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8"/>
  </p:notesMasterIdLst>
  <p:handoutMasterIdLst>
    <p:handoutMasterId r:id="rId39"/>
  </p:handoutMasterIdLst>
  <p:sldIdLst>
    <p:sldId id="256" r:id="rId2"/>
    <p:sldId id="266" r:id="rId3"/>
    <p:sldId id="268" r:id="rId4"/>
    <p:sldId id="269" r:id="rId5"/>
    <p:sldId id="270" r:id="rId6"/>
    <p:sldId id="277" r:id="rId7"/>
    <p:sldId id="272" r:id="rId8"/>
    <p:sldId id="271" r:id="rId9"/>
    <p:sldId id="273" r:id="rId10"/>
    <p:sldId id="274" r:id="rId11"/>
    <p:sldId id="275" r:id="rId12"/>
    <p:sldId id="278" r:id="rId13"/>
    <p:sldId id="279" r:id="rId14"/>
    <p:sldId id="280" r:id="rId15"/>
    <p:sldId id="290" r:id="rId16"/>
    <p:sldId id="282" r:id="rId17"/>
    <p:sldId id="283" r:id="rId18"/>
    <p:sldId id="284" r:id="rId19"/>
    <p:sldId id="285" r:id="rId20"/>
    <p:sldId id="286" r:id="rId21"/>
    <p:sldId id="287" r:id="rId22"/>
    <p:sldId id="291" r:id="rId23"/>
    <p:sldId id="289" r:id="rId24"/>
    <p:sldId id="288" r:id="rId25"/>
    <p:sldId id="292" r:id="rId26"/>
    <p:sldId id="293" r:id="rId27"/>
    <p:sldId id="296" r:id="rId28"/>
    <p:sldId id="294" r:id="rId29"/>
    <p:sldId id="297" r:id="rId30"/>
    <p:sldId id="295" r:id="rId31"/>
    <p:sldId id="298" r:id="rId32"/>
    <p:sldId id="299" r:id="rId33"/>
    <p:sldId id="300" r:id="rId34"/>
    <p:sldId id="301" r:id="rId35"/>
    <p:sldId id="302" r:id="rId36"/>
    <p:sldId id="303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FFFF"/>
    <a:srgbClr val="9999FF"/>
    <a:srgbClr val="FFCC99"/>
    <a:srgbClr val="996633"/>
    <a:srgbClr val="3366FF"/>
    <a:srgbClr val="66CCFF"/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3980" autoAdjust="0"/>
  </p:normalViewPr>
  <p:slideViewPr>
    <p:cSldViewPr>
      <p:cViewPr varScale="1">
        <p:scale>
          <a:sx n="67" d="100"/>
          <a:sy n="67" d="100"/>
        </p:scale>
        <p:origin x="-7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6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66303698-52EB-4891-BE0E-6FD668AB15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4C51439-D943-490C-B976-F9C67C954369}" type="datetimeFigureOut">
              <a:rPr lang="ru-RU"/>
              <a:pPr>
                <a:defRPr/>
              </a:pPr>
              <a:t>07.02.2013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C615802-57BC-4340-A2F0-52A90954F2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3A4980-8C93-49EB-9E96-AC33C53B0328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Г.В. Дорофеев, Л.Г. Петерсон. Математика 5 класс, часть 1. № 64(1). Автомобиль едет со скоростью 80км/ч. Какое расстояние ему останется проехать через 3 часа пути, если всего ему надо проехать 400 км?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DBAA5B-8F93-44AD-86F9-E55A46E0515A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E0FB19-54FC-4447-BDC0-9413C2D5FD0D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 cstate="email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ru-RU" b="0"/>
          </a:p>
        </p:txBody>
      </p:sp>
      <p:pic>
        <p:nvPicPr>
          <p:cNvPr id="5" name="Picture 3" descr="minispi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 cstate="email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b="0"/>
          </a:p>
        </p:txBody>
      </p:sp>
      <p:pic>
        <p:nvPicPr>
          <p:cNvPr id="7" name="Picture 5" descr="minispir"/>
          <p:cNvPicPr>
            <a:picLocks noChangeAspect="1" noChangeArrowheads="1"/>
          </p:cNvPicPr>
          <p:nvPr/>
        </p:nvPicPr>
        <p:blipFill>
          <a:blip r:embed="rId3" cstate="email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5927A-6D54-4EB5-B567-F2EDB3B011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55ADD-0F88-4754-AEF7-04B372F94A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7C13C-DA54-4A81-8D9B-818F79F4B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D84E9-D064-4CED-A879-51AB2A4B66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53000" y="1752600"/>
            <a:ext cx="3733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953000" y="3886200"/>
            <a:ext cx="3733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6ABFE-E87A-4C17-B08C-9B8FAB3AA2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31CB7-5737-4127-AFAC-1EA54CA6D0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66800" y="1752600"/>
            <a:ext cx="3733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53000" y="1752600"/>
            <a:ext cx="3733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1066800" y="3886200"/>
            <a:ext cx="3733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53000" y="3886200"/>
            <a:ext cx="3733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97BF6-7BB5-4D89-B237-7E781F53D9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953E1-71C1-4528-A01E-C010F73715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8405B-6B57-43DF-87E8-48EE78823D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0F35-9C68-44AE-AAC5-1C7263B555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DC63A-B13A-44DF-B83A-1716300034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6F598-3564-4A6C-8F0C-99E138840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75DE6-3F0C-438E-8A9A-FD59D66C45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BF6D5-8186-4422-AD00-B1BD5A0442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0342B-0762-406D-B233-9D8E07F0F7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906D58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5" name="Rectangle 37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ru-RU" b="0"/>
          </a:p>
        </p:txBody>
      </p:sp>
      <p:sp>
        <p:nvSpPr>
          <p:cNvPr id="2087" name="Line 39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028" name="Picture 42" descr="minispir"/>
          <p:cNvPicPr>
            <a:picLocks noChangeAspect="1" noChangeArrowheads="1"/>
          </p:cNvPicPr>
          <p:nvPr/>
        </p:nvPicPr>
        <p:blipFill>
          <a:blip r:embed="rId17" cstate="email"/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43" descr="minispir"/>
          <p:cNvPicPr>
            <a:picLocks noChangeAspect="1" noChangeArrowheads="1"/>
          </p:cNvPicPr>
          <p:nvPr/>
        </p:nvPicPr>
        <p:blipFill>
          <a:blip r:embed="rId17" cstate="email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95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96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97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6B1901FF-D9A8-4185-ABA5-3DD028474E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  <p:sldLayoutId id="2147483917" r:id="rId13"/>
    <p:sldLayoutId id="2147483918" r:id="rId14"/>
    <p:sldLayoutId id="2147483919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gif"/><Relationship Id="rId7" Type="http://schemas.openxmlformats.org/officeDocument/2006/relationships/image" Target="../media/image38.jpeg"/><Relationship Id="rId2" Type="http://schemas.openxmlformats.org/officeDocument/2006/relationships/image" Target="../media/image78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jpeg"/><Relationship Id="rId5" Type="http://schemas.openxmlformats.org/officeDocument/2006/relationships/image" Target="../media/image40.jpeg"/><Relationship Id="rId4" Type="http://schemas.openxmlformats.org/officeDocument/2006/relationships/image" Target="../media/image80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5.gif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jpeg"/><Relationship Id="rId5" Type="http://schemas.openxmlformats.org/officeDocument/2006/relationships/image" Target="../media/image40.jpeg"/><Relationship Id="rId4" Type="http://schemas.openxmlformats.org/officeDocument/2006/relationships/image" Target="../media/image84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gif"/><Relationship Id="rId7" Type="http://schemas.openxmlformats.org/officeDocument/2006/relationships/image" Target="../media/image91.gif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gif"/><Relationship Id="rId5" Type="http://schemas.openxmlformats.org/officeDocument/2006/relationships/image" Target="../media/image89.gif"/><Relationship Id="rId4" Type="http://schemas.openxmlformats.org/officeDocument/2006/relationships/image" Target="../media/image88.gi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3.gif"/><Relationship Id="rId7" Type="http://schemas.openxmlformats.org/officeDocument/2006/relationships/image" Target="../media/image91.gif"/><Relationship Id="rId2" Type="http://schemas.openxmlformats.org/officeDocument/2006/relationships/image" Target="../media/image9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10" Type="http://schemas.openxmlformats.org/officeDocument/2006/relationships/image" Target="../media/image99.png"/><Relationship Id="rId4" Type="http://schemas.openxmlformats.org/officeDocument/2006/relationships/image" Target="../media/image94.gif"/><Relationship Id="rId9" Type="http://schemas.openxmlformats.org/officeDocument/2006/relationships/image" Target="../media/image9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le-savchen.ucoz.ru/index/0-67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4"/>
          <p:cNvSpPr>
            <a:spLocks noChangeArrowheads="1" noChangeShapeType="1" noTextEdit="1"/>
          </p:cNvSpPr>
          <p:nvPr/>
        </p:nvSpPr>
        <p:spPr bwMode="auto">
          <a:xfrm>
            <a:off x="1524000" y="609600"/>
            <a:ext cx="6858000" cy="2819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23956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3300"/>
              </a:solidFill>
              <a:latin typeface="Arial"/>
              <a:cs typeface="Arial"/>
            </a:endParaRPr>
          </a:p>
        </p:txBody>
      </p:sp>
      <p:sp>
        <p:nvSpPr>
          <p:cNvPr id="3075" name="WordArt 5"/>
          <p:cNvSpPr>
            <a:spLocks noChangeArrowheads="1" noChangeShapeType="1" noTextEdit="1"/>
          </p:cNvSpPr>
          <p:nvPr/>
        </p:nvSpPr>
        <p:spPr bwMode="auto">
          <a:xfrm>
            <a:off x="1371600" y="2133600"/>
            <a:ext cx="7239000" cy="18288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3300"/>
              </a:solidFill>
              <a:latin typeface="Times New Roman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642918"/>
            <a:ext cx="6929486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Решение </a:t>
            </a:r>
          </a:p>
          <a:p>
            <a:pPr algn="ctr">
              <a:defRPr/>
            </a:pPr>
            <a:r>
              <a:rPr lang="ru-RU" sz="7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Прототипов</a:t>
            </a:r>
          </a:p>
          <a:p>
            <a:pPr algn="ctr">
              <a:defRPr/>
            </a:pPr>
            <a:r>
              <a:rPr lang="ru-RU" sz="7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13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428875" y="3929063"/>
            <a:ext cx="62865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Математику нельзя изучать, наблюдая, как это  делает сосед!</a:t>
            </a:r>
          </a:p>
          <a:p>
            <a:pPr algn="r">
              <a:defRPr/>
            </a:pPr>
            <a:r>
              <a:rPr lang="ru-RU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Нивен</a:t>
            </a:r>
            <a:r>
              <a:rPr lang="ru-RU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А</a:t>
            </a:r>
            <a:r>
              <a:rPr lang="ru-RU" sz="3200" i="1" dirty="0">
                <a:solidFill>
                  <a:srgbClr val="FF0000"/>
                </a:solidFill>
              </a:rPr>
              <a:t>.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27657" name="Picture 9" descr="C:\Users\Ольга Воеводина\Desktop\2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3113" y="285750"/>
            <a:ext cx="15589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00125" y="5214938"/>
            <a:ext cx="6357938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презентацию подготовила учитель </a:t>
            </a:r>
          </a:p>
          <a:p>
            <a:pPr>
              <a:defRPr/>
            </a:pPr>
            <a:r>
              <a:rPr lang="ru-RU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МАОУ «Лицей № 62» г. Саратова</a:t>
            </a:r>
          </a:p>
          <a:p>
            <a:pPr>
              <a:defRPr/>
            </a:pPr>
            <a:r>
              <a:rPr lang="ru-RU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Воеводина Ольга Анатольевна 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01 -0.19931 C -0.08941 -0.14236 -0.09774 -0.09167 -0.07448 -0.04514 C -0.07378 -0.0419 -0.07291 -0.03889 -0.07222 -0.03565 C -0.07187 -0.03403 -0.07101 -0.03125 -0.07101 -0.03125 C -0.07187 -0.01042 -0.07048 -0.00532 -0.07448 0.01042 C -0.07569 0.01505 -0.07691 0.01991 -0.07812 0.02454 C -0.07847 0.02616 -0.07934 0.0294 -0.07934 0.0294 C -0.08281 0.07361 -0.0941 0.18148 -0.06857 0.23264 C -0.06753 0.23796 -0.06597 0.24352 -0.06389 0.24838 C -0.0625 0.25162 -0.05903 0.25787 -0.05903 0.25787 C -0.05625 0.26921 -0.05087 0.27801 -0.04236 0.28171 C -0.03229 0.29074 -0.02448 0.29815 -0.01389 0.30556 C -0.01094 0.31157 -0.00625 0.31412 -0.00312 0.31991 C -0.00069 0.32454 0.00035 0.33032 0.00156 0.33565 C 0.0007 0.34398 0.00035 0.34815 -0.00312 0.35486 C -0.00642 0.37199 -0.01528 0.38565 -0.01857 0.40231 C -0.01771 0.43889 -0.02743 0.44815 -0.00903 0.45486 C -0.00625 0.45579 -0.00347 0.45787 -0.00069 0.45787 " pathEditMode="relative" ptsTypes="fffffffffffffffffA">
                                      <p:cBhvr>
                                        <p:cTn id="11" dur="2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4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4"/>
          <p:cNvSpPr>
            <a:spLocks noChangeArrowheads="1" noChangeShapeType="1" noTextEdit="1"/>
          </p:cNvSpPr>
          <p:nvPr/>
        </p:nvSpPr>
        <p:spPr bwMode="auto">
          <a:xfrm>
            <a:off x="1524000" y="609600"/>
            <a:ext cx="6858000" cy="2819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23956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3300"/>
              </a:solidFill>
              <a:latin typeface="Arial"/>
              <a:cs typeface="Arial"/>
            </a:endParaRPr>
          </a:p>
        </p:txBody>
      </p:sp>
      <p:sp>
        <p:nvSpPr>
          <p:cNvPr id="12291" name="WordArt 5"/>
          <p:cNvSpPr>
            <a:spLocks noChangeArrowheads="1" noChangeShapeType="1" noTextEdit="1"/>
          </p:cNvSpPr>
          <p:nvPr/>
        </p:nvSpPr>
        <p:spPr bwMode="auto">
          <a:xfrm>
            <a:off x="1428750" y="2071688"/>
            <a:ext cx="7239000" cy="18288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3300"/>
              </a:solidFill>
              <a:latin typeface="Times New Roman"/>
              <a:cs typeface="Times New Roman"/>
            </a:endParaRPr>
          </a:p>
        </p:txBody>
      </p:sp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2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295" name="Rectangle 3"/>
          <p:cNvSpPr>
            <a:spLocks noChangeArrowheads="1"/>
          </p:cNvSpPr>
          <p:nvPr/>
        </p:nvSpPr>
        <p:spPr bwMode="auto">
          <a:xfrm>
            <a:off x="0" y="428625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b="0"/>
          </a:p>
        </p:txBody>
      </p:sp>
      <p:sp>
        <p:nvSpPr>
          <p:cNvPr id="1229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29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29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300" name="Rectangle 14"/>
          <p:cNvSpPr>
            <a:spLocks noChangeArrowheads="1"/>
          </p:cNvSpPr>
          <p:nvPr/>
        </p:nvSpPr>
        <p:spPr bwMode="auto">
          <a:xfrm>
            <a:off x="0" y="942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b="0"/>
          </a:p>
        </p:txBody>
      </p:sp>
      <p:sp>
        <p:nvSpPr>
          <p:cNvPr id="12301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302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2" name="Group 108"/>
          <p:cNvGrpSpPr>
            <a:grpSpLocks/>
          </p:cNvGrpSpPr>
          <p:nvPr/>
        </p:nvGrpSpPr>
        <p:grpSpPr bwMode="auto">
          <a:xfrm>
            <a:off x="0" y="4500563"/>
            <a:ext cx="9144000" cy="2643187"/>
            <a:chOff x="-38" y="2659"/>
            <a:chExt cx="5814" cy="1684"/>
          </a:xfrm>
        </p:grpSpPr>
        <p:grpSp>
          <p:nvGrpSpPr>
            <p:cNvPr id="12314" name="Group 109"/>
            <p:cNvGrpSpPr>
              <a:grpSpLocks/>
            </p:cNvGrpSpPr>
            <p:nvPr/>
          </p:nvGrpSpPr>
          <p:grpSpPr bwMode="auto">
            <a:xfrm>
              <a:off x="0" y="2629"/>
              <a:ext cx="5775" cy="143"/>
              <a:chOff x="5" y="2784"/>
              <a:chExt cx="6072" cy="192"/>
            </a:xfrm>
          </p:grpSpPr>
          <p:sp>
            <p:nvSpPr>
              <p:cNvPr id="3" name="Freeform 110"/>
              <p:cNvSpPr>
                <a:spLocks/>
              </p:cNvSpPr>
              <p:nvPr/>
            </p:nvSpPr>
            <p:spPr bwMode="auto">
              <a:xfrm rot="27553" flipH="1">
                <a:off x="5" y="2784"/>
                <a:ext cx="1531" cy="147"/>
              </a:xfrm>
              <a:custGeom>
                <a:avLst/>
                <a:gdLst>
                  <a:gd name="T0" fmla="*/ 0 w 5837"/>
                  <a:gd name="T1" fmla="*/ 0 h 927"/>
                  <a:gd name="T2" fmla="*/ 0 w 5837"/>
                  <a:gd name="T3" fmla="*/ 0 h 927"/>
                  <a:gd name="T4" fmla="*/ 0 w 5837"/>
                  <a:gd name="T5" fmla="*/ 0 h 927"/>
                  <a:gd name="T6" fmla="*/ 0 w 5837"/>
                  <a:gd name="T7" fmla="*/ 0 h 927"/>
                  <a:gd name="T8" fmla="*/ 0 w 5837"/>
                  <a:gd name="T9" fmla="*/ 0 h 927"/>
                  <a:gd name="T10" fmla="*/ 0 w 5837"/>
                  <a:gd name="T11" fmla="*/ 0 h 927"/>
                  <a:gd name="T12" fmla="*/ 0 w 5837"/>
                  <a:gd name="T13" fmla="*/ 0 h 927"/>
                  <a:gd name="T14" fmla="*/ 0 w 5837"/>
                  <a:gd name="T15" fmla="*/ 0 h 927"/>
                  <a:gd name="T16" fmla="*/ 0 w 5837"/>
                  <a:gd name="T17" fmla="*/ 0 h 927"/>
                  <a:gd name="T18" fmla="*/ 0 w 5837"/>
                  <a:gd name="T19" fmla="*/ 0 h 927"/>
                  <a:gd name="T20" fmla="*/ 0 w 5837"/>
                  <a:gd name="T21" fmla="*/ 0 h 927"/>
                  <a:gd name="T22" fmla="*/ 0 w 5837"/>
                  <a:gd name="T23" fmla="*/ 0 h 927"/>
                  <a:gd name="T24" fmla="*/ 0 w 5837"/>
                  <a:gd name="T25" fmla="*/ 0 h 927"/>
                  <a:gd name="T26" fmla="*/ 0 w 5837"/>
                  <a:gd name="T27" fmla="*/ 0 h 927"/>
                  <a:gd name="T28" fmla="*/ 0 w 5837"/>
                  <a:gd name="T29" fmla="*/ 0 h 927"/>
                  <a:gd name="T30" fmla="*/ 0 w 5837"/>
                  <a:gd name="T31" fmla="*/ 0 h 927"/>
                  <a:gd name="T32" fmla="*/ 0 w 5837"/>
                  <a:gd name="T33" fmla="*/ 0 h 927"/>
                  <a:gd name="T34" fmla="*/ 0 w 5837"/>
                  <a:gd name="T35" fmla="*/ 0 h 927"/>
                  <a:gd name="T36" fmla="*/ 0 w 5837"/>
                  <a:gd name="T37" fmla="*/ 0 h 927"/>
                  <a:gd name="T38" fmla="*/ 0 w 5837"/>
                  <a:gd name="T39" fmla="*/ 0 h 927"/>
                  <a:gd name="T40" fmla="*/ 0 w 5837"/>
                  <a:gd name="T41" fmla="*/ 0 h 927"/>
                  <a:gd name="T42" fmla="*/ 0 w 5837"/>
                  <a:gd name="T43" fmla="*/ 0 h 927"/>
                  <a:gd name="T44" fmla="*/ 0 w 5837"/>
                  <a:gd name="T45" fmla="*/ 0 h 927"/>
                  <a:gd name="T46" fmla="*/ 0 w 5837"/>
                  <a:gd name="T47" fmla="*/ 0 h 927"/>
                  <a:gd name="T48" fmla="*/ 0 w 5837"/>
                  <a:gd name="T49" fmla="*/ 0 h 927"/>
                  <a:gd name="T50" fmla="*/ 0 w 5837"/>
                  <a:gd name="T51" fmla="*/ 0 h 927"/>
                  <a:gd name="T52" fmla="*/ 0 w 5837"/>
                  <a:gd name="T53" fmla="*/ 0 h 927"/>
                  <a:gd name="T54" fmla="*/ 0 w 5837"/>
                  <a:gd name="T55" fmla="*/ 0 h 927"/>
                  <a:gd name="T56" fmla="*/ 0 w 5837"/>
                  <a:gd name="T57" fmla="*/ 0 h 927"/>
                  <a:gd name="T58" fmla="*/ 0 w 5837"/>
                  <a:gd name="T59" fmla="*/ 0 h 927"/>
                  <a:gd name="T60" fmla="*/ 0 w 5837"/>
                  <a:gd name="T61" fmla="*/ 0 h 927"/>
                  <a:gd name="T62" fmla="*/ 0 w 5837"/>
                  <a:gd name="T63" fmla="*/ 0 h 927"/>
                  <a:gd name="T64" fmla="*/ 0 w 5837"/>
                  <a:gd name="T65" fmla="*/ 0 h 927"/>
                  <a:gd name="T66" fmla="*/ 0 w 5837"/>
                  <a:gd name="T67" fmla="*/ 0 h 927"/>
                  <a:gd name="T68" fmla="*/ 0 w 5837"/>
                  <a:gd name="T69" fmla="*/ 0 h 927"/>
                  <a:gd name="T70" fmla="*/ 0 w 5837"/>
                  <a:gd name="T71" fmla="*/ 0 h 927"/>
                  <a:gd name="T72" fmla="*/ 0 w 5837"/>
                  <a:gd name="T73" fmla="*/ 0 h 927"/>
                  <a:gd name="T74" fmla="*/ 0 w 5837"/>
                  <a:gd name="T75" fmla="*/ 0 h 927"/>
                  <a:gd name="T76" fmla="*/ 0 w 5837"/>
                  <a:gd name="T77" fmla="*/ 0 h 927"/>
                  <a:gd name="T78" fmla="*/ 0 w 5837"/>
                  <a:gd name="T79" fmla="*/ 0 h 927"/>
                  <a:gd name="T80" fmla="*/ 0 w 5837"/>
                  <a:gd name="T81" fmla="*/ 0 h 927"/>
                  <a:gd name="T82" fmla="*/ 0 w 5837"/>
                  <a:gd name="T83" fmla="*/ 0 h 927"/>
                  <a:gd name="T84" fmla="*/ 0 w 5837"/>
                  <a:gd name="T85" fmla="*/ 0 h 927"/>
                  <a:gd name="T86" fmla="*/ 0 w 5837"/>
                  <a:gd name="T87" fmla="*/ 0 h 927"/>
                  <a:gd name="T88" fmla="*/ 0 w 5837"/>
                  <a:gd name="T89" fmla="*/ 0 h 927"/>
                  <a:gd name="T90" fmla="*/ 0 w 5837"/>
                  <a:gd name="T91" fmla="*/ 0 h 927"/>
                  <a:gd name="T92" fmla="*/ 0 w 5837"/>
                  <a:gd name="T93" fmla="*/ 0 h 927"/>
                  <a:gd name="T94" fmla="*/ 0 w 5837"/>
                  <a:gd name="T95" fmla="*/ 0 h 927"/>
                  <a:gd name="T96" fmla="*/ 0 w 5837"/>
                  <a:gd name="T97" fmla="*/ 0 h 927"/>
                  <a:gd name="T98" fmla="*/ 0 w 5837"/>
                  <a:gd name="T99" fmla="*/ 0 h 927"/>
                  <a:gd name="T100" fmla="*/ 0 w 5837"/>
                  <a:gd name="T101" fmla="*/ 0 h 927"/>
                  <a:gd name="T102" fmla="*/ 0 w 5837"/>
                  <a:gd name="T103" fmla="*/ 0 h 927"/>
                  <a:gd name="T104" fmla="*/ 0 w 5837"/>
                  <a:gd name="T105" fmla="*/ 0 h 927"/>
                  <a:gd name="T106" fmla="*/ 0 w 5837"/>
                  <a:gd name="T107" fmla="*/ 0 h 927"/>
                  <a:gd name="T108" fmla="*/ 0 w 5837"/>
                  <a:gd name="T109" fmla="*/ 0 h 927"/>
                  <a:gd name="T110" fmla="*/ 0 w 5837"/>
                  <a:gd name="T111" fmla="*/ 0 h 92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837"/>
                  <a:gd name="T169" fmla="*/ 0 h 927"/>
                  <a:gd name="T170" fmla="*/ 5837 w 5837"/>
                  <a:gd name="T171" fmla="*/ 927 h 92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837" h="927">
                    <a:moveTo>
                      <a:pt x="0" y="816"/>
                    </a:moveTo>
                    <a:cubicBezTo>
                      <a:pt x="194" y="488"/>
                      <a:pt x="388" y="161"/>
                      <a:pt x="556" y="99"/>
                    </a:cubicBezTo>
                    <a:cubicBezTo>
                      <a:pt x="724" y="37"/>
                      <a:pt x="987" y="408"/>
                      <a:pt x="1010" y="442"/>
                    </a:cubicBezTo>
                    <a:cubicBezTo>
                      <a:pt x="1033" y="476"/>
                      <a:pt x="790" y="276"/>
                      <a:pt x="697" y="301"/>
                    </a:cubicBezTo>
                    <a:cubicBezTo>
                      <a:pt x="604" y="326"/>
                      <a:pt x="450" y="498"/>
                      <a:pt x="455" y="594"/>
                    </a:cubicBezTo>
                    <a:cubicBezTo>
                      <a:pt x="460" y="690"/>
                      <a:pt x="624" y="864"/>
                      <a:pt x="727" y="877"/>
                    </a:cubicBezTo>
                    <a:cubicBezTo>
                      <a:pt x="830" y="890"/>
                      <a:pt x="982" y="769"/>
                      <a:pt x="1071" y="675"/>
                    </a:cubicBezTo>
                    <a:cubicBezTo>
                      <a:pt x="1160" y="581"/>
                      <a:pt x="1170" y="410"/>
                      <a:pt x="1263" y="311"/>
                    </a:cubicBezTo>
                    <a:cubicBezTo>
                      <a:pt x="1356" y="212"/>
                      <a:pt x="1514" y="69"/>
                      <a:pt x="1627" y="79"/>
                    </a:cubicBezTo>
                    <a:cubicBezTo>
                      <a:pt x="1740" y="89"/>
                      <a:pt x="1933" y="338"/>
                      <a:pt x="1940" y="372"/>
                    </a:cubicBezTo>
                    <a:cubicBezTo>
                      <a:pt x="1947" y="406"/>
                      <a:pt x="1743" y="244"/>
                      <a:pt x="1667" y="281"/>
                    </a:cubicBezTo>
                    <a:cubicBezTo>
                      <a:pt x="1591" y="318"/>
                      <a:pt x="1473" y="490"/>
                      <a:pt x="1485" y="594"/>
                    </a:cubicBezTo>
                    <a:cubicBezTo>
                      <a:pt x="1497" y="698"/>
                      <a:pt x="1634" y="887"/>
                      <a:pt x="1738" y="907"/>
                    </a:cubicBezTo>
                    <a:cubicBezTo>
                      <a:pt x="1842" y="927"/>
                      <a:pt x="2033" y="801"/>
                      <a:pt x="2112" y="715"/>
                    </a:cubicBezTo>
                    <a:cubicBezTo>
                      <a:pt x="2191" y="629"/>
                      <a:pt x="2141" y="502"/>
                      <a:pt x="2213" y="392"/>
                    </a:cubicBezTo>
                    <a:cubicBezTo>
                      <a:pt x="2285" y="282"/>
                      <a:pt x="2430" y="60"/>
                      <a:pt x="2546" y="58"/>
                    </a:cubicBezTo>
                    <a:cubicBezTo>
                      <a:pt x="2662" y="56"/>
                      <a:pt x="2900" y="342"/>
                      <a:pt x="2910" y="382"/>
                    </a:cubicBezTo>
                    <a:cubicBezTo>
                      <a:pt x="2920" y="422"/>
                      <a:pt x="2681" y="267"/>
                      <a:pt x="2607" y="301"/>
                    </a:cubicBezTo>
                    <a:cubicBezTo>
                      <a:pt x="2533" y="335"/>
                      <a:pt x="2483" y="508"/>
                      <a:pt x="2465" y="584"/>
                    </a:cubicBezTo>
                    <a:cubicBezTo>
                      <a:pt x="2447" y="660"/>
                      <a:pt x="2434" y="704"/>
                      <a:pt x="2496" y="756"/>
                    </a:cubicBezTo>
                    <a:cubicBezTo>
                      <a:pt x="2558" y="808"/>
                      <a:pt x="2746" y="895"/>
                      <a:pt x="2839" y="897"/>
                    </a:cubicBezTo>
                    <a:cubicBezTo>
                      <a:pt x="2932" y="899"/>
                      <a:pt x="3008" y="813"/>
                      <a:pt x="3052" y="766"/>
                    </a:cubicBezTo>
                    <a:cubicBezTo>
                      <a:pt x="3096" y="719"/>
                      <a:pt x="3080" y="675"/>
                      <a:pt x="3102" y="614"/>
                    </a:cubicBezTo>
                    <a:cubicBezTo>
                      <a:pt x="3124" y="553"/>
                      <a:pt x="3151" y="476"/>
                      <a:pt x="3183" y="402"/>
                    </a:cubicBezTo>
                    <a:cubicBezTo>
                      <a:pt x="3215" y="328"/>
                      <a:pt x="3244" y="228"/>
                      <a:pt x="3294" y="169"/>
                    </a:cubicBezTo>
                    <a:cubicBezTo>
                      <a:pt x="3344" y="110"/>
                      <a:pt x="3417" y="58"/>
                      <a:pt x="3486" y="48"/>
                    </a:cubicBezTo>
                    <a:cubicBezTo>
                      <a:pt x="3555" y="38"/>
                      <a:pt x="3639" y="55"/>
                      <a:pt x="3708" y="109"/>
                    </a:cubicBezTo>
                    <a:cubicBezTo>
                      <a:pt x="3777" y="163"/>
                      <a:pt x="3923" y="350"/>
                      <a:pt x="3900" y="372"/>
                    </a:cubicBezTo>
                    <a:cubicBezTo>
                      <a:pt x="3877" y="394"/>
                      <a:pt x="3641" y="222"/>
                      <a:pt x="3567" y="240"/>
                    </a:cubicBezTo>
                    <a:cubicBezTo>
                      <a:pt x="3493" y="258"/>
                      <a:pt x="3480" y="422"/>
                      <a:pt x="3456" y="483"/>
                    </a:cubicBezTo>
                    <a:cubicBezTo>
                      <a:pt x="3432" y="544"/>
                      <a:pt x="3422" y="559"/>
                      <a:pt x="3425" y="604"/>
                    </a:cubicBezTo>
                    <a:cubicBezTo>
                      <a:pt x="3428" y="649"/>
                      <a:pt x="3449" y="719"/>
                      <a:pt x="3476" y="756"/>
                    </a:cubicBezTo>
                    <a:cubicBezTo>
                      <a:pt x="3503" y="793"/>
                      <a:pt x="3545" y="809"/>
                      <a:pt x="3587" y="826"/>
                    </a:cubicBezTo>
                    <a:cubicBezTo>
                      <a:pt x="3629" y="843"/>
                      <a:pt x="3677" y="862"/>
                      <a:pt x="3729" y="857"/>
                    </a:cubicBezTo>
                    <a:cubicBezTo>
                      <a:pt x="3781" y="852"/>
                      <a:pt x="3833" y="841"/>
                      <a:pt x="3900" y="796"/>
                    </a:cubicBezTo>
                    <a:cubicBezTo>
                      <a:pt x="3967" y="751"/>
                      <a:pt x="4087" y="646"/>
                      <a:pt x="4133" y="584"/>
                    </a:cubicBezTo>
                    <a:cubicBezTo>
                      <a:pt x="4179" y="522"/>
                      <a:pt x="4123" y="516"/>
                      <a:pt x="4173" y="422"/>
                    </a:cubicBezTo>
                    <a:cubicBezTo>
                      <a:pt x="4223" y="328"/>
                      <a:pt x="4320" y="36"/>
                      <a:pt x="4436" y="18"/>
                    </a:cubicBezTo>
                    <a:cubicBezTo>
                      <a:pt x="4552" y="0"/>
                      <a:pt x="4849" y="274"/>
                      <a:pt x="4871" y="311"/>
                    </a:cubicBezTo>
                    <a:cubicBezTo>
                      <a:pt x="4893" y="348"/>
                      <a:pt x="4643" y="208"/>
                      <a:pt x="4567" y="240"/>
                    </a:cubicBezTo>
                    <a:cubicBezTo>
                      <a:pt x="4491" y="272"/>
                      <a:pt x="4441" y="422"/>
                      <a:pt x="4416" y="503"/>
                    </a:cubicBezTo>
                    <a:cubicBezTo>
                      <a:pt x="4391" y="584"/>
                      <a:pt x="4387" y="671"/>
                      <a:pt x="4416" y="725"/>
                    </a:cubicBezTo>
                    <a:cubicBezTo>
                      <a:pt x="4445" y="779"/>
                      <a:pt x="4509" y="802"/>
                      <a:pt x="4588" y="826"/>
                    </a:cubicBezTo>
                    <a:cubicBezTo>
                      <a:pt x="4667" y="850"/>
                      <a:pt x="4810" y="904"/>
                      <a:pt x="4891" y="867"/>
                    </a:cubicBezTo>
                    <a:cubicBezTo>
                      <a:pt x="4972" y="830"/>
                      <a:pt x="5029" y="686"/>
                      <a:pt x="5073" y="604"/>
                    </a:cubicBezTo>
                    <a:cubicBezTo>
                      <a:pt x="5117" y="522"/>
                      <a:pt x="5116" y="451"/>
                      <a:pt x="5153" y="372"/>
                    </a:cubicBezTo>
                    <a:cubicBezTo>
                      <a:pt x="5190" y="293"/>
                      <a:pt x="5238" y="181"/>
                      <a:pt x="5295" y="129"/>
                    </a:cubicBezTo>
                    <a:cubicBezTo>
                      <a:pt x="5352" y="77"/>
                      <a:pt x="5423" y="48"/>
                      <a:pt x="5497" y="58"/>
                    </a:cubicBezTo>
                    <a:cubicBezTo>
                      <a:pt x="5571" y="68"/>
                      <a:pt x="5688" y="126"/>
                      <a:pt x="5740" y="190"/>
                    </a:cubicBezTo>
                    <a:cubicBezTo>
                      <a:pt x="5792" y="254"/>
                      <a:pt x="5837" y="434"/>
                      <a:pt x="5810" y="442"/>
                    </a:cubicBezTo>
                    <a:cubicBezTo>
                      <a:pt x="5783" y="450"/>
                      <a:pt x="5652" y="222"/>
                      <a:pt x="5578" y="240"/>
                    </a:cubicBezTo>
                    <a:cubicBezTo>
                      <a:pt x="5504" y="258"/>
                      <a:pt x="5393" y="472"/>
                      <a:pt x="5366" y="553"/>
                    </a:cubicBezTo>
                    <a:cubicBezTo>
                      <a:pt x="5339" y="634"/>
                      <a:pt x="5388" y="678"/>
                      <a:pt x="5416" y="725"/>
                    </a:cubicBezTo>
                    <a:cubicBezTo>
                      <a:pt x="5444" y="772"/>
                      <a:pt x="5487" y="812"/>
                      <a:pt x="5537" y="836"/>
                    </a:cubicBezTo>
                    <a:cubicBezTo>
                      <a:pt x="5587" y="860"/>
                      <a:pt x="5684" y="879"/>
                      <a:pt x="5719" y="867"/>
                    </a:cubicBezTo>
                    <a:cubicBezTo>
                      <a:pt x="5754" y="855"/>
                      <a:pt x="5743" y="781"/>
                      <a:pt x="5750" y="766"/>
                    </a:cubicBezTo>
                  </a:path>
                </a:pathLst>
              </a:custGeom>
              <a:gradFill rotWithShape="1">
                <a:gsLst>
                  <a:gs pos="0">
                    <a:srgbClr val="66FFFF"/>
                  </a:gs>
                  <a:gs pos="50000">
                    <a:srgbClr val="33CCFF"/>
                  </a:gs>
                  <a:gs pos="100000">
                    <a:srgbClr val="66FFFF"/>
                  </a:gs>
                </a:gsLst>
                <a:lin ang="18900000" scaled="1"/>
              </a:gradFill>
              <a:ln w="38100">
                <a:solidFill>
                  <a:srgbClr val="33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7" name="Freeform 111"/>
              <p:cNvSpPr>
                <a:spLocks/>
              </p:cNvSpPr>
              <p:nvPr/>
            </p:nvSpPr>
            <p:spPr bwMode="auto">
              <a:xfrm rot="27553" flipH="1">
                <a:off x="1521" y="2799"/>
                <a:ext cx="1531" cy="147"/>
              </a:xfrm>
              <a:custGeom>
                <a:avLst/>
                <a:gdLst>
                  <a:gd name="T0" fmla="*/ 0 w 5837"/>
                  <a:gd name="T1" fmla="*/ 0 h 927"/>
                  <a:gd name="T2" fmla="*/ 0 w 5837"/>
                  <a:gd name="T3" fmla="*/ 0 h 927"/>
                  <a:gd name="T4" fmla="*/ 0 w 5837"/>
                  <a:gd name="T5" fmla="*/ 0 h 927"/>
                  <a:gd name="T6" fmla="*/ 0 w 5837"/>
                  <a:gd name="T7" fmla="*/ 0 h 927"/>
                  <a:gd name="T8" fmla="*/ 0 w 5837"/>
                  <a:gd name="T9" fmla="*/ 0 h 927"/>
                  <a:gd name="T10" fmla="*/ 0 w 5837"/>
                  <a:gd name="T11" fmla="*/ 0 h 927"/>
                  <a:gd name="T12" fmla="*/ 0 w 5837"/>
                  <a:gd name="T13" fmla="*/ 0 h 927"/>
                  <a:gd name="T14" fmla="*/ 0 w 5837"/>
                  <a:gd name="T15" fmla="*/ 0 h 927"/>
                  <a:gd name="T16" fmla="*/ 0 w 5837"/>
                  <a:gd name="T17" fmla="*/ 0 h 927"/>
                  <a:gd name="T18" fmla="*/ 0 w 5837"/>
                  <a:gd name="T19" fmla="*/ 0 h 927"/>
                  <a:gd name="T20" fmla="*/ 0 w 5837"/>
                  <a:gd name="T21" fmla="*/ 0 h 927"/>
                  <a:gd name="T22" fmla="*/ 0 w 5837"/>
                  <a:gd name="T23" fmla="*/ 0 h 927"/>
                  <a:gd name="T24" fmla="*/ 0 w 5837"/>
                  <a:gd name="T25" fmla="*/ 0 h 927"/>
                  <a:gd name="T26" fmla="*/ 0 w 5837"/>
                  <a:gd name="T27" fmla="*/ 0 h 927"/>
                  <a:gd name="T28" fmla="*/ 0 w 5837"/>
                  <a:gd name="T29" fmla="*/ 0 h 927"/>
                  <a:gd name="T30" fmla="*/ 0 w 5837"/>
                  <a:gd name="T31" fmla="*/ 0 h 927"/>
                  <a:gd name="T32" fmla="*/ 0 w 5837"/>
                  <a:gd name="T33" fmla="*/ 0 h 927"/>
                  <a:gd name="T34" fmla="*/ 0 w 5837"/>
                  <a:gd name="T35" fmla="*/ 0 h 927"/>
                  <a:gd name="T36" fmla="*/ 0 w 5837"/>
                  <a:gd name="T37" fmla="*/ 0 h 927"/>
                  <a:gd name="T38" fmla="*/ 0 w 5837"/>
                  <a:gd name="T39" fmla="*/ 0 h 927"/>
                  <a:gd name="T40" fmla="*/ 0 w 5837"/>
                  <a:gd name="T41" fmla="*/ 0 h 927"/>
                  <a:gd name="T42" fmla="*/ 0 w 5837"/>
                  <a:gd name="T43" fmla="*/ 0 h 927"/>
                  <a:gd name="T44" fmla="*/ 0 w 5837"/>
                  <a:gd name="T45" fmla="*/ 0 h 927"/>
                  <a:gd name="T46" fmla="*/ 0 w 5837"/>
                  <a:gd name="T47" fmla="*/ 0 h 927"/>
                  <a:gd name="T48" fmla="*/ 0 w 5837"/>
                  <a:gd name="T49" fmla="*/ 0 h 927"/>
                  <a:gd name="T50" fmla="*/ 0 w 5837"/>
                  <a:gd name="T51" fmla="*/ 0 h 927"/>
                  <a:gd name="T52" fmla="*/ 0 w 5837"/>
                  <a:gd name="T53" fmla="*/ 0 h 927"/>
                  <a:gd name="T54" fmla="*/ 0 w 5837"/>
                  <a:gd name="T55" fmla="*/ 0 h 927"/>
                  <a:gd name="T56" fmla="*/ 0 w 5837"/>
                  <a:gd name="T57" fmla="*/ 0 h 927"/>
                  <a:gd name="T58" fmla="*/ 0 w 5837"/>
                  <a:gd name="T59" fmla="*/ 0 h 927"/>
                  <a:gd name="T60" fmla="*/ 0 w 5837"/>
                  <a:gd name="T61" fmla="*/ 0 h 927"/>
                  <a:gd name="T62" fmla="*/ 0 w 5837"/>
                  <a:gd name="T63" fmla="*/ 0 h 927"/>
                  <a:gd name="T64" fmla="*/ 0 w 5837"/>
                  <a:gd name="T65" fmla="*/ 0 h 927"/>
                  <a:gd name="T66" fmla="*/ 0 w 5837"/>
                  <a:gd name="T67" fmla="*/ 0 h 927"/>
                  <a:gd name="T68" fmla="*/ 0 w 5837"/>
                  <a:gd name="T69" fmla="*/ 0 h 927"/>
                  <a:gd name="T70" fmla="*/ 0 w 5837"/>
                  <a:gd name="T71" fmla="*/ 0 h 927"/>
                  <a:gd name="T72" fmla="*/ 0 w 5837"/>
                  <a:gd name="T73" fmla="*/ 0 h 927"/>
                  <a:gd name="T74" fmla="*/ 0 w 5837"/>
                  <a:gd name="T75" fmla="*/ 0 h 927"/>
                  <a:gd name="T76" fmla="*/ 0 w 5837"/>
                  <a:gd name="T77" fmla="*/ 0 h 927"/>
                  <a:gd name="T78" fmla="*/ 0 w 5837"/>
                  <a:gd name="T79" fmla="*/ 0 h 927"/>
                  <a:gd name="T80" fmla="*/ 0 w 5837"/>
                  <a:gd name="T81" fmla="*/ 0 h 927"/>
                  <a:gd name="T82" fmla="*/ 0 w 5837"/>
                  <a:gd name="T83" fmla="*/ 0 h 927"/>
                  <a:gd name="T84" fmla="*/ 0 w 5837"/>
                  <a:gd name="T85" fmla="*/ 0 h 927"/>
                  <a:gd name="T86" fmla="*/ 0 w 5837"/>
                  <a:gd name="T87" fmla="*/ 0 h 927"/>
                  <a:gd name="T88" fmla="*/ 0 w 5837"/>
                  <a:gd name="T89" fmla="*/ 0 h 927"/>
                  <a:gd name="T90" fmla="*/ 0 w 5837"/>
                  <a:gd name="T91" fmla="*/ 0 h 927"/>
                  <a:gd name="T92" fmla="*/ 0 w 5837"/>
                  <a:gd name="T93" fmla="*/ 0 h 927"/>
                  <a:gd name="T94" fmla="*/ 0 w 5837"/>
                  <a:gd name="T95" fmla="*/ 0 h 927"/>
                  <a:gd name="T96" fmla="*/ 0 w 5837"/>
                  <a:gd name="T97" fmla="*/ 0 h 927"/>
                  <a:gd name="T98" fmla="*/ 0 w 5837"/>
                  <a:gd name="T99" fmla="*/ 0 h 927"/>
                  <a:gd name="T100" fmla="*/ 0 w 5837"/>
                  <a:gd name="T101" fmla="*/ 0 h 927"/>
                  <a:gd name="T102" fmla="*/ 0 w 5837"/>
                  <a:gd name="T103" fmla="*/ 0 h 927"/>
                  <a:gd name="T104" fmla="*/ 0 w 5837"/>
                  <a:gd name="T105" fmla="*/ 0 h 927"/>
                  <a:gd name="T106" fmla="*/ 0 w 5837"/>
                  <a:gd name="T107" fmla="*/ 0 h 927"/>
                  <a:gd name="T108" fmla="*/ 0 w 5837"/>
                  <a:gd name="T109" fmla="*/ 0 h 927"/>
                  <a:gd name="T110" fmla="*/ 0 w 5837"/>
                  <a:gd name="T111" fmla="*/ 0 h 92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837"/>
                  <a:gd name="T169" fmla="*/ 0 h 927"/>
                  <a:gd name="T170" fmla="*/ 5837 w 5837"/>
                  <a:gd name="T171" fmla="*/ 927 h 92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837" h="927">
                    <a:moveTo>
                      <a:pt x="0" y="816"/>
                    </a:moveTo>
                    <a:cubicBezTo>
                      <a:pt x="194" y="488"/>
                      <a:pt x="388" y="161"/>
                      <a:pt x="556" y="99"/>
                    </a:cubicBezTo>
                    <a:cubicBezTo>
                      <a:pt x="724" y="37"/>
                      <a:pt x="987" y="408"/>
                      <a:pt x="1010" y="442"/>
                    </a:cubicBezTo>
                    <a:cubicBezTo>
                      <a:pt x="1033" y="476"/>
                      <a:pt x="790" y="276"/>
                      <a:pt x="697" y="301"/>
                    </a:cubicBezTo>
                    <a:cubicBezTo>
                      <a:pt x="604" y="326"/>
                      <a:pt x="450" y="498"/>
                      <a:pt x="455" y="594"/>
                    </a:cubicBezTo>
                    <a:cubicBezTo>
                      <a:pt x="460" y="690"/>
                      <a:pt x="624" y="864"/>
                      <a:pt x="727" y="877"/>
                    </a:cubicBezTo>
                    <a:cubicBezTo>
                      <a:pt x="830" y="890"/>
                      <a:pt x="982" y="769"/>
                      <a:pt x="1071" y="675"/>
                    </a:cubicBezTo>
                    <a:cubicBezTo>
                      <a:pt x="1160" y="581"/>
                      <a:pt x="1170" y="410"/>
                      <a:pt x="1263" y="311"/>
                    </a:cubicBezTo>
                    <a:cubicBezTo>
                      <a:pt x="1356" y="212"/>
                      <a:pt x="1514" y="69"/>
                      <a:pt x="1627" y="79"/>
                    </a:cubicBezTo>
                    <a:cubicBezTo>
                      <a:pt x="1740" y="89"/>
                      <a:pt x="1933" y="338"/>
                      <a:pt x="1940" y="372"/>
                    </a:cubicBezTo>
                    <a:cubicBezTo>
                      <a:pt x="1947" y="406"/>
                      <a:pt x="1743" y="244"/>
                      <a:pt x="1667" y="281"/>
                    </a:cubicBezTo>
                    <a:cubicBezTo>
                      <a:pt x="1591" y="318"/>
                      <a:pt x="1473" y="490"/>
                      <a:pt x="1485" y="594"/>
                    </a:cubicBezTo>
                    <a:cubicBezTo>
                      <a:pt x="1497" y="698"/>
                      <a:pt x="1634" y="887"/>
                      <a:pt x="1738" y="907"/>
                    </a:cubicBezTo>
                    <a:cubicBezTo>
                      <a:pt x="1842" y="927"/>
                      <a:pt x="2033" y="801"/>
                      <a:pt x="2112" y="715"/>
                    </a:cubicBezTo>
                    <a:cubicBezTo>
                      <a:pt x="2191" y="629"/>
                      <a:pt x="2141" y="502"/>
                      <a:pt x="2213" y="392"/>
                    </a:cubicBezTo>
                    <a:cubicBezTo>
                      <a:pt x="2285" y="282"/>
                      <a:pt x="2430" y="60"/>
                      <a:pt x="2546" y="58"/>
                    </a:cubicBezTo>
                    <a:cubicBezTo>
                      <a:pt x="2662" y="56"/>
                      <a:pt x="2900" y="342"/>
                      <a:pt x="2910" y="382"/>
                    </a:cubicBezTo>
                    <a:cubicBezTo>
                      <a:pt x="2920" y="422"/>
                      <a:pt x="2681" y="267"/>
                      <a:pt x="2607" y="301"/>
                    </a:cubicBezTo>
                    <a:cubicBezTo>
                      <a:pt x="2533" y="335"/>
                      <a:pt x="2483" y="508"/>
                      <a:pt x="2465" y="584"/>
                    </a:cubicBezTo>
                    <a:cubicBezTo>
                      <a:pt x="2447" y="660"/>
                      <a:pt x="2434" y="704"/>
                      <a:pt x="2496" y="756"/>
                    </a:cubicBezTo>
                    <a:cubicBezTo>
                      <a:pt x="2558" y="808"/>
                      <a:pt x="2746" y="895"/>
                      <a:pt x="2839" y="897"/>
                    </a:cubicBezTo>
                    <a:cubicBezTo>
                      <a:pt x="2932" y="899"/>
                      <a:pt x="3008" y="813"/>
                      <a:pt x="3052" y="766"/>
                    </a:cubicBezTo>
                    <a:cubicBezTo>
                      <a:pt x="3096" y="719"/>
                      <a:pt x="3080" y="675"/>
                      <a:pt x="3102" y="614"/>
                    </a:cubicBezTo>
                    <a:cubicBezTo>
                      <a:pt x="3124" y="553"/>
                      <a:pt x="3151" y="476"/>
                      <a:pt x="3183" y="402"/>
                    </a:cubicBezTo>
                    <a:cubicBezTo>
                      <a:pt x="3215" y="328"/>
                      <a:pt x="3244" y="228"/>
                      <a:pt x="3294" y="169"/>
                    </a:cubicBezTo>
                    <a:cubicBezTo>
                      <a:pt x="3344" y="110"/>
                      <a:pt x="3417" y="58"/>
                      <a:pt x="3486" y="48"/>
                    </a:cubicBezTo>
                    <a:cubicBezTo>
                      <a:pt x="3555" y="38"/>
                      <a:pt x="3639" y="55"/>
                      <a:pt x="3708" y="109"/>
                    </a:cubicBezTo>
                    <a:cubicBezTo>
                      <a:pt x="3777" y="163"/>
                      <a:pt x="3923" y="350"/>
                      <a:pt x="3900" y="372"/>
                    </a:cubicBezTo>
                    <a:cubicBezTo>
                      <a:pt x="3877" y="394"/>
                      <a:pt x="3641" y="222"/>
                      <a:pt x="3567" y="240"/>
                    </a:cubicBezTo>
                    <a:cubicBezTo>
                      <a:pt x="3493" y="258"/>
                      <a:pt x="3480" y="422"/>
                      <a:pt x="3456" y="483"/>
                    </a:cubicBezTo>
                    <a:cubicBezTo>
                      <a:pt x="3432" y="544"/>
                      <a:pt x="3422" y="559"/>
                      <a:pt x="3425" y="604"/>
                    </a:cubicBezTo>
                    <a:cubicBezTo>
                      <a:pt x="3428" y="649"/>
                      <a:pt x="3449" y="719"/>
                      <a:pt x="3476" y="756"/>
                    </a:cubicBezTo>
                    <a:cubicBezTo>
                      <a:pt x="3503" y="793"/>
                      <a:pt x="3545" y="809"/>
                      <a:pt x="3587" y="826"/>
                    </a:cubicBezTo>
                    <a:cubicBezTo>
                      <a:pt x="3629" y="843"/>
                      <a:pt x="3677" y="862"/>
                      <a:pt x="3729" y="857"/>
                    </a:cubicBezTo>
                    <a:cubicBezTo>
                      <a:pt x="3781" y="852"/>
                      <a:pt x="3833" y="841"/>
                      <a:pt x="3900" y="796"/>
                    </a:cubicBezTo>
                    <a:cubicBezTo>
                      <a:pt x="3967" y="751"/>
                      <a:pt x="4087" y="646"/>
                      <a:pt x="4133" y="584"/>
                    </a:cubicBezTo>
                    <a:cubicBezTo>
                      <a:pt x="4179" y="522"/>
                      <a:pt x="4123" y="516"/>
                      <a:pt x="4173" y="422"/>
                    </a:cubicBezTo>
                    <a:cubicBezTo>
                      <a:pt x="4223" y="328"/>
                      <a:pt x="4320" y="36"/>
                      <a:pt x="4436" y="18"/>
                    </a:cubicBezTo>
                    <a:cubicBezTo>
                      <a:pt x="4552" y="0"/>
                      <a:pt x="4849" y="274"/>
                      <a:pt x="4871" y="311"/>
                    </a:cubicBezTo>
                    <a:cubicBezTo>
                      <a:pt x="4893" y="348"/>
                      <a:pt x="4643" y="208"/>
                      <a:pt x="4567" y="240"/>
                    </a:cubicBezTo>
                    <a:cubicBezTo>
                      <a:pt x="4491" y="272"/>
                      <a:pt x="4441" y="422"/>
                      <a:pt x="4416" y="503"/>
                    </a:cubicBezTo>
                    <a:cubicBezTo>
                      <a:pt x="4391" y="584"/>
                      <a:pt x="4387" y="671"/>
                      <a:pt x="4416" y="725"/>
                    </a:cubicBezTo>
                    <a:cubicBezTo>
                      <a:pt x="4445" y="779"/>
                      <a:pt x="4509" y="802"/>
                      <a:pt x="4588" y="826"/>
                    </a:cubicBezTo>
                    <a:cubicBezTo>
                      <a:pt x="4667" y="850"/>
                      <a:pt x="4810" y="904"/>
                      <a:pt x="4891" y="867"/>
                    </a:cubicBezTo>
                    <a:cubicBezTo>
                      <a:pt x="4972" y="830"/>
                      <a:pt x="5029" y="686"/>
                      <a:pt x="5073" y="604"/>
                    </a:cubicBezTo>
                    <a:cubicBezTo>
                      <a:pt x="5117" y="522"/>
                      <a:pt x="5116" y="451"/>
                      <a:pt x="5153" y="372"/>
                    </a:cubicBezTo>
                    <a:cubicBezTo>
                      <a:pt x="5190" y="293"/>
                      <a:pt x="5238" y="181"/>
                      <a:pt x="5295" y="129"/>
                    </a:cubicBezTo>
                    <a:cubicBezTo>
                      <a:pt x="5352" y="77"/>
                      <a:pt x="5423" y="48"/>
                      <a:pt x="5497" y="58"/>
                    </a:cubicBezTo>
                    <a:cubicBezTo>
                      <a:pt x="5571" y="68"/>
                      <a:pt x="5688" y="126"/>
                      <a:pt x="5740" y="190"/>
                    </a:cubicBezTo>
                    <a:cubicBezTo>
                      <a:pt x="5792" y="254"/>
                      <a:pt x="5837" y="434"/>
                      <a:pt x="5810" y="442"/>
                    </a:cubicBezTo>
                    <a:cubicBezTo>
                      <a:pt x="5783" y="450"/>
                      <a:pt x="5652" y="222"/>
                      <a:pt x="5578" y="240"/>
                    </a:cubicBezTo>
                    <a:cubicBezTo>
                      <a:pt x="5504" y="258"/>
                      <a:pt x="5393" y="472"/>
                      <a:pt x="5366" y="553"/>
                    </a:cubicBezTo>
                    <a:cubicBezTo>
                      <a:pt x="5339" y="634"/>
                      <a:pt x="5388" y="678"/>
                      <a:pt x="5416" y="725"/>
                    </a:cubicBezTo>
                    <a:cubicBezTo>
                      <a:pt x="5444" y="772"/>
                      <a:pt x="5487" y="812"/>
                      <a:pt x="5537" y="836"/>
                    </a:cubicBezTo>
                    <a:cubicBezTo>
                      <a:pt x="5587" y="860"/>
                      <a:pt x="5684" y="879"/>
                      <a:pt x="5719" y="867"/>
                    </a:cubicBezTo>
                    <a:cubicBezTo>
                      <a:pt x="5754" y="855"/>
                      <a:pt x="5743" y="781"/>
                      <a:pt x="5750" y="766"/>
                    </a:cubicBezTo>
                  </a:path>
                </a:pathLst>
              </a:custGeom>
              <a:gradFill rotWithShape="1">
                <a:gsLst>
                  <a:gs pos="0">
                    <a:srgbClr val="66FFFF"/>
                  </a:gs>
                  <a:gs pos="50000">
                    <a:srgbClr val="33CCFF"/>
                  </a:gs>
                  <a:gs pos="100000">
                    <a:srgbClr val="66FFFF"/>
                  </a:gs>
                </a:gsLst>
                <a:lin ang="18900000" scaled="1"/>
              </a:gradFill>
              <a:ln w="38100">
                <a:solidFill>
                  <a:srgbClr val="33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8" name="Freeform 112"/>
              <p:cNvSpPr>
                <a:spLocks/>
              </p:cNvSpPr>
              <p:nvPr/>
            </p:nvSpPr>
            <p:spPr bwMode="auto">
              <a:xfrm rot="27553" flipH="1">
                <a:off x="3030" y="2814"/>
                <a:ext cx="1531" cy="147"/>
              </a:xfrm>
              <a:custGeom>
                <a:avLst/>
                <a:gdLst>
                  <a:gd name="T0" fmla="*/ 0 w 5837"/>
                  <a:gd name="T1" fmla="*/ 0 h 927"/>
                  <a:gd name="T2" fmla="*/ 0 w 5837"/>
                  <a:gd name="T3" fmla="*/ 0 h 927"/>
                  <a:gd name="T4" fmla="*/ 0 w 5837"/>
                  <a:gd name="T5" fmla="*/ 0 h 927"/>
                  <a:gd name="T6" fmla="*/ 0 w 5837"/>
                  <a:gd name="T7" fmla="*/ 0 h 927"/>
                  <a:gd name="T8" fmla="*/ 0 w 5837"/>
                  <a:gd name="T9" fmla="*/ 0 h 927"/>
                  <a:gd name="T10" fmla="*/ 0 w 5837"/>
                  <a:gd name="T11" fmla="*/ 0 h 927"/>
                  <a:gd name="T12" fmla="*/ 0 w 5837"/>
                  <a:gd name="T13" fmla="*/ 0 h 927"/>
                  <a:gd name="T14" fmla="*/ 0 w 5837"/>
                  <a:gd name="T15" fmla="*/ 0 h 927"/>
                  <a:gd name="T16" fmla="*/ 0 w 5837"/>
                  <a:gd name="T17" fmla="*/ 0 h 927"/>
                  <a:gd name="T18" fmla="*/ 0 w 5837"/>
                  <a:gd name="T19" fmla="*/ 0 h 927"/>
                  <a:gd name="T20" fmla="*/ 0 w 5837"/>
                  <a:gd name="T21" fmla="*/ 0 h 927"/>
                  <a:gd name="T22" fmla="*/ 0 w 5837"/>
                  <a:gd name="T23" fmla="*/ 0 h 927"/>
                  <a:gd name="T24" fmla="*/ 0 w 5837"/>
                  <a:gd name="T25" fmla="*/ 0 h 927"/>
                  <a:gd name="T26" fmla="*/ 0 w 5837"/>
                  <a:gd name="T27" fmla="*/ 0 h 927"/>
                  <a:gd name="T28" fmla="*/ 0 w 5837"/>
                  <a:gd name="T29" fmla="*/ 0 h 927"/>
                  <a:gd name="T30" fmla="*/ 0 w 5837"/>
                  <a:gd name="T31" fmla="*/ 0 h 927"/>
                  <a:gd name="T32" fmla="*/ 0 w 5837"/>
                  <a:gd name="T33" fmla="*/ 0 h 927"/>
                  <a:gd name="T34" fmla="*/ 0 w 5837"/>
                  <a:gd name="T35" fmla="*/ 0 h 927"/>
                  <a:gd name="T36" fmla="*/ 0 w 5837"/>
                  <a:gd name="T37" fmla="*/ 0 h 927"/>
                  <a:gd name="T38" fmla="*/ 0 w 5837"/>
                  <a:gd name="T39" fmla="*/ 0 h 927"/>
                  <a:gd name="T40" fmla="*/ 0 w 5837"/>
                  <a:gd name="T41" fmla="*/ 0 h 927"/>
                  <a:gd name="T42" fmla="*/ 0 w 5837"/>
                  <a:gd name="T43" fmla="*/ 0 h 927"/>
                  <a:gd name="T44" fmla="*/ 0 w 5837"/>
                  <a:gd name="T45" fmla="*/ 0 h 927"/>
                  <a:gd name="T46" fmla="*/ 0 w 5837"/>
                  <a:gd name="T47" fmla="*/ 0 h 927"/>
                  <a:gd name="T48" fmla="*/ 0 w 5837"/>
                  <a:gd name="T49" fmla="*/ 0 h 927"/>
                  <a:gd name="T50" fmla="*/ 0 w 5837"/>
                  <a:gd name="T51" fmla="*/ 0 h 927"/>
                  <a:gd name="T52" fmla="*/ 0 w 5837"/>
                  <a:gd name="T53" fmla="*/ 0 h 927"/>
                  <a:gd name="T54" fmla="*/ 0 w 5837"/>
                  <a:gd name="T55" fmla="*/ 0 h 927"/>
                  <a:gd name="T56" fmla="*/ 0 w 5837"/>
                  <a:gd name="T57" fmla="*/ 0 h 927"/>
                  <a:gd name="T58" fmla="*/ 0 w 5837"/>
                  <a:gd name="T59" fmla="*/ 0 h 927"/>
                  <a:gd name="T60" fmla="*/ 0 w 5837"/>
                  <a:gd name="T61" fmla="*/ 0 h 927"/>
                  <a:gd name="T62" fmla="*/ 0 w 5837"/>
                  <a:gd name="T63" fmla="*/ 0 h 927"/>
                  <a:gd name="T64" fmla="*/ 0 w 5837"/>
                  <a:gd name="T65" fmla="*/ 0 h 927"/>
                  <a:gd name="T66" fmla="*/ 0 w 5837"/>
                  <a:gd name="T67" fmla="*/ 0 h 927"/>
                  <a:gd name="T68" fmla="*/ 0 w 5837"/>
                  <a:gd name="T69" fmla="*/ 0 h 927"/>
                  <a:gd name="T70" fmla="*/ 0 w 5837"/>
                  <a:gd name="T71" fmla="*/ 0 h 927"/>
                  <a:gd name="T72" fmla="*/ 0 w 5837"/>
                  <a:gd name="T73" fmla="*/ 0 h 927"/>
                  <a:gd name="T74" fmla="*/ 0 w 5837"/>
                  <a:gd name="T75" fmla="*/ 0 h 927"/>
                  <a:gd name="T76" fmla="*/ 0 w 5837"/>
                  <a:gd name="T77" fmla="*/ 0 h 927"/>
                  <a:gd name="T78" fmla="*/ 0 w 5837"/>
                  <a:gd name="T79" fmla="*/ 0 h 927"/>
                  <a:gd name="T80" fmla="*/ 0 w 5837"/>
                  <a:gd name="T81" fmla="*/ 0 h 927"/>
                  <a:gd name="T82" fmla="*/ 0 w 5837"/>
                  <a:gd name="T83" fmla="*/ 0 h 927"/>
                  <a:gd name="T84" fmla="*/ 0 w 5837"/>
                  <a:gd name="T85" fmla="*/ 0 h 927"/>
                  <a:gd name="T86" fmla="*/ 0 w 5837"/>
                  <a:gd name="T87" fmla="*/ 0 h 927"/>
                  <a:gd name="T88" fmla="*/ 0 w 5837"/>
                  <a:gd name="T89" fmla="*/ 0 h 927"/>
                  <a:gd name="T90" fmla="*/ 0 w 5837"/>
                  <a:gd name="T91" fmla="*/ 0 h 927"/>
                  <a:gd name="T92" fmla="*/ 0 w 5837"/>
                  <a:gd name="T93" fmla="*/ 0 h 927"/>
                  <a:gd name="T94" fmla="*/ 0 w 5837"/>
                  <a:gd name="T95" fmla="*/ 0 h 927"/>
                  <a:gd name="T96" fmla="*/ 0 w 5837"/>
                  <a:gd name="T97" fmla="*/ 0 h 927"/>
                  <a:gd name="T98" fmla="*/ 0 w 5837"/>
                  <a:gd name="T99" fmla="*/ 0 h 927"/>
                  <a:gd name="T100" fmla="*/ 0 w 5837"/>
                  <a:gd name="T101" fmla="*/ 0 h 927"/>
                  <a:gd name="T102" fmla="*/ 0 w 5837"/>
                  <a:gd name="T103" fmla="*/ 0 h 927"/>
                  <a:gd name="T104" fmla="*/ 0 w 5837"/>
                  <a:gd name="T105" fmla="*/ 0 h 927"/>
                  <a:gd name="T106" fmla="*/ 0 w 5837"/>
                  <a:gd name="T107" fmla="*/ 0 h 927"/>
                  <a:gd name="T108" fmla="*/ 0 w 5837"/>
                  <a:gd name="T109" fmla="*/ 0 h 927"/>
                  <a:gd name="T110" fmla="*/ 0 w 5837"/>
                  <a:gd name="T111" fmla="*/ 0 h 92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837"/>
                  <a:gd name="T169" fmla="*/ 0 h 927"/>
                  <a:gd name="T170" fmla="*/ 5837 w 5837"/>
                  <a:gd name="T171" fmla="*/ 927 h 92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837" h="927">
                    <a:moveTo>
                      <a:pt x="0" y="816"/>
                    </a:moveTo>
                    <a:cubicBezTo>
                      <a:pt x="194" y="488"/>
                      <a:pt x="388" y="161"/>
                      <a:pt x="556" y="99"/>
                    </a:cubicBezTo>
                    <a:cubicBezTo>
                      <a:pt x="724" y="37"/>
                      <a:pt x="987" y="408"/>
                      <a:pt x="1010" y="442"/>
                    </a:cubicBezTo>
                    <a:cubicBezTo>
                      <a:pt x="1033" y="476"/>
                      <a:pt x="790" y="276"/>
                      <a:pt x="697" y="301"/>
                    </a:cubicBezTo>
                    <a:cubicBezTo>
                      <a:pt x="604" y="326"/>
                      <a:pt x="450" y="498"/>
                      <a:pt x="455" y="594"/>
                    </a:cubicBezTo>
                    <a:cubicBezTo>
                      <a:pt x="460" y="690"/>
                      <a:pt x="624" y="864"/>
                      <a:pt x="727" y="877"/>
                    </a:cubicBezTo>
                    <a:cubicBezTo>
                      <a:pt x="830" y="890"/>
                      <a:pt x="982" y="769"/>
                      <a:pt x="1071" y="675"/>
                    </a:cubicBezTo>
                    <a:cubicBezTo>
                      <a:pt x="1160" y="581"/>
                      <a:pt x="1170" y="410"/>
                      <a:pt x="1263" y="311"/>
                    </a:cubicBezTo>
                    <a:cubicBezTo>
                      <a:pt x="1356" y="212"/>
                      <a:pt x="1514" y="69"/>
                      <a:pt x="1627" y="79"/>
                    </a:cubicBezTo>
                    <a:cubicBezTo>
                      <a:pt x="1740" y="89"/>
                      <a:pt x="1933" y="338"/>
                      <a:pt x="1940" y="372"/>
                    </a:cubicBezTo>
                    <a:cubicBezTo>
                      <a:pt x="1947" y="406"/>
                      <a:pt x="1743" y="244"/>
                      <a:pt x="1667" y="281"/>
                    </a:cubicBezTo>
                    <a:cubicBezTo>
                      <a:pt x="1591" y="318"/>
                      <a:pt x="1473" y="490"/>
                      <a:pt x="1485" y="594"/>
                    </a:cubicBezTo>
                    <a:cubicBezTo>
                      <a:pt x="1497" y="698"/>
                      <a:pt x="1634" y="887"/>
                      <a:pt x="1738" y="907"/>
                    </a:cubicBezTo>
                    <a:cubicBezTo>
                      <a:pt x="1842" y="927"/>
                      <a:pt x="2033" y="801"/>
                      <a:pt x="2112" y="715"/>
                    </a:cubicBezTo>
                    <a:cubicBezTo>
                      <a:pt x="2191" y="629"/>
                      <a:pt x="2141" y="502"/>
                      <a:pt x="2213" y="392"/>
                    </a:cubicBezTo>
                    <a:cubicBezTo>
                      <a:pt x="2285" y="282"/>
                      <a:pt x="2430" y="60"/>
                      <a:pt x="2546" y="58"/>
                    </a:cubicBezTo>
                    <a:cubicBezTo>
                      <a:pt x="2662" y="56"/>
                      <a:pt x="2900" y="342"/>
                      <a:pt x="2910" y="382"/>
                    </a:cubicBezTo>
                    <a:cubicBezTo>
                      <a:pt x="2920" y="422"/>
                      <a:pt x="2681" y="267"/>
                      <a:pt x="2607" y="301"/>
                    </a:cubicBezTo>
                    <a:cubicBezTo>
                      <a:pt x="2533" y="335"/>
                      <a:pt x="2483" y="508"/>
                      <a:pt x="2465" y="584"/>
                    </a:cubicBezTo>
                    <a:cubicBezTo>
                      <a:pt x="2447" y="660"/>
                      <a:pt x="2434" y="704"/>
                      <a:pt x="2496" y="756"/>
                    </a:cubicBezTo>
                    <a:cubicBezTo>
                      <a:pt x="2558" y="808"/>
                      <a:pt x="2746" y="895"/>
                      <a:pt x="2839" y="897"/>
                    </a:cubicBezTo>
                    <a:cubicBezTo>
                      <a:pt x="2932" y="899"/>
                      <a:pt x="3008" y="813"/>
                      <a:pt x="3052" y="766"/>
                    </a:cubicBezTo>
                    <a:cubicBezTo>
                      <a:pt x="3096" y="719"/>
                      <a:pt x="3080" y="675"/>
                      <a:pt x="3102" y="614"/>
                    </a:cubicBezTo>
                    <a:cubicBezTo>
                      <a:pt x="3124" y="553"/>
                      <a:pt x="3151" y="476"/>
                      <a:pt x="3183" y="402"/>
                    </a:cubicBezTo>
                    <a:cubicBezTo>
                      <a:pt x="3215" y="328"/>
                      <a:pt x="3244" y="228"/>
                      <a:pt x="3294" y="169"/>
                    </a:cubicBezTo>
                    <a:cubicBezTo>
                      <a:pt x="3344" y="110"/>
                      <a:pt x="3417" y="58"/>
                      <a:pt x="3486" y="48"/>
                    </a:cubicBezTo>
                    <a:cubicBezTo>
                      <a:pt x="3555" y="38"/>
                      <a:pt x="3639" y="55"/>
                      <a:pt x="3708" y="109"/>
                    </a:cubicBezTo>
                    <a:cubicBezTo>
                      <a:pt x="3777" y="163"/>
                      <a:pt x="3923" y="350"/>
                      <a:pt x="3900" y="372"/>
                    </a:cubicBezTo>
                    <a:cubicBezTo>
                      <a:pt x="3877" y="394"/>
                      <a:pt x="3641" y="222"/>
                      <a:pt x="3567" y="240"/>
                    </a:cubicBezTo>
                    <a:cubicBezTo>
                      <a:pt x="3493" y="258"/>
                      <a:pt x="3480" y="422"/>
                      <a:pt x="3456" y="483"/>
                    </a:cubicBezTo>
                    <a:cubicBezTo>
                      <a:pt x="3432" y="544"/>
                      <a:pt x="3422" y="559"/>
                      <a:pt x="3425" y="604"/>
                    </a:cubicBezTo>
                    <a:cubicBezTo>
                      <a:pt x="3428" y="649"/>
                      <a:pt x="3449" y="719"/>
                      <a:pt x="3476" y="756"/>
                    </a:cubicBezTo>
                    <a:cubicBezTo>
                      <a:pt x="3503" y="793"/>
                      <a:pt x="3545" y="809"/>
                      <a:pt x="3587" y="826"/>
                    </a:cubicBezTo>
                    <a:cubicBezTo>
                      <a:pt x="3629" y="843"/>
                      <a:pt x="3677" y="862"/>
                      <a:pt x="3729" y="857"/>
                    </a:cubicBezTo>
                    <a:cubicBezTo>
                      <a:pt x="3781" y="852"/>
                      <a:pt x="3833" y="841"/>
                      <a:pt x="3900" y="796"/>
                    </a:cubicBezTo>
                    <a:cubicBezTo>
                      <a:pt x="3967" y="751"/>
                      <a:pt x="4087" y="646"/>
                      <a:pt x="4133" y="584"/>
                    </a:cubicBezTo>
                    <a:cubicBezTo>
                      <a:pt x="4179" y="522"/>
                      <a:pt x="4123" y="516"/>
                      <a:pt x="4173" y="422"/>
                    </a:cubicBezTo>
                    <a:cubicBezTo>
                      <a:pt x="4223" y="328"/>
                      <a:pt x="4320" y="36"/>
                      <a:pt x="4436" y="18"/>
                    </a:cubicBezTo>
                    <a:cubicBezTo>
                      <a:pt x="4552" y="0"/>
                      <a:pt x="4849" y="274"/>
                      <a:pt x="4871" y="311"/>
                    </a:cubicBezTo>
                    <a:cubicBezTo>
                      <a:pt x="4893" y="348"/>
                      <a:pt x="4643" y="208"/>
                      <a:pt x="4567" y="240"/>
                    </a:cubicBezTo>
                    <a:cubicBezTo>
                      <a:pt x="4491" y="272"/>
                      <a:pt x="4441" y="422"/>
                      <a:pt x="4416" y="503"/>
                    </a:cubicBezTo>
                    <a:cubicBezTo>
                      <a:pt x="4391" y="584"/>
                      <a:pt x="4387" y="671"/>
                      <a:pt x="4416" y="725"/>
                    </a:cubicBezTo>
                    <a:cubicBezTo>
                      <a:pt x="4445" y="779"/>
                      <a:pt x="4509" y="802"/>
                      <a:pt x="4588" y="826"/>
                    </a:cubicBezTo>
                    <a:cubicBezTo>
                      <a:pt x="4667" y="850"/>
                      <a:pt x="4810" y="904"/>
                      <a:pt x="4891" y="867"/>
                    </a:cubicBezTo>
                    <a:cubicBezTo>
                      <a:pt x="4972" y="830"/>
                      <a:pt x="5029" y="686"/>
                      <a:pt x="5073" y="604"/>
                    </a:cubicBezTo>
                    <a:cubicBezTo>
                      <a:pt x="5117" y="522"/>
                      <a:pt x="5116" y="451"/>
                      <a:pt x="5153" y="372"/>
                    </a:cubicBezTo>
                    <a:cubicBezTo>
                      <a:pt x="5190" y="293"/>
                      <a:pt x="5238" y="181"/>
                      <a:pt x="5295" y="129"/>
                    </a:cubicBezTo>
                    <a:cubicBezTo>
                      <a:pt x="5352" y="77"/>
                      <a:pt x="5423" y="48"/>
                      <a:pt x="5497" y="58"/>
                    </a:cubicBezTo>
                    <a:cubicBezTo>
                      <a:pt x="5571" y="68"/>
                      <a:pt x="5688" y="126"/>
                      <a:pt x="5740" y="190"/>
                    </a:cubicBezTo>
                    <a:cubicBezTo>
                      <a:pt x="5792" y="254"/>
                      <a:pt x="5837" y="434"/>
                      <a:pt x="5810" y="442"/>
                    </a:cubicBezTo>
                    <a:cubicBezTo>
                      <a:pt x="5783" y="450"/>
                      <a:pt x="5652" y="222"/>
                      <a:pt x="5578" y="240"/>
                    </a:cubicBezTo>
                    <a:cubicBezTo>
                      <a:pt x="5504" y="258"/>
                      <a:pt x="5393" y="472"/>
                      <a:pt x="5366" y="553"/>
                    </a:cubicBezTo>
                    <a:cubicBezTo>
                      <a:pt x="5339" y="634"/>
                      <a:pt x="5388" y="678"/>
                      <a:pt x="5416" y="725"/>
                    </a:cubicBezTo>
                    <a:cubicBezTo>
                      <a:pt x="5444" y="772"/>
                      <a:pt x="5487" y="812"/>
                      <a:pt x="5537" y="836"/>
                    </a:cubicBezTo>
                    <a:cubicBezTo>
                      <a:pt x="5587" y="860"/>
                      <a:pt x="5684" y="879"/>
                      <a:pt x="5719" y="867"/>
                    </a:cubicBezTo>
                    <a:cubicBezTo>
                      <a:pt x="5754" y="855"/>
                      <a:pt x="5743" y="781"/>
                      <a:pt x="5750" y="766"/>
                    </a:cubicBezTo>
                  </a:path>
                </a:pathLst>
              </a:custGeom>
              <a:gradFill rotWithShape="1">
                <a:gsLst>
                  <a:gs pos="0">
                    <a:srgbClr val="66FFFF"/>
                  </a:gs>
                  <a:gs pos="50000">
                    <a:srgbClr val="33CCFF"/>
                  </a:gs>
                  <a:gs pos="100000">
                    <a:srgbClr val="66FFFF"/>
                  </a:gs>
                </a:gsLst>
                <a:lin ang="18900000" scaled="1"/>
              </a:gradFill>
              <a:ln w="38100">
                <a:solidFill>
                  <a:srgbClr val="33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9" name="Freeform 113"/>
              <p:cNvSpPr>
                <a:spLocks/>
              </p:cNvSpPr>
              <p:nvPr/>
            </p:nvSpPr>
            <p:spPr bwMode="auto">
              <a:xfrm rot="27553" flipH="1">
                <a:off x="4546" y="2829"/>
                <a:ext cx="1531" cy="147"/>
              </a:xfrm>
              <a:custGeom>
                <a:avLst/>
                <a:gdLst>
                  <a:gd name="T0" fmla="*/ 0 w 5837"/>
                  <a:gd name="T1" fmla="*/ 0 h 927"/>
                  <a:gd name="T2" fmla="*/ 0 w 5837"/>
                  <a:gd name="T3" fmla="*/ 0 h 927"/>
                  <a:gd name="T4" fmla="*/ 0 w 5837"/>
                  <a:gd name="T5" fmla="*/ 0 h 927"/>
                  <a:gd name="T6" fmla="*/ 0 w 5837"/>
                  <a:gd name="T7" fmla="*/ 0 h 927"/>
                  <a:gd name="T8" fmla="*/ 0 w 5837"/>
                  <a:gd name="T9" fmla="*/ 0 h 927"/>
                  <a:gd name="T10" fmla="*/ 0 w 5837"/>
                  <a:gd name="T11" fmla="*/ 0 h 927"/>
                  <a:gd name="T12" fmla="*/ 0 w 5837"/>
                  <a:gd name="T13" fmla="*/ 0 h 927"/>
                  <a:gd name="T14" fmla="*/ 0 w 5837"/>
                  <a:gd name="T15" fmla="*/ 0 h 927"/>
                  <a:gd name="T16" fmla="*/ 0 w 5837"/>
                  <a:gd name="T17" fmla="*/ 0 h 927"/>
                  <a:gd name="T18" fmla="*/ 0 w 5837"/>
                  <a:gd name="T19" fmla="*/ 0 h 927"/>
                  <a:gd name="T20" fmla="*/ 0 w 5837"/>
                  <a:gd name="T21" fmla="*/ 0 h 927"/>
                  <a:gd name="T22" fmla="*/ 0 w 5837"/>
                  <a:gd name="T23" fmla="*/ 0 h 927"/>
                  <a:gd name="T24" fmla="*/ 0 w 5837"/>
                  <a:gd name="T25" fmla="*/ 0 h 927"/>
                  <a:gd name="T26" fmla="*/ 0 w 5837"/>
                  <a:gd name="T27" fmla="*/ 0 h 927"/>
                  <a:gd name="T28" fmla="*/ 0 w 5837"/>
                  <a:gd name="T29" fmla="*/ 0 h 927"/>
                  <a:gd name="T30" fmla="*/ 0 w 5837"/>
                  <a:gd name="T31" fmla="*/ 0 h 927"/>
                  <a:gd name="T32" fmla="*/ 0 w 5837"/>
                  <a:gd name="T33" fmla="*/ 0 h 927"/>
                  <a:gd name="T34" fmla="*/ 0 w 5837"/>
                  <a:gd name="T35" fmla="*/ 0 h 927"/>
                  <a:gd name="T36" fmla="*/ 0 w 5837"/>
                  <a:gd name="T37" fmla="*/ 0 h 927"/>
                  <a:gd name="T38" fmla="*/ 0 w 5837"/>
                  <a:gd name="T39" fmla="*/ 0 h 927"/>
                  <a:gd name="T40" fmla="*/ 0 w 5837"/>
                  <a:gd name="T41" fmla="*/ 0 h 927"/>
                  <a:gd name="T42" fmla="*/ 0 w 5837"/>
                  <a:gd name="T43" fmla="*/ 0 h 927"/>
                  <a:gd name="T44" fmla="*/ 0 w 5837"/>
                  <a:gd name="T45" fmla="*/ 0 h 927"/>
                  <a:gd name="T46" fmla="*/ 0 w 5837"/>
                  <a:gd name="T47" fmla="*/ 0 h 927"/>
                  <a:gd name="T48" fmla="*/ 0 w 5837"/>
                  <a:gd name="T49" fmla="*/ 0 h 927"/>
                  <a:gd name="T50" fmla="*/ 0 w 5837"/>
                  <a:gd name="T51" fmla="*/ 0 h 927"/>
                  <a:gd name="T52" fmla="*/ 0 w 5837"/>
                  <a:gd name="T53" fmla="*/ 0 h 927"/>
                  <a:gd name="T54" fmla="*/ 0 w 5837"/>
                  <a:gd name="T55" fmla="*/ 0 h 927"/>
                  <a:gd name="T56" fmla="*/ 0 w 5837"/>
                  <a:gd name="T57" fmla="*/ 0 h 927"/>
                  <a:gd name="T58" fmla="*/ 0 w 5837"/>
                  <a:gd name="T59" fmla="*/ 0 h 927"/>
                  <a:gd name="T60" fmla="*/ 0 w 5837"/>
                  <a:gd name="T61" fmla="*/ 0 h 927"/>
                  <a:gd name="T62" fmla="*/ 0 w 5837"/>
                  <a:gd name="T63" fmla="*/ 0 h 927"/>
                  <a:gd name="T64" fmla="*/ 0 w 5837"/>
                  <a:gd name="T65" fmla="*/ 0 h 927"/>
                  <a:gd name="T66" fmla="*/ 0 w 5837"/>
                  <a:gd name="T67" fmla="*/ 0 h 927"/>
                  <a:gd name="T68" fmla="*/ 0 w 5837"/>
                  <a:gd name="T69" fmla="*/ 0 h 927"/>
                  <a:gd name="T70" fmla="*/ 0 w 5837"/>
                  <a:gd name="T71" fmla="*/ 0 h 927"/>
                  <a:gd name="T72" fmla="*/ 0 w 5837"/>
                  <a:gd name="T73" fmla="*/ 0 h 927"/>
                  <a:gd name="T74" fmla="*/ 0 w 5837"/>
                  <a:gd name="T75" fmla="*/ 0 h 927"/>
                  <a:gd name="T76" fmla="*/ 0 w 5837"/>
                  <a:gd name="T77" fmla="*/ 0 h 927"/>
                  <a:gd name="T78" fmla="*/ 0 w 5837"/>
                  <a:gd name="T79" fmla="*/ 0 h 927"/>
                  <a:gd name="T80" fmla="*/ 0 w 5837"/>
                  <a:gd name="T81" fmla="*/ 0 h 927"/>
                  <a:gd name="T82" fmla="*/ 0 w 5837"/>
                  <a:gd name="T83" fmla="*/ 0 h 927"/>
                  <a:gd name="T84" fmla="*/ 0 w 5837"/>
                  <a:gd name="T85" fmla="*/ 0 h 927"/>
                  <a:gd name="T86" fmla="*/ 0 w 5837"/>
                  <a:gd name="T87" fmla="*/ 0 h 927"/>
                  <a:gd name="T88" fmla="*/ 0 w 5837"/>
                  <a:gd name="T89" fmla="*/ 0 h 927"/>
                  <a:gd name="T90" fmla="*/ 0 w 5837"/>
                  <a:gd name="T91" fmla="*/ 0 h 927"/>
                  <a:gd name="T92" fmla="*/ 0 w 5837"/>
                  <a:gd name="T93" fmla="*/ 0 h 927"/>
                  <a:gd name="T94" fmla="*/ 0 w 5837"/>
                  <a:gd name="T95" fmla="*/ 0 h 927"/>
                  <a:gd name="T96" fmla="*/ 0 w 5837"/>
                  <a:gd name="T97" fmla="*/ 0 h 927"/>
                  <a:gd name="T98" fmla="*/ 0 w 5837"/>
                  <a:gd name="T99" fmla="*/ 0 h 927"/>
                  <a:gd name="T100" fmla="*/ 0 w 5837"/>
                  <a:gd name="T101" fmla="*/ 0 h 927"/>
                  <a:gd name="T102" fmla="*/ 0 w 5837"/>
                  <a:gd name="T103" fmla="*/ 0 h 927"/>
                  <a:gd name="T104" fmla="*/ 0 w 5837"/>
                  <a:gd name="T105" fmla="*/ 0 h 927"/>
                  <a:gd name="T106" fmla="*/ 0 w 5837"/>
                  <a:gd name="T107" fmla="*/ 0 h 927"/>
                  <a:gd name="T108" fmla="*/ 0 w 5837"/>
                  <a:gd name="T109" fmla="*/ 0 h 927"/>
                  <a:gd name="T110" fmla="*/ 0 w 5837"/>
                  <a:gd name="T111" fmla="*/ 0 h 92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837"/>
                  <a:gd name="T169" fmla="*/ 0 h 927"/>
                  <a:gd name="T170" fmla="*/ 5837 w 5837"/>
                  <a:gd name="T171" fmla="*/ 927 h 92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837" h="927">
                    <a:moveTo>
                      <a:pt x="0" y="816"/>
                    </a:moveTo>
                    <a:cubicBezTo>
                      <a:pt x="194" y="488"/>
                      <a:pt x="388" y="161"/>
                      <a:pt x="556" y="99"/>
                    </a:cubicBezTo>
                    <a:cubicBezTo>
                      <a:pt x="724" y="37"/>
                      <a:pt x="987" y="408"/>
                      <a:pt x="1010" y="442"/>
                    </a:cubicBezTo>
                    <a:cubicBezTo>
                      <a:pt x="1033" y="476"/>
                      <a:pt x="790" y="276"/>
                      <a:pt x="697" y="301"/>
                    </a:cubicBezTo>
                    <a:cubicBezTo>
                      <a:pt x="604" y="326"/>
                      <a:pt x="450" y="498"/>
                      <a:pt x="455" y="594"/>
                    </a:cubicBezTo>
                    <a:cubicBezTo>
                      <a:pt x="460" y="690"/>
                      <a:pt x="624" y="864"/>
                      <a:pt x="727" y="877"/>
                    </a:cubicBezTo>
                    <a:cubicBezTo>
                      <a:pt x="830" y="890"/>
                      <a:pt x="982" y="769"/>
                      <a:pt x="1071" y="675"/>
                    </a:cubicBezTo>
                    <a:cubicBezTo>
                      <a:pt x="1160" y="581"/>
                      <a:pt x="1170" y="410"/>
                      <a:pt x="1263" y="311"/>
                    </a:cubicBezTo>
                    <a:cubicBezTo>
                      <a:pt x="1356" y="212"/>
                      <a:pt x="1514" y="69"/>
                      <a:pt x="1627" y="79"/>
                    </a:cubicBezTo>
                    <a:cubicBezTo>
                      <a:pt x="1740" y="89"/>
                      <a:pt x="1933" y="338"/>
                      <a:pt x="1940" y="372"/>
                    </a:cubicBezTo>
                    <a:cubicBezTo>
                      <a:pt x="1947" y="406"/>
                      <a:pt x="1743" y="244"/>
                      <a:pt x="1667" y="281"/>
                    </a:cubicBezTo>
                    <a:cubicBezTo>
                      <a:pt x="1591" y="318"/>
                      <a:pt x="1473" y="490"/>
                      <a:pt x="1485" y="594"/>
                    </a:cubicBezTo>
                    <a:cubicBezTo>
                      <a:pt x="1497" y="698"/>
                      <a:pt x="1634" y="887"/>
                      <a:pt x="1738" y="907"/>
                    </a:cubicBezTo>
                    <a:cubicBezTo>
                      <a:pt x="1842" y="927"/>
                      <a:pt x="2033" y="801"/>
                      <a:pt x="2112" y="715"/>
                    </a:cubicBezTo>
                    <a:cubicBezTo>
                      <a:pt x="2191" y="629"/>
                      <a:pt x="2141" y="502"/>
                      <a:pt x="2213" y="392"/>
                    </a:cubicBezTo>
                    <a:cubicBezTo>
                      <a:pt x="2285" y="282"/>
                      <a:pt x="2430" y="60"/>
                      <a:pt x="2546" y="58"/>
                    </a:cubicBezTo>
                    <a:cubicBezTo>
                      <a:pt x="2662" y="56"/>
                      <a:pt x="2900" y="342"/>
                      <a:pt x="2910" y="382"/>
                    </a:cubicBezTo>
                    <a:cubicBezTo>
                      <a:pt x="2920" y="422"/>
                      <a:pt x="2681" y="267"/>
                      <a:pt x="2607" y="301"/>
                    </a:cubicBezTo>
                    <a:cubicBezTo>
                      <a:pt x="2533" y="335"/>
                      <a:pt x="2483" y="508"/>
                      <a:pt x="2465" y="584"/>
                    </a:cubicBezTo>
                    <a:cubicBezTo>
                      <a:pt x="2447" y="660"/>
                      <a:pt x="2434" y="704"/>
                      <a:pt x="2496" y="756"/>
                    </a:cubicBezTo>
                    <a:cubicBezTo>
                      <a:pt x="2558" y="808"/>
                      <a:pt x="2746" y="895"/>
                      <a:pt x="2839" y="897"/>
                    </a:cubicBezTo>
                    <a:cubicBezTo>
                      <a:pt x="2932" y="899"/>
                      <a:pt x="3008" y="813"/>
                      <a:pt x="3052" y="766"/>
                    </a:cubicBezTo>
                    <a:cubicBezTo>
                      <a:pt x="3096" y="719"/>
                      <a:pt x="3080" y="675"/>
                      <a:pt x="3102" y="614"/>
                    </a:cubicBezTo>
                    <a:cubicBezTo>
                      <a:pt x="3124" y="553"/>
                      <a:pt x="3151" y="476"/>
                      <a:pt x="3183" y="402"/>
                    </a:cubicBezTo>
                    <a:cubicBezTo>
                      <a:pt x="3215" y="328"/>
                      <a:pt x="3244" y="228"/>
                      <a:pt x="3294" y="169"/>
                    </a:cubicBezTo>
                    <a:cubicBezTo>
                      <a:pt x="3344" y="110"/>
                      <a:pt x="3417" y="58"/>
                      <a:pt x="3486" y="48"/>
                    </a:cubicBezTo>
                    <a:cubicBezTo>
                      <a:pt x="3555" y="38"/>
                      <a:pt x="3639" y="55"/>
                      <a:pt x="3708" y="109"/>
                    </a:cubicBezTo>
                    <a:cubicBezTo>
                      <a:pt x="3777" y="163"/>
                      <a:pt x="3923" y="350"/>
                      <a:pt x="3900" y="372"/>
                    </a:cubicBezTo>
                    <a:cubicBezTo>
                      <a:pt x="3877" y="394"/>
                      <a:pt x="3641" y="222"/>
                      <a:pt x="3567" y="240"/>
                    </a:cubicBezTo>
                    <a:cubicBezTo>
                      <a:pt x="3493" y="258"/>
                      <a:pt x="3480" y="422"/>
                      <a:pt x="3456" y="483"/>
                    </a:cubicBezTo>
                    <a:cubicBezTo>
                      <a:pt x="3432" y="544"/>
                      <a:pt x="3422" y="559"/>
                      <a:pt x="3425" y="604"/>
                    </a:cubicBezTo>
                    <a:cubicBezTo>
                      <a:pt x="3428" y="649"/>
                      <a:pt x="3449" y="719"/>
                      <a:pt x="3476" y="756"/>
                    </a:cubicBezTo>
                    <a:cubicBezTo>
                      <a:pt x="3503" y="793"/>
                      <a:pt x="3545" y="809"/>
                      <a:pt x="3587" y="826"/>
                    </a:cubicBezTo>
                    <a:cubicBezTo>
                      <a:pt x="3629" y="843"/>
                      <a:pt x="3677" y="862"/>
                      <a:pt x="3729" y="857"/>
                    </a:cubicBezTo>
                    <a:cubicBezTo>
                      <a:pt x="3781" y="852"/>
                      <a:pt x="3833" y="841"/>
                      <a:pt x="3900" y="796"/>
                    </a:cubicBezTo>
                    <a:cubicBezTo>
                      <a:pt x="3967" y="751"/>
                      <a:pt x="4087" y="646"/>
                      <a:pt x="4133" y="584"/>
                    </a:cubicBezTo>
                    <a:cubicBezTo>
                      <a:pt x="4179" y="522"/>
                      <a:pt x="4123" y="516"/>
                      <a:pt x="4173" y="422"/>
                    </a:cubicBezTo>
                    <a:cubicBezTo>
                      <a:pt x="4223" y="328"/>
                      <a:pt x="4320" y="36"/>
                      <a:pt x="4436" y="18"/>
                    </a:cubicBezTo>
                    <a:cubicBezTo>
                      <a:pt x="4552" y="0"/>
                      <a:pt x="4849" y="274"/>
                      <a:pt x="4871" y="311"/>
                    </a:cubicBezTo>
                    <a:cubicBezTo>
                      <a:pt x="4893" y="348"/>
                      <a:pt x="4643" y="208"/>
                      <a:pt x="4567" y="240"/>
                    </a:cubicBezTo>
                    <a:cubicBezTo>
                      <a:pt x="4491" y="272"/>
                      <a:pt x="4441" y="422"/>
                      <a:pt x="4416" y="503"/>
                    </a:cubicBezTo>
                    <a:cubicBezTo>
                      <a:pt x="4391" y="584"/>
                      <a:pt x="4387" y="671"/>
                      <a:pt x="4416" y="725"/>
                    </a:cubicBezTo>
                    <a:cubicBezTo>
                      <a:pt x="4445" y="779"/>
                      <a:pt x="4509" y="802"/>
                      <a:pt x="4588" y="826"/>
                    </a:cubicBezTo>
                    <a:cubicBezTo>
                      <a:pt x="4667" y="850"/>
                      <a:pt x="4810" y="904"/>
                      <a:pt x="4891" y="867"/>
                    </a:cubicBezTo>
                    <a:cubicBezTo>
                      <a:pt x="4972" y="830"/>
                      <a:pt x="5029" y="686"/>
                      <a:pt x="5073" y="604"/>
                    </a:cubicBezTo>
                    <a:cubicBezTo>
                      <a:pt x="5117" y="522"/>
                      <a:pt x="5116" y="451"/>
                      <a:pt x="5153" y="372"/>
                    </a:cubicBezTo>
                    <a:cubicBezTo>
                      <a:pt x="5190" y="293"/>
                      <a:pt x="5238" y="181"/>
                      <a:pt x="5295" y="129"/>
                    </a:cubicBezTo>
                    <a:cubicBezTo>
                      <a:pt x="5352" y="77"/>
                      <a:pt x="5423" y="48"/>
                      <a:pt x="5497" y="58"/>
                    </a:cubicBezTo>
                    <a:cubicBezTo>
                      <a:pt x="5571" y="68"/>
                      <a:pt x="5688" y="126"/>
                      <a:pt x="5740" y="190"/>
                    </a:cubicBezTo>
                    <a:cubicBezTo>
                      <a:pt x="5792" y="254"/>
                      <a:pt x="5837" y="434"/>
                      <a:pt x="5810" y="442"/>
                    </a:cubicBezTo>
                    <a:cubicBezTo>
                      <a:pt x="5783" y="450"/>
                      <a:pt x="5652" y="222"/>
                      <a:pt x="5578" y="240"/>
                    </a:cubicBezTo>
                    <a:cubicBezTo>
                      <a:pt x="5504" y="258"/>
                      <a:pt x="5393" y="472"/>
                      <a:pt x="5366" y="553"/>
                    </a:cubicBezTo>
                    <a:cubicBezTo>
                      <a:pt x="5339" y="634"/>
                      <a:pt x="5388" y="678"/>
                      <a:pt x="5416" y="725"/>
                    </a:cubicBezTo>
                    <a:cubicBezTo>
                      <a:pt x="5444" y="772"/>
                      <a:pt x="5487" y="812"/>
                      <a:pt x="5537" y="836"/>
                    </a:cubicBezTo>
                    <a:cubicBezTo>
                      <a:pt x="5587" y="860"/>
                      <a:pt x="5684" y="879"/>
                      <a:pt x="5719" y="867"/>
                    </a:cubicBezTo>
                    <a:cubicBezTo>
                      <a:pt x="5754" y="855"/>
                      <a:pt x="5743" y="781"/>
                      <a:pt x="5750" y="766"/>
                    </a:cubicBezTo>
                  </a:path>
                </a:pathLst>
              </a:custGeom>
              <a:gradFill rotWithShape="1">
                <a:gsLst>
                  <a:gs pos="0">
                    <a:srgbClr val="66FFFF"/>
                  </a:gs>
                  <a:gs pos="50000">
                    <a:srgbClr val="33CCFF"/>
                  </a:gs>
                  <a:gs pos="100000">
                    <a:srgbClr val="66FFFF"/>
                  </a:gs>
                </a:gsLst>
                <a:lin ang="18900000" scaled="1"/>
              </a:gradFill>
              <a:ln w="38100">
                <a:solidFill>
                  <a:srgbClr val="33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2315" name="Freeform 114"/>
            <p:cNvSpPr>
              <a:spLocks/>
            </p:cNvSpPr>
            <p:nvPr/>
          </p:nvSpPr>
          <p:spPr bwMode="auto">
            <a:xfrm>
              <a:off x="-38" y="2747"/>
              <a:ext cx="5813" cy="1596"/>
            </a:xfrm>
            <a:custGeom>
              <a:avLst/>
              <a:gdLst>
                <a:gd name="T0" fmla="*/ 68 w 5813"/>
                <a:gd name="T1" fmla="*/ 4 h 1596"/>
                <a:gd name="T2" fmla="*/ 38 w 5813"/>
                <a:gd name="T3" fmla="*/ 50 h 1596"/>
                <a:gd name="T4" fmla="*/ 0 w 5813"/>
                <a:gd name="T5" fmla="*/ 103 h 1596"/>
                <a:gd name="T6" fmla="*/ 46 w 5813"/>
                <a:gd name="T7" fmla="*/ 156 h 1596"/>
                <a:gd name="T8" fmla="*/ 53 w 5813"/>
                <a:gd name="T9" fmla="*/ 186 h 1596"/>
                <a:gd name="T10" fmla="*/ 23 w 5813"/>
                <a:gd name="T11" fmla="*/ 1581 h 1596"/>
                <a:gd name="T12" fmla="*/ 5813 w 5813"/>
                <a:gd name="T13" fmla="*/ 1596 h 1596"/>
                <a:gd name="T14" fmla="*/ 5813 w 5813"/>
                <a:gd name="T15" fmla="*/ 19 h 15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813"/>
                <a:gd name="T25" fmla="*/ 0 h 1596"/>
                <a:gd name="T26" fmla="*/ 5813 w 5813"/>
                <a:gd name="T27" fmla="*/ 1596 h 15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813" h="1596">
                  <a:moveTo>
                    <a:pt x="68" y="4"/>
                  </a:moveTo>
                  <a:cubicBezTo>
                    <a:pt x="25" y="34"/>
                    <a:pt x="63" y="0"/>
                    <a:pt x="38" y="50"/>
                  </a:cubicBezTo>
                  <a:cubicBezTo>
                    <a:pt x="28" y="69"/>
                    <a:pt x="12" y="85"/>
                    <a:pt x="0" y="103"/>
                  </a:cubicBezTo>
                  <a:cubicBezTo>
                    <a:pt x="14" y="124"/>
                    <a:pt x="28" y="139"/>
                    <a:pt x="46" y="156"/>
                  </a:cubicBezTo>
                  <a:cubicBezTo>
                    <a:pt x="48" y="166"/>
                    <a:pt x="53" y="186"/>
                    <a:pt x="53" y="186"/>
                  </a:cubicBezTo>
                  <a:lnTo>
                    <a:pt x="23" y="1581"/>
                  </a:lnTo>
                  <a:lnTo>
                    <a:pt x="5813" y="1596"/>
                  </a:lnTo>
                  <a:lnTo>
                    <a:pt x="5813" y="19"/>
                  </a:lnTo>
                </a:path>
              </a:pathLst>
            </a:custGeom>
            <a:gradFill rotWithShape="1">
              <a:gsLst>
                <a:gs pos="0">
                  <a:srgbClr val="66FFFF"/>
                </a:gs>
                <a:gs pos="50000">
                  <a:srgbClr val="33CCFF"/>
                </a:gs>
                <a:gs pos="100000">
                  <a:srgbClr val="66FFFF"/>
                </a:gs>
              </a:gsLst>
              <a:lin ang="18900000" scaled="1"/>
            </a:grad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5" name="Picture 122" descr="sailboat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8311">
            <a:off x="8235950" y="4435475"/>
            <a:ext cx="1908175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2" descr="sailboat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551689" flipH="1">
            <a:off x="-1917700" y="4087813"/>
            <a:ext cx="22161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6" name="Picture 28" descr="C:\Users\Ольга Воеводина\Desktop\54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15188" y="5419725"/>
            <a:ext cx="21336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7" name="TextBox 43"/>
          <p:cNvSpPr txBox="1">
            <a:spLocks noChangeArrowheads="1"/>
          </p:cNvSpPr>
          <p:nvPr/>
        </p:nvSpPr>
        <p:spPr bwMode="auto">
          <a:xfrm>
            <a:off x="2928938" y="928688"/>
            <a:ext cx="4071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rgbClr val="FF0000"/>
                </a:solidFill>
              </a:rPr>
              <a:t>120 км</a:t>
            </a:r>
          </a:p>
        </p:txBody>
      </p:sp>
      <p:sp>
        <p:nvSpPr>
          <p:cNvPr id="12308" name="TextBox 44"/>
          <p:cNvSpPr txBox="1">
            <a:spLocks noChangeArrowheads="1"/>
          </p:cNvSpPr>
          <p:nvPr/>
        </p:nvSpPr>
        <p:spPr bwMode="auto">
          <a:xfrm>
            <a:off x="7715250" y="1000125"/>
            <a:ext cx="1428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FF0000"/>
                </a:solidFill>
              </a:rPr>
              <a:t>п. А</a:t>
            </a:r>
          </a:p>
        </p:txBody>
      </p:sp>
      <p:sp>
        <p:nvSpPr>
          <p:cNvPr id="12309" name="TextBox 45"/>
          <p:cNvSpPr txBox="1">
            <a:spLocks noChangeArrowheads="1"/>
          </p:cNvSpPr>
          <p:nvPr/>
        </p:nvSpPr>
        <p:spPr bwMode="auto">
          <a:xfrm>
            <a:off x="785813" y="928688"/>
            <a:ext cx="1143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FF0000"/>
                </a:solidFill>
              </a:rPr>
              <a:t>п. В</a:t>
            </a:r>
          </a:p>
        </p:txBody>
      </p:sp>
      <p:cxnSp>
        <p:nvCxnSpPr>
          <p:cNvPr id="48" name="Прямая со стрелкой 47"/>
          <p:cNvCxnSpPr>
            <a:cxnSpLocks noChangeShapeType="1"/>
          </p:cNvCxnSpPr>
          <p:nvPr/>
        </p:nvCxnSpPr>
        <p:spPr bwMode="auto">
          <a:xfrm rot="10800000">
            <a:off x="5643563" y="2714625"/>
            <a:ext cx="3143250" cy="1588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5643563" y="2071688"/>
            <a:ext cx="3214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через 1 час</a:t>
            </a:r>
          </a:p>
        </p:txBody>
      </p:sp>
      <p:cxnSp>
        <p:nvCxnSpPr>
          <p:cNvPr id="12312" name="Прямая со стрелкой 64"/>
          <p:cNvCxnSpPr>
            <a:cxnSpLocks noChangeShapeType="1"/>
          </p:cNvCxnSpPr>
          <p:nvPr/>
        </p:nvCxnSpPr>
        <p:spPr bwMode="auto">
          <a:xfrm>
            <a:off x="785813" y="1785938"/>
            <a:ext cx="7858125" cy="1587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74" name="Выноска 2 73"/>
          <p:cNvSpPr/>
          <p:nvPr/>
        </p:nvSpPr>
        <p:spPr bwMode="auto">
          <a:xfrm>
            <a:off x="11001375" y="5429250"/>
            <a:ext cx="4643438" cy="500063"/>
          </a:xfrm>
          <a:prstGeom prst="borderCallout2">
            <a:avLst>
              <a:gd name="adj1" fmla="val 40072"/>
              <a:gd name="adj2" fmla="val 631"/>
              <a:gd name="adj3" fmla="val 42695"/>
              <a:gd name="adj4" fmla="val -257"/>
              <a:gd name="adj5" fmla="val 40664"/>
              <a:gd name="adj6" fmla="val 922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r>
              <a:rPr lang="ru-RU" sz="3200" dirty="0">
                <a:solidFill>
                  <a:srgbClr val="FF0000"/>
                </a:solidFill>
              </a:rPr>
              <a:t>               24 км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6.2963E-6 L -0.58264 -0.01065 " pathEditMode="relative" ptsTypes="AA">
                                      <p:cBhvr>
                                        <p:cTn id="18" dur="50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-0.0044 L -1.11145 -0.02546 " pathEditMode="relative" rAng="0" ptsTypes="AA">
                                      <p:cBhvr>
                                        <p:cTn id="31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1" y="-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691 -0.00672 L 1.06232 0.01435 " pathEditMode="relative" rAng="0" ptsTypes="AA">
                                      <p:cBhvr>
                                        <p:cTn id="35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63 0.0081 L -0.8309 0.008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7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5"/>
          <p:cNvSpPr>
            <a:spLocks noChangeArrowheads="1" noChangeShapeType="1" noTextEdit="1"/>
          </p:cNvSpPr>
          <p:nvPr/>
        </p:nvSpPr>
        <p:spPr bwMode="auto">
          <a:xfrm>
            <a:off x="1371600" y="2133600"/>
            <a:ext cx="7239000" cy="18288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3300"/>
              </a:solidFill>
              <a:latin typeface="Times New Roman"/>
              <a:cs typeface="Times New Roman"/>
            </a:endParaRP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b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28750" y="357188"/>
            <a:ext cx="42862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Решение.</a:t>
            </a:r>
          </a:p>
          <a:p>
            <a:endParaRPr lang="ru-RU"/>
          </a:p>
        </p:txBody>
      </p:sp>
      <p:sp>
        <p:nvSpPr>
          <p:cNvPr id="1331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313" y="785813"/>
            <a:ext cx="635793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Ins="539580" anchor="ctr">
            <a:spAutoFit/>
          </a:bodyPr>
          <a:lstStyle/>
          <a:p>
            <a:endParaRPr lang="ru-RU"/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75" y="1714500"/>
            <a:ext cx="478631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0" y="357188"/>
            <a:ext cx="91440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>**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324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Ins="539580" anchor="ctr">
            <a:spAutoFit/>
          </a:bodyPr>
          <a:lstStyle/>
          <a:p>
            <a:endParaRPr lang="ru-RU"/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313" y="2428875"/>
            <a:ext cx="58578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pic>
        <p:nvPicPr>
          <p:cNvPr id="13327" name="Picture 1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313" y="3643313"/>
            <a:ext cx="471487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8" name="Rectangle 17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285875" y="4929188"/>
            <a:ext cx="70723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i="1"/>
              <a:t>x=22 </a:t>
            </a:r>
            <a:r>
              <a:rPr lang="ru-RU" sz="3200" i="1"/>
              <a:t>км/ч.</a:t>
            </a:r>
          </a:p>
          <a:p>
            <a:r>
              <a:rPr lang="ru-RU" sz="3200"/>
              <a:t>Ответ: 22 км/ч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6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60"/>
                            </p:stCondLst>
                            <p:childTnLst>
                              <p:par>
                                <p:cTn id="1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360"/>
                            </p:stCondLst>
                            <p:childTnLst>
                              <p:par>
                                <p:cTn id="23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5" dur="1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36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4"/>
          <p:cNvSpPr>
            <a:spLocks noChangeArrowheads="1" noChangeShapeType="1" noTextEdit="1"/>
          </p:cNvSpPr>
          <p:nvPr/>
        </p:nvSpPr>
        <p:spPr bwMode="auto">
          <a:xfrm>
            <a:off x="1524000" y="609600"/>
            <a:ext cx="6858000" cy="2819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23956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3300"/>
              </a:solidFill>
              <a:latin typeface="Arial"/>
              <a:cs typeface="Arial"/>
            </a:endParaRPr>
          </a:p>
        </p:txBody>
      </p:sp>
      <p:sp>
        <p:nvSpPr>
          <p:cNvPr id="14339" name="WordArt 5"/>
          <p:cNvSpPr>
            <a:spLocks noChangeArrowheads="1" noChangeShapeType="1" noTextEdit="1"/>
          </p:cNvSpPr>
          <p:nvPr/>
        </p:nvSpPr>
        <p:spPr bwMode="auto">
          <a:xfrm>
            <a:off x="1371600" y="2133600"/>
            <a:ext cx="7239000" cy="18288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3300"/>
              </a:solidFill>
              <a:latin typeface="Times New Roman"/>
              <a:cs typeface="Times New Roman"/>
            </a:endParaRPr>
          </a:p>
        </p:txBody>
      </p:sp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b="0"/>
          </a:p>
        </p:txBody>
      </p:sp>
      <p:sp>
        <p:nvSpPr>
          <p:cNvPr id="14343" name="TextBox 6"/>
          <p:cNvSpPr txBox="1">
            <a:spLocks noChangeArrowheads="1"/>
          </p:cNvSpPr>
          <p:nvPr/>
        </p:nvSpPr>
        <p:spPr bwMode="auto">
          <a:xfrm>
            <a:off x="1000125" y="571500"/>
            <a:ext cx="7715250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C00000"/>
                </a:solidFill>
              </a:rPr>
              <a:t>№ 99598. </a:t>
            </a:r>
          </a:p>
          <a:p>
            <a:r>
              <a:rPr lang="ru-RU" sz="2800"/>
              <a:t>Из одной точки круговой трассы, длина которой равна 14 км, одновременно в одном направлении стартовали два автомобиля. Скорость первого автомобиля равна 80 км/ч, и через 40 минут после старта он опережал второй автомобиль на один круг. Найдите скорость второго автомобиля. Ответ дайте в км/ч.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357438" y="3786188"/>
            <a:ext cx="690562" cy="1016000"/>
            <a:chOff x="1927" y="1797"/>
            <a:chExt cx="1078" cy="1254"/>
          </a:xfrm>
        </p:grpSpPr>
        <p:pic>
          <p:nvPicPr>
            <p:cNvPr id="14403" name="Picture 22" descr="083"/>
            <p:cNvPicPr>
              <a:picLocks noChangeAspect="1" noChangeArrowheads="1" noCrop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494" y="2115"/>
              <a:ext cx="511" cy="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404" name="Rectangle 23"/>
            <p:cNvSpPr>
              <a:spLocks noChangeArrowheads="1"/>
            </p:cNvSpPr>
            <p:nvPr/>
          </p:nvSpPr>
          <p:spPr bwMode="auto">
            <a:xfrm>
              <a:off x="1927" y="1797"/>
              <a:ext cx="328" cy="721"/>
            </a:xfrm>
            <a:prstGeom prst="rect">
              <a:avLst/>
            </a:prstGeom>
            <a:noFill/>
            <a:ln w="9525" algn="ctr">
              <a:noFill/>
              <a:prstDash val="sysDot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4800"/>
                <a:t>  </a:t>
              </a:r>
            </a:p>
          </p:txBody>
        </p:sp>
      </p:grpSp>
      <p:sp>
        <p:nvSpPr>
          <p:cNvPr id="14345" name="Freeform 32"/>
          <p:cNvSpPr>
            <a:spLocks/>
          </p:cNvSpPr>
          <p:nvPr/>
        </p:nvSpPr>
        <p:spPr bwMode="auto">
          <a:xfrm>
            <a:off x="-1000125" y="4495800"/>
            <a:ext cx="11149013" cy="2362200"/>
          </a:xfrm>
          <a:custGeom>
            <a:avLst/>
            <a:gdLst>
              <a:gd name="T0" fmla="*/ 2147483647 w 6308"/>
              <a:gd name="T1" fmla="*/ 2147483647 h 2001"/>
              <a:gd name="T2" fmla="*/ 2147483647 w 6308"/>
              <a:gd name="T3" fmla="*/ 2147483647 h 2001"/>
              <a:gd name="T4" fmla="*/ 2147483647 w 6308"/>
              <a:gd name="T5" fmla="*/ 2147483647 h 2001"/>
              <a:gd name="T6" fmla="*/ 2147483647 w 6308"/>
              <a:gd name="T7" fmla="*/ 2147483647 h 2001"/>
              <a:gd name="T8" fmla="*/ 2147483647 w 6308"/>
              <a:gd name="T9" fmla="*/ 2147483647 h 2001"/>
              <a:gd name="T10" fmla="*/ 2147483647 w 6308"/>
              <a:gd name="T11" fmla="*/ 2147483647 h 2001"/>
              <a:gd name="T12" fmla="*/ 2147483647 w 6308"/>
              <a:gd name="T13" fmla="*/ 2147483647 h 2001"/>
              <a:gd name="T14" fmla="*/ 2147483647 w 6308"/>
              <a:gd name="T15" fmla="*/ 2147483647 h 20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308"/>
              <a:gd name="T25" fmla="*/ 0 h 2001"/>
              <a:gd name="T26" fmla="*/ 6308 w 6308"/>
              <a:gd name="T27" fmla="*/ 2001 h 200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308" h="2001">
                <a:moveTo>
                  <a:pt x="6308" y="688"/>
                </a:moveTo>
                <a:cubicBezTo>
                  <a:pt x="6087" y="864"/>
                  <a:pt x="5819" y="1552"/>
                  <a:pt x="4980" y="1744"/>
                </a:cubicBezTo>
                <a:cubicBezTo>
                  <a:pt x="4141" y="1936"/>
                  <a:pt x="2105" y="2001"/>
                  <a:pt x="1276" y="1840"/>
                </a:cubicBezTo>
                <a:cubicBezTo>
                  <a:pt x="447" y="1679"/>
                  <a:pt x="0" y="1049"/>
                  <a:pt x="4" y="776"/>
                </a:cubicBezTo>
                <a:cubicBezTo>
                  <a:pt x="8" y="503"/>
                  <a:pt x="692" y="328"/>
                  <a:pt x="1300" y="200"/>
                </a:cubicBezTo>
                <a:cubicBezTo>
                  <a:pt x="1908" y="72"/>
                  <a:pt x="2932" y="16"/>
                  <a:pt x="3652" y="8"/>
                </a:cubicBezTo>
                <a:cubicBezTo>
                  <a:pt x="4372" y="0"/>
                  <a:pt x="5180" y="40"/>
                  <a:pt x="5620" y="152"/>
                </a:cubicBezTo>
                <a:cubicBezTo>
                  <a:pt x="6060" y="264"/>
                  <a:pt x="6176" y="472"/>
                  <a:pt x="6292" y="680"/>
                </a:cubicBezTo>
              </a:path>
            </a:pathLst>
          </a:cu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6" name="Freeform 32"/>
          <p:cNvSpPr>
            <a:spLocks/>
          </p:cNvSpPr>
          <p:nvPr/>
        </p:nvSpPr>
        <p:spPr bwMode="auto">
          <a:xfrm>
            <a:off x="-714375" y="4643438"/>
            <a:ext cx="10882313" cy="2362200"/>
          </a:xfrm>
          <a:custGeom>
            <a:avLst/>
            <a:gdLst>
              <a:gd name="T0" fmla="*/ 2147483647 w 6308"/>
              <a:gd name="T1" fmla="*/ 2147483647 h 2001"/>
              <a:gd name="T2" fmla="*/ 2147483647 w 6308"/>
              <a:gd name="T3" fmla="*/ 2147483647 h 2001"/>
              <a:gd name="T4" fmla="*/ 2147483647 w 6308"/>
              <a:gd name="T5" fmla="*/ 2147483647 h 2001"/>
              <a:gd name="T6" fmla="*/ 2147483647 w 6308"/>
              <a:gd name="T7" fmla="*/ 2147483647 h 2001"/>
              <a:gd name="T8" fmla="*/ 2147483647 w 6308"/>
              <a:gd name="T9" fmla="*/ 2147483647 h 2001"/>
              <a:gd name="T10" fmla="*/ 2147483647 w 6308"/>
              <a:gd name="T11" fmla="*/ 2147483647 h 2001"/>
              <a:gd name="T12" fmla="*/ 2147483647 w 6308"/>
              <a:gd name="T13" fmla="*/ 2147483647 h 2001"/>
              <a:gd name="T14" fmla="*/ 2147483647 w 6308"/>
              <a:gd name="T15" fmla="*/ 2147483647 h 20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308"/>
              <a:gd name="T25" fmla="*/ 0 h 2001"/>
              <a:gd name="T26" fmla="*/ 6308 w 6308"/>
              <a:gd name="T27" fmla="*/ 2001 h 200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308" h="2001">
                <a:moveTo>
                  <a:pt x="6308" y="688"/>
                </a:moveTo>
                <a:cubicBezTo>
                  <a:pt x="6087" y="864"/>
                  <a:pt x="5819" y="1552"/>
                  <a:pt x="4980" y="1744"/>
                </a:cubicBezTo>
                <a:cubicBezTo>
                  <a:pt x="4141" y="1936"/>
                  <a:pt x="2105" y="2001"/>
                  <a:pt x="1276" y="1840"/>
                </a:cubicBezTo>
                <a:cubicBezTo>
                  <a:pt x="447" y="1679"/>
                  <a:pt x="0" y="1049"/>
                  <a:pt x="4" y="776"/>
                </a:cubicBezTo>
                <a:cubicBezTo>
                  <a:pt x="8" y="503"/>
                  <a:pt x="692" y="328"/>
                  <a:pt x="1300" y="200"/>
                </a:cubicBezTo>
                <a:cubicBezTo>
                  <a:pt x="1908" y="72"/>
                  <a:pt x="2932" y="16"/>
                  <a:pt x="3652" y="8"/>
                </a:cubicBezTo>
                <a:cubicBezTo>
                  <a:pt x="4372" y="0"/>
                  <a:pt x="5180" y="40"/>
                  <a:pt x="5620" y="152"/>
                </a:cubicBezTo>
                <a:cubicBezTo>
                  <a:pt x="6060" y="264"/>
                  <a:pt x="6176" y="472"/>
                  <a:pt x="6292" y="680"/>
                </a:cubicBezTo>
              </a:path>
            </a:pathLst>
          </a:cu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7" name="Freeform 32"/>
          <p:cNvSpPr>
            <a:spLocks/>
          </p:cNvSpPr>
          <p:nvPr/>
        </p:nvSpPr>
        <p:spPr bwMode="auto">
          <a:xfrm>
            <a:off x="-571500" y="4500563"/>
            <a:ext cx="10363200" cy="2143125"/>
          </a:xfrm>
          <a:custGeom>
            <a:avLst/>
            <a:gdLst>
              <a:gd name="T0" fmla="*/ 2147483647 w 6308"/>
              <a:gd name="T1" fmla="*/ 2147483647 h 2001"/>
              <a:gd name="T2" fmla="*/ 2147483647 w 6308"/>
              <a:gd name="T3" fmla="*/ 2147483647 h 2001"/>
              <a:gd name="T4" fmla="*/ 2147483647 w 6308"/>
              <a:gd name="T5" fmla="*/ 2147483647 h 2001"/>
              <a:gd name="T6" fmla="*/ 2147483647 w 6308"/>
              <a:gd name="T7" fmla="*/ 2147483647 h 2001"/>
              <a:gd name="T8" fmla="*/ 2147483647 w 6308"/>
              <a:gd name="T9" fmla="*/ 2147483647 h 2001"/>
              <a:gd name="T10" fmla="*/ 2147483647 w 6308"/>
              <a:gd name="T11" fmla="*/ 2147483647 h 2001"/>
              <a:gd name="T12" fmla="*/ 2147483647 w 6308"/>
              <a:gd name="T13" fmla="*/ 2147483647 h 2001"/>
              <a:gd name="T14" fmla="*/ 2147483647 w 6308"/>
              <a:gd name="T15" fmla="*/ 2147483647 h 20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308"/>
              <a:gd name="T25" fmla="*/ 0 h 2001"/>
              <a:gd name="T26" fmla="*/ 6308 w 6308"/>
              <a:gd name="T27" fmla="*/ 2001 h 200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308" h="2001">
                <a:moveTo>
                  <a:pt x="6308" y="688"/>
                </a:moveTo>
                <a:cubicBezTo>
                  <a:pt x="6087" y="864"/>
                  <a:pt x="5819" y="1552"/>
                  <a:pt x="4980" y="1744"/>
                </a:cubicBezTo>
                <a:cubicBezTo>
                  <a:pt x="4141" y="1936"/>
                  <a:pt x="2105" y="2001"/>
                  <a:pt x="1276" y="1840"/>
                </a:cubicBezTo>
                <a:cubicBezTo>
                  <a:pt x="447" y="1679"/>
                  <a:pt x="0" y="1049"/>
                  <a:pt x="4" y="776"/>
                </a:cubicBezTo>
                <a:cubicBezTo>
                  <a:pt x="8" y="503"/>
                  <a:pt x="692" y="328"/>
                  <a:pt x="1300" y="200"/>
                </a:cubicBezTo>
                <a:cubicBezTo>
                  <a:pt x="1908" y="72"/>
                  <a:pt x="2932" y="16"/>
                  <a:pt x="3652" y="8"/>
                </a:cubicBezTo>
                <a:cubicBezTo>
                  <a:pt x="4372" y="0"/>
                  <a:pt x="5180" y="40"/>
                  <a:pt x="5620" y="152"/>
                </a:cubicBezTo>
                <a:cubicBezTo>
                  <a:pt x="6060" y="264"/>
                  <a:pt x="6176" y="472"/>
                  <a:pt x="6292" y="680"/>
                </a:cubicBezTo>
              </a:path>
            </a:pathLst>
          </a:cu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8" name="Freeform 32"/>
          <p:cNvSpPr>
            <a:spLocks/>
          </p:cNvSpPr>
          <p:nvPr/>
        </p:nvSpPr>
        <p:spPr bwMode="auto">
          <a:xfrm>
            <a:off x="-214313" y="4357688"/>
            <a:ext cx="10363201" cy="1862137"/>
          </a:xfrm>
          <a:custGeom>
            <a:avLst/>
            <a:gdLst>
              <a:gd name="T0" fmla="*/ 2147483647 w 6308"/>
              <a:gd name="T1" fmla="*/ 2147483647 h 2001"/>
              <a:gd name="T2" fmla="*/ 2147483647 w 6308"/>
              <a:gd name="T3" fmla="*/ 2147483647 h 2001"/>
              <a:gd name="T4" fmla="*/ 2147483647 w 6308"/>
              <a:gd name="T5" fmla="*/ 2147483647 h 2001"/>
              <a:gd name="T6" fmla="*/ 2147483647 w 6308"/>
              <a:gd name="T7" fmla="*/ 2147483647 h 2001"/>
              <a:gd name="T8" fmla="*/ 2147483647 w 6308"/>
              <a:gd name="T9" fmla="*/ 2147483647 h 2001"/>
              <a:gd name="T10" fmla="*/ 2147483647 w 6308"/>
              <a:gd name="T11" fmla="*/ 2147483647 h 2001"/>
              <a:gd name="T12" fmla="*/ 2147483647 w 6308"/>
              <a:gd name="T13" fmla="*/ 2147483647 h 2001"/>
              <a:gd name="T14" fmla="*/ 2147483647 w 6308"/>
              <a:gd name="T15" fmla="*/ 2147483647 h 20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308"/>
              <a:gd name="T25" fmla="*/ 0 h 2001"/>
              <a:gd name="T26" fmla="*/ 6308 w 6308"/>
              <a:gd name="T27" fmla="*/ 2001 h 200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308" h="2001">
                <a:moveTo>
                  <a:pt x="6308" y="688"/>
                </a:moveTo>
                <a:cubicBezTo>
                  <a:pt x="6087" y="864"/>
                  <a:pt x="5819" y="1552"/>
                  <a:pt x="4980" y="1744"/>
                </a:cubicBezTo>
                <a:cubicBezTo>
                  <a:pt x="4141" y="1936"/>
                  <a:pt x="2105" y="2001"/>
                  <a:pt x="1276" y="1840"/>
                </a:cubicBezTo>
                <a:cubicBezTo>
                  <a:pt x="447" y="1679"/>
                  <a:pt x="0" y="1049"/>
                  <a:pt x="4" y="776"/>
                </a:cubicBezTo>
                <a:cubicBezTo>
                  <a:pt x="8" y="503"/>
                  <a:pt x="692" y="328"/>
                  <a:pt x="1300" y="200"/>
                </a:cubicBezTo>
                <a:cubicBezTo>
                  <a:pt x="1908" y="72"/>
                  <a:pt x="2932" y="16"/>
                  <a:pt x="3652" y="8"/>
                </a:cubicBezTo>
                <a:cubicBezTo>
                  <a:pt x="4372" y="0"/>
                  <a:pt x="5180" y="40"/>
                  <a:pt x="5620" y="152"/>
                </a:cubicBezTo>
                <a:cubicBezTo>
                  <a:pt x="6060" y="264"/>
                  <a:pt x="6176" y="472"/>
                  <a:pt x="6292" y="680"/>
                </a:cubicBezTo>
              </a:path>
            </a:pathLst>
          </a:cu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9" name="Freeform 32"/>
          <p:cNvSpPr>
            <a:spLocks/>
          </p:cNvSpPr>
          <p:nvPr/>
        </p:nvSpPr>
        <p:spPr bwMode="auto">
          <a:xfrm>
            <a:off x="0" y="4500563"/>
            <a:ext cx="10363200" cy="2357437"/>
          </a:xfrm>
          <a:custGeom>
            <a:avLst/>
            <a:gdLst>
              <a:gd name="T0" fmla="*/ 2147483647 w 6308"/>
              <a:gd name="T1" fmla="*/ 2147483647 h 2001"/>
              <a:gd name="T2" fmla="*/ 2147483647 w 6308"/>
              <a:gd name="T3" fmla="*/ 2147483647 h 2001"/>
              <a:gd name="T4" fmla="*/ 2147483647 w 6308"/>
              <a:gd name="T5" fmla="*/ 2147483647 h 2001"/>
              <a:gd name="T6" fmla="*/ 2147483647 w 6308"/>
              <a:gd name="T7" fmla="*/ 2147483647 h 2001"/>
              <a:gd name="T8" fmla="*/ 2147483647 w 6308"/>
              <a:gd name="T9" fmla="*/ 2147483647 h 2001"/>
              <a:gd name="T10" fmla="*/ 2147483647 w 6308"/>
              <a:gd name="T11" fmla="*/ 2147483647 h 2001"/>
              <a:gd name="T12" fmla="*/ 2147483647 w 6308"/>
              <a:gd name="T13" fmla="*/ 2147483647 h 2001"/>
              <a:gd name="T14" fmla="*/ 2147483647 w 6308"/>
              <a:gd name="T15" fmla="*/ 2147483647 h 20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308"/>
              <a:gd name="T25" fmla="*/ 0 h 2001"/>
              <a:gd name="T26" fmla="*/ 6308 w 6308"/>
              <a:gd name="T27" fmla="*/ 2001 h 200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308" h="2001">
                <a:moveTo>
                  <a:pt x="6308" y="688"/>
                </a:moveTo>
                <a:cubicBezTo>
                  <a:pt x="6087" y="864"/>
                  <a:pt x="5819" y="1552"/>
                  <a:pt x="4980" y="1744"/>
                </a:cubicBezTo>
                <a:cubicBezTo>
                  <a:pt x="4141" y="1936"/>
                  <a:pt x="2105" y="2001"/>
                  <a:pt x="1276" y="1840"/>
                </a:cubicBezTo>
                <a:cubicBezTo>
                  <a:pt x="447" y="1679"/>
                  <a:pt x="0" y="1049"/>
                  <a:pt x="4" y="776"/>
                </a:cubicBezTo>
                <a:cubicBezTo>
                  <a:pt x="8" y="503"/>
                  <a:pt x="692" y="328"/>
                  <a:pt x="1300" y="200"/>
                </a:cubicBezTo>
                <a:cubicBezTo>
                  <a:pt x="1908" y="72"/>
                  <a:pt x="2932" y="16"/>
                  <a:pt x="3652" y="8"/>
                </a:cubicBezTo>
                <a:cubicBezTo>
                  <a:pt x="4372" y="0"/>
                  <a:pt x="5180" y="40"/>
                  <a:pt x="5620" y="152"/>
                </a:cubicBezTo>
                <a:cubicBezTo>
                  <a:pt x="6060" y="264"/>
                  <a:pt x="6176" y="472"/>
                  <a:pt x="6292" y="680"/>
                </a:cubicBezTo>
              </a:path>
            </a:pathLst>
          </a:cu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" name="Group 256"/>
          <p:cNvGrpSpPr>
            <a:grpSpLocks/>
          </p:cNvGrpSpPr>
          <p:nvPr/>
        </p:nvGrpSpPr>
        <p:grpSpPr bwMode="auto">
          <a:xfrm rot="20444828" flipH="1">
            <a:off x="2051050" y="4206875"/>
            <a:ext cx="898525" cy="460375"/>
            <a:chOff x="3195" y="1571"/>
            <a:chExt cx="763" cy="486"/>
          </a:xfrm>
        </p:grpSpPr>
        <p:sp>
          <p:nvSpPr>
            <p:cNvPr id="14388" name="Freeform 257"/>
            <p:cNvSpPr>
              <a:spLocks/>
            </p:cNvSpPr>
            <p:nvPr/>
          </p:nvSpPr>
          <p:spPr bwMode="auto">
            <a:xfrm>
              <a:off x="3195" y="1571"/>
              <a:ext cx="737" cy="455"/>
            </a:xfrm>
            <a:custGeom>
              <a:avLst/>
              <a:gdLst>
                <a:gd name="T0" fmla="*/ 523 w 737"/>
                <a:gd name="T1" fmla="*/ 284 h 455"/>
                <a:gd name="T2" fmla="*/ 515 w 737"/>
                <a:gd name="T3" fmla="*/ 249 h 455"/>
                <a:gd name="T4" fmla="*/ 520 w 737"/>
                <a:gd name="T5" fmla="*/ 223 h 455"/>
                <a:gd name="T6" fmla="*/ 528 w 737"/>
                <a:gd name="T7" fmla="*/ 201 h 455"/>
                <a:gd name="T8" fmla="*/ 550 w 737"/>
                <a:gd name="T9" fmla="*/ 184 h 455"/>
                <a:gd name="T10" fmla="*/ 576 w 737"/>
                <a:gd name="T11" fmla="*/ 171 h 455"/>
                <a:gd name="T12" fmla="*/ 601 w 737"/>
                <a:gd name="T13" fmla="*/ 166 h 455"/>
                <a:gd name="T14" fmla="*/ 628 w 737"/>
                <a:gd name="T15" fmla="*/ 171 h 455"/>
                <a:gd name="T16" fmla="*/ 649 w 737"/>
                <a:gd name="T17" fmla="*/ 184 h 455"/>
                <a:gd name="T18" fmla="*/ 671 w 737"/>
                <a:gd name="T19" fmla="*/ 206 h 455"/>
                <a:gd name="T20" fmla="*/ 679 w 737"/>
                <a:gd name="T21" fmla="*/ 227 h 455"/>
                <a:gd name="T22" fmla="*/ 732 w 737"/>
                <a:gd name="T23" fmla="*/ 206 h 455"/>
                <a:gd name="T24" fmla="*/ 737 w 737"/>
                <a:gd name="T25" fmla="*/ 196 h 455"/>
                <a:gd name="T26" fmla="*/ 732 w 737"/>
                <a:gd name="T27" fmla="*/ 188 h 455"/>
                <a:gd name="T28" fmla="*/ 684 w 737"/>
                <a:gd name="T29" fmla="*/ 48 h 455"/>
                <a:gd name="T30" fmla="*/ 676 w 737"/>
                <a:gd name="T31" fmla="*/ 44 h 455"/>
                <a:gd name="T32" fmla="*/ 667 w 737"/>
                <a:gd name="T33" fmla="*/ 44 h 455"/>
                <a:gd name="T34" fmla="*/ 606 w 737"/>
                <a:gd name="T35" fmla="*/ 65 h 455"/>
                <a:gd name="T36" fmla="*/ 598 w 737"/>
                <a:gd name="T37" fmla="*/ 62 h 455"/>
                <a:gd name="T38" fmla="*/ 462 w 737"/>
                <a:gd name="T39" fmla="*/ 0 h 455"/>
                <a:gd name="T40" fmla="*/ 454 w 737"/>
                <a:gd name="T41" fmla="*/ 0 h 455"/>
                <a:gd name="T42" fmla="*/ 162 w 737"/>
                <a:gd name="T43" fmla="*/ 223 h 455"/>
                <a:gd name="T44" fmla="*/ 5 w 737"/>
                <a:gd name="T45" fmla="*/ 315 h 455"/>
                <a:gd name="T46" fmla="*/ 0 w 737"/>
                <a:gd name="T47" fmla="*/ 319 h 455"/>
                <a:gd name="T48" fmla="*/ 48 w 737"/>
                <a:gd name="T49" fmla="*/ 446 h 455"/>
                <a:gd name="T50" fmla="*/ 48 w 737"/>
                <a:gd name="T51" fmla="*/ 450 h 455"/>
                <a:gd name="T52" fmla="*/ 58 w 737"/>
                <a:gd name="T53" fmla="*/ 455 h 455"/>
                <a:gd name="T54" fmla="*/ 93 w 737"/>
                <a:gd name="T55" fmla="*/ 441 h 455"/>
                <a:gd name="T56" fmla="*/ 83 w 737"/>
                <a:gd name="T57" fmla="*/ 410 h 455"/>
                <a:gd name="T58" fmla="*/ 88 w 737"/>
                <a:gd name="T59" fmla="*/ 380 h 455"/>
                <a:gd name="T60" fmla="*/ 101 w 737"/>
                <a:gd name="T61" fmla="*/ 355 h 455"/>
                <a:gd name="T62" fmla="*/ 118 w 737"/>
                <a:gd name="T63" fmla="*/ 337 h 455"/>
                <a:gd name="T64" fmla="*/ 144 w 737"/>
                <a:gd name="T65" fmla="*/ 324 h 455"/>
                <a:gd name="T66" fmla="*/ 174 w 737"/>
                <a:gd name="T67" fmla="*/ 319 h 455"/>
                <a:gd name="T68" fmla="*/ 202 w 737"/>
                <a:gd name="T69" fmla="*/ 327 h 455"/>
                <a:gd name="T70" fmla="*/ 227 w 737"/>
                <a:gd name="T71" fmla="*/ 345 h 455"/>
                <a:gd name="T72" fmla="*/ 240 w 737"/>
                <a:gd name="T73" fmla="*/ 363 h 455"/>
                <a:gd name="T74" fmla="*/ 249 w 737"/>
                <a:gd name="T75" fmla="*/ 385 h 45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37"/>
                <a:gd name="T115" fmla="*/ 0 h 455"/>
                <a:gd name="T116" fmla="*/ 737 w 737"/>
                <a:gd name="T117" fmla="*/ 455 h 45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37" h="455">
                  <a:moveTo>
                    <a:pt x="249" y="385"/>
                  </a:moveTo>
                  <a:lnTo>
                    <a:pt x="523" y="284"/>
                  </a:lnTo>
                  <a:lnTo>
                    <a:pt x="520" y="267"/>
                  </a:lnTo>
                  <a:lnTo>
                    <a:pt x="515" y="249"/>
                  </a:lnTo>
                  <a:lnTo>
                    <a:pt x="520" y="236"/>
                  </a:lnTo>
                  <a:lnTo>
                    <a:pt x="520" y="223"/>
                  </a:lnTo>
                  <a:lnTo>
                    <a:pt x="523" y="211"/>
                  </a:lnTo>
                  <a:lnTo>
                    <a:pt x="528" y="201"/>
                  </a:lnTo>
                  <a:lnTo>
                    <a:pt x="540" y="188"/>
                  </a:lnTo>
                  <a:lnTo>
                    <a:pt x="550" y="184"/>
                  </a:lnTo>
                  <a:lnTo>
                    <a:pt x="563" y="176"/>
                  </a:lnTo>
                  <a:lnTo>
                    <a:pt x="576" y="171"/>
                  </a:lnTo>
                  <a:lnTo>
                    <a:pt x="588" y="166"/>
                  </a:lnTo>
                  <a:lnTo>
                    <a:pt x="601" y="166"/>
                  </a:lnTo>
                  <a:lnTo>
                    <a:pt x="615" y="166"/>
                  </a:lnTo>
                  <a:lnTo>
                    <a:pt x="628" y="171"/>
                  </a:lnTo>
                  <a:lnTo>
                    <a:pt x="641" y="179"/>
                  </a:lnTo>
                  <a:lnTo>
                    <a:pt x="649" y="184"/>
                  </a:lnTo>
                  <a:lnTo>
                    <a:pt x="662" y="193"/>
                  </a:lnTo>
                  <a:lnTo>
                    <a:pt x="671" y="206"/>
                  </a:lnTo>
                  <a:lnTo>
                    <a:pt x="676" y="219"/>
                  </a:lnTo>
                  <a:lnTo>
                    <a:pt x="679" y="227"/>
                  </a:lnTo>
                  <a:lnTo>
                    <a:pt x="724" y="211"/>
                  </a:lnTo>
                  <a:lnTo>
                    <a:pt x="732" y="206"/>
                  </a:lnTo>
                  <a:lnTo>
                    <a:pt x="737" y="201"/>
                  </a:lnTo>
                  <a:lnTo>
                    <a:pt x="737" y="196"/>
                  </a:lnTo>
                  <a:lnTo>
                    <a:pt x="732" y="188"/>
                  </a:lnTo>
                  <a:lnTo>
                    <a:pt x="684" y="52"/>
                  </a:lnTo>
                  <a:lnTo>
                    <a:pt x="684" y="48"/>
                  </a:lnTo>
                  <a:lnTo>
                    <a:pt x="679" y="48"/>
                  </a:lnTo>
                  <a:lnTo>
                    <a:pt x="676" y="44"/>
                  </a:lnTo>
                  <a:lnTo>
                    <a:pt x="671" y="44"/>
                  </a:lnTo>
                  <a:lnTo>
                    <a:pt x="667" y="44"/>
                  </a:lnTo>
                  <a:lnTo>
                    <a:pt x="615" y="65"/>
                  </a:lnTo>
                  <a:lnTo>
                    <a:pt x="606" y="65"/>
                  </a:lnTo>
                  <a:lnTo>
                    <a:pt x="601" y="65"/>
                  </a:lnTo>
                  <a:lnTo>
                    <a:pt x="598" y="62"/>
                  </a:lnTo>
                  <a:lnTo>
                    <a:pt x="467" y="0"/>
                  </a:lnTo>
                  <a:lnTo>
                    <a:pt x="462" y="0"/>
                  </a:lnTo>
                  <a:lnTo>
                    <a:pt x="457" y="0"/>
                  </a:lnTo>
                  <a:lnTo>
                    <a:pt x="454" y="0"/>
                  </a:lnTo>
                  <a:lnTo>
                    <a:pt x="232" y="80"/>
                  </a:lnTo>
                  <a:lnTo>
                    <a:pt x="162" y="223"/>
                  </a:lnTo>
                  <a:lnTo>
                    <a:pt x="10" y="310"/>
                  </a:lnTo>
                  <a:lnTo>
                    <a:pt x="5" y="315"/>
                  </a:lnTo>
                  <a:lnTo>
                    <a:pt x="0" y="315"/>
                  </a:lnTo>
                  <a:lnTo>
                    <a:pt x="0" y="319"/>
                  </a:lnTo>
                  <a:lnTo>
                    <a:pt x="0" y="324"/>
                  </a:lnTo>
                  <a:lnTo>
                    <a:pt x="48" y="446"/>
                  </a:lnTo>
                  <a:lnTo>
                    <a:pt x="48" y="450"/>
                  </a:lnTo>
                  <a:lnTo>
                    <a:pt x="53" y="450"/>
                  </a:lnTo>
                  <a:lnTo>
                    <a:pt x="58" y="455"/>
                  </a:lnTo>
                  <a:lnTo>
                    <a:pt x="61" y="450"/>
                  </a:lnTo>
                  <a:lnTo>
                    <a:pt x="93" y="441"/>
                  </a:lnTo>
                  <a:lnTo>
                    <a:pt x="88" y="428"/>
                  </a:lnTo>
                  <a:lnTo>
                    <a:pt x="83" y="410"/>
                  </a:lnTo>
                  <a:lnTo>
                    <a:pt x="83" y="398"/>
                  </a:lnTo>
                  <a:lnTo>
                    <a:pt x="88" y="380"/>
                  </a:lnTo>
                  <a:lnTo>
                    <a:pt x="93" y="363"/>
                  </a:lnTo>
                  <a:lnTo>
                    <a:pt x="101" y="355"/>
                  </a:lnTo>
                  <a:lnTo>
                    <a:pt x="109" y="342"/>
                  </a:lnTo>
                  <a:lnTo>
                    <a:pt x="118" y="337"/>
                  </a:lnTo>
                  <a:lnTo>
                    <a:pt x="131" y="327"/>
                  </a:lnTo>
                  <a:lnTo>
                    <a:pt x="144" y="324"/>
                  </a:lnTo>
                  <a:lnTo>
                    <a:pt x="157" y="319"/>
                  </a:lnTo>
                  <a:lnTo>
                    <a:pt x="174" y="319"/>
                  </a:lnTo>
                  <a:lnTo>
                    <a:pt x="189" y="324"/>
                  </a:lnTo>
                  <a:lnTo>
                    <a:pt x="202" y="327"/>
                  </a:lnTo>
                  <a:lnTo>
                    <a:pt x="214" y="337"/>
                  </a:lnTo>
                  <a:lnTo>
                    <a:pt x="227" y="345"/>
                  </a:lnTo>
                  <a:lnTo>
                    <a:pt x="232" y="355"/>
                  </a:lnTo>
                  <a:lnTo>
                    <a:pt x="240" y="363"/>
                  </a:lnTo>
                  <a:lnTo>
                    <a:pt x="245" y="375"/>
                  </a:lnTo>
                  <a:lnTo>
                    <a:pt x="249" y="385"/>
                  </a:lnTo>
                  <a:close/>
                </a:path>
              </a:pathLst>
            </a:custGeom>
            <a:solidFill>
              <a:srgbClr val="55555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9" name="Freeform 258"/>
            <p:cNvSpPr>
              <a:spLocks/>
            </p:cNvSpPr>
            <p:nvPr/>
          </p:nvSpPr>
          <p:spPr bwMode="auto">
            <a:xfrm>
              <a:off x="3195" y="1571"/>
              <a:ext cx="737" cy="455"/>
            </a:xfrm>
            <a:custGeom>
              <a:avLst/>
              <a:gdLst>
                <a:gd name="T0" fmla="*/ 523 w 737"/>
                <a:gd name="T1" fmla="*/ 284 h 455"/>
                <a:gd name="T2" fmla="*/ 515 w 737"/>
                <a:gd name="T3" fmla="*/ 249 h 455"/>
                <a:gd name="T4" fmla="*/ 520 w 737"/>
                <a:gd name="T5" fmla="*/ 223 h 455"/>
                <a:gd name="T6" fmla="*/ 528 w 737"/>
                <a:gd name="T7" fmla="*/ 201 h 455"/>
                <a:gd name="T8" fmla="*/ 550 w 737"/>
                <a:gd name="T9" fmla="*/ 184 h 455"/>
                <a:gd name="T10" fmla="*/ 576 w 737"/>
                <a:gd name="T11" fmla="*/ 171 h 455"/>
                <a:gd name="T12" fmla="*/ 601 w 737"/>
                <a:gd name="T13" fmla="*/ 166 h 455"/>
                <a:gd name="T14" fmla="*/ 628 w 737"/>
                <a:gd name="T15" fmla="*/ 171 h 455"/>
                <a:gd name="T16" fmla="*/ 649 w 737"/>
                <a:gd name="T17" fmla="*/ 184 h 455"/>
                <a:gd name="T18" fmla="*/ 671 w 737"/>
                <a:gd name="T19" fmla="*/ 206 h 455"/>
                <a:gd name="T20" fmla="*/ 679 w 737"/>
                <a:gd name="T21" fmla="*/ 227 h 455"/>
                <a:gd name="T22" fmla="*/ 732 w 737"/>
                <a:gd name="T23" fmla="*/ 206 h 455"/>
                <a:gd name="T24" fmla="*/ 737 w 737"/>
                <a:gd name="T25" fmla="*/ 196 h 455"/>
                <a:gd name="T26" fmla="*/ 732 w 737"/>
                <a:gd name="T27" fmla="*/ 188 h 455"/>
                <a:gd name="T28" fmla="*/ 684 w 737"/>
                <a:gd name="T29" fmla="*/ 48 h 455"/>
                <a:gd name="T30" fmla="*/ 676 w 737"/>
                <a:gd name="T31" fmla="*/ 44 h 455"/>
                <a:gd name="T32" fmla="*/ 667 w 737"/>
                <a:gd name="T33" fmla="*/ 44 h 455"/>
                <a:gd name="T34" fmla="*/ 606 w 737"/>
                <a:gd name="T35" fmla="*/ 65 h 455"/>
                <a:gd name="T36" fmla="*/ 598 w 737"/>
                <a:gd name="T37" fmla="*/ 62 h 455"/>
                <a:gd name="T38" fmla="*/ 462 w 737"/>
                <a:gd name="T39" fmla="*/ 0 h 455"/>
                <a:gd name="T40" fmla="*/ 454 w 737"/>
                <a:gd name="T41" fmla="*/ 0 h 455"/>
                <a:gd name="T42" fmla="*/ 162 w 737"/>
                <a:gd name="T43" fmla="*/ 223 h 455"/>
                <a:gd name="T44" fmla="*/ 5 w 737"/>
                <a:gd name="T45" fmla="*/ 315 h 455"/>
                <a:gd name="T46" fmla="*/ 0 w 737"/>
                <a:gd name="T47" fmla="*/ 319 h 455"/>
                <a:gd name="T48" fmla="*/ 48 w 737"/>
                <a:gd name="T49" fmla="*/ 446 h 455"/>
                <a:gd name="T50" fmla="*/ 48 w 737"/>
                <a:gd name="T51" fmla="*/ 450 h 455"/>
                <a:gd name="T52" fmla="*/ 58 w 737"/>
                <a:gd name="T53" fmla="*/ 455 h 455"/>
                <a:gd name="T54" fmla="*/ 93 w 737"/>
                <a:gd name="T55" fmla="*/ 441 h 455"/>
                <a:gd name="T56" fmla="*/ 83 w 737"/>
                <a:gd name="T57" fmla="*/ 410 h 455"/>
                <a:gd name="T58" fmla="*/ 88 w 737"/>
                <a:gd name="T59" fmla="*/ 380 h 455"/>
                <a:gd name="T60" fmla="*/ 101 w 737"/>
                <a:gd name="T61" fmla="*/ 355 h 455"/>
                <a:gd name="T62" fmla="*/ 118 w 737"/>
                <a:gd name="T63" fmla="*/ 337 h 455"/>
                <a:gd name="T64" fmla="*/ 144 w 737"/>
                <a:gd name="T65" fmla="*/ 324 h 455"/>
                <a:gd name="T66" fmla="*/ 174 w 737"/>
                <a:gd name="T67" fmla="*/ 319 h 455"/>
                <a:gd name="T68" fmla="*/ 202 w 737"/>
                <a:gd name="T69" fmla="*/ 327 h 455"/>
                <a:gd name="T70" fmla="*/ 227 w 737"/>
                <a:gd name="T71" fmla="*/ 345 h 455"/>
                <a:gd name="T72" fmla="*/ 240 w 737"/>
                <a:gd name="T73" fmla="*/ 363 h 455"/>
                <a:gd name="T74" fmla="*/ 249 w 737"/>
                <a:gd name="T75" fmla="*/ 385 h 45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37"/>
                <a:gd name="T115" fmla="*/ 0 h 455"/>
                <a:gd name="T116" fmla="*/ 737 w 737"/>
                <a:gd name="T117" fmla="*/ 455 h 45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37" h="455">
                  <a:moveTo>
                    <a:pt x="249" y="385"/>
                  </a:moveTo>
                  <a:lnTo>
                    <a:pt x="523" y="284"/>
                  </a:lnTo>
                  <a:lnTo>
                    <a:pt x="520" y="267"/>
                  </a:lnTo>
                  <a:lnTo>
                    <a:pt x="515" y="249"/>
                  </a:lnTo>
                  <a:lnTo>
                    <a:pt x="520" y="236"/>
                  </a:lnTo>
                  <a:lnTo>
                    <a:pt x="520" y="223"/>
                  </a:lnTo>
                  <a:lnTo>
                    <a:pt x="523" y="211"/>
                  </a:lnTo>
                  <a:lnTo>
                    <a:pt x="528" y="201"/>
                  </a:lnTo>
                  <a:lnTo>
                    <a:pt x="540" y="188"/>
                  </a:lnTo>
                  <a:lnTo>
                    <a:pt x="550" y="184"/>
                  </a:lnTo>
                  <a:lnTo>
                    <a:pt x="563" y="176"/>
                  </a:lnTo>
                  <a:lnTo>
                    <a:pt x="576" y="171"/>
                  </a:lnTo>
                  <a:lnTo>
                    <a:pt x="588" y="166"/>
                  </a:lnTo>
                  <a:lnTo>
                    <a:pt x="601" y="166"/>
                  </a:lnTo>
                  <a:lnTo>
                    <a:pt x="615" y="166"/>
                  </a:lnTo>
                  <a:lnTo>
                    <a:pt x="628" y="171"/>
                  </a:lnTo>
                  <a:lnTo>
                    <a:pt x="641" y="179"/>
                  </a:lnTo>
                  <a:lnTo>
                    <a:pt x="649" y="184"/>
                  </a:lnTo>
                  <a:lnTo>
                    <a:pt x="662" y="193"/>
                  </a:lnTo>
                  <a:lnTo>
                    <a:pt x="671" y="206"/>
                  </a:lnTo>
                  <a:lnTo>
                    <a:pt x="676" y="219"/>
                  </a:lnTo>
                  <a:lnTo>
                    <a:pt x="679" y="227"/>
                  </a:lnTo>
                  <a:lnTo>
                    <a:pt x="724" y="211"/>
                  </a:lnTo>
                  <a:lnTo>
                    <a:pt x="732" y="206"/>
                  </a:lnTo>
                  <a:lnTo>
                    <a:pt x="737" y="201"/>
                  </a:lnTo>
                  <a:lnTo>
                    <a:pt x="737" y="196"/>
                  </a:lnTo>
                  <a:lnTo>
                    <a:pt x="732" y="188"/>
                  </a:lnTo>
                  <a:lnTo>
                    <a:pt x="684" y="52"/>
                  </a:lnTo>
                  <a:lnTo>
                    <a:pt x="684" y="48"/>
                  </a:lnTo>
                  <a:lnTo>
                    <a:pt x="679" y="48"/>
                  </a:lnTo>
                  <a:lnTo>
                    <a:pt x="676" y="44"/>
                  </a:lnTo>
                  <a:lnTo>
                    <a:pt x="671" y="44"/>
                  </a:lnTo>
                  <a:lnTo>
                    <a:pt x="667" y="44"/>
                  </a:lnTo>
                  <a:lnTo>
                    <a:pt x="615" y="65"/>
                  </a:lnTo>
                  <a:lnTo>
                    <a:pt x="606" y="65"/>
                  </a:lnTo>
                  <a:lnTo>
                    <a:pt x="601" y="65"/>
                  </a:lnTo>
                  <a:lnTo>
                    <a:pt x="598" y="62"/>
                  </a:lnTo>
                  <a:lnTo>
                    <a:pt x="467" y="0"/>
                  </a:lnTo>
                  <a:lnTo>
                    <a:pt x="462" y="0"/>
                  </a:lnTo>
                  <a:lnTo>
                    <a:pt x="457" y="0"/>
                  </a:lnTo>
                  <a:lnTo>
                    <a:pt x="454" y="0"/>
                  </a:lnTo>
                  <a:lnTo>
                    <a:pt x="232" y="80"/>
                  </a:lnTo>
                  <a:lnTo>
                    <a:pt x="162" y="223"/>
                  </a:lnTo>
                  <a:lnTo>
                    <a:pt x="10" y="310"/>
                  </a:lnTo>
                  <a:lnTo>
                    <a:pt x="5" y="315"/>
                  </a:lnTo>
                  <a:lnTo>
                    <a:pt x="0" y="315"/>
                  </a:lnTo>
                  <a:lnTo>
                    <a:pt x="0" y="319"/>
                  </a:lnTo>
                  <a:lnTo>
                    <a:pt x="0" y="324"/>
                  </a:lnTo>
                  <a:lnTo>
                    <a:pt x="48" y="446"/>
                  </a:lnTo>
                  <a:lnTo>
                    <a:pt x="48" y="450"/>
                  </a:lnTo>
                  <a:lnTo>
                    <a:pt x="53" y="450"/>
                  </a:lnTo>
                  <a:lnTo>
                    <a:pt x="58" y="455"/>
                  </a:lnTo>
                  <a:lnTo>
                    <a:pt x="61" y="450"/>
                  </a:lnTo>
                  <a:lnTo>
                    <a:pt x="93" y="441"/>
                  </a:lnTo>
                  <a:lnTo>
                    <a:pt x="88" y="428"/>
                  </a:lnTo>
                  <a:lnTo>
                    <a:pt x="83" y="410"/>
                  </a:lnTo>
                  <a:lnTo>
                    <a:pt x="83" y="398"/>
                  </a:lnTo>
                  <a:lnTo>
                    <a:pt x="88" y="380"/>
                  </a:lnTo>
                  <a:lnTo>
                    <a:pt x="93" y="363"/>
                  </a:lnTo>
                  <a:lnTo>
                    <a:pt x="101" y="355"/>
                  </a:lnTo>
                  <a:lnTo>
                    <a:pt x="109" y="342"/>
                  </a:lnTo>
                  <a:lnTo>
                    <a:pt x="118" y="337"/>
                  </a:lnTo>
                  <a:lnTo>
                    <a:pt x="131" y="327"/>
                  </a:lnTo>
                  <a:lnTo>
                    <a:pt x="144" y="324"/>
                  </a:lnTo>
                  <a:lnTo>
                    <a:pt x="157" y="319"/>
                  </a:lnTo>
                  <a:lnTo>
                    <a:pt x="174" y="319"/>
                  </a:lnTo>
                  <a:lnTo>
                    <a:pt x="189" y="324"/>
                  </a:lnTo>
                  <a:lnTo>
                    <a:pt x="202" y="327"/>
                  </a:lnTo>
                  <a:lnTo>
                    <a:pt x="214" y="337"/>
                  </a:lnTo>
                  <a:lnTo>
                    <a:pt x="227" y="345"/>
                  </a:lnTo>
                  <a:lnTo>
                    <a:pt x="232" y="355"/>
                  </a:lnTo>
                  <a:lnTo>
                    <a:pt x="240" y="363"/>
                  </a:lnTo>
                  <a:lnTo>
                    <a:pt x="245" y="375"/>
                  </a:lnTo>
                  <a:lnTo>
                    <a:pt x="249" y="385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90" name="Freeform 259"/>
            <p:cNvSpPr>
              <a:spLocks/>
            </p:cNvSpPr>
            <p:nvPr/>
          </p:nvSpPr>
          <p:spPr bwMode="auto">
            <a:xfrm>
              <a:off x="3727" y="1755"/>
              <a:ext cx="139" cy="143"/>
            </a:xfrm>
            <a:custGeom>
              <a:avLst/>
              <a:gdLst>
                <a:gd name="T0" fmla="*/ 4 w 139"/>
                <a:gd name="T1" fmla="*/ 95 h 143"/>
                <a:gd name="T2" fmla="*/ 8 w 139"/>
                <a:gd name="T3" fmla="*/ 108 h 143"/>
                <a:gd name="T4" fmla="*/ 18 w 139"/>
                <a:gd name="T5" fmla="*/ 123 h 143"/>
                <a:gd name="T6" fmla="*/ 31 w 139"/>
                <a:gd name="T7" fmla="*/ 131 h 143"/>
                <a:gd name="T8" fmla="*/ 44 w 139"/>
                <a:gd name="T9" fmla="*/ 140 h 143"/>
                <a:gd name="T10" fmla="*/ 56 w 139"/>
                <a:gd name="T11" fmla="*/ 143 h 143"/>
                <a:gd name="T12" fmla="*/ 69 w 139"/>
                <a:gd name="T13" fmla="*/ 143 h 143"/>
                <a:gd name="T14" fmla="*/ 83 w 139"/>
                <a:gd name="T15" fmla="*/ 143 h 143"/>
                <a:gd name="T16" fmla="*/ 96 w 139"/>
                <a:gd name="T17" fmla="*/ 140 h 143"/>
                <a:gd name="T18" fmla="*/ 109 w 139"/>
                <a:gd name="T19" fmla="*/ 135 h 143"/>
                <a:gd name="T20" fmla="*/ 117 w 139"/>
                <a:gd name="T21" fmla="*/ 126 h 143"/>
                <a:gd name="T22" fmla="*/ 127 w 139"/>
                <a:gd name="T23" fmla="*/ 118 h 143"/>
                <a:gd name="T24" fmla="*/ 135 w 139"/>
                <a:gd name="T25" fmla="*/ 105 h 143"/>
                <a:gd name="T26" fmla="*/ 139 w 139"/>
                <a:gd name="T27" fmla="*/ 92 h 143"/>
                <a:gd name="T28" fmla="*/ 139 w 139"/>
                <a:gd name="T29" fmla="*/ 78 h 143"/>
                <a:gd name="T30" fmla="*/ 139 w 139"/>
                <a:gd name="T31" fmla="*/ 60 h 143"/>
                <a:gd name="T32" fmla="*/ 135 w 139"/>
                <a:gd name="T33" fmla="*/ 47 h 143"/>
                <a:gd name="T34" fmla="*/ 130 w 139"/>
                <a:gd name="T35" fmla="*/ 35 h 143"/>
                <a:gd name="T36" fmla="*/ 122 w 139"/>
                <a:gd name="T37" fmla="*/ 22 h 143"/>
                <a:gd name="T38" fmla="*/ 109 w 139"/>
                <a:gd name="T39" fmla="*/ 12 h 143"/>
                <a:gd name="T40" fmla="*/ 99 w 139"/>
                <a:gd name="T41" fmla="*/ 4 h 143"/>
                <a:gd name="T42" fmla="*/ 87 w 139"/>
                <a:gd name="T43" fmla="*/ 0 h 143"/>
                <a:gd name="T44" fmla="*/ 74 w 139"/>
                <a:gd name="T45" fmla="*/ 0 h 143"/>
                <a:gd name="T46" fmla="*/ 56 w 139"/>
                <a:gd name="T47" fmla="*/ 0 h 143"/>
                <a:gd name="T48" fmla="*/ 44 w 139"/>
                <a:gd name="T49" fmla="*/ 0 h 143"/>
                <a:gd name="T50" fmla="*/ 31 w 139"/>
                <a:gd name="T51" fmla="*/ 9 h 143"/>
                <a:gd name="T52" fmla="*/ 21 w 139"/>
                <a:gd name="T53" fmla="*/ 17 h 143"/>
                <a:gd name="T54" fmla="*/ 13 w 139"/>
                <a:gd name="T55" fmla="*/ 27 h 143"/>
                <a:gd name="T56" fmla="*/ 4 w 139"/>
                <a:gd name="T57" fmla="*/ 39 h 143"/>
                <a:gd name="T58" fmla="*/ 0 w 139"/>
                <a:gd name="T59" fmla="*/ 52 h 143"/>
                <a:gd name="T60" fmla="*/ 0 w 139"/>
                <a:gd name="T61" fmla="*/ 65 h 143"/>
                <a:gd name="T62" fmla="*/ 0 w 139"/>
                <a:gd name="T63" fmla="*/ 83 h 143"/>
                <a:gd name="T64" fmla="*/ 4 w 139"/>
                <a:gd name="T65" fmla="*/ 95 h 1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9"/>
                <a:gd name="T100" fmla="*/ 0 h 143"/>
                <a:gd name="T101" fmla="*/ 139 w 139"/>
                <a:gd name="T102" fmla="*/ 143 h 14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9" h="143">
                  <a:moveTo>
                    <a:pt x="4" y="95"/>
                  </a:moveTo>
                  <a:lnTo>
                    <a:pt x="8" y="108"/>
                  </a:lnTo>
                  <a:lnTo>
                    <a:pt x="18" y="123"/>
                  </a:lnTo>
                  <a:lnTo>
                    <a:pt x="31" y="131"/>
                  </a:lnTo>
                  <a:lnTo>
                    <a:pt x="44" y="140"/>
                  </a:lnTo>
                  <a:lnTo>
                    <a:pt x="56" y="143"/>
                  </a:lnTo>
                  <a:lnTo>
                    <a:pt x="69" y="143"/>
                  </a:lnTo>
                  <a:lnTo>
                    <a:pt x="83" y="143"/>
                  </a:lnTo>
                  <a:lnTo>
                    <a:pt x="96" y="140"/>
                  </a:lnTo>
                  <a:lnTo>
                    <a:pt x="109" y="135"/>
                  </a:lnTo>
                  <a:lnTo>
                    <a:pt x="117" y="126"/>
                  </a:lnTo>
                  <a:lnTo>
                    <a:pt x="127" y="118"/>
                  </a:lnTo>
                  <a:lnTo>
                    <a:pt x="135" y="105"/>
                  </a:lnTo>
                  <a:lnTo>
                    <a:pt x="139" y="92"/>
                  </a:lnTo>
                  <a:lnTo>
                    <a:pt x="139" y="78"/>
                  </a:lnTo>
                  <a:lnTo>
                    <a:pt x="139" y="60"/>
                  </a:lnTo>
                  <a:lnTo>
                    <a:pt x="135" y="47"/>
                  </a:lnTo>
                  <a:lnTo>
                    <a:pt x="130" y="35"/>
                  </a:lnTo>
                  <a:lnTo>
                    <a:pt x="122" y="22"/>
                  </a:lnTo>
                  <a:lnTo>
                    <a:pt x="109" y="12"/>
                  </a:lnTo>
                  <a:lnTo>
                    <a:pt x="99" y="4"/>
                  </a:lnTo>
                  <a:lnTo>
                    <a:pt x="87" y="0"/>
                  </a:lnTo>
                  <a:lnTo>
                    <a:pt x="74" y="0"/>
                  </a:lnTo>
                  <a:lnTo>
                    <a:pt x="56" y="0"/>
                  </a:lnTo>
                  <a:lnTo>
                    <a:pt x="44" y="0"/>
                  </a:lnTo>
                  <a:lnTo>
                    <a:pt x="31" y="9"/>
                  </a:lnTo>
                  <a:lnTo>
                    <a:pt x="21" y="17"/>
                  </a:lnTo>
                  <a:lnTo>
                    <a:pt x="13" y="27"/>
                  </a:lnTo>
                  <a:lnTo>
                    <a:pt x="4" y="39"/>
                  </a:lnTo>
                  <a:lnTo>
                    <a:pt x="0" y="52"/>
                  </a:lnTo>
                  <a:lnTo>
                    <a:pt x="0" y="65"/>
                  </a:lnTo>
                  <a:lnTo>
                    <a:pt x="0" y="83"/>
                  </a:lnTo>
                  <a:lnTo>
                    <a:pt x="4" y="95"/>
                  </a:lnTo>
                  <a:close/>
                </a:path>
              </a:pathLst>
            </a:custGeom>
            <a:solidFill>
              <a:srgbClr val="1F1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91" name="Freeform 260"/>
            <p:cNvSpPr>
              <a:spLocks/>
            </p:cNvSpPr>
            <p:nvPr/>
          </p:nvSpPr>
          <p:spPr bwMode="auto">
            <a:xfrm>
              <a:off x="3727" y="1755"/>
              <a:ext cx="139" cy="143"/>
            </a:xfrm>
            <a:custGeom>
              <a:avLst/>
              <a:gdLst>
                <a:gd name="T0" fmla="*/ 4 w 139"/>
                <a:gd name="T1" fmla="*/ 95 h 143"/>
                <a:gd name="T2" fmla="*/ 8 w 139"/>
                <a:gd name="T3" fmla="*/ 108 h 143"/>
                <a:gd name="T4" fmla="*/ 18 w 139"/>
                <a:gd name="T5" fmla="*/ 123 h 143"/>
                <a:gd name="T6" fmla="*/ 31 w 139"/>
                <a:gd name="T7" fmla="*/ 131 h 143"/>
                <a:gd name="T8" fmla="*/ 44 w 139"/>
                <a:gd name="T9" fmla="*/ 140 h 143"/>
                <a:gd name="T10" fmla="*/ 56 w 139"/>
                <a:gd name="T11" fmla="*/ 143 h 143"/>
                <a:gd name="T12" fmla="*/ 69 w 139"/>
                <a:gd name="T13" fmla="*/ 143 h 143"/>
                <a:gd name="T14" fmla="*/ 83 w 139"/>
                <a:gd name="T15" fmla="*/ 143 h 143"/>
                <a:gd name="T16" fmla="*/ 96 w 139"/>
                <a:gd name="T17" fmla="*/ 140 h 143"/>
                <a:gd name="T18" fmla="*/ 109 w 139"/>
                <a:gd name="T19" fmla="*/ 135 h 143"/>
                <a:gd name="T20" fmla="*/ 117 w 139"/>
                <a:gd name="T21" fmla="*/ 126 h 143"/>
                <a:gd name="T22" fmla="*/ 127 w 139"/>
                <a:gd name="T23" fmla="*/ 118 h 143"/>
                <a:gd name="T24" fmla="*/ 135 w 139"/>
                <a:gd name="T25" fmla="*/ 105 h 143"/>
                <a:gd name="T26" fmla="*/ 139 w 139"/>
                <a:gd name="T27" fmla="*/ 92 h 143"/>
                <a:gd name="T28" fmla="*/ 139 w 139"/>
                <a:gd name="T29" fmla="*/ 78 h 143"/>
                <a:gd name="T30" fmla="*/ 139 w 139"/>
                <a:gd name="T31" fmla="*/ 60 h 143"/>
                <a:gd name="T32" fmla="*/ 135 w 139"/>
                <a:gd name="T33" fmla="*/ 47 h 143"/>
                <a:gd name="T34" fmla="*/ 130 w 139"/>
                <a:gd name="T35" fmla="*/ 35 h 143"/>
                <a:gd name="T36" fmla="*/ 122 w 139"/>
                <a:gd name="T37" fmla="*/ 22 h 143"/>
                <a:gd name="T38" fmla="*/ 109 w 139"/>
                <a:gd name="T39" fmla="*/ 12 h 143"/>
                <a:gd name="T40" fmla="*/ 99 w 139"/>
                <a:gd name="T41" fmla="*/ 4 h 143"/>
                <a:gd name="T42" fmla="*/ 87 w 139"/>
                <a:gd name="T43" fmla="*/ 0 h 143"/>
                <a:gd name="T44" fmla="*/ 74 w 139"/>
                <a:gd name="T45" fmla="*/ 0 h 143"/>
                <a:gd name="T46" fmla="*/ 56 w 139"/>
                <a:gd name="T47" fmla="*/ 0 h 143"/>
                <a:gd name="T48" fmla="*/ 44 w 139"/>
                <a:gd name="T49" fmla="*/ 0 h 143"/>
                <a:gd name="T50" fmla="*/ 31 w 139"/>
                <a:gd name="T51" fmla="*/ 9 h 143"/>
                <a:gd name="T52" fmla="*/ 21 w 139"/>
                <a:gd name="T53" fmla="*/ 17 h 143"/>
                <a:gd name="T54" fmla="*/ 13 w 139"/>
                <a:gd name="T55" fmla="*/ 27 h 143"/>
                <a:gd name="T56" fmla="*/ 4 w 139"/>
                <a:gd name="T57" fmla="*/ 39 h 143"/>
                <a:gd name="T58" fmla="*/ 0 w 139"/>
                <a:gd name="T59" fmla="*/ 52 h 143"/>
                <a:gd name="T60" fmla="*/ 0 w 139"/>
                <a:gd name="T61" fmla="*/ 65 h 143"/>
                <a:gd name="T62" fmla="*/ 0 w 139"/>
                <a:gd name="T63" fmla="*/ 83 h 143"/>
                <a:gd name="T64" fmla="*/ 4 w 139"/>
                <a:gd name="T65" fmla="*/ 95 h 1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9"/>
                <a:gd name="T100" fmla="*/ 0 h 143"/>
                <a:gd name="T101" fmla="*/ 139 w 139"/>
                <a:gd name="T102" fmla="*/ 143 h 14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9" h="143">
                  <a:moveTo>
                    <a:pt x="4" y="95"/>
                  </a:moveTo>
                  <a:lnTo>
                    <a:pt x="8" y="108"/>
                  </a:lnTo>
                  <a:lnTo>
                    <a:pt x="18" y="123"/>
                  </a:lnTo>
                  <a:lnTo>
                    <a:pt x="31" y="131"/>
                  </a:lnTo>
                  <a:lnTo>
                    <a:pt x="44" y="140"/>
                  </a:lnTo>
                  <a:lnTo>
                    <a:pt x="56" y="143"/>
                  </a:lnTo>
                  <a:lnTo>
                    <a:pt x="69" y="143"/>
                  </a:lnTo>
                  <a:lnTo>
                    <a:pt x="83" y="143"/>
                  </a:lnTo>
                  <a:lnTo>
                    <a:pt x="96" y="140"/>
                  </a:lnTo>
                  <a:lnTo>
                    <a:pt x="109" y="135"/>
                  </a:lnTo>
                  <a:lnTo>
                    <a:pt x="117" y="126"/>
                  </a:lnTo>
                  <a:lnTo>
                    <a:pt x="127" y="118"/>
                  </a:lnTo>
                  <a:lnTo>
                    <a:pt x="135" y="105"/>
                  </a:lnTo>
                  <a:lnTo>
                    <a:pt x="139" y="92"/>
                  </a:lnTo>
                  <a:lnTo>
                    <a:pt x="139" y="78"/>
                  </a:lnTo>
                  <a:lnTo>
                    <a:pt x="139" y="60"/>
                  </a:lnTo>
                  <a:lnTo>
                    <a:pt x="135" y="47"/>
                  </a:lnTo>
                  <a:lnTo>
                    <a:pt x="130" y="35"/>
                  </a:lnTo>
                  <a:lnTo>
                    <a:pt x="122" y="22"/>
                  </a:lnTo>
                  <a:lnTo>
                    <a:pt x="109" y="12"/>
                  </a:lnTo>
                  <a:lnTo>
                    <a:pt x="99" y="4"/>
                  </a:lnTo>
                  <a:lnTo>
                    <a:pt x="87" y="0"/>
                  </a:lnTo>
                  <a:lnTo>
                    <a:pt x="74" y="0"/>
                  </a:lnTo>
                  <a:lnTo>
                    <a:pt x="56" y="0"/>
                  </a:lnTo>
                  <a:lnTo>
                    <a:pt x="44" y="0"/>
                  </a:lnTo>
                  <a:lnTo>
                    <a:pt x="31" y="9"/>
                  </a:lnTo>
                  <a:lnTo>
                    <a:pt x="21" y="17"/>
                  </a:lnTo>
                  <a:lnTo>
                    <a:pt x="13" y="27"/>
                  </a:lnTo>
                  <a:lnTo>
                    <a:pt x="4" y="39"/>
                  </a:lnTo>
                  <a:lnTo>
                    <a:pt x="0" y="52"/>
                  </a:lnTo>
                  <a:lnTo>
                    <a:pt x="0" y="65"/>
                  </a:lnTo>
                  <a:lnTo>
                    <a:pt x="0" y="83"/>
                  </a:lnTo>
                  <a:lnTo>
                    <a:pt x="4" y="95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92" name="Freeform 261"/>
            <p:cNvSpPr>
              <a:spLocks/>
            </p:cNvSpPr>
            <p:nvPr/>
          </p:nvSpPr>
          <p:spPr bwMode="auto">
            <a:xfrm>
              <a:off x="3763" y="1790"/>
              <a:ext cx="68" cy="73"/>
            </a:xfrm>
            <a:custGeom>
              <a:avLst/>
              <a:gdLst>
                <a:gd name="T0" fmla="*/ 0 w 68"/>
                <a:gd name="T1" fmla="*/ 52 h 73"/>
                <a:gd name="T2" fmla="*/ 8 w 68"/>
                <a:gd name="T3" fmla="*/ 65 h 73"/>
                <a:gd name="T4" fmla="*/ 20 w 68"/>
                <a:gd name="T5" fmla="*/ 73 h 73"/>
                <a:gd name="T6" fmla="*/ 33 w 68"/>
                <a:gd name="T7" fmla="*/ 73 h 73"/>
                <a:gd name="T8" fmla="*/ 47 w 68"/>
                <a:gd name="T9" fmla="*/ 73 h 73"/>
                <a:gd name="T10" fmla="*/ 60 w 68"/>
                <a:gd name="T11" fmla="*/ 65 h 73"/>
                <a:gd name="T12" fmla="*/ 68 w 68"/>
                <a:gd name="T13" fmla="*/ 52 h 73"/>
                <a:gd name="T14" fmla="*/ 68 w 68"/>
                <a:gd name="T15" fmla="*/ 40 h 73"/>
                <a:gd name="T16" fmla="*/ 68 w 68"/>
                <a:gd name="T17" fmla="*/ 25 h 73"/>
                <a:gd name="T18" fmla="*/ 60 w 68"/>
                <a:gd name="T19" fmla="*/ 12 h 73"/>
                <a:gd name="T20" fmla="*/ 51 w 68"/>
                <a:gd name="T21" fmla="*/ 4 h 73"/>
                <a:gd name="T22" fmla="*/ 33 w 68"/>
                <a:gd name="T23" fmla="*/ 0 h 73"/>
                <a:gd name="T24" fmla="*/ 20 w 68"/>
                <a:gd name="T25" fmla="*/ 4 h 73"/>
                <a:gd name="T26" fmla="*/ 8 w 68"/>
                <a:gd name="T27" fmla="*/ 8 h 73"/>
                <a:gd name="T28" fmla="*/ 3 w 68"/>
                <a:gd name="T29" fmla="*/ 22 h 73"/>
                <a:gd name="T30" fmla="*/ 0 w 68"/>
                <a:gd name="T31" fmla="*/ 35 h 73"/>
                <a:gd name="T32" fmla="*/ 0 w 68"/>
                <a:gd name="T33" fmla="*/ 52 h 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73"/>
                <a:gd name="T53" fmla="*/ 68 w 68"/>
                <a:gd name="T54" fmla="*/ 73 h 7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73">
                  <a:moveTo>
                    <a:pt x="0" y="52"/>
                  </a:moveTo>
                  <a:lnTo>
                    <a:pt x="8" y="65"/>
                  </a:lnTo>
                  <a:lnTo>
                    <a:pt x="20" y="73"/>
                  </a:lnTo>
                  <a:lnTo>
                    <a:pt x="33" y="73"/>
                  </a:lnTo>
                  <a:lnTo>
                    <a:pt x="47" y="73"/>
                  </a:lnTo>
                  <a:lnTo>
                    <a:pt x="60" y="65"/>
                  </a:lnTo>
                  <a:lnTo>
                    <a:pt x="68" y="52"/>
                  </a:lnTo>
                  <a:lnTo>
                    <a:pt x="68" y="40"/>
                  </a:lnTo>
                  <a:lnTo>
                    <a:pt x="68" y="25"/>
                  </a:lnTo>
                  <a:lnTo>
                    <a:pt x="60" y="12"/>
                  </a:lnTo>
                  <a:lnTo>
                    <a:pt x="51" y="4"/>
                  </a:lnTo>
                  <a:lnTo>
                    <a:pt x="33" y="0"/>
                  </a:lnTo>
                  <a:lnTo>
                    <a:pt x="20" y="4"/>
                  </a:lnTo>
                  <a:lnTo>
                    <a:pt x="8" y="8"/>
                  </a:lnTo>
                  <a:lnTo>
                    <a:pt x="3" y="22"/>
                  </a:lnTo>
                  <a:lnTo>
                    <a:pt x="0" y="35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FBFBF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93" name="Freeform 262"/>
            <p:cNvSpPr>
              <a:spLocks/>
            </p:cNvSpPr>
            <p:nvPr/>
          </p:nvSpPr>
          <p:spPr bwMode="auto">
            <a:xfrm>
              <a:off x="3763" y="1790"/>
              <a:ext cx="68" cy="73"/>
            </a:xfrm>
            <a:custGeom>
              <a:avLst/>
              <a:gdLst>
                <a:gd name="T0" fmla="*/ 0 w 68"/>
                <a:gd name="T1" fmla="*/ 52 h 73"/>
                <a:gd name="T2" fmla="*/ 8 w 68"/>
                <a:gd name="T3" fmla="*/ 65 h 73"/>
                <a:gd name="T4" fmla="*/ 20 w 68"/>
                <a:gd name="T5" fmla="*/ 73 h 73"/>
                <a:gd name="T6" fmla="*/ 33 w 68"/>
                <a:gd name="T7" fmla="*/ 73 h 73"/>
                <a:gd name="T8" fmla="*/ 47 w 68"/>
                <a:gd name="T9" fmla="*/ 73 h 73"/>
                <a:gd name="T10" fmla="*/ 60 w 68"/>
                <a:gd name="T11" fmla="*/ 65 h 73"/>
                <a:gd name="T12" fmla="*/ 68 w 68"/>
                <a:gd name="T13" fmla="*/ 52 h 73"/>
                <a:gd name="T14" fmla="*/ 68 w 68"/>
                <a:gd name="T15" fmla="*/ 40 h 73"/>
                <a:gd name="T16" fmla="*/ 68 w 68"/>
                <a:gd name="T17" fmla="*/ 25 h 73"/>
                <a:gd name="T18" fmla="*/ 60 w 68"/>
                <a:gd name="T19" fmla="*/ 12 h 73"/>
                <a:gd name="T20" fmla="*/ 51 w 68"/>
                <a:gd name="T21" fmla="*/ 4 h 73"/>
                <a:gd name="T22" fmla="*/ 33 w 68"/>
                <a:gd name="T23" fmla="*/ 0 h 73"/>
                <a:gd name="T24" fmla="*/ 20 w 68"/>
                <a:gd name="T25" fmla="*/ 4 h 73"/>
                <a:gd name="T26" fmla="*/ 8 w 68"/>
                <a:gd name="T27" fmla="*/ 8 h 73"/>
                <a:gd name="T28" fmla="*/ 3 w 68"/>
                <a:gd name="T29" fmla="*/ 22 h 73"/>
                <a:gd name="T30" fmla="*/ 0 w 68"/>
                <a:gd name="T31" fmla="*/ 35 h 73"/>
                <a:gd name="T32" fmla="*/ 0 w 68"/>
                <a:gd name="T33" fmla="*/ 52 h 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73"/>
                <a:gd name="T53" fmla="*/ 68 w 68"/>
                <a:gd name="T54" fmla="*/ 73 h 7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73">
                  <a:moveTo>
                    <a:pt x="0" y="52"/>
                  </a:moveTo>
                  <a:lnTo>
                    <a:pt x="8" y="65"/>
                  </a:lnTo>
                  <a:lnTo>
                    <a:pt x="20" y="73"/>
                  </a:lnTo>
                  <a:lnTo>
                    <a:pt x="33" y="73"/>
                  </a:lnTo>
                  <a:lnTo>
                    <a:pt x="47" y="73"/>
                  </a:lnTo>
                  <a:lnTo>
                    <a:pt x="60" y="65"/>
                  </a:lnTo>
                  <a:lnTo>
                    <a:pt x="68" y="52"/>
                  </a:lnTo>
                  <a:lnTo>
                    <a:pt x="68" y="40"/>
                  </a:lnTo>
                  <a:lnTo>
                    <a:pt x="68" y="25"/>
                  </a:lnTo>
                  <a:lnTo>
                    <a:pt x="60" y="12"/>
                  </a:lnTo>
                  <a:lnTo>
                    <a:pt x="51" y="4"/>
                  </a:lnTo>
                  <a:lnTo>
                    <a:pt x="33" y="0"/>
                  </a:lnTo>
                  <a:lnTo>
                    <a:pt x="20" y="4"/>
                  </a:lnTo>
                  <a:lnTo>
                    <a:pt x="8" y="8"/>
                  </a:lnTo>
                  <a:lnTo>
                    <a:pt x="3" y="22"/>
                  </a:lnTo>
                  <a:lnTo>
                    <a:pt x="0" y="35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94" name="Freeform 263"/>
            <p:cNvSpPr>
              <a:spLocks/>
            </p:cNvSpPr>
            <p:nvPr/>
          </p:nvSpPr>
          <p:spPr bwMode="auto">
            <a:xfrm>
              <a:off x="3296" y="1908"/>
              <a:ext cx="139" cy="149"/>
            </a:xfrm>
            <a:custGeom>
              <a:avLst/>
              <a:gdLst>
                <a:gd name="T0" fmla="*/ 5 w 139"/>
                <a:gd name="T1" fmla="*/ 101 h 149"/>
                <a:gd name="T2" fmla="*/ 8 w 139"/>
                <a:gd name="T3" fmla="*/ 113 h 149"/>
                <a:gd name="T4" fmla="*/ 17 w 139"/>
                <a:gd name="T5" fmla="*/ 121 h 149"/>
                <a:gd name="T6" fmla="*/ 25 w 139"/>
                <a:gd name="T7" fmla="*/ 136 h 149"/>
                <a:gd name="T8" fmla="*/ 40 w 139"/>
                <a:gd name="T9" fmla="*/ 139 h 149"/>
                <a:gd name="T10" fmla="*/ 53 w 139"/>
                <a:gd name="T11" fmla="*/ 144 h 149"/>
                <a:gd name="T12" fmla="*/ 65 w 139"/>
                <a:gd name="T13" fmla="*/ 149 h 149"/>
                <a:gd name="T14" fmla="*/ 83 w 139"/>
                <a:gd name="T15" fmla="*/ 149 h 149"/>
                <a:gd name="T16" fmla="*/ 96 w 139"/>
                <a:gd name="T17" fmla="*/ 144 h 149"/>
                <a:gd name="T18" fmla="*/ 109 w 139"/>
                <a:gd name="T19" fmla="*/ 139 h 149"/>
                <a:gd name="T20" fmla="*/ 118 w 139"/>
                <a:gd name="T21" fmla="*/ 131 h 149"/>
                <a:gd name="T22" fmla="*/ 126 w 139"/>
                <a:gd name="T23" fmla="*/ 118 h 149"/>
                <a:gd name="T24" fmla="*/ 134 w 139"/>
                <a:gd name="T25" fmla="*/ 104 h 149"/>
                <a:gd name="T26" fmla="*/ 139 w 139"/>
                <a:gd name="T27" fmla="*/ 91 h 149"/>
                <a:gd name="T28" fmla="*/ 139 w 139"/>
                <a:gd name="T29" fmla="*/ 78 h 149"/>
                <a:gd name="T30" fmla="*/ 139 w 139"/>
                <a:gd name="T31" fmla="*/ 65 h 149"/>
                <a:gd name="T32" fmla="*/ 134 w 139"/>
                <a:gd name="T33" fmla="*/ 53 h 149"/>
                <a:gd name="T34" fmla="*/ 131 w 139"/>
                <a:gd name="T35" fmla="*/ 35 h 149"/>
                <a:gd name="T36" fmla="*/ 118 w 139"/>
                <a:gd name="T37" fmla="*/ 26 h 149"/>
                <a:gd name="T38" fmla="*/ 109 w 139"/>
                <a:gd name="T39" fmla="*/ 13 h 149"/>
                <a:gd name="T40" fmla="*/ 96 w 139"/>
                <a:gd name="T41" fmla="*/ 8 h 149"/>
                <a:gd name="T42" fmla="*/ 83 w 139"/>
                <a:gd name="T43" fmla="*/ 5 h 149"/>
                <a:gd name="T44" fmla="*/ 70 w 139"/>
                <a:gd name="T45" fmla="*/ 0 h 149"/>
                <a:gd name="T46" fmla="*/ 56 w 139"/>
                <a:gd name="T47" fmla="*/ 0 h 149"/>
                <a:gd name="T48" fmla="*/ 43 w 139"/>
                <a:gd name="T49" fmla="*/ 5 h 149"/>
                <a:gd name="T50" fmla="*/ 30 w 139"/>
                <a:gd name="T51" fmla="*/ 8 h 149"/>
                <a:gd name="T52" fmla="*/ 22 w 139"/>
                <a:gd name="T53" fmla="*/ 18 h 149"/>
                <a:gd name="T54" fmla="*/ 13 w 139"/>
                <a:gd name="T55" fmla="*/ 30 h 149"/>
                <a:gd name="T56" fmla="*/ 5 w 139"/>
                <a:gd name="T57" fmla="*/ 43 h 149"/>
                <a:gd name="T58" fmla="*/ 0 w 139"/>
                <a:gd name="T59" fmla="*/ 56 h 149"/>
                <a:gd name="T60" fmla="*/ 0 w 139"/>
                <a:gd name="T61" fmla="*/ 70 h 149"/>
                <a:gd name="T62" fmla="*/ 0 w 139"/>
                <a:gd name="T63" fmla="*/ 83 h 149"/>
                <a:gd name="T64" fmla="*/ 5 w 139"/>
                <a:gd name="T65" fmla="*/ 101 h 1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9"/>
                <a:gd name="T100" fmla="*/ 0 h 149"/>
                <a:gd name="T101" fmla="*/ 139 w 139"/>
                <a:gd name="T102" fmla="*/ 149 h 14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9" h="149">
                  <a:moveTo>
                    <a:pt x="5" y="101"/>
                  </a:moveTo>
                  <a:lnTo>
                    <a:pt x="8" y="113"/>
                  </a:lnTo>
                  <a:lnTo>
                    <a:pt x="17" y="121"/>
                  </a:lnTo>
                  <a:lnTo>
                    <a:pt x="25" y="136"/>
                  </a:lnTo>
                  <a:lnTo>
                    <a:pt x="40" y="139"/>
                  </a:lnTo>
                  <a:lnTo>
                    <a:pt x="53" y="144"/>
                  </a:lnTo>
                  <a:lnTo>
                    <a:pt x="65" y="149"/>
                  </a:lnTo>
                  <a:lnTo>
                    <a:pt x="83" y="149"/>
                  </a:lnTo>
                  <a:lnTo>
                    <a:pt x="96" y="144"/>
                  </a:lnTo>
                  <a:lnTo>
                    <a:pt x="109" y="139"/>
                  </a:lnTo>
                  <a:lnTo>
                    <a:pt x="118" y="131"/>
                  </a:lnTo>
                  <a:lnTo>
                    <a:pt x="126" y="118"/>
                  </a:lnTo>
                  <a:lnTo>
                    <a:pt x="134" y="104"/>
                  </a:lnTo>
                  <a:lnTo>
                    <a:pt x="139" y="91"/>
                  </a:lnTo>
                  <a:lnTo>
                    <a:pt x="139" y="78"/>
                  </a:lnTo>
                  <a:lnTo>
                    <a:pt x="139" y="65"/>
                  </a:lnTo>
                  <a:lnTo>
                    <a:pt x="134" y="53"/>
                  </a:lnTo>
                  <a:lnTo>
                    <a:pt x="131" y="35"/>
                  </a:lnTo>
                  <a:lnTo>
                    <a:pt x="118" y="26"/>
                  </a:lnTo>
                  <a:lnTo>
                    <a:pt x="109" y="13"/>
                  </a:lnTo>
                  <a:lnTo>
                    <a:pt x="96" y="8"/>
                  </a:lnTo>
                  <a:lnTo>
                    <a:pt x="83" y="5"/>
                  </a:lnTo>
                  <a:lnTo>
                    <a:pt x="70" y="0"/>
                  </a:lnTo>
                  <a:lnTo>
                    <a:pt x="56" y="0"/>
                  </a:lnTo>
                  <a:lnTo>
                    <a:pt x="43" y="5"/>
                  </a:lnTo>
                  <a:lnTo>
                    <a:pt x="30" y="8"/>
                  </a:lnTo>
                  <a:lnTo>
                    <a:pt x="22" y="18"/>
                  </a:lnTo>
                  <a:lnTo>
                    <a:pt x="13" y="30"/>
                  </a:lnTo>
                  <a:lnTo>
                    <a:pt x="5" y="43"/>
                  </a:lnTo>
                  <a:lnTo>
                    <a:pt x="0" y="56"/>
                  </a:lnTo>
                  <a:lnTo>
                    <a:pt x="0" y="70"/>
                  </a:lnTo>
                  <a:lnTo>
                    <a:pt x="0" y="83"/>
                  </a:lnTo>
                  <a:lnTo>
                    <a:pt x="5" y="101"/>
                  </a:lnTo>
                  <a:close/>
                </a:path>
              </a:pathLst>
            </a:custGeom>
            <a:solidFill>
              <a:srgbClr val="1F1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95" name="Freeform 264"/>
            <p:cNvSpPr>
              <a:spLocks/>
            </p:cNvSpPr>
            <p:nvPr/>
          </p:nvSpPr>
          <p:spPr bwMode="auto">
            <a:xfrm>
              <a:off x="3296" y="1908"/>
              <a:ext cx="139" cy="149"/>
            </a:xfrm>
            <a:custGeom>
              <a:avLst/>
              <a:gdLst>
                <a:gd name="T0" fmla="*/ 5 w 139"/>
                <a:gd name="T1" fmla="*/ 101 h 149"/>
                <a:gd name="T2" fmla="*/ 8 w 139"/>
                <a:gd name="T3" fmla="*/ 113 h 149"/>
                <a:gd name="T4" fmla="*/ 17 w 139"/>
                <a:gd name="T5" fmla="*/ 121 h 149"/>
                <a:gd name="T6" fmla="*/ 25 w 139"/>
                <a:gd name="T7" fmla="*/ 136 h 149"/>
                <a:gd name="T8" fmla="*/ 40 w 139"/>
                <a:gd name="T9" fmla="*/ 139 h 149"/>
                <a:gd name="T10" fmla="*/ 53 w 139"/>
                <a:gd name="T11" fmla="*/ 144 h 149"/>
                <a:gd name="T12" fmla="*/ 65 w 139"/>
                <a:gd name="T13" fmla="*/ 149 h 149"/>
                <a:gd name="T14" fmla="*/ 83 w 139"/>
                <a:gd name="T15" fmla="*/ 149 h 149"/>
                <a:gd name="T16" fmla="*/ 96 w 139"/>
                <a:gd name="T17" fmla="*/ 144 h 149"/>
                <a:gd name="T18" fmla="*/ 109 w 139"/>
                <a:gd name="T19" fmla="*/ 139 h 149"/>
                <a:gd name="T20" fmla="*/ 118 w 139"/>
                <a:gd name="T21" fmla="*/ 131 h 149"/>
                <a:gd name="T22" fmla="*/ 126 w 139"/>
                <a:gd name="T23" fmla="*/ 118 h 149"/>
                <a:gd name="T24" fmla="*/ 134 w 139"/>
                <a:gd name="T25" fmla="*/ 104 h 149"/>
                <a:gd name="T26" fmla="*/ 139 w 139"/>
                <a:gd name="T27" fmla="*/ 91 h 149"/>
                <a:gd name="T28" fmla="*/ 139 w 139"/>
                <a:gd name="T29" fmla="*/ 78 h 149"/>
                <a:gd name="T30" fmla="*/ 139 w 139"/>
                <a:gd name="T31" fmla="*/ 65 h 149"/>
                <a:gd name="T32" fmla="*/ 134 w 139"/>
                <a:gd name="T33" fmla="*/ 53 h 149"/>
                <a:gd name="T34" fmla="*/ 131 w 139"/>
                <a:gd name="T35" fmla="*/ 35 h 149"/>
                <a:gd name="T36" fmla="*/ 118 w 139"/>
                <a:gd name="T37" fmla="*/ 26 h 149"/>
                <a:gd name="T38" fmla="*/ 109 w 139"/>
                <a:gd name="T39" fmla="*/ 13 h 149"/>
                <a:gd name="T40" fmla="*/ 96 w 139"/>
                <a:gd name="T41" fmla="*/ 8 h 149"/>
                <a:gd name="T42" fmla="*/ 83 w 139"/>
                <a:gd name="T43" fmla="*/ 5 h 149"/>
                <a:gd name="T44" fmla="*/ 70 w 139"/>
                <a:gd name="T45" fmla="*/ 0 h 149"/>
                <a:gd name="T46" fmla="*/ 56 w 139"/>
                <a:gd name="T47" fmla="*/ 0 h 149"/>
                <a:gd name="T48" fmla="*/ 43 w 139"/>
                <a:gd name="T49" fmla="*/ 5 h 149"/>
                <a:gd name="T50" fmla="*/ 30 w 139"/>
                <a:gd name="T51" fmla="*/ 8 h 149"/>
                <a:gd name="T52" fmla="*/ 22 w 139"/>
                <a:gd name="T53" fmla="*/ 18 h 149"/>
                <a:gd name="T54" fmla="*/ 13 w 139"/>
                <a:gd name="T55" fmla="*/ 30 h 149"/>
                <a:gd name="T56" fmla="*/ 5 w 139"/>
                <a:gd name="T57" fmla="*/ 43 h 149"/>
                <a:gd name="T58" fmla="*/ 0 w 139"/>
                <a:gd name="T59" fmla="*/ 56 h 149"/>
                <a:gd name="T60" fmla="*/ 0 w 139"/>
                <a:gd name="T61" fmla="*/ 70 h 149"/>
                <a:gd name="T62" fmla="*/ 0 w 139"/>
                <a:gd name="T63" fmla="*/ 83 h 149"/>
                <a:gd name="T64" fmla="*/ 5 w 139"/>
                <a:gd name="T65" fmla="*/ 101 h 1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9"/>
                <a:gd name="T100" fmla="*/ 0 h 149"/>
                <a:gd name="T101" fmla="*/ 139 w 139"/>
                <a:gd name="T102" fmla="*/ 149 h 14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9" h="149">
                  <a:moveTo>
                    <a:pt x="5" y="101"/>
                  </a:moveTo>
                  <a:lnTo>
                    <a:pt x="8" y="113"/>
                  </a:lnTo>
                  <a:lnTo>
                    <a:pt x="17" y="121"/>
                  </a:lnTo>
                  <a:lnTo>
                    <a:pt x="25" y="136"/>
                  </a:lnTo>
                  <a:lnTo>
                    <a:pt x="40" y="139"/>
                  </a:lnTo>
                  <a:lnTo>
                    <a:pt x="53" y="144"/>
                  </a:lnTo>
                  <a:lnTo>
                    <a:pt x="65" y="149"/>
                  </a:lnTo>
                  <a:lnTo>
                    <a:pt x="83" y="149"/>
                  </a:lnTo>
                  <a:lnTo>
                    <a:pt x="96" y="144"/>
                  </a:lnTo>
                  <a:lnTo>
                    <a:pt x="109" y="139"/>
                  </a:lnTo>
                  <a:lnTo>
                    <a:pt x="118" y="131"/>
                  </a:lnTo>
                  <a:lnTo>
                    <a:pt x="126" y="118"/>
                  </a:lnTo>
                  <a:lnTo>
                    <a:pt x="134" y="104"/>
                  </a:lnTo>
                  <a:lnTo>
                    <a:pt x="139" y="91"/>
                  </a:lnTo>
                  <a:lnTo>
                    <a:pt x="139" y="78"/>
                  </a:lnTo>
                  <a:lnTo>
                    <a:pt x="139" y="65"/>
                  </a:lnTo>
                  <a:lnTo>
                    <a:pt x="134" y="53"/>
                  </a:lnTo>
                  <a:lnTo>
                    <a:pt x="131" y="35"/>
                  </a:lnTo>
                  <a:lnTo>
                    <a:pt x="118" y="26"/>
                  </a:lnTo>
                  <a:lnTo>
                    <a:pt x="109" y="13"/>
                  </a:lnTo>
                  <a:lnTo>
                    <a:pt x="96" y="8"/>
                  </a:lnTo>
                  <a:lnTo>
                    <a:pt x="83" y="5"/>
                  </a:lnTo>
                  <a:lnTo>
                    <a:pt x="70" y="0"/>
                  </a:lnTo>
                  <a:lnTo>
                    <a:pt x="56" y="0"/>
                  </a:lnTo>
                  <a:lnTo>
                    <a:pt x="43" y="5"/>
                  </a:lnTo>
                  <a:lnTo>
                    <a:pt x="30" y="8"/>
                  </a:lnTo>
                  <a:lnTo>
                    <a:pt x="22" y="18"/>
                  </a:lnTo>
                  <a:lnTo>
                    <a:pt x="13" y="30"/>
                  </a:lnTo>
                  <a:lnTo>
                    <a:pt x="5" y="43"/>
                  </a:lnTo>
                  <a:lnTo>
                    <a:pt x="0" y="56"/>
                  </a:lnTo>
                  <a:lnTo>
                    <a:pt x="0" y="70"/>
                  </a:lnTo>
                  <a:lnTo>
                    <a:pt x="0" y="83"/>
                  </a:lnTo>
                  <a:lnTo>
                    <a:pt x="5" y="101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96" name="Freeform 265"/>
            <p:cNvSpPr>
              <a:spLocks/>
            </p:cNvSpPr>
            <p:nvPr/>
          </p:nvSpPr>
          <p:spPr bwMode="auto">
            <a:xfrm>
              <a:off x="3331" y="1946"/>
              <a:ext cx="69" cy="75"/>
            </a:xfrm>
            <a:custGeom>
              <a:avLst/>
              <a:gdLst>
                <a:gd name="T0" fmla="*/ 0 w 69"/>
                <a:gd name="T1" fmla="*/ 48 h 75"/>
                <a:gd name="T2" fmla="*/ 8 w 69"/>
                <a:gd name="T3" fmla="*/ 63 h 75"/>
                <a:gd name="T4" fmla="*/ 18 w 69"/>
                <a:gd name="T5" fmla="*/ 71 h 75"/>
                <a:gd name="T6" fmla="*/ 35 w 69"/>
                <a:gd name="T7" fmla="*/ 75 h 75"/>
                <a:gd name="T8" fmla="*/ 48 w 69"/>
                <a:gd name="T9" fmla="*/ 71 h 75"/>
                <a:gd name="T10" fmla="*/ 56 w 69"/>
                <a:gd name="T11" fmla="*/ 66 h 75"/>
                <a:gd name="T12" fmla="*/ 66 w 69"/>
                <a:gd name="T13" fmla="*/ 53 h 75"/>
                <a:gd name="T14" fmla="*/ 69 w 69"/>
                <a:gd name="T15" fmla="*/ 40 h 75"/>
                <a:gd name="T16" fmla="*/ 69 w 69"/>
                <a:gd name="T17" fmla="*/ 27 h 75"/>
                <a:gd name="T18" fmla="*/ 61 w 69"/>
                <a:gd name="T19" fmla="*/ 15 h 75"/>
                <a:gd name="T20" fmla="*/ 48 w 69"/>
                <a:gd name="T21" fmla="*/ 5 h 75"/>
                <a:gd name="T22" fmla="*/ 35 w 69"/>
                <a:gd name="T23" fmla="*/ 0 h 75"/>
                <a:gd name="T24" fmla="*/ 21 w 69"/>
                <a:gd name="T25" fmla="*/ 0 h 75"/>
                <a:gd name="T26" fmla="*/ 8 w 69"/>
                <a:gd name="T27" fmla="*/ 10 h 75"/>
                <a:gd name="T28" fmla="*/ 0 w 69"/>
                <a:gd name="T29" fmla="*/ 23 h 75"/>
                <a:gd name="T30" fmla="*/ 0 w 69"/>
                <a:gd name="T31" fmla="*/ 35 h 75"/>
                <a:gd name="T32" fmla="*/ 0 w 69"/>
                <a:gd name="T33" fmla="*/ 48 h 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9"/>
                <a:gd name="T52" fmla="*/ 0 h 75"/>
                <a:gd name="T53" fmla="*/ 69 w 69"/>
                <a:gd name="T54" fmla="*/ 75 h 7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9" h="75">
                  <a:moveTo>
                    <a:pt x="0" y="48"/>
                  </a:moveTo>
                  <a:lnTo>
                    <a:pt x="8" y="63"/>
                  </a:lnTo>
                  <a:lnTo>
                    <a:pt x="18" y="71"/>
                  </a:lnTo>
                  <a:lnTo>
                    <a:pt x="35" y="75"/>
                  </a:lnTo>
                  <a:lnTo>
                    <a:pt x="48" y="71"/>
                  </a:lnTo>
                  <a:lnTo>
                    <a:pt x="56" y="66"/>
                  </a:lnTo>
                  <a:lnTo>
                    <a:pt x="66" y="53"/>
                  </a:lnTo>
                  <a:lnTo>
                    <a:pt x="69" y="40"/>
                  </a:lnTo>
                  <a:lnTo>
                    <a:pt x="69" y="27"/>
                  </a:lnTo>
                  <a:lnTo>
                    <a:pt x="61" y="15"/>
                  </a:lnTo>
                  <a:lnTo>
                    <a:pt x="48" y="5"/>
                  </a:lnTo>
                  <a:lnTo>
                    <a:pt x="35" y="0"/>
                  </a:lnTo>
                  <a:lnTo>
                    <a:pt x="21" y="0"/>
                  </a:lnTo>
                  <a:lnTo>
                    <a:pt x="8" y="10"/>
                  </a:lnTo>
                  <a:lnTo>
                    <a:pt x="0" y="23"/>
                  </a:lnTo>
                  <a:lnTo>
                    <a:pt x="0" y="35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BFBF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97" name="Freeform 266"/>
            <p:cNvSpPr>
              <a:spLocks/>
            </p:cNvSpPr>
            <p:nvPr/>
          </p:nvSpPr>
          <p:spPr bwMode="auto">
            <a:xfrm>
              <a:off x="3331" y="1946"/>
              <a:ext cx="69" cy="75"/>
            </a:xfrm>
            <a:custGeom>
              <a:avLst/>
              <a:gdLst>
                <a:gd name="T0" fmla="*/ 0 w 69"/>
                <a:gd name="T1" fmla="*/ 48 h 75"/>
                <a:gd name="T2" fmla="*/ 8 w 69"/>
                <a:gd name="T3" fmla="*/ 63 h 75"/>
                <a:gd name="T4" fmla="*/ 18 w 69"/>
                <a:gd name="T5" fmla="*/ 71 h 75"/>
                <a:gd name="T6" fmla="*/ 35 w 69"/>
                <a:gd name="T7" fmla="*/ 75 h 75"/>
                <a:gd name="T8" fmla="*/ 48 w 69"/>
                <a:gd name="T9" fmla="*/ 71 h 75"/>
                <a:gd name="T10" fmla="*/ 56 w 69"/>
                <a:gd name="T11" fmla="*/ 66 h 75"/>
                <a:gd name="T12" fmla="*/ 66 w 69"/>
                <a:gd name="T13" fmla="*/ 53 h 75"/>
                <a:gd name="T14" fmla="*/ 69 w 69"/>
                <a:gd name="T15" fmla="*/ 40 h 75"/>
                <a:gd name="T16" fmla="*/ 69 w 69"/>
                <a:gd name="T17" fmla="*/ 27 h 75"/>
                <a:gd name="T18" fmla="*/ 61 w 69"/>
                <a:gd name="T19" fmla="*/ 15 h 75"/>
                <a:gd name="T20" fmla="*/ 48 w 69"/>
                <a:gd name="T21" fmla="*/ 5 h 75"/>
                <a:gd name="T22" fmla="*/ 35 w 69"/>
                <a:gd name="T23" fmla="*/ 0 h 75"/>
                <a:gd name="T24" fmla="*/ 21 w 69"/>
                <a:gd name="T25" fmla="*/ 0 h 75"/>
                <a:gd name="T26" fmla="*/ 8 w 69"/>
                <a:gd name="T27" fmla="*/ 10 h 75"/>
                <a:gd name="T28" fmla="*/ 0 w 69"/>
                <a:gd name="T29" fmla="*/ 23 h 75"/>
                <a:gd name="T30" fmla="*/ 0 w 69"/>
                <a:gd name="T31" fmla="*/ 35 h 75"/>
                <a:gd name="T32" fmla="*/ 0 w 69"/>
                <a:gd name="T33" fmla="*/ 48 h 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9"/>
                <a:gd name="T52" fmla="*/ 0 h 75"/>
                <a:gd name="T53" fmla="*/ 69 w 69"/>
                <a:gd name="T54" fmla="*/ 75 h 7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9" h="75">
                  <a:moveTo>
                    <a:pt x="0" y="48"/>
                  </a:moveTo>
                  <a:lnTo>
                    <a:pt x="8" y="63"/>
                  </a:lnTo>
                  <a:lnTo>
                    <a:pt x="18" y="71"/>
                  </a:lnTo>
                  <a:lnTo>
                    <a:pt x="35" y="75"/>
                  </a:lnTo>
                  <a:lnTo>
                    <a:pt x="48" y="71"/>
                  </a:lnTo>
                  <a:lnTo>
                    <a:pt x="56" y="66"/>
                  </a:lnTo>
                  <a:lnTo>
                    <a:pt x="66" y="53"/>
                  </a:lnTo>
                  <a:lnTo>
                    <a:pt x="69" y="40"/>
                  </a:lnTo>
                  <a:lnTo>
                    <a:pt x="69" y="27"/>
                  </a:lnTo>
                  <a:lnTo>
                    <a:pt x="61" y="15"/>
                  </a:lnTo>
                  <a:lnTo>
                    <a:pt x="48" y="5"/>
                  </a:lnTo>
                  <a:lnTo>
                    <a:pt x="35" y="0"/>
                  </a:lnTo>
                  <a:lnTo>
                    <a:pt x="21" y="0"/>
                  </a:lnTo>
                  <a:lnTo>
                    <a:pt x="8" y="10"/>
                  </a:lnTo>
                  <a:lnTo>
                    <a:pt x="0" y="23"/>
                  </a:lnTo>
                  <a:lnTo>
                    <a:pt x="0" y="35"/>
                  </a:lnTo>
                  <a:lnTo>
                    <a:pt x="0" y="48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98" name="Freeform 267"/>
            <p:cNvSpPr>
              <a:spLocks/>
            </p:cNvSpPr>
            <p:nvPr/>
          </p:nvSpPr>
          <p:spPr bwMode="auto">
            <a:xfrm>
              <a:off x="3544" y="1588"/>
              <a:ext cx="179" cy="128"/>
            </a:xfrm>
            <a:custGeom>
              <a:avLst/>
              <a:gdLst>
                <a:gd name="T0" fmla="*/ 30 w 179"/>
                <a:gd name="T1" fmla="*/ 128 h 128"/>
                <a:gd name="T2" fmla="*/ 0 w 179"/>
                <a:gd name="T3" fmla="*/ 35 h 128"/>
                <a:gd name="T4" fmla="*/ 92 w 179"/>
                <a:gd name="T5" fmla="*/ 0 h 128"/>
                <a:gd name="T6" fmla="*/ 95 w 179"/>
                <a:gd name="T7" fmla="*/ 0 h 128"/>
                <a:gd name="T8" fmla="*/ 105 w 179"/>
                <a:gd name="T9" fmla="*/ 0 h 128"/>
                <a:gd name="T10" fmla="*/ 108 w 179"/>
                <a:gd name="T11" fmla="*/ 5 h 128"/>
                <a:gd name="T12" fmla="*/ 179 w 179"/>
                <a:gd name="T13" fmla="*/ 75 h 128"/>
                <a:gd name="T14" fmla="*/ 179 w 179"/>
                <a:gd name="T15" fmla="*/ 75 h 128"/>
                <a:gd name="T16" fmla="*/ 35 w 179"/>
                <a:gd name="T17" fmla="*/ 128 h 128"/>
                <a:gd name="T18" fmla="*/ 30 w 179"/>
                <a:gd name="T19" fmla="*/ 128 h 1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9"/>
                <a:gd name="T31" fmla="*/ 0 h 128"/>
                <a:gd name="T32" fmla="*/ 179 w 179"/>
                <a:gd name="T33" fmla="*/ 128 h 1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9" h="128">
                  <a:moveTo>
                    <a:pt x="30" y="128"/>
                  </a:moveTo>
                  <a:lnTo>
                    <a:pt x="0" y="35"/>
                  </a:lnTo>
                  <a:lnTo>
                    <a:pt x="92" y="0"/>
                  </a:lnTo>
                  <a:lnTo>
                    <a:pt x="95" y="0"/>
                  </a:lnTo>
                  <a:lnTo>
                    <a:pt x="105" y="0"/>
                  </a:lnTo>
                  <a:lnTo>
                    <a:pt x="108" y="5"/>
                  </a:lnTo>
                  <a:lnTo>
                    <a:pt x="179" y="75"/>
                  </a:lnTo>
                  <a:lnTo>
                    <a:pt x="35" y="128"/>
                  </a:lnTo>
                  <a:lnTo>
                    <a:pt x="30" y="128"/>
                  </a:lnTo>
                  <a:close/>
                </a:path>
              </a:pathLst>
            </a:custGeom>
            <a:solidFill>
              <a:srgbClr val="FCFCF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99" name="Freeform 268"/>
            <p:cNvSpPr>
              <a:spLocks/>
            </p:cNvSpPr>
            <p:nvPr/>
          </p:nvSpPr>
          <p:spPr bwMode="auto">
            <a:xfrm>
              <a:off x="3544" y="1588"/>
              <a:ext cx="179" cy="128"/>
            </a:xfrm>
            <a:custGeom>
              <a:avLst/>
              <a:gdLst>
                <a:gd name="T0" fmla="*/ 30 w 179"/>
                <a:gd name="T1" fmla="*/ 128 h 128"/>
                <a:gd name="T2" fmla="*/ 0 w 179"/>
                <a:gd name="T3" fmla="*/ 35 h 128"/>
                <a:gd name="T4" fmla="*/ 92 w 179"/>
                <a:gd name="T5" fmla="*/ 0 h 128"/>
                <a:gd name="T6" fmla="*/ 95 w 179"/>
                <a:gd name="T7" fmla="*/ 0 h 128"/>
                <a:gd name="T8" fmla="*/ 105 w 179"/>
                <a:gd name="T9" fmla="*/ 0 h 128"/>
                <a:gd name="T10" fmla="*/ 108 w 179"/>
                <a:gd name="T11" fmla="*/ 5 h 128"/>
                <a:gd name="T12" fmla="*/ 179 w 179"/>
                <a:gd name="T13" fmla="*/ 75 h 128"/>
                <a:gd name="T14" fmla="*/ 179 w 179"/>
                <a:gd name="T15" fmla="*/ 75 h 128"/>
                <a:gd name="T16" fmla="*/ 35 w 179"/>
                <a:gd name="T17" fmla="*/ 128 h 128"/>
                <a:gd name="T18" fmla="*/ 30 w 179"/>
                <a:gd name="T19" fmla="*/ 128 h 128"/>
                <a:gd name="T20" fmla="*/ 30 w 179"/>
                <a:gd name="T21" fmla="*/ 128 h 1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9"/>
                <a:gd name="T34" fmla="*/ 0 h 128"/>
                <a:gd name="T35" fmla="*/ 179 w 179"/>
                <a:gd name="T36" fmla="*/ 128 h 1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9" h="128">
                  <a:moveTo>
                    <a:pt x="30" y="128"/>
                  </a:moveTo>
                  <a:lnTo>
                    <a:pt x="0" y="35"/>
                  </a:lnTo>
                  <a:lnTo>
                    <a:pt x="92" y="0"/>
                  </a:lnTo>
                  <a:lnTo>
                    <a:pt x="95" y="0"/>
                  </a:lnTo>
                  <a:lnTo>
                    <a:pt x="105" y="0"/>
                  </a:lnTo>
                  <a:lnTo>
                    <a:pt x="108" y="5"/>
                  </a:lnTo>
                  <a:lnTo>
                    <a:pt x="179" y="75"/>
                  </a:lnTo>
                  <a:lnTo>
                    <a:pt x="35" y="128"/>
                  </a:lnTo>
                  <a:lnTo>
                    <a:pt x="30" y="128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00" name="Freeform 269"/>
            <p:cNvSpPr>
              <a:spLocks/>
            </p:cNvSpPr>
            <p:nvPr/>
          </p:nvSpPr>
          <p:spPr bwMode="auto">
            <a:xfrm>
              <a:off x="3374" y="1628"/>
              <a:ext cx="187" cy="157"/>
            </a:xfrm>
            <a:custGeom>
              <a:avLst/>
              <a:gdLst>
                <a:gd name="T0" fmla="*/ 157 w 187"/>
                <a:gd name="T1" fmla="*/ 0 h 157"/>
                <a:gd name="T2" fmla="*/ 187 w 187"/>
                <a:gd name="T3" fmla="*/ 91 h 157"/>
                <a:gd name="T4" fmla="*/ 0 w 187"/>
                <a:gd name="T5" fmla="*/ 157 h 157"/>
                <a:gd name="T6" fmla="*/ 66 w 187"/>
                <a:gd name="T7" fmla="*/ 35 h 157"/>
                <a:gd name="T8" fmla="*/ 157 w 187"/>
                <a:gd name="T9" fmla="*/ 0 h 1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"/>
                <a:gd name="T16" fmla="*/ 0 h 157"/>
                <a:gd name="T17" fmla="*/ 187 w 187"/>
                <a:gd name="T18" fmla="*/ 157 h 1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" h="157">
                  <a:moveTo>
                    <a:pt x="157" y="0"/>
                  </a:moveTo>
                  <a:lnTo>
                    <a:pt x="187" y="91"/>
                  </a:lnTo>
                  <a:lnTo>
                    <a:pt x="0" y="157"/>
                  </a:lnTo>
                  <a:lnTo>
                    <a:pt x="66" y="35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CFCF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01" name="Freeform 270"/>
            <p:cNvSpPr>
              <a:spLocks/>
            </p:cNvSpPr>
            <p:nvPr/>
          </p:nvSpPr>
          <p:spPr bwMode="auto">
            <a:xfrm>
              <a:off x="3374" y="1628"/>
              <a:ext cx="187" cy="157"/>
            </a:xfrm>
            <a:custGeom>
              <a:avLst/>
              <a:gdLst>
                <a:gd name="T0" fmla="*/ 157 w 187"/>
                <a:gd name="T1" fmla="*/ 0 h 157"/>
                <a:gd name="T2" fmla="*/ 187 w 187"/>
                <a:gd name="T3" fmla="*/ 91 h 157"/>
                <a:gd name="T4" fmla="*/ 0 w 187"/>
                <a:gd name="T5" fmla="*/ 157 h 157"/>
                <a:gd name="T6" fmla="*/ 66 w 187"/>
                <a:gd name="T7" fmla="*/ 35 h 157"/>
                <a:gd name="T8" fmla="*/ 157 w 187"/>
                <a:gd name="T9" fmla="*/ 0 h 157"/>
                <a:gd name="T10" fmla="*/ 157 w 187"/>
                <a:gd name="T11" fmla="*/ 0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157"/>
                <a:gd name="T20" fmla="*/ 187 w 187"/>
                <a:gd name="T21" fmla="*/ 157 h 1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157">
                  <a:moveTo>
                    <a:pt x="157" y="0"/>
                  </a:moveTo>
                  <a:lnTo>
                    <a:pt x="187" y="91"/>
                  </a:lnTo>
                  <a:lnTo>
                    <a:pt x="0" y="157"/>
                  </a:lnTo>
                  <a:lnTo>
                    <a:pt x="66" y="35"/>
                  </a:lnTo>
                  <a:lnTo>
                    <a:pt x="157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02" name="Freeform 271"/>
            <p:cNvSpPr>
              <a:spLocks/>
            </p:cNvSpPr>
            <p:nvPr/>
          </p:nvSpPr>
          <p:spPr bwMode="auto">
            <a:xfrm>
              <a:off x="3914" y="1716"/>
              <a:ext cx="44" cy="26"/>
            </a:xfrm>
            <a:custGeom>
              <a:avLst/>
              <a:gdLst>
                <a:gd name="T0" fmla="*/ 5 w 44"/>
                <a:gd name="T1" fmla="*/ 8 h 26"/>
                <a:gd name="T2" fmla="*/ 36 w 44"/>
                <a:gd name="T3" fmla="*/ 0 h 26"/>
                <a:gd name="T4" fmla="*/ 39 w 44"/>
                <a:gd name="T5" fmla="*/ 0 h 26"/>
                <a:gd name="T6" fmla="*/ 44 w 44"/>
                <a:gd name="T7" fmla="*/ 3 h 26"/>
                <a:gd name="T8" fmla="*/ 44 w 44"/>
                <a:gd name="T9" fmla="*/ 8 h 26"/>
                <a:gd name="T10" fmla="*/ 39 w 44"/>
                <a:gd name="T11" fmla="*/ 13 h 26"/>
                <a:gd name="T12" fmla="*/ 8 w 44"/>
                <a:gd name="T13" fmla="*/ 26 h 26"/>
                <a:gd name="T14" fmla="*/ 5 w 44"/>
                <a:gd name="T15" fmla="*/ 21 h 26"/>
                <a:gd name="T16" fmla="*/ 0 w 44"/>
                <a:gd name="T17" fmla="*/ 18 h 26"/>
                <a:gd name="T18" fmla="*/ 0 w 44"/>
                <a:gd name="T19" fmla="*/ 13 h 26"/>
                <a:gd name="T20" fmla="*/ 5 w 44"/>
                <a:gd name="T21" fmla="*/ 8 h 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"/>
                <a:gd name="T34" fmla="*/ 0 h 26"/>
                <a:gd name="T35" fmla="*/ 44 w 44"/>
                <a:gd name="T36" fmla="*/ 26 h 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" h="26">
                  <a:moveTo>
                    <a:pt x="5" y="8"/>
                  </a:moveTo>
                  <a:lnTo>
                    <a:pt x="36" y="0"/>
                  </a:lnTo>
                  <a:lnTo>
                    <a:pt x="39" y="0"/>
                  </a:lnTo>
                  <a:lnTo>
                    <a:pt x="44" y="3"/>
                  </a:lnTo>
                  <a:lnTo>
                    <a:pt x="44" y="8"/>
                  </a:lnTo>
                  <a:lnTo>
                    <a:pt x="39" y="13"/>
                  </a:lnTo>
                  <a:lnTo>
                    <a:pt x="8" y="26"/>
                  </a:lnTo>
                  <a:lnTo>
                    <a:pt x="5" y="21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256"/>
          <p:cNvGrpSpPr>
            <a:grpSpLocks/>
          </p:cNvGrpSpPr>
          <p:nvPr/>
        </p:nvGrpSpPr>
        <p:grpSpPr bwMode="auto">
          <a:xfrm rot="757318">
            <a:off x="9193213" y="5457825"/>
            <a:ext cx="969962" cy="550863"/>
            <a:chOff x="3195" y="1571"/>
            <a:chExt cx="763" cy="486"/>
          </a:xfrm>
        </p:grpSpPr>
        <p:sp>
          <p:nvSpPr>
            <p:cNvPr id="14373" name="Freeform 257"/>
            <p:cNvSpPr>
              <a:spLocks/>
            </p:cNvSpPr>
            <p:nvPr/>
          </p:nvSpPr>
          <p:spPr bwMode="auto">
            <a:xfrm>
              <a:off x="3195" y="1571"/>
              <a:ext cx="737" cy="455"/>
            </a:xfrm>
            <a:custGeom>
              <a:avLst/>
              <a:gdLst>
                <a:gd name="T0" fmla="*/ 523 w 737"/>
                <a:gd name="T1" fmla="*/ 284 h 455"/>
                <a:gd name="T2" fmla="*/ 515 w 737"/>
                <a:gd name="T3" fmla="*/ 249 h 455"/>
                <a:gd name="T4" fmla="*/ 520 w 737"/>
                <a:gd name="T5" fmla="*/ 223 h 455"/>
                <a:gd name="T6" fmla="*/ 528 w 737"/>
                <a:gd name="T7" fmla="*/ 201 h 455"/>
                <a:gd name="T8" fmla="*/ 550 w 737"/>
                <a:gd name="T9" fmla="*/ 184 h 455"/>
                <a:gd name="T10" fmla="*/ 576 w 737"/>
                <a:gd name="T11" fmla="*/ 171 h 455"/>
                <a:gd name="T12" fmla="*/ 601 w 737"/>
                <a:gd name="T13" fmla="*/ 166 h 455"/>
                <a:gd name="T14" fmla="*/ 628 w 737"/>
                <a:gd name="T15" fmla="*/ 171 h 455"/>
                <a:gd name="T16" fmla="*/ 649 w 737"/>
                <a:gd name="T17" fmla="*/ 184 h 455"/>
                <a:gd name="T18" fmla="*/ 671 w 737"/>
                <a:gd name="T19" fmla="*/ 206 h 455"/>
                <a:gd name="T20" fmla="*/ 679 w 737"/>
                <a:gd name="T21" fmla="*/ 227 h 455"/>
                <a:gd name="T22" fmla="*/ 732 w 737"/>
                <a:gd name="T23" fmla="*/ 206 h 455"/>
                <a:gd name="T24" fmla="*/ 737 w 737"/>
                <a:gd name="T25" fmla="*/ 196 h 455"/>
                <a:gd name="T26" fmla="*/ 732 w 737"/>
                <a:gd name="T27" fmla="*/ 188 h 455"/>
                <a:gd name="T28" fmla="*/ 684 w 737"/>
                <a:gd name="T29" fmla="*/ 48 h 455"/>
                <a:gd name="T30" fmla="*/ 676 w 737"/>
                <a:gd name="T31" fmla="*/ 44 h 455"/>
                <a:gd name="T32" fmla="*/ 667 w 737"/>
                <a:gd name="T33" fmla="*/ 44 h 455"/>
                <a:gd name="T34" fmla="*/ 606 w 737"/>
                <a:gd name="T35" fmla="*/ 65 h 455"/>
                <a:gd name="T36" fmla="*/ 598 w 737"/>
                <a:gd name="T37" fmla="*/ 62 h 455"/>
                <a:gd name="T38" fmla="*/ 462 w 737"/>
                <a:gd name="T39" fmla="*/ 0 h 455"/>
                <a:gd name="T40" fmla="*/ 454 w 737"/>
                <a:gd name="T41" fmla="*/ 0 h 455"/>
                <a:gd name="T42" fmla="*/ 162 w 737"/>
                <a:gd name="T43" fmla="*/ 223 h 455"/>
                <a:gd name="T44" fmla="*/ 5 w 737"/>
                <a:gd name="T45" fmla="*/ 315 h 455"/>
                <a:gd name="T46" fmla="*/ 0 w 737"/>
                <a:gd name="T47" fmla="*/ 319 h 455"/>
                <a:gd name="T48" fmla="*/ 48 w 737"/>
                <a:gd name="T49" fmla="*/ 446 h 455"/>
                <a:gd name="T50" fmla="*/ 48 w 737"/>
                <a:gd name="T51" fmla="*/ 450 h 455"/>
                <a:gd name="T52" fmla="*/ 58 w 737"/>
                <a:gd name="T53" fmla="*/ 455 h 455"/>
                <a:gd name="T54" fmla="*/ 93 w 737"/>
                <a:gd name="T55" fmla="*/ 441 h 455"/>
                <a:gd name="T56" fmla="*/ 83 w 737"/>
                <a:gd name="T57" fmla="*/ 410 h 455"/>
                <a:gd name="T58" fmla="*/ 88 w 737"/>
                <a:gd name="T59" fmla="*/ 380 h 455"/>
                <a:gd name="T60" fmla="*/ 101 w 737"/>
                <a:gd name="T61" fmla="*/ 355 h 455"/>
                <a:gd name="T62" fmla="*/ 118 w 737"/>
                <a:gd name="T63" fmla="*/ 337 h 455"/>
                <a:gd name="T64" fmla="*/ 144 w 737"/>
                <a:gd name="T65" fmla="*/ 324 h 455"/>
                <a:gd name="T66" fmla="*/ 174 w 737"/>
                <a:gd name="T67" fmla="*/ 319 h 455"/>
                <a:gd name="T68" fmla="*/ 202 w 737"/>
                <a:gd name="T69" fmla="*/ 327 h 455"/>
                <a:gd name="T70" fmla="*/ 227 w 737"/>
                <a:gd name="T71" fmla="*/ 345 h 455"/>
                <a:gd name="T72" fmla="*/ 240 w 737"/>
                <a:gd name="T73" fmla="*/ 363 h 455"/>
                <a:gd name="T74" fmla="*/ 249 w 737"/>
                <a:gd name="T75" fmla="*/ 385 h 45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37"/>
                <a:gd name="T115" fmla="*/ 0 h 455"/>
                <a:gd name="T116" fmla="*/ 737 w 737"/>
                <a:gd name="T117" fmla="*/ 455 h 45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37" h="455">
                  <a:moveTo>
                    <a:pt x="249" y="385"/>
                  </a:moveTo>
                  <a:lnTo>
                    <a:pt x="523" y="284"/>
                  </a:lnTo>
                  <a:lnTo>
                    <a:pt x="520" y="267"/>
                  </a:lnTo>
                  <a:lnTo>
                    <a:pt x="515" y="249"/>
                  </a:lnTo>
                  <a:lnTo>
                    <a:pt x="520" y="236"/>
                  </a:lnTo>
                  <a:lnTo>
                    <a:pt x="520" y="223"/>
                  </a:lnTo>
                  <a:lnTo>
                    <a:pt x="523" y="211"/>
                  </a:lnTo>
                  <a:lnTo>
                    <a:pt x="528" y="201"/>
                  </a:lnTo>
                  <a:lnTo>
                    <a:pt x="540" y="188"/>
                  </a:lnTo>
                  <a:lnTo>
                    <a:pt x="550" y="184"/>
                  </a:lnTo>
                  <a:lnTo>
                    <a:pt x="563" y="176"/>
                  </a:lnTo>
                  <a:lnTo>
                    <a:pt x="576" y="171"/>
                  </a:lnTo>
                  <a:lnTo>
                    <a:pt x="588" y="166"/>
                  </a:lnTo>
                  <a:lnTo>
                    <a:pt x="601" y="166"/>
                  </a:lnTo>
                  <a:lnTo>
                    <a:pt x="615" y="166"/>
                  </a:lnTo>
                  <a:lnTo>
                    <a:pt x="628" y="171"/>
                  </a:lnTo>
                  <a:lnTo>
                    <a:pt x="641" y="179"/>
                  </a:lnTo>
                  <a:lnTo>
                    <a:pt x="649" y="184"/>
                  </a:lnTo>
                  <a:lnTo>
                    <a:pt x="662" y="193"/>
                  </a:lnTo>
                  <a:lnTo>
                    <a:pt x="671" y="206"/>
                  </a:lnTo>
                  <a:lnTo>
                    <a:pt x="676" y="219"/>
                  </a:lnTo>
                  <a:lnTo>
                    <a:pt x="679" y="227"/>
                  </a:lnTo>
                  <a:lnTo>
                    <a:pt x="724" y="211"/>
                  </a:lnTo>
                  <a:lnTo>
                    <a:pt x="732" y="206"/>
                  </a:lnTo>
                  <a:lnTo>
                    <a:pt x="737" y="201"/>
                  </a:lnTo>
                  <a:lnTo>
                    <a:pt x="737" y="196"/>
                  </a:lnTo>
                  <a:lnTo>
                    <a:pt x="732" y="188"/>
                  </a:lnTo>
                  <a:lnTo>
                    <a:pt x="684" y="52"/>
                  </a:lnTo>
                  <a:lnTo>
                    <a:pt x="684" y="48"/>
                  </a:lnTo>
                  <a:lnTo>
                    <a:pt x="679" y="48"/>
                  </a:lnTo>
                  <a:lnTo>
                    <a:pt x="676" y="44"/>
                  </a:lnTo>
                  <a:lnTo>
                    <a:pt x="671" y="44"/>
                  </a:lnTo>
                  <a:lnTo>
                    <a:pt x="667" y="44"/>
                  </a:lnTo>
                  <a:lnTo>
                    <a:pt x="615" y="65"/>
                  </a:lnTo>
                  <a:lnTo>
                    <a:pt x="606" y="65"/>
                  </a:lnTo>
                  <a:lnTo>
                    <a:pt x="601" y="65"/>
                  </a:lnTo>
                  <a:lnTo>
                    <a:pt x="598" y="62"/>
                  </a:lnTo>
                  <a:lnTo>
                    <a:pt x="467" y="0"/>
                  </a:lnTo>
                  <a:lnTo>
                    <a:pt x="462" y="0"/>
                  </a:lnTo>
                  <a:lnTo>
                    <a:pt x="457" y="0"/>
                  </a:lnTo>
                  <a:lnTo>
                    <a:pt x="454" y="0"/>
                  </a:lnTo>
                  <a:lnTo>
                    <a:pt x="232" y="80"/>
                  </a:lnTo>
                  <a:lnTo>
                    <a:pt x="162" y="223"/>
                  </a:lnTo>
                  <a:lnTo>
                    <a:pt x="10" y="310"/>
                  </a:lnTo>
                  <a:lnTo>
                    <a:pt x="5" y="315"/>
                  </a:lnTo>
                  <a:lnTo>
                    <a:pt x="0" y="315"/>
                  </a:lnTo>
                  <a:lnTo>
                    <a:pt x="0" y="319"/>
                  </a:lnTo>
                  <a:lnTo>
                    <a:pt x="0" y="324"/>
                  </a:lnTo>
                  <a:lnTo>
                    <a:pt x="48" y="446"/>
                  </a:lnTo>
                  <a:lnTo>
                    <a:pt x="48" y="450"/>
                  </a:lnTo>
                  <a:lnTo>
                    <a:pt x="53" y="450"/>
                  </a:lnTo>
                  <a:lnTo>
                    <a:pt x="58" y="455"/>
                  </a:lnTo>
                  <a:lnTo>
                    <a:pt x="61" y="450"/>
                  </a:lnTo>
                  <a:lnTo>
                    <a:pt x="93" y="441"/>
                  </a:lnTo>
                  <a:lnTo>
                    <a:pt x="88" y="428"/>
                  </a:lnTo>
                  <a:lnTo>
                    <a:pt x="83" y="410"/>
                  </a:lnTo>
                  <a:lnTo>
                    <a:pt x="83" y="398"/>
                  </a:lnTo>
                  <a:lnTo>
                    <a:pt x="88" y="380"/>
                  </a:lnTo>
                  <a:lnTo>
                    <a:pt x="93" y="363"/>
                  </a:lnTo>
                  <a:lnTo>
                    <a:pt x="101" y="355"/>
                  </a:lnTo>
                  <a:lnTo>
                    <a:pt x="109" y="342"/>
                  </a:lnTo>
                  <a:lnTo>
                    <a:pt x="118" y="337"/>
                  </a:lnTo>
                  <a:lnTo>
                    <a:pt x="131" y="327"/>
                  </a:lnTo>
                  <a:lnTo>
                    <a:pt x="144" y="324"/>
                  </a:lnTo>
                  <a:lnTo>
                    <a:pt x="157" y="319"/>
                  </a:lnTo>
                  <a:lnTo>
                    <a:pt x="174" y="319"/>
                  </a:lnTo>
                  <a:lnTo>
                    <a:pt x="189" y="324"/>
                  </a:lnTo>
                  <a:lnTo>
                    <a:pt x="202" y="327"/>
                  </a:lnTo>
                  <a:lnTo>
                    <a:pt x="214" y="337"/>
                  </a:lnTo>
                  <a:lnTo>
                    <a:pt x="227" y="345"/>
                  </a:lnTo>
                  <a:lnTo>
                    <a:pt x="232" y="355"/>
                  </a:lnTo>
                  <a:lnTo>
                    <a:pt x="240" y="363"/>
                  </a:lnTo>
                  <a:lnTo>
                    <a:pt x="245" y="375"/>
                  </a:lnTo>
                  <a:lnTo>
                    <a:pt x="249" y="385"/>
                  </a:lnTo>
                  <a:close/>
                </a:path>
              </a:pathLst>
            </a:custGeom>
            <a:solidFill>
              <a:srgbClr val="55555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4" name="Freeform 258"/>
            <p:cNvSpPr>
              <a:spLocks/>
            </p:cNvSpPr>
            <p:nvPr/>
          </p:nvSpPr>
          <p:spPr bwMode="auto">
            <a:xfrm>
              <a:off x="3195" y="1571"/>
              <a:ext cx="737" cy="455"/>
            </a:xfrm>
            <a:custGeom>
              <a:avLst/>
              <a:gdLst>
                <a:gd name="T0" fmla="*/ 523 w 737"/>
                <a:gd name="T1" fmla="*/ 284 h 455"/>
                <a:gd name="T2" fmla="*/ 515 w 737"/>
                <a:gd name="T3" fmla="*/ 249 h 455"/>
                <a:gd name="T4" fmla="*/ 520 w 737"/>
                <a:gd name="T5" fmla="*/ 223 h 455"/>
                <a:gd name="T6" fmla="*/ 528 w 737"/>
                <a:gd name="T7" fmla="*/ 201 h 455"/>
                <a:gd name="T8" fmla="*/ 550 w 737"/>
                <a:gd name="T9" fmla="*/ 184 h 455"/>
                <a:gd name="T10" fmla="*/ 576 w 737"/>
                <a:gd name="T11" fmla="*/ 171 h 455"/>
                <a:gd name="T12" fmla="*/ 601 w 737"/>
                <a:gd name="T13" fmla="*/ 166 h 455"/>
                <a:gd name="T14" fmla="*/ 628 w 737"/>
                <a:gd name="T15" fmla="*/ 171 h 455"/>
                <a:gd name="T16" fmla="*/ 649 w 737"/>
                <a:gd name="T17" fmla="*/ 184 h 455"/>
                <a:gd name="T18" fmla="*/ 671 w 737"/>
                <a:gd name="T19" fmla="*/ 206 h 455"/>
                <a:gd name="T20" fmla="*/ 679 w 737"/>
                <a:gd name="T21" fmla="*/ 227 h 455"/>
                <a:gd name="T22" fmla="*/ 732 w 737"/>
                <a:gd name="T23" fmla="*/ 206 h 455"/>
                <a:gd name="T24" fmla="*/ 737 w 737"/>
                <a:gd name="T25" fmla="*/ 196 h 455"/>
                <a:gd name="T26" fmla="*/ 732 w 737"/>
                <a:gd name="T27" fmla="*/ 188 h 455"/>
                <a:gd name="T28" fmla="*/ 684 w 737"/>
                <a:gd name="T29" fmla="*/ 48 h 455"/>
                <a:gd name="T30" fmla="*/ 676 w 737"/>
                <a:gd name="T31" fmla="*/ 44 h 455"/>
                <a:gd name="T32" fmla="*/ 667 w 737"/>
                <a:gd name="T33" fmla="*/ 44 h 455"/>
                <a:gd name="T34" fmla="*/ 606 w 737"/>
                <a:gd name="T35" fmla="*/ 65 h 455"/>
                <a:gd name="T36" fmla="*/ 598 w 737"/>
                <a:gd name="T37" fmla="*/ 62 h 455"/>
                <a:gd name="T38" fmla="*/ 462 w 737"/>
                <a:gd name="T39" fmla="*/ 0 h 455"/>
                <a:gd name="T40" fmla="*/ 454 w 737"/>
                <a:gd name="T41" fmla="*/ 0 h 455"/>
                <a:gd name="T42" fmla="*/ 162 w 737"/>
                <a:gd name="T43" fmla="*/ 223 h 455"/>
                <a:gd name="T44" fmla="*/ 5 w 737"/>
                <a:gd name="T45" fmla="*/ 315 h 455"/>
                <a:gd name="T46" fmla="*/ 0 w 737"/>
                <a:gd name="T47" fmla="*/ 319 h 455"/>
                <a:gd name="T48" fmla="*/ 48 w 737"/>
                <a:gd name="T49" fmla="*/ 446 h 455"/>
                <a:gd name="T50" fmla="*/ 48 w 737"/>
                <a:gd name="T51" fmla="*/ 450 h 455"/>
                <a:gd name="T52" fmla="*/ 58 w 737"/>
                <a:gd name="T53" fmla="*/ 455 h 455"/>
                <a:gd name="T54" fmla="*/ 93 w 737"/>
                <a:gd name="T55" fmla="*/ 441 h 455"/>
                <a:gd name="T56" fmla="*/ 83 w 737"/>
                <a:gd name="T57" fmla="*/ 410 h 455"/>
                <a:gd name="T58" fmla="*/ 88 w 737"/>
                <a:gd name="T59" fmla="*/ 380 h 455"/>
                <a:gd name="T60" fmla="*/ 101 w 737"/>
                <a:gd name="T61" fmla="*/ 355 h 455"/>
                <a:gd name="T62" fmla="*/ 118 w 737"/>
                <a:gd name="T63" fmla="*/ 337 h 455"/>
                <a:gd name="T64" fmla="*/ 144 w 737"/>
                <a:gd name="T65" fmla="*/ 324 h 455"/>
                <a:gd name="T66" fmla="*/ 174 w 737"/>
                <a:gd name="T67" fmla="*/ 319 h 455"/>
                <a:gd name="T68" fmla="*/ 202 w 737"/>
                <a:gd name="T69" fmla="*/ 327 h 455"/>
                <a:gd name="T70" fmla="*/ 227 w 737"/>
                <a:gd name="T71" fmla="*/ 345 h 455"/>
                <a:gd name="T72" fmla="*/ 240 w 737"/>
                <a:gd name="T73" fmla="*/ 363 h 455"/>
                <a:gd name="T74" fmla="*/ 249 w 737"/>
                <a:gd name="T75" fmla="*/ 385 h 45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37"/>
                <a:gd name="T115" fmla="*/ 0 h 455"/>
                <a:gd name="T116" fmla="*/ 737 w 737"/>
                <a:gd name="T117" fmla="*/ 455 h 45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37" h="455">
                  <a:moveTo>
                    <a:pt x="249" y="385"/>
                  </a:moveTo>
                  <a:lnTo>
                    <a:pt x="523" y="284"/>
                  </a:lnTo>
                  <a:lnTo>
                    <a:pt x="520" y="267"/>
                  </a:lnTo>
                  <a:lnTo>
                    <a:pt x="515" y="249"/>
                  </a:lnTo>
                  <a:lnTo>
                    <a:pt x="520" y="236"/>
                  </a:lnTo>
                  <a:lnTo>
                    <a:pt x="520" y="223"/>
                  </a:lnTo>
                  <a:lnTo>
                    <a:pt x="523" y="211"/>
                  </a:lnTo>
                  <a:lnTo>
                    <a:pt x="528" y="201"/>
                  </a:lnTo>
                  <a:lnTo>
                    <a:pt x="540" y="188"/>
                  </a:lnTo>
                  <a:lnTo>
                    <a:pt x="550" y="184"/>
                  </a:lnTo>
                  <a:lnTo>
                    <a:pt x="563" y="176"/>
                  </a:lnTo>
                  <a:lnTo>
                    <a:pt x="576" y="171"/>
                  </a:lnTo>
                  <a:lnTo>
                    <a:pt x="588" y="166"/>
                  </a:lnTo>
                  <a:lnTo>
                    <a:pt x="601" y="166"/>
                  </a:lnTo>
                  <a:lnTo>
                    <a:pt x="615" y="166"/>
                  </a:lnTo>
                  <a:lnTo>
                    <a:pt x="628" y="171"/>
                  </a:lnTo>
                  <a:lnTo>
                    <a:pt x="641" y="179"/>
                  </a:lnTo>
                  <a:lnTo>
                    <a:pt x="649" y="184"/>
                  </a:lnTo>
                  <a:lnTo>
                    <a:pt x="662" y="193"/>
                  </a:lnTo>
                  <a:lnTo>
                    <a:pt x="671" y="206"/>
                  </a:lnTo>
                  <a:lnTo>
                    <a:pt x="676" y="219"/>
                  </a:lnTo>
                  <a:lnTo>
                    <a:pt x="679" y="227"/>
                  </a:lnTo>
                  <a:lnTo>
                    <a:pt x="724" y="211"/>
                  </a:lnTo>
                  <a:lnTo>
                    <a:pt x="732" y="206"/>
                  </a:lnTo>
                  <a:lnTo>
                    <a:pt x="737" y="201"/>
                  </a:lnTo>
                  <a:lnTo>
                    <a:pt x="737" y="196"/>
                  </a:lnTo>
                  <a:lnTo>
                    <a:pt x="732" y="188"/>
                  </a:lnTo>
                  <a:lnTo>
                    <a:pt x="684" y="52"/>
                  </a:lnTo>
                  <a:lnTo>
                    <a:pt x="684" y="48"/>
                  </a:lnTo>
                  <a:lnTo>
                    <a:pt x="679" y="48"/>
                  </a:lnTo>
                  <a:lnTo>
                    <a:pt x="676" y="44"/>
                  </a:lnTo>
                  <a:lnTo>
                    <a:pt x="671" y="44"/>
                  </a:lnTo>
                  <a:lnTo>
                    <a:pt x="667" y="44"/>
                  </a:lnTo>
                  <a:lnTo>
                    <a:pt x="615" y="65"/>
                  </a:lnTo>
                  <a:lnTo>
                    <a:pt x="606" y="65"/>
                  </a:lnTo>
                  <a:lnTo>
                    <a:pt x="601" y="65"/>
                  </a:lnTo>
                  <a:lnTo>
                    <a:pt x="598" y="62"/>
                  </a:lnTo>
                  <a:lnTo>
                    <a:pt x="467" y="0"/>
                  </a:lnTo>
                  <a:lnTo>
                    <a:pt x="462" y="0"/>
                  </a:lnTo>
                  <a:lnTo>
                    <a:pt x="457" y="0"/>
                  </a:lnTo>
                  <a:lnTo>
                    <a:pt x="454" y="0"/>
                  </a:lnTo>
                  <a:lnTo>
                    <a:pt x="232" y="80"/>
                  </a:lnTo>
                  <a:lnTo>
                    <a:pt x="162" y="223"/>
                  </a:lnTo>
                  <a:lnTo>
                    <a:pt x="10" y="310"/>
                  </a:lnTo>
                  <a:lnTo>
                    <a:pt x="5" y="315"/>
                  </a:lnTo>
                  <a:lnTo>
                    <a:pt x="0" y="315"/>
                  </a:lnTo>
                  <a:lnTo>
                    <a:pt x="0" y="319"/>
                  </a:lnTo>
                  <a:lnTo>
                    <a:pt x="0" y="324"/>
                  </a:lnTo>
                  <a:lnTo>
                    <a:pt x="48" y="446"/>
                  </a:lnTo>
                  <a:lnTo>
                    <a:pt x="48" y="450"/>
                  </a:lnTo>
                  <a:lnTo>
                    <a:pt x="53" y="450"/>
                  </a:lnTo>
                  <a:lnTo>
                    <a:pt x="58" y="455"/>
                  </a:lnTo>
                  <a:lnTo>
                    <a:pt x="61" y="450"/>
                  </a:lnTo>
                  <a:lnTo>
                    <a:pt x="93" y="441"/>
                  </a:lnTo>
                  <a:lnTo>
                    <a:pt x="88" y="428"/>
                  </a:lnTo>
                  <a:lnTo>
                    <a:pt x="83" y="410"/>
                  </a:lnTo>
                  <a:lnTo>
                    <a:pt x="83" y="398"/>
                  </a:lnTo>
                  <a:lnTo>
                    <a:pt x="88" y="380"/>
                  </a:lnTo>
                  <a:lnTo>
                    <a:pt x="93" y="363"/>
                  </a:lnTo>
                  <a:lnTo>
                    <a:pt x="101" y="355"/>
                  </a:lnTo>
                  <a:lnTo>
                    <a:pt x="109" y="342"/>
                  </a:lnTo>
                  <a:lnTo>
                    <a:pt x="118" y="337"/>
                  </a:lnTo>
                  <a:lnTo>
                    <a:pt x="131" y="327"/>
                  </a:lnTo>
                  <a:lnTo>
                    <a:pt x="144" y="324"/>
                  </a:lnTo>
                  <a:lnTo>
                    <a:pt x="157" y="319"/>
                  </a:lnTo>
                  <a:lnTo>
                    <a:pt x="174" y="319"/>
                  </a:lnTo>
                  <a:lnTo>
                    <a:pt x="189" y="324"/>
                  </a:lnTo>
                  <a:lnTo>
                    <a:pt x="202" y="327"/>
                  </a:lnTo>
                  <a:lnTo>
                    <a:pt x="214" y="337"/>
                  </a:lnTo>
                  <a:lnTo>
                    <a:pt x="227" y="345"/>
                  </a:lnTo>
                  <a:lnTo>
                    <a:pt x="232" y="355"/>
                  </a:lnTo>
                  <a:lnTo>
                    <a:pt x="240" y="363"/>
                  </a:lnTo>
                  <a:lnTo>
                    <a:pt x="245" y="375"/>
                  </a:lnTo>
                  <a:lnTo>
                    <a:pt x="249" y="385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5" name="Freeform 259"/>
            <p:cNvSpPr>
              <a:spLocks/>
            </p:cNvSpPr>
            <p:nvPr/>
          </p:nvSpPr>
          <p:spPr bwMode="auto">
            <a:xfrm>
              <a:off x="3727" y="1755"/>
              <a:ext cx="139" cy="143"/>
            </a:xfrm>
            <a:custGeom>
              <a:avLst/>
              <a:gdLst>
                <a:gd name="T0" fmla="*/ 4 w 139"/>
                <a:gd name="T1" fmla="*/ 95 h 143"/>
                <a:gd name="T2" fmla="*/ 8 w 139"/>
                <a:gd name="T3" fmla="*/ 108 h 143"/>
                <a:gd name="T4" fmla="*/ 18 w 139"/>
                <a:gd name="T5" fmla="*/ 123 h 143"/>
                <a:gd name="T6" fmla="*/ 31 w 139"/>
                <a:gd name="T7" fmla="*/ 131 h 143"/>
                <a:gd name="T8" fmla="*/ 44 w 139"/>
                <a:gd name="T9" fmla="*/ 140 h 143"/>
                <a:gd name="T10" fmla="*/ 56 w 139"/>
                <a:gd name="T11" fmla="*/ 143 h 143"/>
                <a:gd name="T12" fmla="*/ 69 w 139"/>
                <a:gd name="T13" fmla="*/ 143 h 143"/>
                <a:gd name="T14" fmla="*/ 83 w 139"/>
                <a:gd name="T15" fmla="*/ 143 h 143"/>
                <a:gd name="T16" fmla="*/ 96 w 139"/>
                <a:gd name="T17" fmla="*/ 140 h 143"/>
                <a:gd name="T18" fmla="*/ 109 w 139"/>
                <a:gd name="T19" fmla="*/ 135 h 143"/>
                <a:gd name="T20" fmla="*/ 117 w 139"/>
                <a:gd name="T21" fmla="*/ 126 h 143"/>
                <a:gd name="T22" fmla="*/ 127 w 139"/>
                <a:gd name="T23" fmla="*/ 118 h 143"/>
                <a:gd name="T24" fmla="*/ 135 w 139"/>
                <a:gd name="T25" fmla="*/ 105 h 143"/>
                <a:gd name="T26" fmla="*/ 139 w 139"/>
                <a:gd name="T27" fmla="*/ 92 h 143"/>
                <a:gd name="T28" fmla="*/ 139 w 139"/>
                <a:gd name="T29" fmla="*/ 78 h 143"/>
                <a:gd name="T30" fmla="*/ 139 w 139"/>
                <a:gd name="T31" fmla="*/ 60 h 143"/>
                <a:gd name="T32" fmla="*/ 135 w 139"/>
                <a:gd name="T33" fmla="*/ 47 h 143"/>
                <a:gd name="T34" fmla="*/ 130 w 139"/>
                <a:gd name="T35" fmla="*/ 35 h 143"/>
                <a:gd name="T36" fmla="*/ 122 w 139"/>
                <a:gd name="T37" fmla="*/ 22 h 143"/>
                <a:gd name="T38" fmla="*/ 109 w 139"/>
                <a:gd name="T39" fmla="*/ 12 h 143"/>
                <a:gd name="T40" fmla="*/ 99 w 139"/>
                <a:gd name="T41" fmla="*/ 4 h 143"/>
                <a:gd name="T42" fmla="*/ 87 w 139"/>
                <a:gd name="T43" fmla="*/ 0 h 143"/>
                <a:gd name="T44" fmla="*/ 74 w 139"/>
                <a:gd name="T45" fmla="*/ 0 h 143"/>
                <a:gd name="T46" fmla="*/ 56 w 139"/>
                <a:gd name="T47" fmla="*/ 0 h 143"/>
                <a:gd name="T48" fmla="*/ 44 w 139"/>
                <a:gd name="T49" fmla="*/ 0 h 143"/>
                <a:gd name="T50" fmla="*/ 31 w 139"/>
                <a:gd name="T51" fmla="*/ 9 h 143"/>
                <a:gd name="T52" fmla="*/ 21 w 139"/>
                <a:gd name="T53" fmla="*/ 17 h 143"/>
                <a:gd name="T54" fmla="*/ 13 w 139"/>
                <a:gd name="T55" fmla="*/ 27 h 143"/>
                <a:gd name="T56" fmla="*/ 4 w 139"/>
                <a:gd name="T57" fmla="*/ 39 h 143"/>
                <a:gd name="T58" fmla="*/ 0 w 139"/>
                <a:gd name="T59" fmla="*/ 52 h 143"/>
                <a:gd name="T60" fmla="*/ 0 w 139"/>
                <a:gd name="T61" fmla="*/ 65 h 143"/>
                <a:gd name="T62" fmla="*/ 0 w 139"/>
                <a:gd name="T63" fmla="*/ 83 h 143"/>
                <a:gd name="T64" fmla="*/ 4 w 139"/>
                <a:gd name="T65" fmla="*/ 95 h 1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9"/>
                <a:gd name="T100" fmla="*/ 0 h 143"/>
                <a:gd name="T101" fmla="*/ 139 w 139"/>
                <a:gd name="T102" fmla="*/ 143 h 14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9" h="143">
                  <a:moveTo>
                    <a:pt x="4" y="95"/>
                  </a:moveTo>
                  <a:lnTo>
                    <a:pt x="8" y="108"/>
                  </a:lnTo>
                  <a:lnTo>
                    <a:pt x="18" y="123"/>
                  </a:lnTo>
                  <a:lnTo>
                    <a:pt x="31" y="131"/>
                  </a:lnTo>
                  <a:lnTo>
                    <a:pt x="44" y="140"/>
                  </a:lnTo>
                  <a:lnTo>
                    <a:pt x="56" y="143"/>
                  </a:lnTo>
                  <a:lnTo>
                    <a:pt x="69" y="143"/>
                  </a:lnTo>
                  <a:lnTo>
                    <a:pt x="83" y="143"/>
                  </a:lnTo>
                  <a:lnTo>
                    <a:pt x="96" y="140"/>
                  </a:lnTo>
                  <a:lnTo>
                    <a:pt x="109" y="135"/>
                  </a:lnTo>
                  <a:lnTo>
                    <a:pt x="117" y="126"/>
                  </a:lnTo>
                  <a:lnTo>
                    <a:pt x="127" y="118"/>
                  </a:lnTo>
                  <a:lnTo>
                    <a:pt x="135" y="105"/>
                  </a:lnTo>
                  <a:lnTo>
                    <a:pt x="139" y="92"/>
                  </a:lnTo>
                  <a:lnTo>
                    <a:pt x="139" y="78"/>
                  </a:lnTo>
                  <a:lnTo>
                    <a:pt x="139" y="60"/>
                  </a:lnTo>
                  <a:lnTo>
                    <a:pt x="135" y="47"/>
                  </a:lnTo>
                  <a:lnTo>
                    <a:pt x="130" y="35"/>
                  </a:lnTo>
                  <a:lnTo>
                    <a:pt x="122" y="22"/>
                  </a:lnTo>
                  <a:lnTo>
                    <a:pt x="109" y="12"/>
                  </a:lnTo>
                  <a:lnTo>
                    <a:pt x="99" y="4"/>
                  </a:lnTo>
                  <a:lnTo>
                    <a:pt x="87" y="0"/>
                  </a:lnTo>
                  <a:lnTo>
                    <a:pt x="74" y="0"/>
                  </a:lnTo>
                  <a:lnTo>
                    <a:pt x="56" y="0"/>
                  </a:lnTo>
                  <a:lnTo>
                    <a:pt x="44" y="0"/>
                  </a:lnTo>
                  <a:lnTo>
                    <a:pt x="31" y="9"/>
                  </a:lnTo>
                  <a:lnTo>
                    <a:pt x="21" y="17"/>
                  </a:lnTo>
                  <a:lnTo>
                    <a:pt x="13" y="27"/>
                  </a:lnTo>
                  <a:lnTo>
                    <a:pt x="4" y="39"/>
                  </a:lnTo>
                  <a:lnTo>
                    <a:pt x="0" y="52"/>
                  </a:lnTo>
                  <a:lnTo>
                    <a:pt x="0" y="65"/>
                  </a:lnTo>
                  <a:lnTo>
                    <a:pt x="0" y="83"/>
                  </a:lnTo>
                  <a:lnTo>
                    <a:pt x="4" y="95"/>
                  </a:lnTo>
                  <a:close/>
                </a:path>
              </a:pathLst>
            </a:custGeom>
            <a:solidFill>
              <a:srgbClr val="1F1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6" name="Freeform 260"/>
            <p:cNvSpPr>
              <a:spLocks/>
            </p:cNvSpPr>
            <p:nvPr/>
          </p:nvSpPr>
          <p:spPr bwMode="auto">
            <a:xfrm>
              <a:off x="3727" y="1755"/>
              <a:ext cx="139" cy="143"/>
            </a:xfrm>
            <a:custGeom>
              <a:avLst/>
              <a:gdLst>
                <a:gd name="T0" fmla="*/ 4 w 139"/>
                <a:gd name="T1" fmla="*/ 95 h 143"/>
                <a:gd name="T2" fmla="*/ 8 w 139"/>
                <a:gd name="T3" fmla="*/ 108 h 143"/>
                <a:gd name="T4" fmla="*/ 18 w 139"/>
                <a:gd name="T5" fmla="*/ 123 h 143"/>
                <a:gd name="T6" fmla="*/ 31 w 139"/>
                <a:gd name="T7" fmla="*/ 131 h 143"/>
                <a:gd name="T8" fmla="*/ 44 w 139"/>
                <a:gd name="T9" fmla="*/ 140 h 143"/>
                <a:gd name="T10" fmla="*/ 56 w 139"/>
                <a:gd name="T11" fmla="*/ 143 h 143"/>
                <a:gd name="T12" fmla="*/ 69 w 139"/>
                <a:gd name="T13" fmla="*/ 143 h 143"/>
                <a:gd name="T14" fmla="*/ 83 w 139"/>
                <a:gd name="T15" fmla="*/ 143 h 143"/>
                <a:gd name="T16" fmla="*/ 96 w 139"/>
                <a:gd name="T17" fmla="*/ 140 h 143"/>
                <a:gd name="T18" fmla="*/ 109 w 139"/>
                <a:gd name="T19" fmla="*/ 135 h 143"/>
                <a:gd name="T20" fmla="*/ 117 w 139"/>
                <a:gd name="T21" fmla="*/ 126 h 143"/>
                <a:gd name="T22" fmla="*/ 127 w 139"/>
                <a:gd name="T23" fmla="*/ 118 h 143"/>
                <a:gd name="T24" fmla="*/ 135 w 139"/>
                <a:gd name="T25" fmla="*/ 105 h 143"/>
                <a:gd name="T26" fmla="*/ 139 w 139"/>
                <a:gd name="T27" fmla="*/ 92 h 143"/>
                <a:gd name="T28" fmla="*/ 139 w 139"/>
                <a:gd name="T29" fmla="*/ 78 h 143"/>
                <a:gd name="T30" fmla="*/ 139 w 139"/>
                <a:gd name="T31" fmla="*/ 60 h 143"/>
                <a:gd name="T32" fmla="*/ 135 w 139"/>
                <a:gd name="T33" fmla="*/ 47 h 143"/>
                <a:gd name="T34" fmla="*/ 130 w 139"/>
                <a:gd name="T35" fmla="*/ 35 h 143"/>
                <a:gd name="T36" fmla="*/ 122 w 139"/>
                <a:gd name="T37" fmla="*/ 22 h 143"/>
                <a:gd name="T38" fmla="*/ 109 w 139"/>
                <a:gd name="T39" fmla="*/ 12 h 143"/>
                <a:gd name="T40" fmla="*/ 99 w 139"/>
                <a:gd name="T41" fmla="*/ 4 h 143"/>
                <a:gd name="T42" fmla="*/ 87 w 139"/>
                <a:gd name="T43" fmla="*/ 0 h 143"/>
                <a:gd name="T44" fmla="*/ 74 w 139"/>
                <a:gd name="T45" fmla="*/ 0 h 143"/>
                <a:gd name="T46" fmla="*/ 56 w 139"/>
                <a:gd name="T47" fmla="*/ 0 h 143"/>
                <a:gd name="T48" fmla="*/ 44 w 139"/>
                <a:gd name="T49" fmla="*/ 0 h 143"/>
                <a:gd name="T50" fmla="*/ 31 w 139"/>
                <a:gd name="T51" fmla="*/ 9 h 143"/>
                <a:gd name="T52" fmla="*/ 21 w 139"/>
                <a:gd name="T53" fmla="*/ 17 h 143"/>
                <a:gd name="T54" fmla="*/ 13 w 139"/>
                <a:gd name="T55" fmla="*/ 27 h 143"/>
                <a:gd name="T56" fmla="*/ 4 w 139"/>
                <a:gd name="T57" fmla="*/ 39 h 143"/>
                <a:gd name="T58" fmla="*/ 0 w 139"/>
                <a:gd name="T59" fmla="*/ 52 h 143"/>
                <a:gd name="T60" fmla="*/ 0 w 139"/>
                <a:gd name="T61" fmla="*/ 65 h 143"/>
                <a:gd name="T62" fmla="*/ 0 w 139"/>
                <a:gd name="T63" fmla="*/ 83 h 143"/>
                <a:gd name="T64" fmla="*/ 4 w 139"/>
                <a:gd name="T65" fmla="*/ 95 h 1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9"/>
                <a:gd name="T100" fmla="*/ 0 h 143"/>
                <a:gd name="T101" fmla="*/ 139 w 139"/>
                <a:gd name="T102" fmla="*/ 143 h 14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9" h="143">
                  <a:moveTo>
                    <a:pt x="4" y="95"/>
                  </a:moveTo>
                  <a:lnTo>
                    <a:pt x="8" y="108"/>
                  </a:lnTo>
                  <a:lnTo>
                    <a:pt x="18" y="123"/>
                  </a:lnTo>
                  <a:lnTo>
                    <a:pt x="31" y="131"/>
                  </a:lnTo>
                  <a:lnTo>
                    <a:pt x="44" y="140"/>
                  </a:lnTo>
                  <a:lnTo>
                    <a:pt x="56" y="143"/>
                  </a:lnTo>
                  <a:lnTo>
                    <a:pt x="69" y="143"/>
                  </a:lnTo>
                  <a:lnTo>
                    <a:pt x="83" y="143"/>
                  </a:lnTo>
                  <a:lnTo>
                    <a:pt x="96" y="140"/>
                  </a:lnTo>
                  <a:lnTo>
                    <a:pt x="109" y="135"/>
                  </a:lnTo>
                  <a:lnTo>
                    <a:pt x="117" y="126"/>
                  </a:lnTo>
                  <a:lnTo>
                    <a:pt x="127" y="118"/>
                  </a:lnTo>
                  <a:lnTo>
                    <a:pt x="135" y="105"/>
                  </a:lnTo>
                  <a:lnTo>
                    <a:pt x="139" y="92"/>
                  </a:lnTo>
                  <a:lnTo>
                    <a:pt x="139" y="78"/>
                  </a:lnTo>
                  <a:lnTo>
                    <a:pt x="139" y="60"/>
                  </a:lnTo>
                  <a:lnTo>
                    <a:pt x="135" y="47"/>
                  </a:lnTo>
                  <a:lnTo>
                    <a:pt x="130" y="35"/>
                  </a:lnTo>
                  <a:lnTo>
                    <a:pt x="122" y="22"/>
                  </a:lnTo>
                  <a:lnTo>
                    <a:pt x="109" y="12"/>
                  </a:lnTo>
                  <a:lnTo>
                    <a:pt x="99" y="4"/>
                  </a:lnTo>
                  <a:lnTo>
                    <a:pt x="87" y="0"/>
                  </a:lnTo>
                  <a:lnTo>
                    <a:pt x="74" y="0"/>
                  </a:lnTo>
                  <a:lnTo>
                    <a:pt x="56" y="0"/>
                  </a:lnTo>
                  <a:lnTo>
                    <a:pt x="44" y="0"/>
                  </a:lnTo>
                  <a:lnTo>
                    <a:pt x="31" y="9"/>
                  </a:lnTo>
                  <a:lnTo>
                    <a:pt x="21" y="17"/>
                  </a:lnTo>
                  <a:lnTo>
                    <a:pt x="13" y="27"/>
                  </a:lnTo>
                  <a:lnTo>
                    <a:pt x="4" y="39"/>
                  </a:lnTo>
                  <a:lnTo>
                    <a:pt x="0" y="52"/>
                  </a:lnTo>
                  <a:lnTo>
                    <a:pt x="0" y="65"/>
                  </a:lnTo>
                  <a:lnTo>
                    <a:pt x="0" y="83"/>
                  </a:lnTo>
                  <a:lnTo>
                    <a:pt x="4" y="95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7" name="Freeform 261"/>
            <p:cNvSpPr>
              <a:spLocks/>
            </p:cNvSpPr>
            <p:nvPr/>
          </p:nvSpPr>
          <p:spPr bwMode="auto">
            <a:xfrm>
              <a:off x="3763" y="1790"/>
              <a:ext cx="68" cy="73"/>
            </a:xfrm>
            <a:custGeom>
              <a:avLst/>
              <a:gdLst>
                <a:gd name="T0" fmla="*/ 0 w 68"/>
                <a:gd name="T1" fmla="*/ 52 h 73"/>
                <a:gd name="T2" fmla="*/ 8 w 68"/>
                <a:gd name="T3" fmla="*/ 65 h 73"/>
                <a:gd name="T4" fmla="*/ 20 w 68"/>
                <a:gd name="T5" fmla="*/ 73 h 73"/>
                <a:gd name="T6" fmla="*/ 33 w 68"/>
                <a:gd name="T7" fmla="*/ 73 h 73"/>
                <a:gd name="T8" fmla="*/ 47 w 68"/>
                <a:gd name="T9" fmla="*/ 73 h 73"/>
                <a:gd name="T10" fmla="*/ 60 w 68"/>
                <a:gd name="T11" fmla="*/ 65 h 73"/>
                <a:gd name="T12" fmla="*/ 68 w 68"/>
                <a:gd name="T13" fmla="*/ 52 h 73"/>
                <a:gd name="T14" fmla="*/ 68 w 68"/>
                <a:gd name="T15" fmla="*/ 40 h 73"/>
                <a:gd name="T16" fmla="*/ 68 w 68"/>
                <a:gd name="T17" fmla="*/ 25 h 73"/>
                <a:gd name="T18" fmla="*/ 60 w 68"/>
                <a:gd name="T19" fmla="*/ 12 h 73"/>
                <a:gd name="T20" fmla="*/ 51 w 68"/>
                <a:gd name="T21" fmla="*/ 4 h 73"/>
                <a:gd name="T22" fmla="*/ 33 w 68"/>
                <a:gd name="T23" fmla="*/ 0 h 73"/>
                <a:gd name="T24" fmla="*/ 20 w 68"/>
                <a:gd name="T25" fmla="*/ 4 h 73"/>
                <a:gd name="T26" fmla="*/ 8 w 68"/>
                <a:gd name="T27" fmla="*/ 8 h 73"/>
                <a:gd name="T28" fmla="*/ 3 w 68"/>
                <a:gd name="T29" fmla="*/ 22 h 73"/>
                <a:gd name="T30" fmla="*/ 0 w 68"/>
                <a:gd name="T31" fmla="*/ 35 h 73"/>
                <a:gd name="T32" fmla="*/ 0 w 68"/>
                <a:gd name="T33" fmla="*/ 52 h 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73"/>
                <a:gd name="T53" fmla="*/ 68 w 68"/>
                <a:gd name="T54" fmla="*/ 73 h 7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73">
                  <a:moveTo>
                    <a:pt x="0" y="52"/>
                  </a:moveTo>
                  <a:lnTo>
                    <a:pt x="8" y="65"/>
                  </a:lnTo>
                  <a:lnTo>
                    <a:pt x="20" y="73"/>
                  </a:lnTo>
                  <a:lnTo>
                    <a:pt x="33" y="73"/>
                  </a:lnTo>
                  <a:lnTo>
                    <a:pt x="47" y="73"/>
                  </a:lnTo>
                  <a:lnTo>
                    <a:pt x="60" y="65"/>
                  </a:lnTo>
                  <a:lnTo>
                    <a:pt x="68" y="52"/>
                  </a:lnTo>
                  <a:lnTo>
                    <a:pt x="68" y="40"/>
                  </a:lnTo>
                  <a:lnTo>
                    <a:pt x="68" y="25"/>
                  </a:lnTo>
                  <a:lnTo>
                    <a:pt x="60" y="12"/>
                  </a:lnTo>
                  <a:lnTo>
                    <a:pt x="51" y="4"/>
                  </a:lnTo>
                  <a:lnTo>
                    <a:pt x="33" y="0"/>
                  </a:lnTo>
                  <a:lnTo>
                    <a:pt x="20" y="4"/>
                  </a:lnTo>
                  <a:lnTo>
                    <a:pt x="8" y="8"/>
                  </a:lnTo>
                  <a:lnTo>
                    <a:pt x="3" y="22"/>
                  </a:lnTo>
                  <a:lnTo>
                    <a:pt x="0" y="35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FBFBF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8" name="Freeform 262"/>
            <p:cNvSpPr>
              <a:spLocks/>
            </p:cNvSpPr>
            <p:nvPr/>
          </p:nvSpPr>
          <p:spPr bwMode="auto">
            <a:xfrm>
              <a:off x="3763" y="1790"/>
              <a:ext cx="68" cy="73"/>
            </a:xfrm>
            <a:custGeom>
              <a:avLst/>
              <a:gdLst>
                <a:gd name="T0" fmla="*/ 0 w 68"/>
                <a:gd name="T1" fmla="*/ 52 h 73"/>
                <a:gd name="T2" fmla="*/ 8 w 68"/>
                <a:gd name="T3" fmla="*/ 65 h 73"/>
                <a:gd name="T4" fmla="*/ 20 w 68"/>
                <a:gd name="T5" fmla="*/ 73 h 73"/>
                <a:gd name="T6" fmla="*/ 33 w 68"/>
                <a:gd name="T7" fmla="*/ 73 h 73"/>
                <a:gd name="T8" fmla="*/ 47 w 68"/>
                <a:gd name="T9" fmla="*/ 73 h 73"/>
                <a:gd name="T10" fmla="*/ 60 w 68"/>
                <a:gd name="T11" fmla="*/ 65 h 73"/>
                <a:gd name="T12" fmla="*/ 68 w 68"/>
                <a:gd name="T13" fmla="*/ 52 h 73"/>
                <a:gd name="T14" fmla="*/ 68 w 68"/>
                <a:gd name="T15" fmla="*/ 40 h 73"/>
                <a:gd name="T16" fmla="*/ 68 w 68"/>
                <a:gd name="T17" fmla="*/ 25 h 73"/>
                <a:gd name="T18" fmla="*/ 60 w 68"/>
                <a:gd name="T19" fmla="*/ 12 h 73"/>
                <a:gd name="T20" fmla="*/ 51 w 68"/>
                <a:gd name="T21" fmla="*/ 4 h 73"/>
                <a:gd name="T22" fmla="*/ 33 w 68"/>
                <a:gd name="T23" fmla="*/ 0 h 73"/>
                <a:gd name="T24" fmla="*/ 20 w 68"/>
                <a:gd name="T25" fmla="*/ 4 h 73"/>
                <a:gd name="T26" fmla="*/ 8 w 68"/>
                <a:gd name="T27" fmla="*/ 8 h 73"/>
                <a:gd name="T28" fmla="*/ 3 w 68"/>
                <a:gd name="T29" fmla="*/ 22 h 73"/>
                <a:gd name="T30" fmla="*/ 0 w 68"/>
                <a:gd name="T31" fmla="*/ 35 h 73"/>
                <a:gd name="T32" fmla="*/ 0 w 68"/>
                <a:gd name="T33" fmla="*/ 52 h 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73"/>
                <a:gd name="T53" fmla="*/ 68 w 68"/>
                <a:gd name="T54" fmla="*/ 73 h 7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73">
                  <a:moveTo>
                    <a:pt x="0" y="52"/>
                  </a:moveTo>
                  <a:lnTo>
                    <a:pt x="8" y="65"/>
                  </a:lnTo>
                  <a:lnTo>
                    <a:pt x="20" y="73"/>
                  </a:lnTo>
                  <a:lnTo>
                    <a:pt x="33" y="73"/>
                  </a:lnTo>
                  <a:lnTo>
                    <a:pt x="47" y="73"/>
                  </a:lnTo>
                  <a:lnTo>
                    <a:pt x="60" y="65"/>
                  </a:lnTo>
                  <a:lnTo>
                    <a:pt x="68" y="52"/>
                  </a:lnTo>
                  <a:lnTo>
                    <a:pt x="68" y="40"/>
                  </a:lnTo>
                  <a:lnTo>
                    <a:pt x="68" y="25"/>
                  </a:lnTo>
                  <a:lnTo>
                    <a:pt x="60" y="12"/>
                  </a:lnTo>
                  <a:lnTo>
                    <a:pt x="51" y="4"/>
                  </a:lnTo>
                  <a:lnTo>
                    <a:pt x="33" y="0"/>
                  </a:lnTo>
                  <a:lnTo>
                    <a:pt x="20" y="4"/>
                  </a:lnTo>
                  <a:lnTo>
                    <a:pt x="8" y="8"/>
                  </a:lnTo>
                  <a:lnTo>
                    <a:pt x="3" y="22"/>
                  </a:lnTo>
                  <a:lnTo>
                    <a:pt x="0" y="35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9" name="Freeform 263"/>
            <p:cNvSpPr>
              <a:spLocks/>
            </p:cNvSpPr>
            <p:nvPr/>
          </p:nvSpPr>
          <p:spPr bwMode="auto">
            <a:xfrm>
              <a:off x="3296" y="1908"/>
              <a:ext cx="139" cy="149"/>
            </a:xfrm>
            <a:custGeom>
              <a:avLst/>
              <a:gdLst>
                <a:gd name="T0" fmla="*/ 5 w 139"/>
                <a:gd name="T1" fmla="*/ 101 h 149"/>
                <a:gd name="T2" fmla="*/ 8 w 139"/>
                <a:gd name="T3" fmla="*/ 113 h 149"/>
                <a:gd name="T4" fmla="*/ 17 w 139"/>
                <a:gd name="T5" fmla="*/ 121 h 149"/>
                <a:gd name="T6" fmla="*/ 25 w 139"/>
                <a:gd name="T7" fmla="*/ 136 h 149"/>
                <a:gd name="T8" fmla="*/ 40 w 139"/>
                <a:gd name="T9" fmla="*/ 139 h 149"/>
                <a:gd name="T10" fmla="*/ 53 w 139"/>
                <a:gd name="T11" fmla="*/ 144 h 149"/>
                <a:gd name="T12" fmla="*/ 65 w 139"/>
                <a:gd name="T13" fmla="*/ 149 h 149"/>
                <a:gd name="T14" fmla="*/ 83 w 139"/>
                <a:gd name="T15" fmla="*/ 149 h 149"/>
                <a:gd name="T16" fmla="*/ 96 w 139"/>
                <a:gd name="T17" fmla="*/ 144 h 149"/>
                <a:gd name="T18" fmla="*/ 109 w 139"/>
                <a:gd name="T19" fmla="*/ 139 h 149"/>
                <a:gd name="T20" fmla="*/ 118 w 139"/>
                <a:gd name="T21" fmla="*/ 131 h 149"/>
                <a:gd name="T22" fmla="*/ 126 w 139"/>
                <a:gd name="T23" fmla="*/ 118 h 149"/>
                <a:gd name="T24" fmla="*/ 134 w 139"/>
                <a:gd name="T25" fmla="*/ 104 h 149"/>
                <a:gd name="T26" fmla="*/ 139 w 139"/>
                <a:gd name="T27" fmla="*/ 91 h 149"/>
                <a:gd name="T28" fmla="*/ 139 w 139"/>
                <a:gd name="T29" fmla="*/ 78 h 149"/>
                <a:gd name="T30" fmla="*/ 139 w 139"/>
                <a:gd name="T31" fmla="*/ 65 h 149"/>
                <a:gd name="T32" fmla="*/ 134 w 139"/>
                <a:gd name="T33" fmla="*/ 53 h 149"/>
                <a:gd name="T34" fmla="*/ 131 w 139"/>
                <a:gd name="T35" fmla="*/ 35 h 149"/>
                <a:gd name="T36" fmla="*/ 118 w 139"/>
                <a:gd name="T37" fmla="*/ 26 h 149"/>
                <a:gd name="T38" fmla="*/ 109 w 139"/>
                <a:gd name="T39" fmla="*/ 13 h 149"/>
                <a:gd name="T40" fmla="*/ 96 w 139"/>
                <a:gd name="T41" fmla="*/ 8 h 149"/>
                <a:gd name="T42" fmla="*/ 83 w 139"/>
                <a:gd name="T43" fmla="*/ 5 h 149"/>
                <a:gd name="T44" fmla="*/ 70 w 139"/>
                <a:gd name="T45" fmla="*/ 0 h 149"/>
                <a:gd name="T46" fmla="*/ 56 w 139"/>
                <a:gd name="T47" fmla="*/ 0 h 149"/>
                <a:gd name="T48" fmla="*/ 43 w 139"/>
                <a:gd name="T49" fmla="*/ 5 h 149"/>
                <a:gd name="T50" fmla="*/ 30 w 139"/>
                <a:gd name="T51" fmla="*/ 8 h 149"/>
                <a:gd name="T52" fmla="*/ 22 w 139"/>
                <a:gd name="T53" fmla="*/ 18 h 149"/>
                <a:gd name="T54" fmla="*/ 13 w 139"/>
                <a:gd name="T55" fmla="*/ 30 h 149"/>
                <a:gd name="T56" fmla="*/ 5 w 139"/>
                <a:gd name="T57" fmla="*/ 43 h 149"/>
                <a:gd name="T58" fmla="*/ 0 w 139"/>
                <a:gd name="T59" fmla="*/ 56 h 149"/>
                <a:gd name="T60" fmla="*/ 0 w 139"/>
                <a:gd name="T61" fmla="*/ 70 h 149"/>
                <a:gd name="T62" fmla="*/ 0 w 139"/>
                <a:gd name="T63" fmla="*/ 83 h 149"/>
                <a:gd name="T64" fmla="*/ 5 w 139"/>
                <a:gd name="T65" fmla="*/ 101 h 1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9"/>
                <a:gd name="T100" fmla="*/ 0 h 149"/>
                <a:gd name="T101" fmla="*/ 139 w 139"/>
                <a:gd name="T102" fmla="*/ 149 h 14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9" h="149">
                  <a:moveTo>
                    <a:pt x="5" y="101"/>
                  </a:moveTo>
                  <a:lnTo>
                    <a:pt x="8" y="113"/>
                  </a:lnTo>
                  <a:lnTo>
                    <a:pt x="17" y="121"/>
                  </a:lnTo>
                  <a:lnTo>
                    <a:pt x="25" y="136"/>
                  </a:lnTo>
                  <a:lnTo>
                    <a:pt x="40" y="139"/>
                  </a:lnTo>
                  <a:lnTo>
                    <a:pt x="53" y="144"/>
                  </a:lnTo>
                  <a:lnTo>
                    <a:pt x="65" y="149"/>
                  </a:lnTo>
                  <a:lnTo>
                    <a:pt x="83" y="149"/>
                  </a:lnTo>
                  <a:lnTo>
                    <a:pt x="96" y="144"/>
                  </a:lnTo>
                  <a:lnTo>
                    <a:pt x="109" y="139"/>
                  </a:lnTo>
                  <a:lnTo>
                    <a:pt x="118" y="131"/>
                  </a:lnTo>
                  <a:lnTo>
                    <a:pt x="126" y="118"/>
                  </a:lnTo>
                  <a:lnTo>
                    <a:pt x="134" y="104"/>
                  </a:lnTo>
                  <a:lnTo>
                    <a:pt x="139" y="91"/>
                  </a:lnTo>
                  <a:lnTo>
                    <a:pt x="139" y="78"/>
                  </a:lnTo>
                  <a:lnTo>
                    <a:pt x="139" y="65"/>
                  </a:lnTo>
                  <a:lnTo>
                    <a:pt x="134" y="53"/>
                  </a:lnTo>
                  <a:lnTo>
                    <a:pt x="131" y="35"/>
                  </a:lnTo>
                  <a:lnTo>
                    <a:pt x="118" y="26"/>
                  </a:lnTo>
                  <a:lnTo>
                    <a:pt x="109" y="13"/>
                  </a:lnTo>
                  <a:lnTo>
                    <a:pt x="96" y="8"/>
                  </a:lnTo>
                  <a:lnTo>
                    <a:pt x="83" y="5"/>
                  </a:lnTo>
                  <a:lnTo>
                    <a:pt x="70" y="0"/>
                  </a:lnTo>
                  <a:lnTo>
                    <a:pt x="56" y="0"/>
                  </a:lnTo>
                  <a:lnTo>
                    <a:pt x="43" y="5"/>
                  </a:lnTo>
                  <a:lnTo>
                    <a:pt x="30" y="8"/>
                  </a:lnTo>
                  <a:lnTo>
                    <a:pt x="22" y="18"/>
                  </a:lnTo>
                  <a:lnTo>
                    <a:pt x="13" y="30"/>
                  </a:lnTo>
                  <a:lnTo>
                    <a:pt x="5" y="43"/>
                  </a:lnTo>
                  <a:lnTo>
                    <a:pt x="0" y="56"/>
                  </a:lnTo>
                  <a:lnTo>
                    <a:pt x="0" y="70"/>
                  </a:lnTo>
                  <a:lnTo>
                    <a:pt x="0" y="83"/>
                  </a:lnTo>
                  <a:lnTo>
                    <a:pt x="5" y="101"/>
                  </a:lnTo>
                  <a:close/>
                </a:path>
              </a:pathLst>
            </a:custGeom>
            <a:solidFill>
              <a:srgbClr val="1F1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0" name="Freeform 264"/>
            <p:cNvSpPr>
              <a:spLocks/>
            </p:cNvSpPr>
            <p:nvPr/>
          </p:nvSpPr>
          <p:spPr bwMode="auto">
            <a:xfrm>
              <a:off x="3296" y="1908"/>
              <a:ext cx="139" cy="149"/>
            </a:xfrm>
            <a:custGeom>
              <a:avLst/>
              <a:gdLst>
                <a:gd name="T0" fmla="*/ 5 w 139"/>
                <a:gd name="T1" fmla="*/ 101 h 149"/>
                <a:gd name="T2" fmla="*/ 8 w 139"/>
                <a:gd name="T3" fmla="*/ 113 h 149"/>
                <a:gd name="T4" fmla="*/ 17 w 139"/>
                <a:gd name="T5" fmla="*/ 121 h 149"/>
                <a:gd name="T6" fmla="*/ 25 w 139"/>
                <a:gd name="T7" fmla="*/ 136 h 149"/>
                <a:gd name="T8" fmla="*/ 40 w 139"/>
                <a:gd name="T9" fmla="*/ 139 h 149"/>
                <a:gd name="T10" fmla="*/ 53 w 139"/>
                <a:gd name="T11" fmla="*/ 144 h 149"/>
                <a:gd name="T12" fmla="*/ 65 w 139"/>
                <a:gd name="T13" fmla="*/ 149 h 149"/>
                <a:gd name="T14" fmla="*/ 83 w 139"/>
                <a:gd name="T15" fmla="*/ 149 h 149"/>
                <a:gd name="T16" fmla="*/ 96 w 139"/>
                <a:gd name="T17" fmla="*/ 144 h 149"/>
                <a:gd name="T18" fmla="*/ 109 w 139"/>
                <a:gd name="T19" fmla="*/ 139 h 149"/>
                <a:gd name="T20" fmla="*/ 118 w 139"/>
                <a:gd name="T21" fmla="*/ 131 h 149"/>
                <a:gd name="T22" fmla="*/ 126 w 139"/>
                <a:gd name="T23" fmla="*/ 118 h 149"/>
                <a:gd name="T24" fmla="*/ 134 w 139"/>
                <a:gd name="T25" fmla="*/ 104 h 149"/>
                <a:gd name="T26" fmla="*/ 139 w 139"/>
                <a:gd name="T27" fmla="*/ 91 h 149"/>
                <a:gd name="T28" fmla="*/ 139 w 139"/>
                <a:gd name="T29" fmla="*/ 78 h 149"/>
                <a:gd name="T30" fmla="*/ 139 w 139"/>
                <a:gd name="T31" fmla="*/ 65 h 149"/>
                <a:gd name="T32" fmla="*/ 134 w 139"/>
                <a:gd name="T33" fmla="*/ 53 h 149"/>
                <a:gd name="T34" fmla="*/ 131 w 139"/>
                <a:gd name="T35" fmla="*/ 35 h 149"/>
                <a:gd name="T36" fmla="*/ 118 w 139"/>
                <a:gd name="T37" fmla="*/ 26 h 149"/>
                <a:gd name="T38" fmla="*/ 109 w 139"/>
                <a:gd name="T39" fmla="*/ 13 h 149"/>
                <a:gd name="T40" fmla="*/ 96 w 139"/>
                <a:gd name="T41" fmla="*/ 8 h 149"/>
                <a:gd name="T42" fmla="*/ 83 w 139"/>
                <a:gd name="T43" fmla="*/ 5 h 149"/>
                <a:gd name="T44" fmla="*/ 70 w 139"/>
                <a:gd name="T45" fmla="*/ 0 h 149"/>
                <a:gd name="T46" fmla="*/ 56 w 139"/>
                <a:gd name="T47" fmla="*/ 0 h 149"/>
                <a:gd name="T48" fmla="*/ 43 w 139"/>
                <a:gd name="T49" fmla="*/ 5 h 149"/>
                <a:gd name="T50" fmla="*/ 30 w 139"/>
                <a:gd name="T51" fmla="*/ 8 h 149"/>
                <a:gd name="T52" fmla="*/ 22 w 139"/>
                <a:gd name="T53" fmla="*/ 18 h 149"/>
                <a:gd name="T54" fmla="*/ 13 w 139"/>
                <a:gd name="T55" fmla="*/ 30 h 149"/>
                <a:gd name="T56" fmla="*/ 5 w 139"/>
                <a:gd name="T57" fmla="*/ 43 h 149"/>
                <a:gd name="T58" fmla="*/ 0 w 139"/>
                <a:gd name="T59" fmla="*/ 56 h 149"/>
                <a:gd name="T60" fmla="*/ 0 w 139"/>
                <a:gd name="T61" fmla="*/ 70 h 149"/>
                <a:gd name="T62" fmla="*/ 0 w 139"/>
                <a:gd name="T63" fmla="*/ 83 h 149"/>
                <a:gd name="T64" fmla="*/ 5 w 139"/>
                <a:gd name="T65" fmla="*/ 101 h 1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9"/>
                <a:gd name="T100" fmla="*/ 0 h 149"/>
                <a:gd name="T101" fmla="*/ 139 w 139"/>
                <a:gd name="T102" fmla="*/ 149 h 14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9" h="149">
                  <a:moveTo>
                    <a:pt x="5" y="101"/>
                  </a:moveTo>
                  <a:lnTo>
                    <a:pt x="8" y="113"/>
                  </a:lnTo>
                  <a:lnTo>
                    <a:pt x="17" y="121"/>
                  </a:lnTo>
                  <a:lnTo>
                    <a:pt x="25" y="136"/>
                  </a:lnTo>
                  <a:lnTo>
                    <a:pt x="40" y="139"/>
                  </a:lnTo>
                  <a:lnTo>
                    <a:pt x="53" y="144"/>
                  </a:lnTo>
                  <a:lnTo>
                    <a:pt x="65" y="149"/>
                  </a:lnTo>
                  <a:lnTo>
                    <a:pt x="83" y="149"/>
                  </a:lnTo>
                  <a:lnTo>
                    <a:pt x="96" y="144"/>
                  </a:lnTo>
                  <a:lnTo>
                    <a:pt x="109" y="139"/>
                  </a:lnTo>
                  <a:lnTo>
                    <a:pt x="118" y="131"/>
                  </a:lnTo>
                  <a:lnTo>
                    <a:pt x="126" y="118"/>
                  </a:lnTo>
                  <a:lnTo>
                    <a:pt x="134" y="104"/>
                  </a:lnTo>
                  <a:lnTo>
                    <a:pt x="139" y="91"/>
                  </a:lnTo>
                  <a:lnTo>
                    <a:pt x="139" y="78"/>
                  </a:lnTo>
                  <a:lnTo>
                    <a:pt x="139" y="65"/>
                  </a:lnTo>
                  <a:lnTo>
                    <a:pt x="134" y="53"/>
                  </a:lnTo>
                  <a:lnTo>
                    <a:pt x="131" y="35"/>
                  </a:lnTo>
                  <a:lnTo>
                    <a:pt x="118" y="26"/>
                  </a:lnTo>
                  <a:lnTo>
                    <a:pt x="109" y="13"/>
                  </a:lnTo>
                  <a:lnTo>
                    <a:pt x="96" y="8"/>
                  </a:lnTo>
                  <a:lnTo>
                    <a:pt x="83" y="5"/>
                  </a:lnTo>
                  <a:lnTo>
                    <a:pt x="70" y="0"/>
                  </a:lnTo>
                  <a:lnTo>
                    <a:pt x="56" y="0"/>
                  </a:lnTo>
                  <a:lnTo>
                    <a:pt x="43" y="5"/>
                  </a:lnTo>
                  <a:lnTo>
                    <a:pt x="30" y="8"/>
                  </a:lnTo>
                  <a:lnTo>
                    <a:pt x="22" y="18"/>
                  </a:lnTo>
                  <a:lnTo>
                    <a:pt x="13" y="30"/>
                  </a:lnTo>
                  <a:lnTo>
                    <a:pt x="5" y="43"/>
                  </a:lnTo>
                  <a:lnTo>
                    <a:pt x="0" y="56"/>
                  </a:lnTo>
                  <a:lnTo>
                    <a:pt x="0" y="70"/>
                  </a:lnTo>
                  <a:lnTo>
                    <a:pt x="0" y="83"/>
                  </a:lnTo>
                  <a:lnTo>
                    <a:pt x="5" y="101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1" name="Freeform 265"/>
            <p:cNvSpPr>
              <a:spLocks/>
            </p:cNvSpPr>
            <p:nvPr/>
          </p:nvSpPr>
          <p:spPr bwMode="auto">
            <a:xfrm>
              <a:off x="3331" y="1946"/>
              <a:ext cx="69" cy="75"/>
            </a:xfrm>
            <a:custGeom>
              <a:avLst/>
              <a:gdLst>
                <a:gd name="T0" fmla="*/ 0 w 69"/>
                <a:gd name="T1" fmla="*/ 48 h 75"/>
                <a:gd name="T2" fmla="*/ 8 w 69"/>
                <a:gd name="T3" fmla="*/ 63 h 75"/>
                <a:gd name="T4" fmla="*/ 18 w 69"/>
                <a:gd name="T5" fmla="*/ 71 h 75"/>
                <a:gd name="T6" fmla="*/ 35 w 69"/>
                <a:gd name="T7" fmla="*/ 75 h 75"/>
                <a:gd name="T8" fmla="*/ 48 w 69"/>
                <a:gd name="T9" fmla="*/ 71 h 75"/>
                <a:gd name="T10" fmla="*/ 56 w 69"/>
                <a:gd name="T11" fmla="*/ 66 h 75"/>
                <a:gd name="T12" fmla="*/ 66 w 69"/>
                <a:gd name="T13" fmla="*/ 53 h 75"/>
                <a:gd name="T14" fmla="*/ 69 w 69"/>
                <a:gd name="T15" fmla="*/ 40 h 75"/>
                <a:gd name="T16" fmla="*/ 69 w 69"/>
                <a:gd name="T17" fmla="*/ 27 h 75"/>
                <a:gd name="T18" fmla="*/ 61 w 69"/>
                <a:gd name="T19" fmla="*/ 15 h 75"/>
                <a:gd name="T20" fmla="*/ 48 w 69"/>
                <a:gd name="T21" fmla="*/ 5 h 75"/>
                <a:gd name="T22" fmla="*/ 35 w 69"/>
                <a:gd name="T23" fmla="*/ 0 h 75"/>
                <a:gd name="T24" fmla="*/ 21 w 69"/>
                <a:gd name="T25" fmla="*/ 0 h 75"/>
                <a:gd name="T26" fmla="*/ 8 w 69"/>
                <a:gd name="T27" fmla="*/ 10 h 75"/>
                <a:gd name="T28" fmla="*/ 0 w 69"/>
                <a:gd name="T29" fmla="*/ 23 h 75"/>
                <a:gd name="T30" fmla="*/ 0 w 69"/>
                <a:gd name="T31" fmla="*/ 35 h 75"/>
                <a:gd name="T32" fmla="*/ 0 w 69"/>
                <a:gd name="T33" fmla="*/ 48 h 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9"/>
                <a:gd name="T52" fmla="*/ 0 h 75"/>
                <a:gd name="T53" fmla="*/ 69 w 69"/>
                <a:gd name="T54" fmla="*/ 75 h 7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9" h="75">
                  <a:moveTo>
                    <a:pt x="0" y="48"/>
                  </a:moveTo>
                  <a:lnTo>
                    <a:pt x="8" y="63"/>
                  </a:lnTo>
                  <a:lnTo>
                    <a:pt x="18" y="71"/>
                  </a:lnTo>
                  <a:lnTo>
                    <a:pt x="35" y="75"/>
                  </a:lnTo>
                  <a:lnTo>
                    <a:pt x="48" y="71"/>
                  </a:lnTo>
                  <a:lnTo>
                    <a:pt x="56" y="66"/>
                  </a:lnTo>
                  <a:lnTo>
                    <a:pt x="66" y="53"/>
                  </a:lnTo>
                  <a:lnTo>
                    <a:pt x="69" y="40"/>
                  </a:lnTo>
                  <a:lnTo>
                    <a:pt x="69" y="27"/>
                  </a:lnTo>
                  <a:lnTo>
                    <a:pt x="61" y="15"/>
                  </a:lnTo>
                  <a:lnTo>
                    <a:pt x="48" y="5"/>
                  </a:lnTo>
                  <a:lnTo>
                    <a:pt x="35" y="0"/>
                  </a:lnTo>
                  <a:lnTo>
                    <a:pt x="21" y="0"/>
                  </a:lnTo>
                  <a:lnTo>
                    <a:pt x="8" y="10"/>
                  </a:lnTo>
                  <a:lnTo>
                    <a:pt x="0" y="23"/>
                  </a:lnTo>
                  <a:lnTo>
                    <a:pt x="0" y="35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BFBF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2" name="Freeform 266"/>
            <p:cNvSpPr>
              <a:spLocks/>
            </p:cNvSpPr>
            <p:nvPr/>
          </p:nvSpPr>
          <p:spPr bwMode="auto">
            <a:xfrm>
              <a:off x="3331" y="1946"/>
              <a:ext cx="69" cy="75"/>
            </a:xfrm>
            <a:custGeom>
              <a:avLst/>
              <a:gdLst>
                <a:gd name="T0" fmla="*/ 0 w 69"/>
                <a:gd name="T1" fmla="*/ 48 h 75"/>
                <a:gd name="T2" fmla="*/ 8 w 69"/>
                <a:gd name="T3" fmla="*/ 63 h 75"/>
                <a:gd name="T4" fmla="*/ 18 w 69"/>
                <a:gd name="T5" fmla="*/ 71 h 75"/>
                <a:gd name="T6" fmla="*/ 35 w 69"/>
                <a:gd name="T7" fmla="*/ 75 h 75"/>
                <a:gd name="T8" fmla="*/ 48 w 69"/>
                <a:gd name="T9" fmla="*/ 71 h 75"/>
                <a:gd name="T10" fmla="*/ 56 w 69"/>
                <a:gd name="T11" fmla="*/ 66 h 75"/>
                <a:gd name="T12" fmla="*/ 66 w 69"/>
                <a:gd name="T13" fmla="*/ 53 h 75"/>
                <a:gd name="T14" fmla="*/ 69 w 69"/>
                <a:gd name="T15" fmla="*/ 40 h 75"/>
                <a:gd name="T16" fmla="*/ 69 w 69"/>
                <a:gd name="T17" fmla="*/ 27 h 75"/>
                <a:gd name="T18" fmla="*/ 61 w 69"/>
                <a:gd name="T19" fmla="*/ 15 h 75"/>
                <a:gd name="T20" fmla="*/ 48 w 69"/>
                <a:gd name="T21" fmla="*/ 5 h 75"/>
                <a:gd name="T22" fmla="*/ 35 w 69"/>
                <a:gd name="T23" fmla="*/ 0 h 75"/>
                <a:gd name="T24" fmla="*/ 21 w 69"/>
                <a:gd name="T25" fmla="*/ 0 h 75"/>
                <a:gd name="T26" fmla="*/ 8 w 69"/>
                <a:gd name="T27" fmla="*/ 10 h 75"/>
                <a:gd name="T28" fmla="*/ 0 w 69"/>
                <a:gd name="T29" fmla="*/ 23 h 75"/>
                <a:gd name="T30" fmla="*/ 0 w 69"/>
                <a:gd name="T31" fmla="*/ 35 h 75"/>
                <a:gd name="T32" fmla="*/ 0 w 69"/>
                <a:gd name="T33" fmla="*/ 48 h 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9"/>
                <a:gd name="T52" fmla="*/ 0 h 75"/>
                <a:gd name="T53" fmla="*/ 69 w 69"/>
                <a:gd name="T54" fmla="*/ 75 h 7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9" h="75">
                  <a:moveTo>
                    <a:pt x="0" y="48"/>
                  </a:moveTo>
                  <a:lnTo>
                    <a:pt x="8" y="63"/>
                  </a:lnTo>
                  <a:lnTo>
                    <a:pt x="18" y="71"/>
                  </a:lnTo>
                  <a:lnTo>
                    <a:pt x="35" y="75"/>
                  </a:lnTo>
                  <a:lnTo>
                    <a:pt x="48" y="71"/>
                  </a:lnTo>
                  <a:lnTo>
                    <a:pt x="56" y="66"/>
                  </a:lnTo>
                  <a:lnTo>
                    <a:pt x="66" y="53"/>
                  </a:lnTo>
                  <a:lnTo>
                    <a:pt x="69" y="40"/>
                  </a:lnTo>
                  <a:lnTo>
                    <a:pt x="69" y="27"/>
                  </a:lnTo>
                  <a:lnTo>
                    <a:pt x="61" y="15"/>
                  </a:lnTo>
                  <a:lnTo>
                    <a:pt x="48" y="5"/>
                  </a:lnTo>
                  <a:lnTo>
                    <a:pt x="35" y="0"/>
                  </a:lnTo>
                  <a:lnTo>
                    <a:pt x="21" y="0"/>
                  </a:lnTo>
                  <a:lnTo>
                    <a:pt x="8" y="10"/>
                  </a:lnTo>
                  <a:lnTo>
                    <a:pt x="0" y="23"/>
                  </a:lnTo>
                  <a:lnTo>
                    <a:pt x="0" y="35"/>
                  </a:lnTo>
                  <a:lnTo>
                    <a:pt x="0" y="48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3" name="Freeform 267"/>
            <p:cNvSpPr>
              <a:spLocks/>
            </p:cNvSpPr>
            <p:nvPr/>
          </p:nvSpPr>
          <p:spPr bwMode="auto">
            <a:xfrm>
              <a:off x="3544" y="1588"/>
              <a:ext cx="179" cy="128"/>
            </a:xfrm>
            <a:custGeom>
              <a:avLst/>
              <a:gdLst>
                <a:gd name="T0" fmla="*/ 30 w 179"/>
                <a:gd name="T1" fmla="*/ 128 h 128"/>
                <a:gd name="T2" fmla="*/ 0 w 179"/>
                <a:gd name="T3" fmla="*/ 35 h 128"/>
                <a:gd name="T4" fmla="*/ 92 w 179"/>
                <a:gd name="T5" fmla="*/ 0 h 128"/>
                <a:gd name="T6" fmla="*/ 95 w 179"/>
                <a:gd name="T7" fmla="*/ 0 h 128"/>
                <a:gd name="T8" fmla="*/ 105 w 179"/>
                <a:gd name="T9" fmla="*/ 0 h 128"/>
                <a:gd name="T10" fmla="*/ 108 w 179"/>
                <a:gd name="T11" fmla="*/ 5 h 128"/>
                <a:gd name="T12" fmla="*/ 179 w 179"/>
                <a:gd name="T13" fmla="*/ 75 h 128"/>
                <a:gd name="T14" fmla="*/ 179 w 179"/>
                <a:gd name="T15" fmla="*/ 75 h 128"/>
                <a:gd name="T16" fmla="*/ 35 w 179"/>
                <a:gd name="T17" fmla="*/ 128 h 128"/>
                <a:gd name="T18" fmla="*/ 30 w 179"/>
                <a:gd name="T19" fmla="*/ 128 h 1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9"/>
                <a:gd name="T31" fmla="*/ 0 h 128"/>
                <a:gd name="T32" fmla="*/ 179 w 179"/>
                <a:gd name="T33" fmla="*/ 128 h 1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9" h="128">
                  <a:moveTo>
                    <a:pt x="30" y="128"/>
                  </a:moveTo>
                  <a:lnTo>
                    <a:pt x="0" y="35"/>
                  </a:lnTo>
                  <a:lnTo>
                    <a:pt x="92" y="0"/>
                  </a:lnTo>
                  <a:lnTo>
                    <a:pt x="95" y="0"/>
                  </a:lnTo>
                  <a:lnTo>
                    <a:pt x="105" y="0"/>
                  </a:lnTo>
                  <a:lnTo>
                    <a:pt x="108" y="5"/>
                  </a:lnTo>
                  <a:lnTo>
                    <a:pt x="179" y="75"/>
                  </a:lnTo>
                  <a:lnTo>
                    <a:pt x="35" y="128"/>
                  </a:lnTo>
                  <a:lnTo>
                    <a:pt x="30" y="128"/>
                  </a:lnTo>
                  <a:close/>
                </a:path>
              </a:pathLst>
            </a:custGeom>
            <a:solidFill>
              <a:srgbClr val="FCFCF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4" name="Freeform 268"/>
            <p:cNvSpPr>
              <a:spLocks/>
            </p:cNvSpPr>
            <p:nvPr/>
          </p:nvSpPr>
          <p:spPr bwMode="auto">
            <a:xfrm>
              <a:off x="3544" y="1588"/>
              <a:ext cx="179" cy="128"/>
            </a:xfrm>
            <a:custGeom>
              <a:avLst/>
              <a:gdLst>
                <a:gd name="T0" fmla="*/ 30 w 179"/>
                <a:gd name="T1" fmla="*/ 128 h 128"/>
                <a:gd name="T2" fmla="*/ 0 w 179"/>
                <a:gd name="T3" fmla="*/ 35 h 128"/>
                <a:gd name="T4" fmla="*/ 92 w 179"/>
                <a:gd name="T5" fmla="*/ 0 h 128"/>
                <a:gd name="T6" fmla="*/ 95 w 179"/>
                <a:gd name="T7" fmla="*/ 0 h 128"/>
                <a:gd name="T8" fmla="*/ 105 w 179"/>
                <a:gd name="T9" fmla="*/ 0 h 128"/>
                <a:gd name="T10" fmla="*/ 108 w 179"/>
                <a:gd name="T11" fmla="*/ 5 h 128"/>
                <a:gd name="T12" fmla="*/ 179 w 179"/>
                <a:gd name="T13" fmla="*/ 75 h 128"/>
                <a:gd name="T14" fmla="*/ 179 w 179"/>
                <a:gd name="T15" fmla="*/ 75 h 128"/>
                <a:gd name="T16" fmla="*/ 35 w 179"/>
                <a:gd name="T17" fmla="*/ 128 h 128"/>
                <a:gd name="T18" fmla="*/ 30 w 179"/>
                <a:gd name="T19" fmla="*/ 128 h 128"/>
                <a:gd name="T20" fmla="*/ 30 w 179"/>
                <a:gd name="T21" fmla="*/ 128 h 1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9"/>
                <a:gd name="T34" fmla="*/ 0 h 128"/>
                <a:gd name="T35" fmla="*/ 179 w 179"/>
                <a:gd name="T36" fmla="*/ 128 h 1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9" h="128">
                  <a:moveTo>
                    <a:pt x="30" y="128"/>
                  </a:moveTo>
                  <a:lnTo>
                    <a:pt x="0" y="35"/>
                  </a:lnTo>
                  <a:lnTo>
                    <a:pt x="92" y="0"/>
                  </a:lnTo>
                  <a:lnTo>
                    <a:pt x="95" y="0"/>
                  </a:lnTo>
                  <a:lnTo>
                    <a:pt x="105" y="0"/>
                  </a:lnTo>
                  <a:lnTo>
                    <a:pt x="108" y="5"/>
                  </a:lnTo>
                  <a:lnTo>
                    <a:pt x="179" y="75"/>
                  </a:lnTo>
                  <a:lnTo>
                    <a:pt x="35" y="128"/>
                  </a:lnTo>
                  <a:lnTo>
                    <a:pt x="30" y="128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5" name="Freeform 269"/>
            <p:cNvSpPr>
              <a:spLocks/>
            </p:cNvSpPr>
            <p:nvPr/>
          </p:nvSpPr>
          <p:spPr bwMode="auto">
            <a:xfrm>
              <a:off x="3374" y="1628"/>
              <a:ext cx="187" cy="157"/>
            </a:xfrm>
            <a:custGeom>
              <a:avLst/>
              <a:gdLst>
                <a:gd name="T0" fmla="*/ 157 w 187"/>
                <a:gd name="T1" fmla="*/ 0 h 157"/>
                <a:gd name="T2" fmla="*/ 187 w 187"/>
                <a:gd name="T3" fmla="*/ 91 h 157"/>
                <a:gd name="T4" fmla="*/ 0 w 187"/>
                <a:gd name="T5" fmla="*/ 157 h 157"/>
                <a:gd name="T6" fmla="*/ 66 w 187"/>
                <a:gd name="T7" fmla="*/ 35 h 157"/>
                <a:gd name="T8" fmla="*/ 157 w 187"/>
                <a:gd name="T9" fmla="*/ 0 h 1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"/>
                <a:gd name="T16" fmla="*/ 0 h 157"/>
                <a:gd name="T17" fmla="*/ 187 w 187"/>
                <a:gd name="T18" fmla="*/ 157 h 1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" h="157">
                  <a:moveTo>
                    <a:pt x="157" y="0"/>
                  </a:moveTo>
                  <a:lnTo>
                    <a:pt x="187" y="91"/>
                  </a:lnTo>
                  <a:lnTo>
                    <a:pt x="0" y="157"/>
                  </a:lnTo>
                  <a:lnTo>
                    <a:pt x="66" y="35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CFCF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6" name="Freeform 270"/>
            <p:cNvSpPr>
              <a:spLocks/>
            </p:cNvSpPr>
            <p:nvPr/>
          </p:nvSpPr>
          <p:spPr bwMode="auto">
            <a:xfrm>
              <a:off x="3374" y="1628"/>
              <a:ext cx="187" cy="157"/>
            </a:xfrm>
            <a:custGeom>
              <a:avLst/>
              <a:gdLst>
                <a:gd name="T0" fmla="*/ 157 w 187"/>
                <a:gd name="T1" fmla="*/ 0 h 157"/>
                <a:gd name="T2" fmla="*/ 187 w 187"/>
                <a:gd name="T3" fmla="*/ 91 h 157"/>
                <a:gd name="T4" fmla="*/ 0 w 187"/>
                <a:gd name="T5" fmla="*/ 157 h 157"/>
                <a:gd name="T6" fmla="*/ 66 w 187"/>
                <a:gd name="T7" fmla="*/ 35 h 157"/>
                <a:gd name="T8" fmla="*/ 157 w 187"/>
                <a:gd name="T9" fmla="*/ 0 h 157"/>
                <a:gd name="T10" fmla="*/ 157 w 187"/>
                <a:gd name="T11" fmla="*/ 0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157"/>
                <a:gd name="T20" fmla="*/ 187 w 187"/>
                <a:gd name="T21" fmla="*/ 157 h 1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157">
                  <a:moveTo>
                    <a:pt x="157" y="0"/>
                  </a:moveTo>
                  <a:lnTo>
                    <a:pt x="187" y="91"/>
                  </a:lnTo>
                  <a:lnTo>
                    <a:pt x="0" y="157"/>
                  </a:lnTo>
                  <a:lnTo>
                    <a:pt x="66" y="35"/>
                  </a:lnTo>
                  <a:lnTo>
                    <a:pt x="157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7" name="Freeform 271"/>
            <p:cNvSpPr>
              <a:spLocks/>
            </p:cNvSpPr>
            <p:nvPr/>
          </p:nvSpPr>
          <p:spPr bwMode="auto">
            <a:xfrm>
              <a:off x="3914" y="1716"/>
              <a:ext cx="44" cy="26"/>
            </a:xfrm>
            <a:custGeom>
              <a:avLst/>
              <a:gdLst>
                <a:gd name="T0" fmla="*/ 5 w 44"/>
                <a:gd name="T1" fmla="*/ 8 h 26"/>
                <a:gd name="T2" fmla="*/ 36 w 44"/>
                <a:gd name="T3" fmla="*/ 0 h 26"/>
                <a:gd name="T4" fmla="*/ 39 w 44"/>
                <a:gd name="T5" fmla="*/ 0 h 26"/>
                <a:gd name="T6" fmla="*/ 44 w 44"/>
                <a:gd name="T7" fmla="*/ 3 h 26"/>
                <a:gd name="T8" fmla="*/ 44 w 44"/>
                <a:gd name="T9" fmla="*/ 8 h 26"/>
                <a:gd name="T10" fmla="*/ 39 w 44"/>
                <a:gd name="T11" fmla="*/ 13 h 26"/>
                <a:gd name="T12" fmla="*/ 8 w 44"/>
                <a:gd name="T13" fmla="*/ 26 h 26"/>
                <a:gd name="T14" fmla="*/ 5 w 44"/>
                <a:gd name="T15" fmla="*/ 21 h 26"/>
                <a:gd name="T16" fmla="*/ 0 w 44"/>
                <a:gd name="T17" fmla="*/ 18 h 26"/>
                <a:gd name="T18" fmla="*/ 0 w 44"/>
                <a:gd name="T19" fmla="*/ 13 h 26"/>
                <a:gd name="T20" fmla="*/ 5 w 44"/>
                <a:gd name="T21" fmla="*/ 8 h 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"/>
                <a:gd name="T34" fmla="*/ 0 h 26"/>
                <a:gd name="T35" fmla="*/ 44 w 44"/>
                <a:gd name="T36" fmla="*/ 26 h 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" h="26">
                  <a:moveTo>
                    <a:pt x="5" y="8"/>
                  </a:moveTo>
                  <a:lnTo>
                    <a:pt x="36" y="0"/>
                  </a:lnTo>
                  <a:lnTo>
                    <a:pt x="39" y="0"/>
                  </a:lnTo>
                  <a:lnTo>
                    <a:pt x="44" y="3"/>
                  </a:lnTo>
                  <a:lnTo>
                    <a:pt x="44" y="8"/>
                  </a:lnTo>
                  <a:lnTo>
                    <a:pt x="39" y="13"/>
                  </a:lnTo>
                  <a:lnTo>
                    <a:pt x="8" y="26"/>
                  </a:lnTo>
                  <a:lnTo>
                    <a:pt x="5" y="21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49" name="Picture 73" descr="car37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488632">
            <a:off x="1952625" y="4498975"/>
            <a:ext cx="10223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73" descr="car37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92250" flipH="1">
            <a:off x="9144000" y="5857875"/>
            <a:ext cx="969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73" descr="car37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488632">
            <a:off x="-1262063" y="4570413"/>
            <a:ext cx="10223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256"/>
          <p:cNvGrpSpPr>
            <a:grpSpLocks/>
          </p:cNvGrpSpPr>
          <p:nvPr/>
        </p:nvGrpSpPr>
        <p:grpSpPr bwMode="auto">
          <a:xfrm rot="20444828" flipH="1">
            <a:off x="-1235075" y="4349750"/>
            <a:ext cx="898525" cy="460375"/>
            <a:chOff x="3195" y="1571"/>
            <a:chExt cx="763" cy="486"/>
          </a:xfrm>
        </p:grpSpPr>
        <p:sp>
          <p:nvSpPr>
            <p:cNvPr id="14358" name="Freeform 257"/>
            <p:cNvSpPr>
              <a:spLocks/>
            </p:cNvSpPr>
            <p:nvPr/>
          </p:nvSpPr>
          <p:spPr bwMode="auto">
            <a:xfrm>
              <a:off x="3195" y="1571"/>
              <a:ext cx="737" cy="455"/>
            </a:xfrm>
            <a:custGeom>
              <a:avLst/>
              <a:gdLst>
                <a:gd name="T0" fmla="*/ 523 w 737"/>
                <a:gd name="T1" fmla="*/ 284 h 455"/>
                <a:gd name="T2" fmla="*/ 515 w 737"/>
                <a:gd name="T3" fmla="*/ 249 h 455"/>
                <a:gd name="T4" fmla="*/ 520 w 737"/>
                <a:gd name="T5" fmla="*/ 223 h 455"/>
                <a:gd name="T6" fmla="*/ 528 w 737"/>
                <a:gd name="T7" fmla="*/ 201 h 455"/>
                <a:gd name="T8" fmla="*/ 550 w 737"/>
                <a:gd name="T9" fmla="*/ 184 h 455"/>
                <a:gd name="T10" fmla="*/ 576 w 737"/>
                <a:gd name="T11" fmla="*/ 171 h 455"/>
                <a:gd name="T12" fmla="*/ 601 w 737"/>
                <a:gd name="T13" fmla="*/ 166 h 455"/>
                <a:gd name="T14" fmla="*/ 628 w 737"/>
                <a:gd name="T15" fmla="*/ 171 h 455"/>
                <a:gd name="T16" fmla="*/ 649 w 737"/>
                <a:gd name="T17" fmla="*/ 184 h 455"/>
                <a:gd name="T18" fmla="*/ 671 w 737"/>
                <a:gd name="T19" fmla="*/ 206 h 455"/>
                <a:gd name="T20" fmla="*/ 679 w 737"/>
                <a:gd name="T21" fmla="*/ 227 h 455"/>
                <a:gd name="T22" fmla="*/ 732 w 737"/>
                <a:gd name="T23" fmla="*/ 206 h 455"/>
                <a:gd name="T24" fmla="*/ 737 w 737"/>
                <a:gd name="T25" fmla="*/ 196 h 455"/>
                <a:gd name="T26" fmla="*/ 732 w 737"/>
                <a:gd name="T27" fmla="*/ 188 h 455"/>
                <a:gd name="T28" fmla="*/ 684 w 737"/>
                <a:gd name="T29" fmla="*/ 48 h 455"/>
                <a:gd name="T30" fmla="*/ 676 w 737"/>
                <a:gd name="T31" fmla="*/ 44 h 455"/>
                <a:gd name="T32" fmla="*/ 667 w 737"/>
                <a:gd name="T33" fmla="*/ 44 h 455"/>
                <a:gd name="T34" fmla="*/ 606 w 737"/>
                <a:gd name="T35" fmla="*/ 65 h 455"/>
                <a:gd name="T36" fmla="*/ 598 w 737"/>
                <a:gd name="T37" fmla="*/ 62 h 455"/>
                <a:gd name="T38" fmla="*/ 462 w 737"/>
                <a:gd name="T39" fmla="*/ 0 h 455"/>
                <a:gd name="T40" fmla="*/ 454 w 737"/>
                <a:gd name="T41" fmla="*/ 0 h 455"/>
                <a:gd name="T42" fmla="*/ 162 w 737"/>
                <a:gd name="T43" fmla="*/ 223 h 455"/>
                <a:gd name="T44" fmla="*/ 5 w 737"/>
                <a:gd name="T45" fmla="*/ 315 h 455"/>
                <a:gd name="T46" fmla="*/ 0 w 737"/>
                <a:gd name="T47" fmla="*/ 319 h 455"/>
                <a:gd name="T48" fmla="*/ 48 w 737"/>
                <a:gd name="T49" fmla="*/ 446 h 455"/>
                <a:gd name="T50" fmla="*/ 48 w 737"/>
                <a:gd name="T51" fmla="*/ 450 h 455"/>
                <a:gd name="T52" fmla="*/ 58 w 737"/>
                <a:gd name="T53" fmla="*/ 455 h 455"/>
                <a:gd name="T54" fmla="*/ 93 w 737"/>
                <a:gd name="T55" fmla="*/ 441 h 455"/>
                <a:gd name="T56" fmla="*/ 83 w 737"/>
                <a:gd name="T57" fmla="*/ 410 h 455"/>
                <a:gd name="T58" fmla="*/ 88 w 737"/>
                <a:gd name="T59" fmla="*/ 380 h 455"/>
                <a:gd name="T60" fmla="*/ 101 w 737"/>
                <a:gd name="T61" fmla="*/ 355 h 455"/>
                <a:gd name="T62" fmla="*/ 118 w 737"/>
                <a:gd name="T63" fmla="*/ 337 h 455"/>
                <a:gd name="T64" fmla="*/ 144 w 737"/>
                <a:gd name="T65" fmla="*/ 324 h 455"/>
                <a:gd name="T66" fmla="*/ 174 w 737"/>
                <a:gd name="T67" fmla="*/ 319 h 455"/>
                <a:gd name="T68" fmla="*/ 202 w 737"/>
                <a:gd name="T69" fmla="*/ 327 h 455"/>
                <a:gd name="T70" fmla="*/ 227 w 737"/>
                <a:gd name="T71" fmla="*/ 345 h 455"/>
                <a:gd name="T72" fmla="*/ 240 w 737"/>
                <a:gd name="T73" fmla="*/ 363 h 455"/>
                <a:gd name="T74" fmla="*/ 249 w 737"/>
                <a:gd name="T75" fmla="*/ 385 h 45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37"/>
                <a:gd name="T115" fmla="*/ 0 h 455"/>
                <a:gd name="T116" fmla="*/ 737 w 737"/>
                <a:gd name="T117" fmla="*/ 455 h 45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37" h="455">
                  <a:moveTo>
                    <a:pt x="249" y="385"/>
                  </a:moveTo>
                  <a:lnTo>
                    <a:pt x="523" y="284"/>
                  </a:lnTo>
                  <a:lnTo>
                    <a:pt x="520" y="267"/>
                  </a:lnTo>
                  <a:lnTo>
                    <a:pt x="515" y="249"/>
                  </a:lnTo>
                  <a:lnTo>
                    <a:pt x="520" y="236"/>
                  </a:lnTo>
                  <a:lnTo>
                    <a:pt x="520" y="223"/>
                  </a:lnTo>
                  <a:lnTo>
                    <a:pt x="523" y="211"/>
                  </a:lnTo>
                  <a:lnTo>
                    <a:pt x="528" y="201"/>
                  </a:lnTo>
                  <a:lnTo>
                    <a:pt x="540" y="188"/>
                  </a:lnTo>
                  <a:lnTo>
                    <a:pt x="550" y="184"/>
                  </a:lnTo>
                  <a:lnTo>
                    <a:pt x="563" y="176"/>
                  </a:lnTo>
                  <a:lnTo>
                    <a:pt x="576" y="171"/>
                  </a:lnTo>
                  <a:lnTo>
                    <a:pt x="588" y="166"/>
                  </a:lnTo>
                  <a:lnTo>
                    <a:pt x="601" y="166"/>
                  </a:lnTo>
                  <a:lnTo>
                    <a:pt x="615" y="166"/>
                  </a:lnTo>
                  <a:lnTo>
                    <a:pt x="628" y="171"/>
                  </a:lnTo>
                  <a:lnTo>
                    <a:pt x="641" y="179"/>
                  </a:lnTo>
                  <a:lnTo>
                    <a:pt x="649" y="184"/>
                  </a:lnTo>
                  <a:lnTo>
                    <a:pt x="662" y="193"/>
                  </a:lnTo>
                  <a:lnTo>
                    <a:pt x="671" y="206"/>
                  </a:lnTo>
                  <a:lnTo>
                    <a:pt x="676" y="219"/>
                  </a:lnTo>
                  <a:lnTo>
                    <a:pt x="679" y="227"/>
                  </a:lnTo>
                  <a:lnTo>
                    <a:pt x="724" y="211"/>
                  </a:lnTo>
                  <a:lnTo>
                    <a:pt x="732" y="206"/>
                  </a:lnTo>
                  <a:lnTo>
                    <a:pt x="737" y="201"/>
                  </a:lnTo>
                  <a:lnTo>
                    <a:pt x="737" y="196"/>
                  </a:lnTo>
                  <a:lnTo>
                    <a:pt x="732" y="188"/>
                  </a:lnTo>
                  <a:lnTo>
                    <a:pt x="684" y="52"/>
                  </a:lnTo>
                  <a:lnTo>
                    <a:pt x="684" y="48"/>
                  </a:lnTo>
                  <a:lnTo>
                    <a:pt x="679" y="48"/>
                  </a:lnTo>
                  <a:lnTo>
                    <a:pt x="676" y="44"/>
                  </a:lnTo>
                  <a:lnTo>
                    <a:pt x="671" y="44"/>
                  </a:lnTo>
                  <a:lnTo>
                    <a:pt x="667" y="44"/>
                  </a:lnTo>
                  <a:lnTo>
                    <a:pt x="615" y="65"/>
                  </a:lnTo>
                  <a:lnTo>
                    <a:pt x="606" y="65"/>
                  </a:lnTo>
                  <a:lnTo>
                    <a:pt x="601" y="65"/>
                  </a:lnTo>
                  <a:lnTo>
                    <a:pt x="598" y="62"/>
                  </a:lnTo>
                  <a:lnTo>
                    <a:pt x="467" y="0"/>
                  </a:lnTo>
                  <a:lnTo>
                    <a:pt x="462" y="0"/>
                  </a:lnTo>
                  <a:lnTo>
                    <a:pt x="457" y="0"/>
                  </a:lnTo>
                  <a:lnTo>
                    <a:pt x="454" y="0"/>
                  </a:lnTo>
                  <a:lnTo>
                    <a:pt x="232" y="80"/>
                  </a:lnTo>
                  <a:lnTo>
                    <a:pt x="162" y="223"/>
                  </a:lnTo>
                  <a:lnTo>
                    <a:pt x="10" y="310"/>
                  </a:lnTo>
                  <a:lnTo>
                    <a:pt x="5" y="315"/>
                  </a:lnTo>
                  <a:lnTo>
                    <a:pt x="0" y="315"/>
                  </a:lnTo>
                  <a:lnTo>
                    <a:pt x="0" y="319"/>
                  </a:lnTo>
                  <a:lnTo>
                    <a:pt x="0" y="324"/>
                  </a:lnTo>
                  <a:lnTo>
                    <a:pt x="48" y="446"/>
                  </a:lnTo>
                  <a:lnTo>
                    <a:pt x="48" y="450"/>
                  </a:lnTo>
                  <a:lnTo>
                    <a:pt x="53" y="450"/>
                  </a:lnTo>
                  <a:lnTo>
                    <a:pt x="58" y="455"/>
                  </a:lnTo>
                  <a:lnTo>
                    <a:pt x="61" y="450"/>
                  </a:lnTo>
                  <a:lnTo>
                    <a:pt x="93" y="441"/>
                  </a:lnTo>
                  <a:lnTo>
                    <a:pt x="88" y="428"/>
                  </a:lnTo>
                  <a:lnTo>
                    <a:pt x="83" y="410"/>
                  </a:lnTo>
                  <a:lnTo>
                    <a:pt x="83" y="398"/>
                  </a:lnTo>
                  <a:lnTo>
                    <a:pt x="88" y="380"/>
                  </a:lnTo>
                  <a:lnTo>
                    <a:pt x="93" y="363"/>
                  </a:lnTo>
                  <a:lnTo>
                    <a:pt x="101" y="355"/>
                  </a:lnTo>
                  <a:lnTo>
                    <a:pt x="109" y="342"/>
                  </a:lnTo>
                  <a:lnTo>
                    <a:pt x="118" y="337"/>
                  </a:lnTo>
                  <a:lnTo>
                    <a:pt x="131" y="327"/>
                  </a:lnTo>
                  <a:lnTo>
                    <a:pt x="144" y="324"/>
                  </a:lnTo>
                  <a:lnTo>
                    <a:pt x="157" y="319"/>
                  </a:lnTo>
                  <a:lnTo>
                    <a:pt x="174" y="319"/>
                  </a:lnTo>
                  <a:lnTo>
                    <a:pt x="189" y="324"/>
                  </a:lnTo>
                  <a:lnTo>
                    <a:pt x="202" y="327"/>
                  </a:lnTo>
                  <a:lnTo>
                    <a:pt x="214" y="337"/>
                  </a:lnTo>
                  <a:lnTo>
                    <a:pt x="227" y="345"/>
                  </a:lnTo>
                  <a:lnTo>
                    <a:pt x="232" y="355"/>
                  </a:lnTo>
                  <a:lnTo>
                    <a:pt x="240" y="363"/>
                  </a:lnTo>
                  <a:lnTo>
                    <a:pt x="245" y="375"/>
                  </a:lnTo>
                  <a:lnTo>
                    <a:pt x="249" y="385"/>
                  </a:lnTo>
                  <a:close/>
                </a:path>
              </a:pathLst>
            </a:custGeom>
            <a:solidFill>
              <a:srgbClr val="55555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9" name="Freeform 258"/>
            <p:cNvSpPr>
              <a:spLocks/>
            </p:cNvSpPr>
            <p:nvPr/>
          </p:nvSpPr>
          <p:spPr bwMode="auto">
            <a:xfrm>
              <a:off x="3195" y="1571"/>
              <a:ext cx="737" cy="455"/>
            </a:xfrm>
            <a:custGeom>
              <a:avLst/>
              <a:gdLst>
                <a:gd name="T0" fmla="*/ 523 w 737"/>
                <a:gd name="T1" fmla="*/ 284 h 455"/>
                <a:gd name="T2" fmla="*/ 515 w 737"/>
                <a:gd name="T3" fmla="*/ 249 h 455"/>
                <a:gd name="T4" fmla="*/ 520 w 737"/>
                <a:gd name="T5" fmla="*/ 223 h 455"/>
                <a:gd name="T6" fmla="*/ 528 w 737"/>
                <a:gd name="T7" fmla="*/ 201 h 455"/>
                <a:gd name="T8" fmla="*/ 550 w 737"/>
                <a:gd name="T9" fmla="*/ 184 h 455"/>
                <a:gd name="T10" fmla="*/ 576 w 737"/>
                <a:gd name="T11" fmla="*/ 171 h 455"/>
                <a:gd name="T12" fmla="*/ 601 w 737"/>
                <a:gd name="T13" fmla="*/ 166 h 455"/>
                <a:gd name="T14" fmla="*/ 628 w 737"/>
                <a:gd name="T15" fmla="*/ 171 h 455"/>
                <a:gd name="T16" fmla="*/ 649 w 737"/>
                <a:gd name="T17" fmla="*/ 184 h 455"/>
                <a:gd name="T18" fmla="*/ 671 w 737"/>
                <a:gd name="T19" fmla="*/ 206 h 455"/>
                <a:gd name="T20" fmla="*/ 679 w 737"/>
                <a:gd name="T21" fmla="*/ 227 h 455"/>
                <a:gd name="T22" fmla="*/ 732 w 737"/>
                <a:gd name="T23" fmla="*/ 206 h 455"/>
                <a:gd name="T24" fmla="*/ 737 w 737"/>
                <a:gd name="T25" fmla="*/ 196 h 455"/>
                <a:gd name="T26" fmla="*/ 732 w 737"/>
                <a:gd name="T27" fmla="*/ 188 h 455"/>
                <a:gd name="T28" fmla="*/ 684 w 737"/>
                <a:gd name="T29" fmla="*/ 48 h 455"/>
                <a:gd name="T30" fmla="*/ 676 w 737"/>
                <a:gd name="T31" fmla="*/ 44 h 455"/>
                <a:gd name="T32" fmla="*/ 667 w 737"/>
                <a:gd name="T33" fmla="*/ 44 h 455"/>
                <a:gd name="T34" fmla="*/ 606 w 737"/>
                <a:gd name="T35" fmla="*/ 65 h 455"/>
                <a:gd name="T36" fmla="*/ 598 w 737"/>
                <a:gd name="T37" fmla="*/ 62 h 455"/>
                <a:gd name="T38" fmla="*/ 462 w 737"/>
                <a:gd name="T39" fmla="*/ 0 h 455"/>
                <a:gd name="T40" fmla="*/ 454 w 737"/>
                <a:gd name="T41" fmla="*/ 0 h 455"/>
                <a:gd name="T42" fmla="*/ 162 w 737"/>
                <a:gd name="T43" fmla="*/ 223 h 455"/>
                <a:gd name="T44" fmla="*/ 5 w 737"/>
                <a:gd name="T45" fmla="*/ 315 h 455"/>
                <a:gd name="T46" fmla="*/ 0 w 737"/>
                <a:gd name="T47" fmla="*/ 319 h 455"/>
                <a:gd name="T48" fmla="*/ 48 w 737"/>
                <a:gd name="T49" fmla="*/ 446 h 455"/>
                <a:gd name="T50" fmla="*/ 48 w 737"/>
                <a:gd name="T51" fmla="*/ 450 h 455"/>
                <a:gd name="T52" fmla="*/ 58 w 737"/>
                <a:gd name="T53" fmla="*/ 455 h 455"/>
                <a:gd name="T54" fmla="*/ 93 w 737"/>
                <a:gd name="T55" fmla="*/ 441 h 455"/>
                <a:gd name="T56" fmla="*/ 83 w 737"/>
                <a:gd name="T57" fmla="*/ 410 h 455"/>
                <a:gd name="T58" fmla="*/ 88 w 737"/>
                <a:gd name="T59" fmla="*/ 380 h 455"/>
                <a:gd name="T60" fmla="*/ 101 w 737"/>
                <a:gd name="T61" fmla="*/ 355 h 455"/>
                <a:gd name="T62" fmla="*/ 118 w 737"/>
                <a:gd name="T63" fmla="*/ 337 h 455"/>
                <a:gd name="T64" fmla="*/ 144 w 737"/>
                <a:gd name="T65" fmla="*/ 324 h 455"/>
                <a:gd name="T66" fmla="*/ 174 w 737"/>
                <a:gd name="T67" fmla="*/ 319 h 455"/>
                <a:gd name="T68" fmla="*/ 202 w 737"/>
                <a:gd name="T69" fmla="*/ 327 h 455"/>
                <a:gd name="T70" fmla="*/ 227 w 737"/>
                <a:gd name="T71" fmla="*/ 345 h 455"/>
                <a:gd name="T72" fmla="*/ 240 w 737"/>
                <a:gd name="T73" fmla="*/ 363 h 455"/>
                <a:gd name="T74" fmla="*/ 249 w 737"/>
                <a:gd name="T75" fmla="*/ 385 h 45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37"/>
                <a:gd name="T115" fmla="*/ 0 h 455"/>
                <a:gd name="T116" fmla="*/ 737 w 737"/>
                <a:gd name="T117" fmla="*/ 455 h 45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37" h="455">
                  <a:moveTo>
                    <a:pt x="249" y="385"/>
                  </a:moveTo>
                  <a:lnTo>
                    <a:pt x="523" y="284"/>
                  </a:lnTo>
                  <a:lnTo>
                    <a:pt x="520" y="267"/>
                  </a:lnTo>
                  <a:lnTo>
                    <a:pt x="515" y="249"/>
                  </a:lnTo>
                  <a:lnTo>
                    <a:pt x="520" y="236"/>
                  </a:lnTo>
                  <a:lnTo>
                    <a:pt x="520" y="223"/>
                  </a:lnTo>
                  <a:lnTo>
                    <a:pt x="523" y="211"/>
                  </a:lnTo>
                  <a:lnTo>
                    <a:pt x="528" y="201"/>
                  </a:lnTo>
                  <a:lnTo>
                    <a:pt x="540" y="188"/>
                  </a:lnTo>
                  <a:lnTo>
                    <a:pt x="550" y="184"/>
                  </a:lnTo>
                  <a:lnTo>
                    <a:pt x="563" y="176"/>
                  </a:lnTo>
                  <a:lnTo>
                    <a:pt x="576" y="171"/>
                  </a:lnTo>
                  <a:lnTo>
                    <a:pt x="588" y="166"/>
                  </a:lnTo>
                  <a:lnTo>
                    <a:pt x="601" y="166"/>
                  </a:lnTo>
                  <a:lnTo>
                    <a:pt x="615" y="166"/>
                  </a:lnTo>
                  <a:lnTo>
                    <a:pt x="628" y="171"/>
                  </a:lnTo>
                  <a:lnTo>
                    <a:pt x="641" y="179"/>
                  </a:lnTo>
                  <a:lnTo>
                    <a:pt x="649" y="184"/>
                  </a:lnTo>
                  <a:lnTo>
                    <a:pt x="662" y="193"/>
                  </a:lnTo>
                  <a:lnTo>
                    <a:pt x="671" y="206"/>
                  </a:lnTo>
                  <a:lnTo>
                    <a:pt x="676" y="219"/>
                  </a:lnTo>
                  <a:lnTo>
                    <a:pt x="679" y="227"/>
                  </a:lnTo>
                  <a:lnTo>
                    <a:pt x="724" y="211"/>
                  </a:lnTo>
                  <a:lnTo>
                    <a:pt x="732" y="206"/>
                  </a:lnTo>
                  <a:lnTo>
                    <a:pt x="737" y="201"/>
                  </a:lnTo>
                  <a:lnTo>
                    <a:pt x="737" y="196"/>
                  </a:lnTo>
                  <a:lnTo>
                    <a:pt x="732" y="188"/>
                  </a:lnTo>
                  <a:lnTo>
                    <a:pt x="684" y="52"/>
                  </a:lnTo>
                  <a:lnTo>
                    <a:pt x="684" y="48"/>
                  </a:lnTo>
                  <a:lnTo>
                    <a:pt x="679" y="48"/>
                  </a:lnTo>
                  <a:lnTo>
                    <a:pt x="676" y="44"/>
                  </a:lnTo>
                  <a:lnTo>
                    <a:pt x="671" y="44"/>
                  </a:lnTo>
                  <a:lnTo>
                    <a:pt x="667" y="44"/>
                  </a:lnTo>
                  <a:lnTo>
                    <a:pt x="615" y="65"/>
                  </a:lnTo>
                  <a:lnTo>
                    <a:pt x="606" y="65"/>
                  </a:lnTo>
                  <a:lnTo>
                    <a:pt x="601" y="65"/>
                  </a:lnTo>
                  <a:lnTo>
                    <a:pt x="598" y="62"/>
                  </a:lnTo>
                  <a:lnTo>
                    <a:pt x="467" y="0"/>
                  </a:lnTo>
                  <a:lnTo>
                    <a:pt x="462" y="0"/>
                  </a:lnTo>
                  <a:lnTo>
                    <a:pt x="457" y="0"/>
                  </a:lnTo>
                  <a:lnTo>
                    <a:pt x="454" y="0"/>
                  </a:lnTo>
                  <a:lnTo>
                    <a:pt x="232" y="80"/>
                  </a:lnTo>
                  <a:lnTo>
                    <a:pt x="162" y="223"/>
                  </a:lnTo>
                  <a:lnTo>
                    <a:pt x="10" y="310"/>
                  </a:lnTo>
                  <a:lnTo>
                    <a:pt x="5" y="315"/>
                  </a:lnTo>
                  <a:lnTo>
                    <a:pt x="0" y="315"/>
                  </a:lnTo>
                  <a:lnTo>
                    <a:pt x="0" y="319"/>
                  </a:lnTo>
                  <a:lnTo>
                    <a:pt x="0" y="324"/>
                  </a:lnTo>
                  <a:lnTo>
                    <a:pt x="48" y="446"/>
                  </a:lnTo>
                  <a:lnTo>
                    <a:pt x="48" y="450"/>
                  </a:lnTo>
                  <a:lnTo>
                    <a:pt x="53" y="450"/>
                  </a:lnTo>
                  <a:lnTo>
                    <a:pt x="58" y="455"/>
                  </a:lnTo>
                  <a:lnTo>
                    <a:pt x="61" y="450"/>
                  </a:lnTo>
                  <a:lnTo>
                    <a:pt x="93" y="441"/>
                  </a:lnTo>
                  <a:lnTo>
                    <a:pt x="88" y="428"/>
                  </a:lnTo>
                  <a:lnTo>
                    <a:pt x="83" y="410"/>
                  </a:lnTo>
                  <a:lnTo>
                    <a:pt x="83" y="398"/>
                  </a:lnTo>
                  <a:lnTo>
                    <a:pt x="88" y="380"/>
                  </a:lnTo>
                  <a:lnTo>
                    <a:pt x="93" y="363"/>
                  </a:lnTo>
                  <a:lnTo>
                    <a:pt x="101" y="355"/>
                  </a:lnTo>
                  <a:lnTo>
                    <a:pt x="109" y="342"/>
                  </a:lnTo>
                  <a:lnTo>
                    <a:pt x="118" y="337"/>
                  </a:lnTo>
                  <a:lnTo>
                    <a:pt x="131" y="327"/>
                  </a:lnTo>
                  <a:lnTo>
                    <a:pt x="144" y="324"/>
                  </a:lnTo>
                  <a:lnTo>
                    <a:pt x="157" y="319"/>
                  </a:lnTo>
                  <a:lnTo>
                    <a:pt x="174" y="319"/>
                  </a:lnTo>
                  <a:lnTo>
                    <a:pt x="189" y="324"/>
                  </a:lnTo>
                  <a:lnTo>
                    <a:pt x="202" y="327"/>
                  </a:lnTo>
                  <a:lnTo>
                    <a:pt x="214" y="337"/>
                  </a:lnTo>
                  <a:lnTo>
                    <a:pt x="227" y="345"/>
                  </a:lnTo>
                  <a:lnTo>
                    <a:pt x="232" y="355"/>
                  </a:lnTo>
                  <a:lnTo>
                    <a:pt x="240" y="363"/>
                  </a:lnTo>
                  <a:lnTo>
                    <a:pt x="245" y="375"/>
                  </a:lnTo>
                  <a:lnTo>
                    <a:pt x="249" y="385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0" name="Freeform 259"/>
            <p:cNvSpPr>
              <a:spLocks/>
            </p:cNvSpPr>
            <p:nvPr/>
          </p:nvSpPr>
          <p:spPr bwMode="auto">
            <a:xfrm>
              <a:off x="3727" y="1755"/>
              <a:ext cx="139" cy="143"/>
            </a:xfrm>
            <a:custGeom>
              <a:avLst/>
              <a:gdLst>
                <a:gd name="T0" fmla="*/ 4 w 139"/>
                <a:gd name="T1" fmla="*/ 95 h 143"/>
                <a:gd name="T2" fmla="*/ 8 w 139"/>
                <a:gd name="T3" fmla="*/ 108 h 143"/>
                <a:gd name="T4" fmla="*/ 18 w 139"/>
                <a:gd name="T5" fmla="*/ 123 h 143"/>
                <a:gd name="T6" fmla="*/ 31 w 139"/>
                <a:gd name="T7" fmla="*/ 131 h 143"/>
                <a:gd name="T8" fmla="*/ 44 w 139"/>
                <a:gd name="T9" fmla="*/ 140 h 143"/>
                <a:gd name="T10" fmla="*/ 56 w 139"/>
                <a:gd name="T11" fmla="*/ 143 h 143"/>
                <a:gd name="T12" fmla="*/ 69 w 139"/>
                <a:gd name="T13" fmla="*/ 143 h 143"/>
                <a:gd name="T14" fmla="*/ 83 w 139"/>
                <a:gd name="T15" fmla="*/ 143 h 143"/>
                <a:gd name="T16" fmla="*/ 96 w 139"/>
                <a:gd name="T17" fmla="*/ 140 h 143"/>
                <a:gd name="T18" fmla="*/ 109 w 139"/>
                <a:gd name="T19" fmla="*/ 135 h 143"/>
                <a:gd name="T20" fmla="*/ 117 w 139"/>
                <a:gd name="T21" fmla="*/ 126 h 143"/>
                <a:gd name="T22" fmla="*/ 127 w 139"/>
                <a:gd name="T23" fmla="*/ 118 h 143"/>
                <a:gd name="T24" fmla="*/ 135 w 139"/>
                <a:gd name="T25" fmla="*/ 105 h 143"/>
                <a:gd name="T26" fmla="*/ 139 w 139"/>
                <a:gd name="T27" fmla="*/ 92 h 143"/>
                <a:gd name="T28" fmla="*/ 139 w 139"/>
                <a:gd name="T29" fmla="*/ 78 h 143"/>
                <a:gd name="T30" fmla="*/ 139 w 139"/>
                <a:gd name="T31" fmla="*/ 60 h 143"/>
                <a:gd name="T32" fmla="*/ 135 w 139"/>
                <a:gd name="T33" fmla="*/ 47 h 143"/>
                <a:gd name="T34" fmla="*/ 130 w 139"/>
                <a:gd name="T35" fmla="*/ 35 h 143"/>
                <a:gd name="T36" fmla="*/ 122 w 139"/>
                <a:gd name="T37" fmla="*/ 22 h 143"/>
                <a:gd name="T38" fmla="*/ 109 w 139"/>
                <a:gd name="T39" fmla="*/ 12 h 143"/>
                <a:gd name="T40" fmla="*/ 99 w 139"/>
                <a:gd name="T41" fmla="*/ 4 h 143"/>
                <a:gd name="T42" fmla="*/ 87 w 139"/>
                <a:gd name="T43" fmla="*/ 0 h 143"/>
                <a:gd name="T44" fmla="*/ 74 w 139"/>
                <a:gd name="T45" fmla="*/ 0 h 143"/>
                <a:gd name="T46" fmla="*/ 56 w 139"/>
                <a:gd name="T47" fmla="*/ 0 h 143"/>
                <a:gd name="T48" fmla="*/ 44 w 139"/>
                <a:gd name="T49" fmla="*/ 0 h 143"/>
                <a:gd name="T50" fmla="*/ 31 w 139"/>
                <a:gd name="T51" fmla="*/ 9 h 143"/>
                <a:gd name="T52" fmla="*/ 21 w 139"/>
                <a:gd name="T53" fmla="*/ 17 h 143"/>
                <a:gd name="T54" fmla="*/ 13 w 139"/>
                <a:gd name="T55" fmla="*/ 27 h 143"/>
                <a:gd name="T56" fmla="*/ 4 w 139"/>
                <a:gd name="T57" fmla="*/ 39 h 143"/>
                <a:gd name="T58" fmla="*/ 0 w 139"/>
                <a:gd name="T59" fmla="*/ 52 h 143"/>
                <a:gd name="T60" fmla="*/ 0 w 139"/>
                <a:gd name="T61" fmla="*/ 65 h 143"/>
                <a:gd name="T62" fmla="*/ 0 w 139"/>
                <a:gd name="T63" fmla="*/ 83 h 143"/>
                <a:gd name="T64" fmla="*/ 4 w 139"/>
                <a:gd name="T65" fmla="*/ 95 h 1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9"/>
                <a:gd name="T100" fmla="*/ 0 h 143"/>
                <a:gd name="T101" fmla="*/ 139 w 139"/>
                <a:gd name="T102" fmla="*/ 143 h 14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9" h="143">
                  <a:moveTo>
                    <a:pt x="4" y="95"/>
                  </a:moveTo>
                  <a:lnTo>
                    <a:pt x="8" y="108"/>
                  </a:lnTo>
                  <a:lnTo>
                    <a:pt x="18" y="123"/>
                  </a:lnTo>
                  <a:lnTo>
                    <a:pt x="31" y="131"/>
                  </a:lnTo>
                  <a:lnTo>
                    <a:pt x="44" y="140"/>
                  </a:lnTo>
                  <a:lnTo>
                    <a:pt x="56" y="143"/>
                  </a:lnTo>
                  <a:lnTo>
                    <a:pt x="69" y="143"/>
                  </a:lnTo>
                  <a:lnTo>
                    <a:pt x="83" y="143"/>
                  </a:lnTo>
                  <a:lnTo>
                    <a:pt x="96" y="140"/>
                  </a:lnTo>
                  <a:lnTo>
                    <a:pt x="109" y="135"/>
                  </a:lnTo>
                  <a:lnTo>
                    <a:pt x="117" y="126"/>
                  </a:lnTo>
                  <a:lnTo>
                    <a:pt x="127" y="118"/>
                  </a:lnTo>
                  <a:lnTo>
                    <a:pt x="135" y="105"/>
                  </a:lnTo>
                  <a:lnTo>
                    <a:pt x="139" y="92"/>
                  </a:lnTo>
                  <a:lnTo>
                    <a:pt x="139" y="78"/>
                  </a:lnTo>
                  <a:lnTo>
                    <a:pt x="139" y="60"/>
                  </a:lnTo>
                  <a:lnTo>
                    <a:pt x="135" y="47"/>
                  </a:lnTo>
                  <a:lnTo>
                    <a:pt x="130" y="35"/>
                  </a:lnTo>
                  <a:lnTo>
                    <a:pt x="122" y="22"/>
                  </a:lnTo>
                  <a:lnTo>
                    <a:pt x="109" y="12"/>
                  </a:lnTo>
                  <a:lnTo>
                    <a:pt x="99" y="4"/>
                  </a:lnTo>
                  <a:lnTo>
                    <a:pt x="87" y="0"/>
                  </a:lnTo>
                  <a:lnTo>
                    <a:pt x="74" y="0"/>
                  </a:lnTo>
                  <a:lnTo>
                    <a:pt x="56" y="0"/>
                  </a:lnTo>
                  <a:lnTo>
                    <a:pt x="44" y="0"/>
                  </a:lnTo>
                  <a:lnTo>
                    <a:pt x="31" y="9"/>
                  </a:lnTo>
                  <a:lnTo>
                    <a:pt x="21" y="17"/>
                  </a:lnTo>
                  <a:lnTo>
                    <a:pt x="13" y="27"/>
                  </a:lnTo>
                  <a:lnTo>
                    <a:pt x="4" y="39"/>
                  </a:lnTo>
                  <a:lnTo>
                    <a:pt x="0" y="52"/>
                  </a:lnTo>
                  <a:lnTo>
                    <a:pt x="0" y="65"/>
                  </a:lnTo>
                  <a:lnTo>
                    <a:pt x="0" y="83"/>
                  </a:lnTo>
                  <a:lnTo>
                    <a:pt x="4" y="95"/>
                  </a:lnTo>
                  <a:close/>
                </a:path>
              </a:pathLst>
            </a:custGeom>
            <a:solidFill>
              <a:srgbClr val="1F1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1" name="Freeform 260"/>
            <p:cNvSpPr>
              <a:spLocks/>
            </p:cNvSpPr>
            <p:nvPr/>
          </p:nvSpPr>
          <p:spPr bwMode="auto">
            <a:xfrm>
              <a:off x="3727" y="1755"/>
              <a:ext cx="139" cy="143"/>
            </a:xfrm>
            <a:custGeom>
              <a:avLst/>
              <a:gdLst>
                <a:gd name="T0" fmla="*/ 4 w 139"/>
                <a:gd name="T1" fmla="*/ 95 h 143"/>
                <a:gd name="T2" fmla="*/ 8 w 139"/>
                <a:gd name="T3" fmla="*/ 108 h 143"/>
                <a:gd name="T4" fmla="*/ 18 w 139"/>
                <a:gd name="T5" fmla="*/ 123 h 143"/>
                <a:gd name="T6" fmla="*/ 31 w 139"/>
                <a:gd name="T7" fmla="*/ 131 h 143"/>
                <a:gd name="T8" fmla="*/ 44 w 139"/>
                <a:gd name="T9" fmla="*/ 140 h 143"/>
                <a:gd name="T10" fmla="*/ 56 w 139"/>
                <a:gd name="T11" fmla="*/ 143 h 143"/>
                <a:gd name="T12" fmla="*/ 69 w 139"/>
                <a:gd name="T13" fmla="*/ 143 h 143"/>
                <a:gd name="T14" fmla="*/ 83 w 139"/>
                <a:gd name="T15" fmla="*/ 143 h 143"/>
                <a:gd name="T16" fmla="*/ 96 w 139"/>
                <a:gd name="T17" fmla="*/ 140 h 143"/>
                <a:gd name="T18" fmla="*/ 109 w 139"/>
                <a:gd name="T19" fmla="*/ 135 h 143"/>
                <a:gd name="T20" fmla="*/ 117 w 139"/>
                <a:gd name="T21" fmla="*/ 126 h 143"/>
                <a:gd name="T22" fmla="*/ 127 w 139"/>
                <a:gd name="T23" fmla="*/ 118 h 143"/>
                <a:gd name="T24" fmla="*/ 135 w 139"/>
                <a:gd name="T25" fmla="*/ 105 h 143"/>
                <a:gd name="T26" fmla="*/ 139 w 139"/>
                <a:gd name="T27" fmla="*/ 92 h 143"/>
                <a:gd name="T28" fmla="*/ 139 w 139"/>
                <a:gd name="T29" fmla="*/ 78 h 143"/>
                <a:gd name="T30" fmla="*/ 139 w 139"/>
                <a:gd name="T31" fmla="*/ 60 h 143"/>
                <a:gd name="T32" fmla="*/ 135 w 139"/>
                <a:gd name="T33" fmla="*/ 47 h 143"/>
                <a:gd name="T34" fmla="*/ 130 w 139"/>
                <a:gd name="T35" fmla="*/ 35 h 143"/>
                <a:gd name="T36" fmla="*/ 122 w 139"/>
                <a:gd name="T37" fmla="*/ 22 h 143"/>
                <a:gd name="T38" fmla="*/ 109 w 139"/>
                <a:gd name="T39" fmla="*/ 12 h 143"/>
                <a:gd name="T40" fmla="*/ 99 w 139"/>
                <a:gd name="T41" fmla="*/ 4 h 143"/>
                <a:gd name="T42" fmla="*/ 87 w 139"/>
                <a:gd name="T43" fmla="*/ 0 h 143"/>
                <a:gd name="T44" fmla="*/ 74 w 139"/>
                <a:gd name="T45" fmla="*/ 0 h 143"/>
                <a:gd name="T46" fmla="*/ 56 w 139"/>
                <a:gd name="T47" fmla="*/ 0 h 143"/>
                <a:gd name="T48" fmla="*/ 44 w 139"/>
                <a:gd name="T49" fmla="*/ 0 h 143"/>
                <a:gd name="T50" fmla="*/ 31 w 139"/>
                <a:gd name="T51" fmla="*/ 9 h 143"/>
                <a:gd name="T52" fmla="*/ 21 w 139"/>
                <a:gd name="T53" fmla="*/ 17 h 143"/>
                <a:gd name="T54" fmla="*/ 13 w 139"/>
                <a:gd name="T55" fmla="*/ 27 h 143"/>
                <a:gd name="T56" fmla="*/ 4 w 139"/>
                <a:gd name="T57" fmla="*/ 39 h 143"/>
                <a:gd name="T58" fmla="*/ 0 w 139"/>
                <a:gd name="T59" fmla="*/ 52 h 143"/>
                <a:gd name="T60" fmla="*/ 0 w 139"/>
                <a:gd name="T61" fmla="*/ 65 h 143"/>
                <a:gd name="T62" fmla="*/ 0 w 139"/>
                <a:gd name="T63" fmla="*/ 83 h 143"/>
                <a:gd name="T64" fmla="*/ 4 w 139"/>
                <a:gd name="T65" fmla="*/ 95 h 1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9"/>
                <a:gd name="T100" fmla="*/ 0 h 143"/>
                <a:gd name="T101" fmla="*/ 139 w 139"/>
                <a:gd name="T102" fmla="*/ 143 h 14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9" h="143">
                  <a:moveTo>
                    <a:pt x="4" y="95"/>
                  </a:moveTo>
                  <a:lnTo>
                    <a:pt x="8" y="108"/>
                  </a:lnTo>
                  <a:lnTo>
                    <a:pt x="18" y="123"/>
                  </a:lnTo>
                  <a:lnTo>
                    <a:pt x="31" y="131"/>
                  </a:lnTo>
                  <a:lnTo>
                    <a:pt x="44" y="140"/>
                  </a:lnTo>
                  <a:lnTo>
                    <a:pt x="56" y="143"/>
                  </a:lnTo>
                  <a:lnTo>
                    <a:pt x="69" y="143"/>
                  </a:lnTo>
                  <a:lnTo>
                    <a:pt x="83" y="143"/>
                  </a:lnTo>
                  <a:lnTo>
                    <a:pt x="96" y="140"/>
                  </a:lnTo>
                  <a:lnTo>
                    <a:pt x="109" y="135"/>
                  </a:lnTo>
                  <a:lnTo>
                    <a:pt x="117" y="126"/>
                  </a:lnTo>
                  <a:lnTo>
                    <a:pt x="127" y="118"/>
                  </a:lnTo>
                  <a:lnTo>
                    <a:pt x="135" y="105"/>
                  </a:lnTo>
                  <a:lnTo>
                    <a:pt x="139" y="92"/>
                  </a:lnTo>
                  <a:lnTo>
                    <a:pt x="139" y="78"/>
                  </a:lnTo>
                  <a:lnTo>
                    <a:pt x="139" y="60"/>
                  </a:lnTo>
                  <a:lnTo>
                    <a:pt x="135" y="47"/>
                  </a:lnTo>
                  <a:lnTo>
                    <a:pt x="130" y="35"/>
                  </a:lnTo>
                  <a:lnTo>
                    <a:pt x="122" y="22"/>
                  </a:lnTo>
                  <a:lnTo>
                    <a:pt x="109" y="12"/>
                  </a:lnTo>
                  <a:lnTo>
                    <a:pt x="99" y="4"/>
                  </a:lnTo>
                  <a:lnTo>
                    <a:pt x="87" y="0"/>
                  </a:lnTo>
                  <a:lnTo>
                    <a:pt x="74" y="0"/>
                  </a:lnTo>
                  <a:lnTo>
                    <a:pt x="56" y="0"/>
                  </a:lnTo>
                  <a:lnTo>
                    <a:pt x="44" y="0"/>
                  </a:lnTo>
                  <a:lnTo>
                    <a:pt x="31" y="9"/>
                  </a:lnTo>
                  <a:lnTo>
                    <a:pt x="21" y="17"/>
                  </a:lnTo>
                  <a:lnTo>
                    <a:pt x="13" y="27"/>
                  </a:lnTo>
                  <a:lnTo>
                    <a:pt x="4" y="39"/>
                  </a:lnTo>
                  <a:lnTo>
                    <a:pt x="0" y="52"/>
                  </a:lnTo>
                  <a:lnTo>
                    <a:pt x="0" y="65"/>
                  </a:lnTo>
                  <a:lnTo>
                    <a:pt x="0" y="83"/>
                  </a:lnTo>
                  <a:lnTo>
                    <a:pt x="4" y="95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2" name="Freeform 261"/>
            <p:cNvSpPr>
              <a:spLocks/>
            </p:cNvSpPr>
            <p:nvPr/>
          </p:nvSpPr>
          <p:spPr bwMode="auto">
            <a:xfrm>
              <a:off x="3763" y="1790"/>
              <a:ext cx="68" cy="73"/>
            </a:xfrm>
            <a:custGeom>
              <a:avLst/>
              <a:gdLst>
                <a:gd name="T0" fmla="*/ 0 w 68"/>
                <a:gd name="T1" fmla="*/ 52 h 73"/>
                <a:gd name="T2" fmla="*/ 8 w 68"/>
                <a:gd name="T3" fmla="*/ 65 h 73"/>
                <a:gd name="T4" fmla="*/ 20 w 68"/>
                <a:gd name="T5" fmla="*/ 73 h 73"/>
                <a:gd name="T6" fmla="*/ 33 w 68"/>
                <a:gd name="T7" fmla="*/ 73 h 73"/>
                <a:gd name="T8" fmla="*/ 47 w 68"/>
                <a:gd name="T9" fmla="*/ 73 h 73"/>
                <a:gd name="T10" fmla="*/ 60 w 68"/>
                <a:gd name="T11" fmla="*/ 65 h 73"/>
                <a:gd name="T12" fmla="*/ 68 w 68"/>
                <a:gd name="T13" fmla="*/ 52 h 73"/>
                <a:gd name="T14" fmla="*/ 68 w 68"/>
                <a:gd name="T15" fmla="*/ 40 h 73"/>
                <a:gd name="T16" fmla="*/ 68 w 68"/>
                <a:gd name="T17" fmla="*/ 25 h 73"/>
                <a:gd name="T18" fmla="*/ 60 w 68"/>
                <a:gd name="T19" fmla="*/ 12 h 73"/>
                <a:gd name="T20" fmla="*/ 51 w 68"/>
                <a:gd name="T21" fmla="*/ 4 h 73"/>
                <a:gd name="T22" fmla="*/ 33 w 68"/>
                <a:gd name="T23" fmla="*/ 0 h 73"/>
                <a:gd name="T24" fmla="*/ 20 w 68"/>
                <a:gd name="T25" fmla="*/ 4 h 73"/>
                <a:gd name="T26" fmla="*/ 8 w 68"/>
                <a:gd name="T27" fmla="*/ 8 h 73"/>
                <a:gd name="T28" fmla="*/ 3 w 68"/>
                <a:gd name="T29" fmla="*/ 22 h 73"/>
                <a:gd name="T30" fmla="*/ 0 w 68"/>
                <a:gd name="T31" fmla="*/ 35 h 73"/>
                <a:gd name="T32" fmla="*/ 0 w 68"/>
                <a:gd name="T33" fmla="*/ 52 h 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73"/>
                <a:gd name="T53" fmla="*/ 68 w 68"/>
                <a:gd name="T54" fmla="*/ 73 h 7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73">
                  <a:moveTo>
                    <a:pt x="0" y="52"/>
                  </a:moveTo>
                  <a:lnTo>
                    <a:pt x="8" y="65"/>
                  </a:lnTo>
                  <a:lnTo>
                    <a:pt x="20" y="73"/>
                  </a:lnTo>
                  <a:lnTo>
                    <a:pt x="33" y="73"/>
                  </a:lnTo>
                  <a:lnTo>
                    <a:pt x="47" y="73"/>
                  </a:lnTo>
                  <a:lnTo>
                    <a:pt x="60" y="65"/>
                  </a:lnTo>
                  <a:lnTo>
                    <a:pt x="68" y="52"/>
                  </a:lnTo>
                  <a:lnTo>
                    <a:pt x="68" y="40"/>
                  </a:lnTo>
                  <a:lnTo>
                    <a:pt x="68" y="25"/>
                  </a:lnTo>
                  <a:lnTo>
                    <a:pt x="60" y="12"/>
                  </a:lnTo>
                  <a:lnTo>
                    <a:pt x="51" y="4"/>
                  </a:lnTo>
                  <a:lnTo>
                    <a:pt x="33" y="0"/>
                  </a:lnTo>
                  <a:lnTo>
                    <a:pt x="20" y="4"/>
                  </a:lnTo>
                  <a:lnTo>
                    <a:pt x="8" y="8"/>
                  </a:lnTo>
                  <a:lnTo>
                    <a:pt x="3" y="22"/>
                  </a:lnTo>
                  <a:lnTo>
                    <a:pt x="0" y="35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FBFBF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3" name="Freeform 262"/>
            <p:cNvSpPr>
              <a:spLocks/>
            </p:cNvSpPr>
            <p:nvPr/>
          </p:nvSpPr>
          <p:spPr bwMode="auto">
            <a:xfrm>
              <a:off x="3763" y="1790"/>
              <a:ext cx="68" cy="73"/>
            </a:xfrm>
            <a:custGeom>
              <a:avLst/>
              <a:gdLst>
                <a:gd name="T0" fmla="*/ 0 w 68"/>
                <a:gd name="T1" fmla="*/ 52 h 73"/>
                <a:gd name="T2" fmla="*/ 8 w 68"/>
                <a:gd name="T3" fmla="*/ 65 h 73"/>
                <a:gd name="T4" fmla="*/ 20 w 68"/>
                <a:gd name="T5" fmla="*/ 73 h 73"/>
                <a:gd name="T6" fmla="*/ 33 w 68"/>
                <a:gd name="T7" fmla="*/ 73 h 73"/>
                <a:gd name="T8" fmla="*/ 47 w 68"/>
                <a:gd name="T9" fmla="*/ 73 h 73"/>
                <a:gd name="T10" fmla="*/ 60 w 68"/>
                <a:gd name="T11" fmla="*/ 65 h 73"/>
                <a:gd name="T12" fmla="*/ 68 w 68"/>
                <a:gd name="T13" fmla="*/ 52 h 73"/>
                <a:gd name="T14" fmla="*/ 68 w 68"/>
                <a:gd name="T15" fmla="*/ 40 h 73"/>
                <a:gd name="T16" fmla="*/ 68 w 68"/>
                <a:gd name="T17" fmla="*/ 25 h 73"/>
                <a:gd name="T18" fmla="*/ 60 w 68"/>
                <a:gd name="T19" fmla="*/ 12 h 73"/>
                <a:gd name="T20" fmla="*/ 51 w 68"/>
                <a:gd name="T21" fmla="*/ 4 h 73"/>
                <a:gd name="T22" fmla="*/ 33 w 68"/>
                <a:gd name="T23" fmla="*/ 0 h 73"/>
                <a:gd name="T24" fmla="*/ 20 w 68"/>
                <a:gd name="T25" fmla="*/ 4 h 73"/>
                <a:gd name="T26" fmla="*/ 8 w 68"/>
                <a:gd name="T27" fmla="*/ 8 h 73"/>
                <a:gd name="T28" fmla="*/ 3 w 68"/>
                <a:gd name="T29" fmla="*/ 22 h 73"/>
                <a:gd name="T30" fmla="*/ 0 w 68"/>
                <a:gd name="T31" fmla="*/ 35 h 73"/>
                <a:gd name="T32" fmla="*/ 0 w 68"/>
                <a:gd name="T33" fmla="*/ 52 h 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73"/>
                <a:gd name="T53" fmla="*/ 68 w 68"/>
                <a:gd name="T54" fmla="*/ 73 h 7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73">
                  <a:moveTo>
                    <a:pt x="0" y="52"/>
                  </a:moveTo>
                  <a:lnTo>
                    <a:pt x="8" y="65"/>
                  </a:lnTo>
                  <a:lnTo>
                    <a:pt x="20" y="73"/>
                  </a:lnTo>
                  <a:lnTo>
                    <a:pt x="33" y="73"/>
                  </a:lnTo>
                  <a:lnTo>
                    <a:pt x="47" y="73"/>
                  </a:lnTo>
                  <a:lnTo>
                    <a:pt x="60" y="65"/>
                  </a:lnTo>
                  <a:lnTo>
                    <a:pt x="68" y="52"/>
                  </a:lnTo>
                  <a:lnTo>
                    <a:pt x="68" y="40"/>
                  </a:lnTo>
                  <a:lnTo>
                    <a:pt x="68" y="25"/>
                  </a:lnTo>
                  <a:lnTo>
                    <a:pt x="60" y="12"/>
                  </a:lnTo>
                  <a:lnTo>
                    <a:pt x="51" y="4"/>
                  </a:lnTo>
                  <a:lnTo>
                    <a:pt x="33" y="0"/>
                  </a:lnTo>
                  <a:lnTo>
                    <a:pt x="20" y="4"/>
                  </a:lnTo>
                  <a:lnTo>
                    <a:pt x="8" y="8"/>
                  </a:lnTo>
                  <a:lnTo>
                    <a:pt x="3" y="22"/>
                  </a:lnTo>
                  <a:lnTo>
                    <a:pt x="0" y="35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4" name="Freeform 263"/>
            <p:cNvSpPr>
              <a:spLocks/>
            </p:cNvSpPr>
            <p:nvPr/>
          </p:nvSpPr>
          <p:spPr bwMode="auto">
            <a:xfrm>
              <a:off x="3296" y="1908"/>
              <a:ext cx="139" cy="149"/>
            </a:xfrm>
            <a:custGeom>
              <a:avLst/>
              <a:gdLst>
                <a:gd name="T0" fmla="*/ 5 w 139"/>
                <a:gd name="T1" fmla="*/ 101 h 149"/>
                <a:gd name="T2" fmla="*/ 8 w 139"/>
                <a:gd name="T3" fmla="*/ 113 h 149"/>
                <a:gd name="T4" fmla="*/ 17 w 139"/>
                <a:gd name="T5" fmla="*/ 121 h 149"/>
                <a:gd name="T6" fmla="*/ 25 w 139"/>
                <a:gd name="T7" fmla="*/ 136 h 149"/>
                <a:gd name="T8" fmla="*/ 40 w 139"/>
                <a:gd name="T9" fmla="*/ 139 h 149"/>
                <a:gd name="T10" fmla="*/ 53 w 139"/>
                <a:gd name="T11" fmla="*/ 144 h 149"/>
                <a:gd name="T12" fmla="*/ 65 w 139"/>
                <a:gd name="T13" fmla="*/ 149 h 149"/>
                <a:gd name="T14" fmla="*/ 83 w 139"/>
                <a:gd name="T15" fmla="*/ 149 h 149"/>
                <a:gd name="T16" fmla="*/ 96 w 139"/>
                <a:gd name="T17" fmla="*/ 144 h 149"/>
                <a:gd name="T18" fmla="*/ 109 w 139"/>
                <a:gd name="T19" fmla="*/ 139 h 149"/>
                <a:gd name="T20" fmla="*/ 118 w 139"/>
                <a:gd name="T21" fmla="*/ 131 h 149"/>
                <a:gd name="T22" fmla="*/ 126 w 139"/>
                <a:gd name="T23" fmla="*/ 118 h 149"/>
                <a:gd name="T24" fmla="*/ 134 w 139"/>
                <a:gd name="T25" fmla="*/ 104 h 149"/>
                <a:gd name="T26" fmla="*/ 139 w 139"/>
                <a:gd name="T27" fmla="*/ 91 h 149"/>
                <a:gd name="T28" fmla="*/ 139 w 139"/>
                <a:gd name="T29" fmla="*/ 78 h 149"/>
                <a:gd name="T30" fmla="*/ 139 w 139"/>
                <a:gd name="T31" fmla="*/ 65 h 149"/>
                <a:gd name="T32" fmla="*/ 134 w 139"/>
                <a:gd name="T33" fmla="*/ 53 h 149"/>
                <a:gd name="T34" fmla="*/ 131 w 139"/>
                <a:gd name="T35" fmla="*/ 35 h 149"/>
                <a:gd name="T36" fmla="*/ 118 w 139"/>
                <a:gd name="T37" fmla="*/ 26 h 149"/>
                <a:gd name="T38" fmla="*/ 109 w 139"/>
                <a:gd name="T39" fmla="*/ 13 h 149"/>
                <a:gd name="T40" fmla="*/ 96 w 139"/>
                <a:gd name="T41" fmla="*/ 8 h 149"/>
                <a:gd name="T42" fmla="*/ 83 w 139"/>
                <a:gd name="T43" fmla="*/ 5 h 149"/>
                <a:gd name="T44" fmla="*/ 70 w 139"/>
                <a:gd name="T45" fmla="*/ 0 h 149"/>
                <a:gd name="T46" fmla="*/ 56 w 139"/>
                <a:gd name="T47" fmla="*/ 0 h 149"/>
                <a:gd name="T48" fmla="*/ 43 w 139"/>
                <a:gd name="T49" fmla="*/ 5 h 149"/>
                <a:gd name="T50" fmla="*/ 30 w 139"/>
                <a:gd name="T51" fmla="*/ 8 h 149"/>
                <a:gd name="T52" fmla="*/ 22 w 139"/>
                <a:gd name="T53" fmla="*/ 18 h 149"/>
                <a:gd name="T54" fmla="*/ 13 w 139"/>
                <a:gd name="T55" fmla="*/ 30 h 149"/>
                <a:gd name="T56" fmla="*/ 5 w 139"/>
                <a:gd name="T57" fmla="*/ 43 h 149"/>
                <a:gd name="T58" fmla="*/ 0 w 139"/>
                <a:gd name="T59" fmla="*/ 56 h 149"/>
                <a:gd name="T60" fmla="*/ 0 w 139"/>
                <a:gd name="T61" fmla="*/ 70 h 149"/>
                <a:gd name="T62" fmla="*/ 0 w 139"/>
                <a:gd name="T63" fmla="*/ 83 h 149"/>
                <a:gd name="T64" fmla="*/ 5 w 139"/>
                <a:gd name="T65" fmla="*/ 101 h 1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9"/>
                <a:gd name="T100" fmla="*/ 0 h 149"/>
                <a:gd name="T101" fmla="*/ 139 w 139"/>
                <a:gd name="T102" fmla="*/ 149 h 14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9" h="149">
                  <a:moveTo>
                    <a:pt x="5" y="101"/>
                  </a:moveTo>
                  <a:lnTo>
                    <a:pt x="8" y="113"/>
                  </a:lnTo>
                  <a:lnTo>
                    <a:pt x="17" y="121"/>
                  </a:lnTo>
                  <a:lnTo>
                    <a:pt x="25" y="136"/>
                  </a:lnTo>
                  <a:lnTo>
                    <a:pt x="40" y="139"/>
                  </a:lnTo>
                  <a:lnTo>
                    <a:pt x="53" y="144"/>
                  </a:lnTo>
                  <a:lnTo>
                    <a:pt x="65" y="149"/>
                  </a:lnTo>
                  <a:lnTo>
                    <a:pt x="83" y="149"/>
                  </a:lnTo>
                  <a:lnTo>
                    <a:pt x="96" y="144"/>
                  </a:lnTo>
                  <a:lnTo>
                    <a:pt x="109" y="139"/>
                  </a:lnTo>
                  <a:lnTo>
                    <a:pt x="118" y="131"/>
                  </a:lnTo>
                  <a:lnTo>
                    <a:pt x="126" y="118"/>
                  </a:lnTo>
                  <a:lnTo>
                    <a:pt x="134" y="104"/>
                  </a:lnTo>
                  <a:lnTo>
                    <a:pt x="139" y="91"/>
                  </a:lnTo>
                  <a:lnTo>
                    <a:pt x="139" y="78"/>
                  </a:lnTo>
                  <a:lnTo>
                    <a:pt x="139" y="65"/>
                  </a:lnTo>
                  <a:lnTo>
                    <a:pt x="134" y="53"/>
                  </a:lnTo>
                  <a:lnTo>
                    <a:pt x="131" y="35"/>
                  </a:lnTo>
                  <a:lnTo>
                    <a:pt x="118" y="26"/>
                  </a:lnTo>
                  <a:lnTo>
                    <a:pt x="109" y="13"/>
                  </a:lnTo>
                  <a:lnTo>
                    <a:pt x="96" y="8"/>
                  </a:lnTo>
                  <a:lnTo>
                    <a:pt x="83" y="5"/>
                  </a:lnTo>
                  <a:lnTo>
                    <a:pt x="70" y="0"/>
                  </a:lnTo>
                  <a:lnTo>
                    <a:pt x="56" y="0"/>
                  </a:lnTo>
                  <a:lnTo>
                    <a:pt x="43" y="5"/>
                  </a:lnTo>
                  <a:lnTo>
                    <a:pt x="30" y="8"/>
                  </a:lnTo>
                  <a:lnTo>
                    <a:pt x="22" y="18"/>
                  </a:lnTo>
                  <a:lnTo>
                    <a:pt x="13" y="30"/>
                  </a:lnTo>
                  <a:lnTo>
                    <a:pt x="5" y="43"/>
                  </a:lnTo>
                  <a:lnTo>
                    <a:pt x="0" y="56"/>
                  </a:lnTo>
                  <a:lnTo>
                    <a:pt x="0" y="70"/>
                  </a:lnTo>
                  <a:lnTo>
                    <a:pt x="0" y="83"/>
                  </a:lnTo>
                  <a:lnTo>
                    <a:pt x="5" y="101"/>
                  </a:lnTo>
                  <a:close/>
                </a:path>
              </a:pathLst>
            </a:custGeom>
            <a:solidFill>
              <a:srgbClr val="1F1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5" name="Freeform 264"/>
            <p:cNvSpPr>
              <a:spLocks/>
            </p:cNvSpPr>
            <p:nvPr/>
          </p:nvSpPr>
          <p:spPr bwMode="auto">
            <a:xfrm>
              <a:off x="3296" y="1908"/>
              <a:ext cx="139" cy="149"/>
            </a:xfrm>
            <a:custGeom>
              <a:avLst/>
              <a:gdLst>
                <a:gd name="T0" fmla="*/ 5 w 139"/>
                <a:gd name="T1" fmla="*/ 101 h 149"/>
                <a:gd name="T2" fmla="*/ 8 w 139"/>
                <a:gd name="T3" fmla="*/ 113 h 149"/>
                <a:gd name="T4" fmla="*/ 17 w 139"/>
                <a:gd name="T5" fmla="*/ 121 h 149"/>
                <a:gd name="T6" fmla="*/ 25 w 139"/>
                <a:gd name="T7" fmla="*/ 136 h 149"/>
                <a:gd name="T8" fmla="*/ 40 w 139"/>
                <a:gd name="T9" fmla="*/ 139 h 149"/>
                <a:gd name="T10" fmla="*/ 53 w 139"/>
                <a:gd name="T11" fmla="*/ 144 h 149"/>
                <a:gd name="T12" fmla="*/ 65 w 139"/>
                <a:gd name="T13" fmla="*/ 149 h 149"/>
                <a:gd name="T14" fmla="*/ 83 w 139"/>
                <a:gd name="T15" fmla="*/ 149 h 149"/>
                <a:gd name="T16" fmla="*/ 96 w 139"/>
                <a:gd name="T17" fmla="*/ 144 h 149"/>
                <a:gd name="T18" fmla="*/ 109 w 139"/>
                <a:gd name="T19" fmla="*/ 139 h 149"/>
                <a:gd name="T20" fmla="*/ 118 w 139"/>
                <a:gd name="T21" fmla="*/ 131 h 149"/>
                <a:gd name="T22" fmla="*/ 126 w 139"/>
                <a:gd name="T23" fmla="*/ 118 h 149"/>
                <a:gd name="T24" fmla="*/ 134 w 139"/>
                <a:gd name="T25" fmla="*/ 104 h 149"/>
                <a:gd name="T26" fmla="*/ 139 w 139"/>
                <a:gd name="T27" fmla="*/ 91 h 149"/>
                <a:gd name="T28" fmla="*/ 139 w 139"/>
                <a:gd name="T29" fmla="*/ 78 h 149"/>
                <a:gd name="T30" fmla="*/ 139 w 139"/>
                <a:gd name="T31" fmla="*/ 65 h 149"/>
                <a:gd name="T32" fmla="*/ 134 w 139"/>
                <a:gd name="T33" fmla="*/ 53 h 149"/>
                <a:gd name="T34" fmla="*/ 131 w 139"/>
                <a:gd name="T35" fmla="*/ 35 h 149"/>
                <a:gd name="T36" fmla="*/ 118 w 139"/>
                <a:gd name="T37" fmla="*/ 26 h 149"/>
                <a:gd name="T38" fmla="*/ 109 w 139"/>
                <a:gd name="T39" fmla="*/ 13 h 149"/>
                <a:gd name="T40" fmla="*/ 96 w 139"/>
                <a:gd name="T41" fmla="*/ 8 h 149"/>
                <a:gd name="T42" fmla="*/ 83 w 139"/>
                <a:gd name="T43" fmla="*/ 5 h 149"/>
                <a:gd name="T44" fmla="*/ 70 w 139"/>
                <a:gd name="T45" fmla="*/ 0 h 149"/>
                <a:gd name="T46" fmla="*/ 56 w 139"/>
                <a:gd name="T47" fmla="*/ 0 h 149"/>
                <a:gd name="T48" fmla="*/ 43 w 139"/>
                <a:gd name="T49" fmla="*/ 5 h 149"/>
                <a:gd name="T50" fmla="*/ 30 w 139"/>
                <a:gd name="T51" fmla="*/ 8 h 149"/>
                <a:gd name="T52" fmla="*/ 22 w 139"/>
                <a:gd name="T53" fmla="*/ 18 h 149"/>
                <a:gd name="T54" fmla="*/ 13 w 139"/>
                <a:gd name="T55" fmla="*/ 30 h 149"/>
                <a:gd name="T56" fmla="*/ 5 w 139"/>
                <a:gd name="T57" fmla="*/ 43 h 149"/>
                <a:gd name="T58" fmla="*/ 0 w 139"/>
                <a:gd name="T59" fmla="*/ 56 h 149"/>
                <a:gd name="T60" fmla="*/ 0 w 139"/>
                <a:gd name="T61" fmla="*/ 70 h 149"/>
                <a:gd name="T62" fmla="*/ 0 w 139"/>
                <a:gd name="T63" fmla="*/ 83 h 149"/>
                <a:gd name="T64" fmla="*/ 5 w 139"/>
                <a:gd name="T65" fmla="*/ 101 h 1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9"/>
                <a:gd name="T100" fmla="*/ 0 h 149"/>
                <a:gd name="T101" fmla="*/ 139 w 139"/>
                <a:gd name="T102" fmla="*/ 149 h 14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9" h="149">
                  <a:moveTo>
                    <a:pt x="5" y="101"/>
                  </a:moveTo>
                  <a:lnTo>
                    <a:pt x="8" y="113"/>
                  </a:lnTo>
                  <a:lnTo>
                    <a:pt x="17" y="121"/>
                  </a:lnTo>
                  <a:lnTo>
                    <a:pt x="25" y="136"/>
                  </a:lnTo>
                  <a:lnTo>
                    <a:pt x="40" y="139"/>
                  </a:lnTo>
                  <a:lnTo>
                    <a:pt x="53" y="144"/>
                  </a:lnTo>
                  <a:lnTo>
                    <a:pt x="65" y="149"/>
                  </a:lnTo>
                  <a:lnTo>
                    <a:pt x="83" y="149"/>
                  </a:lnTo>
                  <a:lnTo>
                    <a:pt x="96" y="144"/>
                  </a:lnTo>
                  <a:lnTo>
                    <a:pt x="109" y="139"/>
                  </a:lnTo>
                  <a:lnTo>
                    <a:pt x="118" y="131"/>
                  </a:lnTo>
                  <a:lnTo>
                    <a:pt x="126" y="118"/>
                  </a:lnTo>
                  <a:lnTo>
                    <a:pt x="134" y="104"/>
                  </a:lnTo>
                  <a:lnTo>
                    <a:pt x="139" y="91"/>
                  </a:lnTo>
                  <a:lnTo>
                    <a:pt x="139" y="78"/>
                  </a:lnTo>
                  <a:lnTo>
                    <a:pt x="139" y="65"/>
                  </a:lnTo>
                  <a:lnTo>
                    <a:pt x="134" y="53"/>
                  </a:lnTo>
                  <a:lnTo>
                    <a:pt x="131" y="35"/>
                  </a:lnTo>
                  <a:lnTo>
                    <a:pt x="118" y="26"/>
                  </a:lnTo>
                  <a:lnTo>
                    <a:pt x="109" y="13"/>
                  </a:lnTo>
                  <a:lnTo>
                    <a:pt x="96" y="8"/>
                  </a:lnTo>
                  <a:lnTo>
                    <a:pt x="83" y="5"/>
                  </a:lnTo>
                  <a:lnTo>
                    <a:pt x="70" y="0"/>
                  </a:lnTo>
                  <a:lnTo>
                    <a:pt x="56" y="0"/>
                  </a:lnTo>
                  <a:lnTo>
                    <a:pt x="43" y="5"/>
                  </a:lnTo>
                  <a:lnTo>
                    <a:pt x="30" y="8"/>
                  </a:lnTo>
                  <a:lnTo>
                    <a:pt x="22" y="18"/>
                  </a:lnTo>
                  <a:lnTo>
                    <a:pt x="13" y="30"/>
                  </a:lnTo>
                  <a:lnTo>
                    <a:pt x="5" y="43"/>
                  </a:lnTo>
                  <a:lnTo>
                    <a:pt x="0" y="56"/>
                  </a:lnTo>
                  <a:lnTo>
                    <a:pt x="0" y="70"/>
                  </a:lnTo>
                  <a:lnTo>
                    <a:pt x="0" y="83"/>
                  </a:lnTo>
                  <a:lnTo>
                    <a:pt x="5" y="101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6" name="Freeform 265"/>
            <p:cNvSpPr>
              <a:spLocks/>
            </p:cNvSpPr>
            <p:nvPr/>
          </p:nvSpPr>
          <p:spPr bwMode="auto">
            <a:xfrm>
              <a:off x="3331" y="1946"/>
              <a:ext cx="69" cy="75"/>
            </a:xfrm>
            <a:custGeom>
              <a:avLst/>
              <a:gdLst>
                <a:gd name="T0" fmla="*/ 0 w 69"/>
                <a:gd name="T1" fmla="*/ 48 h 75"/>
                <a:gd name="T2" fmla="*/ 8 w 69"/>
                <a:gd name="T3" fmla="*/ 63 h 75"/>
                <a:gd name="T4" fmla="*/ 18 w 69"/>
                <a:gd name="T5" fmla="*/ 71 h 75"/>
                <a:gd name="T6" fmla="*/ 35 w 69"/>
                <a:gd name="T7" fmla="*/ 75 h 75"/>
                <a:gd name="T8" fmla="*/ 48 w 69"/>
                <a:gd name="T9" fmla="*/ 71 h 75"/>
                <a:gd name="T10" fmla="*/ 56 w 69"/>
                <a:gd name="T11" fmla="*/ 66 h 75"/>
                <a:gd name="T12" fmla="*/ 66 w 69"/>
                <a:gd name="T13" fmla="*/ 53 h 75"/>
                <a:gd name="T14" fmla="*/ 69 w 69"/>
                <a:gd name="T15" fmla="*/ 40 h 75"/>
                <a:gd name="T16" fmla="*/ 69 w 69"/>
                <a:gd name="T17" fmla="*/ 27 h 75"/>
                <a:gd name="T18" fmla="*/ 61 w 69"/>
                <a:gd name="T19" fmla="*/ 15 h 75"/>
                <a:gd name="T20" fmla="*/ 48 w 69"/>
                <a:gd name="T21" fmla="*/ 5 h 75"/>
                <a:gd name="T22" fmla="*/ 35 w 69"/>
                <a:gd name="T23" fmla="*/ 0 h 75"/>
                <a:gd name="T24" fmla="*/ 21 w 69"/>
                <a:gd name="T25" fmla="*/ 0 h 75"/>
                <a:gd name="T26" fmla="*/ 8 w 69"/>
                <a:gd name="T27" fmla="*/ 10 h 75"/>
                <a:gd name="T28" fmla="*/ 0 w 69"/>
                <a:gd name="T29" fmla="*/ 23 h 75"/>
                <a:gd name="T30" fmla="*/ 0 w 69"/>
                <a:gd name="T31" fmla="*/ 35 h 75"/>
                <a:gd name="T32" fmla="*/ 0 w 69"/>
                <a:gd name="T33" fmla="*/ 48 h 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9"/>
                <a:gd name="T52" fmla="*/ 0 h 75"/>
                <a:gd name="T53" fmla="*/ 69 w 69"/>
                <a:gd name="T54" fmla="*/ 75 h 7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9" h="75">
                  <a:moveTo>
                    <a:pt x="0" y="48"/>
                  </a:moveTo>
                  <a:lnTo>
                    <a:pt x="8" y="63"/>
                  </a:lnTo>
                  <a:lnTo>
                    <a:pt x="18" y="71"/>
                  </a:lnTo>
                  <a:lnTo>
                    <a:pt x="35" y="75"/>
                  </a:lnTo>
                  <a:lnTo>
                    <a:pt x="48" y="71"/>
                  </a:lnTo>
                  <a:lnTo>
                    <a:pt x="56" y="66"/>
                  </a:lnTo>
                  <a:lnTo>
                    <a:pt x="66" y="53"/>
                  </a:lnTo>
                  <a:lnTo>
                    <a:pt x="69" y="40"/>
                  </a:lnTo>
                  <a:lnTo>
                    <a:pt x="69" y="27"/>
                  </a:lnTo>
                  <a:lnTo>
                    <a:pt x="61" y="15"/>
                  </a:lnTo>
                  <a:lnTo>
                    <a:pt x="48" y="5"/>
                  </a:lnTo>
                  <a:lnTo>
                    <a:pt x="35" y="0"/>
                  </a:lnTo>
                  <a:lnTo>
                    <a:pt x="21" y="0"/>
                  </a:lnTo>
                  <a:lnTo>
                    <a:pt x="8" y="10"/>
                  </a:lnTo>
                  <a:lnTo>
                    <a:pt x="0" y="23"/>
                  </a:lnTo>
                  <a:lnTo>
                    <a:pt x="0" y="35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BFBF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7" name="Freeform 266"/>
            <p:cNvSpPr>
              <a:spLocks/>
            </p:cNvSpPr>
            <p:nvPr/>
          </p:nvSpPr>
          <p:spPr bwMode="auto">
            <a:xfrm>
              <a:off x="3331" y="1946"/>
              <a:ext cx="69" cy="75"/>
            </a:xfrm>
            <a:custGeom>
              <a:avLst/>
              <a:gdLst>
                <a:gd name="T0" fmla="*/ 0 w 69"/>
                <a:gd name="T1" fmla="*/ 48 h 75"/>
                <a:gd name="T2" fmla="*/ 8 w 69"/>
                <a:gd name="T3" fmla="*/ 63 h 75"/>
                <a:gd name="T4" fmla="*/ 18 w 69"/>
                <a:gd name="T5" fmla="*/ 71 h 75"/>
                <a:gd name="T6" fmla="*/ 35 w 69"/>
                <a:gd name="T7" fmla="*/ 75 h 75"/>
                <a:gd name="T8" fmla="*/ 48 w 69"/>
                <a:gd name="T9" fmla="*/ 71 h 75"/>
                <a:gd name="T10" fmla="*/ 56 w 69"/>
                <a:gd name="T11" fmla="*/ 66 h 75"/>
                <a:gd name="T12" fmla="*/ 66 w 69"/>
                <a:gd name="T13" fmla="*/ 53 h 75"/>
                <a:gd name="T14" fmla="*/ 69 w 69"/>
                <a:gd name="T15" fmla="*/ 40 h 75"/>
                <a:gd name="T16" fmla="*/ 69 w 69"/>
                <a:gd name="T17" fmla="*/ 27 h 75"/>
                <a:gd name="T18" fmla="*/ 61 w 69"/>
                <a:gd name="T19" fmla="*/ 15 h 75"/>
                <a:gd name="T20" fmla="*/ 48 w 69"/>
                <a:gd name="T21" fmla="*/ 5 h 75"/>
                <a:gd name="T22" fmla="*/ 35 w 69"/>
                <a:gd name="T23" fmla="*/ 0 h 75"/>
                <a:gd name="T24" fmla="*/ 21 w 69"/>
                <a:gd name="T25" fmla="*/ 0 h 75"/>
                <a:gd name="T26" fmla="*/ 8 w 69"/>
                <a:gd name="T27" fmla="*/ 10 h 75"/>
                <a:gd name="T28" fmla="*/ 0 w 69"/>
                <a:gd name="T29" fmla="*/ 23 h 75"/>
                <a:gd name="T30" fmla="*/ 0 w 69"/>
                <a:gd name="T31" fmla="*/ 35 h 75"/>
                <a:gd name="T32" fmla="*/ 0 w 69"/>
                <a:gd name="T33" fmla="*/ 48 h 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9"/>
                <a:gd name="T52" fmla="*/ 0 h 75"/>
                <a:gd name="T53" fmla="*/ 69 w 69"/>
                <a:gd name="T54" fmla="*/ 75 h 7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9" h="75">
                  <a:moveTo>
                    <a:pt x="0" y="48"/>
                  </a:moveTo>
                  <a:lnTo>
                    <a:pt x="8" y="63"/>
                  </a:lnTo>
                  <a:lnTo>
                    <a:pt x="18" y="71"/>
                  </a:lnTo>
                  <a:lnTo>
                    <a:pt x="35" y="75"/>
                  </a:lnTo>
                  <a:lnTo>
                    <a:pt x="48" y="71"/>
                  </a:lnTo>
                  <a:lnTo>
                    <a:pt x="56" y="66"/>
                  </a:lnTo>
                  <a:lnTo>
                    <a:pt x="66" y="53"/>
                  </a:lnTo>
                  <a:lnTo>
                    <a:pt x="69" y="40"/>
                  </a:lnTo>
                  <a:lnTo>
                    <a:pt x="69" y="27"/>
                  </a:lnTo>
                  <a:lnTo>
                    <a:pt x="61" y="15"/>
                  </a:lnTo>
                  <a:lnTo>
                    <a:pt x="48" y="5"/>
                  </a:lnTo>
                  <a:lnTo>
                    <a:pt x="35" y="0"/>
                  </a:lnTo>
                  <a:lnTo>
                    <a:pt x="21" y="0"/>
                  </a:lnTo>
                  <a:lnTo>
                    <a:pt x="8" y="10"/>
                  </a:lnTo>
                  <a:lnTo>
                    <a:pt x="0" y="23"/>
                  </a:lnTo>
                  <a:lnTo>
                    <a:pt x="0" y="35"/>
                  </a:lnTo>
                  <a:lnTo>
                    <a:pt x="0" y="48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8" name="Freeform 267"/>
            <p:cNvSpPr>
              <a:spLocks/>
            </p:cNvSpPr>
            <p:nvPr/>
          </p:nvSpPr>
          <p:spPr bwMode="auto">
            <a:xfrm>
              <a:off x="3544" y="1588"/>
              <a:ext cx="179" cy="128"/>
            </a:xfrm>
            <a:custGeom>
              <a:avLst/>
              <a:gdLst>
                <a:gd name="T0" fmla="*/ 30 w 179"/>
                <a:gd name="T1" fmla="*/ 128 h 128"/>
                <a:gd name="T2" fmla="*/ 0 w 179"/>
                <a:gd name="T3" fmla="*/ 35 h 128"/>
                <a:gd name="T4" fmla="*/ 92 w 179"/>
                <a:gd name="T5" fmla="*/ 0 h 128"/>
                <a:gd name="T6" fmla="*/ 95 w 179"/>
                <a:gd name="T7" fmla="*/ 0 h 128"/>
                <a:gd name="T8" fmla="*/ 105 w 179"/>
                <a:gd name="T9" fmla="*/ 0 h 128"/>
                <a:gd name="T10" fmla="*/ 108 w 179"/>
                <a:gd name="T11" fmla="*/ 5 h 128"/>
                <a:gd name="T12" fmla="*/ 179 w 179"/>
                <a:gd name="T13" fmla="*/ 75 h 128"/>
                <a:gd name="T14" fmla="*/ 179 w 179"/>
                <a:gd name="T15" fmla="*/ 75 h 128"/>
                <a:gd name="T16" fmla="*/ 35 w 179"/>
                <a:gd name="T17" fmla="*/ 128 h 128"/>
                <a:gd name="T18" fmla="*/ 30 w 179"/>
                <a:gd name="T19" fmla="*/ 128 h 1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9"/>
                <a:gd name="T31" fmla="*/ 0 h 128"/>
                <a:gd name="T32" fmla="*/ 179 w 179"/>
                <a:gd name="T33" fmla="*/ 128 h 1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9" h="128">
                  <a:moveTo>
                    <a:pt x="30" y="128"/>
                  </a:moveTo>
                  <a:lnTo>
                    <a:pt x="0" y="35"/>
                  </a:lnTo>
                  <a:lnTo>
                    <a:pt x="92" y="0"/>
                  </a:lnTo>
                  <a:lnTo>
                    <a:pt x="95" y="0"/>
                  </a:lnTo>
                  <a:lnTo>
                    <a:pt x="105" y="0"/>
                  </a:lnTo>
                  <a:lnTo>
                    <a:pt x="108" y="5"/>
                  </a:lnTo>
                  <a:lnTo>
                    <a:pt x="179" y="75"/>
                  </a:lnTo>
                  <a:lnTo>
                    <a:pt x="35" y="128"/>
                  </a:lnTo>
                  <a:lnTo>
                    <a:pt x="30" y="128"/>
                  </a:lnTo>
                  <a:close/>
                </a:path>
              </a:pathLst>
            </a:custGeom>
            <a:solidFill>
              <a:srgbClr val="FCFCF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9" name="Freeform 268"/>
            <p:cNvSpPr>
              <a:spLocks/>
            </p:cNvSpPr>
            <p:nvPr/>
          </p:nvSpPr>
          <p:spPr bwMode="auto">
            <a:xfrm>
              <a:off x="3544" y="1588"/>
              <a:ext cx="179" cy="128"/>
            </a:xfrm>
            <a:custGeom>
              <a:avLst/>
              <a:gdLst>
                <a:gd name="T0" fmla="*/ 30 w 179"/>
                <a:gd name="T1" fmla="*/ 128 h 128"/>
                <a:gd name="T2" fmla="*/ 0 w 179"/>
                <a:gd name="T3" fmla="*/ 35 h 128"/>
                <a:gd name="T4" fmla="*/ 92 w 179"/>
                <a:gd name="T5" fmla="*/ 0 h 128"/>
                <a:gd name="T6" fmla="*/ 95 w 179"/>
                <a:gd name="T7" fmla="*/ 0 h 128"/>
                <a:gd name="T8" fmla="*/ 105 w 179"/>
                <a:gd name="T9" fmla="*/ 0 h 128"/>
                <a:gd name="T10" fmla="*/ 108 w 179"/>
                <a:gd name="T11" fmla="*/ 5 h 128"/>
                <a:gd name="T12" fmla="*/ 179 w 179"/>
                <a:gd name="T13" fmla="*/ 75 h 128"/>
                <a:gd name="T14" fmla="*/ 179 w 179"/>
                <a:gd name="T15" fmla="*/ 75 h 128"/>
                <a:gd name="T16" fmla="*/ 35 w 179"/>
                <a:gd name="T17" fmla="*/ 128 h 128"/>
                <a:gd name="T18" fmla="*/ 30 w 179"/>
                <a:gd name="T19" fmla="*/ 128 h 128"/>
                <a:gd name="T20" fmla="*/ 30 w 179"/>
                <a:gd name="T21" fmla="*/ 128 h 1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9"/>
                <a:gd name="T34" fmla="*/ 0 h 128"/>
                <a:gd name="T35" fmla="*/ 179 w 179"/>
                <a:gd name="T36" fmla="*/ 128 h 1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9" h="128">
                  <a:moveTo>
                    <a:pt x="30" y="128"/>
                  </a:moveTo>
                  <a:lnTo>
                    <a:pt x="0" y="35"/>
                  </a:lnTo>
                  <a:lnTo>
                    <a:pt x="92" y="0"/>
                  </a:lnTo>
                  <a:lnTo>
                    <a:pt x="95" y="0"/>
                  </a:lnTo>
                  <a:lnTo>
                    <a:pt x="105" y="0"/>
                  </a:lnTo>
                  <a:lnTo>
                    <a:pt x="108" y="5"/>
                  </a:lnTo>
                  <a:lnTo>
                    <a:pt x="179" y="75"/>
                  </a:lnTo>
                  <a:lnTo>
                    <a:pt x="35" y="128"/>
                  </a:lnTo>
                  <a:lnTo>
                    <a:pt x="30" y="128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0" name="Freeform 269"/>
            <p:cNvSpPr>
              <a:spLocks/>
            </p:cNvSpPr>
            <p:nvPr/>
          </p:nvSpPr>
          <p:spPr bwMode="auto">
            <a:xfrm>
              <a:off x="3374" y="1628"/>
              <a:ext cx="187" cy="157"/>
            </a:xfrm>
            <a:custGeom>
              <a:avLst/>
              <a:gdLst>
                <a:gd name="T0" fmla="*/ 157 w 187"/>
                <a:gd name="T1" fmla="*/ 0 h 157"/>
                <a:gd name="T2" fmla="*/ 187 w 187"/>
                <a:gd name="T3" fmla="*/ 91 h 157"/>
                <a:gd name="T4" fmla="*/ 0 w 187"/>
                <a:gd name="T5" fmla="*/ 157 h 157"/>
                <a:gd name="T6" fmla="*/ 66 w 187"/>
                <a:gd name="T7" fmla="*/ 35 h 157"/>
                <a:gd name="T8" fmla="*/ 157 w 187"/>
                <a:gd name="T9" fmla="*/ 0 h 1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"/>
                <a:gd name="T16" fmla="*/ 0 h 157"/>
                <a:gd name="T17" fmla="*/ 187 w 187"/>
                <a:gd name="T18" fmla="*/ 157 h 1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" h="157">
                  <a:moveTo>
                    <a:pt x="157" y="0"/>
                  </a:moveTo>
                  <a:lnTo>
                    <a:pt x="187" y="91"/>
                  </a:lnTo>
                  <a:lnTo>
                    <a:pt x="0" y="157"/>
                  </a:lnTo>
                  <a:lnTo>
                    <a:pt x="66" y="35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CFCF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1" name="Freeform 270"/>
            <p:cNvSpPr>
              <a:spLocks/>
            </p:cNvSpPr>
            <p:nvPr/>
          </p:nvSpPr>
          <p:spPr bwMode="auto">
            <a:xfrm>
              <a:off x="3374" y="1628"/>
              <a:ext cx="187" cy="157"/>
            </a:xfrm>
            <a:custGeom>
              <a:avLst/>
              <a:gdLst>
                <a:gd name="T0" fmla="*/ 157 w 187"/>
                <a:gd name="T1" fmla="*/ 0 h 157"/>
                <a:gd name="T2" fmla="*/ 187 w 187"/>
                <a:gd name="T3" fmla="*/ 91 h 157"/>
                <a:gd name="T4" fmla="*/ 0 w 187"/>
                <a:gd name="T5" fmla="*/ 157 h 157"/>
                <a:gd name="T6" fmla="*/ 66 w 187"/>
                <a:gd name="T7" fmla="*/ 35 h 157"/>
                <a:gd name="T8" fmla="*/ 157 w 187"/>
                <a:gd name="T9" fmla="*/ 0 h 157"/>
                <a:gd name="T10" fmla="*/ 157 w 187"/>
                <a:gd name="T11" fmla="*/ 0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157"/>
                <a:gd name="T20" fmla="*/ 187 w 187"/>
                <a:gd name="T21" fmla="*/ 157 h 1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157">
                  <a:moveTo>
                    <a:pt x="157" y="0"/>
                  </a:moveTo>
                  <a:lnTo>
                    <a:pt x="187" y="91"/>
                  </a:lnTo>
                  <a:lnTo>
                    <a:pt x="0" y="157"/>
                  </a:lnTo>
                  <a:lnTo>
                    <a:pt x="66" y="35"/>
                  </a:lnTo>
                  <a:lnTo>
                    <a:pt x="157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2" name="Freeform 271"/>
            <p:cNvSpPr>
              <a:spLocks/>
            </p:cNvSpPr>
            <p:nvPr/>
          </p:nvSpPr>
          <p:spPr bwMode="auto">
            <a:xfrm>
              <a:off x="3914" y="1716"/>
              <a:ext cx="44" cy="26"/>
            </a:xfrm>
            <a:custGeom>
              <a:avLst/>
              <a:gdLst>
                <a:gd name="T0" fmla="*/ 5 w 44"/>
                <a:gd name="T1" fmla="*/ 8 h 26"/>
                <a:gd name="T2" fmla="*/ 36 w 44"/>
                <a:gd name="T3" fmla="*/ 0 h 26"/>
                <a:gd name="T4" fmla="*/ 39 w 44"/>
                <a:gd name="T5" fmla="*/ 0 h 26"/>
                <a:gd name="T6" fmla="*/ 44 w 44"/>
                <a:gd name="T7" fmla="*/ 3 h 26"/>
                <a:gd name="T8" fmla="*/ 44 w 44"/>
                <a:gd name="T9" fmla="*/ 8 h 26"/>
                <a:gd name="T10" fmla="*/ 39 w 44"/>
                <a:gd name="T11" fmla="*/ 13 h 26"/>
                <a:gd name="T12" fmla="*/ 8 w 44"/>
                <a:gd name="T13" fmla="*/ 26 h 26"/>
                <a:gd name="T14" fmla="*/ 5 w 44"/>
                <a:gd name="T15" fmla="*/ 21 h 26"/>
                <a:gd name="T16" fmla="*/ 0 w 44"/>
                <a:gd name="T17" fmla="*/ 18 h 26"/>
                <a:gd name="T18" fmla="*/ 0 w 44"/>
                <a:gd name="T19" fmla="*/ 13 h 26"/>
                <a:gd name="T20" fmla="*/ 5 w 44"/>
                <a:gd name="T21" fmla="*/ 8 h 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"/>
                <a:gd name="T34" fmla="*/ 0 h 26"/>
                <a:gd name="T35" fmla="*/ 44 w 44"/>
                <a:gd name="T36" fmla="*/ 26 h 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" h="26">
                  <a:moveTo>
                    <a:pt x="5" y="8"/>
                  </a:moveTo>
                  <a:lnTo>
                    <a:pt x="36" y="0"/>
                  </a:lnTo>
                  <a:lnTo>
                    <a:pt x="39" y="0"/>
                  </a:lnTo>
                  <a:lnTo>
                    <a:pt x="44" y="3"/>
                  </a:lnTo>
                  <a:lnTo>
                    <a:pt x="44" y="8"/>
                  </a:lnTo>
                  <a:lnTo>
                    <a:pt x="39" y="13"/>
                  </a:lnTo>
                  <a:lnTo>
                    <a:pt x="8" y="26"/>
                  </a:lnTo>
                  <a:lnTo>
                    <a:pt x="5" y="21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4356" name="Picture 73" descr="car37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92250" flipH="1">
            <a:off x="9804400" y="5397500"/>
            <a:ext cx="969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73" descr="car37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488632">
            <a:off x="-1046163" y="4498975"/>
            <a:ext cx="10223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28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407E-6 L 0.5448 0.01366 L 0.79549 0.02107 " pathEditMode="relative" rAng="0" ptsTypes="AAA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" y="1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3.7037E-6 C 0.00678 -0.00186 0.01355 -0.00209 0.02014 -0.00463 C 0.02414 -0.00625 0.03212 -0.00949 0.03212 -0.00949 C 0.05417 -0.0301 0.08612 -0.01343 0.11303 -0.01274 C 0.1316 -0.01227 0.15035 -0.01158 0.16893 -0.01112 C 0.21615 -0.01204 0.23421 -0.01297 0.27258 -0.01574 C 0.28664 -0.01968 0.29306 -0.01968 0.3106 -0.02061 C 0.33751 -0.02778 0.36789 -0.0176 0.39514 -0.01412 C 0.40695 -0.01065 0.41893 -0.01042 0.43091 -0.00949 C 0.46146 -0.01042 0.48889 -0.01274 0.51893 -0.01412 C 0.56199 -0.01829 0.60452 -0.0169 0.64758 -0.01574 C 0.65261 -0.01343 0.65782 -0.0132 0.66303 -0.01112 C 0.6757 -0.00602 0.6882 -0.00116 0.70105 0.00324 C 0.70886 0.00601 0.70018 0.0037 0.70938 0.0081 C 0.71476 0.01064 0.72188 0.0125 0.72726 0.01435 C 0.73403 0.01666 0.74063 0.0206 0.74758 0.02222 C 0.76129 0.02523 0.77535 0.02638 0.78924 0.0287 C 0.79619 0.03101 0.80174 0.03518 0.80834 0.03819 C 0.81129 0.04421 0.81424 0.04606 0.81893 0.0493 C 0.82205 0.06111 0.81737 0.04652 0.82379 0.05717 C 0.82466 0.05856 0.82449 0.06041 0.82501 0.06203 C 0.82917 0.07361 0.82848 0.07176 0.82848 0.08888 " pathEditMode="relative" ptsTypes="fffffffffffffffffffffA">
                                      <p:cBhvr>
                                        <p:cTn id="19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5671 C -0.01719 -0.04838 -0.03385 -0.03912 -0.05156 -0.03565 C -0.06007 -0.02361 -0.05278 -0.03148 -0.06962 -0.02639 C -0.08889 -0.02014 -0.10798 -0.00972 -0.12691 -0.00532 C -0.14861 0.0088 -0.16927 0.02014 -0.19201 0.02731 C -0.20121 0.03056 -0.20903 0.03657 -0.21771 0.04282 C -0.22378 0.04722 -0.23993 0.04792 -0.24201 0.04838 C -0.24948 0.05255 -0.25538 0.05556 -0.26319 0.05764 C -0.31215 0.05625 -0.36128 0.0625 -0.40989 0.05139 C -0.42135 0.04907 -0.43281 0.0419 -0.44444 0.03981 C -0.5776 0.04236 -0.72517 0.06319 -0.85573 0.03657 C -0.86788 0.0287 -0.8618 0.03148 -0.87396 0.02731 C -0.88489 0.02014 -0.89739 0.01528 -0.90868 0.00949 C -0.91493 0.00648 -0.92673 -0.00532 -0.92673 -0.00509 C -0.93368 -0.02708 -0.92934 -0.02569 -0.94045 -0.02014 C -0.94201 -0.01944 -0.94323 -0.01852 -0.94479 -0.01782 C -0.95191 -0.0081 -0.95278 0.0088 -0.96007 0.01875 C -0.96493 0.02523 -0.97413 0.02801 -0.97969 0.03056 C -0.99062 0.02963 -1.00191 0.02917 -1.01285 0.02731 C -1.02535 0.02569 -1.03698 0.01597 -1.04913 0.0125 C -1.05538 0.0081 -1.06094 0.00255 -1.06719 -0.00231 C -1.07014 -0.00463 -1.07639 -0.00856 -1.07639 -0.0081 C -1.08646 -0.0294 -1.1125 -0.04907 -1.1276 -0.05671 C -1.13489 -0.06597 -1.13021 -0.06111 -1.14114 -0.06829 C -1.14427 -0.07083 -1.15017 -0.07454 -1.15017 -0.07407 C -1.15173 -0.07662 -1.15312 -0.07894 -1.15451 -0.08079 C -1.15608 -0.08218 -1.15937 -0.0831 -1.15937 -0.08287 " pathEditMode="relative" rAng="0" ptsTypes="ffffffffffffffffffffffffffA">
                                      <p:cBhvr>
                                        <p:cTn id="2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0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402 -0.05232 C -0.09895 -0.05 -0.11163 -0.04236 -0.12621 -0.03958 C -0.13732 -0.03333 -0.15399 -0.03009 -0.16666 -0.02847 C -0.17725 -0.02732 -0.19861 -0.02523 -0.19861 -0.025 C -0.21562 -0.02153 -0.20833 -0.02292 -0.22048 -0.0206 C -0.23871 -0.01227 -0.25885 -0.00579 -0.27847 -0.00139 C -0.28767 0.00486 -0.29739 0.00579 -0.30764 0.00972 C -0.33229 0.01968 -0.35694 0.03079 -0.38281 0.03657 C -0.39305 0.04213 -0.38489 0.03866 -0.40034 0.04143 C -0.40503 0.04236 -0.41475 0.04468 -0.41475 0.04491 C -0.52691 0.04213 -0.63889 0.03727 -0.75139 0.03495 C -0.77691 0.03542 -0.8026 0.03565 -0.82795 0.03657 C -0.84288 0.03727 -0.86232 0.04213 -0.87604 0.04306 C -0.89097 0.04398 -0.92083 0.04606 -0.92083 0.0463 C -0.96736 0.05255 -1.01545 0.04722 -1.06163 0.03981 C -1.07361 0.03796 -1.08437 0.03218 -1.09635 0.03032 C -1.10555 0.02338 -1.11632 0.01829 -1.12691 0.01597 C -1.12847 0.01435 -1.12951 0.0125 -1.13107 0.01134 C -1.13385 0.00926 -1.14114 0.01088 -1.14114 0.00648 " pathEditMode="relative" rAng="0" ptsTypes="ffffffffffffffffffA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9" y="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56 -0.04931 C 0.36163 -0.0507 0.36788 -0.0507 0.37396 -0.05209 C 0.37761 -0.05209 0.38507 -0.0551 0.38507 -0.05371 C 0.40556 -0.06528 0.43525 -0.05648 0.46025 -0.05648 C 0.47761 -0.05648 0.49479 -0.0551 0.51215 -0.0551 C 0.5559 -0.05648 0.57292 -0.05648 0.60816 -0.0581 C 0.62153 -0.05949 0.62726 -0.05949 0.64358 -0.06088 C 0.66875 -0.06528 0.69705 -0.05949 0.7224 -0.05648 C 0.73316 -0.0551 0.74445 -0.0551 0.75556 -0.0551 C 0.78368 -0.0551 0.8092 -0.05648 0.83715 -0.05648 C 0.87709 -0.05949 0.91667 -0.0581 0.95625 -0.0581 C 0.96146 -0.05648 0.96615 -0.05648 0.97101 -0.0551 C 0.98281 -0.05209 0.99427 -0.04931 1.00625 -0.04769 C 1.01337 -0.0463 1.00556 -0.0463 1.01406 -0.04491 C 1.0191 -0.04329 1.0257 -0.04236 1.03073 -0.04097 C 1.03681 -0.03959 1.04306 -0.03797 1.04931 -0.03658 C 1.06233 -0.03519 1.07518 -0.03519 1.0882 -0.03357 C 1.09462 -0.03218 1.09965 -0.02917 1.10608 -0.02778 C 1.10851 -0.02477 1.11129 -0.02338 1.11563 -0.02199 C 1.11875 -0.01505 1.11424 -0.02338 1.12014 -0.01806 C 1.12066 -0.01644 1.12066 -0.0169 1.12136 -0.01505 C 1.12552 -0.00764 1.12448 -0.00926 1.12448 0.00069 " pathEditMode="relative" rAng="0" ptsTypes="fffffffffffffffffffffA">
                                      <p:cBhvr>
                                        <p:cTn id="28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" y="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361 -4.07407E-6 L 0.48455 -0.02037 L 0.60486 -0.03125 " pathEditMode="relative" rAng="0" ptsTypes="AAA">
                                      <p:cBhvr>
                                        <p:cTn id="3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C 0.01528 -0.01412 0.03438 -0.01273 0.05226 -0.01435 C 0.08907 -0.02269 0.16424 -0.0206 0.16424 -0.0206 C 0.20452 -0.01875 0.2474 -0.01181 0.28681 -0.02546 C 0.29375 -0.03195 0.30174 -0.03171 0.30938 -0.03658 C 0.31632 -0.04097 0.31268 -0.03889 0.32136 -0.04283 C 0.32257 -0.04329 0.325 -0.04445 0.325 -0.04445 C 0.35052 -0.04283 0.3757 -0.03889 0.40104 -0.03658 C 0.40452 -0.02986 0.40851 -0.02847 0.41424 -0.02847 " pathEditMode="relative" ptsTypes="ffffffffA">
                                      <p:cBhvr>
                                        <p:cTn id="34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4"/>
          <p:cNvSpPr>
            <a:spLocks noChangeArrowheads="1" noChangeShapeType="1" noTextEdit="1"/>
          </p:cNvSpPr>
          <p:nvPr/>
        </p:nvSpPr>
        <p:spPr bwMode="auto">
          <a:xfrm>
            <a:off x="1524000" y="609600"/>
            <a:ext cx="6858000" cy="2819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23956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3300"/>
              </a:solidFill>
              <a:latin typeface="Arial"/>
              <a:cs typeface="Arial"/>
            </a:endParaRPr>
          </a:p>
        </p:txBody>
      </p:sp>
      <p:sp>
        <p:nvSpPr>
          <p:cNvPr id="15363" name="WordArt 5"/>
          <p:cNvSpPr>
            <a:spLocks noChangeArrowheads="1" noChangeShapeType="1" noTextEdit="1"/>
          </p:cNvSpPr>
          <p:nvPr/>
        </p:nvSpPr>
        <p:spPr bwMode="auto">
          <a:xfrm>
            <a:off x="1371600" y="2133600"/>
            <a:ext cx="7239000" cy="18288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3300"/>
              </a:solidFill>
              <a:latin typeface="Times New Roman"/>
              <a:cs typeface="Times New Roman"/>
            </a:endParaRPr>
          </a:p>
        </p:txBody>
      </p:sp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b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85875" y="571500"/>
            <a:ext cx="292893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Решение.</a:t>
            </a:r>
          </a:p>
          <a:p>
            <a:endParaRPr lang="ru-RU"/>
          </a:p>
        </p:txBody>
      </p:sp>
      <p:sp>
        <p:nvSpPr>
          <p:cNvPr id="15368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313" y="1428750"/>
            <a:ext cx="7215187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88" y="3214688"/>
            <a:ext cx="5286375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25" y="4643438"/>
            <a:ext cx="38576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88" y="5429250"/>
            <a:ext cx="3571875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4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Ins="539580" anchor="ctr">
            <a:spAutoFit/>
          </a:bodyPr>
          <a:lstStyle/>
          <a:p>
            <a:endParaRPr lang="ru-RU"/>
          </a:p>
        </p:txBody>
      </p:sp>
      <p:sp>
        <p:nvSpPr>
          <p:cNvPr id="15375" name="Rectangle 10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5376" name="Rectangle 11"/>
          <p:cNvSpPr>
            <a:spLocks noChangeArrowheads="1"/>
          </p:cNvSpPr>
          <p:nvPr/>
        </p:nvSpPr>
        <p:spPr bwMode="auto">
          <a:xfrm>
            <a:off x="0" y="1685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5377" name="Rectangle 12"/>
          <p:cNvSpPr>
            <a:spLocks noChangeArrowheads="1"/>
          </p:cNvSpPr>
          <p:nvPr/>
        </p:nvSpPr>
        <p:spPr bwMode="auto">
          <a:xfrm>
            <a:off x="0" y="2419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429250" y="6072188"/>
            <a:ext cx="342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Ответ: 59 км/ч </a:t>
            </a: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6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60"/>
                            </p:stCondLst>
                            <p:childTnLst>
                              <p:par>
                                <p:cTn id="1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360"/>
                            </p:stCondLst>
                            <p:childTnLst>
                              <p:par>
                                <p:cTn id="2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36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4"/>
          <p:cNvSpPr>
            <a:spLocks noChangeArrowheads="1" noChangeShapeType="1" noTextEdit="1"/>
          </p:cNvSpPr>
          <p:nvPr/>
        </p:nvSpPr>
        <p:spPr bwMode="auto">
          <a:xfrm>
            <a:off x="1524000" y="609600"/>
            <a:ext cx="6858000" cy="2819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23956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3300"/>
              </a:solidFill>
              <a:latin typeface="Arial"/>
              <a:cs typeface="Arial"/>
            </a:endParaRPr>
          </a:p>
        </p:txBody>
      </p:sp>
      <p:sp>
        <p:nvSpPr>
          <p:cNvPr id="16387" name="WordArt 5"/>
          <p:cNvSpPr>
            <a:spLocks noChangeArrowheads="1" noChangeShapeType="1" noTextEdit="1"/>
          </p:cNvSpPr>
          <p:nvPr/>
        </p:nvSpPr>
        <p:spPr bwMode="auto">
          <a:xfrm>
            <a:off x="1371600" y="2133600"/>
            <a:ext cx="7239000" cy="18288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3300"/>
              </a:solidFill>
              <a:latin typeface="Times New Roman"/>
              <a:cs typeface="Times New Roman"/>
            </a:endParaRPr>
          </a:p>
        </p:txBody>
      </p:sp>
      <p:sp>
        <p:nvSpPr>
          <p:cNvPr id="1638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b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85875" y="500063"/>
            <a:ext cx="74295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C00000"/>
                </a:solidFill>
              </a:rPr>
              <a:t>№ 99601.</a:t>
            </a:r>
          </a:p>
          <a:p>
            <a:r>
              <a:rPr lang="ru-RU" sz="3200"/>
              <a:t>Теплоход, скорость которого в неподвижной воде равна 25 км/ч, проходит по течению реки и после стоянки возвращается в исходный пункт. Скорость течения равна 3 км/ч, стоянка длится 5 часов, а в исходный пункт он возвращается  через 30 часов после отплытия из него. Сколько км прошел теплоход за весь рейс?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 rot="-2327322">
            <a:off x="6072188" y="1030288"/>
            <a:ext cx="2490787" cy="1231900"/>
            <a:chOff x="3464" y="1068"/>
            <a:chExt cx="1668" cy="829"/>
          </a:xfrm>
        </p:grpSpPr>
        <p:sp>
          <p:nvSpPr>
            <p:cNvPr id="19398" name="Freeform 3"/>
            <p:cNvSpPr>
              <a:spLocks/>
            </p:cNvSpPr>
            <p:nvPr/>
          </p:nvSpPr>
          <p:spPr bwMode="auto">
            <a:xfrm>
              <a:off x="4471" y="1212"/>
              <a:ext cx="661" cy="685"/>
            </a:xfrm>
            <a:custGeom>
              <a:avLst/>
              <a:gdLst>
                <a:gd name="T0" fmla="*/ 661 w 661"/>
                <a:gd name="T1" fmla="*/ 685 h 685"/>
                <a:gd name="T2" fmla="*/ 528 w 661"/>
                <a:gd name="T3" fmla="*/ 575 h 685"/>
                <a:gd name="T4" fmla="*/ 417 w 661"/>
                <a:gd name="T5" fmla="*/ 402 h 685"/>
                <a:gd name="T6" fmla="*/ 372 w 661"/>
                <a:gd name="T7" fmla="*/ 227 h 685"/>
                <a:gd name="T8" fmla="*/ 144 w 661"/>
                <a:gd name="T9" fmla="*/ 197 h 685"/>
                <a:gd name="T10" fmla="*/ 0 w 661"/>
                <a:gd name="T11" fmla="*/ 0 h 6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1"/>
                <a:gd name="T19" fmla="*/ 0 h 685"/>
                <a:gd name="T20" fmla="*/ 661 w 661"/>
                <a:gd name="T21" fmla="*/ 685 h 68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1" h="685">
                  <a:moveTo>
                    <a:pt x="661" y="685"/>
                  </a:moveTo>
                  <a:cubicBezTo>
                    <a:pt x="607" y="651"/>
                    <a:pt x="569" y="622"/>
                    <a:pt x="528" y="575"/>
                  </a:cubicBezTo>
                  <a:cubicBezTo>
                    <a:pt x="487" y="528"/>
                    <a:pt x="443" y="460"/>
                    <a:pt x="417" y="402"/>
                  </a:cubicBezTo>
                  <a:cubicBezTo>
                    <a:pt x="391" y="344"/>
                    <a:pt x="417" y="261"/>
                    <a:pt x="372" y="227"/>
                  </a:cubicBezTo>
                  <a:cubicBezTo>
                    <a:pt x="327" y="193"/>
                    <a:pt x="206" y="235"/>
                    <a:pt x="144" y="197"/>
                  </a:cubicBezTo>
                  <a:cubicBezTo>
                    <a:pt x="82" y="159"/>
                    <a:pt x="30" y="41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33CCF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399" name="Freeform 4"/>
            <p:cNvSpPr>
              <a:spLocks/>
            </p:cNvSpPr>
            <p:nvPr/>
          </p:nvSpPr>
          <p:spPr bwMode="auto">
            <a:xfrm>
              <a:off x="3941" y="1076"/>
              <a:ext cx="774" cy="663"/>
            </a:xfrm>
            <a:custGeom>
              <a:avLst/>
              <a:gdLst>
                <a:gd name="T0" fmla="*/ 774 w 774"/>
                <a:gd name="T1" fmla="*/ 663 h 663"/>
                <a:gd name="T2" fmla="*/ 564 w 774"/>
                <a:gd name="T3" fmla="*/ 511 h 663"/>
                <a:gd name="T4" fmla="*/ 493 w 774"/>
                <a:gd name="T5" fmla="*/ 356 h 663"/>
                <a:gd name="T6" fmla="*/ 303 w 774"/>
                <a:gd name="T7" fmla="*/ 341 h 663"/>
                <a:gd name="T8" fmla="*/ 205 w 774"/>
                <a:gd name="T9" fmla="*/ 174 h 663"/>
                <a:gd name="T10" fmla="*/ 0 w 774"/>
                <a:gd name="T11" fmla="*/ 0 h 6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4"/>
                <a:gd name="T19" fmla="*/ 0 h 663"/>
                <a:gd name="T20" fmla="*/ 774 w 774"/>
                <a:gd name="T21" fmla="*/ 663 h 6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4" h="663">
                  <a:moveTo>
                    <a:pt x="774" y="663"/>
                  </a:moveTo>
                  <a:cubicBezTo>
                    <a:pt x="688" y="616"/>
                    <a:pt x="611" y="562"/>
                    <a:pt x="564" y="511"/>
                  </a:cubicBezTo>
                  <a:cubicBezTo>
                    <a:pt x="517" y="460"/>
                    <a:pt x="536" y="384"/>
                    <a:pt x="493" y="356"/>
                  </a:cubicBezTo>
                  <a:cubicBezTo>
                    <a:pt x="450" y="328"/>
                    <a:pt x="351" y="371"/>
                    <a:pt x="303" y="341"/>
                  </a:cubicBezTo>
                  <a:cubicBezTo>
                    <a:pt x="255" y="311"/>
                    <a:pt x="256" y="231"/>
                    <a:pt x="205" y="174"/>
                  </a:cubicBezTo>
                  <a:cubicBezTo>
                    <a:pt x="154" y="117"/>
                    <a:pt x="43" y="36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33CCF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00" name="Freeform 5"/>
            <p:cNvSpPr>
              <a:spLocks/>
            </p:cNvSpPr>
            <p:nvPr/>
          </p:nvSpPr>
          <p:spPr bwMode="auto">
            <a:xfrm>
              <a:off x="3464" y="1068"/>
              <a:ext cx="708" cy="541"/>
            </a:xfrm>
            <a:custGeom>
              <a:avLst/>
              <a:gdLst>
                <a:gd name="T0" fmla="*/ 708 w 708"/>
                <a:gd name="T1" fmla="*/ 541 h 541"/>
                <a:gd name="T2" fmla="*/ 579 w 708"/>
                <a:gd name="T3" fmla="*/ 425 h 541"/>
                <a:gd name="T4" fmla="*/ 432 w 708"/>
                <a:gd name="T5" fmla="*/ 288 h 541"/>
                <a:gd name="T6" fmla="*/ 220 w 708"/>
                <a:gd name="T7" fmla="*/ 288 h 541"/>
                <a:gd name="T8" fmla="*/ 129 w 708"/>
                <a:gd name="T9" fmla="*/ 114 h 541"/>
                <a:gd name="T10" fmla="*/ 0 w 708"/>
                <a:gd name="T11" fmla="*/ 0 h 5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8"/>
                <a:gd name="T19" fmla="*/ 0 h 541"/>
                <a:gd name="T20" fmla="*/ 708 w 708"/>
                <a:gd name="T21" fmla="*/ 541 h 5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8" h="541">
                  <a:moveTo>
                    <a:pt x="708" y="541"/>
                  </a:moveTo>
                  <a:cubicBezTo>
                    <a:pt x="656" y="504"/>
                    <a:pt x="625" y="467"/>
                    <a:pt x="579" y="425"/>
                  </a:cubicBezTo>
                  <a:cubicBezTo>
                    <a:pt x="533" y="383"/>
                    <a:pt x="492" y="311"/>
                    <a:pt x="432" y="288"/>
                  </a:cubicBezTo>
                  <a:cubicBezTo>
                    <a:pt x="372" y="265"/>
                    <a:pt x="270" y="317"/>
                    <a:pt x="220" y="288"/>
                  </a:cubicBezTo>
                  <a:cubicBezTo>
                    <a:pt x="170" y="259"/>
                    <a:pt x="166" y="162"/>
                    <a:pt x="129" y="114"/>
                  </a:cubicBezTo>
                  <a:cubicBezTo>
                    <a:pt x="92" y="66"/>
                    <a:pt x="27" y="24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33CCF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 rot="-2327322">
            <a:off x="1403350" y="573088"/>
            <a:ext cx="2490788" cy="1231900"/>
            <a:chOff x="3464" y="1068"/>
            <a:chExt cx="1668" cy="829"/>
          </a:xfrm>
        </p:grpSpPr>
        <p:sp>
          <p:nvSpPr>
            <p:cNvPr id="19395" name="Freeform 7"/>
            <p:cNvSpPr>
              <a:spLocks/>
            </p:cNvSpPr>
            <p:nvPr/>
          </p:nvSpPr>
          <p:spPr bwMode="auto">
            <a:xfrm>
              <a:off x="4471" y="1212"/>
              <a:ext cx="661" cy="685"/>
            </a:xfrm>
            <a:custGeom>
              <a:avLst/>
              <a:gdLst>
                <a:gd name="T0" fmla="*/ 661 w 661"/>
                <a:gd name="T1" fmla="*/ 685 h 685"/>
                <a:gd name="T2" fmla="*/ 528 w 661"/>
                <a:gd name="T3" fmla="*/ 575 h 685"/>
                <a:gd name="T4" fmla="*/ 417 w 661"/>
                <a:gd name="T5" fmla="*/ 402 h 685"/>
                <a:gd name="T6" fmla="*/ 372 w 661"/>
                <a:gd name="T7" fmla="*/ 227 h 685"/>
                <a:gd name="T8" fmla="*/ 144 w 661"/>
                <a:gd name="T9" fmla="*/ 197 h 685"/>
                <a:gd name="T10" fmla="*/ 0 w 661"/>
                <a:gd name="T11" fmla="*/ 0 h 6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1"/>
                <a:gd name="T19" fmla="*/ 0 h 685"/>
                <a:gd name="T20" fmla="*/ 661 w 661"/>
                <a:gd name="T21" fmla="*/ 685 h 68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1" h="685">
                  <a:moveTo>
                    <a:pt x="661" y="685"/>
                  </a:moveTo>
                  <a:cubicBezTo>
                    <a:pt x="607" y="651"/>
                    <a:pt x="569" y="622"/>
                    <a:pt x="528" y="575"/>
                  </a:cubicBezTo>
                  <a:cubicBezTo>
                    <a:pt x="487" y="528"/>
                    <a:pt x="443" y="460"/>
                    <a:pt x="417" y="402"/>
                  </a:cubicBezTo>
                  <a:cubicBezTo>
                    <a:pt x="391" y="344"/>
                    <a:pt x="417" y="261"/>
                    <a:pt x="372" y="227"/>
                  </a:cubicBezTo>
                  <a:cubicBezTo>
                    <a:pt x="327" y="193"/>
                    <a:pt x="206" y="235"/>
                    <a:pt x="144" y="197"/>
                  </a:cubicBezTo>
                  <a:cubicBezTo>
                    <a:pt x="82" y="159"/>
                    <a:pt x="30" y="41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33CCF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396" name="Freeform 8"/>
            <p:cNvSpPr>
              <a:spLocks/>
            </p:cNvSpPr>
            <p:nvPr/>
          </p:nvSpPr>
          <p:spPr bwMode="auto">
            <a:xfrm>
              <a:off x="3941" y="1076"/>
              <a:ext cx="774" cy="663"/>
            </a:xfrm>
            <a:custGeom>
              <a:avLst/>
              <a:gdLst>
                <a:gd name="T0" fmla="*/ 774 w 774"/>
                <a:gd name="T1" fmla="*/ 663 h 663"/>
                <a:gd name="T2" fmla="*/ 564 w 774"/>
                <a:gd name="T3" fmla="*/ 511 h 663"/>
                <a:gd name="T4" fmla="*/ 493 w 774"/>
                <a:gd name="T5" fmla="*/ 356 h 663"/>
                <a:gd name="T6" fmla="*/ 303 w 774"/>
                <a:gd name="T7" fmla="*/ 341 h 663"/>
                <a:gd name="T8" fmla="*/ 205 w 774"/>
                <a:gd name="T9" fmla="*/ 174 h 663"/>
                <a:gd name="T10" fmla="*/ 0 w 774"/>
                <a:gd name="T11" fmla="*/ 0 h 6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4"/>
                <a:gd name="T19" fmla="*/ 0 h 663"/>
                <a:gd name="T20" fmla="*/ 774 w 774"/>
                <a:gd name="T21" fmla="*/ 663 h 6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4" h="663">
                  <a:moveTo>
                    <a:pt x="774" y="663"/>
                  </a:moveTo>
                  <a:cubicBezTo>
                    <a:pt x="688" y="616"/>
                    <a:pt x="611" y="562"/>
                    <a:pt x="564" y="511"/>
                  </a:cubicBezTo>
                  <a:cubicBezTo>
                    <a:pt x="517" y="460"/>
                    <a:pt x="536" y="384"/>
                    <a:pt x="493" y="356"/>
                  </a:cubicBezTo>
                  <a:cubicBezTo>
                    <a:pt x="450" y="328"/>
                    <a:pt x="351" y="371"/>
                    <a:pt x="303" y="341"/>
                  </a:cubicBezTo>
                  <a:cubicBezTo>
                    <a:pt x="255" y="311"/>
                    <a:pt x="256" y="231"/>
                    <a:pt x="205" y="174"/>
                  </a:cubicBezTo>
                  <a:cubicBezTo>
                    <a:pt x="154" y="117"/>
                    <a:pt x="43" y="36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33CCF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397" name="Freeform 9"/>
            <p:cNvSpPr>
              <a:spLocks/>
            </p:cNvSpPr>
            <p:nvPr/>
          </p:nvSpPr>
          <p:spPr bwMode="auto">
            <a:xfrm>
              <a:off x="3464" y="1068"/>
              <a:ext cx="708" cy="541"/>
            </a:xfrm>
            <a:custGeom>
              <a:avLst/>
              <a:gdLst>
                <a:gd name="T0" fmla="*/ 708 w 708"/>
                <a:gd name="T1" fmla="*/ 541 h 541"/>
                <a:gd name="T2" fmla="*/ 579 w 708"/>
                <a:gd name="T3" fmla="*/ 425 h 541"/>
                <a:gd name="T4" fmla="*/ 432 w 708"/>
                <a:gd name="T5" fmla="*/ 288 h 541"/>
                <a:gd name="T6" fmla="*/ 220 w 708"/>
                <a:gd name="T7" fmla="*/ 288 h 541"/>
                <a:gd name="T8" fmla="*/ 129 w 708"/>
                <a:gd name="T9" fmla="*/ 114 h 541"/>
                <a:gd name="T10" fmla="*/ 0 w 708"/>
                <a:gd name="T11" fmla="*/ 0 h 5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8"/>
                <a:gd name="T19" fmla="*/ 0 h 541"/>
                <a:gd name="T20" fmla="*/ 708 w 708"/>
                <a:gd name="T21" fmla="*/ 541 h 5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8" h="541">
                  <a:moveTo>
                    <a:pt x="708" y="541"/>
                  </a:moveTo>
                  <a:cubicBezTo>
                    <a:pt x="656" y="504"/>
                    <a:pt x="625" y="467"/>
                    <a:pt x="579" y="425"/>
                  </a:cubicBezTo>
                  <a:cubicBezTo>
                    <a:pt x="533" y="383"/>
                    <a:pt x="492" y="311"/>
                    <a:pt x="432" y="288"/>
                  </a:cubicBezTo>
                  <a:cubicBezTo>
                    <a:pt x="372" y="265"/>
                    <a:pt x="270" y="317"/>
                    <a:pt x="220" y="288"/>
                  </a:cubicBezTo>
                  <a:cubicBezTo>
                    <a:pt x="170" y="259"/>
                    <a:pt x="166" y="162"/>
                    <a:pt x="129" y="114"/>
                  </a:cubicBezTo>
                  <a:cubicBezTo>
                    <a:pt x="92" y="66"/>
                    <a:pt x="27" y="24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33CCF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 rot="-2327322">
            <a:off x="3255963" y="1112838"/>
            <a:ext cx="2490787" cy="1231900"/>
            <a:chOff x="3464" y="1068"/>
            <a:chExt cx="1668" cy="829"/>
          </a:xfrm>
        </p:grpSpPr>
        <p:sp>
          <p:nvSpPr>
            <p:cNvPr id="19392" name="Freeform 11"/>
            <p:cNvSpPr>
              <a:spLocks/>
            </p:cNvSpPr>
            <p:nvPr/>
          </p:nvSpPr>
          <p:spPr bwMode="auto">
            <a:xfrm>
              <a:off x="4471" y="1212"/>
              <a:ext cx="661" cy="685"/>
            </a:xfrm>
            <a:custGeom>
              <a:avLst/>
              <a:gdLst>
                <a:gd name="T0" fmla="*/ 661 w 661"/>
                <a:gd name="T1" fmla="*/ 685 h 685"/>
                <a:gd name="T2" fmla="*/ 528 w 661"/>
                <a:gd name="T3" fmla="*/ 575 h 685"/>
                <a:gd name="T4" fmla="*/ 417 w 661"/>
                <a:gd name="T5" fmla="*/ 402 h 685"/>
                <a:gd name="T6" fmla="*/ 372 w 661"/>
                <a:gd name="T7" fmla="*/ 227 h 685"/>
                <a:gd name="T8" fmla="*/ 144 w 661"/>
                <a:gd name="T9" fmla="*/ 197 h 685"/>
                <a:gd name="T10" fmla="*/ 0 w 661"/>
                <a:gd name="T11" fmla="*/ 0 h 6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1"/>
                <a:gd name="T19" fmla="*/ 0 h 685"/>
                <a:gd name="T20" fmla="*/ 661 w 661"/>
                <a:gd name="T21" fmla="*/ 685 h 68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1" h="685">
                  <a:moveTo>
                    <a:pt x="661" y="685"/>
                  </a:moveTo>
                  <a:cubicBezTo>
                    <a:pt x="607" y="651"/>
                    <a:pt x="569" y="622"/>
                    <a:pt x="528" y="575"/>
                  </a:cubicBezTo>
                  <a:cubicBezTo>
                    <a:pt x="487" y="528"/>
                    <a:pt x="443" y="460"/>
                    <a:pt x="417" y="402"/>
                  </a:cubicBezTo>
                  <a:cubicBezTo>
                    <a:pt x="391" y="344"/>
                    <a:pt x="417" y="261"/>
                    <a:pt x="372" y="227"/>
                  </a:cubicBezTo>
                  <a:cubicBezTo>
                    <a:pt x="327" y="193"/>
                    <a:pt x="206" y="235"/>
                    <a:pt x="144" y="197"/>
                  </a:cubicBezTo>
                  <a:cubicBezTo>
                    <a:pt x="82" y="159"/>
                    <a:pt x="30" y="41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33CCF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393" name="Freeform 12"/>
            <p:cNvSpPr>
              <a:spLocks/>
            </p:cNvSpPr>
            <p:nvPr/>
          </p:nvSpPr>
          <p:spPr bwMode="auto">
            <a:xfrm>
              <a:off x="3941" y="1076"/>
              <a:ext cx="774" cy="663"/>
            </a:xfrm>
            <a:custGeom>
              <a:avLst/>
              <a:gdLst>
                <a:gd name="T0" fmla="*/ 774 w 774"/>
                <a:gd name="T1" fmla="*/ 663 h 663"/>
                <a:gd name="T2" fmla="*/ 564 w 774"/>
                <a:gd name="T3" fmla="*/ 511 h 663"/>
                <a:gd name="T4" fmla="*/ 493 w 774"/>
                <a:gd name="T5" fmla="*/ 356 h 663"/>
                <a:gd name="T6" fmla="*/ 303 w 774"/>
                <a:gd name="T7" fmla="*/ 341 h 663"/>
                <a:gd name="T8" fmla="*/ 205 w 774"/>
                <a:gd name="T9" fmla="*/ 174 h 663"/>
                <a:gd name="T10" fmla="*/ 0 w 774"/>
                <a:gd name="T11" fmla="*/ 0 h 6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4"/>
                <a:gd name="T19" fmla="*/ 0 h 663"/>
                <a:gd name="T20" fmla="*/ 774 w 774"/>
                <a:gd name="T21" fmla="*/ 663 h 6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4" h="663">
                  <a:moveTo>
                    <a:pt x="774" y="663"/>
                  </a:moveTo>
                  <a:cubicBezTo>
                    <a:pt x="688" y="616"/>
                    <a:pt x="611" y="562"/>
                    <a:pt x="564" y="511"/>
                  </a:cubicBezTo>
                  <a:cubicBezTo>
                    <a:pt x="517" y="460"/>
                    <a:pt x="536" y="384"/>
                    <a:pt x="493" y="356"/>
                  </a:cubicBezTo>
                  <a:cubicBezTo>
                    <a:pt x="450" y="328"/>
                    <a:pt x="351" y="371"/>
                    <a:pt x="303" y="341"/>
                  </a:cubicBezTo>
                  <a:cubicBezTo>
                    <a:pt x="255" y="311"/>
                    <a:pt x="256" y="231"/>
                    <a:pt x="205" y="174"/>
                  </a:cubicBezTo>
                  <a:cubicBezTo>
                    <a:pt x="154" y="117"/>
                    <a:pt x="43" y="36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33CCF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394" name="Freeform 13"/>
            <p:cNvSpPr>
              <a:spLocks/>
            </p:cNvSpPr>
            <p:nvPr/>
          </p:nvSpPr>
          <p:spPr bwMode="auto">
            <a:xfrm>
              <a:off x="3464" y="1068"/>
              <a:ext cx="708" cy="541"/>
            </a:xfrm>
            <a:custGeom>
              <a:avLst/>
              <a:gdLst>
                <a:gd name="T0" fmla="*/ 708 w 708"/>
                <a:gd name="T1" fmla="*/ 541 h 541"/>
                <a:gd name="T2" fmla="*/ 579 w 708"/>
                <a:gd name="T3" fmla="*/ 425 h 541"/>
                <a:gd name="T4" fmla="*/ 432 w 708"/>
                <a:gd name="T5" fmla="*/ 288 h 541"/>
                <a:gd name="T6" fmla="*/ 220 w 708"/>
                <a:gd name="T7" fmla="*/ 288 h 541"/>
                <a:gd name="T8" fmla="*/ 129 w 708"/>
                <a:gd name="T9" fmla="*/ 114 h 541"/>
                <a:gd name="T10" fmla="*/ 0 w 708"/>
                <a:gd name="T11" fmla="*/ 0 h 5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8"/>
                <a:gd name="T19" fmla="*/ 0 h 541"/>
                <a:gd name="T20" fmla="*/ 708 w 708"/>
                <a:gd name="T21" fmla="*/ 541 h 5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8" h="541">
                  <a:moveTo>
                    <a:pt x="708" y="541"/>
                  </a:moveTo>
                  <a:cubicBezTo>
                    <a:pt x="656" y="504"/>
                    <a:pt x="625" y="467"/>
                    <a:pt x="579" y="425"/>
                  </a:cubicBezTo>
                  <a:cubicBezTo>
                    <a:pt x="533" y="383"/>
                    <a:pt x="492" y="311"/>
                    <a:pt x="432" y="288"/>
                  </a:cubicBezTo>
                  <a:cubicBezTo>
                    <a:pt x="372" y="265"/>
                    <a:pt x="270" y="317"/>
                    <a:pt x="220" y="288"/>
                  </a:cubicBezTo>
                  <a:cubicBezTo>
                    <a:pt x="170" y="259"/>
                    <a:pt x="166" y="162"/>
                    <a:pt x="129" y="114"/>
                  </a:cubicBezTo>
                  <a:cubicBezTo>
                    <a:pt x="92" y="66"/>
                    <a:pt x="27" y="24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33CCF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7902" name="AutoShape 14"/>
          <p:cNvSpPr>
            <a:spLocks noChangeArrowheads="1"/>
          </p:cNvSpPr>
          <p:nvPr/>
        </p:nvSpPr>
        <p:spPr bwMode="auto">
          <a:xfrm>
            <a:off x="6997700" y="404813"/>
            <a:ext cx="2154238" cy="676275"/>
          </a:xfrm>
          <a:prstGeom prst="cloudCallout">
            <a:avLst>
              <a:gd name="adj1" fmla="val -14704"/>
              <a:gd name="adj2" fmla="val 43426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33CC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7414" name="Freeform 15"/>
          <p:cNvSpPr>
            <a:spLocks/>
          </p:cNvSpPr>
          <p:nvPr/>
        </p:nvSpPr>
        <p:spPr bwMode="auto">
          <a:xfrm>
            <a:off x="-571500" y="3000375"/>
            <a:ext cx="10868025" cy="3695700"/>
          </a:xfrm>
          <a:custGeom>
            <a:avLst/>
            <a:gdLst>
              <a:gd name="T0" fmla="*/ 2147483647 w 6846"/>
              <a:gd name="T1" fmla="*/ 2147483647 h 2328"/>
              <a:gd name="T2" fmla="*/ 2147483647 w 6846"/>
              <a:gd name="T3" fmla="*/ 2147483647 h 2328"/>
              <a:gd name="T4" fmla="*/ 2147483647 w 6846"/>
              <a:gd name="T5" fmla="*/ 2147483647 h 2328"/>
              <a:gd name="T6" fmla="*/ 2147483647 w 6846"/>
              <a:gd name="T7" fmla="*/ 2147483647 h 2328"/>
              <a:gd name="T8" fmla="*/ 2147483647 w 6846"/>
              <a:gd name="T9" fmla="*/ 2147483647 h 2328"/>
              <a:gd name="T10" fmla="*/ 2147483647 w 6846"/>
              <a:gd name="T11" fmla="*/ 2147483647 h 2328"/>
              <a:gd name="T12" fmla="*/ 2147483647 w 6846"/>
              <a:gd name="T13" fmla="*/ 2147483647 h 2328"/>
              <a:gd name="T14" fmla="*/ 2147483647 w 6846"/>
              <a:gd name="T15" fmla="*/ 2147483647 h 2328"/>
              <a:gd name="T16" fmla="*/ 2147483647 w 6846"/>
              <a:gd name="T17" fmla="*/ 2147483647 h 2328"/>
              <a:gd name="T18" fmla="*/ 2147483647 w 6846"/>
              <a:gd name="T19" fmla="*/ 2147483647 h 2328"/>
              <a:gd name="T20" fmla="*/ 2147483647 w 6846"/>
              <a:gd name="T21" fmla="*/ 2147483647 h 2328"/>
              <a:gd name="T22" fmla="*/ 2147483647 w 6846"/>
              <a:gd name="T23" fmla="*/ 2147483647 h 2328"/>
              <a:gd name="T24" fmla="*/ 2147483647 w 6846"/>
              <a:gd name="T25" fmla="*/ 2147483647 h 2328"/>
              <a:gd name="T26" fmla="*/ 2147483647 w 6846"/>
              <a:gd name="T27" fmla="*/ 2147483647 h 2328"/>
              <a:gd name="T28" fmla="*/ 2147483647 w 6846"/>
              <a:gd name="T29" fmla="*/ 2147483647 h 232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846"/>
              <a:gd name="T46" fmla="*/ 0 h 2328"/>
              <a:gd name="T47" fmla="*/ 6846 w 6846"/>
              <a:gd name="T48" fmla="*/ 2328 h 232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846" h="2328">
                <a:moveTo>
                  <a:pt x="372" y="421"/>
                </a:moveTo>
                <a:cubicBezTo>
                  <a:pt x="372" y="360"/>
                  <a:pt x="316" y="106"/>
                  <a:pt x="372" y="53"/>
                </a:cubicBezTo>
                <a:cubicBezTo>
                  <a:pt x="428" y="0"/>
                  <a:pt x="444" y="74"/>
                  <a:pt x="708" y="101"/>
                </a:cubicBezTo>
                <a:cubicBezTo>
                  <a:pt x="972" y="128"/>
                  <a:pt x="1660" y="72"/>
                  <a:pt x="1956" y="213"/>
                </a:cubicBezTo>
                <a:cubicBezTo>
                  <a:pt x="2252" y="354"/>
                  <a:pt x="2345" y="802"/>
                  <a:pt x="2484" y="949"/>
                </a:cubicBezTo>
                <a:cubicBezTo>
                  <a:pt x="2623" y="1096"/>
                  <a:pt x="2696" y="1062"/>
                  <a:pt x="2788" y="1093"/>
                </a:cubicBezTo>
                <a:cubicBezTo>
                  <a:pt x="2880" y="1124"/>
                  <a:pt x="2900" y="1150"/>
                  <a:pt x="3037" y="1133"/>
                </a:cubicBezTo>
                <a:cubicBezTo>
                  <a:pt x="3174" y="1116"/>
                  <a:pt x="3421" y="989"/>
                  <a:pt x="3613" y="989"/>
                </a:cubicBezTo>
                <a:cubicBezTo>
                  <a:pt x="3805" y="989"/>
                  <a:pt x="3916" y="1041"/>
                  <a:pt x="4189" y="1133"/>
                </a:cubicBezTo>
                <a:cubicBezTo>
                  <a:pt x="4462" y="1225"/>
                  <a:pt x="4928" y="1361"/>
                  <a:pt x="5252" y="1541"/>
                </a:cubicBezTo>
                <a:cubicBezTo>
                  <a:pt x="5576" y="1721"/>
                  <a:pt x="6846" y="2098"/>
                  <a:pt x="6132" y="2213"/>
                </a:cubicBezTo>
                <a:cubicBezTo>
                  <a:pt x="5418" y="2328"/>
                  <a:pt x="1930" y="2274"/>
                  <a:pt x="965" y="2229"/>
                </a:cubicBezTo>
                <a:cubicBezTo>
                  <a:pt x="0" y="2184"/>
                  <a:pt x="441" y="2000"/>
                  <a:pt x="340" y="1941"/>
                </a:cubicBezTo>
                <a:cubicBezTo>
                  <a:pt x="239" y="1882"/>
                  <a:pt x="348" y="1901"/>
                  <a:pt x="356" y="1877"/>
                </a:cubicBezTo>
                <a:cubicBezTo>
                  <a:pt x="364" y="1853"/>
                  <a:pt x="381" y="1814"/>
                  <a:pt x="388" y="1797"/>
                </a:cubicBezTo>
              </a:path>
            </a:pathLst>
          </a:custGeom>
          <a:gradFill rotWithShape="1">
            <a:gsLst>
              <a:gs pos="0">
                <a:srgbClr val="66FF66"/>
              </a:gs>
              <a:gs pos="50000">
                <a:srgbClr val="C0C0C0"/>
              </a:gs>
              <a:gs pos="100000">
                <a:srgbClr val="66FF66"/>
              </a:gs>
            </a:gsLst>
            <a:lin ang="18900000" scaled="1"/>
          </a:gradFill>
          <a:ln w="12700">
            <a:solidFill>
              <a:schemeClr val="bg2"/>
            </a:solidFill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ru-RU"/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-76200" y="6248400"/>
            <a:ext cx="9296400" cy="914400"/>
            <a:chOff x="-38" y="2659"/>
            <a:chExt cx="5814" cy="1684"/>
          </a:xfrm>
        </p:grpSpPr>
        <p:grpSp>
          <p:nvGrpSpPr>
            <p:cNvPr id="19386" name="Group 17"/>
            <p:cNvGrpSpPr>
              <a:grpSpLocks/>
            </p:cNvGrpSpPr>
            <p:nvPr/>
          </p:nvGrpSpPr>
          <p:grpSpPr bwMode="auto">
            <a:xfrm>
              <a:off x="0" y="2659"/>
              <a:ext cx="5776" cy="145"/>
              <a:chOff x="5" y="2784"/>
              <a:chExt cx="6072" cy="192"/>
            </a:xfrm>
          </p:grpSpPr>
          <p:sp>
            <p:nvSpPr>
              <p:cNvPr id="19388" name="Freeform 18"/>
              <p:cNvSpPr>
                <a:spLocks/>
              </p:cNvSpPr>
              <p:nvPr/>
            </p:nvSpPr>
            <p:spPr bwMode="auto">
              <a:xfrm rot="27553" flipH="1">
                <a:off x="5" y="2784"/>
                <a:ext cx="1531" cy="147"/>
              </a:xfrm>
              <a:custGeom>
                <a:avLst/>
                <a:gdLst>
                  <a:gd name="T0" fmla="*/ 0 w 5837"/>
                  <a:gd name="T1" fmla="*/ 0 h 927"/>
                  <a:gd name="T2" fmla="*/ 0 w 5837"/>
                  <a:gd name="T3" fmla="*/ 0 h 927"/>
                  <a:gd name="T4" fmla="*/ 0 w 5837"/>
                  <a:gd name="T5" fmla="*/ 0 h 927"/>
                  <a:gd name="T6" fmla="*/ 0 w 5837"/>
                  <a:gd name="T7" fmla="*/ 0 h 927"/>
                  <a:gd name="T8" fmla="*/ 0 w 5837"/>
                  <a:gd name="T9" fmla="*/ 0 h 927"/>
                  <a:gd name="T10" fmla="*/ 0 w 5837"/>
                  <a:gd name="T11" fmla="*/ 0 h 927"/>
                  <a:gd name="T12" fmla="*/ 0 w 5837"/>
                  <a:gd name="T13" fmla="*/ 0 h 927"/>
                  <a:gd name="T14" fmla="*/ 0 w 5837"/>
                  <a:gd name="T15" fmla="*/ 0 h 927"/>
                  <a:gd name="T16" fmla="*/ 0 w 5837"/>
                  <a:gd name="T17" fmla="*/ 0 h 927"/>
                  <a:gd name="T18" fmla="*/ 0 w 5837"/>
                  <a:gd name="T19" fmla="*/ 0 h 927"/>
                  <a:gd name="T20" fmla="*/ 0 w 5837"/>
                  <a:gd name="T21" fmla="*/ 0 h 927"/>
                  <a:gd name="T22" fmla="*/ 0 w 5837"/>
                  <a:gd name="T23" fmla="*/ 0 h 927"/>
                  <a:gd name="T24" fmla="*/ 0 w 5837"/>
                  <a:gd name="T25" fmla="*/ 0 h 927"/>
                  <a:gd name="T26" fmla="*/ 0 w 5837"/>
                  <a:gd name="T27" fmla="*/ 0 h 927"/>
                  <a:gd name="T28" fmla="*/ 0 w 5837"/>
                  <a:gd name="T29" fmla="*/ 0 h 927"/>
                  <a:gd name="T30" fmla="*/ 0 w 5837"/>
                  <a:gd name="T31" fmla="*/ 0 h 927"/>
                  <a:gd name="T32" fmla="*/ 0 w 5837"/>
                  <a:gd name="T33" fmla="*/ 0 h 927"/>
                  <a:gd name="T34" fmla="*/ 0 w 5837"/>
                  <a:gd name="T35" fmla="*/ 0 h 927"/>
                  <a:gd name="T36" fmla="*/ 0 w 5837"/>
                  <a:gd name="T37" fmla="*/ 0 h 927"/>
                  <a:gd name="T38" fmla="*/ 0 w 5837"/>
                  <a:gd name="T39" fmla="*/ 0 h 927"/>
                  <a:gd name="T40" fmla="*/ 0 w 5837"/>
                  <a:gd name="T41" fmla="*/ 0 h 927"/>
                  <a:gd name="T42" fmla="*/ 0 w 5837"/>
                  <a:gd name="T43" fmla="*/ 0 h 927"/>
                  <a:gd name="T44" fmla="*/ 0 w 5837"/>
                  <a:gd name="T45" fmla="*/ 0 h 927"/>
                  <a:gd name="T46" fmla="*/ 0 w 5837"/>
                  <a:gd name="T47" fmla="*/ 0 h 927"/>
                  <a:gd name="T48" fmla="*/ 0 w 5837"/>
                  <a:gd name="T49" fmla="*/ 0 h 927"/>
                  <a:gd name="T50" fmla="*/ 0 w 5837"/>
                  <a:gd name="T51" fmla="*/ 0 h 927"/>
                  <a:gd name="T52" fmla="*/ 0 w 5837"/>
                  <a:gd name="T53" fmla="*/ 0 h 927"/>
                  <a:gd name="T54" fmla="*/ 0 w 5837"/>
                  <a:gd name="T55" fmla="*/ 0 h 927"/>
                  <a:gd name="T56" fmla="*/ 0 w 5837"/>
                  <a:gd name="T57" fmla="*/ 0 h 927"/>
                  <a:gd name="T58" fmla="*/ 0 w 5837"/>
                  <a:gd name="T59" fmla="*/ 0 h 927"/>
                  <a:gd name="T60" fmla="*/ 0 w 5837"/>
                  <a:gd name="T61" fmla="*/ 0 h 927"/>
                  <a:gd name="T62" fmla="*/ 0 w 5837"/>
                  <a:gd name="T63" fmla="*/ 0 h 927"/>
                  <a:gd name="T64" fmla="*/ 0 w 5837"/>
                  <a:gd name="T65" fmla="*/ 0 h 927"/>
                  <a:gd name="T66" fmla="*/ 0 w 5837"/>
                  <a:gd name="T67" fmla="*/ 0 h 927"/>
                  <a:gd name="T68" fmla="*/ 0 w 5837"/>
                  <a:gd name="T69" fmla="*/ 0 h 927"/>
                  <a:gd name="T70" fmla="*/ 0 w 5837"/>
                  <a:gd name="T71" fmla="*/ 0 h 927"/>
                  <a:gd name="T72" fmla="*/ 0 w 5837"/>
                  <a:gd name="T73" fmla="*/ 0 h 927"/>
                  <a:gd name="T74" fmla="*/ 0 w 5837"/>
                  <a:gd name="T75" fmla="*/ 0 h 927"/>
                  <a:gd name="T76" fmla="*/ 0 w 5837"/>
                  <a:gd name="T77" fmla="*/ 0 h 927"/>
                  <a:gd name="T78" fmla="*/ 0 w 5837"/>
                  <a:gd name="T79" fmla="*/ 0 h 927"/>
                  <a:gd name="T80" fmla="*/ 0 w 5837"/>
                  <a:gd name="T81" fmla="*/ 0 h 927"/>
                  <a:gd name="T82" fmla="*/ 0 w 5837"/>
                  <a:gd name="T83" fmla="*/ 0 h 927"/>
                  <a:gd name="T84" fmla="*/ 0 w 5837"/>
                  <a:gd name="T85" fmla="*/ 0 h 927"/>
                  <a:gd name="T86" fmla="*/ 0 w 5837"/>
                  <a:gd name="T87" fmla="*/ 0 h 927"/>
                  <a:gd name="T88" fmla="*/ 0 w 5837"/>
                  <a:gd name="T89" fmla="*/ 0 h 927"/>
                  <a:gd name="T90" fmla="*/ 0 w 5837"/>
                  <a:gd name="T91" fmla="*/ 0 h 927"/>
                  <a:gd name="T92" fmla="*/ 0 w 5837"/>
                  <a:gd name="T93" fmla="*/ 0 h 927"/>
                  <a:gd name="T94" fmla="*/ 0 w 5837"/>
                  <a:gd name="T95" fmla="*/ 0 h 927"/>
                  <a:gd name="T96" fmla="*/ 0 w 5837"/>
                  <a:gd name="T97" fmla="*/ 0 h 927"/>
                  <a:gd name="T98" fmla="*/ 0 w 5837"/>
                  <a:gd name="T99" fmla="*/ 0 h 927"/>
                  <a:gd name="T100" fmla="*/ 0 w 5837"/>
                  <a:gd name="T101" fmla="*/ 0 h 927"/>
                  <a:gd name="T102" fmla="*/ 0 w 5837"/>
                  <a:gd name="T103" fmla="*/ 0 h 927"/>
                  <a:gd name="T104" fmla="*/ 0 w 5837"/>
                  <a:gd name="T105" fmla="*/ 0 h 927"/>
                  <a:gd name="T106" fmla="*/ 0 w 5837"/>
                  <a:gd name="T107" fmla="*/ 0 h 927"/>
                  <a:gd name="T108" fmla="*/ 0 w 5837"/>
                  <a:gd name="T109" fmla="*/ 0 h 927"/>
                  <a:gd name="T110" fmla="*/ 0 w 5837"/>
                  <a:gd name="T111" fmla="*/ 0 h 92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837"/>
                  <a:gd name="T169" fmla="*/ 0 h 927"/>
                  <a:gd name="T170" fmla="*/ 5837 w 5837"/>
                  <a:gd name="T171" fmla="*/ 927 h 92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837" h="927">
                    <a:moveTo>
                      <a:pt x="0" y="816"/>
                    </a:moveTo>
                    <a:cubicBezTo>
                      <a:pt x="194" y="488"/>
                      <a:pt x="388" y="161"/>
                      <a:pt x="556" y="99"/>
                    </a:cubicBezTo>
                    <a:cubicBezTo>
                      <a:pt x="724" y="37"/>
                      <a:pt x="987" y="408"/>
                      <a:pt x="1010" y="442"/>
                    </a:cubicBezTo>
                    <a:cubicBezTo>
                      <a:pt x="1033" y="476"/>
                      <a:pt x="790" y="276"/>
                      <a:pt x="697" y="301"/>
                    </a:cubicBezTo>
                    <a:cubicBezTo>
                      <a:pt x="604" y="326"/>
                      <a:pt x="450" y="498"/>
                      <a:pt x="455" y="594"/>
                    </a:cubicBezTo>
                    <a:cubicBezTo>
                      <a:pt x="460" y="690"/>
                      <a:pt x="624" y="864"/>
                      <a:pt x="727" y="877"/>
                    </a:cubicBezTo>
                    <a:cubicBezTo>
                      <a:pt x="830" y="890"/>
                      <a:pt x="982" y="769"/>
                      <a:pt x="1071" y="675"/>
                    </a:cubicBezTo>
                    <a:cubicBezTo>
                      <a:pt x="1160" y="581"/>
                      <a:pt x="1170" y="410"/>
                      <a:pt x="1263" y="311"/>
                    </a:cubicBezTo>
                    <a:cubicBezTo>
                      <a:pt x="1356" y="212"/>
                      <a:pt x="1514" y="69"/>
                      <a:pt x="1627" y="79"/>
                    </a:cubicBezTo>
                    <a:cubicBezTo>
                      <a:pt x="1740" y="89"/>
                      <a:pt x="1933" y="338"/>
                      <a:pt x="1940" y="372"/>
                    </a:cubicBezTo>
                    <a:cubicBezTo>
                      <a:pt x="1947" y="406"/>
                      <a:pt x="1743" y="244"/>
                      <a:pt x="1667" y="281"/>
                    </a:cubicBezTo>
                    <a:cubicBezTo>
                      <a:pt x="1591" y="318"/>
                      <a:pt x="1473" y="490"/>
                      <a:pt x="1485" y="594"/>
                    </a:cubicBezTo>
                    <a:cubicBezTo>
                      <a:pt x="1497" y="698"/>
                      <a:pt x="1634" y="887"/>
                      <a:pt x="1738" y="907"/>
                    </a:cubicBezTo>
                    <a:cubicBezTo>
                      <a:pt x="1842" y="927"/>
                      <a:pt x="2033" y="801"/>
                      <a:pt x="2112" y="715"/>
                    </a:cubicBezTo>
                    <a:cubicBezTo>
                      <a:pt x="2191" y="629"/>
                      <a:pt x="2141" y="502"/>
                      <a:pt x="2213" y="392"/>
                    </a:cubicBezTo>
                    <a:cubicBezTo>
                      <a:pt x="2285" y="282"/>
                      <a:pt x="2430" y="60"/>
                      <a:pt x="2546" y="58"/>
                    </a:cubicBezTo>
                    <a:cubicBezTo>
                      <a:pt x="2662" y="56"/>
                      <a:pt x="2900" y="342"/>
                      <a:pt x="2910" y="382"/>
                    </a:cubicBezTo>
                    <a:cubicBezTo>
                      <a:pt x="2920" y="422"/>
                      <a:pt x="2681" y="267"/>
                      <a:pt x="2607" y="301"/>
                    </a:cubicBezTo>
                    <a:cubicBezTo>
                      <a:pt x="2533" y="335"/>
                      <a:pt x="2483" y="508"/>
                      <a:pt x="2465" y="584"/>
                    </a:cubicBezTo>
                    <a:cubicBezTo>
                      <a:pt x="2447" y="660"/>
                      <a:pt x="2434" y="704"/>
                      <a:pt x="2496" y="756"/>
                    </a:cubicBezTo>
                    <a:cubicBezTo>
                      <a:pt x="2558" y="808"/>
                      <a:pt x="2746" y="895"/>
                      <a:pt x="2839" y="897"/>
                    </a:cubicBezTo>
                    <a:cubicBezTo>
                      <a:pt x="2932" y="899"/>
                      <a:pt x="3008" y="813"/>
                      <a:pt x="3052" y="766"/>
                    </a:cubicBezTo>
                    <a:cubicBezTo>
                      <a:pt x="3096" y="719"/>
                      <a:pt x="3080" y="675"/>
                      <a:pt x="3102" y="614"/>
                    </a:cubicBezTo>
                    <a:cubicBezTo>
                      <a:pt x="3124" y="553"/>
                      <a:pt x="3151" y="476"/>
                      <a:pt x="3183" y="402"/>
                    </a:cubicBezTo>
                    <a:cubicBezTo>
                      <a:pt x="3215" y="328"/>
                      <a:pt x="3244" y="228"/>
                      <a:pt x="3294" y="169"/>
                    </a:cubicBezTo>
                    <a:cubicBezTo>
                      <a:pt x="3344" y="110"/>
                      <a:pt x="3417" y="58"/>
                      <a:pt x="3486" y="48"/>
                    </a:cubicBezTo>
                    <a:cubicBezTo>
                      <a:pt x="3555" y="38"/>
                      <a:pt x="3639" y="55"/>
                      <a:pt x="3708" y="109"/>
                    </a:cubicBezTo>
                    <a:cubicBezTo>
                      <a:pt x="3777" y="163"/>
                      <a:pt x="3923" y="350"/>
                      <a:pt x="3900" y="372"/>
                    </a:cubicBezTo>
                    <a:cubicBezTo>
                      <a:pt x="3877" y="394"/>
                      <a:pt x="3641" y="222"/>
                      <a:pt x="3567" y="240"/>
                    </a:cubicBezTo>
                    <a:cubicBezTo>
                      <a:pt x="3493" y="258"/>
                      <a:pt x="3480" y="422"/>
                      <a:pt x="3456" y="483"/>
                    </a:cubicBezTo>
                    <a:cubicBezTo>
                      <a:pt x="3432" y="544"/>
                      <a:pt x="3422" y="559"/>
                      <a:pt x="3425" y="604"/>
                    </a:cubicBezTo>
                    <a:cubicBezTo>
                      <a:pt x="3428" y="649"/>
                      <a:pt x="3449" y="719"/>
                      <a:pt x="3476" y="756"/>
                    </a:cubicBezTo>
                    <a:cubicBezTo>
                      <a:pt x="3503" y="793"/>
                      <a:pt x="3545" y="809"/>
                      <a:pt x="3587" y="826"/>
                    </a:cubicBezTo>
                    <a:cubicBezTo>
                      <a:pt x="3629" y="843"/>
                      <a:pt x="3677" y="862"/>
                      <a:pt x="3729" y="857"/>
                    </a:cubicBezTo>
                    <a:cubicBezTo>
                      <a:pt x="3781" y="852"/>
                      <a:pt x="3833" y="841"/>
                      <a:pt x="3900" y="796"/>
                    </a:cubicBezTo>
                    <a:cubicBezTo>
                      <a:pt x="3967" y="751"/>
                      <a:pt x="4087" y="646"/>
                      <a:pt x="4133" y="584"/>
                    </a:cubicBezTo>
                    <a:cubicBezTo>
                      <a:pt x="4179" y="522"/>
                      <a:pt x="4123" y="516"/>
                      <a:pt x="4173" y="422"/>
                    </a:cubicBezTo>
                    <a:cubicBezTo>
                      <a:pt x="4223" y="328"/>
                      <a:pt x="4320" y="36"/>
                      <a:pt x="4436" y="18"/>
                    </a:cubicBezTo>
                    <a:cubicBezTo>
                      <a:pt x="4552" y="0"/>
                      <a:pt x="4849" y="274"/>
                      <a:pt x="4871" y="311"/>
                    </a:cubicBezTo>
                    <a:cubicBezTo>
                      <a:pt x="4893" y="348"/>
                      <a:pt x="4643" y="208"/>
                      <a:pt x="4567" y="240"/>
                    </a:cubicBezTo>
                    <a:cubicBezTo>
                      <a:pt x="4491" y="272"/>
                      <a:pt x="4441" y="422"/>
                      <a:pt x="4416" y="503"/>
                    </a:cubicBezTo>
                    <a:cubicBezTo>
                      <a:pt x="4391" y="584"/>
                      <a:pt x="4387" y="671"/>
                      <a:pt x="4416" y="725"/>
                    </a:cubicBezTo>
                    <a:cubicBezTo>
                      <a:pt x="4445" y="779"/>
                      <a:pt x="4509" y="802"/>
                      <a:pt x="4588" y="826"/>
                    </a:cubicBezTo>
                    <a:cubicBezTo>
                      <a:pt x="4667" y="850"/>
                      <a:pt x="4810" y="904"/>
                      <a:pt x="4891" y="867"/>
                    </a:cubicBezTo>
                    <a:cubicBezTo>
                      <a:pt x="4972" y="830"/>
                      <a:pt x="5029" y="686"/>
                      <a:pt x="5073" y="604"/>
                    </a:cubicBezTo>
                    <a:cubicBezTo>
                      <a:pt x="5117" y="522"/>
                      <a:pt x="5116" y="451"/>
                      <a:pt x="5153" y="372"/>
                    </a:cubicBezTo>
                    <a:cubicBezTo>
                      <a:pt x="5190" y="293"/>
                      <a:pt x="5238" y="181"/>
                      <a:pt x="5295" y="129"/>
                    </a:cubicBezTo>
                    <a:cubicBezTo>
                      <a:pt x="5352" y="77"/>
                      <a:pt x="5423" y="48"/>
                      <a:pt x="5497" y="58"/>
                    </a:cubicBezTo>
                    <a:cubicBezTo>
                      <a:pt x="5571" y="68"/>
                      <a:pt x="5688" y="126"/>
                      <a:pt x="5740" y="190"/>
                    </a:cubicBezTo>
                    <a:cubicBezTo>
                      <a:pt x="5792" y="254"/>
                      <a:pt x="5837" y="434"/>
                      <a:pt x="5810" y="442"/>
                    </a:cubicBezTo>
                    <a:cubicBezTo>
                      <a:pt x="5783" y="450"/>
                      <a:pt x="5652" y="222"/>
                      <a:pt x="5578" y="240"/>
                    </a:cubicBezTo>
                    <a:cubicBezTo>
                      <a:pt x="5504" y="258"/>
                      <a:pt x="5393" y="472"/>
                      <a:pt x="5366" y="553"/>
                    </a:cubicBezTo>
                    <a:cubicBezTo>
                      <a:pt x="5339" y="634"/>
                      <a:pt x="5388" y="678"/>
                      <a:pt x="5416" y="725"/>
                    </a:cubicBezTo>
                    <a:cubicBezTo>
                      <a:pt x="5444" y="772"/>
                      <a:pt x="5487" y="812"/>
                      <a:pt x="5537" y="836"/>
                    </a:cubicBezTo>
                    <a:cubicBezTo>
                      <a:pt x="5587" y="860"/>
                      <a:pt x="5684" y="879"/>
                      <a:pt x="5719" y="867"/>
                    </a:cubicBezTo>
                    <a:cubicBezTo>
                      <a:pt x="5754" y="855"/>
                      <a:pt x="5743" y="781"/>
                      <a:pt x="5750" y="766"/>
                    </a:cubicBezTo>
                  </a:path>
                </a:pathLst>
              </a:custGeom>
              <a:gradFill rotWithShape="1">
                <a:gsLst>
                  <a:gs pos="0">
                    <a:srgbClr val="66FFFF"/>
                  </a:gs>
                  <a:gs pos="50000">
                    <a:srgbClr val="33CCFF"/>
                  </a:gs>
                  <a:gs pos="100000">
                    <a:srgbClr val="66FFFF"/>
                  </a:gs>
                </a:gsLst>
                <a:lin ang="18900000" scaled="1"/>
              </a:gradFill>
              <a:ln w="38100">
                <a:solidFill>
                  <a:srgbClr val="33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389" name="Freeform 19"/>
              <p:cNvSpPr>
                <a:spLocks/>
              </p:cNvSpPr>
              <p:nvPr/>
            </p:nvSpPr>
            <p:spPr bwMode="auto">
              <a:xfrm rot="27553" flipH="1">
                <a:off x="1521" y="2799"/>
                <a:ext cx="1531" cy="147"/>
              </a:xfrm>
              <a:custGeom>
                <a:avLst/>
                <a:gdLst>
                  <a:gd name="T0" fmla="*/ 0 w 5837"/>
                  <a:gd name="T1" fmla="*/ 0 h 927"/>
                  <a:gd name="T2" fmla="*/ 0 w 5837"/>
                  <a:gd name="T3" fmla="*/ 0 h 927"/>
                  <a:gd name="T4" fmla="*/ 0 w 5837"/>
                  <a:gd name="T5" fmla="*/ 0 h 927"/>
                  <a:gd name="T6" fmla="*/ 0 w 5837"/>
                  <a:gd name="T7" fmla="*/ 0 h 927"/>
                  <a:gd name="T8" fmla="*/ 0 w 5837"/>
                  <a:gd name="T9" fmla="*/ 0 h 927"/>
                  <a:gd name="T10" fmla="*/ 0 w 5837"/>
                  <a:gd name="T11" fmla="*/ 0 h 927"/>
                  <a:gd name="T12" fmla="*/ 0 w 5837"/>
                  <a:gd name="T13" fmla="*/ 0 h 927"/>
                  <a:gd name="T14" fmla="*/ 0 w 5837"/>
                  <a:gd name="T15" fmla="*/ 0 h 927"/>
                  <a:gd name="T16" fmla="*/ 0 w 5837"/>
                  <a:gd name="T17" fmla="*/ 0 h 927"/>
                  <a:gd name="T18" fmla="*/ 0 w 5837"/>
                  <a:gd name="T19" fmla="*/ 0 h 927"/>
                  <a:gd name="T20" fmla="*/ 0 w 5837"/>
                  <a:gd name="T21" fmla="*/ 0 h 927"/>
                  <a:gd name="T22" fmla="*/ 0 w 5837"/>
                  <a:gd name="T23" fmla="*/ 0 h 927"/>
                  <a:gd name="T24" fmla="*/ 0 w 5837"/>
                  <a:gd name="T25" fmla="*/ 0 h 927"/>
                  <a:gd name="T26" fmla="*/ 0 w 5837"/>
                  <a:gd name="T27" fmla="*/ 0 h 927"/>
                  <a:gd name="T28" fmla="*/ 0 w 5837"/>
                  <a:gd name="T29" fmla="*/ 0 h 927"/>
                  <a:gd name="T30" fmla="*/ 0 w 5837"/>
                  <a:gd name="T31" fmla="*/ 0 h 927"/>
                  <a:gd name="T32" fmla="*/ 0 w 5837"/>
                  <a:gd name="T33" fmla="*/ 0 h 927"/>
                  <a:gd name="T34" fmla="*/ 0 w 5837"/>
                  <a:gd name="T35" fmla="*/ 0 h 927"/>
                  <a:gd name="T36" fmla="*/ 0 w 5837"/>
                  <a:gd name="T37" fmla="*/ 0 h 927"/>
                  <a:gd name="T38" fmla="*/ 0 w 5837"/>
                  <a:gd name="T39" fmla="*/ 0 h 927"/>
                  <a:gd name="T40" fmla="*/ 0 w 5837"/>
                  <a:gd name="T41" fmla="*/ 0 h 927"/>
                  <a:gd name="T42" fmla="*/ 0 w 5837"/>
                  <a:gd name="T43" fmla="*/ 0 h 927"/>
                  <a:gd name="T44" fmla="*/ 0 w 5837"/>
                  <a:gd name="T45" fmla="*/ 0 h 927"/>
                  <a:gd name="T46" fmla="*/ 0 w 5837"/>
                  <a:gd name="T47" fmla="*/ 0 h 927"/>
                  <a:gd name="T48" fmla="*/ 0 w 5837"/>
                  <a:gd name="T49" fmla="*/ 0 h 927"/>
                  <a:gd name="T50" fmla="*/ 0 w 5837"/>
                  <a:gd name="T51" fmla="*/ 0 h 927"/>
                  <a:gd name="T52" fmla="*/ 0 w 5837"/>
                  <a:gd name="T53" fmla="*/ 0 h 927"/>
                  <a:gd name="T54" fmla="*/ 0 w 5837"/>
                  <a:gd name="T55" fmla="*/ 0 h 927"/>
                  <a:gd name="T56" fmla="*/ 0 w 5837"/>
                  <a:gd name="T57" fmla="*/ 0 h 927"/>
                  <a:gd name="T58" fmla="*/ 0 w 5837"/>
                  <a:gd name="T59" fmla="*/ 0 h 927"/>
                  <a:gd name="T60" fmla="*/ 0 w 5837"/>
                  <a:gd name="T61" fmla="*/ 0 h 927"/>
                  <a:gd name="T62" fmla="*/ 0 w 5837"/>
                  <a:gd name="T63" fmla="*/ 0 h 927"/>
                  <a:gd name="T64" fmla="*/ 0 w 5837"/>
                  <a:gd name="T65" fmla="*/ 0 h 927"/>
                  <a:gd name="T66" fmla="*/ 0 w 5837"/>
                  <a:gd name="T67" fmla="*/ 0 h 927"/>
                  <a:gd name="T68" fmla="*/ 0 w 5837"/>
                  <a:gd name="T69" fmla="*/ 0 h 927"/>
                  <a:gd name="T70" fmla="*/ 0 w 5837"/>
                  <a:gd name="T71" fmla="*/ 0 h 927"/>
                  <a:gd name="T72" fmla="*/ 0 w 5837"/>
                  <a:gd name="T73" fmla="*/ 0 h 927"/>
                  <a:gd name="T74" fmla="*/ 0 w 5837"/>
                  <a:gd name="T75" fmla="*/ 0 h 927"/>
                  <a:gd name="T76" fmla="*/ 0 w 5837"/>
                  <a:gd name="T77" fmla="*/ 0 h 927"/>
                  <a:gd name="T78" fmla="*/ 0 w 5837"/>
                  <a:gd name="T79" fmla="*/ 0 h 927"/>
                  <a:gd name="T80" fmla="*/ 0 w 5837"/>
                  <a:gd name="T81" fmla="*/ 0 h 927"/>
                  <a:gd name="T82" fmla="*/ 0 w 5837"/>
                  <a:gd name="T83" fmla="*/ 0 h 927"/>
                  <a:gd name="T84" fmla="*/ 0 w 5837"/>
                  <a:gd name="T85" fmla="*/ 0 h 927"/>
                  <a:gd name="T86" fmla="*/ 0 w 5837"/>
                  <a:gd name="T87" fmla="*/ 0 h 927"/>
                  <a:gd name="T88" fmla="*/ 0 w 5837"/>
                  <a:gd name="T89" fmla="*/ 0 h 927"/>
                  <a:gd name="T90" fmla="*/ 0 w 5837"/>
                  <a:gd name="T91" fmla="*/ 0 h 927"/>
                  <a:gd name="T92" fmla="*/ 0 w 5837"/>
                  <a:gd name="T93" fmla="*/ 0 h 927"/>
                  <a:gd name="T94" fmla="*/ 0 w 5837"/>
                  <a:gd name="T95" fmla="*/ 0 h 927"/>
                  <a:gd name="T96" fmla="*/ 0 w 5837"/>
                  <a:gd name="T97" fmla="*/ 0 h 927"/>
                  <a:gd name="T98" fmla="*/ 0 w 5837"/>
                  <a:gd name="T99" fmla="*/ 0 h 927"/>
                  <a:gd name="T100" fmla="*/ 0 w 5837"/>
                  <a:gd name="T101" fmla="*/ 0 h 927"/>
                  <a:gd name="T102" fmla="*/ 0 w 5837"/>
                  <a:gd name="T103" fmla="*/ 0 h 927"/>
                  <a:gd name="T104" fmla="*/ 0 w 5837"/>
                  <a:gd name="T105" fmla="*/ 0 h 927"/>
                  <a:gd name="T106" fmla="*/ 0 w 5837"/>
                  <a:gd name="T107" fmla="*/ 0 h 927"/>
                  <a:gd name="T108" fmla="*/ 0 w 5837"/>
                  <a:gd name="T109" fmla="*/ 0 h 927"/>
                  <a:gd name="T110" fmla="*/ 0 w 5837"/>
                  <a:gd name="T111" fmla="*/ 0 h 92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837"/>
                  <a:gd name="T169" fmla="*/ 0 h 927"/>
                  <a:gd name="T170" fmla="*/ 5837 w 5837"/>
                  <a:gd name="T171" fmla="*/ 927 h 92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837" h="927">
                    <a:moveTo>
                      <a:pt x="0" y="816"/>
                    </a:moveTo>
                    <a:cubicBezTo>
                      <a:pt x="194" y="488"/>
                      <a:pt x="388" y="161"/>
                      <a:pt x="556" y="99"/>
                    </a:cubicBezTo>
                    <a:cubicBezTo>
                      <a:pt x="724" y="37"/>
                      <a:pt x="987" y="408"/>
                      <a:pt x="1010" y="442"/>
                    </a:cubicBezTo>
                    <a:cubicBezTo>
                      <a:pt x="1033" y="476"/>
                      <a:pt x="790" y="276"/>
                      <a:pt x="697" y="301"/>
                    </a:cubicBezTo>
                    <a:cubicBezTo>
                      <a:pt x="604" y="326"/>
                      <a:pt x="450" y="498"/>
                      <a:pt x="455" y="594"/>
                    </a:cubicBezTo>
                    <a:cubicBezTo>
                      <a:pt x="460" y="690"/>
                      <a:pt x="624" y="864"/>
                      <a:pt x="727" y="877"/>
                    </a:cubicBezTo>
                    <a:cubicBezTo>
                      <a:pt x="830" y="890"/>
                      <a:pt x="982" y="769"/>
                      <a:pt x="1071" y="675"/>
                    </a:cubicBezTo>
                    <a:cubicBezTo>
                      <a:pt x="1160" y="581"/>
                      <a:pt x="1170" y="410"/>
                      <a:pt x="1263" y="311"/>
                    </a:cubicBezTo>
                    <a:cubicBezTo>
                      <a:pt x="1356" y="212"/>
                      <a:pt x="1514" y="69"/>
                      <a:pt x="1627" y="79"/>
                    </a:cubicBezTo>
                    <a:cubicBezTo>
                      <a:pt x="1740" y="89"/>
                      <a:pt x="1933" y="338"/>
                      <a:pt x="1940" y="372"/>
                    </a:cubicBezTo>
                    <a:cubicBezTo>
                      <a:pt x="1947" y="406"/>
                      <a:pt x="1743" y="244"/>
                      <a:pt x="1667" y="281"/>
                    </a:cubicBezTo>
                    <a:cubicBezTo>
                      <a:pt x="1591" y="318"/>
                      <a:pt x="1473" y="490"/>
                      <a:pt x="1485" y="594"/>
                    </a:cubicBezTo>
                    <a:cubicBezTo>
                      <a:pt x="1497" y="698"/>
                      <a:pt x="1634" y="887"/>
                      <a:pt x="1738" y="907"/>
                    </a:cubicBezTo>
                    <a:cubicBezTo>
                      <a:pt x="1842" y="927"/>
                      <a:pt x="2033" y="801"/>
                      <a:pt x="2112" y="715"/>
                    </a:cubicBezTo>
                    <a:cubicBezTo>
                      <a:pt x="2191" y="629"/>
                      <a:pt x="2141" y="502"/>
                      <a:pt x="2213" y="392"/>
                    </a:cubicBezTo>
                    <a:cubicBezTo>
                      <a:pt x="2285" y="282"/>
                      <a:pt x="2430" y="60"/>
                      <a:pt x="2546" y="58"/>
                    </a:cubicBezTo>
                    <a:cubicBezTo>
                      <a:pt x="2662" y="56"/>
                      <a:pt x="2900" y="342"/>
                      <a:pt x="2910" y="382"/>
                    </a:cubicBezTo>
                    <a:cubicBezTo>
                      <a:pt x="2920" y="422"/>
                      <a:pt x="2681" y="267"/>
                      <a:pt x="2607" y="301"/>
                    </a:cubicBezTo>
                    <a:cubicBezTo>
                      <a:pt x="2533" y="335"/>
                      <a:pt x="2483" y="508"/>
                      <a:pt x="2465" y="584"/>
                    </a:cubicBezTo>
                    <a:cubicBezTo>
                      <a:pt x="2447" y="660"/>
                      <a:pt x="2434" y="704"/>
                      <a:pt x="2496" y="756"/>
                    </a:cubicBezTo>
                    <a:cubicBezTo>
                      <a:pt x="2558" y="808"/>
                      <a:pt x="2746" y="895"/>
                      <a:pt x="2839" y="897"/>
                    </a:cubicBezTo>
                    <a:cubicBezTo>
                      <a:pt x="2932" y="899"/>
                      <a:pt x="3008" y="813"/>
                      <a:pt x="3052" y="766"/>
                    </a:cubicBezTo>
                    <a:cubicBezTo>
                      <a:pt x="3096" y="719"/>
                      <a:pt x="3080" y="675"/>
                      <a:pt x="3102" y="614"/>
                    </a:cubicBezTo>
                    <a:cubicBezTo>
                      <a:pt x="3124" y="553"/>
                      <a:pt x="3151" y="476"/>
                      <a:pt x="3183" y="402"/>
                    </a:cubicBezTo>
                    <a:cubicBezTo>
                      <a:pt x="3215" y="328"/>
                      <a:pt x="3244" y="228"/>
                      <a:pt x="3294" y="169"/>
                    </a:cubicBezTo>
                    <a:cubicBezTo>
                      <a:pt x="3344" y="110"/>
                      <a:pt x="3417" y="58"/>
                      <a:pt x="3486" y="48"/>
                    </a:cubicBezTo>
                    <a:cubicBezTo>
                      <a:pt x="3555" y="38"/>
                      <a:pt x="3639" y="55"/>
                      <a:pt x="3708" y="109"/>
                    </a:cubicBezTo>
                    <a:cubicBezTo>
                      <a:pt x="3777" y="163"/>
                      <a:pt x="3923" y="350"/>
                      <a:pt x="3900" y="372"/>
                    </a:cubicBezTo>
                    <a:cubicBezTo>
                      <a:pt x="3877" y="394"/>
                      <a:pt x="3641" y="222"/>
                      <a:pt x="3567" y="240"/>
                    </a:cubicBezTo>
                    <a:cubicBezTo>
                      <a:pt x="3493" y="258"/>
                      <a:pt x="3480" y="422"/>
                      <a:pt x="3456" y="483"/>
                    </a:cubicBezTo>
                    <a:cubicBezTo>
                      <a:pt x="3432" y="544"/>
                      <a:pt x="3422" y="559"/>
                      <a:pt x="3425" y="604"/>
                    </a:cubicBezTo>
                    <a:cubicBezTo>
                      <a:pt x="3428" y="649"/>
                      <a:pt x="3449" y="719"/>
                      <a:pt x="3476" y="756"/>
                    </a:cubicBezTo>
                    <a:cubicBezTo>
                      <a:pt x="3503" y="793"/>
                      <a:pt x="3545" y="809"/>
                      <a:pt x="3587" y="826"/>
                    </a:cubicBezTo>
                    <a:cubicBezTo>
                      <a:pt x="3629" y="843"/>
                      <a:pt x="3677" y="862"/>
                      <a:pt x="3729" y="857"/>
                    </a:cubicBezTo>
                    <a:cubicBezTo>
                      <a:pt x="3781" y="852"/>
                      <a:pt x="3833" y="841"/>
                      <a:pt x="3900" y="796"/>
                    </a:cubicBezTo>
                    <a:cubicBezTo>
                      <a:pt x="3967" y="751"/>
                      <a:pt x="4087" y="646"/>
                      <a:pt x="4133" y="584"/>
                    </a:cubicBezTo>
                    <a:cubicBezTo>
                      <a:pt x="4179" y="522"/>
                      <a:pt x="4123" y="516"/>
                      <a:pt x="4173" y="422"/>
                    </a:cubicBezTo>
                    <a:cubicBezTo>
                      <a:pt x="4223" y="328"/>
                      <a:pt x="4320" y="36"/>
                      <a:pt x="4436" y="18"/>
                    </a:cubicBezTo>
                    <a:cubicBezTo>
                      <a:pt x="4552" y="0"/>
                      <a:pt x="4849" y="274"/>
                      <a:pt x="4871" y="311"/>
                    </a:cubicBezTo>
                    <a:cubicBezTo>
                      <a:pt x="4893" y="348"/>
                      <a:pt x="4643" y="208"/>
                      <a:pt x="4567" y="240"/>
                    </a:cubicBezTo>
                    <a:cubicBezTo>
                      <a:pt x="4491" y="272"/>
                      <a:pt x="4441" y="422"/>
                      <a:pt x="4416" y="503"/>
                    </a:cubicBezTo>
                    <a:cubicBezTo>
                      <a:pt x="4391" y="584"/>
                      <a:pt x="4387" y="671"/>
                      <a:pt x="4416" y="725"/>
                    </a:cubicBezTo>
                    <a:cubicBezTo>
                      <a:pt x="4445" y="779"/>
                      <a:pt x="4509" y="802"/>
                      <a:pt x="4588" y="826"/>
                    </a:cubicBezTo>
                    <a:cubicBezTo>
                      <a:pt x="4667" y="850"/>
                      <a:pt x="4810" y="904"/>
                      <a:pt x="4891" y="867"/>
                    </a:cubicBezTo>
                    <a:cubicBezTo>
                      <a:pt x="4972" y="830"/>
                      <a:pt x="5029" y="686"/>
                      <a:pt x="5073" y="604"/>
                    </a:cubicBezTo>
                    <a:cubicBezTo>
                      <a:pt x="5117" y="522"/>
                      <a:pt x="5116" y="451"/>
                      <a:pt x="5153" y="372"/>
                    </a:cubicBezTo>
                    <a:cubicBezTo>
                      <a:pt x="5190" y="293"/>
                      <a:pt x="5238" y="181"/>
                      <a:pt x="5295" y="129"/>
                    </a:cubicBezTo>
                    <a:cubicBezTo>
                      <a:pt x="5352" y="77"/>
                      <a:pt x="5423" y="48"/>
                      <a:pt x="5497" y="58"/>
                    </a:cubicBezTo>
                    <a:cubicBezTo>
                      <a:pt x="5571" y="68"/>
                      <a:pt x="5688" y="126"/>
                      <a:pt x="5740" y="190"/>
                    </a:cubicBezTo>
                    <a:cubicBezTo>
                      <a:pt x="5792" y="254"/>
                      <a:pt x="5837" y="434"/>
                      <a:pt x="5810" y="442"/>
                    </a:cubicBezTo>
                    <a:cubicBezTo>
                      <a:pt x="5783" y="450"/>
                      <a:pt x="5652" y="222"/>
                      <a:pt x="5578" y="240"/>
                    </a:cubicBezTo>
                    <a:cubicBezTo>
                      <a:pt x="5504" y="258"/>
                      <a:pt x="5393" y="472"/>
                      <a:pt x="5366" y="553"/>
                    </a:cubicBezTo>
                    <a:cubicBezTo>
                      <a:pt x="5339" y="634"/>
                      <a:pt x="5388" y="678"/>
                      <a:pt x="5416" y="725"/>
                    </a:cubicBezTo>
                    <a:cubicBezTo>
                      <a:pt x="5444" y="772"/>
                      <a:pt x="5487" y="812"/>
                      <a:pt x="5537" y="836"/>
                    </a:cubicBezTo>
                    <a:cubicBezTo>
                      <a:pt x="5587" y="860"/>
                      <a:pt x="5684" y="879"/>
                      <a:pt x="5719" y="867"/>
                    </a:cubicBezTo>
                    <a:cubicBezTo>
                      <a:pt x="5754" y="855"/>
                      <a:pt x="5743" y="781"/>
                      <a:pt x="5750" y="766"/>
                    </a:cubicBezTo>
                  </a:path>
                </a:pathLst>
              </a:custGeom>
              <a:gradFill rotWithShape="1">
                <a:gsLst>
                  <a:gs pos="0">
                    <a:srgbClr val="66FFFF"/>
                  </a:gs>
                  <a:gs pos="50000">
                    <a:srgbClr val="33CCFF"/>
                  </a:gs>
                  <a:gs pos="100000">
                    <a:srgbClr val="66FFFF"/>
                  </a:gs>
                </a:gsLst>
                <a:lin ang="18900000" scaled="1"/>
              </a:gradFill>
              <a:ln w="38100">
                <a:solidFill>
                  <a:srgbClr val="33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390" name="Freeform 20"/>
              <p:cNvSpPr>
                <a:spLocks/>
              </p:cNvSpPr>
              <p:nvPr/>
            </p:nvSpPr>
            <p:spPr bwMode="auto">
              <a:xfrm rot="27553" flipH="1">
                <a:off x="3030" y="2814"/>
                <a:ext cx="1531" cy="147"/>
              </a:xfrm>
              <a:custGeom>
                <a:avLst/>
                <a:gdLst>
                  <a:gd name="T0" fmla="*/ 0 w 5837"/>
                  <a:gd name="T1" fmla="*/ 0 h 927"/>
                  <a:gd name="T2" fmla="*/ 0 w 5837"/>
                  <a:gd name="T3" fmla="*/ 0 h 927"/>
                  <a:gd name="T4" fmla="*/ 0 w 5837"/>
                  <a:gd name="T5" fmla="*/ 0 h 927"/>
                  <a:gd name="T6" fmla="*/ 0 w 5837"/>
                  <a:gd name="T7" fmla="*/ 0 h 927"/>
                  <a:gd name="T8" fmla="*/ 0 w 5837"/>
                  <a:gd name="T9" fmla="*/ 0 h 927"/>
                  <a:gd name="T10" fmla="*/ 0 w 5837"/>
                  <a:gd name="T11" fmla="*/ 0 h 927"/>
                  <a:gd name="T12" fmla="*/ 0 w 5837"/>
                  <a:gd name="T13" fmla="*/ 0 h 927"/>
                  <a:gd name="T14" fmla="*/ 0 w 5837"/>
                  <a:gd name="T15" fmla="*/ 0 h 927"/>
                  <a:gd name="T16" fmla="*/ 0 w 5837"/>
                  <a:gd name="T17" fmla="*/ 0 h 927"/>
                  <a:gd name="T18" fmla="*/ 0 w 5837"/>
                  <a:gd name="T19" fmla="*/ 0 h 927"/>
                  <a:gd name="T20" fmla="*/ 0 w 5837"/>
                  <a:gd name="T21" fmla="*/ 0 h 927"/>
                  <a:gd name="T22" fmla="*/ 0 w 5837"/>
                  <a:gd name="T23" fmla="*/ 0 h 927"/>
                  <a:gd name="T24" fmla="*/ 0 w 5837"/>
                  <a:gd name="T25" fmla="*/ 0 h 927"/>
                  <a:gd name="T26" fmla="*/ 0 w 5837"/>
                  <a:gd name="T27" fmla="*/ 0 h 927"/>
                  <a:gd name="T28" fmla="*/ 0 w 5837"/>
                  <a:gd name="T29" fmla="*/ 0 h 927"/>
                  <a:gd name="T30" fmla="*/ 0 w 5837"/>
                  <a:gd name="T31" fmla="*/ 0 h 927"/>
                  <a:gd name="T32" fmla="*/ 0 w 5837"/>
                  <a:gd name="T33" fmla="*/ 0 h 927"/>
                  <a:gd name="T34" fmla="*/ 0 w 5837"/>
                  <a:gd name="T35" fmla="*/ 0 h 927"/>
                  <a:gd name="T36" fmla="*/ 0 w 5837"/>
                  <a:gd name="T37" fmla="*/ 0 h 927"/>
                  <a:gd name="T38" fmla="*/ 0 w 5837"/>
                  <a:gd name="T39" fmla="*/ 0 h 927"/>
                  <a:gd name="T40" fmla="*/ 0 w 5837"/>
                  <a:gd name="T41" fmla="*/ 0 h 927"/>
                  <a:gd name="T42" fmla="*/ 0 w 5837"/>
                  <a:gd name="T43" fmla="*/ 0 h 927"/>
                  <a:gd name="T44" fmla="*/ 0 w 5837"/>
                  <a:gd name="T45" fmla="*/ 0 h 927"/>
                  <a:gd name="T46" fmla="*/ 0 w 5837"/>
                  <a:gd name="T47" fmla="*/ 0 h 927"/>
                  <a:gd name="T48" fmla="*/ 0 w 5837"/>
                  <a:gd name="T49" fmla="*/ 0 h 927"/>
                  <a:gd name="T50" fmla="*/ 0 w 5837"/>
                  <a:gd name="T51" fmla="*/ 0 h 927"/>
                  <a:gd name="T52" fmla="*/ 0 w 5837"/>
                  <a:gd name="T53" fmla="*/ 0 h 927"/>
                  <a:gd name="T54" fmla="*/ 0 w 5837"/>
                  <a:gd name="T55" fmla="*/ 0 h 927"/>
                  <a:gd name="T56" fmla="*/ 0 w 5837"/>
                  <a:gd name="T57" fmla="*/ 0 h 927"/>
                  <a:gd name="T58" fmla="*/ 0 w 5837"/>
                  <a:gd name="T59" fmla="*/ 0 h 927"/>
                  <a:gd name="T60" fmla="*/ 0 w 5837"/>
                  <a:gd name="T61" fmla="*/ 0 h 927"/>
                  <a:gd name="T62" fmla="*/ 0 w 5837"/>
                  <a:gd name="T63" fmla="*/ 0 h 927"/>
                  <a:gd name="T64" fmla="*/ 0 w 5837"/>
                  <a:gd name="T65" fmla="*/ 0 h 927"/>
                  <a:gd name="T66" fmla="*/ 0 w 5837"/>
                  <a:gd name="T67" fmla="*/ 0 h 927"/>
                  <a:gd name="T68" fmla="*/ 0 w 5837"/>
                  <a:gd name="T69" fmla="*/ 0 h 927"/>
                  <a:gd name="T70" fmla="*/ 0 w 5837"/>
                  <a:gd name="T71" fmla="*/ 0 h 927"/>
                  <a:gd name="T72" fmla="*/ 0 w 5837"/>
                  <a:gd name="T73" fmla="*/ 0 h 927"/>
                  <a:gd name="T74" fmla="*/ 0 w 5837"/>
                  <a:gd name="T75" fmla="*/ 0 h 927"/>
                  <a:gd name="T76" fmla="*/ 0 w 5837"/>
                  <a:gd name="T77" fmla="*/ 0 h 927"/>
                  <a:gd name="T78" fmla="*/ 0 w 5837"/>
                  <a:gd name="T79" fmla="*/ 0 h 927"/>
                  <a:gd name="T80" fmla="*/ 0 w 5837"/>
                  <a:gd name="T81" fmla="*/ 0 h 927"/>
                  <a:gd name="T82" fmla="*/ 0 w 5837"/>
                  <a:gd name="T83" fmla="*/ 0 h 927"/>
                  <a:gd name="T84" fmla="*/ 0 w 5837"/>
                  <a:gd name="T85" fmla="*/ 0 h 927"/>
                  <a:gd name="T86" fmla="*/ 0 w 5837"/>
                  <a:gd name="T87" fmla="*/ 0 h 927"/>
                  <a:gd name="T88" fmla="*/ 0 w 5837"/>
                  <a:gd name="T89" fmla="*/ 0 h 927"/>
                  <a:gd name="T90" fmla="*/ 0 w 5837"/>
                  <a:gd name="T91" fmla="*/ 0 h 927"/>
                  <a:gd name="T92" fmla="*/ 0 w 5837"/>
                  <a:gd name="T93" fmla="*/ 0 h 927"/>
                  <a:gd name="T94" fmla="*/ 0 w 5837"/>
                  <a:gd name="T95" fmla="*/ 0 h 927"/>
                  <a:gd name="T96" fmla="*/ 0 w 5837"/>
                  <a:gd name="T97" fmla="*/ 0 h 927"/>
                  <a:gd name="T98" fmla="*/ 0 w 5837"/>
                  <a:gd name="T99" fmla="*/ 0 h 927"/>
                  <a:gd name="T100" fmla="*/ 0 w 5837"/>
                  <a:gd name="T101" fmla="*/ 0 h 927"/>
                  <a:gd name="T102" fmla="*/ 0 w 5837"/>
                  <a:gd name="T103" fmla="*/ 0 h 927"/>
                  <a:gd name="T104" fmla="*/ 0 w 5837"/>
                  <a:gd name="T105" fmla="*/ 0 h 927"/>
                  <a:gd name="T106" fmla="*/ 0 w 5837"/>
                  <a:gd name="T107" fmla="*/ 0 h 927"/>
                  <a:gd name="T108" fmla="*/ 0 w 5837"/>
                  <a:gd name="T109" fmla="*/ 0 h 927"/>
                  <a:gd name="T110" fmla="*/ 0 w 5837"/>
                  <a:gd name="T111" fmla="*/ 0 h 92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837"/>
                  <a:gd name="T169" fmla="*/ 0 h 927"/>
                  <a:gd name="T170" fmla="*/ 5837 w 5837"/>
                  <a:gd name="T171" fmla="*/ 927 h 92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837" h="927">
                    <a:moveTo>
                      <a:pt x="0" y="816"/>
                    </a:moveTo>
                    <a:cubicBezTo>
                      <a:pt x="194" y="488"/>
                      <a:pt x="388" y="161"/>
                      <a:pt x="556" y="99"/>
                    </a:cubicBezTo>
                    <a:cubicBezTo>
                      <a:pt x="724" y="37"/>
                      <a:pt x="987" y="408"/>
                      <a:pt x="1010" y="442"/>
                    </a:cubicBezTo>
                    <a:cubicBezTo>
                      <a:pt x="1033" y="476"/>
                      <a:pt x="790" y="276"/>
                      <a:pt x="697" y="301"/>
                    </a:cubicBezTo>
                    <a:cubicBezTo>
                      <a:pt x="604" y="326"/>
                      <a:pt x="450" y="498"/>
                      <a:pt x="455" y="594"/>
                    </a:cubicBezTo>
                    <a:cubicBezTo>
                      <a:pt x="460" y="690"/>
                      <a:pt x="624" y="864"/>
                      <a:pt x="727" y="877"/>
                    </a:cubicBezTo>
                    <a:cubicBezTo>
                      <a:pt x="830" y="890"/>
                      <a:pt x="982" y="769"/>
                      <a:pt x="1071" y="675"/>
                    </a:cubicBezTo>
                    <a:cubicBezTo>
                      <a:pt x="1160" y="581"/>
                      <a:pt x="1170" y="410"/>
                      <a:pt x="1263" y="311"/>
                    </a:cubicBezTo>
                    <a:cubicBezTo>
                      <a:pt x="1356" y="212"/>
                      <a:pt x="1514" y="69"/>
                      <a:pt x="1627" y="79"/>
                    </a:cubicBezTo>
                    <a:cubicBezTo>
                      <a:pt x="1740" y="89"/>
                      <a:pt x="1933" y="338"/>
                      <a:pt x="1940" y="372"/>
                    </a:cubicBezTo>
                    <a:cubicBezTo>
                      <a:pt x="1947" y="406"/>
                      <a:pt x="1743" y="244"/>
                      <a:pt x="1667" y="281"/>
                    </a:cubicBezTo>
                    <a:cubicBezTo>
                      <a:pt x="1591" y="318"/>
                      <a:pt x="1473" y="490"/>
                      <a:pt x="1485" y="594"/>
                    </a:cubicBezTo>
                    <a:cubicBezTo>
                      <a:pt x="1497" y="698"/>
                      <a:pt x="1634" y="887"/>
                      <a:pt x="1738" y="907"/>
                    </a:cubicBezTo>
                    <a:cubicBezTo>
                      <a:pt x="1842" y="927"/>
                      <a:pt x="2033" y="801"/>
                      <a:pt x="2112" y="715"/>
                    </a:cubicBezTo>
                    <a:cubicBezTo>
                      <a:pt x="2191" y="629"/>
                      <a:pt x="2141" y="502"/>
                      <a:pt x="2213" y="392"/>
                    </a:cubicBezTo>
                    <a:cubicBezTo>
                      <a:pt x="2285" y="282"/>
                      <a:pt x="2430" y="60"/>
                      <a:pt x="2546" y="58"/>
                    </a:cubicBezTo>
                    <a:cubicBezTo>
                      <a:pt x="2662" y="56"/>
                      <a:pt x="2900" y="342"/>
                      <a:pt x="2910" y="382"/>
                    </a:cubicBezTo>
                    <a:cubicBezTo>
                      <a:pt x="2920" y="422"/>
                      <a:pt x="2681" y="267"/>
                      <a:pt x="2607" y="301"/>
                    </a:cubicBezTo>
                    <a:cubicBezTo>
                      <a:pt x="2533" y="335"/>
                      <a:pt x="2483" y="508"/>
                      <a:pt x="2465" y="584"/>
                    </a:cubicBezTo>
                    <a:cubicBezTo>
                      <a:pt x="2447" y="660"/>
                      <a:pt x="2434" y="704"/>
                      <a:pt x="2496" y="756"/>
                    </a:cubicBezTo>
                    <a:cubicBezTo>
                      <a:pt x="2558" y="808"/>
                      <a:pt x="2746" y="895"/>
                      <a:pt x="2839" y="897"/>
                    </a:cubicBezTo>
                    <a:cubicBezTo>
                      <a:pt x="2932" y="899"/>
                      <a:pt x="3008" y="813"/>
                      <a:pt x="3052" y="766"/>
                    </a:cubicBezTo>
                    <a:cubicBezTo>
                      <a:pt x="3096" y="719"/>
                      <a:pt x="3080" y="675"/>
                      <a:pt x="3102" y="614"/>
                    </a:cubicBezTo>
                    <a:cubicBezTo>
                      <a:pt x="3124" y="553"/>
                      <a:pt x="3151" y="476"/>
                      <a:pt x="3183" y="402"/>
                    </a:cubicBezTo>
                    <a:cubicBezTo>
                      <a:pt x="3215" y="328"/>
                      <a:pt x="3244" y="228"/>
                      <a:pt x="3294" y="169"/>
                    </a:cubicBezTo>
                    <a:cubicBezTo>
                      <a:pt x="3344" y="110"/>
                      <a:pt x="3417" y="58"/>
                      <a:pt x="3486" y="48"/>
                    </a:cubicBezTo>
                    <a:cubicBezTo>
                      <a:pt x="3555" y="38"/>
                      <a:pt x="3639" y="55"/>
                      <a:pt x="3708" y="109"/>
                    </a:cubicBezTo>
                    <a:cubicBezTo>
                      <a:pt x="3777" y="163"/>
                      <a:pt x="3923" y="350"/>
                      <a:pt x="3900" y="372"/>
                    </a:cubicBezTo>
                    <a:cubicBezTo>
                      <a:pt x="3877" y="394"/>
                      <a:pt x="3641" y="222"/>
                      <a:pt x="3567" y="240"/>
                    </a:cubicBezTo>
                    <a:cubicBezTo>
                      <a:pt x="3493" y="258"/>
                      <a:pt x="3480" y="422"/>
                      <a:pt x="3456" y="483"/>
                    </a:cubicBezTo>
                    <a:cubicBezTo>
                      <a:pt x="3432" y="544"/>
                      <a:pt x="3422" y="559"/>
                      <a:pt x="3425" y="604"/>
                    </a:cubicBezTo>
                    <a:cubicBezTo>
                      <a:pt x="3428" y="649"/>
                      <a:pt x="3449" y="719"/>
                      <a:pt x="3476" y="756"/>
                    </a:cubicBezTo>
                    <a:cubicBezTo>
                      <a:pt x="3503" y="793"/>
                      <a:pt x="3545" y="809"/>
                      <a:pt x="3587" y="826"/>
                    </a:cubicBezTo>
                    <a:cubicBezTo>
                      <a:pt x="3629" y="843"/>
                      <a:pt x="3677" y="862"/>
                      <a:pt x="3729" y="857"/>
                    </a:cubicBezTo>
                    <a:cubicBezTo>
                      <a:pt x="3781" y="852"/>
                      <a:pt x="3833" y="841"/>
                      <a:pt x="3900" y="796"/>
                    </a:cubicBezTo>
                    <a:cubicBezTo>
                      <a:pt x="3967" y="751"/>
                      <a:pt x="4087" y="646"/>
                      <a:pt x="4133" y="584"/>
                    </a:cubicBezTo>
                    <a:cubicBezTo>
                      <a:pt x="4179" y="522"/>
                      <a:pt x="4123" y="516"/>
                      <a:pt x="4173" y="422"/>
                    </a:cubicBezTo>
                    <a:cubicBezTo>
                      <a:pt x="4223" y="328"/>
                      <a:pt x="4320" y="36"/>
                      <a:pt x="4436" y="18"/>
                    </a:cubicBezTo>
                    <a:cubicBezTo>
                      <a:pt x="4552" y="0"/>
                      <a:pt x="4849" y="274"/>
                      <a:pt x="4871" y="311"/>
                    </a:cubicBezTo>
                    <a:cubicBezTo>
                      <a:pt x="4893" y="348"/>
                      <a:pt x="4643" y="208"/>
                      <a:pt x="4567" y="240"/>
                    </a:cubicBezTo>
                    <a:cubicBezTo>
                      <a:pt x="4491" y="272"/>
                      <a:pt x="4441" y="422"/>
                      <a:pt x="4416" y="503"/>
                    </a:cubicBezTo>
                    <a:cubicBezTo>
                      <a:pt x="4391" y="584"/>
                      <a:pt x="4387" y="671"/>
                      <a:pt x="4416" y="725"/>
                    </a:cubicBezTo>
                    <a:cubicBezTo>
                      <a:pt x="4445" y="779"/>
                      <a:pt x="4509" y="802"/>
                      <a:pt x="4588" y="826"/>
                    </a:cubicBezTo>
                    <a:cubicBezTo>
                      <a:pt x="4667" y="850"/>
                      <a:pt x="4810" y="904"/>
                      <a:pt x="4891" y="867"/>
                    </a:cubicBezTo>
                    <a:cubicBezTo>
                      <a:pt x="4972" y="830"/>
                      <a:pt x="5029" y="686"/>
                      <a:pt x="5073" y="604"/>
                    </a:cubicBezTo>
                    <a:cubicBezTo>
                      <a:pt x="5117" y="522"/>
                      <a:pt x="5116" y="451"/>
                      <a:pt x="5153" y="372"/>
                    </a:cubicBezTo>
                    <a:cubicBezTo>
                      <a:pt x="5190" y="293"/>
                      <a:pt x="5238" y="181"/>
                      <a:pt x="5295" y="129"/>
                    </a:cubicBezTo>
                    <a:cubicBezTo>
                      <a:pt x="5352" y="77"/>
                      <a:pt x="5423" y="48"/>
                      <a:pt x="5497" y="58"/>
                    </a:cubicBezTo>
                    <a:cubicBezTo>
                      <a:pt x="5571" y="68"/>
                      <a:pt x="5688" y="126"/>
                      <a:pt x="5740" y="190"/>
                    </a:cubicBezTo>
                    <a:cubicBezTo>
                      <a:pt x="5792" y="254"/>
                      <a:pt x="5837" y="434"/>
                      <a:pt x="5810" y="442"/>
                    </a:cubicBezTo>
                    <a:cubicBezTo>
                      <a:pt x="5783" y="450"/>
                      <a:pt x="5652" y="222"/>
                      <a:pt x="5578" y="240"/>
                    </a:cubicBezTo>
                    <a:cubicBezTo>
                      <a:pt x="5504" y="258"/>
                      <a:pt x="5393" y="472"/>
                      <a:pt x="5366" y="553"/>
                    </a:cubicBezTo>
                    <a:cubicBezTo>
                      <a:pt x="5339" y="634"/>
                      <a:pt x="5388" y="678"/>
                      <a:pt x="5416" y="725"/>
                    </a:cubicBezTo>
                    <a:cubicBezTo>
                      <a:pt x="5444" y="772"/>
                      <a:pt x="5487" y="812"/>
                      <a:pt x="5537" y="836"/>
                    </a:cubicBezTo>
                    <a:cubicBezTo>
                      <a:pt x="5587" y="860"/>
                      <a:pt x="5684" y="879"/>
                      <a:pt x="5719" y="867"/>
                    </a:cubicBezTo>
                    <a:cubicBezTo>
                      <a:pt x="5754" y="855"/>
                      <a:pt x="5743" y="781"/>
                      <a:pt x="5750" y="766"/>
                    </a:cubicBezTo>
                  </a:path>
                </a:pathLst>
              </a:custGeom>
              <a:gradFill rotWithShape="1">
                <a:gsLst>
                  <a:gs pos="0">
                    <a:srgbClr val="66FFFF"/>
                  </a:gs>
                  <a:gs pos="50000">
                    <a:srgbClr val="33CCFF"/>
                  </a:gs>
                  <a:gs pos="100000">
                    <a:srgbClr val="66FFFF"/>
                  </a:gs>
                </a:gsLst>
                <a:lin ang="18900000" scaled="1"/>
              </a:gradFill>
              <a:ln w="38100">
                <a:solidFill>
                  <a:srgbClr val="33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391" name="Freeform 21"/>
              <p:cNvSpPr>
                <a:spLocks/>
              </p:cNvSpPr>
              <p:nvPr/>
            </p:nvSpPr>
            <p:spPr bwMode="auto">
              <a:xfrm rot="27553" flipH="1">
                <a:off x="4546" y="2829"/>
                <a:ext cx="1531" cy="147"/>
              </a:xfrm>
              <a:custGeom>
                <a:avLst/>
                <a:gdLst>
                  <a:gd name="T0" fmla="*/ 0 w 5837"/>
                  <a:gd name="T1" fmla="*/ 0 h 927"/>
                  <a:gd name="T2" fmla="*/ 0 w 5837"/>
                  <a:gd name="T3" fmla="*/ 0 h 927"/>
                  <a:gd name="T4" fmla="*/ 0 w 5837"/>
                  <a:gd name="T5" fmla="*/ 0 h 927"/>
                  <a:gd name="T6" fmla="*/ 0 w 5837"/>
                  <a:gd name="T7" fmla="*/ 0 h 927"/>
                  <a:gd name="T8" fmla="*/ 0 w 5837"/>
                  <a:gd name="T9" fmla="*/ 0 h 927"/>
                  <a:gd name="T10" fmla="*/ 0 w 5837"/>
                  <a:gd name="T11" fmla="*/ 0 h 927"/>
                  <a:gd name="T12" fmla="*/ 0 w 5837"/>
                  <a:gd name="T13" fmla="*/ 0 h 927"/>
                  <a:gd name="T14" fmla="*/ 0 w 5837"/>
                  <a:gd name="T15" fmla="*/ 0 h 927"/>
                  <a:gd name="T16" fmla="*/ 0 w 5837"/>
                  <a:gd name="T17" fmla="*/ 0 h 927"/>
                  <a:gd name="T18" fmla="*/ 0 w 5837"/>
                  <a:gd name="T19" fmla="*/ 0 h 927"/>
                  <a:gd name="T20" fmla="*/ 0 w 5837"/>
                  <a:gd name="T21" fmla="*/ 0 h 927"/>
                  <a:gd name="T22" fmla="*/ 0 w 5837"/>
                  <a:gd name="T23" fmla="*/ 0 h 927"/>
                  <a:gd name="T24" fmla="*/ 0 w 5837"/>
                  <a:gd name="T25" fmla="*/ 0 h 927"/>
                  <a:gd name="T26" fmla="*/ 0 w 5837"/>
                  <a:gd name="T27" fmla="*/ 0 h 927"/>
                  <a:gd name="T28" fmla="*/ 0 w 5837"/>
                  <a:gd name="T29" fmla="*/ 0 h 927"/>
                  <a:gd name="T30" fmla="*/ 0 w 5837"/>
                  <a:gd name="T31" fmla="*/ 0 h 927"/>
                  <a:gd name="T32" fmla="*/ 0 w 5837"/>
                  <a:gd name="T33" fmla="*/ 0 h 927"/>
                  <a:gd name="T34" fmla="*/ 0 w 5837"/>
                  <a:gd name="T35" fmla="*/ 0 h 927"/>
                  <a:gd name="T36" fmla="*/ 0 w 5837"/>
                  <a:gd name="T37" fmla="*/ 0 h 927"/>
                  <a:gd name="T38" fmla="*/ 0 w 5837"/>
                  <a:gd name="T39" fmla="*/ 0 h 927"/>
                  <a:gd name="T40" fmla="*/ 0 w 5837"/>
                  <a:gd name="T41" fmla="*/ 0 h 927"/>
                  <a:gd name="T42" fmla="*/ 0 w 5837"/>
                  <a:gd name="T43" fmla="*/ 0 h 927"/>
                  <a:gd name="T44" fmla="*/ 0 w 5837"/>
                  <a:gd name="T45" fmla="*/ 0 h 927"/>
                  <a:gd name="T46" fmla="*/ 0 w 5837"/>
                  <a:gd name="T47" fmla="*/ 0 h 927"/>
                  <a:gd name="T48" fmla="*/ 0 w 5837"/>
                  <a:gd name="T49" fmla="*/ 0 h 927"/>
                  <a:gd name="T50" fmla="*/ 0 w 5837"/>
                  <a:gd name="T51" fmla="*/ 0 h 927"/>
                  <a:gd name="T52" fmla="*/ 0 w 5837"/>
                  <a:gd name="T53" fmla="*/ 0 h 927"/>
                  <a:gd name="T54" fmla="*/ 0 w 5837"/>
                  <a:gd name="T55" fmla="*/ 0 h 927"/>
                  <a:gd name="T56" fmla="*/ 0 w 5837"/>
                  <a:gd name="T57" fmla="*/ 0 h 927"/>
                  <a:gd name="T58" fmla="*/ 0 w 5837"/>
                  <a:gd name="T59" fmla="*/ 0 h 927"/>
                  <a:gd name="T60" fmla="*/ 0 w 5837"/>
                  <a:gd name="T61" fmla="*/ 0 h 927"/>
                  <a:gd name="T62" fmla="*/ 0 w 5837"/>
                  <a:gd name="T63" fmla="*/ 0 h 927"/>
                  <a:gd name="T64" fmla="*/ 0 w 5837"/>
                  <a:gd name="T65" fmla="*/ 0 h 927"/>
                  <a:gd name="T66" fmla="*/ 0 w 5837"/>
                  <a:gd name="T67" fmla="*/ 0 h 927"/>
                  <a:gd name="T68" fmla="*/ 0 w 5837"/>
                  <a:gd name="T69" fmla="*/ 0 h 927"/>
                  <a:gd name="T70" fmla="*/ 0 w 5837"/>
                  <a:gd name="T71" fmla="*/ 0 h 927"/>
                  <a:gd name="T72" fmla="*/ 0 w 5837"/>
                  <a:gd name="T73" fmla="*/ 0 h 927"/>
                  <a:gd name="T74" fmla="*/ 0 w 5837"/>
                  <a:gd name="T75" fmla="*/ 0 h 927"/>
                  <a:gd name="T76" fmla="*/ 0 w 5837"/>
                  <a:gd name="T77" fmla="*/ 0 h 927"/>
                  <a:gd name="T78" fmla="*/ 0 w 5837"/>
                  <a:gd name="T79" fmla="*/ 0 h 927"/>
                  <a:gd name="T80" fmla="*/ 0 w 5837"/>
                  <a:gd name="T81" fmla="*/ 0 h 927"/>
                  <a:gd name="T82" fmla="*/ 0 w 5837"/>
                  <a:gd name="T83" fmla="*/ 0 h 927"/>
                  <a:gd name="T84" fmla="*/ 0 w 5837"/>
                  <a:gd name="T85" fmla="*/ 0 h 927"/>
                  <a:gd name="T86" fmla="*/ 0 w 5837"/>
                  <a:gd name="T87" fmla="*/ 0 h 927"/>
                  <a:gd name="T88" fmla="*/ 0 w 5837"/>
                  <a:gd name="T89" fmla="*/ 0 h 927"/>
                  <a:gd name="T90" fmla="*/ 0 w 5837"/>
                  <a:gd name="T91" fmla="*/ 0 h 927"/>
                  <a:gd name="T92" fmla="*/ 0 w 5837"/>
                  <a:gd name="T93" fmla="*/ 0 h 927"/>
                  <a:gd name="T94" fmla="*/ 0 w 5837"/>
                  <a:gd name="T95" fmla="*/ 0 h 927"/>
                  <a:gd name="T96" fmla="*/ 0 w 5837"/>
                  <a:gd name="T97" fmla="*/ 0 h 927"/>
                  <a:gd name="T98" fmla="*/ 0 w 5837"/>
                  <a:gd name="T99" fmla="*/ 0 h 927"/>
                  <a:gd name="T100" fmla="*/ 0 w 5837"/>
                  <a:gd name="T101" fmla="*/ 0 h 927"/>
                  <a:gd name="T102" fmla="*/ 0 w 5837"/>
                  <a:gd name="T103" fmla="*/ 0 h 927"/>
                  <a:gd name="T104" fmla="*/ 0 w 5837"/>
                  <a:gd name="T105" fmla="*/ 0 h 927"/>
                  <a:gd name="T106" fmla="*/ 0 w 5837"/>
                  <a:gd name="T107" fmla="*/ 0 h 927"/>
                  <a:gd name="T108" fmla="*/ 0 w 5837"/>
                  <a:gd name="T109" fmla="*/ 0 h 927"/>
                  <a:gd name="T110" fmla="*/ 0 w 5837"/>
                  <a:gd name="T111" fmla="*/ 0 h 92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837"/>
                  <a:gd name="T169" fmla="*/ 0 h 927"/>
                  <a:gd name="T170" fmla="*/ 5837 w 5837"/>
                  <a:gd name="T171" fmla="*/ 927 h 92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837" h="927">
                    <a:moveTo>
                      <a:pt x="0" y="816"/>
                    </a:moveTo>
                    <a:cubicBezTo>
                      <a:pt x="194" y="488"/>
                      <a:pt x="388" y="161"/>
                      <a:pt x="556" y="99"/>
                    </a:cubicBezTo>
                    <a:cubicBezTo>
                      <a:pt x="724" y="37"/>
                      <a:pt x="987" y="408"/>
                      <a:pt x="1010" y="442"/>
                    </a:cubicBezTo>
                    <a:cubicBezTo>
                      <a:pt x="1033" y="476"/>
                      <a:pt x="790" y="276"/>
                      <a:pt x="697" y="301"/>
                    </a:cubicBezTo>
                    <a:cubicBezTo>
                      <a:pt x="604" y="326"/>
                      <a:pt x="450" y="498"/>
                      <a:pt x="455" y="594"/>
                    </a:cubicBezTo>
                    <a:cubicBezTo>
                      <a:pt x="460" y="690"/>
                      <a:pt x="624" y="864"/>
                      <a:pt x="727" y="877"/>
                    </a:cubicBezTo>
                    <a:cubicBezTo>
                      <a:pt x="830" y="890"/>
                      <a:pt x="982" y="769"/>
                      <a:pt x="1071" y="675"/>
                    </a:cubicBezTo>
                    <a:cubicBezTo>
                      <a:pt x="1160" y="581"/>
                      <a:pt x="1170" y="410"/>
                      <a:pt x="1263" y="311"/>
                    </a:cubicBezTo>
                    <a:cubicBezTo>
                      <a:pt x="1356" y="212"/>
                      <a:pt x="1514" y="69"/>
                      <a:pt x="1627" y="79"/>
                    </a:cubicBezTo>
                    <a:cubicBezTo>
                      <a:pt x="1740" y="89"/>
                      <a:pt x="1933" y="338"/>
                      <a:pt x="1940" y="372"/>
                    </a:cubicBezTo>
                    <a:cubicBezTo>
                      <a:pt x="1947" y="406"/>
                      <a:pt x="1743" y="244"/>
                      <a:pt x="1667" y="281"/>
                    </a:cubicBezTo>
                    <a:cubicBezTo>
                      <a:pt x="1591" y="318"/>
                      <a:pt x="1473" y="490"/>
                      <a:pt x="1485" y="594"/>
                    </a:cubicBezTo>
                    <a:cubicBezTo>
                      <a:pt x="1497" y="698"/>
                      <a:pt x="1634" y="887"/>
                      <a:pt x="1738" y="907"/>
                    </a:cubicBezTo>
                    <a:cubicBezTo>
                      <a:pt x="1842" y="927"/>
                      <a:pt x="2033" y="801"/>
                      <a:pt x="2112" y="715"/>
                    </a:cubicBezTo>
                    <a:cubicBezTo>
                      <a:pt x="2191" y="629"/>
                      <a:pt x="2141" y="502"/>
                      <a:pt x="2213" y="392"/>
                    </a:cubicBezTo>
                    <a:cubicBezTo>
                      <a:pt x="2285" y="282"/>
                      <a:pt x="2430" y="60"/>
                      <a:pt x="2546" y="58"/>
                    </a:cubicBezTo>
                    <a:cubicBezTo>
                      <a:pt x="2662" y="56"/>
                      <a:pt x="2900" y="342"/>
                      <a:pt x="2910" y="382"/>
                    </a:cubicBezTo>
                    <a:cubicBezTo>
                      <a:pt x="2920" y="422"/>
                      <a:pt x="2681" y="267"/>
                      <a:pt x="2607" y="301"/>
                    </a:cubicBezTo>
                    <a:cubicBezTo>
                      <a:pt x="2533" y="335"/>
                      <a:pt x="2483" y="508"/>
                      <a:pt x="2465" y="584"/>
                    </a:cubicBezTo>
                    <a:cubicBezTo>
                      <a:pt x="2447" y="660"/>
                      <a:pt x="2434" y="704"/>
                      <a:pt x="2496" y="756"/>
                    </a:cubicBezTo>
                    <a:cubicBezTo>
                      <a:pt x="2558" y="808"/>
                      <a:pt x="2746" y="895"/>
                      <a:pt x="2839" y="897"/>
                    </a:cubicBezTo>
                    <a:cubicBezTo>
                      <a:pt x="2932" y="899"/>
                      <a:pt x="3008" y="813"/>
                      <a:pt x="3052" y="766"/>
                    </a:cubicBezTo>
                    <a:cubicBezTo>
                      <a:pt x="3096" y="719"/>
                      <a:pt x="3080" y="675"/>
                      <a:pt x="3102" y="614"/>
                    </a:cubicBezTo>
                    <a:cubicBezTo>
                      <a:pt x="3124" y="553"/>
                      <a:pt x="3151" y="476"/>
                      <a:pt x="3183" y="402"/>
                    </a:cubicBezTo>
                    <a:cubicBezTo>
                      <a:pt x="3215" y="328"/>
                      <a:pt x="3244" y="228"/>
                      <a:pt x="3294" y="169"/>
                    </a:cubicBezTo>
                    <a:cubicBezTo>
                      <a:pt x="3344" y="110"/>
                      <a:pt x="3417" y="58"/>
                      <a:pt x="3486" y="48"/>
                    </a:cubicBezTo>
                    <a:cubicBezTo>
                      <a:pt x="3555" y="38"/>
                      <a:pt x="3639" y="55"/>
                      <a:pt x="3708" y="109"/>
                    </a:cubicBezTo>
                    <a:cubicBezTo>
                      <a:pt x="3777" y="163"/>
                      <a:pt x="3923" y="350"/>
                      <a:pt x="3900" y="372"/>
                    </a:cubicBezTo>
                    <a:cubicBezTo>
                      <a:pt x="3877" y="394"/>
                      <a:pt x="3641" y="222"/>
                      <a:pt x="3567" y="240"/>
                    </a:cubicBezTo>
                    <a:cubicBezTo>
                      <a:pt x="3493" y="258"/>
                      <a:pt x="3480" y="422"/>
                      <a:pt x="3456" y="483"/>
                    </a:cubicBezTo>
                    <a:cubicBezTo>
                      <a:pt x="3432" y="544"/>
                      <a:pt x="3422" y="559"/>
                      <a:pt x="3425" y="604"/>
                    </a:cubicBezTo>
                    <a:cubicBezTo>
                      <a:pt x="3428" y="649"/>
                      <a:pt x="3449" y="719"/>
                      <a:pt x="3476" y="756"/>
                    </a:cubicBezTo>
                    <a:cubicBezTo>
                      <a:pt x="3503" y="793"/>
                      <a:pt x="3545" y="809"/>
                      <a:pt x="3587" y="826"/>
                    </a:cubicBezTo>
                    <a:cubicBezTo>
                      <a:pt x="3629" y="843"/>
                      <a:pt x="3677" y="862"/>
                      <a:pt x="3729" y="857"/>
                    </a:cubicBezTo>
                    <a:cubicBezTo>
                      <a:pt x="3781" y="852"/>
                      <a:pt x="3833" y="841"/>
                      <a:pt x="3900" y="796"/>
                    </a:cubicBezTo>
                    <a:cubicBezTo>
                      <a:pt x="3967" y="751"/>
                      <a:pt x="4087" y="646"/>
                      <a:pt x="4133" y="584"/>
                    </a:cubicBezTo>
                    <a:cubicBezTo>
                      <a:pt x="4179" y="522"/>
                      <a:pt x="4123" y="516"/>
                      <a:pt x="4173" y="422"/>
                    </a:cubicBezTo>
                    <a:cubicBezTo>
                      <a:pt x="4223" y="328"/>
                      <a:pt x="4320" y="36"/>
                      <a:pt x="4436" y="18"/>
                    </a:cubicBezTo>
                    <a:cubicBezTo>
                      <a:pt x="4552" y="0"/>
                      <a:pt x="4849" y="274"/>
                      <a:pt x="4871" y="311"/>
                    </a:cubicBezTo>
                    <a:cubicBezTo>
                      <a:pt x="4893" y="348"/>
                      <a:pt x="4643" y="208"/>
                      <a:pt x="4567" y="240"/>
                    </a:cubicBezTo>
                    <a:cubicBezTo>
                      <a:pt x="4491" y="272"/>
                      <a:pt x="4441" y="422"/>
                      <a:pt x="4416" y="503"/>
                    </a:cubicBezTo>
                    <a:cubicBezTo>
                      <a:pt x="4391" y="584"/>
                      <a:pt x="4387" y="671"/>
                      <a:pt x="4416" y="725"/>
                    </a:cubicBezTo>
                    <a:cubicBezTo>
                      <a:pt x="4445" y="779"/>
                      <a:pt x="4509" y="802"/>
                      <a:pt x="4588" y="826"/>
                    </a:cubicBezTo>
                    <a:cubicBezTo>
                      <a:pt x="4667" y="850"/>
                      <a:pt x="4810" y="904"/>
                      <a:pt x="4891" y="867"/>
                    </a:cubicBezTo>
                    <a:cubicBezTo>
                      <a:pt x="4972" y="830"/>
                      <a:pt x="5029" y="686"/>
                      <a:pt x="5073" y="604"/>
                    </a:cubicBezTo>
                    <a:cubicBezTo>
                      <a:pt x="5117" y="522"/>
                      <a:pt x="5116" y="451"/>
                      <a:pt x="5153" y="372"/>
                    </a:cubicBezTo>
                    <a:cubicBezTo>
                      <a:pt x="5190" y="293"/>
                      <a:pt x="5238" y="181"/>
                      <a:pt x="5295" y="129"/>
                    </a:cubicBezTo>
                    <a:cubicBezTo>
                      <a:pt x="5352" y="77"/>
                      <a:pt x="5423" y="48"/>
                      <a:pt x="5497" y="58"/>
                    </a:cubicBezTo>
                    <a:cubicBezTo>
                      <a:pt x="5571" y="68"/>
                      <a:pt x="5688" y="126"/>
                      <a:pt x="5740" y="190"/>
                    </a:cubicBezTo>
                    <a:cubicBezTo>
                      <a:pt x="5792" y="254"/>
                      <a:pt x="5837" y="434"/>
                      <a:pt x="5810" y="442"/>
                    </a:cubicBezTo>
                    <a:cubicBezTo>
                      <a:pt x="5783" y="450"/>
                      <a:pt x="5652" y="222"/>
                      <a:pt x="5578" y="240"/>
                    </a:cubicBezTo>
                    <a:cubicBezTo>
                      <a:pt x="5504" y="258"/>
                      <a:pt x="5393" y="472"/>
                      <a:pt x="5366" y="553"/>
                    </a:cubicBezTo>
                    <a:cubicBezTo>
                      <a:pt x="5339" y="634"/>
                      <a:pt x="5388" y="678"/>
                      <a:pt x="5416" y="725"/>
                    </a:cubicBezTo>
                    <a:cubicBezTo>
                      <a:pt x="5444" y="772"/>
                      <a:pt x="5487" y="812"/>
                      <a:pt x="5537" y="836"/>
                    </a:cubicBezTo>
                    <a:cubicBezTo>
                      <a:pt x="5587" y="860"/>
                      <a:pt x="5684" y="879"/>
                      <a:pt x="5719" y="867"/>
                    </a:cubicBezTo>
                    <a:cubicBezTo>
                      <a:pt x="5754" y="855"/>
                      <a:pt x="5743" y="781"/>
                      <a:pt x="5750" y="766"/>
                    </a:cubicBezTo>
                  </a:path>
                </a:pathLst>
              </a:custGeom>
              <a:gradFill rotWithShape="1">
                <a:gsLst>
                  <a:gs pos="0">
                    <a:srgbClr val="66FFFF"/>
                  </a:gs>
                  <a:gs pos="50000">
                    <a:srgbClr val="33CCFF"/>
                  </a:gs>
                  <a:gs pos="100000">
                    <a:srgbClr val="66FFFF"/>
                  </a:gs>
                </a:gsLst>
                <a:lin ang="18900000" scaled="1"/>
              </a:gradFill>
              <a:ln w="38100">
                <a:solidFill>
                  <a:srgbClr val="33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9387" name="Freeform 22"/>
            <p:cNvSpPr>
              <a:spLocks/>
            </p:cNvSpPr>
            <p:nvPr/>
          </p:nvSpPr>
          <p:spPr bwMode="auto">
            <a:xfrm>
              <a:off x="-38" y="2747"/>
              <a:ext cx="5813" cy="1596"/>
            </a:xfrm>
            <a:custGeom>
              <a:avLst/>
              <a:gdLst>
                <a:gd name="T0" fmla="*/ 68 w 5813"/>
                <a:gd name="T1" fmla="*/ 4 h 1596"/>
                <a:gd name="T2" fmla="*/ 38 w 5813"/>
                <a:gd name="T3" fmla="*/ 50 h 1596"/>
                <a:gd name="T4" fmla="*/ 0 w 5813"/>
                <a:gd name="T5" fmla="*/ 103 h 1596"/>
                <a:gd name="T6" fmla="*/ 46 w 5813"/>
                <a:gd name="T7" fmla="*/ 156 h 1596"/>
                <a:gd name="T8" fmla="*/ 53 w 5813"/>
                <a:gd name="T9" fmla="*/ 186 h 1596"/>
                <a:gd name="T10" fmla="*/ 23 w 5813"/>
                <a:gd name="T11" fmla="*/ 1581 h 1596"/>
                <a:gd name="T12" fmla="*/ 5813 w 5813"/>
                <a:gd name="T13" fmla="*/ 1596 h 1596"/>
                <a:gd name="T14" fmla="*/ 5813 w 5813"/>
                <a:gd name="T15" fmla="*/ 19 h 15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813"/>
                <a:gd name="T25" fmla="*/ 0 h 1596"/>
                <a:gd name="T26" fmla="*/ 5813 w 5813"/>
                <a:gd name="T27" fmla="*/ 1596 h 15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813" h="1596">
                  <a:moveTo>
                    <a:pt x="68" y="4"/>
                  </a:moveTo>
                  <a:cubicBezTo>
                    <a:pt x="25" y="34"/>
                    <a:pt x="63" y="0"/>
                    <a:pt x="38" y="50"/>
                  </a:cubicBezTo>
                  <a:cubicBezTo>
                    <a:pt x="28" y="69"/>
                    <a:pt x="12" y="85"/>
                    <a:pt x="0" y="103"/>
                  </a:cubicBezTo>
                  <a:cubicBezTo>
                    <a:pt x="14" y="124"/>
                    <a:pt x="28" y="139"/>
                    <a:pt x="46" y="156"/>
                  </a:cubicBezTo>
                  <a:cubicBezTo>
                    <a:pt x="48" y="166"/>
                    <a:pt x="53" y="186"/>
                    <a:pt x="53" y="186"/>
                  </a:cubicBezTo>
                  <a:lnTo>
                    <a:pt x="23" y="1581"/>
                  </a:lnTo>
                  <a:lnTo>
                    <a:pt x="5813" y="1596"/>
                  </a:lnTo>
                  <a:lnTo>
                    <a:pt x="5813" y="19"/>
                  </a:lnTo>
                </a:path>
              </a:pathLst>
            </a:custGeom>
            <a:gradFill rotWithShape="1">
              <a:gsLst>
                <a:gs pos="0">
                  <a:srgbClr val="66FFFF"/>
                </a:gs>
                <a:gs pos="50000">
                  <a:srgbClr val="33CCFF"/>
                </a:gs>
                <a:gs pos="100000">
                  <a:srgbClr val="66FFFF"/>
                </a:gs>
              </a:gsLst>
              <a:lin ang="18900000" scaled="1"/>
            </a:grad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16" name="Group 23"/>
          <p:cNvGrpSpPr>
            <a:grpSpLocks/>
          </p:cNvGrpSpPr>
          <p:nvPr/>
        </p:nvGrpSpPr>
        <p:grpSpPr bwMode="auto">
          <a:xfrm rot="201456">
            <a:off x="0" y="5105400"/>
            <a:ext cx="7924800" cy="1211263"/>
            <a:chOff x="-57" y="2880"/>
            <a:chExt cx="5689" cy="859"/>
          </a:xfrm>
        </p:grpSpPr>
        <p:grpSp>
          <p:nvGrpSpPr>
            <p:cNvPr id="18788" name="Group 24"/>
            <p:cNvGrpSpPr>
              <a:grpSpLocks/>
            </p:cNvGrpSpPr>
            <p:nvPr/>
          </p:nvGrpSpPr>
          <p:grpSpPr bwMode="auto">
            <a:xfrm flipH="1" flipV="1">
              <a:off x="-57" y="3583"/>
              <a:ext cx="232" cy="76"/>
              <a:chOff x="2199" y="3091"/>
              <a:chExt cx="432" cy="140"/>
            </a:xfrm>
          </p:grpSpPr>
          <p:sp>
            <p:nvSpPr>
              <p:cNvPr id="19384" name="Freeform 25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>
                  <a:gd name="T0" fmla="*/ 1 w 356"/>
                  <a:gd name="T1" fmla="*/ 1 h 228"/>
                  <a:gd name="T2" fmla="*/ 1 w 356"/>
                  <a:gd name="T3" fmla="*/ 1 h 228"/>
                  <a:gd name="T4" fmla="*/ 1 w 356"/>
                  <a:gd name="T5" fmla="*/ 1 h 228"/>
                  <a:gd name="T6" fmla="*/ 1 w 356"/>
                  <a:gd name="T7" fmla="*/ 1 h 228"/>
                  <a:gd name="T8" fmla="*/ 1 w 356"/>
                  <a:gd name="T9" fmla="*/ 1 h 228"/>
                  <a:gd name="T10" fmla="*/ 1 w 356"/>
                  <a:gd name="T11" fmla="*/ 1 h 2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6"/>
                  <a:gd name="T19" fmla="*/ 0 h 228"/>
                  <a:gd name="T20" fmla="*/ 356 w 356"/>
                  <a:gd name="T21" fmla="*/ 228 h 2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385" name="Freeform 26"/>
              <p:cNvSpPr>
                <a:spLocks/>
              </p:cNvSpPr>
              <p:nvPr/>
            </p:nvSpPr>
            <p:spPr bwMode="auto">
              <a:xfrm>
                <a:off x="2420" y="3092"/>
                <a:ext cx="211" cy="119"/>
              </a:xfrm>
              <a:custGeom>
                <a:avLst/>
                <a:gdLst>
                  <a:gd name="T0" fmla="*/ 1 w 330"/>
                  <a:gd name="T1" fmla="*/ 2 h 158"/>
                  <a:gd name="T2" fmla="*/ 1 w 330"/>
                  <a:gd name="T3" fmla="*/ 8 h 158"/>
                  <a:gd name="T4" fmla="*/ 2 w 330"/>
                  <a:gd name="T5" fmla="*/ 8 h 158"/>
                  <a:gd name="T6" fmla="*/ 3 w 330"/>
                  <a:gd name="T7" fmla="*/ 8 h 158"/>
                  <a:gd name="T8" fmla="*/ 3 w 330"/>
                  <a:gd name="T9" fmla="*/ 4 h 158"/>
                  <a:gd name="T10" fmla="*/ 3 w 330"/>
                  <a:gd name="T11" fmla="*/ 2 h 158"/>
                  <a:gd name="T12" fmla="*/ 1 w 330"/>
                  <a:gd name="T13" fmla="*/ 2 h 1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0"/>
                  <a:gd name="T22" fmla="*/ 0 h 158"/>
                  <a:gd name="T23" fmla="*/ 330 w 330"/>
                  <a:gd name="T24" fmla="*/ 158 h 1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789" name="Group 27"/>
            <p:cNvGrpSpPr>
              <a:grpSpLocks/>
            </p:cNvGrpSpPr>
            <p:nvPr/>
          </p:nvGrpSpPr>
          <p:grpSpPr bwMode="auto">
            <a:xfrm flipH="1" flipV="1">
              <a:off x="-57" y="3519"/>
              <a:ext cx="232" cy="76"/>
              <a:chOff x="2199" y="3091"/>
              <a:chExt cx="432" cy="140"/>
            </a:xfrm>
          </p:grpSpPr>
          <p:sp>
            <p:nvSpPr>
              <p:cNvPr id="19382" name="Freeform 28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>
                  <a:gd name="T0" fmla="*/ 1 w 356"/>
                  <a:gd name="T1" fmla="*/ 1 h 228"/>
                  <a:gd name="T2" fmla="*/ 1 w 356"/>
                  <a:gd name="T3" fmla="*/ 1 h 228"/>
                  <a:gd name="T4" fmla="*/ 1 w 356"/>
                  <a:gd name="T5" fmla="*/ 1 h 228"/>
                  <a:gd name="T6" fmla="*/ 1 w 356"/>
                  <a:gd name="T7" fmla="*/ 1 h 228"/>
                  <a:gd name="T8" fmla="*/ 1 w 356"/>
                  <a:gd name="T9" fmla="*/ 1 h 228"/>
                  <a:gd name="T10" fmla="*/ 1 w 356"/>
                  <a:gd name="T11" fmla="*/ 1 h 2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6"/>
                  <a:gd name="T19" fmla="*/ 0 h 228"/>
                  <a:gd name="T20" fmla="*/ 356 w 356"/>
                  <a:gd name="T21" fmla="*/ 228 h 2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383" name="Freeform 29"/>
              <p:cNvSpPr>
                <a:spLocks/>
              </p:cNvSpPr>
              <p:nvPr/>
            </p:nvSpPr>
            <p:spPr bwMode="auto">
              <a:xfrm>
                <a:off x="2420" y="3092"/>
                <a:ext cx="211" cy="119"/>
              </a:xfrm>
              <a:custGeom>
                <a:avLst/>
                <a:gdLst>
                  <a:gd name="T0" fmla="*/ 1 w 330"/>
                  <a:gd name="T1" fmla="*/ 2 h 158"/>
                  <a:gd name="T2" fmla="*/ 1 w 330"/>
                  <a:gd name="T3" fmla="*/ 8 h 158"/>
                  <a:gd name="T4" fmla="*/ 2 w 330"/>
                  <a:gd name="T5" fmla="*/ 8 h 158"/>
                  <a:gd name="T6" fmla="*/ 3 w 330"/>
                  <a:gd name="T7" fmla="*/ 8 h 158"/>
                  <a:gd name="T8" fmla="*/ 3 w 330"/>
                  <a:gd name="T9" fmla="*/ 4 h 158"/>
                  <a:gd name="T10" fmla="*/ 3 w 330"/>
                  <a:gd name="T11" fmla="*/ 2 h 158"/>
                  <a:gd name="T12" fmla="*/ 1 w 330"/>
                  <a:gd name="T13" fmla="*/ 2 h 1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0"/>
                  <a:gd name="T22" fmla="*/ 0 h 158"/>
                  <a:gd name="T23" fmla="*/ 330 w 330"/>
                  <a:gd name="T24" fmla="*/ 158 h 1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790" name="Group 30"/>
            <p:cNvGrpSpPr>
              <a:grpSpLocks/>
            </p:cNvGrpSpPr>
            <p:nvPr/>
          </p:nvGrpSpPr>
          <p:grpSpPr bwMode="auto">
            <a:xfrm flipH="1" flipV="1">
              <a:off x="-9" y="3479"/>
              <a:ext cx="232" cy="76"/>
              <a:chOff x="2199" y="3091"/>
              <a:chExt cx="432" cy="140"/>
            </a:xfrm>
          </p:grpSpPr>
          <p:sp>
            <p:nvSpPr>
              <p:cNvPr id="19380" name="Freeform 31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>
                  <a:gd name="T0" fmla="*/ 1 w 356"/>
                  <a:gd name="T1" fmla="*/ 1 h 228"/>
                  <a:gd name="T2" fmla="*/ 1 w 356"/>
                  <a:gd name="T3" fmla="*/ 1 h 228"/>
                  <a:gd name="T4" fmla="*/ 1 w 356"/>
                  <a:gd name="T5" fmla="*/ 1 h 228"/>
                  <a:gd name="T6" fmla="*/ 1 w 356"/>
                  <a:gd name="T7" fmla="*/ 1 h 228"/>
                  <a:gd name="T8" fmla="*/ 1 w 356"/>
                  <a:gd name="T9" fmla="*/ 1 h 228"/>
                  <a:gd name="T10" fmla="*/ 1 w 356"/>
                  <a:gd name="T11" fmla="*/ 1 h 2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6"/>
                  <a:gd name="T19" fmla="*/ 0 h 228"/>
                  <a:gd name="T20" fmla="*/ 356 w 356"/>
                  <a:gd name="T21" fmla="*/ 228 h 2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381" name="Freeform 32"/>
              <p:cNvSpPr>
                <a:spLocks/>
              </p:cNvSpPr>
              <p:nvPr/>
            </p:nvSpPr>
            <p:spPr bwMode="auto">
              <a:xfrm>
                <a:off x="2420" y="3092"/>
                <a:ext cx="211" cy="119"/>
              </a:xfrm>
              <a:custGeom>
                <a:avLst/>
                <a:gdLst>
                  <a:gd name="T0" fmla="*/ 1 w 330"/>
                  <a:gd name="T1" fmla="*/ 2 h 158"/>
                  <a:gd name="T2" fmla="*/ 1 w 330"/>
                  <a:gd name="T3" fmla="*/ 8 h 158"/>
                  <a:gd name="T4" fmla="*/ 2 w 330"/>
                  <a:gd name="T5" fmla="*/ 8 h 158"/>
                  <a:gd name="T6" fmla="*/ 3 w 330"/>
                  <a:gd name="T7" fmla="*/ 8 h 158"/>
                  <a:gd name="T8" fmla="*/ 3 w 330"/>
                  <a:gd name="T9" fmla="*/ 4 h 158"/>
                  <a:gd name="T10" fmla="*/ 3 w 330"/>
                  <a:gd name="T11" fmla="*/ 2 h 158"/>
                  <a:gd name="T12" fmla="*/ 1 w 330"/>
                  <a:gd name="T13" fmla="*/ 2 h 1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0"/>
                  <a:gd name="T22" fmla="*/ 0 h 158"/>
                  <a:gd name="T23" fmla="*/ 330 w 330"/>
                  <a:gd name="T24" fmla="*/ 158 h 1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791" name="Group 33"/>
            <p:cNvGrpSpPr>
              <a:grpSpLocks/>
            </p:cNvGrpSpPr>
            <p:nvPr/>
          </p:nvGrpSpPr>
          <p:grpSpPr bwMode="auto">
            <a:xfrm flipH="1" flipV="1">
              <a:off x="31" y="3463"/>
              <a:ext cx="232" cy="76"/>
              <a:chOff x="2199" y="3091"/>
              <a:chExt cx="432" cy="140"/>
            </a:xfrm>
          </p:grpSpPr>
          <p:sp>
            <p:nvSpPr>
              <p:cNvPr id="19378" name="Freeform 34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>
                  <a:gd name="T0" fmla="*/ 1 w 356"/>
                  <a:gd name="T1" fmla="*/ 1 h 228"/>
                  <a:gd name="T2" fmla="*/ 1 w 356"/>
                  <a:gd name="T3" fmla="*/ 1 h 228"/>
                  <a:gd name="T4" fmla="*/ 1 w 356"/>
                  <a:gd name="T5" fmla="*/ 1 h 228"/>
                  <a:gd name="T6" fmla="*/ 1 w 356"/>
                  <a:gd name="T7" fmla="*/ 1 h 228"/>
                  <a:gd name="T8" fmla="*/ 1 w 356"/>
                  <a:gd name="T9" fmla="*/ 1 h 228"/>
                  <a:gd name="T10" fmla="*/ 1 w 356"/>
                  <a:gd name="T11" fmla="*/ 1 h 2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6"/>
                  <a:gd name="T19" fmla="*/ 0 h 228"/>
                  <a:gd name="T20" fmla="*/ 356 w 356"/>
                  <a:gd name="T21" fmla="*/ 228 h 2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379" name="Freeform 35"/>
              <p:cNvSpPr>
                <a:spLocks/>
              </p:cNvSpPr>
              <p:nvPr/>
            </p:nvSpPr>
            <p:spPr bwMode="auto">
              <a:xfrm>
                <a:off x="2420" y="3092"/>
                <a:ext cx="211" cy="119"/>
              </a:xfrm>
              <a:custGeom>
                <a:avLst/>
                <a:gdLst>
                  <a:gd name="T0" fmla="*/ 1 w 330"/>
                  <a:gd name="T1" fmla="*/ 2 h 158"/>
                  <a:gd name="T2" fmla="*/ 1 w 330"/>
                  <a:gd name="T3" fmla="*/ 8 h 158"/>
                  <a:gd name="T4" fmla="*/ 2 w 330"/>
                  <a:gd name="T5" fmla="*/ 8 h 158"/>
                  <a:gd name="T6" fmla="*/ 3 w 330"/>
                  <a:gd name="T7" fmla="*/ 8 h 158"/>
                  <a:gd name="T8" fmla="*/ 3 w 330"/>
                  <a:gd name="T9" fmla="*/ 4 h 158"/>
                  <a:gd name="T10" fmla="*/ 3 w 330"/>
                  <a:gd name="T11" fmla="*/ 2 h 158"/>
                  <a:gd name="T12" fmla="*/ 1 w 330"/>
                  <a:gd name="T13" fmla="*/ 2 h 1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0"/>
                  <a:gd name="T22" fmla="*/ 0 h 158"/>
                  <a:gd name="T23" fmla="*/ 330 w 330"/>
                  <a:gd name="T24" fmla="*/ 158 h 1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792" name="Group 36"/>
            <p:cNvGrpSpPr>
              <a:grpSpLocks/>
            </p:cNvGrpSpPr>
            <p:nvPr/>
          </p:nvGrpSpPr>
          <p:grpSpPr bwMode="auto">
            <a:xfrm>
              <a:off x="2327" y="3232"/>
              <a:ext cx="1021" cy="296"/>
              <a:chOff x="3353" y="4024"/>
              <a:chExt cx="1021" cy="296"/>
            </a:xfrm>
          </p:grpSpPr>
          <p:grpSp>
            <p:nvGrpSpPr>
              <p:cNvPr id="19336" name="Group 37"/>
              <p:cNvGrpSpPr>
                <a:grpSpLocks/>
              </p:cNvGrpSpPr>
              <p:nvPr/>
            </p:nvGrpSpPr>
            <p:grpSpPr bwMode="auto">
              <a:xfrm rot="464866">
                <a:off x="3353" y="4024"/>
                <a:ext cx="544" cy="296"/>
                <a:chOff x="4649" y="2704"/>
                <a:chExt cx="544" cy="296"/>
              </a:xfrm>
            </p:grpSpPr>
            <p:grpSp>
              <p:nvGrpSpPr>
                <p:cNvPr id="19358" name="Group 38"/>
                <p:cNvGrpSpPr>
                  <a:grpSpLocks/>
                </p:cNvGrpSpPr>
                <p:nvPr/>
              </p:nvGrpSpPr>
              <p:grpSpPr bwMode="auto">
                <a:xfrm rot="20634609" flipH="1">
                  <a:off x="4649" y="2795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19369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9376" name="Freeform 40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9377" name="Freeform 41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9370" name="Group 42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9374" name="Freeform 43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9375" name="Freeform 44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9371" name="Group 45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9372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9373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19359" name="Group 48"/>
                <p:cNvGrpSpPr>
                  <a:grpSpLocks/>
                </p:cNvGrpSpPr>
                <p:nvPr/>
              </p:nvGrpSpPr>
              <p:grpSpPr bwMode="auto">
                <a:xfrm rot="-519260">
                  <a:off x="4921" y="2704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19360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9367" name="Freeform 50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9368" name="Freeform 51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9361" name="Group 52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9365" name="Freeform 53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9366" name="Freeform 54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9362" name="Group 55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9363" name="Freeform 56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9364" name="Freeform 57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19337" name="Group 58"/>
              <p:cNvGrpSpPr>
                <a:grpSpLocks/>
              </p:cNvGrpSpPr>
              <p:nvPr/>
            </p:nvGrpSpPr>
            <p:grpSpPr bwMode="auto">
              <a:xfrm rot="21135134" flipH="1">
                <a:off x="3830" y="4024"/>
                <a:ext cx="544" cy="296"/>
                <a:chOff x="4649" y="2704"/>
                <a:chExt cx="544" cy="296"/>
              </a:xfrm>
            </p:grpSpPr>
            <p:grpSp>
              <p:nvGrpSpPr>
                <p:cNvPr id="19338" name="Group 59"/>
                <p:cNvGrpSpPr>
                  <a:grpSpLocks/>
                </p:cNvGrpSpPr>
                <p:nvPr/>
              </p:nvGrpSpPr>
              <p:grpSpPr bwMode="auto">
                <a:xfrm rot="20634609" flipH="1">
                  <a:off x="4649" y="2795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19349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9356" name="Freeform 61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9357" name="Freeform 62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9350" name="Group 63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9354" name="Freeform 64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9355" name="Freeform 65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9351" name="Group 66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9352" name="Freeform 67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9353" name="Freeform 68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19339" name="Group 69"/>
                <p:cNvGrpSpPr>
                  <a:grpSpLocks/>
                </p:cNvGrpSpPr>
                <p:nvPr/>
              </p:nvGrpSpPr>
              <p:grpSpPr bwMode="auto">
                <a:xfrm rot="-519260">
                  <a:off x="4921" y="2704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19340" name="Group 70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9347" name="Freeform 71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9348" name="Freeform 72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9341" name="Group 73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9345" name="Freeform 74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9346" name="Freeform 75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9342" name="Group 76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9343" name="Freeform 77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9344" name="Freeform 78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</p:grpSp>
        </p:grpSp>
        <p:grpSp>
          <p:nvGrpSpPr>
            <p:cNvPr id="18793" name="Group 79"/>
            <p:cNvGrpSpPr>
              <a:grpSpLocks/>
            </p:cNvGrpSpPr>
            <p:nvPr/>
          </p:nvGrpSpPr>
          <p:grpSpPr bwMode="auto">
            <a:xfrm>
              <a:off x="47" y="3392"/>
              <a:ext cx="1021" cy="296"/>
              <a:chOff x="3353" y="4024"/>
              <a:chExt cx="1021" cy="296"/>
            </a:xfrm>
          </p:grpSpPr>
          <p:grpSp>
            <p:nvGrpSpPr>
              <p:cNvPr id="19294" name="Group 80"/>
              <p:cNvGrpSpPr>
                <a:grpSpLocks/>
              </p:cNvGrpSpPr>
              <p:nvPr/>
            </p:nvGrpSpPr>
            <p:grpSpPr bwMode="auto">
              <a:xfrm rot="464866">
                <a:off x="3353" y="4024"/>
                <a:ext cx="544" cy="296"/>
                <a:chOff x="4649" y="2704"/>
                <a:chExt cx="544" cy="296"/>
              </a:xfrm>
            </p:grpSpPr>
            <p:grpSp>
              <p:nvGrpSpPr>
                <p:cNvPr id="19316" name="Group 81"/>
                <p:cNvGrpSpPr>
                  <a:grpSpLocks/>
                </p:cNvGrpSpPr>
                <p:nvPr/>
              </p:nvGrpSpPr>
              <p:grpSpPr bwMode="auto">
                <a:xfrm rot="20634609" flipH="1">
                  <a:off x="4649" y="2795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19327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9334" name="Freeform 83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9335" name="Freeform 84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9328" name="Group 85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9332" name="Freeform 86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9333" name="Freeform 87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9329" name="Group 88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9330" name="Freeform 89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9331" name="Freeform 90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19317" name="Group 91"/>
                <p:cNvGrpSpPr>
                  <a:grpSpLocks/>
                </p:cNvGrpSpPr>
                <p:nvPr/>
              </p:nvGrpSpPr>
              <p:grpSpPr bwMode="auto">
                <a:xfrm rot="-519260">
                  <a:off x="4921" y="2704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19318" name="Group 92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9325" name="Freeform 93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9326" name="Freeform 94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9319" name="Group 95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9323" name="Freeform 96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9324" name="Freeform 97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9320" name="Group 98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9321" name="Freeform 99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9322" name="Freeform 100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19295" name="Group 101"/>
              <p:cNvGrpSpPr>
                <a:grpSpLocks/>
              </p:cNvGrpSpPr>
              <p:nvPr/>
            </p:nvGrpSpPr>
            <p:grpSpPr bwMode="auto">
              <a:xfrm rot="21135134" flipH="1">
                <a:off x="3830" y="4024"/>
                <a:ext cx="544" cy="296"/>
                <a:chOff x="4649" y="2704"/>
                <a:chExt cx="544" cy="296"/>
              </a:xfrm>
            </p:grpSpPr>
            <p:grpSp>
              <p:nvGrpSpPr>
                <p:cNvPr id="19296" name="Group 102"/>
                <p:cNvGrpSpPr>
                  <a:grpSpLocks/>
                </p:cNvGrpSpPr>
                <p:nvPr/>
              </p:nvGrpSpPr>
              <p:grpSpPr bwMode="auto">
                <a:xfrm rot="20634609" flipH="1">
                  <a:off x="4649" y="2795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19307" name="Group 103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9314" name="Freeform 104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9315" name="Freeform 105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9308" name="Group 106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9312" name="Freeform 107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9313" name="Freeform 108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9309" name="Group 109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9310" name="Freeform 110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9311" name="Freeform 111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19297" name="Group 112"/>
                <p:cNvGrpSpPr>
                  <a:grpSpLocks/>
                </p:cNvGrpSpPr>
                <p:nvPr/>
              </p:nvGrpSpPr>
              <p:grpSpPr bwMode="auto">
                <a:xfrm rot="-519260">
                  <a:off x="4921" y="2704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19298" name="Group 113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9305" name="Freeform 114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9306" name="Freeform 115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9299" name="Group 116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9303" name="Freeform 117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9304" name="Freeform 118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9300" name="Group 119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9301" name="Freeform 120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9302" name="Freeform 121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</p:grpSp>
        </p:grpSp>
        <p:grpSp>
          <p:nvGrpSpPr>
            <p:cNvPr id="18794" name="Group 122"/>
            <p:cNvGrpSpPr>
              <a:grpSpLocks/>
            </p:cNvGrpSpPr>
            <p:nvPr/>
          </p:nvGrpSpPr>
          <p:grpSpPr bwMode="auto">
            <a:xfrm>
              <a:off x="-9" y="3123"/>
              <a:ext cx="104" cy="52"/>
              <a:chOff x="2199" y="3091"/>
              <a:chExt cx="432" cy="140"/>
            </a:xfrm>
          </p:grpSpPr>
          <p:sp>
            <p:nvSpPr>
              <p:cNvPr id="19292" name="Freeform 123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>
                  <a:gd name="T0" fmla="*/ 1 w 356"/>
                  <a:gd name="T1" fmla="*/ 1 h 228"/>
                  <a:gd name="T2" fmla="*/ 1 w 356"/>
                  <a:gd name="T3" fmla="*/ 1 h 228"/>
                  <a:gd name="T4" fmla="*/ 1 w 356"/>
                  <a:gd name="T5" fmla="*/ 1 h 228"/>
                  <a:gd name="T6" fmla="*/ 1 w 356"/>
                  <a:gd name="T7" fmla="*/ 1 h 228"/>
                  <a:gd name="T8" fmla="*/ 1 w 356"/>
                  <a:gd name="T9" fmla="*/ 1 h 228"/>
                  <a:gd name="T10" fmla="*/ 1 w 356"/>
                  <a:gd name="T11" fmla="*/ 1 h 2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6"/>
                  <a:gd name="T19" fmla="*/ 0 h 228"/>
                  <a:gd name="T20" fmla="*/ 356 w 356"/>
                  <a:gd name="T21" fmla="*/ 228 h 2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293" name="Freeform 124"/>
              <p:cNvSpPr>
                <a:spLocks/>
              </p:cNvSpPr>
              <p:nvPr/>
            </p:nvSpPr>
            <p:spPr bwMode="auto">
              <a:xfrm>
                <a:off x="2420" y="3092"/>
                <a:ext cx="211" cy="119"/>
              </a:xfrm>
              <a:custGeom>
                <a:avLst/>
                <a:gdLst>
                  <a:gd name="T0" fmla="*/ 1 w 330"/>
                  <a:gd name="T1" fmla="*/ 2 h 158"/>
                  <a:gd name="T2" fmla="*/ 1 w 330"/>
                  <a:gd name="T3" fmla="*/ 8 h 158"/>
                  <a:gd name="T4" fmla="*/ 2 w 330"/>
                  <a:gd name="T5" fmla="*/ 8 h 158"/>
                  <a:gd name="T6" fmla="*/ 3 w 330"/>
                  <a:gd name="T7" fmla="*/ 8 h 158"/>
                  <a:gd name="T8" fmla="*/ 3 w 330"/>
                  <a:gd name="T9" fmla="*/ 4 h 158"/>
                  <a:gd name="T10" fmla="*/ 3 w 330"/>
                  <a:gd name="T11" fmla="*/ 2 h 158"/>
                  <a:gd name="T12" fmla="*/ 1 w 330"/>
                  <a:gd name="T13" fmla="*/ 2 h 1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0"/>
                  <a:gd name="T22" fmla="*/ 0 h 158"/>
                  <a:gd name="T23" fmla="*/ 330 w 330"/>
                  <a:gd name="T24" fmla="*/ 158 h 1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795" name="Group 125"/>
            <p:cNvGrpSpPr>
              <a:grpSpLocks/>
            </p:cNvGrpSpPr>
            <p:nvPr/>
          </p:nvGrpSpPr>
          <p:grpSpPr bwMode="auto">
            <a:xfrm>
              <a:off x="-9" y="3059"/>
              <a:ext cx="104" cy="52"/>
              <a:chOff x="2199" y="3091"/>
              <a:chExt cx="432" cy="140"/>
            </a:xfrm>
          </p:grpSpPr>
          <p:sp>
            <p:nvSpPr>
              <p:cNvPr id="19290" name="Freeform 126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>
                  <a:gd name="T0" fmla="*/ 1 w 356"/>
                  <a:gd name="T1" fmla="*/ 1 h 228"/>
                  <a:gd name="T2" fmla="*/ 1 w 356"/>
                  <a:gd name="T3" fmla="*/ 1 h 228"/>
                  <a:gd name="T4" fmla="*/ 1 w 356"/>
                  <a:gd name="T5" fmla="*/ 1 h 228"/>
                  <a:gd name="T6" fmla="*/ 1 w 356"/>
                  <a:gd name="T7" fmla="*/ 1 h 228"/>
                  <a:gd name="T8" fmla="*/ 1 w 356"/>
                  <a:gd name="T9" fmla="*/ 1 h 228"/>
                  <a:gd name="T10" fmla="*/ 1 w 356"/>
                  <a:gd name="T11" fmla="*/ 1 h 2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6"/>
                  <a:gd name="T19" fmla="*/ 0 h 228"/>
                  <a:gd name="T20" fmla="*/ 356 w 356"/>
                  <a:gd name="T21" fmla="*/ 228 h 2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291" name="Freeform 127"/>
              <p:cNvSpPr>
                <a:spLocks/>
              </p:cNvSpPr>
              <p:nvPr/>
            </p:nvSpPr>
            <p:spPr bwMode="auto">
              <a:xfrm>
                <a:off x="2420" y="3092"/>
                <a:ext cx="211" cy="119"/>
              </a:xfrm>
              <a:custGeom>
                <a:avLst/>
                <a:gdLst>
                  <a:gd name="T0" fmla="*/ 1 w 330"/>
                  <a:gd name="T1" fmla="*/ 2 h 158"/>
                  <a:gd name="T2" fmla="*/ 1 w 330"/>
                  <a:gd name="T3" fmla="*/ 8 h 158"/>
                  <a:gd name="T4" fmla="*/ 2 w 330"/>
                  <a:gd name="T5" fmla="*/ 8 h 158"/>
                  <a:gd name="T6" fmla="*/ 3 w 330"/>
                  <a:gd name="T7" fmla="*/ 8 h 158"/>
                  <a:gd name="T8" fmla="*/ 3 w 330"/>
                  <a:gd name="T9" fmla="*/ 4 h 158"/>
                  <a:gd name="T10" fmla="*/ 3 w 330"/>
                  <a:gd name="T11" fmla="*/ 2 h 158"/>
                  <a:gd name="T12" fmla="*/ 1 w 330"/>
                  <a:gd name="T13" fmla="*/ 2 h 1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0"/>
                  <a:gd name="T22" fmla="*/ 0 h 158"/>
                  <a:gd name="T23" fmla="*/ 330 w 330"/>
                  <a:gd name="T24" fmla="*/ 158 h 1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796" name="Group 128"/>
            <p:cNvGrpSpPr>
              <a:grpSpLocks/>
            </p:cNvGrpSpPr>
            <p:nvPr/>
          </p:nvGrpSpPr>
          <p:grpSpPr bwMode="auto">
            <a:xfrm>
              <a:off x="39" y="3019"/>
              <a:ext cx="104" cy="52"/>
              <a:chOff x="2199" y="3091"/>
              <a:chExt cx="432" cy="140"/>
            </a:xfrm>
          </p:grpSpPr>
          <p:sp>
            <p:nvSpPr>
              <p:cNvPr id="19288" name="Freeform 129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>
                  <a:gd name="T0" fmla="*/ 1 w 356"/>
                  <a:gd name="T1" fmla="*/ 1 h 228"/>
                  <a:gd name="T2" fmla="*/ 1 w 356"/>
                  <a:gd name="T3" fmla="*/ 1 h 228"/>
                  <a:gd name="T4" fmla="*/ 1 w 356"/>
                  <a:gd name="T5" fmla="*/ 1 h 228"/>
                  <a:gd name="T6" fmla="*/ 1 w 356"/>
                  <a:gd name="T7" fmla="*/ 1 h 228"/>
                  <a:gd name="T8" fmla="*/ 1 w 356"/>
                  <a:gd name="T9" fmla="*/ 1 h 228"/>
                  <a:gd name="T10" fmla="*/ 1 w 356"/>
                  <a:gd name="T11" fmla="*/ 1 h 2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6"/>
                  <a:gd name="T19" fmla="*/ 0 h 228"/>
                  <a:gd name="T20" fmla="*/ 356 w 356"/>
                  <a:gd name="T21" fmla="*/ 228 h 2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289" name="Freeform 130"/>
              <p:cNvSpPr>
                <a:spLocks/>
              </p:cNvSpPr>
              <p:nvPr/>
            </p:nvSpPr>
            <p:spPr bwMode="auto">
              <a:xfrm>
                <a:off x="2420" y="3092"/>
                <a:ext cx="211" cy="119"/>
              </a:xfrm>
              <a:custGeom>
                <a:avLst/>
                <a:gdLst>
                  <a:gd name="T0" fmla="*/ 1 w 330"/>
                  <a:gd name="T1" fmla="*/ 2 h 158"/>
                  <a:gd name="T2" fmla="*/ 1 w 330"/>
                  <a:gd name="T3" fmla="*/ 8 h 158"/>
                  <a:gd name="T4" fmla="*/ 2 w 330"/>
                  <a:gd name="T5" fmla="*/ 8 h 158"/>
                  <a:gd name="T6" fmla="*/ 3 w 330"/>
                  <a:gd name="T7" fmla="*/ 8 h 158"/>
                  <a:gd name="T8" fmla="*/ 3 w 330"/>
                  <a:gd name="T9" fmla="*/ 4 h 158"/>
                  <a:gd name="T10" fmla="*/ 3 w 330"/>
                  <a:gd name="T11" fmla="*/ 2 h 158"/>
                  <a:gd name="T12" fmla="*/ 1 w 330"/>
                  <a:gd name="T13" fmla="*/ 2 h 1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0"/>
                  <a:gd name="T22" fmla="*/ 0 h 158"/>
                  <a:gd name="T23" fmla="*/ 330 w 330"/>
                  <a:gd name="T24" fmla="*/ 158 h 1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797" name="Group 131"/>
            <p:cNvGrpSpPr>
              <a:grpSpLocks/>
            </p:cNvGrpSpPr>
            <p:nvPr/>
          </p:nvGrpSpPr>
          <p:grpSpPr bwMode="auto">
            <a:xfrm>
              <a:off x="48" y="2880"/>
              <a:ext cx="5584" cy="859"/>
              <a:chOff x="47" y="2784"/>
              <a:chExt cx="5584" cy="859"/>
            </a:xfrm>
          </p:grpSpPr>
          <p:grpSp>
            <p:nvGrpSpPr>
              <p:cNvPr id="18798" name="Group 132"/>
              <p:cNvGrpSpPr>
                <a:grpSpLocks/>
              </p:cNvGrpSpPr>
              <p:nvPr/>
            </p:nvGrpSpPr>
            <p:grpSpPr bwMode="auto">
              <a:xfrm>
                <a:off x="1839" y="3075"/>
                <a:ext cx="216" cy="116"/>
                <a:chOff x="2199" y="3091"/>
                <a:chExt cx="432" cy="140"/>
              </a:xfrm>
            </p:grpSpPr>
            <p:sp>
              <p:nvSpPr>
                <p:cNvPr id="19286" name="Freeform 133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287" name="Freeform 134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799" name="Group 135"/>
              <p:cNvGrpSpPr>
                <a:grpSpLocks/>
              </p:cNvGrpSpPr>
              <p:nvPr/>
            </p:nvGrpSpPr>
            <p:grpSpPr bwMode="auto">
              <a:xfrm>
                <a:off x="3551" y="3091"/>
                <a:ext cx="432" cy="140"/>
                <a:chOff x="2199" y="3091"/>
                <a:chExt cx="432" cy="140"/>
              </a:xfrm>
            </p:grpSpPr>
            <p:sp>
              <p:nvSpPr>
                <p:cNvPr id="19284" name="Freeform 136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285" name="Freeform 137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00" name="Group 138"/>
              <p:cNvGrpSpPr>
                <a:grpSpLocks/>
              </p:cNvGrpSpPr>
              <p:nvPr/>
            </p:nvGrpSpPr>
            <p:grpSpPr bwMode="auto">
              <a:xfrm rot="10627022">
                <a:off x="618" y="3414"/>
                <a:ext cx="432" cy="140"/>
                <a:chOff x="2199" y="3091"/>
                <a:chExt cx="432" cy="140"/>
              </a:xfrm>
            </p:grpSpPr>
            <p:sp>
              <p:nvSpPr>
                <p:cNvPr id="19282" name="Freeform 139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283" name="Freeform 140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01" name="Group 141"/>
              <p:cNvGrpSpPr>
                <a:grpSpLocks/>
              </p:cNvGrpSpPr>
              <p:nvPr/>
            </p:nvGrpSpPr>
            <p:grpSpPr bwMode="auto">
              <a:xfrm>
                <a:off x="2791" y="3027"/>
                <a:ext cx="104" cy="52"/>
                <a:chOff x="2199" y="3091"/>
                <a:chExt cx="432" cy="140"/>
              </a:xfrm>
            </p:grpSpPr>
            <p:sp>
              <p:nvSpPr>
                <p:cNvPr id="19280" name="Freeform 142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281" name="Freeform 143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02" name="Group 144"/>
              <p:cNvGrpSpPr>
                <a:grpSpLocks/>
              </p:cNvGrpSpPr>
              <p:nvPr/>
            </p:nvGrpSpPr>
            <p:grpSpPr bwMode="auto">
              <a:xfrm>
                <a:off x="4591" y="2907"/>
                <a:ext cx="104" cy="52"/>
                <a:chOff x="2199" y="3091"/>
                <a:chExt cx="432" cy="140"/>
              </a:xfrm>
            </p:grpSpPr>
            <p:sp>
              <p:nvSpPr>
                <p:cNvPr id="19278" name="Freeform 145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279" name="Freeform 146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03" name="Group 147"/>
              <p:cNvGrpSpPr>
                <a:grpSpLocks/>
              </p:cNvGrpSpPr>
              <p:nvPr/>
            </p:nvGrpSpPr>
            <p:grpSpPr bwMode="auto">
              <a:xfrm>
                <a:off x="5272" y="3339"/>
                <a:ext cx="104" cy="52"/>
                <a:chOff x="2199" y="3091"/>
                <a:chExt cx="432" cy="140"/>
              </a:xfrm>
            </p:grpSpPr>
            <p:sp>
              <p:nvSpPr>
                <p:cNvPr id="19276" name="Freeform 148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277" name="Freeform 149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04" name="Group 150"/>
              <p:cNvGrpSpPr>
                <a:grpSpLocks/>
              </p:cNvGrpSpPr>
              <p:nvPr/>
            </p:nvGrpSpPr>
            <p:grpSpPr bwMode="auto">
              <a:xfrm>
                <a:off x="5128" y="3371"/>
                <a:ext cx="104" cy="52"/>
                <a:chOff x="2199" y="3091"/>
                <a:chExt cx="432" cy="140"/>
              </a:xfrm>
            </p:grpSpPr>
            <p:sp>
              <p:nvSpPr>
                <p:cNvPr id="19274" name="Freeform 151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275" name="Freeform 152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05" name="Group 153"/>
              <p:cNvGrpSpPr>
                <a:grpSpLocks/>
              </p:cNvGrpSpPr>
              <p:nvPr/>
            </p:nvGrpSpPr>
            <p:grpSpPr bwMode="auto">
              <a:xfrm>
                <a:off x="5024" y="3387"/>
                <a:ext cx="104" cy="52"/>
                <a:chOff x="2199" y="3091"/>
                <a:chExt cx="432" cy="140"/>
              </a:xfrm>
            </p:grpSpPr>
            <p:sp>
              <p:nvSpPr>
                <p:cNvPr id="19272" name="Freeform 154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273" name="Freeform 155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06" name="Group 156"/>
              <p:cNvGrpSpPr>
                <a:grpSpLocks/>
              </p:cNvGrpSpPr>
              <p:nvPr/>
            </p:nvGrpSpPr>
            <p:grpSpPr bwMode="auto">
              <a:xfrm>
                <a:off x="5024" y="3323"/>
                <a:ext cx="104" cy="52"/>
                <a:chOff x="2199" y="3091"/>
                <a:chExt cx="432" cy="140"/>
              </a:xfrm>
            </p:grpSpPr>
            <p:sp>
              <p:nvSpPr>
                <p:cNvPr id="19270" name="Freeform 157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271" name="Freeform 158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07" name="Group 159"/>
              <p:cNvGrpSpPr>
                <a:grpSpLocks/>
              </p:cNvGrpSpPr>
              <p:nvPr/>
            </p:nvGrpSpPr>
            <p:grpSpPr bwMode="auto">
              <a:xfrm>
                <a:off x="5072" y="3283"/>
                <a:ext cx="104" cy="52"/>
                <a:chOff x="2199" y="3091"/>
                <a:chExt cx="432" cy="140"/>
              </a:xfrm>
            </p:grpSpPr>
            <p:sp>
              <p:nvSpPr>
                <p:cNvPr id="19268" name="Freeform 160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269" name="Freeform 161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08" name="Group 162"/>
              <p:cNvGrpSpPr>
                <a:grpSpLocks/>
              </p:cNvGrpSpPr>
              <p:nvPr/>
            </p:nvGrpSpPr>
            <p:grpSpPr bwMode="auto">
              <a:xfrm>
                <a:off x="5112" y="3267"/>
                <a:ext cx="104" cy="52"/>
                <a:chOff x="2199" y="3091"/>
                <a:chExt cx="432" cy="140"/>
              </a:xfrm>
            </p:grpSpPr>
            <p:sp>
              <p:nvSpPr>
                <p:cNvPr id="19266" name="Freeform 163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267" name="Freeform 164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09" name="Group 165"/>
              <p:cNvGrpSpPr>
                <a:grpSpLocks/>
              </p:cNvGrpSpPr>
              <p:nvPr/>
            </p:nvGrpSpPr>
            <p:grpSpPr bwMode="auto">
              <a:xfrm>
                <a:off x="5160" y="3243"/>
                <a:ext cx="104" cy="52"/>
                <a:chOff x="2199" y="3091"/>
                <a:chExt cx="432" cy="140"/>
              </a:xfrm>
            </p:grpSpPr>
            <p:sp>
              <p:nvSpPr>
                <p:cNvPr id="19264" name="Freeform 166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265" name="Freeform 167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10" name="Group 168"/>
              <p:cNvGrpSpPr>
                <a:grpSpLocks/>
              </p:cNvGrpSpPr>
              <p:nvPr/>
            </p:nvGrpSpPr>
            <p:grpSpPr bwMode="auto">
              <a:xfrm>
                <a:off x="5288" y="3195"/>
                <a:ext cx="104" cy="52"/>
                <a:chOff x="2199" y="3091"/>
                <a:chExt cx="432" cy="140"/>
              </a:xfrm>
            </p:grpSpPr>
            <p:sp>
              <p:nvSpPr>
                <p:cNvPr id="19262" name="Freeform 169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263" name="Freeform 170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11" name="Group 171"/>
              <p:cNvGrpSpPr>
                <a:grpSpLocks/>
              </p:cNvGrpSpPr>
              <p:nvPr/>
            </p:nvGrpSpPr>
            <p:grpSpPr bwMode="auto">
              <a:xfrm>
                <a:off x="4656" y="3283"/>
                <a:ext cx="104" cy="52"/>
                <a:chOff x="2199" y="3091"/>
                <a:chExt cx="432" cy="140"/>
              </a:xfrm>
            </p:grpSpPr>
            <p:sp>
              <p:nvSpPr>
                <p:cNvPr id="19260" name="Freeform 172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261" name="Freeform 173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12" name="Group 174"/>
              <p:cNvGrpSpPr>
                <a:grpSpLocks/>
              </p:cNvGrpSpPr>
              <p:nvPr/>
            </p:nvGrpSpPr>
            <p:grpSpPr bwMode="auto">
              <a:xfrm>
                <a:off x="5488" y="3195"/>
                <a:ext cx="104" cy="52"/>
                <a:chOff x="2199" y="3091"/>
                <a:chExt cx="432" cy="140"/>
              </a:xfrm>
            </p:grpSpPr>
            <p:sp>
              <p:nvSpPr>
                <p:cNvPr id="19258" name="Freeform 175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259" name="Freeform 176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13" name="Group 177"/>
              <p:cNvGrpSpPr>
                <a:grpSpLocks/>
              </p:cNvGrpSpPr>
              <p:nvPr/>
            </p:nvGrpSpPr>
            <p:grpSpPr bwMode="auto">
              <a:xfrm>
                <a:off x="5175" y="2955"/>
                <a:ext cx="104" cy="52"/>
                <a:chOff x="2199" y="3091"/>
                <a:chExt cx="432" cy="140"/>
              </a:xfrm>
            </p:grpSpPr>
            <p:sp>
              <p:nvSpPr>
                <p:cNvPr id="19256" name="Freeform 178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257" name="Freeform 179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14" name="Group 180"/>
              <p:cNvGrpSpPr>
                <a:grpSpLocks/>
              </p:cNvGrpSpPr>
              <p:nvPr/>
            </p:nvGrpSpPr>
            <p:grpSpPr bwMode="auto">
              <a:xfrm>
                <a:off x="5375" y="2955"/>
                <a:ext cx="104" cy="52"/>
                <a:chOff x="2199" y="3091"/>
                <a:chExt cx="432" cy="140"/>
              </a:xfrm>
            </p:grpSpPr>
            <p:sp>
              <p:nvSpPr>
                <p:cNvPr id="19254" name="Freeform 181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255" name="Freeform 182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15" name="Group 183"/>
              <p:cNvGrpSpPr>
                <a:grpSpLocks/>
              </p:cNvGrpSpPr>
              <p:nvPr/>
            </p:nvGrpSpPr>
            <p:grpSpPr bwMode="auto">
              <a:xfrm>
                <a:off x="2280" y="3176"/>
                <a:ext cx="119" cy="53"/>
                <a:chOff x="2199" y="3091"/>
                <a:chExt cx="432" cy="140"/>
              </a:xfrm>
            </p:grpSpPr>
            <p:sp>
              <p:nvSpPr>
                <p:cNvPr id="19252" name="Freeform 184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253" name="Freeform 185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16" name="Group 186"/>
              <p:cNvGrpSpPr>
                <a:grpSpLocks/>
              </p:cNvGrpSpPr>
              <p:nvPr/>
            </p:nvGrpSpPr>
            <p:grpSpPr bwMode="auto">
              <a:xfrm>
                <a:off x="1672" y="3192"/>
                <a:ext cx="104" cy="52"/>
                <a:chOff x="2199" y="3091"/>
                <a:chExt cx="432" cy="140"/>
              </a:xfrm>
            </p:grpSpPr>
            <p:sp>
              <p:nvSpPr>
                <p:cNvPr id="19250" name="Freeform 187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251" name="Freeform 188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17" name="Group 189"/>
              <p:cNvGrpSpPr>
                <a:grpSpLocks/>
              </p:cNvGrpSpPr>
              <p:nvPr/>
            </p:nvGrpSpPr>
            <p:grpSpPr bwMode="auto">
              <a:xfrm>
                <a:off x="1568" y="3208"/>
                <a:ext cx="104" cy="52"/>
                <a:chOff x="2199" y="3091"/>
                <a:chExt cx="432" cy="140"/>
              </a:xfrm>
            </p:grpSpPr>
            <p:sp>
              <p:nvSpPr>
                <p:cNvPr id="19248" name="Freeform 190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249" name="Freeform 191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18" name="Group 192"/>
              <p:cNvGrpSpPr>
                <a:grpSpLocks/>
              </p:cNvGrpSpPr>
              <p:nvPr/>
            </p:nvGrpSpPr>
            <p:grpSpPr bwMode="auto">
              <a:xfrm>
                <a:off x="1568" y="3144"/>
                <a:ext cx="104" cy="52"/>
                <a:chOff x="2199" y="3091"/>
                <a:chExt cx="432" cy="140"/>
              </a:xfrm>
            </p:grpSpPr>
            <p:sp>
              <p:nvSpPr>
                <p:cNvPr id="19246" name="Freeform 193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247" name="Freeform 194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19" name="Group 195"/>
              <p:cNvGrpSpPr>
                <a:grpSpLocks/>
              </p:cNvGrpSpPr>
              <p:nvPr/>
            </p:nvGrpSpPr>
            <p:grpSpPr bwMode="auto">
              <a:xfrm>
                <a:off x="1616" y="3104"/>
                <a:ext cx="104" cy="52"/>
                <a:chOff x="2199" y="3091"/>
                <a:chExt cx="432" cy="140"/>
              </a:xfrm>
            </p:grpSpPr>
            <p:sp>
              <p:nvSpPr>
                <p:cNvPr id="19244" name="Freeform 196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245" name="Freeform 197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20" name="Group 198"/>
              <p:cNvGrpSpPr>
                <a:grpSpLocks/>
              </p:cNvGrpSpPr>
              <p:nvPr/>
            </p:nvGrpSpPr>
            <p:grpSpPr bwMode="auto">
              <a:xfrm>
                <a:off x="1656" y="3088"/>
                <a:ext cx="104" cy="52"/>
                <a:chOff x="2199" y="3091"/>
                <a:chExt cx="432" cy="140"/>
              </a:xfrm>
            </p:grpSpPr>
            <p:sp>
              <p:nvSpPr>
                <p:cNvPr id="19242" name="Freeform 199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243" name="Freeform 200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21" name="Group 201"/>
              <p:cNvGrpSpPr>
                <a:grpSpLocks/>
              </p:cNvGrpSpPr>
              <p:nvPr/>
            </p:nvGrpSpPr>
            <p:grpSpPr bwMode="auto">
              <a:xfrm>
                <a:off x="2168" y="3080"/>
                <a:ext cx="119" cy="53"/>
                <a:chOff x="2199" y="3091"/>
                <a:chExt cx="432" cy="140"/>
              </a:xfrm>
            </p:grpSpPr>
            <p:sp>
              <p:nvSpPr>
                <p:cNvPr id="19240" name="Freeform 202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241" name="Freeform 203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22" name="Group 204"/>
              <p:cNvGrpSpPr>
                <a:grpSpLocks/>
              </p:cNvGrpSpPr>
              <p:nvPr/>
            </p:nvGrpSpPr>
            <p:grpSpPr bwMode="auto">
              <a:xfrm>
                <a:off x="2296" y="3032"/>
                <a:ext cx="119" cy="53"/>
                <a:chOff x="2199" y="3091"/>
                <a:chExt cx="432" cy="140"/>
              </a:xfrm>
            </p:grpSpPr>
            <p:sp>
              <p:nvSpPr>
                <p:cNvPr id="19238" name="Freeform 205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239" name="Freeform 206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23" name="Group 207"/>
              <p:cNvGrpSpPr>
                <a:grpSpLocks/>
              </p:cNvGrpSpPr>
              <p:nvPr/>
            </p:nvGrpSpPr>
            <p:grpSpPr bwMode="auto">
              <a:xfrm>
                <a:off x="1456" y="3168"/>
                <a:ext cx="104" cy="52"/>
                <a:chOff x="2199" y="3091"/>
                <a:chExt cx="432" cy="140"/>
              </a:xfrm>
            </p:grpSpPr>
            <p:sp>
              <p:nvSpPr>
                <p:cNvPr id="19236" name="Freeform 208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237" name="Freeform 209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24" name="Group 210"/>
              <p:cNvGrpSpPr>
                <a:grpSpLocks/>
              </p:cNvGrpSpPr>
              <p:nvPr/>
            </p:nvGrpSpPr>
            <p:grpSpPr bwMode="auto">
              <a:xfrm>
                <a:off x="1312" y="3200"/>
                <a:ext cx="104" cy="52"/>
                <a:chOff x="2199" y="3091"/>
                <a:chExt cx="432" cy="140"/>
              </a:xfrm>
            </p:grpSpPr>
            <p:sp>
              <p:nvSpPr>
                <p:cNvPr id="19234" name="Freeform 211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235" name="Freeform 212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25" name="Group 213"/>
              <p:cNvGrpSpPr>
                <a:grpSpLocks/>
              </p:cNvGrpSpPr>
              <p:nvPr/>
            </p:nvGrpSpPr>
            <p:grpSpPr bwMode="auto">
              <a:xfrm>
                <a:off x="1208" y="3216"/>
                <a:ext cx="104" cy="52"/>
                <a:chOff x="2199" y="3091"/>
                <a:chExt cx="432" cy="140"/>
              </a:xfrm>
            </p:grpSpPr>
            <p:sp>
              <p:nvSpPr>
                <p:cNvPr id="19232" name="Freeform 214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233" name="Freeform 215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26" name="Group 216"/>
              <p:cNvGrpSpPr>
                <a:grpSpLocks/>
              </p:cNvGrpSpPr>
              <p:nvPr/>
            </p:nvGrpSpPr>
            <p:grpSpPr bwMode="auto">
              <a:xfrm>
                <a:off x="1208" y="3152"/>
                <a:ext cx="104" cy="52"/>
                <a:chOff x="2199" y="3091"/>
                <a:chExt cx="432" cy="140"/>
              </a:xfrm>
            </p:grpSpPr>
            <p:sp>
              <p:nvSpPr>
                <p:cNvPr id="19230" name="Freeform 217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231" name="Freeform 218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27" name="Group 219"/>
              <p:cNvGrpSpPr>
                <a:grpSpLocks/>
              </p:cNvGrpSpPr>
              <p:nvPr/>
            </p:nvGrpSpPr>
            <p:grpSpPr bwMode="auto">
              <a:xfrm>
                <a:off x="1256" y="3112"/>
                <a:ext cx="104" cy="52"/>
                <a:chOff x="2199" y="3091"/>
                <a:chExt cx="432" cy="140"/>
              </a:xfrm>
            </p:grpSpPr>
            <p:sp>
              <p:nvSpPr>
                <p:cNvPr id="19228" name="Freeform 220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229" name="Freeform 221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28" name="Group 222"/>
              <p:cNvGrpSpPr>
                <a:grpSpLocks/>
              </p:cNvGrpSpPr>
              <p:nvPr/>
            </p:nvGrpSpPr>
            <p:grpSpPr bwMode="auto">
              <a:xfrm>
                <a:off x="1296" y="3096"/>
                <a:ext cx="104" cy="52"/>
                <a:chOff x="2199" y="3091"/>
                <a:chExt cx="432" cy="140"/>
              </a:xfrm>
            </p:grpSpPr>
            <p:sp>
              <p:nvSpPr>
                <p:cNvPr id="19226" name="Freeform 223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227" name="Freeform 224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29" name="Group 225"/>
              <p:cNvGrpSpPr>
                <a:grpSpLocks/>
              </p:cNvGrpSpPr>
              <p:nvPr/>
            </p:nvGrpSpPr>
            <p:grpSpPr bwMode="auto">
              <a:xfrm>
                <a:off x="1344" y="3072"/>
                <a:ext cx="104" cy="52"/>
                <a:chOff x="2199" y="3091"/>
                <a:chExt cx="432" cy="140"/>
              </a:xfrm>
            </p:grpSpPr>
            <p:sp>
              <p:nvSpPr>
                <p:cNvPr id="19224" name="Freeform 226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225" name="Freeform 227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30" name="Group 228"/>
              <p:cNvGrpSpPr>
                <a:grpSpLocks/>
              </p:cNvGrpSpPr>
              <p:nvPr/>
            </p:nvGrpSpPr>
            <p:grpSpPr bwMode="auto">
              <a:xfrm>
                <a:off x="1472" y="3024"/>
                <a:ext cx="104" cy="52"/>
                <a:chOff x="2199" y="3091"/>
                <a:chExt cx="432" cy="140"/>
              </a:xfrm>
            </p:grpSpPr>
            <p:sp>
              <p:nvSpPr>
                <p:cNvPr id="19222" name="Freeform 229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223" name="Freeform 230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31" name="Group 231"/>
              <p:cNvGrpSpPr>
                <a:grpSpLocks/>
              </p:cNvGrpSpPr>
              <p:nvPr/>
            </p:nvGrpSpPr>
            <p:grpSpPr bwMode="auto">
              <a:xfrm>
                <a:off x="1008" y="3288"/>
                <a:ext cx="104" cy="52"/>
                <a:chOff x="2199" y="3091"/>
                <a:chExt cx="432" cy="140"/>
              </a:xfrm>
            </p:grpSpPr>
            <p:sp>
              <p:nvSpPr>
                <p:cNvPr id="19220" name="Freeform 232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221" name="Freeform 233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32" name="Group 234"/>
              <p:cNvGrpSpPr>
                <a:grpSpLocks/>
              </p:cNvGrpSpPr>
              <p:nvPr/>
            </p:nvGrpSpPr>
            <p:grpSpPr bwMode="auto">
              <a:xfrm>
                <a:off x="864" y="3320"/>
                <a:ext cx="104" cy="52"/>
                <a:chOff x="2199" y="3091"/>
                <a:chExt cx="432" cy="140"/>
              </a:xfrm>
            </p:grpSpPr>
            <p:sp>
              <p:nvSpPr>
                <p:cNvPr id="19218" name="Freeform 235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219" name="Freeform 236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33" name="Group 237"/>
              <p:cNvGrpSpPr>
                <a:grpSpLocks/>
              </p:cNvGrpSpPr>
              <p:nvPr/>
            </p:nvGrpSpPr>
            <p:grpSpPr bwMode="auto">
              <a:xfrm>
                <a:off x="760" y="3336"/>
                <a:ext cx="104" cy="52"/>
                <a:chOff x="2199" y="3091"/>
                <a:chExt cx="432" cy="140"/>
              </a:xfrm>
            </p:grpSpPr>
            <p:sp>
              <p:nvSpPr>
                <p:cNvPr id="19216" name="Freeform 238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217" name="Freeform 239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34" name="Group 240"/>
              <p:cNvGrpSpPr>
                <a:grpSpLocks/>
              </p:cNvGrpSpPr>
              <p:nvPr/>
            </p:nvGrpSpPr>
            <p:grpSpPr bwMode="auto">
              <a:xfrm>
                <a:off x="760" y="3272"/>
                <a:ext cx="104" cy="52"/>
                <a:chOff x="2199" y="3091"/>
                <a:chExt cx="432" cy="140"/>
              </a:xfrm>
            </p:grpSpPr>
            <p:sp>
              <p:nvSpPr>
                <p:cNvPr id="19214" name="Freeform 241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215" name="Freeform 242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35" name="Group 243"/>
              <p:cNvGrpSpPr>
                <a:grpSpLocks/>
              </p:cNvGrpSpPr>
              <p:nvPr/>
            </p:nvGrpSpPr>
            <p:grpSpPr bwMode="auto">
              <a:xfrm>
                <a:off x="808" y="3232"/>
                <a:ext cx="104" cy="52"/>
                <a:chOff x="2199" y="3091"/>
                <a:chExt cx="432" cy="140"/>
              </a:xfrm>
            </p:grpSpPr>
            <p:sp>
              <p:nvSpPr>
                <p:cNvPr id="19212" name="Freeform 244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213" name="Freeform 245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36" name="Group 246"/>
              <p:cNvGrpSpPr>
                <a:grpSpLocks/>
              </p:cNvGrpSpPr>
              <p:nvPr/>
            </p:nvGrpSpPr>
            <p:grpSpPr bwMode="auto">
              <a:xfrm>
                <a:off x="848" y="3216"/>
                <a:ext cx="104" cy="52"/>
                <a:chOff x="2199" y="3091"/>
                <a:chExt cx="432" cy="140"/>
              </a:xfrm>
            </p:grpSpPr>
            <p:sp>
              <p:nvSpPr>
                <p:cNvPr id="19210" name="Freeform 247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211" name="Freeform 248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37" name="Group 249"/>
              <p:cNvGrpSpPr>
                <a:grpSpLocks/>
              </p:cNvGrpSpPr>
              <p:nvPr/>
            </p:nvGrpSpPr>
            <p:grpSpPr bwMode="auto">
              <a:xfrm>
                <a:off x="896" y="3192"/>
                <a:ext cx="104" cy="52"/>
                <a:chOff x="2199" y="3091"/>
                <a:chExt cx="432" cy="140"/>
              </a:xfrm>
            </p:grpSpPr>
            <p:sp>
              <p:nvSpPr>
                <p:cNvPr id="19208" name="Freeform 250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209" name="Freeform 251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38" name="Group 252"/>
              <p:cNvGrpSpPr>
                <a:grpSpLocks/>
              </p:cNvGrpSpPr>
              <p:nvPr/>
            </p:nvGrpSpPr>
            <p:grpSpPr bwMode="auto">
              <a:xfrm>
                <a:off x="1024" y="3144"/>
                <a:ext cx="104" cy="52"/>
                <a:chOff x="2199" y="3091"/>
                <a:chExt cx="432" cy="140"/>
              </a:xfrm>
            </p:grpSpPr>
            <p:sp>
              <p:nvSpPr>
                <p:cNvPr id="19206" name="Freeform 253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207" name="Freeform 254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39" name="Group 255"/>
              <p:cNvGrpSpPr>
                <a:grpSpLocks/>
              </p:cNvGrpSpPr>
              <p:nvPr/>
            </p:nvGrpSpPr>
            <p:grpSpPr bwMode="auto">
              <a:xfrm>
                <a:off x="351" y="3091"/>
                <a:ext cx="104" cy="52"/>
                <a:chOff x="2199" y="3091"/>
                <a:chExt cx="432" cy="140"/>
              </a:xfrm>
            </p:grpSpPr>
            <p:sp>
              <p:nvSpPr>
                <p:cNvPr id="19204" name="Freeform 256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205" name="Freeform 257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40" name="Group 258"/>
              <p:cNvGrpSpPr>
                <a:grpSpLocks/>
              </p:cNvGrpSpPr>
              <p:nvPr/>
            </p:nvGrpSpPr>
            <p:grpSpPr bwMode="auto">
              <a:xfrm>
                <a:off x="207" y="3123"/>
                <a:ext cx="104" cy="52"/>
                <a:chOff x="2199" y="3091"/>
                <a:chExt cx="432" cy="140"/>
              </a:xfrm>
            </p:grpSpPr>
            <p:sp>
              <p:nvSpPr>
                <p:cNvPr id="19202" name="Freeform 259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203" name="Freeform 260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41" name="Group 261"/>
              <p:cNvGrpSpPr>
                <a:grpSpLocks/>
              </p:cNvGrpSpPr>
              <p:nvPr/>
            </p:nvGrpSpPr>
            <p:grpSpPr bwMode="auto">
              <a:xfrm>
                <a:off x="103" y="3139"/>
                <a:ext cx="104" cy="52"/>
                <a:chOff x="2199" y="3091"/>
                <a:chExt cx="432" cy="140"/>
              </a:xfrm>
            </p:grpSpPr>
            <p:sp>
              <p:nvSpPr>
                <p:cNvPr id="19200" name="Freeform 262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201" name="Freeform 263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42" name="Group 264"/>
              <p:cNvGrpSpPr>
                <a:grpSpLocks/>
              </p:cNvGrpSpPr>
              <p:nvPr/>
            </p:nvGrpSpPr>
            <p:grpSpPr bwMode="auto">
              <a:xfrm>
                <a:off x="103" y="3075"/>
                <a:ext cx="104" cy="52"/>
                <a:chOff x="2199" y="3091"/>
                <a:chExt cx="432" cy="140"/>
              </a:xfrm>
            </p:grpSpPr>
            <p:sp>
              <p:nvSpPr>
                <p:cNvPr id="19198" name="Freeform 265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199" name="Freeform 266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43" name="Group 267"/>
              <p:cNvGrpSpPr>
                <a:grpSpLocks/>
              </p:cNvGrpSpPr>
              <p:nvPr/>
            </p:nvGrpSpPr>
            <p:grpSpPr bwMode="auto">
              <a:xfrm>
                <a:off x="151" y="3035"/>
                <a:ext cx="104" cy="52"/>
                <a:chOff x="2199" y="3091"/>
                <a:chExt cx="432" cy="140"/>
              </a:xfrm>
            </p:grpSpPr>
            <p:sp>
              <p:nvSpPr>
                <p:cNvPr id="19196" name="Freeform 268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197" name="Freeform 269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44" name="Group 270"/>
              <p:cNvGrpSpPr>
                <a:grpSpLocks/>
              </p:cNvGrpSpPr>
              <p:nvPr/>
            </p:nvGrpSpPr>
            <p:grpSpPr bwMode="auto">
              <a:xfrm>
                <a:off x="191" y="3019"/>
                <a:ext cx="104" cy="52"/>
                <a:chOff x="2199" y="3091"/>
                <a:chExt cx="432" cy="140"/>
              </a:xfrm>
            </p:grpSpPr>
            <p:sp>
              <p:nvSpPr>
                <p:cNvPr id="19194" name="Freeform 271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195" name="Freeform 272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45" name="Group 273"/>
              <p:cNvGrpSpPr>
                <a:grpSpLocks/>
              </p:cNvGrpSpPr>
              <p:nvPr/>
            </p:nvGrpSpPr>
            <p:grpSpPr bwMode="auto">
              <a:xfrm>
                <a:off x="239" y="2995"/>
                <a:ext cx="104" cy="52"/>
                <a:chOff x="2199" y="3091"/>
                <a:chExt cx="432" cy="140"/>
              </a:xfrm>
            </p:grpSpPr>
            <p:sp>
              <p:nvSpPr>
                <p:cNvPr id="19192" name="Freeform 274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193" name="Freeform 275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46" name="Group 276"/>
              <p:cNvGrpSpPr>
                <a:grpSpLocks/>
              </p:cNvGrpSpPr>
              <p:nvPr/>
            </p:nvGrpSpPr>
            <p:grpSpPr bwMode="auto">
              <a:xfrm>
                <a:off x="367" y="2947"/>
                <a:ext cx="104" cy="52"/>
                <a:chOff x="2199" y="3091"/>
                <a:chExt cx="432" cy="140"/>
              </a:xfrm>
            </p:grpSpPr>
            <p:sp>
              <p:nvSpPr>
                <p:cNvPr id="19190" name="Freeform 277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191" name="Freeform 278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47" name="Group 279"/>
              <p:cNvGrpSpPr>
                <a:grpSpLocks/>
              </p:cNvGrpSpPr>
              <p:nvPr/>
            </p:nvGrpSpPr>
            <p:grpSpPr bwMode="auto">
              <a:xfrm flipH="1" flipV="1">
                <a:off x="191" y="3535"/>
                <a:ext cx="232" cy="76"/>
                <a:chOff x="2199" y="3091"/>
                <a:chExt cx="432" cy="140"/>
              </a:xfrm>
            </p:grpSpPr>
            <p:sp>
              <p:nvSpPr>
                <p:cNvPr id="19188" name="Freeform 280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189" name="Freeform 281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48" name="Group 282"/>
              <p:cNvGrpSpPr>
                <a:grpSpLocks/>
              </p:cNvGrpSpPr>
              <p:nvPr/>
            </p:nvGrpSpPr>
            <p:grpSpPr bwMode="auto">
              <a:xfrm flipH="1" flipV="1">
                <a:off x="47" y="3567"/>
                <a:ext cx="232" cy="76"/>
                <a:chOff x="2199" y="3091"/>
                <a:chExt cx="432" cy="140"/>
              </a:xfrm>
            </p:grpSpPr>
            <p:sp>
              <p:nvSpPr>
                <p:cNvPr id="19186" name="Freeform 283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187" name="Freeform 284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49" name="Group 285"/>
              <p:cNvGrpSpPr>
                <a:grpSpLocks/>
              </p:cNvGrpSpPr>
              <p:nvPr/>
            </p:nvGrpSpPr>
            <p:grpSpPr bwMode="auto">
              <a:xfrm flipH="1" flipV="1">
                <a:off x="79" y="3439"/>
                <a:ext cx="232" cy="76"/>
                <a:chOff x="2199" y="3091"/>
                <a:chExt cx="432" cy="140"/>
              </a:xfrm>
            </p:grpSpPr>
            <p:sp>
              <p:nvSpPr>
                <p:cNvPr id="19184" name="Freeform 286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185" name="Freeform 287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50" name="Group 288"/>
              <p:cNvGrpSpPr>
                <a:grpSpLocks/>
              </p:cNvGrpSpPr>
              <p:nvPr/>
            </p:nvGrpSpPr>
            <p:grpSpPr bwMode="auto">
              <a:xfrm flipH="1" flipV="1">
                <a:off x="207" y="3391"/>
                <a:ext cx="232" cy="76"/>
                <a:chOff x="2199" y="3091"/>
                <a:chExt cx="432" cy="140"/>
              </a:xfrm>
            </p:grpSpPr>
            <p:sp>
              <p:nvSpPr>
                <p:cNvPr id="19182" name="Freeform 289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183" name="Freeform 290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51" name="Group 291"/>
              <p:cNvGrpSpPr>
                <a:grpSpLocks/>
              </p:cNvGrpSpPr>
              <p:nvPr/>
            </p:nvGrpSpPr>
            <p:grpSpPr bwMode="auto">
              <a:xfrm>
                <a:off x="920" y="3200"/>
                <a:ext cx="104" cy="52"/>
                <a:chOff x="2199" y="3091"/>
                <a:chExt cx="432" cy="140"/>
              </a:xfrm>
            </p:grpSpPr>
            <p:sp>
              <p:nvSpPr>
                <p:cNvPr id="19180" name="Freeform 292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181" name="Freeform 293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52" name="Group 294"/>
              <p:cNvGrpSpPr>
                <a:grpSpLocks/>
              </p:cNvGrpSpPr>
              <p:nvPr/>
            </p:nvGrpSpPr>
            <p:grpSpPr bwMode="auto">
              <a:xfrm>
                <a:off x="4359" y="3283"/>
                <a:ext cx="104" cy="52"/>
                <a:chOff x="2199" y="3091"/>
                <a:chExt cx="432" cy="140"/>
              </a:xfrm>
            </p:grpSpPr>
            <p:sp>
              <p:nvSpPr>
                <p:cNvPr id="19178" name="Freeform 295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179" name="Freeform 296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53" name="Group 297"/>
              <p:cNvGrpSpPr>
                <a:grpSpLocks/>
              </p:cNvGrpSpPr>
              <p:nvPr/>
            </p:nvGrpSpPr>
            <p:grpSpPr bwMode="auto">
              <a:xfrm>
                <a:off x="4215" y="3315"/>
                <a:ext cx="104" cy="52"/>
                <a:chOff x="2199" y="3091"/>
                <a:chExt cx="432" cy="140"/>
              </a:xfrm>
            </p:grpSpPr>
            <p:sp>
              <p:nvSpPr>
                <p:cNvPr id="19176" name="Freeform 298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177" name="Freeform 299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54" name="Group 300"/>
              <p:cNvGrpSpPr>
                <a:grpSpLocks/>
              </p:cNvGrpSpPr>
              <p:nvPr/>
            </p:nvGrpSpPr>
            <p:grpSpPr bwMode="auto">
              <a:xfrm>
                <a:off x="4111" y="3331"/>
                <a:ext cx="104" cy="52"/>
                <a:chOff x="2199" y="3091"/>
                <a:chExt cx="432" cy="140"/>
              </a:xfrm>
            </p:grpSpPr>
            <p:sp>
              <p:nvSpPr>
                <p:cNvPr id="19174" name="Freeform 301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175" name="Freeform 302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55" name="Group 303"/>
              <p:cNvGrpSpPr>
                <a:grpSpLocks/>
              </p:cNvGrpSpPr>
              <p:nvPr/>
            </p:nvGrpSpPr>
            <p:grpSpPr bwMode="auto">
              <a:xfrm>
                <a:off x="4111" y="3267"/>
                <a:ext cx="104" cy="52"/>
                <a:chOff x="2199" y="3091"/>
                <a:chExt cx="432" cy="140"/>
              </a:xfrm>
            </p:grpSpPr>
            <p:sp>
              <p:nvSpPr>
                <p:cNvPr id="19172" name="Freeform 304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173" name="Freeform 305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56" name="Group 306"/>
              <p:cNvGrpSpPr>
                <a:grpSpLocks/>
              </p:cNvGrpSpPr>
              <p:nvPr/>
            </p:nvGrpSpPr>
            <p:grpSpPr bwMode="auto">
              <a:xfrm>
                <a:off x="4159" y="3227"/>
                <a:ext cx="104" cy="52"/>
                <a:chOff x="2199" y="3091"/>
                <a:chExt cx="432" cy="140"/>
              </a:xfrm>
            </p:grpSpPr>
            <p:sp>
              <p:nvSpPr>
                <p:cNvPr id="19170" name="Freeform 307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171" name="Freeform 308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57" name="Group 309"/>
              <p:cNvGrpSpPr>
                <a:grpSpLocks/>
              </p:cNvGrpSpPr>
              <p:nvPr/>
            </p:nvGrpSpPr>
            <p:grpSpPr bwMode="auto">
              <a:xfrm>
                <a:off x="4199" y="3211"/>
                <a:ext cx="104" cy="52"/>
                <a:chOff x="2199" y="3091"/>
                <a:chExt cx="432" cy="140"/>
              </a:xfrm>
            </p:grpSpPr>
            <p:sp>
              <p:nvSpPr>
                <p:cNvPr id="19168" name="Freeform 310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169" name="Freeform 311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58" name="Group 312"/>
              <p:cNvGrpSpPr>
                <a:grpSpLocks/>
              </p:cNvGrpSpPr>
              <p:nvPr/>
            </p:nvGrpSpPr>
            <p:grpSpPr bwMode="auto">
              <a:xfrm>
                <a:off x="4247" y="3187"/>
                <a:ext cx="104" cy="52"/>
                <a:chOff x="2199" y="3091"/>
                <a:chExt cx="432" cy="140"/>
              </a:xfrm>
            </p:grpSpPr>
            <p:sp>
              <p:nvSpPr>
                <p:cNvPr id="19166" name="Freeform 313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167" name="Freeform 314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59" name="Group 315"/>
              <p:cNvGrpSpPr>
                <a:grpSpLocks/>
              </p:cNvGrpSpPr>
              <p:nvPr/>
            </p:nvGrpSpPr>
            <p:grpSpPr bwMode="auto">
              <a:xfrm>
                <a:off x="4375" y="3139"/>
                <a:ext cx="104" cy="52"/>
                <a:chOff x="2199" y="3091"/>
                <a:chExt cx="432" cy="140"/>
              </a:xfrm>
            </p:grpSpPr>
            <p:sp>
              <p:nvSpPr>
                <p:cNvPr id="19164" name="Freeform 316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165" name="Freeform 317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60" name="Group 318"/>
              <p:cNvGrpSpPr>
                <a:grpSpLocks/>
              </p:cNvGrpSpPr>
              <p:nvPr/>
            </p:nvGrpSpPr>
            <p:grpSpPr bwMode="auto">
              <a:xfrm>
                <a:off x="3503" y="3291"/>
                <a:ext cx="104" cy="52"/>
                <a:chOff x="2199" y="3091"/>
                <a:chExt cx="432" cy="140"/>
              </a:xfrm>
            </p:grpSpPr>
            <p:sp>
              <p:nvSpPr>
                <p:cNvPr id="19162" name="Freeform 319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163" name="Freeform 320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61" name="Group 321"/>
              <p:cNvGrpSpPr>
                <a:grpSpLocks/>
              </p:cNvGrpSpPr>
              <p:nvPr/>
            </p:nvGrpSpPr>
            <p:grpSpPr bwMode="auto">
              <a:xfrm>
                <a:off x="3359" y="3323"/>
                <a:ext cx="104" cy="52"/>
                <a:chOff x="2199" y="3091"/>
                <a:chExt cx="432" cy="140"/>
              </a:xfrm>
            </p:grpSpPr>
            <p:sp>
              <p:nvSpPr>
                <p:cNvPr id="19160" name="Freeform 322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161" name="Freeform 323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62" name="Group 324"/>
              <p:cNvGrpSpPr>
                <a:grpSpLocks/>
              </p:cNvGrpSpPr>
              <p:nvPr/>
            </p:nvGrpSpPr>
            <p:grpSpPr bwMode="auto">
              <a:xfrm>
                <a:off x="3255" y="3339"/>
                <a:ext cx="104" cy="52"/>
                <a:chOff x="2199" y="3091"/>
                <a:chExt cx="432" cy="140"/>
              </a:xfrm>
            </p:grpSpPr>
            <p:sp>
              <p:nvSpPr>
                <p:cNvPr id="19158" name="Freeform 325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159" name="Freeform 326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63" name="Group 327"/>
              <p:cNvGrpSpPr>
                <a:grpSpLocks/>
              </p:cNvGrpSpPr>
              <p:nvPr/>
            </p:nvGrpSpPr>
            <p:grpSpPr bwMode="auto">
              <a:xfrm>
                <a:off x="3255" y="3275"/>
                <a:ext cx="104" cy="52"/>
                <a:chOff x="2199" y="3091"/>
                <a:chExt cx="432" cy="140"/>
              </a:xfrm>
            </p:grpSpPr>
            <p:sp>
              <p:nvSpPr>
                <p:cNvPr id="19156" name="Freeform 328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157" name="Freeform 329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64" name="Group 330"/>
              <p:cNvGrpSpPr>
                <a:grpSpLocks/>
              </p:cNvGrpSpPr>
              <p:nvPr/>
            </p:nvGrpSpPr>
            <p:grpSpPr bwMode="auto">
              <a:xfrm>
                <a:off x="3303" y="3235"/>
                <a:ext cx="104" cy="52"/>
                <a:chOff x="2199" y="3091"/>
                <a:chExt cx="432" cy="140"/>
              </a:xfrm>
            </p:grpSpPr>
            <p:sp>
              <p:nvSpPr>
                <p:cNvPr id="19154" name="Freeform 331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155" name="Freeform 332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65" name="Group 333"/>
              <p:cNvGrpSpPr>
                <a:grpSpLocks/>
              </p:cNvGrpSpPr>
              <p:nvPr/>
            </p:nvGrpSpPr>
            <p:grpSpPr bwMode="auto">
              <a:xfrm>
                <a:off x="3343" y="3219"/>
                <a:ext cx="104" cy="52"/>
                <a:chOff x="2199" y="3091"/>
                <a:chExt cx="432" cy="140"/>
              </a:xfrm>
            </p:grpSpPr>
            <p:sp>
              <p:nvSpPr>
                <p:cNvPr id="19152" name="Freeform 334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153" name="Freeform 335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66" name="Group 336"/>
              <p:cNvGrpSpPr>
                <a:grpSpLocks/>
              </p:cNvGrpSpPr>
              <p:nvPr/>
            </p:nvGrpSpPr>
            <p:grpSpPr bwMode="auto">
              <a:xfrm>
                <a:off x="3391" y="3195"/>
                <a:ext cx="104" cy="52"/>
                <a:chOff x="2199" y="3091"/>
                <a:chExt cx="432" cy="140"/>
              </a:xfrm>
            </p:grpSpPr>
            <p:sp>
              <p:nvSpPr>
                <p:cNvPr id="19150" name="Freeform 337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151" name="Freeform 338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67" name="Group 339"/>
              <p:cNvGrpSpPr>
                <a:grpSpLocks/>
              </p:cNvGrpSpPr>
              <p:nvPr/>
            </p:nvGrpSpPr>
            <p:grpSpPr bwMode="auto">
              <a:xfrm>
                <a:off x="3519" y="3147"/>
                <a:ext cx="104" cy="52"/>
                <a:chOff x="2199" y="3091"/>
                <a:chExt cx="432" cy="140"/>
              </a:xfrm>
            </p:grpSpPr>
            <p:sp>
              <p:nvSpPr>
                <p:cNvPr id="19148" name="Freeform 340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149" name="Freeform 341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68" name="Group 342"/>
              <p:cNvGrpSpPr>
                <a:grpSpLocks/>
              </p:cNvGrpSpPr>
              <p:nvPr/>
            </p:nvGrpSpPr>
            <p:grpSpPr bwMode="auto">
              <a:xfrm>
                <a:off x="1055" y="2784"/>
                <a:ext cx="1021" cy="296"/>
                <a:chOff x="3353" y="4024"/>
                <a:chExt cx="1021" cy="296"/>
              </a:xfrm>
            </p:grpSpPr>
            <p:grpSp>
              <p:nvGrpSpPr>
                <p:cNvPr id="19106" name="Group 343"/>
                <p:cNvGrpSpPr>
                  <a:grpSpLocks/>
                </p:cNvGrpSpPr>
                <p:nvPr/>
              </p:nvGrpSpPr>
              <p:grpSpPr bwMode="auto">
                <a:xfrm rot="464866">
                  <a:off x="3353" y="4024"/>
                  <a:ext cx="544" cy="296"/>
                  <a:chOff x="4649" y="2704"/>
                  <a:chExt cx="544" cy="296"/>
                </a:xfrm>
              </p:grpSpPr>
              <p:grpSp>
                <p:nvGrpSpPr>
                  <p:cNvPr id="19128" name="Group 344"/>
                  <p:cNvGrpSpPr>
                    <a:grpSpLocks/>
                  </p:cNvGrpSpPr>
                  <p:nvPr/>
                </p:nvGrpSpPr>
                <p:grpSpPr bwMode="auto">
                  <a:xfrm rot="20634609" flipH="1">
                    <a:off x="4649" y="2795"/>
                    <a:ext cx="272" cy="205"/>
                    <a:chOff x="4694" y="3475"/>
                    <a:chExt cx="363" cy="432"/>
                  </a:xfrm>
                </p:grpSpPr>
                <p:grpSp>
                  <p:nvGrpSpPr>
                    <p:cNvPr id="19139" name="Group 34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94" y="3475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9146" name="Freeform 34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>
                          <a:gd name="T0" fmla="*/ 136 w 136"/>
                          <a:gd name="T1" fmla="*/ 0 h 318"/>
                          <a:gd name="T2" fmla="*/ 46 w 136"/>
                          <a:gd name="T3" fmla="*/ 137 h 318"/>
                          <a:gd name="T4" fmla="*/ 0 w 136"/>
                          <a:gd name="T5" fmla="*/ 318 h 318"/>
                          <a:gd name="T6" fmla="*/ 0 60000 65536"/>
                          <a:gd name="T7" fmla="*/ 0 60000 65536"/>
                          <a:gd name="T8" fmla="*/ 0 60000 65536"/>
                          <a:gd name="T9" fmla="*/ 0 w 136"/>
                          <a:gd name="T10" fmla="*/ 0 h 318"/>
                          <a:gd name="T11" fmla="*/ 136 w 136"/>
                          <a:gd name="T12" fmla="*/ 318 h 31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9147" name="Freeform 34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>
                          <a:gd name="T0" fmla="*/ 88 w 88"/>
                          <a:gd name="T1" fmla="*/ 0 h 336"/>
                          <a:gd name="T2" fmla="*/ 16 w 88"/>
                          <a:gd name="T3" fmla="*/ 200 h 336"/>
                          <a:gd name="T4" fmla="*/ 0 w 88"/>
                          <a:gd name="T5" fmla="*/ 336 h 336"/>
                          <a:gd name="T6" fmla="*/ 0 60000 65536"/>
                          <a:gd name="T7" fmla="*/ 0 60000 65536"/>
                          <a:gd name="T8" fmla="*/ 0 60000 65536"/>
                          <a:gd name="T9" fmla="*/ 0 w 88"/>
                          <a:gd name="T10" fmla="*/ 0 h 336"/>
                          <a:gd name="T11" fmla="*/ 88 w 88"/>
                          <a:gd name="T12" fmla="*/ 336 h 3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9140" name="Group 348"/>
                    <p:cNvGrpSpPr>
                      <a:grpSpLocks/>
                    </p:cNvGrpSpPr>
                    <p:nvPr/>
                  </p:nvGrpSpPr>
                  <p:grpSpPr bwMode="auto">
                    <a:xfrm rot="451181">
                      <a:off x="4785" y="3521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9144" name="Freeform 3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>
                          <a:gd name="T0" fmla="*/ 136 w 136"/>
                          <a:gd name="T1" fmla="*/ 0 h 318"/>
                          <a:gd name="T2" fmla="*/ 46 w 136"/>
                          <a:gd name="T3" fmla="*/ 137 h 318"/>
                          <a:gd name="T4" fmla="*/ 0 w 136"/>
                          <a:gd name="T5" fmla="*/ 318 h 318"/>
                          <a:gd name="T6" fmla="*/ 0 60000 65536"/>
                          <a:gd name="T7" fmla="*/ 0 60000 65536"/>
                          <a:gd name="T8" fmla="*/ 0 60000 65536"/>
                          <a:gd name="T9" fmla="*/ 0 w 136"/>
                          <a:gd name="T10" fmla="*/ 0 h 318"/>
                          <a:gd name="T11" fmla="*/ 136 w 136"/>
                          <a:gd name="T12" fmla="*/ 318 h 31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9145" name="Freeform 35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>
                          <a:gd name="T0" fmla="*/ 88 w 88"/>
                          <a:gd name="T1" fmla="*/ 0 h 336"/>
                          <a:gd name="T2" fmla="*/ 16 w 88"/>
                          <a:gd name="T3" fmla="*/ 200 h 336"/>
                          <a:gd name="T4" fmla="*/ 0 w 88"/>
                          <a:gd name="T5" fmla="*/ 336 h 336"/>
                          <a:gd name="T6" fmla="*/ 0 60000 65536"/>
                          <a:gd name="T7" fmla="*/ 0 60000 65536"/>
                          <a:gd name="T8" fmla="*/ 0 60000 65536"/>
                          <a:gd name="T9" fmla="*/ 0 w 88"/>
                          <a:gd name="T10" fmla="*/ 0 h 336"/>
                          <a:gd name="T11" fmla="*/ 88 w 88"/>
                          <a:gd name="T12" fmla="*/ 336 h 3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9141" name="Group 351"/>
                    <p:cNvGrpSpPr>
                      <a:grpSpLocks/>
                    </p:cNvGrpSpPr>
                    <p:nvPr/>
                  </p:nvGrpSpPr>
                  <p:grpSpPr bwMode="auto">
                    <a:xfrm rot="1557406">
                      <a:off x="4921" y="3566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9142" name="Freeform 3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>
                          <a:gd name="T0" fmla="*/ 136 w 136"/>
                          <a:gd name="T1" fmla="*/ 0 h 318"/>
                          <a:gd name="T2" fmla="*/ 46 w 136"/>
                          <a:gd name="T3" fmla="*/ 137 h 318"/>
                          <a:gd name="T4" fmla="*/ 0 w 136"/>
                          <a:gd name="T5" fmla="*/ 318 h 318"/>
                          <a:gd name="T6" fmla="*/ 0 60000 65536"/>
                          <a:gd name="T7" fmla="*/ 0 60000 65536"/>
                          <a:gd name="T8" fmla="*/ 0 60000 65536"/>
                          <a:gd name="T9" fmla="*/ 0 w 136"/>
                          <a:gd name="T10" fmla="*/ 0 h 318"/>
                          <a:gd name="T11" fmla="*/ 136 w 136"/>
                          <a:gd name="T12" fmla="*/ 318 h 31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9143" name="Freeform 3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>
                          <a:gd name="T0" fmla="*/ 88 w 88"/>
                          <a:gd name="T1" fmla="*/ 0 h 336"/>
                          <a:gd name="T2" fmla="*/ 16 w 88"/>
                          <a:gd name="T3" fmla="*/ 200 h 336"/>
                          <a:gd name="T4" fmla="*/ 0 w 88"/>
                          <a:gd name="T5" fmla="*/ 336 h 336"/>
                          <a:gd name="T6" fmla="*/ 0 60000 65536"/>
                          <a:gd name="T7" fmla="*/ 0 60000 65536"/>
                          <a:gd name="T8" fmla="*/ 0 60000 65536"/>
                          <a:gd name="T9" fmla="*/ 0 w 88"/>
                          <a:gd name="T10" fmla="*/ 0 h 336"/>
                          <a:gd name="T11" fmla="*/ 88 w 88"/>
                          <a:gd name="T12" fmla="*/ 336 h 3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9129" name="Group 354"/>
                  <p:cNvGrpSpPr>
                    <a:grpSpLocks/>
                  </p:cNvGrpSpPr>
                  <p:nvPr/>
                </p:nvGrpSpPr>
                <p:grpSpPr bwMode="auto">
                  <a:xfrm rot="-519260">
                    <a:off x="4921" y="2704"/>
                    <a:ext cx="272" cy="205"/>
                    <a:chOff x="4694" y="3475"/>
                    <a:chExt cx="363" cy="432"/>
                  </a:xfrm>
                </p:grpSpPr>
                <p:grpSp>
                  <p:nvGrpSpPr>
                    <p:cNvPr id="19130" name="Group 35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94" y="3475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9137" name="Freeform 3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>
                          <a:gd name="T0" fmla="*/ 136 w 136"/>
                          <a:gd name="T1" fmla="*/ 0 h 318"/>
                          <a:gd name="T2" fmla="*/ 46 w 136"/>
                          <a:gd name="T3" fmla="*/ 137 h 318"/>
                          <a:gd name="T4" fmla="*/ 0 w 136"/>
                          <a:gd name="T5" fmla="*/ 318 h 318"/>
                          <a:gd name="T6" fmla="*/ 0 60000 65536"/>
                          <a:gd name="T7" fmla="*/ 0 60000 65536"/>
                          <a:gd name="T8" fmla="*/ 0 60000 65536"/>
                          <a:gd name="T9" fmla="*/ 0 w 136"/>
                          <a:gd name="T10" fmla="*/ 0 h 318"/>
                          <a:gd name="T11" fmla="*/ 136 w 136"/>
                          <a:gd name="T12" fmla="*/ 318 h 31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9138" name="Freeform 3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>
                          <a:gd name="T0" fmla="*/ 88 w 88"/>
                          <a:gd name="T1" fmla="*/ 0 h 336"/>
                          <a:gd name="T2" fmla="*/ 16 w 88"/>
                          <a:gd name="T3" fmla="*/ 200 h 336"/>
                          <a:gd name="T4" fmla="*/ 0 w 88"/>
                          <a:gd name="T5" fmla="*/ 336 h 336"/>
                          <a:gd name="T6" fmla="*/ 0 60000 65536"/>
                          <a:gd name="T7" fmla="*/ 0 60000 65536"/>
                          <a:gd name="T8" fmla="*/ 0 60000 65536"/>
                          <a:gd name="T9" fmla="*/ 0 w 88"/>
                          <a:gd name="T10" fmla="*/ 0 h 336"/>
                          <a:gd name="T11" fmla="*/ 88 w 88"/>
                          <a:gd name="T12" fmla="*/ 336 h 3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9131" name="Group 358"/>
                    <p:cNvGrpSpPr>
                      <a:grpSpLocks/>
                    </p:cNvGrpSpPr>
                    <p:nvPr/>
                  </p:nvGrpSpPr>
                  <p:grpSpPr bwMode="auto">
                    <a:xfrm rot="451181">
                      <a:off x="4785" y="3521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9135" name="Freeform 3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>
                          <a:gd name="T0" fmla="*/ 136 w 136"/>
                          <a:gd name="T1" fmla="*/ 0 h 318"/>
                          <a:gd name="T2" fmla="*/ 46 w 136"/>
                          <a:gd name="T3" fmla="*/ 137 h 318"/>
                          <a:gd name="T4" fmla="*/ 0 w 136"/>
                          <a:gd name="T5" fmla="*/ 318 h 318"/>
                          <a:gd name="T6" fmla="*/ 0 60000 65536"/>
                          <a:gd name="T7" fmla="*/ 0 60000 65536"/>
                          <a:gd name="T8" fmla="*/ 0 60000 65536"/>
                          <a:gd name="T9" fmla="*/ 0 w 136"/>
                          <a:gd name="T10" fmla="*/ 0 h 318"/>
                          <a:gd name="T11" fmla="*/ 136 w 136"/>
                          <a:gd name="T12" fmla="*/ 318 h 31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9136" name="Freeform 3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>
                          <a:gd name="T0" fmla="*/ 88 w 88"/>
                          <a:gd name="T1" fmla="*/ 0 h 336"/>
                          <a:gd name="T2" fmla="*/ 16 w 88"/>
                          <a:gd name="T3" fmla="*/ 200 h 336"/>
                          <a:gd name="T4" fmla="*/ 0 w 88"/>
                          <a:gd name="T5" fmla="*/ 336 h 336"/>
                          <a:gd name="T6" fmla="*/ 0 60000 65536"/>
                          <a:gd name="T7" fmla="*/ 0 60000 65536"/>
                          <a:gd name="T8" fmla="*/ 0 60000 65536"/>
                          <a:gd name="T9" fmla="*/ 0 w 88"/>
                          <a:gd name="T10" fmla="*/ 0 h 336"/>
                          <a:gd name="T11" fmla="*/ 88 w 88"/>
                          <a:gd name="T12" fmla="*/ 336 h 3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9132" name="Group 361"/>
                    <p:cNvGrpSpPr>
                      <a:grpSpLocks/>
                    </p:cNvGrpSpPr>
                    <p:nvPr/>
                  </p:nvGrpSpPr>
                  <p:grpSpPr bwMode="auto">
                    <a:xfrm rot="1557406">
                      <a:off x="4921" y="3566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9133" name="Freeform 3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>
                          <a:gd name="T0" fmla="*/ 136 w 136"/>
                          <a:gd name="T1" fmla="*/ 0 h 318"/>
                          <a:gd name="T2" fmla="*/ 46 w 136"/>
                          <a:gd name="T3" fmla="*/ 137 h 318"/>
                          <a:gd name="T4" fmla="*/ 0 w 136"/>
                          <a:gd name="T5" fmla="*/ 318 h 318"/>
                          <a:gd name="T6" fmla="*/ 0 60000 65536"/>
                          <a:gd name="T7" fmla="*/ 0 60000 65536"/>
                          <a:gd name="T8" fmla="*/ 0 60000 65536"/>
                          <a:gd name="T9" fmla="*/ 0 w 136"/>
                          <a:gd name="T10" fmla="*/ 0 h 318"/>
                          <a:gd name="T11" fmla="*/ 136 w 136"/>
                          <a:gd name="T12" fmla="*/ 318 h 31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9134" name="Freeform 3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>
                          <a:gd name="T0" fmla="*/ 88 w 88"/>
                          <a:gd name="T1" fmla="*/ 0 h 336"/>
                          <a:gd name="T2" fmla="*/ 16 w 88"/>
                          <a:gd name="T3" fmla="*/ 200 h 336"/>
                          <a:gd name="T4" fmla="*/ 0 w 88"/>
                          <a:gd name="T5" fmla="*/ 336 h 336"/>
                          <a:gd name="T6" fmla="*/ 0 60000 65536"/>
                          <a:gd name="T7" fmla="*/ 0 60000 65536"/>
                          <a:gd name="T8" fmla="*/ 0 60000 65536"/>
                          <a:gd name="T9" fmla="*/ 0 w 88"/>
                          <a:gd name="T10" fmla="*/ 0 h 336"/>
                          <a:gd name="T11" fmla="*/ 88 w 88"/>
                          <a:gd name="T12" fmla="*/ 336 h 3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grpSp>
              <p:nvGrpSpPr>
                <p:cNvPr id="19107" name="Group 364"/>
                <p:cNvGrpSpPr>
                  <a:grpSpLocks/>
                </p:cNvGrpSpPr>
                <p:nvPr/>
              </p:nvGrpSpPr>
              <p:grpSpPr bwMode="auto">
                <a:xfrm rot="21135134" flipH="1">
                  <a:off x="3830" y="4024"/>
                  <a:ext cx="544" cy="296"/>
                  <a:chOff x="4649" y="2704"/>
                  <a:chExt cx="544" cy="296"/>
                </a:xfrm>
              </p:grpSpPr>
              <p:grpSp>
                <p:nvGrpSpPr>
                  <p:cNvPr id="19108" name="Group 365"/>
                  <p:cNvGrpSpPr>
                    <a:grpSpLocks/>
                  </p:cNvGrpSpPr>
                  <p:nvPr/>
                </p:nvGrpSpPr>
                <p:grpSpPr bwMode="auto">
                  <a:xfrm rot="20634609" flipH="1">
                    <a:off x="4649" y="2795"/>
                    <a:ext cx="272" cy="205"/>
                    <a:chOff x="4694" y="3475"/>
                    <a:chExt cx="363" cy="432"/>
                  </a:xfrm>
                </p:grpSpPr>
                <p:grpSp>
                  <p:nvGrpSpPr>
                    <p:cNvPr id="19119" name="Group 36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94" y="3475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9126" name="Freeform 36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>
                          <a:gd name="T0" fmla="*/ 136 w 136"/>
                          <a:gd name="T1" fmla="*/ 0 h 318"/>
                          <a:gd name="T2" fmla="*/ 46 w 136"/>
                          <a:gd name="T3" fmla="*/ 137 h 318"/>
                          <a:gd name="T4" fmla="*/ 0 w 136"/>
                          <a:gd name="T5" fmla="*/ 318 h 318"/>
                          <a:gd name="T6" fmla="*/ 0 60000 65536"/>
                          <a:gd name="T7" fmla="*/ 0 60000 65536"/>
                          <a:gd name="T8" fmla="*/ 0 60000 65536"/>
                          <a:gd name="T9" fmla="*/ 0 w 136"/>
                          <a:gd name="T10" fmla="*/ 0 h 318"/>
                          <a:gd name="T11" fmla="*/ 136 w 136"/>
                          <a:gd name="T12" fmla="*/ 318 h 31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9127" name="Freeform 36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>
                          <a:gd name="T0" fmla="*/ 88 w 88"/>
                          <a:gd name="T1" fmla="*/ 0 h 336"/>
                          <a:gd name="T2" fmla="*/ 16 w 88"/>
                          <a:gd name="T3" fmla="*/ 200 h 336"/>
                          <a:gd name="T4" fmla="*/ 0 w 88"/>
                          <a:gd name="T5" fmla="*/ 336 h 336"/>
                          <a:gd name="T6" fmla="*/ 0 60000 65536"/>
                          <a:gd name="T7" fmla="*/ 0 60000 65536"/>
                          <a:gd name="T8" fmla="*/ 0 60000 65536"/>
                          <a:gd name="T9" fmla="*/ 0 w 88"/>
                          <a:gd name="T10" fmla="*/ 0 h 336"/>
                          <a:gd name="T11" fmla="*/ 88 w 88"/>
                          <a:gd name="T12" fmla="*/ 336 h 3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9120" name="Group 369"/>
                    <p:cNvGrpSpPr>
                      <a:grpSpLocks/>
                    </p:cNvGrpSpPr>
                    <p:nvPr/>
                  </p:nvGrpSpPr>
                  <p:grpSpPr bwMode="auto">
                    <a:xfrm rot="451181">
                      <a:off x="4785" y="3521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9124" name="Freeform 37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>
                          <a:gd name="T0" fmla="*/ 136 w 136"/>
                          <a:gd name="T1" fmla="*/ 0 h 318"/>
                          <a:gd name="T2" fmla="*/ 46 w 136"/>
                          <a:gd name="T3" fmla="*/ 137 h 318"/>
                          <a:gd name="T4" fmla="*/ 0 w 136"/>
                          <a:gd name="T5" fmla="*/ 318 h 318"/>
                          <a:gd name="T6" fmla="*/ 0 60000 65536"/>
                          <a:gd name="T7" fmla="*/ 0 60000 65536"/>
                          <a:gd name="T8" fmla="*/ 0 60000 65536"/>
                          <a:gd name="T9" fmla="*/ 0 w 136"/>
                          <a:gd name="T10" fmla="*/ 0 h 318"/>
                          <a:gd name="T11" fmla="*/ 136 w 136"/>
                          <a:gd name="T12" fmla="*/ 318 h 31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9125" name="Freeform 37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>
                          <a:gd name="T0" fmla="*/ 88 w 88"/>
                          <a:gd name="T1" fmla="*/ 0 h 336"/>
                          <a:gd name="T2" fmla="*/ 16 w 88"/>
                          <a:gd name="T3" fmla="*/ 200 h 336"/>
                          <a:gd name="T4" fmla="*/ 0 w 88"/>
                          <a:gd name="T5" fmla="*/ 336 h 336"/>
                          <a:gd name="T6" fmla="*/ 0 60000 65536"/>
                          <a:gd name="T7" fmla="*/ 0 60000 65536"/>
                          <a:gd name="T8" fmla="*/ 0 60000 65536"/>
                          <a:gd name="T9" fmla="*/ 0 w 88"/>
                          <a:gd name="T10" fmla="*/ 0 h 336"/>
                          <a:gd name="T11" fmla="*/ 88 w 88"/>
                          <a:gd name="T12" fmla="*/ 336 h 3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9121" name="Group 372"/>
                    <p:cNvGrpSpPr>
                      <a:grpSpLocks/>
                    </p:cNvGrpSpPr>
                    <p:nvPr/>
                  </p:nvGrpSpPr>
                  <p:grpSpPr bwMode="auto">
                    <a:xfrm rot="1557406">
                      <a:off x="4921" y="3566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9122" name="Freeform 37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>
                          <a:gd name="T0" fmla="*/ 136 w 136"/>
                          <a:gd name="T1" fmla="*/ 0 h 318"/>
                          <a:gd name="T2" fmla="*/ 46 w 136"/>
                          <a:gd name="T3" fmla="*/ 137 h 318"/>
                          <a:gd name="T4" fmla="*/ 0 w 136"/>
                          <a:gd name="T5" fmla="*/ 318 h 318"/>
                          <a:gd name="T6" fmla="*/ 0 60000 65536"/>
                          <a:gd name="T7" fmla="*/ 0 60000 65536"/>
                          <a:gd name="T8" fmla="*/ 0 60000 65536"/>
                          <a:gd name="T9" fmla="*/ 0 w 136"/>
                          <a:gd name="T10" fmla="*/ 0 h 318"/>
                          <a:gd name="T11" fmla="*/ 136 w 136"/>
                          <a:gd name="T12" fmla="*/ 318 h 31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9123" name="Freeform 37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>
                          <a:gd name="T0" fmla="*/ 88 w 88"/>
                          <a:gd name="T1" fmla="*/ 0 h 336"/>
                          <a:gd name="T2" fmla="*/ 16 w 88"/>
                          <a:gd name="T3" fmla="*/ 200 h 336"/>
                          <a:gd name="T4" fmla="*/ 0 w 88"/>
                          <a:gd name="T5" fmla="*/ 336 h 336"/>
                          <a:gd name="T6" fmla="*/ 0 60000 65536"/>
                          <a:gd name="T7" fmla="*/ 0 60000 65536"/>
                          <a:gd name="T8" fmla="*/ 0 60000 65536"/>
                          <a:gd name="T9" fmla="*/ 0 w 88"/>
                          <a:gd name="T10" fmla="*/ 0 h 336"/>
                          <a:gd name="T11" fmla="*/ 88 w 88"/>
                          <a:gd name="T12" fmla="*/ 336 h 3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9109" name="Group 375"/>
                  <p:cNvGrpSpPr>
                    <a:grpSpLocks/>
                  </p:cNvGrpSpPr>
                  <p:nvPr/>
                </p:nvGrpSpPr>
                <p:grpSpPr bwMode="auto">
                  <a:xfrm rot="-519260">
                    <a:off x="4921" y="2704"/>
                    <a:ext cx="272" cy="205"/>
                    <a:chOff x="4694" y="3475"/>
                    <a:chExt cx="363" cy="432"/>
                  </a:xfrm>
                </p:grpSpPr>
                <p:grpSp>
                  <p:nvGrpSpPr>
                    <p:cNvPr id="19110" name="Group 3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94" y="3475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9117" name="Freeform 3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>
                          <a:gd name="T0" fmla="*/ 136 w 136"/>
                          <a:gd name="T1" fmla="*/ 0 h 318"/>
                          <a:gd name="T2" fmla="*/ 46 w 136"/>
                          <a:gd name="T3" fmla="*/ 137 h 318"/>
                          <a:gd name="T4" fmla="*/ 0 w 136"/>
                          <a:gd name="T5" fmla="*/ 318 h 318"/>
                          <a:gd name="T6" fmla="*/ 0 60000 65536"/>
                          <a:gd name="T7" fmla="*/ 0 60000 65536"/>
                          <a:gd name="T8" fmla="*/ 0 60000 65536"/>
                          <a:gd name="T9" fmla="*/ 0 w 136"/>
                          <a:gd name="T10" fmla="*/ 0 h 318"/>
                          <a:gd name="T11" fmla="*/ 136 w 136"/>
                          <a:gd name="T12" fmla="*/ 318 h 31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9118" name="Freeform 37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>
                          <a:gd name="T0" fmla="*/ 88 w 88"/>
                          <a:gd name="T1" fmla="*/ 0 h 336"/>
                          <a:gd name="T2" fmla="*/ 16 w 88"/>
                          <a:gd name="T3" fmla="*/ 200 h 336"/>
                          <a:gd name="T4" fmla="*/ 0 w 88"/>
                          <a:gd name="T5" fmla="*/ 336 h 336"/>
                          <a:gd name="T6" fmla="*/ 0 60000 65536"/>
                          <a:gd name="T7" fmla="*/ 0 60000 65536"/>
                          <a:gd name="T8" fmla="*/ 0 60000 65536"/>
                          <a:gd name="T9" fmla="*/ 0 w 88"/>
                          <a:gd name="T10" fmla="*/ 0 h 336"/>
                          <a:gd name="T11" fmla="*/ 88 w 88"/>
                          <a:gd name="T12" fmla="*/ 336 h 3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9111" name="Group 379"/>
                    <p:cNvGrpSpPr>
                      <a:grpSpLocks/>
                    </p:cNvGrpSpPr>
                    <p:nvPr/>
                  </p:nvGrpSpPr>
                  <p:grpSpPr bwMode="auto">
                    <a:xfrm rot="451181">
                      <a:off x="4785" y="3521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9115" name="Freeform 38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>
                          <a:gd name="T0" fmla="*/ 136 w 136"/>
                          <a:gd name="T1" fmla="*/ 0 h 318"/>
                          <a:gd name="T2" fmla="*/ 46 w 136"/>
                          <a:gd name="T3" fmla="*/ 137 h 318"/>
                          <a:gd name="T4" fmla="*/ 0 w 136"/>
                          <a:gd name="T5" fmla="*/ 318 h 318"/>
                          <a:gd name="T6" fmla="*/ 0 60000 65536"/>
                          <a:gd name="T7" fmla="*/ 0 60000 65536"/>
                          <a:gd name="T8" fmla="*/ 0 60000 65536"/>
                          <a:gd name="T9" fmla="*/ 0 w 136"/>
                          <a:gd name="T10" fmla="*/ 0 h 318"/>
                          <a:gd name="T11" fmla="*/ 136 w 136"/>
                          <a:gd name="T12" fmla="*/ 318 h 31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9116" name="Freeform 3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>
                          <a:gd name="T0" fmla="*/ 88 w 88"/>
                          <a:gd name="T1" fmla="*/ 0 h 336"/>
                          <a:gd name="T2" fmla="*/ 16 w 88"/>
                          <a:gd name="T3" fmla="*/ 200 h 336"/>
                          <a:gd name="T4" fmla="*/ 0 w 88"/>
                          <a:gd name="T5" fmla="*/ 336 h 336"/>
                          <a:gd name="T6" fmla="*/ 0 60000 65536"/>
                          <a:gd name="T7" fmla="*/ 0 60000 65536"/>
                          <a:gd name="T8" fmla="*/ 0 60000 65536"/>
                          <a:gd name="T9" fmla="*/ 0 w 88"/>
                          <a:gd name="T10" fmla="*/ 0 h 336"/>
                          <a:gd name="T11" fmla="*/ 88 w 88"/>
                          <a:gd name="T12" fmla="*/ 336 h 3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9112" name="Group 382"/>
                    <p:cNvGrpSpPr>
                      <a:grpSpLocks/>
                    </p:cNvGrpSpPr>
                    <p:nvPr/>
                  </p:nvGrpSpPr>
                  <p:grpSpPr bwMode="auto">
                    <a:xfrm rot="1557406">
                      <a:off x="4921" y="3566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9113" name="Freeform 3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>
                          <a:gd name="T0" fmla="*/ 136 w 136"/>
                          <a:gd name="T1" fmla="*/ 0 h 318"/>
                          <a:gd name="T2" fmla="*/ 46 w 136"/>
                          <a:gd name="T3" fmla="*/ 137 h 318"/>
                          <a:gd name="T4" fmla="*/ 0 w 136"/>
                          <a:gd name="T5" fmla="*/ 318 h 318"/>
                          <a:gd name="T6" fmla="*/ 0 60000 65536"/>
                          <a:gd name="T7" fmla="*/ 0 60000 65536"/>
                          <a:gd name="T8" fmla="*/ 0 60000 65536"/>
                          <a:gd name="T9" fmla="*/ 0 w 136"/>
                          <a:gd name="T10" fmla="*/ 0 h 318"/>
                          <a:gd name="T11" fmla="*/ 136 w 136"/>
                          <a:gd name="T12" fmla="*/ 318 h 31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9114" name="Freeform 3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>
                          <a:gd name="T0" fmla="*/ 88 w 88"/>
                          <a:gd name="T1" fmla="*/ 0 h 336"/>
                          <a:gd name="T2" fmla="*/ 16 w 88"/>
                          <a:gd name="T3" fmla="*/ 200 h 336"/>
                          <a:gd name="T4" fmla="*/ 0 w 88"/>
                          <a:gd name="T5" fmla="*/ 336 h 336"/>
                          <a:gd name="T6" fmla="*/ 0 60000 65536"/>
                          <a:gd name="T7" fmla="*/ 0 60000 65536"/>
                          <a:gd name="T8" fmla="*/ 0 60000 65536"/>
                          <a:gd name="T9" fmla="*/ 0 w 88"/>
                          <a:gd name="T10" fmla="*/ 0 h 336"/>
                          <a:gd name="T11" fmla="*/ 88 w 88"/>
                          <a:gd name="T12" fmla="*/ 336 h 3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</p:grpSp>
          <p:grpSp>
            <p:nvGrpSpPr>
              <p:cNvPr id="18869" name="Group 385"/>
              <p:cNvGrpSpPr>
                <a:grpSpLocks/>
              </p:cNvGrpSpPr>
              <p:nvPr/>
            </p:nvGrpSpPr>
            <p:grpSpPr bwMode="auto">
              <a:xfrm>
                <a:off x="1983" y="2859"/>
                <a:ext cx="432" cy="140"/>
                <a:chOff x="2199" y="3091"/>
                <a:chExt cx="432" cy="140"/>
              </a:xfrm>
            </p:grpSpPr>
            <p:sp>
              <p:nvSpPr>
                <p:cNvPr id="19104" name="Freeform 386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105" name="Freeform 387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70" name="Group 388"/>
              <p:cNvGrpSpPr>
                <a:grpSpLocks/>
              </p:cNvGrpSpPr>
              <p:nvPr/>
            </p:nvGrpSpPr>
            <p:grpSpPr bwMode="auto">
              <a:xfrm>
                <a:off x="4031" y="3139"/>
                <a:ext cx="104" cy="52"/>
                <a:chOff x="2199" y="3091"/>
                <a:chExt cx="432" cy="140"/>
              </a:xfrm>
            </p:grpSpPr>
            <p:sp>
              <p:nvSpPr>
                <p:cNvPr id="19102" name="Freeform 389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103" name="Freeform 390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71" name="Group 391"/>
              <p:cNvGrpSpPr>
                <a:grpSpLocks/>
              </p:cNvGrpSpPr>
              <p:nvPr/>
            </p:nvGrpSpPr>
            <p:grpSpPr bwMode="auto">
              <a:xfrm>
                <a:off x="4519" y="3051"/>
                <a:ext cx="104" cy="52"/>
                <a:chOff x="2199" y="3091"/>
                <a:chExt cx="432" cy="140"/>
              </a:xfrm>
            </p:grpSpPr>
            <p:sp>
              <p:nvSpPr>
                <p:cNvPr id="19100" name="Freeform 392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101" name="Freeform 393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72" name="Group 394"/>
              <p:cNvGrpSpPr>
                <a:grpSpLocks/>
              </p:cNvGrpSpPr>
              <p:nvPr/>
            </p:nvGrpSpPr>
            <p:grpSpPr bwMode="auto">
              <a:xfrm>
                <a:off x="4935" y="3003"/>
                <a:ext cx="104" cy="52"/>
                <a:chOff x="2199" y="3091"/>
                <a:chExt cx="432" cy="140"/>
              </a:xfrm>
            </p:grpSpPr>
            <p:sp>
              <p:nvSpPr>
                <p:cNvPr id="19098" name="Freeform 395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099" name="Freeform 396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73" name="Group 397"/>
              <p:cNvGrpSpPr>
                <a:grpSpLocks/>
              </p:cNvGrpSpPr>
              <p:nvPr/>
            </p:nvGrpSpPr>
            <p:grpSpPr bwMode="auto">
              <a:xfrm>
                <a:off x="960" y="3072"/>
                <a:ext cx="432" cy="140"/>
                <a:chOff x="2199" y="3091"/>
                <a:chExt cx="432" cy="140"/>
              </a:xfrm>
            </p:grpSpPr>
            <p:sp>
              <p:nvSpPr>
                <p:cNvPr id="19096" name="Freeform 398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097" name="Freeform 399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74" name="Group 400"/>
              <p:cNvGrpSpPr>
                <a:grpSpLocks/>
              </p:cNvGrpSpPr>
              <p:nvPr/>
            </p:nvGrpSpPr>
            <p:grpSpPr bwMode="auto">
              <a:xfrm>
                <a:off x="3456" y="3312"/>
                <a:ext cx="1021" cy="296"/>
                <a:chOff x="3353" y="4024"/>
                <a:chExt cx="1021" cy="296"/>
              </a:xfrm>
            </p:grpSpPr>
            <p:grpSp>
              <p:nvGrpSpPr>
                <p:cNvPr id="19054" name="Group 401"/>
                <p:cNvGrpSpPr>
                  <a:grpSpLocks/>
                </p:cNvGrpSpPr>
                <p:nvPr/>
              </p:nvGrpSpPr>
              <p:grpSpPr bwMode="auto">
                <a:xfrm rot="464866">
                  <a:off x="3353" y="4024"/>
                  <a:ext cx="544" cy="296"/>
                  <a:chOff x="4649" y="2704"/>
                  <a:chExt cx="544" cy="296"/>
                </a:xfrm>
              </p:grpSpPr>
              <p:grpSp>
                <p:nvGrpSpPr>
                  <p:cNvPr id="19076" name="Group 402"/>
                  <p:cNvGrpSpPr>
                    <a:grpSpLocks/>
                  </p:cNvGrpSpPr>
                  <p:nvPr/>
                </p:nvGrpSpPr>
                <p:grpSpPr bwMode="auto">
                  <a:xfrm rot="20634609" flipH="1">
                    <a:off x="4649" y="2795"/>
                    <a:ext cx="272" cy="205"/>
                    <a:chOff x="4694" y="3475"/>
                    <a:chExt cx="363" cy="432"/>
                  </a:xfrm>
                </p:grpSpPr>
                <p:grpSp>
                  <p:nvGrpSpPr>
                    <p:cNvPr id="19087" name="Group 40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94" y="3475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9094" name="Freeform 40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>
                          <a:gd name="T0" fmla="*/ 136 w 136"/>
                          <a:gd name="T1" fmla="*/ 0 h 318"/>
                          <a:gd name="T2" fmla="*/ 46 w 136"/>
                          <a:gd name="T3" fmla="*/ 137 h 318"/>
                          <a:gd name="T4" fmla="*/ 0 w 136"/>
                          <a:gd name="T5" fmla="*/ 318 h 318"/>
                          <a:gd name="T6" fmla="*/ 0 60000 65536"/>
                          <a:gd name="T7" fmla="*/ 0 60000 65536"/>
                          <a:gd name="T8" fmla="*/ 0 60000 65536"/>
                          <a:gd name="T9" fmla="*/ 0 w 136"/>
                          <a:gd name="T10" fmla="*/ 0 h 318"/>
                          <a:gd name="T11" fmla="*/ 136 w 136"/>
                          <a:gd name="T12" fmla="*/ 318 h 31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9095" name="Freeform 40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>
                          <a:gd name="T0" fmla="*/ 88 w 88"/>
                          <a:gd name="T1" fmla="*/ 0 h 336"/>
                          <a:gd name="T2" fmla="*/ 16 w 88"/>
                          <a:gd name="T3" fmla="*/ 200 h 336"/>
                          <a:gd name="T4" fmla="*/ 0 w 88"/>
                          <a:gd name="T5" fmla="*/ 336 h 336"/>
                          <a:gd name="T6" fmla="*/ 0 60000 65536"/>
                          <a:gd name="T7" fmla="*/ 0 60000 65536"/>
                          <a:gd name="T8" fmla="*/ 0 60000 65536"/>
                          <a:gd name="T9" fmla="*/ 0 w 88"/>
                          <a:gd name="T10" fmla="*/ 0 h 336"/>
                          <a:gd name="T11" fmla="*/ 88 w 88"/>
                          <a:gd name="T12" fmla="*/ 336 h 3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9088" name="Group 406"/>
                    <p:cNvGrpSpPr>
                      <a:grpSpLocks/>
                    </p:cNvGrpSpPr>
                    <p:nvPr/>
                  </p:nvGrpSpPr>
                  <p:grpSpPr bwMode="auto">
                    <a:xfrm rot="451181">
                      <a:off x="4785" y="3521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9092" name="Freeform 40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>
                          <a:gd name="T0" fmla="*/ 136 w 136"/>
                          <a:gd name="T1" fmla="*/ 0 h 318"/>
                          <a:gd name="T2" fmla="*/ 46 w 136"/>
                          <a:gd name="T3" fmla="*/ 137 h 318"/>
                          <a:gd name="T4" fmla="*/ 0 w 136"/>
                          <a:gd name="T5" fmla="*/ 318 h 318"/>
                          <a:gd name="T6" fmla="*/ 0 60000 65536"/>
                          <a:gd name="T7" fmla="*/ 0 60000 65536"/>
                          <a:gd name="T8" fmla="*/ 0 60000 65536"/>
                          <a:gd name="T9" fmla="*/ 0 w 136"/>
                          <a:gd name="T10" fmla="*/ 0 h 318"/>
                          <a:gd name="T11" fmla="*/ 136 w 136"/>
                          <a:gd name="T12" fmla="*/ 318 h 31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9093" name="Freeform 40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>
                          <a:gd name="T0" fmla="*/ 88 w 88"/>
                          <a:gd name="T1" fmla="*/ 0 h 336"/>
                          <a:gd name="T2" fmla="*/ 16 w 88"/>
                          <a:gd name="T3" fmla="*/ 200 h 336"/>
                          <a:gd name="T4" fmla="*/ 0 w 88"/>
                          <a:gd name="T5" fmla="*/ 336 h 336"/>
                          <a:gd name="T6" fmla="*/ 0 60000 65536"/>
                          <a:gd name="T7" fmla="*/ 0 60000 65536"/>
                          <a:gd name="T8" fmla="*/ 0 60000 65536"/>
                          <a:gd name="T9" fmla="*/ 0 w 88"/>
                          <a:gd name="T10" fmla="*/ 0 h 336"/>
                          <a:gd name="T11" fmla="*/ 88 w 88"/>
                          <a:gd name="T12" fmla="*/ 336 h 3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9089" name="Group 409"/>
                    <p:cNvGrpSpPr>
                      <a:grpSpLocks/>
                    </p:cNvGrpSpPr>
                    <p:nvPr/>
                  </p:nvGrpSpPr>
                  <p:grpSpPr bwMode="auto">
                    <a:xfrm rot="1557406">
                      <a:off x="4921" y="3566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9090" name="Freeform 4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>
                          <a:gd name="T0" fmla="*/ 136 w 136"/>
                          <a:gd name="T1" fmla="*/ 0 h 318"/>
                          <a:gd name="T2" fmla="*/ 46 w 136"/>
                          <a:gd name="T3" fmla="*/ 137 h 318"/>
                          <a:gd name="T4" fmla="*/ 0 w 136"/>
                          <a:gd name="T5" fmla="*/ 318 h 318"/>
                          <a:gd name="T6" fmla="*/ 0 60000 65536"/>
                          <a:gd name="T7" fmla="*/ 0 60000 65536"/>
                          <a:gd name="T8" fmla="*/ 0 60000 65536"/>
                          <a:gd name="T9" fmla="*/ 0 w 136"/>
                          <a:gd name="T10" fmla="*/ 0 h 318"/>
                          <a:gd name="T11" fmla="*/ 136 w 136"/>
                          <a:gd name="T12" fmla="*/ 318 h 31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9091" name="Freeform 4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>
                          <a:gd name="T0" fmla="*/ 88 w 88"/>
                          <a:gd name="T1" fmla="*/ 0 h 336"/>
                          <a:gd name="T2" fmla="*/ 16 w 88"/>
                          <a:gd name="T3" fmla="*/ 200 h 336"/>
                          <a:gd name="T4" fmla="*/ 0 w 88"/>
                          <a:gd name="T5" fmla="*/ 336 h 336"/>
                          <a:gd name="T6" fmla="*/ 0 60000 65536"/>
                          <a:gd name="T7" fmla="*/ 0 60000 65536"/>
                          <a:gd name="T8" fmla="*/ 0 60000 65536"/>
                          <a:gd name="T9" fmla="*/ 0 w 88"/>
                          <a:gd name="T10" fmla="*/ 0 h 336"/>
                          <a:gd name="T11" fmla="*/ 88 w 88"/>
                          <a:gd name="T12" fmla="*/ 336 h 3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9077" name="Group 412"/>
                  <p:cNvGrpSpPr>
                    <a:grpSpLocks/>
                  </p:cNvGrpSpPr>
                  <p:nvPr/>
                </p:nvGrpSpPr>
                <p:grpSpPr bwMode="auto">
                  <a:xfrm rot="-519260">
                    <a:off x="4921" y="2704"/>
                    <a:ext cx="272" cy="205"/>
                    <a:chOff x="4694" y="3475"/>
                    <a:chExt cx="363" cy="432"/>
                  </a:xfrm>
                </p:grpSpPr>
                <p:grpSp>
                  <p:nvGrpSpPr>
                    <p:cNvPr id="19078" name="Group 4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94" y="3475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9085" name="Freeform 41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>
                          <a:gd name="T0" fmla="*/ 136 w 136"/>
                          <a:gd name="T1" fmla="*/ 0 h 318"/>
                          <a:gd name="T2" fmla="*/ 46 w 136"/>
                          <a:gd name="T3" fmla="*/ 137 h 318"/>
                          <a:gd name="T4" fmla="*/ 0 w 136"/>
                          <a:gd name="T5" fmla="*/ 318 h 318"/>
                          <a:gd name="T6" fmla="*/ 0 60000 65536"/>
                          <a:gd name="T7" fmla="*/ 0 60000 65536"/>
                          <a:gd name="T8" fmla="*/ 0 60000 65536"/>
                          <a:gd name="T9" fmla="*/ 0 w 136"/>
                          <a:gd name="T10" fmla="*/ 0 h 318"/>
                          <a:gd name="T11" fmla="*/ 136 w 136"/>
                          <a:gd name="T12" fmla="*/ 318 h 31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9086" name="Freeform 41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>
                          <a:gd name="T0" fmla="*/ 88 w 88"/>
                          <a:gd name="T1" fmla="*/ 0 h 336"/>
                          <a:gd name="T2" fmla="*/ 16 w 88"/>
                          <a:gd name="T3" fmla="*/ 200 h 336"/>
                          <a:gd name="T4" fmla="*/ 0 w 88"/>
                          <a:gd name="T5" fmla="*/ 336 h 336"/>
                          <a:gd name="T6" fmla="*/ 0 60000 65536"/>
                          <a:gd name="T7" fmla="*/ 0 60000 65536"/>
                          <a:gd name="T8" fmla="*/ 0 60000 65536"/>
                          <a:gd name="T9" fmla="*/ 0 w 88"/>
                          <a:gd name="T10" fmla="*/ 0 h 336"/>
                          <a:gd name="T11" fmla="*/ 88 w 88"/>
                          <a:gd name="T12" fmla="*/ 336 h 3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9079" name="Group 416"/>
                    <p:cNvGrpSpPr>
                      <a:grpSpLocks/>
                    </p:cNvGrpSpPr>
                    <p:nvPr/>
                  </p:nvGrpSpPr>
                  <p:grpSpPr bwMode="auto">
                    <a:xfrm rot="451181">
                      <a:off x="4785" y="3521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9083" name="Freeform 4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>
                          <a:gd name="T0" fmla="*/ 136 w 136"/>
                          <a:gd name="T1" fmla="*/ 0 h 318"/>
                          <a:gd name="T2" fmla="*/ 46 w 136"/>
                          <a:gd name="T3" fmla="*/ 137 h 318"/>
                          <a:gd name="T4" fmla="*/ 0 w 136"/>
                          <a:gd name="T5" fmla="*/ 318 h 318"/>
                          <a:gd name="T6" fmla="*/ 0 60000 65536"/>
                          <a:gd name="T7" fmla="*/ 0 60000 65536"/>
                          <a:gd name="T8" fmla="*/ 0 60000 65536"/>
                          <a:gd name="T9" fmla="*/ 0 w 136"/>
                          <a:gd name="T10" fmla="*/ 0 h 318"/>
                          <a:gd name="T11" fmla="*/ 136 w 136"/>
                          <a:gd name="T12" fmla="*/ 318 h 31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9084" name="Freeform 41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>
                          <a:gd name="T0" fmla="*/ 88 w 88"/>
                          <a:gd name="T1" fmla="*/ 0 h 336"/>
                          <a:gd name="T2" fmla="*/ 16 w 88"/>
                          <a:gd name="T3" fmla="*/ 200 h 336"/>
                          <a:gd name="T4" fmla="*/ 0 w 88"/>
                          <a:gd name="T5" fmla="*/ 336 h 336"/>
                          <a:gd name="T6" fmla="*/ 0 60000 65536"/>
                          <a:gd name="T7" fmla="*/ 0 60000 65536"/>
                          <a:gd name="T8" fmla="*/ 0 60000 65536"/>
                          <a:gd name="T9" fmla="*/ 0 w 88"/>
                          <a:gd name="T10" fmla="*/ 0 h 336"/>
                          <a:gd name="T11" fmla="*/ 88 w 88"/>
                          <a:gd name="T12" fmla="*/ 336 h 3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9080" name="Group 419"/>
                    <p:cNvGrpSpPr>
                      <a:grpSpLocks/>
                    </p:cNvGrpSpPr>
                    <p:nvPr/>
                  </p:nvGrpSpPr>
                  <p:grpSpPr bwMode="auto">
                    <a:xfrm rot="1557406">
                      <a:off x="4921" y="3566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9081" name="Freeform 4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>
                          <a:gd name="T0" fmla="*/ 136 w 136"/>
                          <a:gd name="T1" fmla="*/ 0 h 318"/>
                          <a:gd name="T2" fmla="*/ 46 w 136"/>
                          <a:gd name="T3" fmla="*/ 137 h 318"/>
                          <a:gd name="T4" fmla="*/ 0 w 136"/>
                          <a:gd name="T5" fmla="*/ 318 h 318"/>
                          <a:gd name="T6" fmla="*/ 0 60000 65536"/>
                          <a:gd name="T7" fmla="*/ 0 60000 65536"/>
                          <a:gd name="T8" fmla="*/ 0 60000 65536"/>
                          <a:gd name="T9" fmla="*/ 0 w 136"/>
                          <a:gd name="T10" fmla="*/ 0 h 318"/>
                          <a:gd name="T11" fmla="*/ 136 w 136"/>
                          <a:gd name="T12" fmla="*/ 318 h 31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9082" name="Freeform 4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>
                          <a:gd name="T0" fmla="*/ 88 w 88"/>
                          <a:gd name="T1" fmla="*/ 0 h 336"/>
                          <a:gd name="T2" fmla="*/ 16 w 88"/>
                          <a:gd name="T3" fmla="*/ 200 h 336"/>
                          <a:gd name="T4" fmla="*/ 0 w 88"/>
                          <a:gd name="T5" fmla="*/ 336 h 336"/>
                          <a:gd name="T6" fmla="*/ 0 60000 65536"/>
                          <a:gd name="T7" fmla="*/ 0 60000 65536"/>
                          <a:gd name="T8" fmla="*/ 0 60000 65536"/>
                          <a:gd name="T9" fmla="*/ 0 w 88"/>
                          <a:gd name="T10" fmla="*/ 0 h 336"/>
                          <a:gd name="T11" fmla="*/ 88 w 88"/>
                          <a:gd name="T12" fmla="*/ 336 h 3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grpSp>
              <p:nvGrpSpPr>
                <p:cNvPr id="19055" name="Group 422"/>
                <p:cNvGrpSpPr>
                  <a:grpSpLocks/>
                </p:cNvGrpSpPr>
                <p:nvPr/>
              </p:nvGrpSpPr>
              <p:grpSpPr bwMode="auto">
                <a:xfrm rot="21135134" flipH="1">
                  <a:off x="3830" y="4024"/>
                  <a:ext cx="544" cy="296"/>
                  <a:chOff x="4649" y="2704"/>
                  <a:chExt cx="544" cy="296"/>
                </a:xfrm>
              </p:grpSpPr>
              <p:grpSp>
                <p:nvGrpSpPr>
                  <p:cNvPr id="19056" name="Group 423"/>
                  <p:cNvGrpSpPr>
                    <a:grpSpLocks/>
                  </p:cNvGrpSpPr>
                  <p:nvPr/>
                </p:nvGrpSpPr>
                <p:grpSpPr bwMode="auto">
                  <a:xfrm rot="20634609" flipH="1">
                    <a:off x="4649" y="2795"/>
                    <a:ext cx="272" cy="205"/>
                    <a:chOff x="4694" y="3475"/>
                    <a:chExt cx="363" cy="432"/>
                  </a:xfrm>
                </p:grpSpPr>
                <p:grpSp>
                  <p:nvGrpSpPr>
                    <p:cNvPr id="19067" name="Group 42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94" y="3475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9074" name="Freeform 42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>
                          <a:gd name="T0" fmla="*/ 136 w 136"/>
                          <a:gd name="T1" fmla="*/ 0 h 318"/>
                          <a:gd name="T2" fmla="*/ 46 w 136"/>
                          <a:gd name="T3" fmla="*/ 137 h 318"/>
                          <a:gd name="T4" fmla="*/ 0 w 136"/>
                          <a:gd name="T5" fmla="*/ 318 h 318"/>
                          <a:gd name="T6" fmla="*/ 0 60000 65536"/>
                          <a:gd name="T7" fmla="*/ 0 60000 65536"/>
                          <a:gd name="T8" fmla="*/ 0 60000 65536"/>
                          <a:gd name="T9" fmla="*/ 0 w 136"/>
                          <a:gd name="T10" fmla="*/ 0 h 318"/>
                          <a:gd name="T11" fmla="*/ 136 w 136"/>
                          <a:gd name="T12" fmla="*/ 318 h 31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9075" name="Freeform 42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>
                          <a:gd name="T0" fmla="*/ 88 w 88"/>
                          <a:gd name="T1" fmla="*/ 0 h 336"/>
                          <a:gd name="T2" fmla="*/ 16 w 88"/>
                          <a:gd name="T3" fmla="*/ 200 h 336"/>
                          <a:gd name="T4" fmla="*/ 0 w 88"/>
                          <a:gd name="T5" fmla="*/ 336 h 336"/>
                          <a:gd name="T6" fmla="*/ 0 60000 65536"/>
                          <a:gd name="T7" fmla="*/ 0 60000 65536"/>
                          <a:gd name="T8" fmla="*/ 0 60000 65536"/>
                          <a:gd name="T9" fmla="*/ 0 w 88"/>
                          <a:gd name="T10" fmla="*/ 0 h 336"/>
                          <a:gd name="T11" fmla="*/ 88 w 88"/>
                          <a:gd name="T12" fmla="*/ 336 h 3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9068" name="Group 427"/>
                    <p:cNvGrpSpPr>
                      <a:grpSpLocks/>
                    </p:cNvGrpSpPr>
                    <p:nvPr/>
                  </p:nvGrpSpPr>
                  <p:grpSpPr bwMode="auto">
                    <a:xfrm rot="451181">
                      <a:off x="4785" y="3521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9072" name="Freeform 4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>
                          <a:gd name="T0" fmla="*/ 136 w 136"/>
                          <a:gd name="T1" fmla="*/ 0 h 318"/>
                          <a:gd name="T2" fmla="*/ 46 w 136"/>
                          <a:gd name="T3" fmla="*/ 137 h 318"/>
                          <a:gd name="T4" fmla="*/ 0 w 136"/>
                          <a:gd name="T5" fmla="*/ 318 h 318"/>
                          <a:gd name="T6" fmla="*/ 0 60000 65536"/>
                          <a:gd name="T7" fmla="*/ 0 60000 65536"/>
                          <a:gd name="T8" fmla="*/ 0 60000 65536"/>
                          <a:gd name="T9" fmla="*/ 0 w 136"/>
                          <a:gd name="T10" fmla="*/ 0 h 318"/>
                          <a:gd name="T11" fmla="*/ 136 w 136"/>
                          <a:gd name="T12" fmla="*/ 318 h 31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9073" name="Freeform 4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>
                          <a:gd name="T0" fmla="*/ 88 w 88"/>
                          <a:gd name="T1" fmla="*/ 0 h 336"/>
                          <a:gd name="T2" fmla="*/ 16 w 88"/>
                          <a:gd name="T3" fmla="*/ 200 h 336"/>
                          <a:gd name="T4" fmla="*/ 0 w 88"/>
                          <a:gd name="T5" fmla="*/ 336 h 336"/>
                          <a:gd name="T6" fmla="*/ 0 60000 65536"/>
                          <a:gd name="T7" fmla="*/ 0 60000 65536"/>
                          <a:gd name="T8" fmla="*/ 0 60000 65536"/>
                          <a:gd name="T9" fmla="*/ 0 w 88"/>
                          <a:gd name="T10" fmla="*/ 0 h 336"/>
                          <a:gd name="T11" fmla="*/ 88 w 88"/>
                          <a:gd name="T12" fmla="*/ 336 h 3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9069" name="Group 430"/>
                    <p:cNvGrpSpPr>
                      <a:grpSpLocks/>
                    </p:cNvGrpSpPr>
                    <p:nvPr/>
                  </p:nvGrpSpPr>
                  <p:grpSpPr bwMode="auto">
                    <a:xfrm rot="1557406">
                      <a:off x="4921" y="3566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9070" name="Freeform 4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>
                          <a:gd name="T0" fmla="*/ 136 w 136"/>
                          <a:gd name="T1" fmla="*/ 0 h 318"/>
                          <a:gd name="T2" fmla="*/ 46 w 136"/>
                          <a:gd name="T3" fmla="*/ 137 h 318"/>
                          <a:gd name="T4" fmla="*/ 0 w 136"/>
                          <a:gd name="T5" fmla="*/ 318 h 318"/>
                          <a:gd name="T6" fmla="*/ 0 60000 65536"/>
                          <a:gd name="T7" fmla="*/ 0 60000 65536"/>
                          <a:gd name="T8" fmla="*/ 0 60000 65536"/>
                          <a:gd name="T9" fmla="*/ 0 w 136"/>
                          <a:gd name="T10" fmla="*/ 0 h 318"/>
                          <a:gd name="T11" fmla="*/ 136 w 136"/>
                          <a:gd name="T12" fmla="*/ 318 h 31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9071" name="Freeform 4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>
                          <a:gd name="T0" fmla="*/ 88 w 88"/>
                          <a:gd name="T1" fmla="*/ 0 h 336"/>
                          <a:gd name="T2" fmla="*/ 16 w 88"/>
                          <a:gd name="T3" fmla="*/ 200 h 336"/>
                          <a:gd name="T4" fmla="*/ 0 w 88"/>
                          <a:gd name="T5" fmla="*/ 336 h 336"/>
                          <a:gd name="T6" fmla="*/ 0 60000 65536"/>
                          <a:gd name="T7" fmla="*/ 0 60000 65536"/>
                          <a:gd name="T8" fmla="*/ 0 60000 65536"/>
                          <a:gd name="T9" fmla="*/ 0 w 88"/>
                          <a:gd name="T10" fmla="*/ 0 h 336"/>
                          <a:gd name="T11" fmla="*/ 88 w 88"/>
                          <a:gd name="T12" fmla="*/ 336 h 3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9057" name="Group 433"/>
                  <p:cNvGrpSpPr>
                    <a:grpSpLocks/>
                  </p:cNvGrpSpPr>
                  <p:nvPr/>
                </p:nvGrpSpPr>
                <p:grpSpPr bwMode="auto">
                  <a:xfrm rot="-519260">
                    <a:off x="4921" y="2704"/>
                    <a:ext cx="272" cy="205"/>
                    <a:chOff x="4694" y="3475"/>
                    <a:chExt cx="363" cy="432"/>
                  </a:xfrm>
                </p:grpSpPr>
                <p:grpSp>
                  <p:nvGrpSpPr>
                    <p:cNvPr id="19058" name="Group 4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94" y="3475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9065" name="Freeform 4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>
                          <a:gd name="T0" fmla="*/ 136 w 136"/>
                          <a:gd name="T1" fmla="*/ 0 h 318"/>
                          <a:gd name="T2" fmla="*/ 46 w 136"/>
                          <a:gd name="T3" fmla="*/ 137 h 318"/>
                          <a:gd name="T4" fmla="*/ 0 w 136"/>
                          <a:gd name="T5" fmla="*/ 318 h 318"/>
                          <a:gd name="T6" fmla="*/ 0 60000 65536"/>
                          <a:gd name="T7" fmla="*/ 0 60000 65536"/>
                          <a:gd name="T8" fmla="*/ 0 60000 65536"/>
                          <a:gd name="T9" fmla="*/ 0 w 136"/>
                          <a:gd name="T10" fmla="*/ 0 h 318"/>
                          <a:gd name="T11" fmla="*/ 136 w 136"/>
                          <a:gd name="T12" fmla="*/ 318 h 31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9066" name="Freeform 4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>
                          <a:gd name="T0" fmla="*/ 88 w 88"/>
                          <a:gd name="T1" fmla="*/ 0 h 336"/>
                          <a:gd name="T2" fmla="*/ 16 w 88"/>
                          <a:gd name="T3" fmla="*/ 200 h 336"/>
                          <a:gd name="T4" fmla="*/ 0 w 88"/>
                          <a:gd name="T5" fmla="*/ 336 h 336"/>
                          <a:gd name="T6" fmla="*/ 0 60000 65536"/>
                          <a:gd name="T7" fmla="*/ 0 60000 65536"/>
                          <a:gd name="T8" fmla="*/ 0 60000 65536"/>
                          <a:gd name="T9" fmla="*/ 0 w 88"/>
                          <a:gd name="T10" fmla="*/ 0 h 336"/>
                          <a:gd name="T11" fmla="*/ 88 w 88"/>
                          <a:gd name="T12" fmla="*/ 336 h 3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9059" name="Group 437"/>
                    <p:cNvGrpSpPr>
                      <a:grpSpLocks/>
                    </p:cNvGrpSpPr>
                    <p:nvPr/>
                  </p:nvGrpSpPr>
                  <p:grpSpPr bwMode="auto">
                    <a:xfrm rot="451181">
                      <a:off x="4785" y="3521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9063" name="Freeform 4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>
                          <a:gd name="T0" fmla="*/ 136 w 136"/>
                          <a:gd name="T1" fmla="*/ 0 h 318"/>
                          <a:gd name="T2" fmla="*/ 46 w 136"/>
                          <a:gd name="T3" fmla="*/ 137 h 318"/>
                          <a:gd name="T4" fmla="*/ 0 w 136"/>
                          <a:gd name="T5" fmla="*/ 318 h 318"/>
                          <a:gd name="T6" fmla="*/ 0 60000 65536"/>
                          <a:gd name="T7" fmla="*/ 0 60000 65536"/>
                          <a:gd name="T8" fmla="*/ 0 60000 65536"/>
                          <a:gd name="T9" fmla="*/ 0 w 136"/>
                          <a:gd name="T10" fmla="*/ 0 h 318"/>
                          <a:gd name="T11" fmla="*/ 136 w 136"/>
                          <a:gd name="T12" fmla="*/ 318 h 31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9064" name="Freeform 4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>
                          <a:gd name="T0" fmla="*/ 88 w 88"/>
                          <a:gd name="T1" fmla="*/ 0 h 336"/>
                          <a:gd name="T2" fmla="*/ 16 w 88"/>
                          <a:gd name="T3" fmla="*/ 200 h 336"/>
                          <a:gd name="T4" fmla="*/ 0 w 88"/>
                          <a:gd name="T5" fmla="*/ 336 h 336"/>
                          <a:gd name="T6" fmla="*/ 0 60000 65536"/>
                          <a:gd name="T7" fmla="*/ 0 60000 65536"/>
                          <a:gd name="T8" fmla="*/ 0 60000 65536"/>
                          <a:gd name="T9" fmla="*/ 0 w 88"/>
                          <a:gd name="T10" fmla="*/ 0 h 336"/>
                          <a:gd name="T11" fmla="*/ 88 w 88"/>
                          <a:gd name="T12" fmla="*/ 336 h 3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9060" name="Group 440"/>
                    <p:cNvGrpSpPr>
                      <a:grpSpLocks/>
                    </p:cNvGrpSpPr>
                    <p:nvPr/>
                  </p:nvGrpSpPr>
                  <p:grpSpPr bwMode="auto">
                    <a:xfrm rot="1557406">
                      <a:off x="4921" y="3566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9061" name="Freeform 4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>
                          <a:gd name="T0" fmla="*/ 136 w 136"/>
                          <a:gd name="T1" fmla="*/ 0 h 318"/>
                          <a:gd name="T2" fmla="*/ 46 w 136"/>
                          <a:gd name="T3" fmla="*/ 137 h 318"/>
                          <a:gd name="T4" fmla="*/ 0 w 136"/>
                          <a:gd name="T5" fmla="*/ 318 h 318"/>
                          <a:gd name="T6" fmla="*/ 0 60000 65536"/>
                          <a:gd name="T7" fmla="*/ 0 60000 65536"/>
                          <a:gd name="T8" fmla="*/ 0 60000 65536"/>
                          <a:gd name="T9" fmla="*/ 0 w 136"/>
                          <a:gd name="T10" fmla="*/ 0 h 318"/>
                          <a:gd name="T11" fmla="*/ 136 w 136"/>
                          <a:gd name="T12" fmla="*/ 318 h 31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9062" name="Freeform 4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>
                          <a:gd name="T0" fmla="*/ 88 w 88"/>
                          <a:gd name="T1" fmla="*/ 0 h 336"/>
                          <a:gd name="T2" fmla="*/ 16 w 88"/>
                          <a:gd name="T3" fmla="*/ 200 h 336"/>
                          <a:gd name="T4" fmla="*/ 0 w 88"/>
                          <a:gd name="T5" fmla="*/ 336 h 336"/>
                          <a:gd name="T6" fmla="*/ 0 60000 65536"/>
                          <a:gd name="T7" fmla="*/ 0 60000 65536"/>
                          <a:gd name="T8" fmla="*/ 0 60000 65536"/>
                          <a:gd name="T9" fmla="*/ 0 w 88"/>
                          <a:gd name="T10" fmla="*/ 0 h 336"/>
                          <a:gd name="T11" fmla="*/ 88 w 88"/>
                          <a:gd name="T12" fmla="*/ 336 h 3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</p:grpSp>
          <p:grpSp>
            <p:nvGrpSpPr>
              <p:cNvPr id="18875" name="Group 443"/>
              <p:cNvGrpSpPr>
                <a:grpSpLocks/>
              </p:cNvGrpSpPr>
              <p:nvPr/>
            </p:nvGrpSpPr>
            <p:grpSpPr bwMode="auto">
              <a:xfrm>
                <a:off x="2839" y="3211"/>
                <a:ext cx="432" cy="140"/>
                <a:chOff x="2199" y="3091"/>
                <a:chExt cx="432" cy="140"/>
              </a:xfrm>
            </p:grpSpPr>
            <p:sp>
              <p:nvSpPr>
                <p:cNvPr id="19052" name="Freeform 444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053" name="Freeform 445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76" name="Group 446"/>
              <p:cNvGrpSpPr>
                <a:grpSpLocks/>
              </p:cNvGrpSpPr>
              <p:nvPr/>
            </p:nvGrpSpPr>
            <p:grpSpPr bwMode="auto">
              <a:xfrm>
                <a:off x="2320" y="3216"/>
                <a:ext cx="119" cy="53"/>
                <a:chOff x="2199" y="3091"/>
                <a:chExt cx="432" cy="140"/>
              </a:xfrm>
            </p:grpSpPr>
            <p:sp>
              <p:nvSpPr>
                <p:cNvPr id="19050" name="Freeform 447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051" name="Freeform 448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77" name="Group 449"/>
              <p:cNvGrpSpPr>
                <a:grpSpLocks/>
              </p:cNvGrpSpPr>
              <p:nvPr/>
            </p:nvGrpSpPr>
            <p:grpSpPr bwMode="auto">
              <a:xfrm>
                <a:off x="2176" y="3248"/>
                <a:ext cx="119" cy="53"/>
                <a:chOff x="2199" y="3091"/>
                <a:chExt cx="432" cy="140"/>
              </a:xfrm>
            </p:grpSpPr>
            <p:sp>
              <p:nvSpPr>
                <p:cNvPr id="19048" name="Freeform 450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049" name="Freeform 451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78" name="Group 452"/>
              <p:cNvGrpSpPr>
                <a:grpSpLocks/>
              </p:cNvGrpSpPr>
              <p:nvPr/>
            </p:nvGrpSpPr>
            <p:grpSpPr bwMode="auto">
              <a:xfrm>
                <a:off x="1608" y="3248"/>
                <a:ext cx="104" cy="52"/>
                <a:chOff x="2199" y="3091"/>
                <a:chExt cx="432" cy="140"/>
              </a:xfrm>
            </p:grpSpPr>
            <p:sp>
              <p:nvSpPr>
                <p:cNvPr id="19046" name="Freeform 453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047" name="Freeform 454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79" name="Group 455"/>
              <p:cNvGrpSpPr>
                <a:grpSpLocks/>
              </p:cNvGrpSpPr>
              <p:nvPr/>
            </p:nvGrpSpPr>
            <p:grpSpPr bwMode="auto">
              <a:xfrm>
                <a:off x="1608" y="3184"/>
                <a:ext cx="104" cy="52"/>
                <a:chOff x="2199" y="3091"/>
                <a:chExt cx="432" cy="140"/>
              </a:xfrm>
            </p:grpSpPr>
            <p:sp>
              <p:nvSpPr>
                <p:cNvPr id="19044" name="Freeform 456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045" name="Freeform 457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80" name="Group 458"/>
              <p:cNvGrpSpPr>
                <a:grpSpLocks/>
              </p:cNvGrpSpPr>
              <p:nvPr/>
            </p:nvGrpSpPr>
            <p:grpSpPr bwMode="auto">
              <a:xfrm>
                <a:off x="1656" y="3144"/>
                <a:ext cx="104" cy="52"/>
                <a:chOff x="2199" y="3091"/>
                <a:chExt cx="432" cy="140"/>
              </a:xfrm>
            </p:grpSpPr>
            <p:sp>
              <p:nvSpPr>
                <p:cNvPr id="19042" name="Freeform 459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043" name="Freeform 460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81" name="Group 461"/>
              <p:cNvGrpSpPr>
                <a:grpSpLocks/>
              </p:cNvGrpSpPr>
              <p:nvPr/>
            </p:nvGrpSpPr>
            <p:grpSpPr bwMode="auto">
              <a:xfrm>
                <a:off x="2160" y="3144"/>
                <a:ext cx="119" cy="53"/>
                <a:chOff x="2199" y="3091"/>
                <a:chExt cx="432" cy="140"/>
              </a:xfrm>
            </p:grpSpPr>
            <p:sp>
              <p:nvSpPr>
                <p:cNvPr id="19040" name="Freeform 462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041" name="Freeform 463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82" name="Group 464"/>
              <p:cNvGrpSpPr>
                <a:grpSpLocks/>
              </p:cNvGrpSpPr>
              <p:nvPr/>
            </p:nvGrpSpPr>
            <p:grpSpPr bwMode="auto">
              <a:xfrm>
                <a:off x="2208" y="3120"/>
                <a:ext cx="119" cy="53"/>
                <a:chOff x="2199" y="3091"/>
                <a:chExt cx="432" cy="140"/>
              </a:xfrm>
            </p:grpSpPr>
            <p:sp>
              <p:nvSpPr>
                <p:cNvPr id="19038" name="Freeform 465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039" name="Freeform 466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83" name="Group 467"/>
              <p:cNvGrpSpPr>
                <a:grpSpLocks/>
              </p:cNvGrpSpPr>
              <p:nvPr/>
            </p:nvGrpSpPr>
            <p:grpSpPr bwMode="auto">
              <a:xfrm>
                <a:off x="2336" y="3072"/>
                <a:ext cx="119" cy="53"/>
                <a:chOff x="2199" y="3091"/>
                <a:chExt cx="432" cy="140"/>
              </a:xfrm>
            </p:grpSpPr>
            <p:sp>
              <p:nvSpPr>
                <p:cNvPr id="19036" name="Freeform 468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037" name="Freeform 469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84" name="Group 470"/>
              <p:cNvGrpSpPr>
                <a:grpSpLocks/>
              </p:cNvGrpSpPr>
              <p:nvPr/>
            </p:nvGrpSpPr>
            <p:grpSpPr bwMode="auto">
              <a:xfrm>
                <a:off x="5511" y="3059"/>
                <a:ext cx="104" cy="52"/>
                <a:chOff x="2199" y="3091"/>
                <a:chExt cx="432" cy="140"/>
              </a:xfrm>
            </p:grpSpPr>
            <p:sp>
              <p:nvSpPr>
                <p:cNvPr id="19034" name="Freeform 471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035" name="Freeform 472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85" name="Group 473"/>
              <p:cNvGrpSpPr>
                <a:grpSpLocks/>
              </p:cNvGrpSpPr>
              <p:nvPr/>
            </p:nvGrpSpPr>
            <p:grpSpPr bwMode="auto">
              <a:xfrm>
                <a:off x="5367" y="3091"/>
                <a:ext cx="104" cy="52"/>
                <a:chOff x="2199" y="3091"/>
                <a:chExt cx="432" cy="140"/>
              </a:xfrm>
            </p:grpSpPr>
            <p:sp>
              <p:nvSpPr>
                <p:cNvPr id="19032" name="Freeform 474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033" name="Freeform 475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86" name="Group 476"/>
              <p:cNvGrpSpPr>
                <a:grpSpLocks/>
              </p:cNvGrpSpPr>
              <p:nvPr/>
            </p:nvGrpSpPr>
            <p:grpSpPr bwMode="auto">
              <a:xfrm>
                <a:off x="5263" y="3107"/>
                <a:ext cx="104" cy="52"/>
                <a:chOff x="2199" y="3091"/>
                <a:chExt cx="432" cy="140"/>
              </a:xfrm>
            </p:grpSpPr>
            <p:sp>
              <p:nvSpPr>
                <p:cNvPr id="19030" name="Freeform 477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031" name="Freeform 478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87" name="Group 479"/>
              <p:cNvGrpSpPr>
                <a:grpSpLocks/>
              </p:cNvGrpSpPr>
              <p:nvPr/>
            </p:nvGrpSpPr>
            <p:grpSpPr bwMode="auto">
              <a:xfrm>
                <a:off x="5263" y="3043"/>
                <a:ext cx="104" cy="52"/>
                <a:chOff x="2199" y="3091"/>
                <a:chExt cx="432" cy="140"/>
              </a:xfrm>
            </p:grpSpPr>
            <p:sp>
              <p:nvSpPr>
                <p:cNvPr id="19028" name="Freeform 480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029" name="Freeform 481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88" name="Group 482"/>
              <p:cNvGrpSpPr>
                <a:grpSpLocks/>
              </p:cNvGrpSpPr>
              <p:nvPr/>
            </p:nvGrpSpPr>
            <p:grpSpPr bwMode="auto">
              <a:xfrm>
                <a:off x="5311" y="3003"/>
                <a:ext cx="104" cy="52"/>
                <a:chOff x="2199" y="3091"/>
                <a:chExt cx="432" cy="140"/>
              </a:xfrm>
            </p:grpSpPr>
            <p:sp>
              <p:nvSpPr>
                <p:cNvPr id="19026" name="Freeform 483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027" name="Freeform 484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89" name="Group 485"/>
              <p:cNvGrpSpPr>
                <a:grpSpLocks/>
              </p:cNvGrpSpPr>
              <p:nvPr/>
            </p:nvGrpSpPr>
            <p:grpSpPr bwMode="auto">
              <a:xfrm>
                <a:off x="5351" y="2987"/>
                <a:ext cx="104" cy="52"/>
                <a:chOff x="2199" y="3091"/>
                <a:chExt cx="432" cy="140"/>
              </a:xfrm>
            </p:grpSpPr>
            <p:sp>
              <p:nvSpPr>
                <p:cNvPr id="19024" name="Freeform 486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025" name="Freeform 487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90" name="Group 488"/>
              <p:cNvGrpSpPr>
                <a:grpSpLocks/>
              </p:cNvGrpSpPr>
              <p:nvPr/>
            </p:nvGrpSpPr>
            <p:grpSpPr bwMode="auto">
              <a:xfrm>
                <a:off x="5399" y="2963"/>
                <a:ext cx="104" cy="52"/>
                <a:chOff x="2199" y="3091"/>
                <a:chExt cx="432" cy="140"/>
              </a:xfrm>
            </p:grpSpPr>
            <p:sp>
              <p:nvSpPr>
                <p:cNvPr id="19022" name="Freeform 489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023" name="Freeform 490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91" name="Group 491"/>
              <p:cNvGrpSpPr>
                <a:grpSpLocks/>
              </p:cNvGrpSpPr>
              <p:nvPr/>
            </p:nvGrpSpPr>
            <p:grpSpPr bwMode="auto">
              <a:xfrm>
                <a:off x="5527" y="2915"/>
                <a:ext cx="104" cy="52"/>
                <a:chOff x="2199" y="3091"/>
                <a:chExt cx="432" cy="140"/>
              </a:xfrm>
            </p:grpSpPr>
            <p:sp>
              <p:nvSpPr>
                <p:cNvPr id="19020" name="Freeform 492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021" name="Freeform 493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92" name="Group 494"/>
              <p:cNvGrpSpPr>
                <a:grpSpLocks/>
              </p:cNvGrpSpPr>
              <p:nvPr/>
            </p:nvGrpSpPr>
            <p:grpSpPr bwMode="auto">
              <a:xfrm>
                <a:off x="239" y="3075"/>
                <a:ext cx="104" cy="52"/>
                <a:chOff x="2199" y="3091"/>
                <a:chExt cx="432" cy="140"/>
              </a:xfrm>
            </p:grpSpPr>
            <p:sp>
              <p:nvSpPr>
                <p:cNvPr id="19018" name="Freeform 495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019" name="Freeform 496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93" name="Group 497"/>
              <p:cNvGrpSpPr>
                <a:grpSpLocks/>
              </p:cNvGrpSpPr>
              <p:nvPr/>
            </p:nvGrpSpPr>
            <p:grpSpPr bwMode="auto">
              <a:xfrm>
                <a:off x="95" y="3107"/>
                <a:ext cx="104" cy="52"/>
                <a:chOff x="2199" y="3091"/>
                <a:chExt cx="432" cy="140"/>
              </a:xfrm>
            </p:grpSpPr>
            <p:sp>
              <p:nvSpPr>
                <p:cNvPr id="19016" name="Freeform 498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017" name="Freeform 499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94" name="Group 500"/>
              <p:cNvGrpSpPr>
                <a:grpSpLocks/>
              </p:cNvGrpSpPr>
              <p:nvPr/>
            </p:nvGrpSpPr>
            <p:grpSpPr bwMode="auto">
              <a:xfrm>
                <a:off x="79" y="3003"/>
                <a:ext cx="104" cy="52"/>
                <a:chOff x="2199" y="3091"/>
                <a:chExt cx="432" cy="140"/>
              </a:xfrm>
            </p:grpSpPr>
            <p:sp>
              <p:nvSpPr>
                <p:cNvPr id="19014" name="Freeform 501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015" name="Freeform 502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95" name="Group 503"/>
              <p:cNvGrpSpPr>
                <a:grpSpLocks/>
              </p:cNvGrpSpPr>
              <p:nvPr/>
            </p:nvGrpSpPr>
            <p:grpSpPr bwMode="auto">
              <a:xfrm>
                <a:off x="127" y="2979"/>
                <a:ext cx="104" cy="52"/>
                <a:chOff x="2199" y="3091"/>
                <a:chExt cx="432" cy="140"/>
              </a:xfrm>
            </p:grpSpPr>
            <p:sp>
              <p:nvSpPr>
                <p:cNvPr id="19012" name="Freeform 504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013" name="Freeform 505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96" name="Group 506"/>
              <p:cNvGrpSpPr>
                <a:grpSpLocks/>
              </p:cNvGrpSpPr>
              <p:nvPr/>
            </p:nvGrpSpPr>
            <p:grpSpPr bwMode="auto">
              <a:xfrm>
                <a:off x="255" y="2931"/>
                <a:ext cx="104" cy="52"/>
                <a:chOff x="2199" y="3091"/>
                <a:chExt cx="432" cy="140"/>
              </a:xfrm>
            </p:grpSpPr>
            <p:sp>
              <p:nvSpPr>
                <p:cNvPr id="19010" name="Freeform 507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011" name="Freeform 508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97" name="Group 509"/>
              <p:cNvGrpSpPr>
                <a:grpSpLocks/>
              </p:cNvGrpSpPr>
              <p:nvPr/>
            </p:nvGrpSpPr>
            <p:grpSpPr bwMode="auto">
              <a:xfrm>
                <a:off x="847" y="3067"/>
                <a:ext cx="104" cy="52"/>
                <a:chOff x="2199" y="3091"/>
                <a:chExt cx="432" cy="140"/>
              </a:xfrm>
            </p:grpSpPr>
            <p:sp>
              <p:nvSpPr>
                <p:cNvPr id="19008" name="Freeform 510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009" name="Freeform 511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98" name="Group 512"/>
              <p:cNvGrpSpPr>
                <a:grpSpLocks/>
              </p:cNvGrpSpPr>
              <p:nvPr/>
            </p:nvGrpSpPr>
            <p:grpSpPr bwMode="auto">
              <a:xfrm>
                <a:off x="703" y="3099"/>
                <a:ext cx="104" cy="52"/>
                <a:chOff x="2199" y="3091"/>
                <a:chExt cx="432" cy="140"/>
              </a:xfrm>
            </p:grpSpPr>
            <p:sp>
              <p:nvSpPr>
                <p:cNvPr id="19006" name="Freeform 513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007" name="Freeform 514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99" name="Group 515"/>
              <p:cNvGrpSpPr>
                <a:grpSpLocks/>
              </p:cNvGrpSpPr>
              <p:nvPr/>
            </p:nvGrpSpPr>
            <p:grpSpPr bwMode="auto">
              <a:xfrm>
                <a:off x="599" y="3115"/>
                <a:ext cx="104" cy="52"/>
                <a:chOff x="2199" y="3091"/>
                <a:chExt cx="432" cy="140"/>
              </a:xfrm>
            </p:grpSpPr>
            <p:sp>
              <p:nvSpPr>
                <p:cNvPr id="19004" name="Freeform 516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005" name="Freeform 517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900" name="Group 518"/>
              <p:cNvGrpSpPr>
                <a:grpSpLocks/>
              </p:cNvGrpSpPr>
              <p:nvPr/>
            </p:nvGrpSpPr>
            <p:grpSpPr bwMode="auto">
              <a:xfrm>
                <a:off x="599" y="3051"/>
                <a:ext cx="104" cy="52"/>
                <a:chOff x="2199" y="3091"/>
                <a:chExt cx="432" cy="140"/>
              </a:xfrm>
            </p:grpSpPr>
            <p:sp>
              <p:nvSpPr>
                <p:cNvPr id="19002" name="Freeform 519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003" name="Freeform 520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901" name="Group 521"/>
              <p:cNvGrpSpPr>
                <a:grpSpLocks/>
              </p:cNvGrpSpPr>
              <p:nvPr/>
            </p:nvGrpSpPr>
            <p:grpSpPr bwMode="auto">
              <a:xfrm>
                <a:off x="647" y="3011"/>
                <a:ext cx="104" cy="52"/>
                <a:chOff x="2199" y="3091"/>
                <a:chExt cx="432" cy="140"/>
              </a:xfrm>
            </p:grpSpPr>
            <p:sp>
              <p:nvSpPr>
                <p:cNvPr id="19000" name="Freeform 522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001" name="Freeform 523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902" name="Group 524"/>
              <p:cNvGrpSpPr>
                <a:grpSpLocks/>
              </p:cNvGrpSpPr>
              <p:nvPr/>
            </p:nvGrpSpPr>
            <p:grpSpPr bwMode="auto">
              <a:xfrm>
                <a:off x="687" y="2995"/>
                <a:ext cx="104" cy="52"/>
                <a:chOff x="2199" y="3091"/>
                <a:chExt cx="432" cy="140"/>
              </a:xfrm>
            </p:grpSpPr>
            <p:sp>
              <p:nvSpPr>
                <p:cNvPr id="18998" name="Freeform 525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999" name="Freeform 526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903" name="Group 527"/>
              <p:cNvGrpSpPr>
                <a:grpSpLocks/>
              </p:cNvGrpSpPr>
              <p:nvPr/>
            </p:nvGrpSpPr>
            <p:grpSpPr bwMode="auto">
              <a:xfrm>
                <a:off x="735" y="2971"/>
                <a:ext cx="104" cy="52"/>
                <a:chOff x="2199" y="3091"/>
                <a:chExt cx="432" cy="140"/>
              </a:xfrm>
            </p:grpSpPr>
            <p:sp>
              <p:nvSpPr>
                <p:cNvPr id="18996" name="Freeform 528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997" name="Freeform 529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904" name="Group 530"/>
              <p:cNvGrpSpPr>
                <a:grpSpLocks/>
              </p:cNvGrpSpPr>
              <p:nvPr/>
            </p:nvGrpSpPr>
            <p:grpSpPr bwMode="auto">
              <a:xfrm>
                <a:off x="863" y="2923"/>
                <a:ext cx="104" cy="52"/>
                <a:chOff x="2199" y="3091"/>
                <a:chExt cx="432" cy="140"/>
              </a:xfrm>
            </p:grpSpPr>
            <p:sp>
              <p:nvSpPr>
                <p:cNvPr id="18994" name="Freeform 531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995" name="Freeform 532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905" name="Group 533"/>
              <p:cNvGrpSpPr>
                <a:grpSpLocks/>
              </p:cNvGrpSpPr>
              <p:nvPr/>
            </p:nvGrpSpPr>
            <p:grpSpPr bwMode="auto">
              <a:xfrm>
                <a:off x="807" y="2947"/>
                <a:ext cx="432" cy="140"/>
                <a:chOff x="2199" y="3091"/>
                <a:chExt cx="432" cy="140"/>
              </a:xfrm>
            </p:grpSpPr>
            <p:sp>
              <p:nvSpPr>
                <p:cNvPr id="18992" name="Freeform 534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1 h 228"/>
                    <a:gd name="T2" fmla="*/ 1 w 356"/>
                    <a:gd name="T3" fmla="*/ 1 h 228"/>
                    <a:gd name="T4" fmla="*/ 1 w 356"/>
                    <a:gd name="T5" fmla="*/ 1 h 228"/>
                    <a:gd name="T6" fmla="*/ 1 w 356"/>
                    <a:gd name="T7" fmla="*/ 1 h 228"/>
                    <a:gd name="T8" fmla="*/ 1 w 356"/>
                    <a:gd name="T9" fmla="*/ 1 h 228"/>
                    <a:gd name="T10" fmla="*/ 1 w 356"/>
                    <a:gd name="T11" fmla="*/ 1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993" name="Freeform 535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1 w 330"/>
                    <a:gd name="T1" fmla="*/ 2 h 158"/>
                    <a:gd name="T2" fmla="*/ 1 w 330"/>
                    <a:gd name="T3" fmla="*/ 8 h 158"/>
                    <a:gd name="T4" fmla="*/ 2 w 330"/>
                    <a:gd name="T5" fmla="*/ 8 h 158"/>
                    <a:gd name="T6" fmla="*/ 3 w 330"/>
                    <a:gd name="T7" fmla="*/ 8 h 158"/>
                    <a:gd name="T8" fmla="*/ 3 w 330"/>
                    <a:gd name="T9" fmla="*/ 4 h 158"/>
                    <a:gd name="T10" fmla="*/ 3 w 330"/>
                    <a:gd name="T11" fmla="*/ 2 h 158"/>
                    <a:gd name="T12" fmla="*/ 1 w 330"/>
                    <a:gd name="T13" fmla="*/ 2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906" name="Group 536"/>
              <p:cNvGrpSpPr>
                <a:grpSpLocks/>
              </p:cNvGrpSpPr>
              <p:nvPr/>
            </p:nvGrpSpPr>
            <p:grpSpPr bwMode="auto">
              <a:xfrm>
                <a:off x="1248" y="3264"/>
                <a:ext cx="1021" cy="296"/>
                <a:chOff x="3353" y="4024"/>
                <a:chExt cx="1021" cy="296"/>
              </a:xfrm>
            </p:grpSpPr>
            <p:grpSp>
              <p:nvGrpSpPr>
                <p:cNvPr id="18950" name="Group 537"/>
                <p:cNvGrpSpPr>
                  <a:grpSpLocks/>
                </p:cNvGrpSpPr>
                <p:nvPr/>
              </p:nvGrpSpPr>
              <p:grpSpPr bwMode="auto">
                <a:xfrm rot="464866">
                  <a:off x="3353" y="4024"/>
                  <a:ext cx="544" cy="296"/>
                  <a:chOff x="4649" y="2704"/>
                  <a:chExt cx="544" cy="296"/>
                </a:xfrm>
              </p:grpSpPr>
              <p:grpSp>
                <p:nvGrpSpPr>
                  <p:cNvPr id="18972" name="Group 538"/>
                  <p:cNvGrpSpPr>
                    <a:grpSpLocks/>
                  </p:cNvGrpSpPr>
                  <p:nvPr/>
                </p:nvGrpSpPr>
                <p:grpSpPr bwMode="auto">
                  <a:xfrm rot="20634609" flipH="1">
                    <a:off x="4649" y="2795"/>
                    <a:ext cx="272" cy="205"/>
                    <a:chOff x="4694" y="3475"/>
                    <a:chExt cx="363" cy="432"/>
                  </a:xfrm>
                </p:grpSpPr>
                <p:grpSp>
                  <p:nvGrpSpPr>
                    <p:cNvPr id="18983" name="Group 5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94" y="3475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8990" name="Freeform 54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>
                          <a:gd name="T0" fmla="*/ 136 w 136"/>
                          <a:gd name="T1" fmla="*/ 0 h 318"/>
                          <a:gd name="T2" fmla="*/ 46 w 136"/>
                          <a:gd name="T3" fmla="*/ 137 h 318"/>
                          <a:gd name="T4" fmla="*/ 0 w 136"/>
                          <a:gd name="T5" fmla="*/ 318 h 318"/>
                          <a:gd name="T6" fmla="*/ 0 60000 65536"/>
                          <a:gd name="T7" fmla="*/ 0 60000 65536"/>
                          <a:gd name="T8" fmla="*/ 0 60000 65536"/>
                          <a:gd name="T9" fmla="*/ 0 w 136"/>
                          <a:gd name="T10" fmla="*/ 0 h 318"/>
                          <a:gd name="T11" fmla="*/ 136 w 136"/>
                          <a:gd name="T12" fmla="*/ 318 h 31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8991" name="Freeform 5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>
                          <a:gd name="T0" fmla="*/ 88 w 88"/>
                          <a:gd name="T1" fmla="*/ 0 h 336"/>
                          <a:gd name="T2" fmla="*/ 16 w 88"/>
                          <a:gd name="T3" fmla="*/ 200 h 336"/>
                          <a:gd name="T4" fmla="*/ 0 w 88"/>
                          <a:gd name="T5" fmla="*/ 336 h 336"/>
                          <a:gd name="T6" fmla="*/ 0 60000 65536"/>
                          <a:gd name="T7" fmla="*/ 0 60000 65536"/>
                          <a:gd name="T8" fmla="*/ 0 60000 65536"/>
                          <a:gd name="T9" fmla="*/ 0 w 88"/>
                          <a:gd name="T10" fmla="*/ 0 h 336"/>
                          <a:gd name="T11" fmla="*/ 88 w 88"/>
                          <a:gd name="T12" fmla="*/ 336 h 3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8984" name="Group 542"/>
                    <p:cNvGrpSpPr>
                      <a:grpSpLocks/>
                    </p:cNvGrpSpPr>
                    <p:nvPr/>
                  </p:nvGrpSpPr>
                  <p:grpSpPr bwMode="auto">
                    <a:xfrm rot="451181">
                      <a:off x="4785" y="3521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8988" name="Freeform 54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>
                          <a:gd name="T0" fmla="*/ 136 w 136"/>
                          <a:gd name="T1" fmla="*/ 0 h 318"/>
                          <a:gd name="T2" fmla="*/ 46 w 136"/>
                          <a:gd name="T3" fmla="*/ 137 h 318"/>
                          <a:gd name="T4" fmla="*/ 0 w 136"/>
                          <a:gd name="T5" fmla="*/ 318 h 318"/>
                          <a:gd name="T6" fmla="*/ 0 60000 65536"/>
                          <a:gd name="T7" fmla="*/ 0 60000 65536"/>
                          <a:gd name="T8" fmla="*/ 0 60000 65536"/>
                          <a:gd name="T9" fmla="*/ 0 w 136"/>
                          <a:gd name="T10" fmla="*/ 0 h 318"/>
                          <a:gd name="T11" fmla="*/ 136 w 136"/>
                          <a:gd name="T12" fmla="*/ 318 h 31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8989" name="Freeform 5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>
                          <a:gd name="T0" fmla="*/ 88 w 88"/>
                          <a:gd name="T1" fmla="*/ 0 h 336"/>
                          <a:gd name="T2" fmla="*/ 16 w 88"/>
                          <a:gd name="T3" fmla="*/ 200 h 336"/>
                          <a:gd name="T4" fmla="*/ 0 w 88"/>
                          <a:gd name="T5" fmla="*/ 336 h 336"/>
                          <a:gd name="T6" fmla="*/ 0 60000 65536"/>
                          <a:gd name="T7" fmla="*/ 0 60000 65536"/>
                          <a:gd name="T8" fmla="*/ 0 60000 65536"/>
                          <a:gd name="T9" fmla="*/ 0 w 88"/>
                          <a:gd name="T10" fmla="*/ 0 h 336"/>
                          <a:gd name="T11" fmla="*/ 88 w 88"/>
                          <a:gd name="T12" fmla="*/ 336 h 3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8985" name="Group 545"/>
                    <p:cNvGrpSpPr>
                      <a:grpSpLocks/>
                    </p:cNvGrpSpPr>
                    <p:nvPr/>
                  </p:nvGrpSpPr>
                  <p:grpSpPr bwMode="auto">
                    <a:xfrm rot="1557406">
                      <a:off x="4921" y="3566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8986" name="Freeform 54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>
                          <a:gd name="T0" fmla="*/ 136 w 136"/>
                          <a:gd name="T1" fmla="*/ 0 h 318"/>
                          <a:gd name="T2" fmla="*/ 46 w 136"/>
                          <a:gd name="T3" fmla="*/ 137 h 318"/>
                          <a:gd name="T4" fmla="*/ 0 w 136"/>
                          <a:gd name="T5" fmla="*/ 318 h 318"/>
                          <a:gd name="T6" fmla="*/ 0 60000 65536"/>
                          <a:gd name="T7" fmla="*/ 0 60000 65536"/>
                          <a:gd name="T8" fmla="*/ 0 60000 65536"/>
                          <a:gd name="T9" fmla="*/ 0 w 136"/>
                          <a:gd name="T10" fmla="*/ 0 h 318"/>
                          <a:gd name="T11" fmla="*/ 136 w 136"/>
                          <a:gd name="T12" fmla="*/ 318 h 31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8987" name="Freeform 54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>
                          <a:gd name="T0" fmla="*/ 88 w 88"/>
                          <a:gd name="T1" fmla="*/ 0 h 336"/>
                          <a:gd name="T2" fmla="*/ 16 w 88"/>
                          <a:gd name="T3" fmla="*/ 200 h 336"/>
                          <a:gd name="T4" fmla="*/ 0 w 88"/>
                          <a:gd name="T5" fmla="*/ 336 h 336"/>
                          <a:gd name="T6" fmla="*/ 0 60000 65536"/>
                          <a:gd name="T7" fmla="*/ 0 60000 65536"/>
                          <a:gd name="T8" fmla="*/ 0 60000 65536"/>
                          <a:gd name="T9" fmla="*/ 0 w 88"/>
                          <a:gd name="T10" fmla="*/ 0 h 336"/>
                          <a:gd name="T11" fmla="*/ 88 w 88"/>
                          <a:gd name="T12" fmla="*/ 336 h 3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8973" name="Group 548"/>
                  <p:cNvGrpSpPr>
                    <a:grpSpLocks/>
                  </p:cNvGrpSpPr>
                  <p:nvPr/>
                </p:nvGrpSpPr>
                <p:grpSpPr bwMode="auto">
                  <a:xfrm rot="-519260">
                    <a:off x="4921" y="2704"/>
                    <a:ext cx="272" cy="205"/>
                    <a:chOff x="4694" y="3475"/>
                    <a:chExt cx="363" cy="432"/>
                  </a:xfrm>
                </p:grpSpPr>
                <p:grpSp>
                  <p:nvGrpSpPr>
                    <p:cNvPr id="18974" name="Group 54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94" y="3475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8981" name="Freeform 55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>
                          <a:gd name="T0" fmla="*/ 136 w 136"/>
                          <a:gd name="T1" fmla="*/ 0 h 318"/>
                          <a:gd name="T2" fmla="*/ 46 w 136"/>
                          <a:gd name="T3" fmla="*/ 137 h 318"/>
                          <a:gd name="T4" fmla="*/ 0 w 136"/>
                          <a:gd name="T5" fmla="*/ 318 h 318"/>
                          <a:gd name="T6" fmla="*/ 0 60000 65536"/>
                          <a:gd name="T7" fmla="*/ 0 60000 65536"/>
                          <a:gd name="T8" fmla="*/ 0 60000 65536"/>
                          <a:gd name="T9" fmla="*/ 0 w 136"/>
                          <a:gd name="T10" fmla="*/ 0 h 318"/>
                          <a:gd name="T11" fmla="*/ 136 w 136"/>
                          <a:gd name="T12" fmla="*/ 318 h 31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8982" name="Freeform 5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>
                          <a:gd name="T0" fmla="*/ 88 w 88"/>
                          <a:gd name="T1" fmla="*/ 0 h 336"/>
                          <a:gd name="T2" fmla="*/ 16 w 88"/>
                          <a:gd name="T3" fmla="*/ 200 h 336"/>
                          <a:gd name="T4" fmla="*/ 0 w 88"/>
                          <a:gd name="T5" fmla="*/ 336 h 336"/>
                          <a:gd name="T6" fmla="*/ 0 60000 65536"/>
                          <a:gd name="T7" fmla="*/ 0 60000 65536"/>
                          <a:gd name="T8" fmla="*/ 0 60000 65536"/>
                          <a:gd name="T9" fmla="*/ 0 w 88"/>
                          <a:gd name="T10" fmla="*/ 0 h 336"/>
                          <a:gd name="T11" fmla="*/ 88 w 88"/>
                          <a:gd name="T12" fmla="*/ 336 h 3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8975" name="Group 552"/>
                    <p:cNvGrpSpPr>
                      <a:grpSpLocks/>
                    </p:cNvGrpSpPr>
                    <p:nvPr/>
                  </p:nvGrpSpPr>
                  <p:grpSpPr bwMode="auto">
                    <a:xfrm rot="451181">
                      <a:off x="4785" y="3521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8979" name="Freeform 5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>
                          <a:gd name="T0" fmla="*/ 136 w 136"/>
                          <a:gd name="T1" fmla="*/ 0 h 318"/>
                          <a:gd name="T2" fmla="*/ 46 w 136"/>
                          <a:gd name="T3" fmla="*/ 137 h 318"/>
                          <a:gd name="T4" fmla="*/ 0 w 136"/>
                          <a:gd name="T5" fmla="*/ 318 h 318"/>
                          <a:gd name="T6" fmla="*/ 0 60000 65536"/>
                          <a:gd name="T7" fmla="*/ 0 60000 65536"/>
                          <a:gd name="T8" fmla="*/ 0 60000 65536"/>
                          <a:gd name="T9" fmla="*/ 0 w 136"/>
                          <a:gd name="T10" fmla="*/ 0 h 318"/>
                          <a:gd name="T11" fmla="*/ 136 w 136"/>
                          <a:gd name="T12" fmla="*/ 318 h 31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8980" name="Freeform 5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>
                          <a:gd name="T0" fmla="*/ 88 w 88"/>
                          <a:gd name="T1" fmla="*/ 0 h 336"/>
                          <a:gd name="T2" fmla="*/ 16 w 88"/>
                          <a:gd name="T3" fmla="*/ 200 h 336"/>
                          <a:gd name="T4" fmla="*/ 0 w 88"/>
                          <a:gd name="T5" fmla="*/ 336 h 336"/>
                          <a:gd name="T6" fmla="*/ 0 60000 65536"/>
                          <a:gd name="T7" fmla="*/ 0 60000 65536"/>
                          <a:gd name="T8" fmla="*/ 0 60000 65536"/>
                          <a:gd name="T9" fmla="*/ 0 w 88"/>
                          <a:gd name="T10" fmla="*/ 0 h 336"/>
                          <a:gd name="T11" fmla="*/ 88 w 88"/>
                          <a:gd name="T12" fmla="*/ 336 h 3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8976" name="Group 555"/>
                    <p:cNvGrpSpPr>
                      <a:grpSpLocks/>
                    </p:cNvGrpSpPr>
                    <p:nvPr/>
                  </p:nvGrpSpPr>
                  <p:grpSpPr bwMode="auto">
                    <a:xfrm rot="1557406">
                      <a:off x="4921" y="3566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8977" name="Freeform 5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>
                          <a:gd name="T0" fmla="*/ 136 w 136"/>
                          <a:gd name="T1" fmla="*/ 0 h 318"/>
                          <a:gd name="T2" fmla="*/ 46 w 136"/>
                          <a:gd name="T3" fmla="*/ 137 h 318"/>
                          <a:gd name="T4" fmla="*/ 0 w 136"/>
                          <a:gd name="T5" fmla="*/ 318 h 318"/>
                          <a:gd name="T6" fmla="*/ 0 60000 65536"/>
                          <a:gd name="T7" fmla="*/ 0 60000 65536"/>
                          <a:gd name="T8" fmla="*/ 0 60000 65536"/>
                          <a:gd name="T9" fmla="*/ 0 w 136"/>
                          <a:gd name="T10" fmla="*/ 0 h 318"/>
                          <a:gd name="T11" fmla="*/ 136 w 136"/>
                          <a:gd name="T12" fmla="*/ 318 h 31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8978" name="Freeform 5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>
                          <a:gd name="T0" fmla="*/ 88 w 88"/>
                          <a:gd name="T1" fmla="*/ 0 h 336"/>
                          <a:gd name="T2" fmla="*/ 16 w 88"/>
                          <a:gd name="T3" fmla="*/ 200 h 336"/>
                          <a:gd name="T4" fmla="*/ 0 w 88"/>
                          <a:gd name="T5" fmla="*/ 336 h 336"/>
                          <a:gd name="T6" fmla="*/ 0 60000 65536"/>
                          <a:gd name="T7" fmla="*/ 0 60000 65536"/>
                          <a:gd name="T8" fmla="*/ 0 60000 65536"/>
                          <a:gd name="T9" fmla="*/ 0 w 88"/>
                          <a:gd name="T10" fmla="*/ 0 h 336"/>
                          <a:gd name="T11" fmla="*/ 88 w 88"/>
                          <a:gd name="T12" fmla="*/ 336 h 3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grpSp>
              <p:nvGrpSpPr>
                <p:cNvPr id="18951" name="Group 558"/>
                <p:cNvGrpSpPr>
                  <a:grpSpLocks/>
                </p:cNvGrpSpPr>
                <p:nvPr/>
              </p:nvGrpSpPr>
              <p:grpSpPr bwMode="auto">
                <a:xfrm rot="21135134" flipH="1">
                  <a:off x="3830" y="4024"/>
                  <a:ext cx="544" cy="296"/>
                  <a:chOff x="4649" y="2704"/>
                  <a:chExt cx="544" cy="296"/>
                </a:xfrm>
              </p:grpSpPr>
              <p:grpSp>
                <p:nvGrpSpPr>
                  <p:cNvPr id="18952" name="Group 559"/>
                  <p:cNvGrpSpPr>
                    <a:grpSpLocks/>
                  </p:cNvGrpSpPr>
                  <p:nvPr/>
                </p:nvGrpSpPr>
                <p:grpSpPr bwMode="auto">
                  <a:xfrm rot="20634609" flipH="1">
                    <a:off x="4649" y="2795"/>
                    <a:ext cx="272" cy="205"/>
                    <a:chOff x="4694" y="3475"/>
                    <a:chExt cx="363" cy="432"/>
                  </a:xfrm>
                </p:grpSpPr>
                <p:grpSp>
                  <p:nvGrpSpPr>
                    <p:cNvPr id="18963" name="Group 56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94" y="3475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8970" name="Freeform 5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>
                          <a:gd name="T0" fmla="*/ 136 w 136"/>
                          <a:gd name="T1" fmla="*/ 0 h 318"/>
                          <a:gd name="T2" fmla="*/ 46 w 136"/>
                          <a:gd name="T3" fmla="*/ 137 h 318"/>
                          <a:gd name="T4" fmla="*/ 0 w 136"/>
                          <a:gd name="T5" fmla="*/ 318 h 318"/>
                          <a:gd name="T6" fmla="*/ 0 60000 65536"/>
                          <a:gd name="T7" fmla="*/ 0 60000 65536"/>
                          <a:gd name="T8" fmla="*/ 0 60000 65536"/>
                          <a:gd name="T9" fmla="*/ 0 w 136"/>
                          <a:gd name="T10" fmla="*/ 0 h 318"/>
                          <a:gd name="T11" fmla="*/ 136 w 136"/>
                          <a:gd name="T12" fmla="*/ 318 h 31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8971" name="Freeform 5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>
                          <a:gd name="T0" fmla="*/ 88 w 88"/>
                          <a:gd name="T1" fmla="*/ 0 h 336"/>
                          <a:gd name="T2" fmla="*/ 16 w 88"/>
                          <a:gd name="T3" fmla="*/ 200 h 336"/>
                          <a:gd name="T4" fmla="*/ 0 w 88"/>
                          <a:gd name="T5" fmla="*/ 336 h 336"/>
                          <a:gd name="T6" fmla="*/ 0 60000 65536"/>
                          <a:gd name="T7" fmla="*/ 0 60000 65536"/>
                          <a:gd name="T8" fmla="*/ 0 60000 65536"/>
                          <a:gd name="T9" fmla="*/ 0 w 88"/>
                          <a:gd name="T10" fmla="*/ 0 h 336"/>
                          <a:gd name="T11" fmla="*/ 88 w 88"/>
                          <a:gd name="T12" fmla="*/ 336 h 3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8964" name="Group 563"/>
                    <p:cNvGrpSpPr>
                      <a:grpSpLocks/>
                    </p:cNvGrpSpPr>
                    <p:nvPr/>
                  </p:nvGrpSpPr>
                  <p:grpSpPr bwMode="auto">
                    <a:xfrm rot="451181">
                      <a:off x="4785" y="3521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8968" name="Freeform 56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>
                          <a:gd name="T0" fmla="*/ 136 w 136"/>
                          <a:gd name="T1" fmla="*/ 0 h 318"/>
                          <a:gd name="T2" fmla="*/ 46 w 136"/>
                          <a:gd name="T3" fmla="*/ 137 h 318"/>
                          <a:gd name="T4" fmla="*/ 0 w 136"/>
                          <a:gd name="T5" fmla="*/ 318 h 318"/>
                          <a:gd name="T6" fmla="*/ 0 60000 65536"/>
                          <a:gd name="T7" fmla="*/ 0 60000 65536"/>
                          <a:gd name="T8" fmla="*/ 0 60000 65536"/>
                          <a:gd name="T9" fmla="*/ 0 w 136"/>
                          <a:gd name="T10" fmla="*/ 0 h 318"/>
                          <a:gd name="T11" fmla="*/ 136 w 136"/>
                          <a:gd name="T12" fmla="*/ 318 h 31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8969" name="Freeform 56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>
                          <a:gd name="T0" fmla="*/ 88 w 88"/>
                          <a:gd name="T1" fmla="*/ 0 h 336"/>
                          <a:gd name="T2" fmla="*/ 16 w 88"/>
                          <a:gd name="T3" fmla="*/ 200 h 336"/>
                          <a:gd name="T4" fmla="*/ 0 w 88"/>
                          <a:gd name="T5" fmla="*/ 336 h 336"/>
                          <a:gd name="T6" fmla="*/ 0 60000 65536"/>
                          <a:gd name="T7" fmla="*/ 0 60000 65536"/>
                          <a:gd name="T8" fmla="*/ 0 60000 65536"/>
                          <a:gd name="T9" fmla="*/ 0 w 88"/>
                          <a:gd name="T10" fmla="*/ 0 h 336"/>
                          <a:gd name="T11" fmla="*/ 88 w 88"/>
                          <a:gd name="T12" fmla="*/ 336 h 3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8965" name="Group 566"/>
                    <p:cNvGrpSpPr>
                      <a:grpSpLocks/>
                    </p:cNvGrpSpPr>
                    <p:nvPr/>
                  </p:nvGrpSpPr>
                  <p:grpSpPr bwMode="auto">
                    <a:xfrm rot="1557406">
                      <a:off x="4921" y="3566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8966" name="Freeform 56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>
                          <a:gd name="T0" fmla="*/ 136 w 136"/>
                          <a:gd name="T1" fmla="*/ 0 h 318"/>
                          <a:gd name="T2" fmla="*/ 46 w 136"/>
                          <a:gd name="T3" fmla="*/ 137 h 318"/>
                          <a:gd name="T4" fmla="*/ 0 w 136"/>
                          <a:gd name="T5" fmla="*/ 318 h 318"/>
                          <a:gd name="T6" fmla="*/ 0 60000 65536"/>
                          <a:gd name="T7" fmla="*/ 0 60000 65536"/>
                          <a:gd name="T8" fmla="*/ 0 60000 65536"/>
                          <a:gd name="T9" fmla="*/ 0 w 136"/>
                          <a:gd name="T10" fmla="*/ 0 h 318"/>
                          <a:gd name="T11" fmla="*/ 136 w 136"/>
                          <a:gd name="T12" fmla="*/ 318 h 31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8967" name="Freeform 56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>
                          <a:gd name="T0" fmla="*/ 88 w 88"/>
                          <a:gd name="T1" fmla="*/ 0 h 336"/>
                          <a:gd name="T2" fmla="*/ 16 w 88"/>
                          <a:gd name="T3" fmla="*/ 200 h 336"/>
                          <a:gd name="T4" fmla="*/ 0 w 88"/>
                          <a:gd name="T5" fmla="*/ 336 h 336"/>
                          <a:gd name="T6" fmla="*/ 0 60000 65536"/>
                          <a:gd name="T7" fmla="*/ 0 60000 65536"/>
                          <a:gd name="T8" fmla="*/ 0 60000 65536"/>
                          <a:gd name="T9" fmla="*/ 0 w 88"/>
                          <a:gd name="T10" fmla="*/ 0 h 336"/>
                          <a:gd name="T11" fmla="*/ 88 w 88"/>
                          <a:gd name="T12" fmla="*/ 336 h 3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8953" name="Group 569"/>
                  <p:cNvGrpSpPr>
                    <a:grpSpLocks/>
                  </p:cNvGrpSpPr>
                  <p:nvPr/>
                </p:nvGrpSpPr>
                <p:grpSpPr bwMode="auto">
                  <a:xfrm rot="-519260">
                    <a:off x="4921" y="2704"/>
                    <a:ext cx="272" cy="205"/>
                    <a:chOff x="4694" y="3475"/>
                    <a:chExt cx="363" cy="432"/>
                  </a:xfrm>
                </p:grpSpPr>
                <p:grpSp>
                  <p:nvGrpSpPr>
                    <p:cNvPr id="18954" name="Group 57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94" y="3475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8961" name="Freeform 57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>
                          <a:gd name="T0" fmla="*/ 136 w 136"/>
                          <a:gd name="T1" fmla="*/ 0 h 318"/>
                          <a:gd name="T2" fmla="*/ 46 w 136"/>
                          <a:gd name="T3" fmla="*/ 137 h 318"/>
                          <a:gd name="T4" fmla="*/ 0 w 136"/>
                          <a:gd name="T5" fmla="*/ 318 h 318"/>
                          <a:gd name="T6" fmla="*/ 0 60000 65536"/>
                          <a:gd name="T7" fmla="*/ 0 60000 65536"/>
                          <a:gd name="T8" fmla="*/ 0 60000 65536"/>
                          <a:gd name="T9" fmla="*/ 0 w 136"/>
                          <a:gd name="T10" fmla="*/ 0 h 318"/>
                          <a:gd name="T11" fmla="*/ 136 w 136"/>
                          <a:gd name="T12" fmla="*/ 318 h 31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8962" name="Freeform 57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>
                          <a:gd name="T0" fmla="*/ 88 w 88"/>
                          <a:gd name="T1" fmla="*/ 0 h 336"/>
                          <a:gd name="T2" fmla="*/ 16 w 88"/>
                          <a:gd name="T3" fmla="*/ 200 h 336"/>
                          <a:gd name="T4" fmla="*/ 0 w 88"/>
                          <a:gd name="T5" fmla="*/ 336 h 336"/>
                          <a:gd name="T6" fmla="*/ 0 60000 65536"/>
                          <a:gd name="T7" fmla="*/ 0 60000 65536"/>
                          <a:gd name="T8" fmla="*/ 0 60000 65536"/>
                          <a:gd name="T9" fmla="*/ 0 w 88"/>
                          <a:gd name="T10" fmla="*/ 0 h 336"/>
                          <a:gd name="T11" fmla="*/ 88 w 88"/>
                          <a:gd name="T12" fmla="*/ 336 h 3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8955" name="Group 573"/>
                    <p:cNvGrpSpPr>
                      <a:grpSpLocks/>
                    </p:cNvGrpSpPr>
                    <p:nvPr/>
                  </p:nvGrpSpPr>
                  <p:grpSpPr bwMode="auto">
                    <a:xfrm rot="451181">
                      <a:off x="4785" y="3521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8959" name="Freeform 57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>
                          <a:gd name="T0" fmla="*/ 136 w 136"/>
                          <a:gd name="T1" fmla="*/ 0 h 318"/>
                          <a:gd name="T2" fmla="*/ 46 w 136"/>
                          <a:gd name="T3" fmla="*/ 137 h 318"/>
                          <a:gd name="T4" fmla="*/ 0 w 136"/>
                          <a:gd name="T5" fmla="*/ 318 h 318"/>
                          <a:gd name="T6" fmla="*/ 0 60000 65536"/>
                          <a:gd name="T7" fmla="*/ 0 60000 65536"/>
                          <a:gd name="T8" fmla="*/ 0 60000 65536"/>
                          <a:gd name="T9" fmla="*/ 0 w 136"/>
                          <a:gd name="T10" fmla="*/ 0 h 318"/>
                          <a:gd name="T11" fmla="*/ 136 w 136"/>
                          <a:gd name="T12" fmla="*/ 318 h 31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8960" name="Freeform 57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>
                          <a:gd name="T0" fmla="*/ 88 w 88"/>
                          <a:gd name="T1" fmla="*/ 0 h 336"/>
                          <a:gd name="T2" fmla="*/ 16 w 88"/>
                          <a:gd name="T3" fmla="*/ 200 h 336"/>
                          <a:gd name="T4" fmla="*/ 0 w 88"/>
                          <a:gd name="T5" fmla="*/ 336 h 336"/>
                          <a:gd name="T6" fmla="*/ 0 60000 65536"/>
                          <a:gd name="T7" fmla="*/ 0 60000 65536"/>
                          <a:gd name="T8" fmla="*/ 0 60000 65536"/>
                          <a:gd name="T9" fmla="*/ 0 w 88"/>
                          <a:gd name="T10" fmla="*/ 0 h 336"/>
                          <a:gd name="T11" fmla="*/ 88 w 88"/>
                          <a:gd name="T12" fmla="*/ 336 h 3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8956" name="Group 576"/>
                    <p:cNvGrpSpPr>
                      <a:grpSpLocks/>
                    </p:cNvGrpSpPr>
                    <p:nvPr/>
                  </p:nvGrpSpPr>
                  <p:grpSpPr bwMode="auto">
                    <a:xfrm rot="1557406">
                      <a:off x="4921" y="3566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8957" name="Freeform 5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>
                          <a:gd name="T0" fmla="*/ 136 w 136"/>
                          <a:gd name="T1" fmla="*/ 0 h 318"/>
                          <a:gd name="T2" fmla="*/ 46 w 136"/>
                          <a:gd name="T3" fmla="*/ 137 h 318"/>
                          <a:gd name="T4" fmla="*/ 0 w 136"/>
                          <a:gd name="T5" fmla="*/ 318 h 318"/>
                          <a:gd name="T6" fmla="*/ 0 60000 65536"/>
                          <a:gd name="T7" fmla="*/ 0 60000 65536"/>
                          <a:gd name="T8" fmla="*/ 0 60000 65536"/>
                          <a:gd name="T9" fmla="*/ 0 w 136"/>
                          <a:gd name="T10" fmla="*/ 0 h 318"/>
                          <a:gd name="T11" fmla="*/ 136 w 136"/>
                          <a:gd name="T12" fmla="*/ 318 h 31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8958" name="Freeform 57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>
                          <a:gd name="T0" fmla="*/ 88 w 88"/>
                          <a:gd name="T1" fmla="*/ 0 h 336"/>
                          <a:gd name="T2" fmla="*/ 16 w 88"/>
                          <a:gd name="T3" fmla="*/ 200 h 336"/>
                          <a:gd name="T4" fmla="*/ 0 w 88"/>
                          <a:gd name="T5" fmla="*/ 336 h 336"/>
                          <a:gd name="T6" fmla="*/ 0 60000 65536"/>
                          <a:gd name="T7" fmla="*/ 0 60000 65536"/>
                          <a:gd name="T8" fmla="*/ 0 60000 65536"/>
                          <a:gd name="T9" fmla="*/ 0 w 88"/>
                          <a:gd name="T10" fmla="*/ 0 h 336"/>
                          <a:gd name="T11" fmla="*/ 88 w 88"/>
                          <a:gd name="T12" fmla="*/ 336 h 3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</p:grpSp>
          <p:grpSp>
            <p:nvGrpSpPr>
              <p:cNvPr id="18907" name="Group 579"/>
              <p:cNvGrpSpPr>
                <a:grpSpLocks/>
              </p:cNvGrpSpPr>
              <p:nvPr/>
            </p:nvGrpSpPr>
            <p:grpSpPr bwMode="auto">
              <a:xfrm>
                <a:off x="4055" y="2976"/>
                <a:ext cx="1021" cy="296"/>
                <a:chOff x="3353" y="4024"/>
                <a:chExt cx="1021" cy="296"/>
              </a:xfrm>
            </p:grpSpPr>
            <p:grpSp>
              <p:nvGrpSpPr>
                <p:cNvPr id="18908" name="Group 580"/>
                <p:cNvGrpSpPr>
                  <a:grpSpLocks/>
                </p:cNvGrpSpPr>
                <p:nvPr/>
              </p:nvGrpSpPr>
              <p:grpSpPr bwMode="auto">
                <a:xfrm rot="464866">
                  <a:off x="3353" y="4024"/>
                  <a:ext cx="544" cy="296"/>
                  <a:chOff x="4649" y="2704"/>
                  <a:chExt cx="544" cy="296"/>
                </a:xfrm>
              </p:grpSpPr>
              <p:grpSp>
                <p:nvGrpSpPr>
                  <p:cNvPr id="18930" name="Group 581"/>
                  <p:cNvGrpSpPr>
                    <a:grpSpLocks/>
                  </p:cNvGrpSpPr>
                  <p:nvPr/>
                </p:nvGrpSpPr>
                <p:grpSpPr bwMode="auto">
                  <a:xfrm rot="20634609" flipH="1">
                    <a:off x="4649" y="2795"/>
                    <a:ext cx="272" cy="205"/>
                    <a:chOff x="4694" y="3475"/>
                    <a:chExt cx="363" cy="432"/>
                  </a:xfrm>
                </p:grpSpPr>
                <p:grpSp>
                  <p:nvGrpSpPr>
                    <p:cNvPr id="18941" name="Group 5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94" y="3475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8948" name="Freeform 5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>
                          <a:gd name="T0" fmla="*/ 136 w 136"/>
                          <a:gd name="T1" fmla="*/ 0 h 318"/>
                          <a:gd name="T2" fmla="*/ 46 w 136"/>
                          <a:gd name="T3" fmla="*/ 137 h 318"/>
                          <a:gd name="T4" fmla="*/ 0 w 136"/>
                          <a:gd name="T5" fmla="*/ 318 h 318"/>
                          <a:gd name="T6" fmla="*/ 0 60000 65536"/>
                          <a:gd name="T7" fmla="*/ 0 60000 65536"/>
                          <a:gd name="T8" fmla="*/ 0 60000 65536"/>
                          <a:gd name="T9" fmla="*/ 0 w 136"/>
                          <a:gd name="T10" fmla="*/ 0 h 318"/>
                          <a:gd name="T11" fmla="*/ 136 w 136"/>
                          <a:gd name="T12" fmla="*/ 318 h 31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8949" name="Freeform 5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>
                          <a:gd name="T0" fmla="*/ 88 w 88"/>
                          <a:gd name="T1" fmla="*/ 0 h 336"/>
                          <a:gd name="T2" fmla="*/ 16 w 88"/>
                          <a:gd name="T3" fmla="*/ 200 h 336"/>
                          <a:gd name="T4" fmla="*/ 0 w 88"/>
                          <a:gd name="T5" fmla="*/ 336 h 336"/>
                          <a:gd name="T6" fmla="*/ 0 60000 65536"/>
                          <a:gd name="T7" fmla="*/ 0 60000 65536"/>
                          <a:gd name="T8" fmla="*/ 0 60000 65536"/>
                          <a:gd name="T9" fmla="*/ 0 w 88"/>
                          <a:gd name="T10" fmla="*/ 0 h 336"/>
                          <a:gd name="T11" fmla="*/ 88 w 88"/>
                          <a:gd name="T12" fmla="*/ 336 h 3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8942" name="Group 585"/>
                    <p:cNvGrpSpPr>
                      <a:grpSpLocks/>
                    </p:cNvGrpSpPr>
                    <p:nvPr/>
                  </p:nvGrpSpPr>
                  <p:grpSpPr bwMode="auto">
                    <a:xfrm rot="451181">
                      <a:off x="4785" y="3521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8946" name="Freeform 5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>
                          <a:gd name="T0" fmla="*/ 136 w 136"/>
                          <a:gd name="T1" fmla="*/ 0 h 318"/>
                          <a:gd name="T2" fmla="*/ 46 w 136"/>
                          <a:gd name="T3" fmla="*/ 137 h 318"/>
                          <a:gd name="T4" fmla="*/ 0 w 136"/>
                          <a:gd name="T5" fmla="*/ 318 h 318"/>
                          <a:gd name="T6" fmla="*/ 0 60000 65536"/>
                          <a:gd name="T7" fmla="*/ 0 60000 65536"/>
                          <a:gd name="T8" fmla="*/ 0 60000 65536"/>
                          <a:gd name="T9" fmla="*/ 0 w 136"/>
                          <a:gd name="T10" fmla="*/ 0 h 318"/>
                          <a:gd name="T11" fmla="*/ 136 w 136"/>
                          <a:gd name="T12" fmla="*/ 318 h 31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8947" name="Freeform 58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>
                          <a:gd name="T0" fmla="*/ 88 w 88"/>
                          <a:gd name="T1" fmla="*/ 0 h 336"/>
                          <a:gd name="T2" fmla="*/ 16 w 88"/>
                          <a:gd name="T3" fmla="*/ 200 h 336"/>
                          <a:gd name="T4" fmla="*/ 0 w 88"/>
                          <a:gd name="T5" fmla="*/ 336 h 336"/>
                          <a:gd name="T6" fmla="*/ 0 60000 65536"/>
                          <a:gd name="T7" fmla="*/ 0 60000 65536"/>
                          <a:gd name="T8" fmla="*/ 0 60000 65536"/>
                          <a:gd name="T9" fmla="*/ 0 w 88"/>
                          <a:gd name="T10" fmla="*/ 0 h 336"/>
                          <a:gd name="T11" fmla="*/ 88 w 88"/>
                          <a:gd name="T12" fmla="*/ 336 h 3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8943" name="Group 588"/>
                    <p:cNvGrpSpPr>
                      <a:grpSpLocks/>
                    </p:cNvGrpSpPr>
                    <p:nvPr/>
                  </p:nvGrpSpPr>
                  <p:grpSpPr bwMode="auto">
                    <a:xfrm rot="1557406">
                      <a:off x="4921" y="3566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8944" name="Freeform 58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>
                          <a:gd name="T0" fmla="*/ 136 w 136"/>
                          <a:gd name="T1" fmla="*/ 0 h 318"/>
                          <a:gd name="T2" fmla="*/ 46 w 136"/>
                          <a:gd name="T3" fmla="*/ 137 h 318"/>
                          <a:gd name="T4" fmla="*/ 0 w 136"/>
                          <a:gd name="T5" fmla="*/ 318 h 318"/>
                          <a:gd name="T6" fmla="*/ 0 60000 65536"/>
                          <a:gd name="T7" fmla="*/ 0 60000 65536"/>
                          <a:gd name="T8" fmla="*/ 0 60000 65536"/>
                          <a:gd name="T9" fmla="*/ 0 w 136"/>
                          <a:gd name="T10" fmla="*/ 0 h 318"/>
                          <a:gd name="T11" fmla="*/ 136 w 136"/>
                          <a:gd name="T12" fmla="*/ 318 h 31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8945" name="Freeform 59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>
                          <a:gd name="T0" fmla="*/ 88 w 88"/>
                          <a:gd name="T1" fmla="*/ 0 h 336"/>
                          <a:gd name="T2" fmla="*/ 16 w 88"/>
                          <a:gd name="T3" fmla="*/ 200 h 336"/>
                          <a:gd name="T4" fmla="*/ 0 w 88"/>
                          <a:gd name="T5" fmla="*/ 336 h 336"/>
                          <a:gd name="T6" fmla="*/ 0 60000 65536"/>
                          <a:gd name="T7" fmla="*/ 0 60000 65536"/>
                          <a:gd name="T8" fmla="*/ 0 60000 65536"/>
                          <a:gd name="T9" fmla="*/ 0 w 88"/>
                          <a:gd name="T10" fmla="*/ 0 h 336"/>
                          <a:gd name="T11" fmla="*/ 88 w 88"/>
                          <a:gd name="T12" fmla="*/ 336 h 3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8931" name="Group 591"/>
                  <p:cNvGrpSpPr>
                    <a:grpSpLocks/>
                  </p:cNvGrpSpPr>
                  <p:nvPr/>
                </p:nvGrpSpPr>
                <p:grpSpPr bwMode="auto">
                  <a:xfrm rot="-519260">
                    <a:off x="4921" y="2704"/>
                    <a:ext cx="272" cy="205"/>
                    <a:chOff x="4694" y="3475"/>
                    <a:chExt cx="363" cy="432"/>
                  </a:xfrm>
                </p:grpSpPr>
                <p:grpSp>
                  <p:nvGrpSpPr>
                    <p:cNvPr id="18932" name="Group 59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94" y="3475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8939" name="Freeform 59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>
                          <a:gd name="T0" fmla="*/ 136 w 136"/>
                          <a:gd name="T1" fmla="*/ 0 h 318"/>
                          <a:gd name="T2" fmla="*/ 46 w 136"/>
                          <a:gd name="T3" fmla="*/ 137 h 318"/>
                          <a:gd name="T4" fmla="*/ 0 w 136"/>
                          <a:gd name="T5" fmla="*/ 318 h 318"/>
                          <a:gd name="T6" fmla="*/ 0 60000 65536"/>
                          <a:gd name="T7" fmla="*/ 0 60000 65536"/>
                          <a:gd name="T8" fmla="*/ 0 60000 65536"/>
                          <a:gd name="T9" fmla="*/ 0 w 136"/>
                          <a:gd name="T10" fmla="*/ 0 h 318"/>
                          <a:gd name="T11" fmla="*/ 136 w 136"/>
                          <a:gd name="T12" fmla="*/ 318 h 31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8940" name="Freeform 59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>
                          <a:gd name="T0" fmla="*/ 88 w 88"/>
                          <a:gd name="T1" fmla="*/ 0 h 336"/>
                          <a:gd name="T2" fmla="*/ 16 w 88"/>
                          <a:gd name="T3" fmla="*/ 200 h 336"/>
                          <a:gd name="T4" fmla="*/ 0 w 88"/>
                          <a:gd name="T5" fmla="*/ 336 h 336"/>
                          <a:gd name="T6" fmla="*/ 0 60000 65536"/>
                          <a:gd name="T7" fmla="*/ 0 60000 65536"/>
                          <a:gd name="T8" fmla="*/ 0 60000 65536"/>
                          <a:gd name="T9" fmla="*/ 0 w 88"/>
                          <a:gd name="T10" fmla="*/ 0 h 336"/>
                          <a:gd name="T11" fmla="*/ 88 w 88"/>
                          <a:gd name="T12" fmla="*/ 336 h 3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8933" name="Group 595"/>
                    <p:cNvGrpSpPr>
                      <a:grpSpLocks/>
                    </p:cNvGrpSpPr>
                    <p:nvPr/>
                  </p:nvGrpSpPr>
                  <p:grpSpPr bwMode="auto">
                    <a:xfrm rot="451181">
                      <a:off x="4785" y="3521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8937" name="Freeform 59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>
                          <a:gd name="T0" fmla="*/ 136 w 136"/>
                          <a:gd name="T1" fmla="*/ 0 h 318"/>
                          <a:gd name="T2" fmla="*/ 46 w 136"/>
                          <a:gd name="T3" fmla="*/ 137 h 318"/>
                          <a:gd name="T4" fmla="*/ 0 w 136"/>
                          <a:gd name="T5" fmla="*/ 318 h 318"/>
                          <a:gd name="T6" fmla="*/ 0 60000 65536"/>
                          <a:gd name="T7" fmla="*/ 0 60000 65536"/>
                          <a:gd name="T8" fmla="*/ 0 60000 65536"/>
                          <a:gd name="T9" fmla="*/ 0 w 136"/>
                          <a:gd name="T10" fmla="*/ 0 h 318"/>
                          <a:gd name="T11" fmla="*/ 136 w 136"/>
                          <a:gd name="T12" fmla="*/ 318 h 31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8938" name="Freeform 59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>
                          <a:gd name="T0" fmla="*/ 88 w 88"/>
                          <a:gd name="T1" fmla="*/ 0 h 336"/>
                          <a:gd name="T2" fmla="*/ 16 w 88"/>
                          <a:gd name="T3" fmla="*/ 200 h 336"/>
                          <a:gd name="T4" fmla="*/ 0 w 88"/>
                          <a:gd name="T5" fmla="*/ 336 h 336"/>
                          <a:gd name="T6" fmla="*/ 0 60000 65536"/>
                          <a:gd name="T7" fmla="*/ 0 60000 65536"/>
                          <a:gd name="T8" fmla="*/ 0 60000 65536"/>
                          <a:gd name="T9" fmla="*/ 0 w 88"/>
                          <a:gd name="T10" fmla="*/ 0 h 336"/>
                          <a:gd name="T11" fmla="*/ 88 w 88"/>
                          <a:gd name="T12" fmla="*/ 336 h 3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8934" name="Group 598"/>
                    <p:cNvGrpSpPr>
                      <a:grpSpLocks/>
                    </p:cNvGrpSpPr>
                    <p:nvPr/>
                  </p:nvGrpSpPr>
                  <p:grpSpPr bwMode="auto">
                    <a:xfrm rot="1557406">
                      <a:off x="4921" y="3566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8935" name="Freeform 59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>
                          <a:gd name="T0" fmla="*/ 136 w 136"/>
                          <a:gd name="T1" fmla="*/ 0 h 318"/>
                          <a:gd name="T2" fmla="*/ 46 w 136"/>
                          <a:gd name="T3" fmla="*/ 137 h 318"/>
                          <a:gd name="T4" fmla="*/ 0 w 136"/>
                          <a:gd name="T5" fmla="*/ 318 h 318"/>
                          <a:gd name="T6" fmla="*/ 0 60000 65536"/>
                          <a:gd name="T7" fmla="*/ 0 60000 65536"/>
                          <a:gd name="T8" fmla="*/ 0 60000 65536"/>
                          <a:gd name="T9" fmla="*/ 0 w 136"/>
                          <a:gd name="T10" fmla="*/ 0 h 318"/>
                          <a:gd name="T11" fmla="*/ 136 w 136"/>
                          <a:gd name="T12" fmla="*/ 318 h 31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8936" name="Freeform 60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>
                          <a:gd name="T0" fmla="*/ 88 w 88"/>
                          <a:gd name="T1" fmla="*/ 0 h 336"/>
                          <a:gd name="T2" fmla="*/ 16 w 88"/>
                          <a:gd name="T3" fmla="*/ 200 h 336"/>
                          <a:gd name="T4" fmla="*/ 0 w 88"/>
                          <a:gd name="T5" fmla="*/ 336 h 336"/>
                          <a:gd name="T6" fmla="*/ 0 60000 65536"/>
                          <a:gd name="T7" fmla="*/ 0 60000 65536"/>
                          <a:gd name="T8" fmla="*/ 0 60000 65536"/>
                          <a:gd name="T9" fmla="*/ 0 w 88"/>
                          <a:gd name="T10" fmla="*/ 0 h 336"/>
                          <a:gd name="T11" fmla="*/ 88 w 88"/>
                          <a:gd name="T12" fmla="*/ 336 h 3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grpSp>
              <p:nvGrpSpPr>
                <p:cNvPr id="18909" name="Group 601"/>
                <p:cNvGrpSpPr>
                  <a:grpSpLocks/>
                </p:cNvGrpSpPr>
                <p:nvPr/>
              </p:nvGrpSpPr>
              <p:grpSpPr bwMode="auto">
                <a:xfrm rot="21135134" flipH="1">
                  <a:off x="3830" y="4024"/>
                  <a:ext cx="544" cy="296"/>
                  <a:chOff x="4649" y="2704"/>
                  <a:chExt cx="544" cy="296"/>
                </a:xfrm>
              </p:grpSpPr>
              <p:grpSp>
                <p:nvGrpSpPr>
                  <p:cNvPr id="18910" name="Group 602"/>
                  <p:cNvGrpSpPr>
                    <a:grpSpLocks/>
                  </p:cNvGrpSpPr>
                  <p:nvPr/>
                </p:nvGrpSpPr>
                <p:grpSpPr bwMode="auto">
                  <a:xfrm rot="20634609" flipH="1">
                    <a:off x="4649" y="2795"/>
                    <a:ext cx="272" cy="205"/>
                    <a:chOff x="4694" y="3475"/>
                    <a:chExt cx="363" cy="432"/>
                  </a:xfrm>
                </p:grpSpPr>
                <p:grpSp>
                  <p:nvGrpSpPr>
                    <p:cNvPr id="18921" name="Group 60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94" y="3475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8928" name="Freeform 60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>
                          <a:gd name="T0" fmla="*/ 136 w 136"/>
                          <a:gd name="T1" fmla="*/ 0 h 318"/>
                          <a:gd name="T2" fmla="*/ 46 w 136"/>
                          <a:gd name="T3" fmla="*/ 137 h 318"/>
                          <a:gd name="T4" fmla="*/ 0 w 136"/>
                          <a:gd name="T5" fmla="*/ 318 h 318"/>
                          <a:gd name="T6" fmla="*/ 0 60000 65536"/>
                          <a:gd name="T7" fmla="*/ 0 60000 65536"/>
                          <a:gd name="T8" fmla="*/ 0 60000 65536"/>
                          <a:gd name="T9" fmla="*/ 0 w 136"/>
                          <a:gd name="T10" fmla="*/ 0 h 318"/>
                          <a:gd name="T11" fmla="*/ 136 w 136"/>
                          <a:gd name="T12" fmla="*/ 318 h 31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8929" name="Freeform 60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>
                          <a:gd name="T0" fmla="*/ 88 w 88"/>
                          <a:gd name="T1" fmla="*/ 0 h 336"/>
                          <a:gd name="T2" fmla="*/ 16 w 88"/>
                          <a:gd name="T3" fmla="*/ 200 h 336"/>
                          <a:gd name="T4" fmla="*/ 0 w 88"/>
                          <a:gd name="T5" fmla="*/ 336 h 336"/>
                          <a:gd name="T6" fmla="*/ 0 60000 65536"/>
                          <a:gd name="T7" fmla="*/ 0 60000 65536"/>
                          <a:gd name="T8" fmla="*/ 0 60000 65536"/>
                          <a:gd name="T9" fmla="*/ 0 w 88"/>
                          <a:gd name="T10" fmla="*/ 0 h 336"/>
                          <a:gd name="T11" fmla="*/ 88 w 88"/>
                          <a:gd name="T12" fmla="*/ 336 h 3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8922" name="Group 606"/>
                    <p:cNvGrpSpPr>
                      <a:grpSpLocks/>
                    </p:cNvGrpSpPr>
                    <p:nvPr/>
                  </p:nvGrpSpPr>
                  <p:grpSpPr bwMode="auto">
                    <a:xfrm rot="451181">
                      <a:off x="4785" y="3521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8926" name="Freeform 60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>
                          <a:gd name="T0" fmla="*/ 136 w 136"/>
                          <a:gd name="T1" fmla="*/ 0 h 318"/>
                          <a:gd name="T2" fmla="*/ 46 w 136"/>
                          <a:gd name="T3" fmla="*/ 137 h 318"/>
                          <a:gd name="T4" fmla="*/ 0 w 136"/>
                          <a:gd name="T5" fmla="*/ 318 h 318"/>
                          <a:gd name="T6" fmla="*/ 0 60000 65536"/>
                          <a:gd name="T7" fmla="*/ 0 60000 65536"/>
                          <a:gd name="T8" fmla="*/ 0 60000 65536"/>
                          <a:gd name="T9" fmla="*/ 0 w 136"/>
                          <a:gd name="T10" fmla="*/ 0 h 318"/>
                          <a:gd name="T11" fmla="*/ 136 w 136"/>
                          <a:gd name="T12" fmla="*/ 318 h 31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8927" name="Freeform 60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>
                          <a:gd name="T0" fmla="*/ 88 w 88"/>
                          <a:gd name="T1" fmla="*/ 0 h 336"/>
                          <a:gd name="T2" fmla="*/ 16 w 88"/>
                          <a:gd name="T3" fmla="*/ 200 h 336"/>
                          <a:gd name="T4" fmla="*/ 0 w 88"/>
                          <a:gd name="T5" fmla="*/ 336 h 336"/>
                          <a:gd name="T6" fmla="*/ 0 60000 65536"/>
                          <a:gd name="T7" fmla="*/ 0 60000 65536"/>
                          <a:gd name="T8" fmla="*/ 0 60000 65536"/>
                          <a:gd name="T9" fmla="*/ 0 w 88"/>
                          <a:gd name="T10" fmla="*/ 0 h 336"/>
                          <a:gd name="T11" fmla="*/ 88 w 88"/>
                          <a:gd name="T12" fmla="*/ 336 h 3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8923" name="Group 609"/>
                    <p:cNvGrpSpPr>
                      <a:grpSpLocks/>
                    </p:cNvGrpSpPr>
                    <p:nvPr/>
                  </p:nvGrpSpPr>
                  <p:grpSpPr bwMode="auto">
                    <a:xfrm rot="1557406">
                      <a:off x="4921" y="3566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8924" name="Freeform 6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>
                          <a:gd name="T0" fmla="*/ 136 w 136"/>
                          <a:gd name="T1" fmla="*/ 0 h 318"/>
                          <a:gd name="T2" fmla="*/ 46 w 136"/>
                          <a:gd name="T3" fmla="*/ 137 h 318"/>
                          <a:gd name="T4" fmla="*/ 0 w 136"/>
                          <a:gd name="T5" fmla="*/ 318 h 318"/>
                          <a:gd name="T6" fmla="*/ 0 60000 65536"/>
                          <a:gd name="T7" fmla="*/ 0 60000 65536"/>
                          <a:gd name="T8" fmla="*/ 0 60000 65536"/>
                          <a:gd name="T9" fmla="*/ 0 w 136"/>
                          <a:gd name="T10" fmla="*/ 0 h 318"/>
                          <a:gd name="T11" fmla="*/ 136 w 136"/>
                          <a:gd name="T12" fmla="*/ 318 h 31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8925" name="Freeform 6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>
                          <a:gd name="T0" fmla="*/ 88 w 88"/>
                          <a:gd name="T1" fmla="*/ 0 h 336"/>
                          <a:gd name="T2" fmla="*/ 16 w 88"/>
                          <a:gd name="T3" fmla="*/ 200 h 336"/>
                          <a:gd name="T4" fmla="*/ 0 w 88"/>
                          <a:gd name="T5" fmla="*/ 336 h 336"/>
                          <a:gd name="T6" fmla="*/ 0 60000 65536"/>
                          <a:gd name="T7" fmla="*/ 0 60000 65536"/>
                          <a:gd name="T8" fmla="*/ 0 60000 65536"/>
                          <a:gd name="T9" fmla="*/ 0 w 88"/>
                          <a:gd name="T10" fmla="*/ 0 h 336"/>
                          <a:gd name="T11" fmla="*/ 88 w 88"/>
                          <a:gd name="T12" fmla="*/ 336 h 3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8911" name="Group 612"/>
                  <p:cNvGrpSpPr>
                    <a:grpSpLocks/>
                  </p:cNvGrpSpPr>
                  <p:nvPr/>
                </p:nvGrpSpPr>
                <p:grpSpPr bwMode="auto">
                  <a:xfrm rot="-519260">
                    <a:off x="4921" y="2704"/>
                    <a:ext cx="272" cy="205"/>
                    <a:chOff x="4694" y="3475"/>
                    <a:chExt cx="363" cy="432"/>
                  </a:xfrm>
                </p:grpSpPr>
                <p:grpSp>
                  <p:nvGrpSpPr>
                    <p:cNvPr id="18912" name="Group 6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94" y="3475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8919" name="Freeform 61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>
                          <a:gd name="T0" fmla="*/ 136 w 136"/>
                          <a:gd name="T1" fmla="*/ 0 h 318"/>
                          <a:gd name="T2" fmla="*/ 46 w 136"/>
                          <a:gd name="T3" fmla="*/ 137 h 318"/>
                          <a:gd name="T4" fmla="*/ 0 w 136"/>
                          <a:gd name="T5" fmla="*/ 318 h 318"/>
                          <a:gd name="T6" fmla="*/ 0 60000 65536"/>
                          <a:gd name="T7" fmla="*/ 0 60000 65536"/>
                          <a:gd name="T8" fmla="*/ 0 60000 65536"/>
                          <a:gd name="T9" fmla="*/ 0 w 136"/>
                          <a:gd name="T10" fmla="*/ 0 h 318"/>
                          <a:gd name="T11" fmla="*/ 136 w 136"/>
                          <a:gd name="T12" fmla="*/ 318 h 31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8920" name="Freeform 61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>
                          <a:gd name="T0" fmla="*/ 88 w 88"/>
                          <a:gd name="T1" fmla="*/ 0 h 336"/>
                          <a:gd name="T2" fmla="*/ 16 w 88"/>
                          <a:gd name="T3" fmla="*/ 200 h 336"/>
                          <a:gd name="T4" fmla="*/ 0 w 88"/>
                          <a:gd name="T5" fmla="*/ 336 h 336"/>
                          <a:gd name="T6" fmla="*/ 0 60000 65536"/>
                          <a:gd name="T7" fmla="*/ 0 60000 65536"/>
                          <a:gd name="T8" fmla="*/ 0 60000 65536"/>
                          <a:gd name="T9" fmla="*/ 0 w 88"/>
                          <a:gd name="T10" fmla="*/ 0 h 336"/>
                          <a:gd name="T11" fmla="*/ 88 w 88"/>
                          <a:gd name="T12" fmla="*/ 336 h 3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8913" name="Group 616"/>
                    <p:cNvGrpSpPr>
                      <a:grpSpLocks/>
                    </p:cNvGrpSpPr>
                    <p:nvPr/>
                  </p:nvGrpSpPr>
                  <p:grpSpPr bwMode="auto">
                    <a:xfrm rot="451181">
                      <a:off x="4785" y="3521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8917" name="Freeform 6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>
                          <a:gd name="T0" fmla="*/ 136 w 136"/>
                          <a:gd name="T1" fmla="*/ 0 h 318"/>
                          <a:gd name="T2" fmla="*/ 46 w 136"/>
                          <a:gd name="T3" fmla="*/ 137 h 318"/>
                          <a:gd name="T4" fmla="*/ 0 w 136"/>
                          <a:gd name="T5" fmla="*/ 318 h 318"/>
                          <a:gd name="T6" fmla="*/ 0 60000 65536"/>
                          <a:gd name="T7" fmla="*/ 0 60000 65536"/>
                          <a:gd name="T8" fmla="*/ 0 60000 65536"/>
                          <a:gd name="T9" fmla="*/ 0 w 136"/>
                          <a:gd name="T10" fmla="*/ 0 h 318"/>
                          <a:gd name="T11" fmla="*/ 136 w 136"/>
                          <a:gd name="T12" fmla="*/ 318 h 31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8918" name="Freeform 61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>
                          <a:gd name="T0" fmla="*/ 88 w 88"/>
                          <a:gd name="T1" fmla="*/ 0 h 336"/>
                          <a:gd name="T2" fmla="*/ 16 w 88"/>
                          <a:gd name="T3" fmla="*/ 200 h 336"/>
                          <a:gd name="T4" fmla="*/ 0 w 88"/>
                          <a:gd name="T5" fmla="*/ 336 h 336"/>
                          <a:gd name="T6" fmla="*/ 0 60000 65536"/>
                          <a:gd name="T7" fmla="*/ 0 60000 65536"/>
                          <a:gd name="T8" fmla="*/ 0 60000 65536"/>
                          <a:gd name="T9" fmla="*/ 0 w 88"/>
                          <a:gd name="T10" fmla="*/ 0 h 336"/>
                          <a:gd name="T11" fmla="*/ 88 w 88"/>
                          <a:gd name="T12" fmla="*/ 336 h 3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8914" name="Group 619"/>
                    <p:cNvGrpSpPr>
                      <a:grpSpLocks/>
                    </p:cNvGrpSpPr>
                    <p:nvPr/>
                  </p:nvGrpSpPr>
                  <p:grpSpPr bwMode="auto">
                    <a:xfrm rot="1557406">
                      <a:off x="4921" y="3566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8915" name="Freeform 6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>
                          <a:gd name="T0" fmla="*/ 136 w 136"/>
                          <a:gd name="T1" fmla="*/ 0 h 318"/>
                          <a:gd name="T2" fmla="*/ 46 w 136"/>
                          <a:gd name="T3" fmla="*/ 137 h 318"/>
                          <a:gd name="T4" fmla="*/ 0 w 136"/>
                          <a:gd name="T5" fmla="*/ 318 h 318"/>
                          <a:gd name="T6" fmla="*/ 0 60000 65536"/>
                          <a:gd name="T7" fmla="*/ 0 60000 65536"/>
                          <a:gd name="T8" fmla="*/ 0 60000 65536"/>
                          <a:gd name="T9" fmla="*/ 0 w 136"/>
                          <a:gd name="T10" fmla="*/ 0 h 318"/>
                          <a:gd name="T11" fmla="*/ 136 w 136"/>
                          <a:gd name="T12" fmla="*/ 318 h 31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8916" name="Freeform 6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>
                          <a:gd name="T0" fmla="*/ 88 w 88"/>
                          <a:gd name="T1" fmla="*/ 0 h 336"/>
                          <a:gd name="T2" fmla="*/ 16 w 88"/>
                          <a:gd name="T3" fmla="*/ 200 h 336"/>
                          <a:gd name="T4" fmla="*/ 0 w 88"/>
                          <a:gd name="T5" fmla="*/ 336 h 336"/>
                          <a:gd name="T6" fmla="*/ 0 60000 65536"/>
                          <a:gd name="T7" fmla="*/ 0 60000 65536"/>
                          <a:gd name="T8" fmla="*/ 0 60000 65536"/>
                          <a:gd name="T9" fmla="*/ 0 w 88"/>
                          <a:gd name="T10" fmla="*/ 0 h 336"/>
                          <a:gd name="T11" fmla="*/ 88 w 88"/>
                          <a:gd name="T12" fmla="*/ 336 h 3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17417" name="Group 677"/>
          <p:cNvGrpSpPr>
            <a:grpSpLocks/>
          </p:cNvGrpSpPr>
          <p:nvPr/>
        </p:nvGrpSpPr>
        <p:grpSpPr bwMode="auto">
          <a:xfrm rot="201456" flipH="1" flipV="1">
            <a:off x="-20638" y="4043363"/>
            <a:ext cx="323851" cy="107950"/>
            <a:chOff x="2199" y="3091"/>
            <a:chExt cx="432" cy="140"/>
          </a:xfrm>
        </p:grpSpPr>
        <p:sp>
          <p:nvSpPr>
            <p:cNvPr id="18786" name="Freeform 678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 w 356"/>
                <a:gd name="T1" fmla="*/ 1 h 228"/>
                <a:gd name="T2" fmla="*/ 1 w 356"/>
                <a:gd name="T3" fmla="*/ 1 h 228"/>
                <a:gd name="T4" fmla="*/ 1 w 356"/>
                <a:gd name="T5" fmla="*/ 1 h 228"/>
                <a:gd name="T6" fmla="*/ 1 w 356"/>
                <a:gd name="T7" fmla="*/ 1 h 228"/>
                <a:gd name="T8" fmla="*/ 1 w 356"/>
                <a:gd name="T9" fmla="*/ 1 h 228"/>
                <a:gd name="T10" fmla="*/ 1 w 356"/>
                <a:gd name="T11" fmla="*/ 1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87" name="Freeform 679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1 w 330"/>
                <a:gd name="T1" fmla="*/ 2 h 158"/>
                <a:gd name="T2" fmla="*/ 1 w 330"/>
                <a:gd name="T3" fmla="*/ 8 h 158"/>
                <a:gd name="T4" fmla="*/ 2 w 330"/>
                <a:gd name="T5" fmla="*/ 8 h 158"/>
                <a:gd name="T6" fmla="*/ 3 w 330"/>
                <a:gd name="T7" fmla="*/ 8 h 158"/>
                <a:gd name="T8" fmla="*/ 3 w 330"/>
                <a:gd name="T9" fmla="*/ 4 h 158"/>
                <a:gd name="T10" fmla="*/ 3 w 330"/>
                <a:gd name="T11" fmla="*/ 2 h 158"/>
                <a:gd name="T12" fmla="*/ 1 w 330"/>
                <a:gd name="T13" fmla="*/ 2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18" name="Group 680"/>
          <p:cNvGrpSpPr>
            <a:grpSpLocks/>
          </p:cNvGrpSpPr>
          <p:nvPr/>
        </p:nvGrpSpPr>
        <p:grpSpPr bwMode="auto">
          <a:xfrm rot="201456" flipH="1" flipV="1">
            <a:off x="-14288" y="3954463"/>
            <a:ext cx="323851" cy="106362"/>
            <a:chOff x="2199" y="3091"/>
            <a:chExt cx="432" cy="140"/>
          </a:xfrm>
        </p:grpSpPr>
        <p:sp>
          <p:nvSpPr>
            <p:cNvPr id="18784" name="Freeform 681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 w 356"/>
                <a:gd name="T1" fmla="*/ 1 h 228"/>
                <a:gd name="T2" fmla="*/ 1 w 356"/>
                <a:gd name="T3" fmla="*/ 1 h 228"/>
                <a:gd name="T4" fmla="*/ 1 w 356"/>
                <a:gd name="T5" fmla="*/ 1 h 228"/>
                <a:gd name="T6" fmla="*/ 1 w 356"/>
                <a:gd name="T7" fmla="*/ 1 h 228"/>
                <a:gd name="T8" fmla="*/ 1 w 356"/>
                <a:gd name="T9" fmla="*/ 1 h 228"/>
                <a:gd name="T10" fmla="*/ 1 w 356"/>
                <a:gd name="T11" fmla="*/ 1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85" name="Freeform 682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1 w 330"/>
                <a:gd name="T1" fmla="*/ 2 h 158"/>
                <a:gd name="T2" fmla="*/ 1 w 330"/>
                <a:gd name="T3" fmla="*/ 8 h 158"/>
                <a:gd name="T4" fmla="*/ 2 w 330"/>
                <a:gd name="T5" fmla="*/ 8 h 158"/>
                <a:gd name="T6" fmla="*/ 3 w 330"/>
                <a:gd name="T7" fmla="*/ 8 h 158"/>
                <a:gd name="T8" fmla="*/ 3 w 330"/>
                <a:gd name="T9" fmla="*/ 4 h 158"/>
                <a:gd name="T10" fmla="*/ 3 w 330"/>
                <a:gd name="T11" fmla="*/ 2 h 158"/>
                <a:gd name="T12" fmla="*/ 1 w 330"/>
                <a:gd name="T13" fmla="*/ 2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19" name="Group 683"/>
          <p:cNvGrpSpPr>
            <a:grpSpLocks/>
          </p:cNvGrpSpPr>
          <p:nvPr/>
        </p:nvGrpSpPr>
        <p:grpSpPr bwMode="auto">
          <a:xfrm rot="201456" flipH="1" flipV="1">
            <a:off x="55563" y="3900488"/>
            <a:ext cx="323850" cy="107950"/>
            <a:chOff x="2199" y="3091"/>
            <a:chExt cx="432" cy="140"/>
          </a:xfrm>
        </p:grpSpPr>
        <p:sp>
          <p:nvSpPr>
            <p:cNvPr id="18782" name="Freeform 684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 w 356"/>
                <a:gd name="T1" fmla="*/ 1 h 228"/>
                <a:gd name="T2" fmla="*/ 1 w 356"/>
                <a:gd name="T3" fmla="*/ 1 h 228"/>
                <a:gd name="T4" fmla="*/ 1 w 356"/>
                <a:gd name="T5" fmla="*/ 1 h 228"/>
                <a:gd name="T6" fmla="*/ 1 w 356"/>
                <a:gd name="T7" fmla="*/ 1 h 228"/>
                <a:gd name="T8" fmla="*/ 1 w 356"/>
                <a:gd name="T9" fmla="*/ 1 h 228"/>
                <a:gd name="T10" fmla="*/ 1 w 356"/>
                <a:gd name="T11" fmla="*/ 1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83" name="Freeform 685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1 w 330"/>
                <a:gd name="T1" fmla="*/ 2 h 158"/>
                <a:gd name="T2" fmla="*/ 1 w 330"/>
                <a:gd name="T3" fmla="*/ 8 h 158"/>
                <a:gd name="T4" fmla="*/ 2 w 330"/>
                <a:gd name="T5" fmla="*/ 8 h 158"/>
                <a:gd name="T6" fmla="*/ 3 w 330"/>
                <a:gd name="T7" fmla="*/ 8 h 158"/>
                <a:gd name="T8" fmla="*/ 3 w 330"/>
                <a:gd name="T9" fmla="*/ 4 h 158"/>
                <a:gd name="T10" fmla="*/ 3 w 330"/>
                <a:gd name="T11" fmla="*/ 2 h 158"/>
                <a:gd name="T12" fmla="*/ 1 w 330"/>
                <a:gd name="T13" fmla="*/ 2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20" name="Group 686"/>
          <p:cNvGrpSpPr>
            <a:grpSpLocks/>
          </p:cNvGrpSpPr>
          <p:nvPr/>
        </p:nvGrpSpPr>
        <p:grpSpPr bwMode="auto">
          <a:xfrm rot="201456" flipH="1" flipV="1">
            <a:off x="112713" y="3883025"/>
            <a:ext cx="323850" cy="106363"/>
            <a:chOff x="2199" y="3091"/>
            <a:chExt cx="432" cy="140"/>
          </a:xfrm>
        </p:grpSpPr>
        <p:sp>
          <p:nvSpPr>
            <p:cNvPr id="18780" name="Freeform 687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 w 356"/>
                <a:gd name="T1" fmla="*/ 1 h 228"/>
                <a:gd name="T2" fmla="*/ 1 w 356"/>
                <a:gd name="T3" fmla="*/ 1 h 228"/>
                <a:gd name="T4" fmla="*/ 1 w 356"/>
                <a:gd name="T5" fmla="*/ 1 h 228"/>
                <a:gd name="T6" fmla="*/ 1 w 356"/>
                <a:gd name="T7" fmla="*/ 1 h 228"/>
                <a:gd name="T8" fmla="*/ 1 w 356"/>
                <a:gd name="T9" fmla="*/ 1 h 228"/>
                <a:gd name="T10" fmla="*/ 1 w 356"/>
                <a:gd name="T11" fmla="*/ 1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81" name="Freeform 688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1 w 330"/>
                <a:gd name="T1" fmla="*/ 2 h 158"/>
                <a:gd name="T2" fmla="*/ 1 w 330"/>
                <a:gd name="T3" fmla="*/ 8 h 158"/>
                <a:gd name="T4" fmla="*/ 2 w 330"/>
                <a:gd name="T5" fmla="*/ 8 h 158"/>
                <a:gd name="T6" fmla="*/ 3 w 330"/>
                <a:gd name="T7" fmla="*/ 8 h 158"/>
                <a:gd name="T8" fmla="*/ 3 w 330"/>
                <a:gd name="T9" fmla="*/ 4 h 158"/>
                <a:gd name="T10" fmla="*/ 3 w 330"/>
                <a:gd name="T11" fmla="*/ 2 h 158"/>
                <a:gd name="T12" fmla="*/ 1 w 330"/>
                <a:gd name="T13" fmla="*/ 2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21" name="Group 689"/>
          <p:cNvGrpSpPr>
            <a:grpSpLocks/>
          </p:cNvGrpSpPr>
          <p:nvPr/>
        </p:nvGrpSpPr>
        <p:grpSpPr bwMode="auto">
          <a:xfrm rot="1446956">
            <a:off x="6400800" y="4800600"/>
            <a:ext cx="1422400" cy="417513"/>
            <a:chOff x="3353" y="4024"/>
            <a:chExt cx="1021" cy="296"/>
          </a:xfrm>
        </p:grpSpPr>
        <p:grpSp>
          <p:nvGrpSpPr>
            <p:cNvPr id="18738" name="Group 690"/>
            <p:cNvGrpSpPr>
              <a:grpSpLocks/>
            </p:cNvGrpSpPr>
            <p:nvPr/>
          </p:nvGrpSpPr>
          <p:grpSpPr bwMode="auto">
            <a:xfrm rot="464866">
              <a:off x="3353" y="4024"/>
              <a:ext cx="544" cy="296"/>
              <a:chOff x="4649" y="2704"/>
              <a:chExt cx="544" cy="296"/>
            </a:xfrm>
          </p:grpSpPr>
          <p:grpSp>
            <p:nvGrpSpPr>
              <p:cNvPr id="18760" name="Group 691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18771" name="Group 692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18778" name="Freeform 69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8779" name="Freeform 69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772" name="Group 695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18776" name="Freeform 69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8777" name="Freeform 69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773" name="Group 698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18774" name="Freeform 69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8775" name="Freeform 70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8761" name="Group 701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18762" name="Group 702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18769" name="Freeform 70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8770" name="Freeform 70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763" name="Group 705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18767" name="Freeform 70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8768" name="Freeform 70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764" name="Group 708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18765" name="Freeform 70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8766" name="Freeform 71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8739" name="Group 711"/>
            <p:cNvGrpSpPr>
              <a:grpSpLocks/>
            </p:cNvGrpSpPr>
            <p:nvPr/>
          </p:nvGrpSpPr>
          <p:grpSpPr bwMode="auto">
            <a:xfrm rot="21135134" flipH="1">
              <a:off x="3830" y="4024"/>
              <a:ext cx="544" cy="296"/>
              <a:chOff x="4649" y="2704"/>
              <a:chExt cx="544" cy="296"/>
            </a:xfrm>
          </p:grpSpPr>
          <p:grpSp>
            <p:nvGrpSpPr>
              <p:cNvPr id="18740" name="Group 712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18751" name="Group 713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18758" name="Freeform 714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8759" name="Freeform 715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752" name="Group 716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18756" name="Freeform 717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8757" name="Freeform 718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753" name="Group 719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18754" name="Freeform 720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8755" name="Freeform 721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8741" name="Group 722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18742" name="Group 723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18749" name="Freeform 724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8750" name="Freeform 725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743" name="Group 726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18747" name="Freeform 727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8748" name="Freeform 728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744" name="Group 729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18745" name="Freeform 730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8746" name="Freeform 731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</p:grpSp>
      <p:grpSp>
        <p:nvGrpSpPr>
          <p:cNvPr id="17422" name="Group 732"/>
          <p:cNvGrpSpPr>
            <a:grpSpLocks/>
          </p:cNvGrpSpPr>
          <p:nvPr/>
        </p:nvGrpSpPr>
        <p:grpSpPr bwMode="auto">
          <a:xfrm rot="201456">
            <a:off x="130175" y="3816350"/>
            <a:ext cx="1422400" cy="417513"/>
            <a:chOff x="3353" y="4024"/>
            <a:chExt cx="1021" cy="296"/>
          </a:xfrm>
        </p:grpSpPr>
        <p:grpSp>
          <p:nvGrpSpPr>
            <p:cNvPr id="18696" name="Group 733"/>
            <p:cNvGrpSpPr>
              <a:grpSpLocks/>
            </p:cNvGrpSpPr>
            <p:nvPr/>
          </p:nvGrpSpPr>
          <p:grpSpPr bwMode="auto">
            <a:xfrm rot="464866">
              <a:off x="3353" y="4024"/>
              <a:ext cx="544" cy="296"/>
              <a:chOff x="4649" y="2704"/>
              <a:chExt cx="544" cy="296"/>
            </a:xfrm>
          </p:grpSpPr>
          <p:grpSp>
            <p:nvGrpSpPr>
              <p:cNvPr id="18718" name="Group 734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18729" name="Group 735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18736" name="Freeform 73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8737" name="Freeform 73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730" name="Group 738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18734" name="Freeform 73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8735" name="Freeform 74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731" name="Group 741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18732" name="Freeform 74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8733" name="Freeform 74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8719" name="Group 744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18720" name="Group 745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18727" name="Freeform 74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8728" name="Freeform 74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721" name="Group 748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18725" name="Freeform 74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8726" name="Freeform 75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722" name="Group 751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18723" name="Freeform 75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8724" name="Freeform 75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8697" name="Group 754"/>
            <p:cNvGrpSpPr>
              <a:grpSpLocks/>
            </p:cNvGrpSpPr>
            <p:nvPr/>
          </p:nvGrpSpPr>
          <p:grpSpPr bwMode="auto">
            <a:xfrm rot="21135134" flipH="1">
              <a:off x="3830" y="4024"/>
              <a:ext cx="544" cy="296"/>
              <a:chOff x="4649" y="2704"/>
              <a:chExt cx="544" cy="296"/>
            </a:xfrm>
          </p:grpSpPr>
          <p:grpSp>
            <p:nvGrpSpPr>
              <p:cNvPr id="18698" name="Group 755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18709" name="Group 756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18716" name="Freeform 757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8717" name="Freeform 758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710" name="Group 759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18714" name="Freeform 760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8715" name="Freeform 761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711" name="Group 762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18712" name="Freeform 76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8713" name="Freeform 76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8699" name="Group 765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18700" name="Group 766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18707" name="Freeform 767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8708" name="Freeform 768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701" name="Group 769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18705" name="Freeform 770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8706" name="Freeform 771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702" name="Group 772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18703" name="Freeform 77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8704" name="Freeform 77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</p:grpSp>
      <p:grpSp>
        <p:nvGrpSpPr>
          <p:cNvPr id="17423" name="Group 775"/>
          <p:cNvGrpSpPr>
            <a:grpSpLocks/>
          </p:cNvGrpSpPr>
          <p:nvPr/>
        </p:nvGrpSpPr>
        <p:grpSpPr bwMode="auto">
          <a:xfrm rot="201456">
            <a:off x="85725" y="3395663"/>
            <a:ext cx="144463" cy="73025"/>
            <a:chOff x="2199" y="3091"/>
            <a:chExt cx="432" cy="140"/>
          </a:xfrm>
        </p:grpSpPr>
        <p:sp>
          <p:nvSpPr>
            <p:cNvPr id="18694" name="Freeform 776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 w 356"/>
                <a:gd name="T1" fmla="*/ 1 h 228"/>
                <a:gd name="T2" fmla="*/ 1 w 356"/>
                <a:gd name="T3" fmla="*/ 1 h 228"/>
                <a:gd name="T4" fmla="*/ 1 w 356"/>
                <a:gd name="T5" fmla="*/ 1 h 228"/>
                <a:gd name="T6" fmla="*/ 1 w 356"/>
                <a:gd name="T7" fmla="*/ 1 h 228"/>
                <a:gd name="T8" fmla="*/ 1 w 356"/>
                <a:gd name="T9" fmla="*/ 1 h 228"/>
                <a:gd name="T10" fmla="*/ 1 w 356"/>
                <a:gd name="T11" fmla="*/ 1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95" name="Freeform 777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1 w 330"/>
                <a:gd name="T1" fmla="*/ 2 h 158"/>
                <a:gd name="T2" fmla="*/ 1 w 330"/>
                <a:gd name="T3" fmla="*/ 8 h 158"/>
                <a:gd name="T4" fmla="*/ 2 w 330"/>
                <a:gd name="T5" fmla="*/ 8 h 158"/>
                <a:gd name="T6" fmla="*/ 3 w 330"/>
                <a:gd name="T7" fmla="*/ 8 h 158"/>
                <a:gd name="T8" fmla="*/ 3 w 330"/>
                <a:gd name="T9" fmla="*/ 4 h 158"/>
                <a:gd name="T10" fmla="*/ 3 w 330"/>
                <a:gd name="T11" fmla="*/ 2 h 158"/>
                <a:gd name="T12" fmla="*/ 1 w 330"/>
                <a:gd name="T13" fmla="*/ 2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24" name="Group 778"/>
          <p:cNvGrpSpPr>
            <a:grpSpLocks/>
          </p:cNvGrpSpPr>
          <p:nvPr/>
        </p:nvGrpSpPr>
        <p:grpSpPr bwMode="auto">
          <a:xfrm rot="201456">
            <a:off x="90488" y="3305175"/>
            <a:ext cx="144462" cy="73025"/>
            <a:chOff x="2199" y="3091"/>
            <a:chExt cx="432" cy="140"/>
          </a:xfrm>
        </p:grpSpPr>
        <p:sp>
          <p:nvSpPr>
            <p:cNvPr id="18692" name="Freeform 779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 w 356"/>
                <a:gd name="T1" fmla="*/ 1 h 228"/>
                <a:gd name="T2" fmla="*/ 1 w 356"/>
                <a:gd name="T3" fmla="*/ 1 h 228"/>
                <a:gd name="T4" fmla="*/ 1 w 356"/>
                <a:gd name="T5" fmla="*/ 1 h 228"/>
                <a:gd name="T6" fmla="*/ 1 w 356"/>
                <a:gd name="T7" fmla="*/ 1 h 228"/>
                <a:gd name="T8" fmla="*/ 1 w 356"/>
                <a:gd name="T9" fmla="*/ 1 h 228"/>
                <a:gd name="T10" fmla="*/ 1 w 356"/>
                <a:gd name="T11" fmla="*/ 1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93" name="Freeform 780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1 w 330"/>
                <a:gd name="T1" fmla="*/ 2 h 158"/>
                <a:gd name="T2" fmla="*/ 1 w 330"/>
                <a:gd name="T3" fmla="*/ 8 h 158"/>
                <a:gd name="T4" fmla="*/ 2 w 330"/>
                <a:gd name="T5" fmla="*/ 8 h 158"/>
                <a:gd name="T6" fmla="*/ 3 w 330"/>
                <a:gd name="T7" fmla="*/ 8 h 158"/>
                <a:gd name="T8" fmla="*/ 3 w 330"/>
                <a:gd name="T9" fmla="*/ 4 h 158"/>
                <a:gd name="T10" fmla="*/ 3 w 330"/>
                <a:gd name="T11" fmla="*/ 2 h 158"/>
                <a:gd name="T12" fmla="*/ 1 w 330"/>
                <a:gd name="T13" fmla="*/ 2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25" name="Group 781"/>
          <p:cNvGrpSpPr>
            <a:grpSpLocks/>
          </p:cNvGrpSpPr>
          <p:nvPr/>
        </p:nvGrpSpPr>
        <p:grpSpPr bwMode="auto">
          <a:xfrm rot="201456">
            <a:off x="160338" y="3251200"/>
            <a:ext cx="144462" cy="74613"/>
            <a:chOff x="2199" y="3091"/>
            <a:chExt cx="432" cy="140"/>
          </a:xfrm>
        </p:grpSpPr>
        <p:sp>
          <p:nvSpPr>
            <p:cNvPr id="18690" name="Freeform 782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 w 356"/>
                <a:gd name="T1" fmla="*/ 1 h 228"/>
                <a:gd name="T2" fmla="*/ 1 w 356"/>
                <a:gd name="T3" fmla="*/ 1 h 228"/>
                <a:gd name="T4" fmla="*/ 1 w 356"/>
                <a:gd name="T5" fmla="*/ 1 h 228"/>
                <a:gd name="T6" fmla="*/ 1 w 356"/>
                <a:gd name="T7" fmla="*/ 1 h 228"/>
                <a:gd name="T8" fmla="*/ 1 w 356"/>
                <a:gd name="T9" fmla="*/ 1 h 228"/>
                <a:gd name="T10" fmla="*/ 1 w 356"/>
                <a:gd name="T11" fmla="*/ 1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91" name="Freeform 783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1 w 330"/>
                <a:gd name="T1" fmla="*/ 2 h 158"/>
                <a:gd name="T2" fmla="*/ 1 w 330"/>
                <a:gd name="T3" fmla="*/ 8 h 158"/>
                <a:gd name="T4" fmla="*/ 2 w 330"/>
                <a:gd name="T5" fmla="*/ 8 h 158"/>
                <a:gd name="T6" fmla="*/ 3 w 330"/>
                <a:gd name="T7" fmla="*/ 8 h 158"/>
                <a:gd name="T8" fmla="*/ 3 w 330"/>
                <a:gd name="T9" fmla="*/ 4 h 158"/>
                <a:gd name="T10" fmla="*/ 3 w 330"/>
                <a:gd name="T11" fmla="*/ 2 h 158"/>
                <a:gd name="T12" fmla="*/ 1 w 330"/>
                <a:gd name="T13" fmla="*/ 2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26" name="Group 784"/>
          <p:cNvGrpSpPr>
            <a:grpSpLocks/>
          </p:cNvGrpSpPr>
          <p:nvPr/>
        </p:nvGrpSpPr>
        <p:grpSpPr bwMode="auto">
          <a:xfrm rot="201456">
            <a:off x="2503488" y="3613150"/>
            <a:ext cx="301625" cy="165100"/>
            <a:chOff x="2199" y="3091"/>
            <a:chExt cx="432" cy="140"/>
          </a:xfrm>
        </p:grpSpPr>
        <p:sp>
          <p:nvSpPr>
            <p:cNvPr id="18688" name="Freeform 785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 w 356"/>
                <a:gd name="T1" fmla="*/ 1 h 228"/>
                <a:gd name="T2" fmla="*/ 1 w 356"/>
                <a:gd name="T3" fmla="*/ 1 h 228"/>
                <a:gd name="T4" fmla="*/ 1 w 356"/>
                <a:gd name="T5" fmla="*/ 1 h 228"/>
                <a:gd name="T6" fmla="*/ 1 w 356"/>
                <a:gd name="T7" fmla="*/ 1 h 228"/>
                <a:gd name="T8" fmla="*/ 1 w 356"/>
                <a:gd name="T9" fmla="*/ 1 h 228"/>
                <a:gd name="T10" fmla="*/ 1 w 356"/>
                <a:gd name="T11" fmla="*/ 1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89" name="Freeform 786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1 w 330"/>
                <a:gd name="T1" fmla="*/ 2 h 158"/>
                <a:gd name="T2" fmla="*/ 1 w 330"/>
                <a:gd name="T3" fmla="*/ 8 h 158"/>
                <a:gd name="T4" fmla="*/ 2 w 330"/>
                <a:gd name="T5" fmla="*/ 8 h 158"/>
                <a:gd name="T6" fmla="*/ 3 w 330"/>
                <a:gd name="T7" fmla="*/ 8 h 158"/>
                <a:gd name="T8" fmla="*/ 3 w 330"/>
                <a:gd name="T9" fmla="*/ 4 h 158"/>
                <a:gd name="T10" fmla="*/ 3 w 330"/>
                <a:gd name="T11" fmla="*/ 2 h 158"/>
                <a:gd name="T12" fmla="*/ 1 w 330"/>
                <a:gd name="T13" fmla="*/ 2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27" name="Group 787"/>
          <p:cNvGrpSpPr>
            <a:grpSpLocks/>
          </p:cNvGrpSpPr>
          <p:nvPr/>
        </p:nvGrpSpPr>
        <p:grpSpPr bwMode="auto">
          <a:xfrm rot="2680893">
            <a:off x="6858000" y="5105400"/>
            <a:ext cx="601663" cy="196850"/>
            <a:chOff x="2199" y="3091"/>
            <a:chExt cx="432" cy="140"/>
          </a:xfrm>
        </p:grpSpPr>
        <p:sp>
          <p:nvSpPr>
            <p:cNvPr id="18686" name="Freeform 788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 w 356"/>
                <a:gd name="T1" fmla="*/ 1 h 228"/>
                <a:gd name="T2" fmla="*/ 1 w 356"/>
                <a:gd name="T3" fmla="*/ 1 h 228"/>
                <a:gd name="T4" fmla="*/ 1 w 356"/>
                <a:gd name="T5" fmla="*/ 1 h 228"/>
                <a:gd name="T6" fmla="*/ 1 w 356"/>
                <a:gd name="T7" fmla="*/ 1 h 228"/>
                <a:gd name="T8" fmla="*/ 1 w 356"/>
                <a:gd name="T9" fmla="*/ 1 h 228"/>
                <a:gd name="T10" fmla="*/ 1 w 356"/>
                <a:gd name="T11" fmla="*/ 1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4D4D4D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87" name="Freeform 789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1 w 330"/>
                <a:gd name="T1" fmla="*/ 2 h 158"/>
                <a:gd name="T2" fmla="*/ 1 w 330"/>
                <a:gd name="T3" fmla="*/ 8 h 158"/>
                <a:gd name="T4" fmla="*/ 2 w 330"/>
                <a:gd name="T5" fmla="*/ 8 h 158"/>
                <a:gd name="T6" fmla="*/ 3 w 330"/>
                <a:gd name="T7" fmla="*/ 8 h 158"/>
                <a:gd name="T8" fmla="*/ 3 w 330"/>
                <a:gd name="T9" fmla="*/ 4 h 158"/>
                <a:gd name="T10" fmla="*/ 3 w 330"/>
                <a:gd name="T11" fmla="*/ 2 h 158"/>
                <a:gd name="T12" fmla="*/ 1 w 330"/>
                <a:gd name="T13" fmla="*/ 2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4D4D4D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28" name="Group 790"/>
          <p:cNvGrpSpPr>
            <a:grpSpLocks/>
          </p:cNvGrpSpPr>
          <p:nvPr/>
        </p:nvGrpSpPr>
        <p:grpSpPr bwMode="auto">
          <a:xfrm rot="-10771522">
            <a:off x="776288" y="4000500"/>
            <a:ext cx="601662" cy="196850"/>
            <a:chOff x="2199" y="3091"/>
            <a:chExt cx="432" cy="140"/>
          </a:xfrm>
        </p:grpSpPr>
        <p:sp>
          <p:nvSpPr>
            <p:cNvPr id="18684" name="Freeform 791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 w 356"/>
                <a:gd name="T1" fmla="*/ 1 h 228"/>
                <a:gd name="T2" fmla="*/ 1 w 356"/>
                <a:gd name="T3" fmla="*/ 1 h 228"/>
                <a:gd name="T4" fmla="*/ 1 w 356"/>
                <a:gd name="T5" fmla="*/ 1 h 228"/>
                <a:gd name="T6" fmla="*/ 1 w 356"/>
                <a:gd name="T7" fmla="*/ 1 h 228"/>
                <a:gd name="T8" fmla="*/ 1 w 356"/>
                <a:gd name="T9" fmla="*/ 1 h 228"/>
                <a:gd name="T10" fmla="*/ 1 w 356"/>
                <a:gd name="T11" fmla="*/ 1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85" name="Freeform 792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1 w 330"/>
                <a:gd name="T1" fmla="*/ 2 h 158"/>
                <a:gd name="T2" fmla="*/ 1 w 330"/>
                <a:gd name="T3" fmla="*/ 8 h 158"/>
                <a:gd name="T4" fmla="*/ 2 w 330"/>
                <a:gd name="T5" fmla="*/ 8 h 158"/>
                <a:gd name="T6" fmla="*/ 3 w 330"/>
                <a:gd name="T7" fmla="*/ 8 h 158"/>
                <a:gd name="T8" fmla="*/ 3 w 330"/>
                <a:gd name="T9" fmla="*/ 4 h 158"/>
                <a:gd name="T10" fmla="*/ 3 w 330"/>
                <a:gd name="T11" fmla="*/ 2 h 158"/>
                <a:gd name="T12" fmla="*/ 1 w 330"/>
                <a:gd name="T13" fmla="*/ 2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29" name="Group 793"/>
          <p:cNvGrpSpPr>
            <a:grpSpLocks/>
          </p:cNvGrpSpPr>
          <p:nvPr/>
        </p:nvGrpSpPr>
        <p:grpSpPr bwMode="auto">
          <a:xfrm rot="201456">
            <a:off x="384175" y="5429250"/>
            <a:ext cx="144463" cy="73025"/>
            <a:chOff x="2199" y="3091"/>
            <a:chExt cx="432" cy="140"/>
          </a:xfrm>
        </p:grpSpPr>
        <p:sp>
          <p:nvSpPr>
            <p:cNvPr id="18682" name="Freeform 794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 w 356"/>
                <a:gd name="T1" fmla="*/ 1 h 228"/>
                <a:gd name="T2" fmla="*/ 1 w 356"/>
                <a:gd name="T3" fmla="*/ 1 h 228"/>
                <a:gd name="T4" fmla="*/ 1 w 356"/>
                <a:gd name="T5" fmla="*/ 1 h 228"/>
                <a:gd name="T6" fmla="*/ 1 w 356"/>
                <a:gd name="T7" fmla="*/ 1 h 228"/>
                <a:gd name="T8" fmla="*/ 1 w 356"/>
                <a:gd name="T9" fmla="*/ 1 h 228"/>
                <a:gd name="T10" fmla="*/ 1 w 356"/>
                <a:gd name="T11" fmla="*/ 1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83" name="Freeform 795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1 w 330"/>
                <a:gd name="T1" fmla="*/ 2 h 158"/>
                <a:gd name="T2" fmla="*/ 1 w 330"/>
                <a:gd name="T3" fmla="*/ 8 h 158"/>
                <a:gd name="T4" fmla="*/ 2 w 330"/>
                <a:gd name="T5" fmla="*/ 8 h 158"/>
                <a:gd name="T6" fmla="*/ 3 w 330"/>
                <a:gd name="T7" fmla="*/ 8 h 158"/>
                <a:gd name="T8" fmla="*/ 3 w 330"/>
                <a:gd name="T9" fmla="*/ 4 h 158"/>
                <a:gd name="T10" fmla="*/ 3 w 330"/>
                <a:gd name="T11" fmla="*/ 2 h 158"/>
                <a:gd name="T12" fmla="*/ 1 w 330"/>
                <a:gd name="T13" fmla="*/ 2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30" name="Group 796"/>
          <p:cNvGrpSpPr>
            <a:grpSpLocks/>
          </p:cNvGrpSpPr>
          <p:nvPr/>
        </p:nvGrpSpPr>
        <p:grpSpPr bwMode="auto">
          <a:xfrm rot="201456">
            <a:off x="1522413" y="4252913"/>
            <a:ext cx="146050" cy="73025"/>
            <a:chOff x="2199" y="3091"/>
            <a:chExt cx="432" cy="140"/>
          </a:xfrm>
        </p:grpSpPr>
        <p:sp>
          <p:nvSpPr>
            <p:cNvPr id="18680" name="Freeform 797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 w 356"/>
                <a:gd name="T1" fmla="*/ 1 h 228"/>
                <a:gd name="T2" fmla="*/ 1 w 356"/>
                <a:gd name="T3" fmla="*/ 1 h 228"/>
                <a:gd name="T4" fmla="*/ 1 w 356"/>
                <a:gd name="T5" fmla="*/ 1 h 228"/>
                <a:gd name="T6" fmla="*/ 1 w 356"/>
                <a:gd name="T7" fmla="*/ 1 h 228"/>
                <a:gd name="T8" fmla="*/ 1 w 356"/>
                <a:gd name="T9" fmla="*/ 1 h 228"/>
                <a:gd name="T10" fmla="*/ 1 w 356"/>
                <a:gd name="T11" fmla="*/ 1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81" name="Freeform 798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1 w 330"/>
                <a:gd name="T1" fmla="*/ 2 h 158"/>
                <a:gd name="T2" fmla="*/ 1 w 330"/>
                <a:gd name="T3" fmla="*/ 8 h 158"/>
                <a:gd name="T4" fmla="*/ 2 w 330"/>
                <a:gd name="T5" fmla="*/ 8 h 158"/>
                <a:gd name="T6" fmla="*/ 3 w 330"/>
                <a:gd name="T7" fmla="*/ 8 h 158"/>
                <a:gd name="T8" fmla="*/ 3 w 330"/>
                <a:gd name="T9" fmla="*/ 4 h 158"/>
                <a:gd name="T10" fmla="*/ 3 w 330"/>
                <a:gd name="T11" fmla="*/ 2 h 158"/>
                <a:gd name="T12" fmla="*/ 1 w 330"/>
                <a:gd name="T13" fmla="*/ 2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31" name="Group 799"/>
          <p:cNvGrpSpPr>
            <a:grpSpLocks/>
          </p:cNvGrpSpPr>
          <p:nvPr/>
        </p:nvGrpSpPr>
        <p:grpSpPr bwMode="auto">
          <a:xfrm rot="201456">
            <a:off x="2435225" y="4916488"/>
            <a:ext cx="144463" cy="73025"/>
            <a:chOff x="2199" y="3091"/>
            <a:chExt cx="432" cy="140"/>
          </a:xfrm>
        </p:grpSpPr>
        <p:sp>
          <p:nvSpPr>
            <p:cNvPr id="18678" name="Freeform 800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 w 356"/>
                <a:gd name="T1" fmla="*/ 1 h 228"/>
                <a:gd name="T2" fmla="*/ 1 w 356"/>
                <a:gd name="T3" fmla="*/ 1 h 228"/>
                <a:gd name="T4" fmla="*/ 1 w 356"/>
                <a:gd name="T5" fmla="*/ 1 h 228"/>
                <a:gd name="T6" fmla="*/ 1 w 356"/>
                <a:gd name="T7" fmla="*/ 1 h 228"/>
                <a:gd name="T8" fmla="*/ 1 w 356"/>
                <a:gd name="T9" fmla="*/ 1 h 228"/>
                <a:gd name="T10" fmla="*/ 1 w 356"/>
                <a:gd name="T11" fmla="*/ 1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79" name="Freeform 801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1 w 330"/>
                <a:gd name="T1" fmla="*/ 2 h 158"/>
                <a:gd name="T2" fmla="*/ 1 w 330"/>
                <a:gd name="T3" fmla="*/ 8 h 158"/>
                <a:gd name="T4" fmla="*/ 2 w 330"/>
                <a:gd name="T5" fmla="*/ 8 h 158"/>
                <a:gd name="T6" fmla="*/ 3 w 330"/>
                <a:gd name="T7" fmla="*/ 8 h 158"/>
                <a:gd name="T8" fmla="*/ 3 w 330"/>
                <a:gd name="T9" fmla="*/ 4 h 158"/>
                <a:gd name="T10" fmla="*/ 3 w 330"/>
                <a:gd name="T11" fmla="*/ 2 h 158"/>
                <a:gd name="T12" fmla="*/ 1 w 330"/>
                <a:gd name="T13" fmla="*/ 2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32" name="Group 802"/>
          <p:cNvGrpSpPr>
            <a:grpSpLocks/>
          </p:cNvGrpSpPr>
          <p:nvPr/>
        </p:nvGrpSpPr>
        <p:grpSpPr bwMode="auto">
          <a:xfrm rot="201456">
            <a:off x="2232025" y="4949825"/>
            <a:ext cx="144463" cy="74613"/>
            <a:chOff x="2199" y="3091"/>
            <a:chExt cx="432" cy="140"/>
          </a:xfrm>
        </p:grpSpPr>
        <p:sp>
          <p:nvSpPr>
            <p:cNvPr id="18676" name="Freeform 803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 w 356"/>
                <a:gd name="T1" fmla="*/ 1 h 228"/>
                <a:gd name="T2" fmla="*/ 1 w 356"/>
                <a:gd name="T3" fmla="*/ 1 h 228"/>
                <a:gd name="T4" fmla="*/ 1 w 356"/>
                <a:gd name="T5" fmla="*/ 1 h 228"/>
                <a:gd name="T6" fmla="*/ 1 w 356"/>
                <a:gd name="T7" fmla="*/ 1 h 228"/>
                <a:gd name="T8" fmla="*/ 1 w 356"/>
                <a:gd name="T9" fmla="*/ 1 h 228"/>
                <a:gd name="T10" fmla="*/ 1 w 356"/>
                <a:gd name="T11" fmla="*/ 1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77" name="Freeform 804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1 w 330"/>
                <a:gd name="T1" fmla="*/ 2 h 158"/>
                <a:gd name="T2" fmla="*/ 1 w 330"/>
                <a:gd name="T3" fmla="*/ 8 h 158"/>
                <a:gd name="T4" fmla="*/ 2 w 330"/>
                <a:gd name="T5" fmla="*/ 8 h 158"/>
                <a:gd name="T6" fmla="*/ 3 w 330"/>
                <a:gd name="T7" fmla="*/ 8 h 158"/>
                <a:gd name="T8" fmla="*/ 3 w 330"/>
                <a:gd name="T9" fmla="*/ 4 h 158"/>
                <a:gd name="T10" fmla="*/ 3 w 330"/>
                <a:gd name="T11" fmla="*/ 2 h 158"/>
                <a:gd name="T12" fmla="*/ 1 w 330"/>
                <a:gd name="T13" fmla="*/ 2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33" name="Group 805"/>
          <p:cNvGrpSpPr>
            <a:grpSpLocks/>
          </p:cNvGrpSpPr>
          <p:nvPr/>
        </p:nvGrpSpPr>
        <p:grpSpPr bwMode="auto">
          <a:xfrm rot="201456">
            <a:off x="2085975" y="4964113"/>
            <a:ext cx="146050" cy="73025"/>
            <a:chOff x="2199" y="3091"/>
            <a:chExt cx="432" cy="140"/>
          </a:xfrm>
        </p:grpSpPr>
        <p:sp>
          <p:nvSpPr>
            <p:cNvPr id="18674" name="Freeform 806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 w 356"/>
                <a:gd name="T1" fmla="*/ 1 h 228"/>
                <a:gd name="T2" fmla="*/ 1 w 356"/>
                <a:gd name="T3" fmla="*/ 1 h 228"/>
                <a:gd name="T4" fmla="*/ 1 w 356"/>
                <a:gd name="T5" fmla="*/ 1 h 228"/>
                <a:gd name="T6" fmla="*/ 1 w 356"/>
                <a:gd name="T7" fmla="*/ 1 h 228"/>
                <a:gd name="T8" fmla="*/ 1 w 356"/>
                <a:gd name="T9" fmla="*/ 1 h 228"/>
                <a:gd name="T10" fmla="*/ 1 w 356"/>
                <a:gd name="T11" fmla="*/ 1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75" name="Freeform 807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1 w 330"/>
                <a:gd name="T1" fmla="*/ 2 h 158"/>
                <a:gd name="T2" fmla="*/ 1 w 330"/>
                <a:gd name="T3" fmla="*/ 8 h 158"/>
                <a:gd name="T4" fmla="*/ 2 w 330"/>
                <a:gd name="T5" fmla="*/ 8 h 158"/>
                <a:gd name="T6" fmla="*/ 3 w 330"/>
                <a:gd name="T7" fmla="*/ 8 h 158"/>
                <a:gd name="T8" fmla="*/ 3 w 330"/>
                <a:gd name="T9" fmla="*/ 4 h 158"/>
                <a:gd name="T10" fmla="*/ 3 w 330"/>
                <a:gd name="T11" fmla="*/ 2 h 158"/>
                <a:gd name="T12" fmla="*/ 1 w 330"/>
                <a:gd name="T13" fmla="*/ 2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34" name="Group 808"/>
          <p:cNvGrpSpPr>
            <a:grpSpLocks/>
          </p:cNvGrpSpPr>
          <p:nvPr/>
        </p:nvGrpSpPr>
        <p:grpSpPr bwMode="auto">
          <a:xfrm rot="201456">
            <a:off x="2090738" y="4873625"/>
            <a:ext cx="146050" cy="73025"/>
            <a:chOff x="2199" y="3091"/>
            <a:chExt cx="432" cy="140"/>
          </a:xfrm>
        </p:grpSpPr>
        <p:sp>
          <p:nvSpPr>
            <p:cNvPr id="18672" name="Freeform 809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 w 356"/>
                <a:gd name="T1" fmla="*/ 1 h 228"/>
                <a:gd name="T2" fmla="*/ 1 w 356"/>
                <a:gd name="T3" fmla="*/ 1 h 228"/>
                <a:gd name="T4" fmla="*/ 1 w 356"/>
                <a:gd name="T5" fmla="*/ 1 h 228"/>
                <a:gd name="T6" fmla="*/ 1 w 356"/>
                <a:gd name="T7" fmla="*/ 1 h 228"/>
                <a:gd name="T8" fmla="*/ 1 w 356"/>
                <a:gd name="T9" fmla="*/ 1 h 228"/>
                <a:gd name="T10" fmla="*/ 1 w 356"/>
                <a:gd name="T11" fmla="*/ 1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73" name="Freeform 810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1 w 330"/>
                <a:gd name="T1" fmla="*/ 2 h 158"/>
                <a:gd name="T2" fmla="*/ 1 w 330"/>
                <a:gd name="T3" fmla="*/ 8 h 158"/>
                <a:gd name="T4" fmla="*/ 2 w 330"/>
                <a:gd name="T5" fmla="*/ 8 h 158"/>
                <a:gd name="T6" fmla="*/ 3 w 330"/>
                <a:gd name="T7" fmla="*/ 8 h 158"/>
                <a:gd name="T8" fmla="*/ 3 w 330"/>
                <a:gd name="T9" fmla="*/ 4 h 158"/>
                <a:gd name="T10" fmla="*/ 3 w 330"/>
                <a:gd name="T11" fmla="*/ 2 h 158"/>
                <a:gd name="T12" fmla="*/ 1 w 330"/>
                <a:gd name="T13" fmla="*/ 2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35" name="Group 811"/>
          <p:cNvGrpSpPr>
            <a:grpSpLocks/>
          </p:cNvGrpSpPr>
          <p:nvPr/>
        </p:nvGrpSpPr>
        <p:grpSpPr bwMode="auto">
          <a:xfrm rot="201456">
            <a:off x="2160588" y="4821238"/>
            <a:ext cx="146050" cy="73025"/>
            <a:chOff x="2199" y="3091"/>
            <a:chExt cx="432" cy="140"/>
          </a:xfrm>
        </p:grpSpPr>
        <p:sp>
          <p:nvSpPr>
            <p:cNvPr id="18670" name="Freeform 812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 w 356"/>
                <a:gd name="T1" fmla="*/ 1 h 228"/>
                <a:gd name="T2" fmla="*/ 1 w 356"/>
                <a:gd name="T3" fmla="*/ 1 h 228"/>
                <a:gd name="T4" fmla="*/ 1 w 356"/>
                <a:gd name="T5" fmla="*/ 1 h 228"/>
                <a:gd name="T6" fmla="*/ 1 w 356"/>
                <a:gd name="T7" fmla="*/ 1 h 228"/>
                <a:gd name="T8" fmla="*/ 1 w 356"/>
                <a:gd name="T9" fmla="*/ 1 h 228"/>
                <a:gd name="T10" fmla="*/ 1 w 356"/>
                <a:gd name="T11" fmla="*/ 1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71" name="Freeform 813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1 w 330"/>
                <a:gd name="T1" fmla="*/ 2 h 158"/>
                <a:gd name="T2" fmla="*/ 1 w 330"/>
                <a:gd name="T3" fmla="*/ 8 h 158"/>
                <a:gd name="T4" fmla="*/ 2 w 330"/>
                <a:gd name="T5" fmla="*/ 8 h 158"/>
                <a:gd name="T6" fmla="*/ 3 w 330"/>
                <a:gd name="T7" fmla="*/ 8 h 158"/>
                <a:gd name="T8" fmla="*/ 3 w 330"/>
                <a:gd name="T9" fmla="*/ 4 h 158"/>
                <a:gd name="T10" fmla="*/ 3 w 330"/>
                <a:gd name="T11" fmla="*/ 2 h 158"/>
                <a:gd name="T12" fmla="*/ 1 w 330"/>
                <a:gd name="T13" fmla="*/ 2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36" name="Group 814"/>
          <p:cNvGrpSpPr>
            <a:grpSpLocks/>
          </p:cNvGrpSpPr>
          <p:nvPr/>
        </p:nvGrpSpPr>
        <p:grpSpPr bwMode="auto">
          <a:xfrm rot="201456">
            <a:off x="2219325" y="4802188"/>
            <a:ext cx="144463" cy="73025"/>
            <a:chOff x="2199" y="3091"/>
            <a:chExt cx="432" cy="140"/>
          </a:xfrm>
        </p:grpSpPr>
        <p:sp>
          <p:nvSpPr>
            <p:cNvPr id="18668" name="Freeform 815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 w 356"/>
                <a:gd name="T1" fmla="*/ 1 h 228"/>
                <a:gd name="T2" fmla="*/ 1 w 356"/>
                <a:gd name="T3" fmla="*/ 1 h 228"/>
                <a:gd name="T4" fmla="*/ 1 w 356"/>
                <a:gd name="T5" fmla="*/ 1 h 228"/>
                <a:gd name="T6" fmla="*/ 1 w 356"/>
                <a:gd name="T7" fmla="*/ 1 h 228"/>
                <a:gd name="T8" fmla="*/ 1 w 356"/>
                <a:gd name="T9" fmla="*/ 1 h 228"/>
                <a:gd name="T10" fmla="*/ 1 w 356"/>
                <a:gd name="T11" fmla="*/ 1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69" name="Freeform 816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1 w 330"/>
                <a:gd name="T1" fmla="*/ 2 h 158"/>
                <a:gd name="T2" fmla="*/ 1 w 330"/>
                <a:gd name="T3" fmla="*/ 8 h 158"/>
                <a:gd name="T4" fmla="*/ 2 w 330"/>
                <a:gd name="T5" fmla="*/ 8 h 158"/>
                <a:gd name="T6" fmla="*/ 3 w 330"/>
                <a:gd name="T7" fmla="*/ 8 h 158"/>
                <a:gd name="T8" fmla="*/ 3 w 330"/>
                <a:gd name="T9" fmla="*/ 4 h 158"/>
                <a:gd name="T10" fmla="*/ 3 w 330"/>
                <a:gd name="T11" fmla="*/ 2 h 158"/>
                <a:gd name="T12" fmla="*/ 1 w 330"/>
                <a:gd name="T13" fmla="*/ 2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37" name="Group 817"/>
          <p:cNvGrpSpPr>
            <a:grpSpLocks/>
          </p:cNvGrpSpPr>
          <p:nvPr/>
        </p:nvGrpSpPr>
        <p:grpSpPr bwMode="auto">
          <a:xfrm rot="201456">
            <a:off x="2287588" y="4772025"/>
            <a:ext cx="144462" cy="73025"/>
            <a:chOff x="2199" y="3091"/>
            <a:chExt cx="432" cy="140"/>
          </a:xfrm>
        </p:grpSpPr>
        <p:sp>
          <p:nvSpPr>
            <p:cNvPr id="18666" name="Freeform 818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 w 356"/>
                <a:gd name="T1" fmla="*/ 1 h 228"/>
                <a:gd name="T2" fmla="*/ 1 w 356"/>
                <a:gd name="T3" fmla="*/ 1 h 228"/>
                <a:gd name="T4" fmla="*/ 1 w 356"/>
                <a:gd name="T5" fmla="*/ 1 h 228"/>
                <a:gd name="T6" fmla="*/ 1 w 356"/>
                <a:gd name="T7" fmla="*/ 1 h 228"/>
                <a:gd name="T8" fmla="*/ 1 w 356"/>
                <a:gd name="T9" fmla="*/ 1 h 228"/>
                <a:gd name="T10" fmla="*/ 1 w 356"/>
                <a:gd name="T11" fmla="*/ 1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67" name="Freeform 819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1 w 330"/>
                <a:gd name="T1" fmla="*/ 2 h 158"/>
                <a:gd name="T2" fmla="*/ 1 w 330"/>
                <a:gd name="T3" fmla="*/ 8 h 158"/>
                <a:gd name="T4" fmla="*/ 2 w 330"/>
                <a:gd name="T5" fmla="*/ 8 h 158"/>
                <a:gd name="T6" fmla="*/ 3 w 330"/>
                <a:gd name="T7" fmla="*/ 8 h 158"/>
                <a:gd name="T8" fmla="*/ 3 w 330"/>
                <a:gd name="T9" fmla="*/ 4 h 158"/>
                <a:gd name="T10" fmla="*/ 3 w 330"/>
                <a:gd name="T11" fmla="*/ 2 h 158"/>
                <a:gd name="T12" fmla="*/ 1 w 330"/>
                <a:gd name="T13" fmla="*/ 2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38" name="Group 820"/>
          <p:cNvGrpSpPr>
            <a:grpSpLocks/>
          </p:cNvGrpSpPr>
          <p:nvPr/>
        </p:nvGrpSpPr>
        <p:grpSpPr bwMode="auto">
          <a:xfrm rot="201456">
            <a:off x="2468563" y="4714875"/>
            <a:ext cx="144462" cy="73025"/>
            <a:chOff x="2199" y="3091"/>
            <a:chExt cx="432" cy="140"/>
          </a:xfrm>
        </p:grpSpPr>
        <p:sp>
          <p:nvSpPr>
            <p:cNvPr id="18664" name="Freeform 821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 w 356"/>
                <a:gd name="T1" fmla="*/ 1 h 228"/>
                <a:gd name="T2" fmla="*/ 1 w 356"/>
                <a:gd name="T3" fmla="*/ 1 h 228"/>
                <a:gd name="T4" fmla="*/ 1 w 356"/>
                <a:gd name="T5" fmla="*/ 1 h 228"/>
                <a:gd name="T6" fmla="*/ 1 w 356"/>
                <a:gd name="T7" fmla="*/ 1 h 228"/>
                <a:gd name="T8" fmla="*/ 1 w 356"/>
                <a:gd name="T9" fmla="*/ 1 h 228"/>
                <a:gd name="T10" fmla="*/ 1 w 356"/>
                <a:gd name="T11" fmla="*/ 1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65" name="Freeform 822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1 w 330"/>
                <a:gd name="T1" fmla="*/ 2 h 158"/>
                <a:gd name="T2" fmla="*/ 1 w 330"/>
                <a:gd name="T3" fmla="*/ 8 h 158"/>
                <a:gd name="T4" fmla="*/ 2 w 330"/>
                <a:gd name="T5" fmla="*/ 8 h 158"/>
                <a:gd name="T6" fmla="*/ 3 w 330"/>
                <a:gd name="T7" fmla="*/ 8 h 158"/>
                <a:gd name="T8" fmla="*/ 3 w 330"/>
                <a:gd name="T9" fmla="*/ 4 h 158"/>
                <a:gd name="T10" fmla="*/ 3 w 330"/>
                <a:gd name="T11" fmla="*/ 2 h 158"/>
                <a:gd name="T12" fmla="*/ 1 w 330"/>
                <a:gd name="T13" fmla="*/ 2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39" name="Group 823"/>
          <p:cNvGrpSpPr>
            <a:grpSpLocks/>
          </p:cNvGrpSpPr>
          <p:nvPr/>
        </p:nvGrpSpPr>
        <p:grpSpPr bwMode="auto">
          <a:xfrm rot="201456">
            <a:off x="1582738" y="4786313"/>
            <a:ext cx="146050" cy="73025"/>
            <a:chOff x="2199" y="3091"/>
            <a:chExt cx="432" cy="140"/>
          </a:xfrm>
        </p:grpSpPr>
        <p:sp>
          <p:nvSpPr>
            <p:cNvPr id="18662" name="Freeform 824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 w 356"/>
                <a:gd name="T1" fmla="*/ 1 h 228"/>
                <a:gd name="T2" fmla="*/ 1 w 356"/>
                <a:gd name="T3" fmla="*/ 1 h 228"/>
                <a:gd name="T4" fmla="*/ 1 w 356"/>
                <a:gd name="T5" fmla="*/ 1 h 228"/>
                <a:gd name="T6" fmla="*/ 1 w 356"/>
                <a:gd name="T7" fmla="*/ 1 h 228"/>
                <a:gd name="T8" fmla="*/ 1 w 356"/>
                <a:gd name="T9" fmla="*/ 1 h 228"/>
                <a:gd name="T10" fmla="*/ 1 w 356"/>
                <a:gd name="T11" fmla="*/ 1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63" name="Freeform 825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1 w 330"/>
                <a:gd name="T1" fmla="*/ 2 h 158"/>
                <a:gd name="T2" fmla="*/ 1 w 330"/>
                <a:gd name="T3" fmla="*/ 8 h 158"/>
                <a:gd name="T4" fmla="*/ 2 w 330"/>
                <a:gd name="T5" fmla="*/ 8 h 158"/>
                <a:gd name="T6" fmla="*/ 3 w 330"/>
                <a:gd name="T7" fmla="*/ 8 h 158"/>
                <a:gd name="T8" fmla="*/ 3 w 330"/>
                <a:gd name="T9" fmla="*/ 4 h 158"/>
                <a:gd name="T10" fmla="*/ 3 w 330"/>
                <a:gd name="T11" fmla="*/ 2 h 158"/>
                <a:gd name="T12" fmla="*/ 1 w 330"/>
                <a:gd name="T13" fmla="*/ 2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40" name="Group 826"/>
          <p:cNvGrpSpPr>
            <a:grpSpLocks/>
          </p:cNvGrpSpPr>
          <p:nvPr/>
        </p:nvGrpSpPr>
        <p:grpSpPr bwMode="auto">
          <a:xfrm rot="201456">
            <a:off x="2747963" y="4730750"/>
            <a:ext cx="144462" cy="73025"/>
            <a:chOff x="2199" y="3091"/>
            <a:chExt cx="432" cy="140"/>
          </a:xfrm>
        </p:grpSpPr>
        <p:sp>
          <p:nvSpPr>
            <p:cNvPr id="18660" name="Freeform 827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 w 356"/>
                <a:gd name="T1" fmla="*/ 1 h 228"/>
                <a:gd name="T2" fmla="*/ 1 w 356"/>
                <a:gd name="T3" fmla="*/ 1 h 228"/>
                <a:gd name="T4" fmla="*/ 1 w 356"/>
                <a:gd name="T5" fmla="*/ 1 h 228"/>
                <a:gd name="T6" fmla="*/ 1 w 356"/>
                <a:gd name="T7" fmla="*/ 1 h 228"/>
                <a:gd name="T8" fmla="*/ 1 w 356"/>
                <a:gd name="T9" fmla="*/ 1 h 228"/>
                <a:gd name="T10" fmla="*/ 1 w 356"/>
                <a:gd name="T11" fmla="*/ 1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61" name="Freeform 828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1 w 330"/>
                <a:gd name="T1" fmla="*/ 2 h 158"/>
                <a:gd name="T2" fmla="*/ 1 w 330"/>
                <a:gd name="T3" fmla="*/ 8 h 158"/>
                <a:gd name="T4" fmla="*/ 2 w 330"/>
                <a:gd name="T5" fmla="*/ 8 h 158"/>
                <a:gd name="T6" fmla="*/ 3 w 330"/>
                <a:gd name="T7" fmla="*/ 8 h 158"/>
                <a:gd name="T8" fmla="*/ 3 w 330"/>
                <a:gd name="T9" fmla="*/ 4 h 158"/>
                <a:gd name="T10" fmla="*/ 3 w 330"/>
                <a:gd name="T11" fmla="*/ 2 h 158"/>
                <a:gd name="T12" fmla="*/ 1 w 330"/>
                <a:gd name="T13" fmla="*/ 2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41" name="Group 829"/>
          <p:cNvGrpSpPr>
            <a:grpSpLocks/>
          </p:cNvGrpSpPr>
          <p:nvPr/>
        </p:nvGrpSpPr>
        <p:grpSpPr bwMode="auto">
          <a:xfrm rot="201456">
            <a:off x="2332038" y="4368800"/>
            <a:ext cx="144462" cy="73025"/>
            <a:chOff x="2199" y="3091"/>
            <a:chExt cx="432" cy="140"/>
          </a:xfrm>
        </p:grpSpPr>
        <p:sp>
          <p:nvSpPr>
            <p:cNvPr id="18658" name="Freeform 830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 w 356"/>
                <a:gd name="T1" fmla="*/ 1 h 228"/>
                <a:gd name="T2" fmla="*/ 1 w 356"/>
                <a:gd name="T3" fmla="*/ 1 h 228"/>
                <a:gd name="T4" fmla="*/ 1 w 356"/>
                <a:gd name="T5" fmla="*/ 1 h 228"/>
                <a:gd name="T6" fmla="*/ 1 w 356"/>
                <a:gd name="T7" fmla="*/ 1 h 228"/>
                <a:gd name="T8" fmla="*/ 1 w 356"/>
                <a:gd name="T9" fmla="*/ 1 h 228"/>
                <a:gd name="T10" fmla="*/ 1 w 356"/>
                <a:gd name="T11" fmla="*/ 1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59" name="Freeform 831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1 w 330"/>
                <a:gd name="T1" fmla="*/ 2 h 158"/>
                <a:gd name="T2" fmla="*/ 1 w 330"/>
                <a:gd name="T3" fmla="*/ 8 h 158"/>
                <a:gd name="T4" fmla="*/ 2 w 330"/>
                <a:gd name="T5" fmla="*/ 8 h 158"/>
                <a:gd name="T6" fmla="*/ 3 w 330"/>
                <a:gd name="T7" fmla="*/ 8 h 158"/>
                <a:gd name="T8" fmla="*/ 3 w 330"/>
                <a:gd name="T9" fmla="*/ 4 h 158"/>
                <a:gd name="T10" fmla="*/ 3 w 330"/>
                <a:gd name="T11" fmla="*/ 2 h 158"/>
                <a:gd name="T12" fmla="*/ 1 w 330"/>
                <a:gd name="T13" fmla="*/ 2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42" name="Group 832"/>
          <p:cNvGrpSpPr>
            <a:grpSpLocks/>
          </p:cNvGrpSpPr>
          <p:nvPr/>
        </p:nvGrpSpPr>
        <p:grpSpPr bwMode="auto">
          <a:xfrm rot="201456">
            <a:off x="2609850" y="4384675"/>
            <a:ext cx="146050" cy="73025"/>
            <a:chOff x="2199" y="3091"/>
            <a:chExt cx="432" cy="140"/>
          </a:xfrm>
        </p:grpSpPr>
        <p:sp>
          <p:nvSpPr>
            <p:cNvPr id="18656" name="Freeform 833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 w 356"/>
                <a:gd name="T1" fmla="*/ 1 h 228"/>
                <a:gd name="T2" fmla="*/ 1 w 356"/>
                <a:gd name="T3" fmla="*/ 1 h 228"/>
                <a:gd name="T4" fmla="*/ 1 w 356"/>
                <a:gd name="T5" fmla="*/ 1 h 228"/>
                <a:gd name="T6" fmla="*/ 1 w 356"/>
                <a:gd name="T7" fmla="*/ 1 h 228"/>
                <a:gd name="T8" fmla="*/ 1 w 356"/>
                <a:gd name="T9" fmla="*/ 1 h 228"/>
                <a:gd name="T10" fmla="*/ 1 w 356"/>
                <a:gd name="T11" fmla="*/ 1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57" name="Freeform 834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1 w 330"/>
                <a:gd name="T1" fmla="*/ 2 h 158"/>
                <a:gd name="T2" fmla="*/ 1 w 330"/>
                <a:gd name="T3" fmla="*/ 8 h 158"/>
                <a:gd name="T4" fmla="*/ 2 w 330"/>
                <a:gd name="T5" fmla="*/ 8 h 158"/>
                <a:gd name="T6" fmla="*/ 3 w 330"/>
                <a:gd name="T7" fmla="*/ 8 h 158"/>
                <a:gd name="T8" fmla="*/ 3 w 330"/>
                <a:gd name="T9" fmla="*/ 4 h 158"/>
                <a:gd name="T10" fmla="*/ 3 w 330"/>
                <a:gd name="T11" fmla="*/ 2 h 158"/>
                <a:gd name="T12" fmla="*/ 1 w 330"/>
                <a:gd name="T13" fmla="*/ 2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43" name="Group 835"/>
          <p:cNvGrpSpPr>
            <a:grpSpLocks/>
          </p:cNvGrpSpPr>
          <p:nvPr/>
        </p:nvGrpSpPr>
        <p:grpSpPr bwMode="auto">
          <a:xfrm rot="201456">
            <a:off x="6781800" y="6096000"/>
            <a:ext cx="166688" cy="74613"/>
            <a:chOff x="2199" y="3091"/>
            <a:chExt cx="432" cy="140"/>
          </a:xfrm>
        </p:grpSpPr>
        <p:sp>
          <p:nvSpPr>
            <p:cNvPr id="18654" name="Freeform 836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 w 356"/>
                <a:gd name="T1" fmla="*/ 1 h 228"/>
                <a:gd name="T2" fmla="*/ 1 w 356"/>
                <a:gd name="T3" fmla="*/ 1 h 228"/>
                <a:gd name="T4" fmla="*/ 1 w 356"/>
                <a:gd name="T5" fmla="*/ 1 h 228"/>
                <a:gd name="T6" fmla="*/ 1 w 356"/>
                <a:gd name="T7" fmla="*/ 1 h 228"/>
                <a:gd name="T8" fmla="*/ 1 w 356"/>
                <a:gd name="T9" fmla="*/ 1 h 228"/>
                <a:gd name="T10" fmla="*/ 1 w 356"/>
                <a:gd name="T11" fmla="*/ 1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55" name="Freeform 837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1 w 330"/>
                <a:gd name="T1" fmla="*/ 2 h 158"/>
                <a:gd name="T2" fmla="*/ 1 w 330"/>
                <a:gd name="T3" fmla="*/ 8 h 158"/>
                <a:gd name="T4" fmla="*/ 2 w 330"/>
                <a:gd name="T5" fmla="*/ 8 h 158"/>
                <a:gd name="T6" fmla="*/ 3 w 330"/>
                <a:gd name="T7" fmla="*/ 8 h 158"/>
                <a:gd name="T8" fmla="*/ 3 w 330"/>
                <a:gd name="T9" fmla="*/ 4 h 158"/>
                <a:gd name="T10" fmla="*/ 3 w 330"/>
                <a:gd name="T11" fmla="*/ 2 h 158"/>
                <a:gd name="T12" fmla="*/ 1 w 330"/>
                <a:gd name="T13" fmla="*/ 2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44" name="Group 838"/>
          <p:cNvGrpSpPr>
            <a:grpSpLocks/>
          </p:cNvGrpSpPr>
          <p:nvPr/>
        </p:nvGrpSpPr>
        <p:grpSpPr bwMode="auto">
          <a:xfrm rot="201456">
            <a:off x="2265363" y="3759200"/>
            <a:ext cx="144462" cy="74613"/>
            <a:chOff x="2199" y="3091"/>
            <a:chExt cx="432" cy="140"/>
          </a:xfrm>
        </p:grpSpPr>
        <p:sp>
          <p:nvSpPr>
            <p:cNvPr id="18652" name="Freeform 839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 w 356"/>
                <a:gd name="T1" fmla="*/ 1 h 228"/>
                <a:gd name="T2" fmla="*/ 1 w 356"/>
                <a:gd name="T3" fmla="*/ 1 h 228"/>
                <a:gd name="T4" fmla="*/ 1 w 356"/>
                <a:gd name="T5" fmla="*/ 1 h 228"/>
                <a:gd name="T6" fmla="*/ 1 w 356"/>
                <a:gd name="T7" fmla="*/ 1 h 228"/>
                <a:gd name="T8" fmla="*/ 1 w 356"/>
                <a:gd name="T9" fmla="*/ 1 h 228"/>
                <a:gd name="T10" fmla="*/ 1 w 356"/>
                <a:gd name="T11" fmla="*/ 1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53" name="Freeform 840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1 w 330"/>
                <a:gd name="T1" fmla="*/ 2 h 158"/>
                <a:gd name="T2" fmla="*/ 1 w 330"/>
                <a:gd name="T3" fmla="*/ 8 h 158"/>
                <a:gd name="T4" fmla="*/ 2 w 330"/>
                <a:gd name="T5" fmla="*/ 8 h 158"/>
                <a:gd name="T6" fmla="*/ 3 w 330"/>
                <a:gd name="T7" fmla="*/ 8 h 158"/>
                <a:gd name="T8" fmla="*/ 3 w 330"/>
                <a:gd name="T9" fmla="*/ 4 h 158"/>
                <a:gd name="T10" fmla="*/ 3 w 330"/>
                <a:gd name="T11" fmla="*/ 2 h 158"/>
                <a:gd name="T12" fmla="*/ 1 w 330"/>
                <a:gd name="T13" fmla="*/ 2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45" name="Group 841"/>
          <p:cNvGrpSpPr>
            <a:grpSpLocks/>
          </p:cNvGrpSpPr>
          <p:nvPr/>
        </p:nvGrpSpPr>
        <p:grpSpPr bwMode="auto">
          <a:xfrm rot="201456">
            <a:off x="2119313" y="3775075"/>
            <a:ext cx="144462" cy="73025"/>
            <a:chOff x="2199" y="3091"/>
            <a:chExt cx="432" cy="140"/>
          </a:xfrm>
        </p:grpSpPr>
        <p:sp>
          <p:nvSpPr>
            <p:cNvPr id="18650" name="Freeform 842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 w 356"/>
                <a:gd name="T1" fmla="*/ 1 h 228"/>
                <a:gd name="T2" fmla="*/ 1 w 356"/>
                <a:gd name="T3" fmla="*/ 1 h 228"/>
                <a:gd name="T4" fmla="*/ 1 w 356"/>
                <a:gd name="T5" fmla="*/ 1 h 228"/>
                <a:gd name="T6" fmla="*/ 1 w 356"/>
                <a:gd name="T7" fmla="*/ 1 h 228"/>
                <a:gd name="T8" fmla="*/ 1 w 356"/>
                <a:gd name="T9" fmla="*/ 1 h 228"/>
                <a:gd name="T10" fmla="*/ 1 w 356"/>
                <a:gd name="T11" fmla="*/ 1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51" name="Freeform 843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1 w 330"/>
                <a:gd name="T1" fmla="*/ 2 h 158"/>
                <a:gd name="T2" fmla="*/ 1 w 330"/>
                <a:gd name="T3" fmla="*/ 8 h 158"/>
                <a:gd name="T4" fmla="*/ 2 w 330"/>
                <a:gd name="T5" fmla="*/ 8 h 158"/>
                <a:gd name="T6" fmla="*/ 3 w 330"/>
                <a:gd name="T7" fmla="*/ 8 h 158"/>
                <a:gd name="T8" fmla="*/ 3 w 330"/>
                <a:gd name="T9" fmla="*/ 4 h 158"/>
                <a:gd name="T10" fmla="*/ 3 w 330"/>
                <a:gd name="T11" fmla="*/ 2 h 158"/>
                <a:gd name="T12" fmla="*/ 1 w 330"/>
                <a:gd name="T13" fmla="*/ 2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46" name="Group 844"/>
          <p:cNvGrpSpPr>
            <a:grpSpLocks/>
          </p:cNvGrpSpPr>
          <p:nvPr/>
        </p:nvGrpSpPr>
        <p:grpSpPr bwMode="auto">
          <a:xfrm rot="201456">
            <a:off x="2125663" y="3684588"/>
            <a:ext cx="144462" cy="73025"/>
            <a:chOff x="2199" y="3091"/>
            <a:chExt cx="432" cy="140"/>
          </a:xfrm>
        </p:grpSpPr>
        <p:sp>
          <p:nvSpPr>
            <p:cNvPr id="18648" name="Freeform 845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 w 356"/>
                <a:gd name="T1" fmla="*/ 1 h 228"/>
                <a:gd name="T2" fmla="*/ 1 w 356"/>
                <a:gd name="T3" fmla="*/ 1 h 228"/>
                <a:gd name="T4" fmla="*/ 1 w 356"/>
                <a:gd name="T5" fmla="*/ 1 h 228"/>
                <a:gd name="T6" fmla="*/ 1 w 356"/>
                <a:gd name="T7" fmla="*/ 1 h 228"/>
                <a:gd name="T8" fmla="*/ 1 w 356"/>
                <a:gd name="T9" fmla="*/ 1 h 228"/>
                <a:gd name="T10" fmla="*/ 1 w 356"/>
                <a:gd name="T11" fmla="*/ 1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49" name="Freeform 846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1 w 330"/>
                <a:gd name="T1" fmla="*/ 2 h 158"/>
                <a:gd name="T2" fmla="*/ 1 w 330"/>
                <a:gd name="T3" fmla="*/ 8 h 158"/>
                <a:gd name="T4" fmla="*/ 2 w 330"/>
                <a:gd name="T5" fmla="*/ 8 h 158"/>
                <a:gd name="T6" fmla="*/ 3 w 330"/>
                <a:gd name="T7" fmla="*/ 8 h 158"/>
                <a:gd name="T8" fmla="*/ 3 w 330"/>
                <a:gd name="T9" fmla="*/ 4 h 158"/>
                <a:gd name="T10" fmla="*/ 3 w 330"/>
                <a:gd name="T11" fmla="*/ 2 h 158"/>
                <a:gd name="T12" fmla="*/ 1 w 330"/>
                <a:gd name="T13" fmla="*/ 2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47" name="Group 853"/>
          <p:cNvGrpSpPr>
            <a:grpSpLocks/>
          </p:cNvGrpSpPr>
          <p:nvPr/>
        </p:nvGrpSpPr>
        <p:grpSpPr bwMode="auto">
          <a:xfrm rot="201456">
            <a:off x="3733800" y="6019800"/>
            <a:ext cx="166688" cy="74613"/>
            <a:chOff x="2199" y="3091"/>
            <a:chExt cx="432" cy="140"/>
          </a:xfrm>
        </p:grpSpPr>
        <p:sp>
          <p:nvSpPr>
            <p:cNvPr id="18646" name="Freeform 854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 w 356"/>
                <a:gd name="T1" fmla="*/ 1 h 228"/>
                <a:gd name="T2" fmla="*/ 1 w 356"/>
                <a:gd name="T3" fmla="*/ 1 h 228"/>
                <a:gd name="T4" fmla="*/ 1 w 356"/>
                <a:gd name="T5" fmla="*/ 1 h 228"/>
                <a:gd name="T6" fmla="*/ 1 w 356"/>
                <a:gd name="T7" fmla="*/ 1 h 228"/>
                <a:gd name="T8" fmla="*/ 1 w 356"/>
                <a:gd name="T9" fmla="*/ 1 h 228"/>
                <a:gd name="T10" fmla="*/ 1 w 356"/>
                <a:gd name="T11" fmla="*/ 1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47" name="Freeform 855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1 w 330"/>
                <a:gd name="T1" fmla="*/ 2 h 158"/>
                <a:gd name="T2" fmla="*/ 1 w 330"/>
                <a:gd name="T3" fmla="*/ 8 h 158"/>
                <a:gd name="T4" fmla="*/ 2 w 330"/>
                <a:gd name="T5" fmla="*/ 8 h 158"/>
                <a:gd name="T6" fmla="*/ 3 w 330"/>
                <a:gd name="T7" fmla="*/ 8 h 158"/>
                <a:gd name="T8" fmla="*/ 3 w 330"/>
                <a:gd name="T9" fmla="*/ 4 h 158"/>
                <a:gd name="T10" fmla="*/ 3 w 330"/>
                <a:gd name="T11" fmla="*/ 2 h 158"/>
                <a:gd name="T12" fmla="*/ 1 w 330"/>
                <a:gd name="T13" fmla="*/ 2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48" name="Group 856"/>
          <p:cNvGrpSpPr>
            <a:grpSpLocks/>
          </p:cNvGrpSpPr>
          <p:nvPr/>
        </p:nvGrpSpPr>
        <p:grpSpPr bwMode="auto">
          <a:xfrm rot="201456">
            <a:off x="3916363" y="5962650"/>
            <a:ext cx="165100" cy="74613"/>
            <a:chOff x="2199" y="3091"/>
            <a:chExt cx="432" cy="140"/>
          </a:xfrm>
        </p:grpSpPr>
        <p:sp>
          <p:nvSpPr>
            <p:cNvPr id="18644" name="Freeform 857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 w 356"/>
                <a:gd name="T1" fmla="*/ 1 h 228"/>
                <a:gd name="T2" fmla="*/ 1 w 356"/>
                <a:gd name="T3" fmla="*/ 1 h 228"/>
                <a:gd name="T4" fmla="*/ 1 w 356"/>
                <a:gd name="T5" fmla="*/ 1 h 228"/>
                <a:gd name="T6" fmla="*/ 1 w 356"/>
                <a:gd name="T7" fmla="*/ 1 h 228"/>
                <a:gd name="T8" fmla="*/ 1 w 356"/>
                <a:gd name="T9" fmla="*/ 1 h 228"/>
                <a:gd name="T10" fmla="*/ 1 w 356"/>
                <a:gd name="T11" fmla="*/ 1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45" name="Freeform 858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1 w 330"/>
                <a:gd name="T1" fmla="*/ 2 h 158"/>
                <a:gd name="T2" fmla="*/ 1 w 330"/>
                <a:gd name="T3" fmla="*/ 8 h 158"/>
                <a:gd name="T4" fmla="*/ 2 w 330"/>
                <a:gd name="T5" fmla="*/ 8 h 158"/>
                <a:gd name="T6" fmla="*/ 3 w 330"/>
                <a:gd name="T7" fmla="*/ 8 h 158"/>
                <a:gd name="T8" fmla="*/ 3 w 330"/>
                <a:gd name="T9" fmla="*/ 4 h 158"/>
                <a:gd name="T10" fmla="*/ 3 w 330"/>
                <a:gd name="T11" fmla="*/ 2 h 158"/>
                <a:gd name="T12" fmla="*/ 1 w 330"/>
                <a:gd name="T13" fmla="*/ 2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49" name="Group 859"/>
          <p:cNvGrpSpPr>
            <a:grpSpLocks/>
          </p:cNvGrpSpPr>
          <p:nvPr/>
        </p:nvGrpSpPr>
        <p:grpSpPr bwMode="auto">
          <a:xfrm rot="201456">
            <a:off x="1966913" y="3708400"/>
            <a:ext cx="146050" cy="73025"/>
            <a:chOff x="2199" y="3091"/>
            <a:chExt cx="432" cy="140"/>
          </a:xfrm>
        </p:grpSpPr>
        <p:sp>
          <p:nvSpPr>
            <p:cNvPr id="18642" name="Freeform 860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 w 356"/>
                <a:gd name="T1" fmla="*/ 1 h 228"/>
                <a:gd name="T2" fmla="*/ 1 w 356"/>
                <a:gd name="T3" fmla="*/ 1 h 228"/>
                <a:gd name="T4" fmla="*/ 1 w 356"/>
                <a:gd name="T5" fmla="*/ 1 h 228"/>
                <a:gd name="T6" fmla="*/ 1 w 356"/>
                <a:gd name="T7" fmla="*/ 1 h 228"/>
                <a:gd name="T8" fmla="*/ 1 w 356"/>
                <a:gd name="T9" fmla="*/ 1 h 228"/>
                <a:gd name="T10" fmla="*/ 1 w 356"/>
                <a:gd name="T11" fmla="*/ 1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43" name="Freeform 861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1 w 330"/>
                <a:gd name="T1" fmla="*/ 2 h 158"/>
                <a:gd name="T2" fmla="*/ 1 w 330"/>
                <a:gd name="T3" fmla="*/ 8 h 158"/>
                <a:gd name="T4" fmla="*/ 2 w 330"/>
                <a:gd name="T5" fmla="*/ 8 h 158"/>
                <a:gd name="T6" fmla="*/ 3 w 330"/>
                <a:gd name="T7" fmla="*/ 8 h 158"/>
                <a:gd name="T8" fmla="*/ 3 w 330"/>
                <a:gd name="T9" fmla="*/ 4 h 158"/>
                <a:gd name="T10" fmla="*/ 3 w 330"/>
                <a:gd name="T11" fmla="*/ 2 h 158"/>
                <a:gd name="T12" fmla="*/ 1 w 330"/>
                <a:gd name="T13" fmla="*/ 2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50" name="Group 862"/>
          <p:cNvGrpSpPr>
            <a:grpSpLocks/>
          </p:cNvGrpSpPr>
          <p:nvPr/>
        </p:nvGrpSpPr>
        <p:grpSpPr bwMode="auto">
          <a:xfrm rot="201456">
            <a:off x="1763713" y="3743325"/>
            <a:ext cx="144462" cy="73025"/>
            <a:chOff x="2199" y="3091"/>
            <a:chExt cx="432" cy="140"/>
          </a:xfrm>
        </p:grpSpPr>
        <p:sp>
          <p:nvSpPr>
            <p:cNvPr id="18640" name="Freeform 863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 w 356"/>
                <a:gd name="T1" fmla="*/ 1 h 228"/>
                <a:gd name="T2" fmla="*/ 1 w 356"/>
                <a:gd name="T3" fmla="*/ 1 h 228"/>
                <a:gd name="T4" fmla="*/ 1 w 356"/>
                <a:gd name="T5" fmla="*/ 1 h 228"/>
                <a:gd name="T6" fmla="*/ 1 w 356"/>
                <a:gd name="T7" fmla="*/ 1 h 228"/>
                <a:gd name="T8" fmla="*/ 1 w 356"/>
                <a:gd name="T9" fmla="*/ 1 h 228"/>
                <a:gd name="T10" fmla="*/ 1 w 356"/>
                <a:gd name="T11" fmla="*/ 1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41" name="Freeform 864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1 w 330"/>
                <a:gd name="T1" fmla="*/ 2 h 158"/>
                <a:gd name="T2" fmla="*/ 1 w 330"/>
                <a:gd name="T3" fmla="*/ 8 h 158"/>
                <a:gd name="T4" fmla="*/ 2 w 330"/>
                <a:gd name="T5" fmla="*/ 8 h 158"/>
                <a:gd name="T6" fmla="*/ 3 w 330"/>
                <a:gd name="T7" fmla="*/ 8 h 158"/>
                <a:gd name="T8" fmla="*/ 3 w 330"/>
                <a:gd name="T9" fmla="*/ 4 h 158"/>
                <a:gd name="T10" fmla="*/ 3 w 330"/>
                <a:gd name="T11" fmla="*/ 2 h 158"/>
                <a:gd name="T12" fmla="*/ 1 w 330"/>
                <a:gd name="T13" fmla="*/ 2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51" name="Group 865"/>
          <p:cNvGrpSpPr>
            <a:grpSpLocks/>
          </p:cNvGrpSpPr>
          <p:nvPr/>
        </p:nvGrpSpPr>
        <p:grpSpPr bwMode="auto">
          <a:xfrm rot="201456">
            <a:off x="1617663" y="3756025"/>
            <a:ext cx="144462" cy="73025"/>
            <a:chOff x="2199" y="3091"/>
            <a:chExt cx="432" cy="140"/>
          </a:xfrm>
        </p:grpSpPr>
        <p:sp>
          <p:nvSpPr>
            <p:cNvPr id="18638" name="Freeform 866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 w 356"/>
                <a:gd name="T1" fmla="*/ 1 h 228"/>
                <a:gd name="T2" fmla="*/ 1 w 356"/>
                <a:gd name="T3" fmla="*/ 1 h 228"/>
                <a:gd name="T4" fmla="*/ 1 w 356"/>
                <a:gd name="T5" fmla="*/ 1 h 228"/>
                <a:gd name="T6" fmla="*/ 1 w 356"/>
                <a:gd name="T7" fmla="*/ 1 h 228"/>
                <a:gd name="T8" fmla="*/ 1 w 356"/>
                <a:gd name="T9" fmla="*/ 1 h 228"/>
                <a:gd name="T10" fmla="*/ 1 w 356"/>
                <a:gd name="T11" fmla="*/ 1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39" name="Freeform 867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1 w 330"/>
                <a:gd name="T1" fmla="*/ 2 h 158"/>
                <a:gd name="T2" fmla="*/ 1 w 330"/>
                <a:gd name="T3" fmla="*/ 8 h 158"/>
                <a:gd name="T4" fmla="*/ 2 w 330"/>
                <a:gd name="T5" fmla="*/ 8 h 158"/>
                <a:gd name="T6" fmla="*/ 3 w 330"/>
                <a:gd name="T7" fmla="*/ 8 h 158"/>
                <a:gd name="T8" fmla="*/ 3 w 330"/>
                <a:gd name="T9" fmla="*/ 4 h 158"/>
                <a:gd name="T10" fmla="*/ 3 w 330"/>
                <a:gd name="T11" fmla="*/ 2 h 158"/>
                <a:gd name="T12" fmla="*/ 1 w 330"/>
                <a:gd name="T13" fmla="*/ 2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52" name="Group 883"/>
          <p:cNvGrpSpPr>
            <a:grpSpLocks/>
          </p:cNvGrpSpPr>
          <p:nvPr/>
        </p:nvGrpSpPr>
        <p:grpSpPr bwMode="auto">
          <a:xfrm rot="201456">
            <a:off x="1333500" y="3841750"/>
            <a:ext cx="146050" cy="73025"/>
            <a:chOff x="2199" y="3091"/>
            <a:chExt cx="432" cy="140"/>
          </a:xfrm>
        </p:grpSpPr>
        <p:sp>
          <p:nvSpPr>
            <p:cNvPr id="18636" name="Freeform 884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 w 356"/>
                <a:gd name="T1" fmla="*/ 1 h 228"/>
                <a:gd name="T2" fmla="*/ 1 w 356"/>
                <a:gd name="T3" fmla="*/ 1 h 228"/>
                <a:gd name="T4" fmla="*/ 1 w 356"/>
                <a:gd name="T5" fmla="*/ 1 h 228"/>
                <a:gd name="T6" fmla="*/ 1 w 356"/>
                <a:gd name="T7" fmla="*/ 1 h 228"/>
                <a:gd name="T8" fmla="*/ 1 w 356"/>
                <a:gd name="T9" fmla="*/ 1 h 228"/>
                <a:gd name="T10" fmla="*/ 1 w 356"/>
                <a:gd name="T11" fmla="*/ 1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37" name="Freeform 885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1 w 330"/>
                <a:gd name="T1" fmla="*/ 2 h 158"/>
                <a:gd name="T2" fmla="*/ 1 w 330"/>
                <a:gd name="T3" fmla="*/ 8 h 158"/>
                <a:gd name="T4" fmla="*/ 2 w 330"/>
                <a:gd name="T5" fmla="*/ 8 h 158"/>
                <a:gd name="T6" fmla="*/ 3 w 330"/>
                <a:gd name="T7" fmla="*/ 8 h 158"/>
                <a:gd name="T8" fmla="*/ 3 w 330"/>
                <a:gd name="T9" fmla="*/ 4 h 158"/>
                <a:gd name="T10" fmla="*/ 3 w 330"/>
                <a:gd name="T11" fmla="*/ 2 h 158"/>
                <a:gd name="T12" fmla="*/ 1 w 330"/>
                <a:gd name="T13" fmla="*/ 2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53" name="Group 886"/>
          <p:cNvGrpSpPr>
            <a:grpSpLocks/>
          </p:cNvGrpSpPr>
          <p:nvPr/>
        </p:nvGrpSpPr>
        <p:grpSpPr bwMode="auto">
          <a:xfrm rot="201456">
            <a:off x="1131888" y="3873500"/>
            <a:ext cx="144462" cy="73025"/>
            <a:chOff x="2199" y="3091"/>
            <a:chExt cx="432" cy="140"/>
          </a:xfrm>
        </p:grpSpPr>
        <p:sp>
          <p:nvSpPr>
            <p:cNvPr id="18634" name="Freeform 887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 w 356"/>
                <a:gd name="T1" fmla="*/ 1 h 228"/>
                <a:gd name="T2" fmla="*/ 1 w 356"/>
                <a:gd name="T3" fmla="*/ 1 h 228"/>
                <a:gd name="T4" fmla="*/ 1 w 356"/>
                <a:gd name="T5" fmla="*/ 1 h 228"/>
                <a:gd name="T6" fmla="*/ 1 w 356"/>
                <a:gd name="T7" fmla="*/ 1 h 228"/>
                <a:gd name="T8" fmla="*/ 1 w 356"/>
                <a:gd name="T9" fmla="*/ 1 h 228"/>
                <a:gd name="T10" fmla="*/ 1 w 356"/>
                <a:gd name="T11" fmla="*/ 1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35" name="Freeform 888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1 w 330"/>
                <a:gd name="T1" fmla="*/ 2 h 158"/>
                <a:gd name="T2" fmla="*/ 1 w 330"/>
                <a:gd name="T3" fmla="*/ 8 h 158"/>
                <a:gd name="T4" fmla="*/ 2 w 330"/>
                <a:gd name="T5" fmla="*/ 8 h 158"/>
                <a:gd name="T6" fmla="*/ 3 w 330"/>
                <a:gd name="T7" fmla="*/ 8 h 158"/>
                <a:gd name="T8" fmla="*/ 3 w 330"/>
                <a:gd name="T9" fmla="*/ 4 h 158"/>
                <a:gd name="T10" fmla="*/ 3 w 330"/>
                <a:gd name="T11" fmla="*/ 2 h 158"/>
                <a:gd name="T12" fmla="*/ 1 w 330"/>
                <a:gd name="T13" fmla="*/ 2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54" name="Group 889"/>
          <p:cNvGrpSpPr>
            <a:grpSpLocks/>
          </p:cNvGrpSpPr>
          <p:nvPr/>
        </p:nvGrpSpPr>
        <p:grpSpPr bwMode="auto">
          <a:xfrm rot="201456">
            <a:off x="985838" y="3887788"/>
            <a:ext cx="144462" cy="73025"/>
            <a:chOff x="2199" y="3091"/>
            <a:chExt cx="432" cy="140"/>
          </a:xfrm>
        </p:grpSpPr>
        <p:sp>
          <p:nvSpPr>
            <p:cNvPr id="18632" name="Freeform 890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 w 356"/>
                <a:gd name="T1" fmla="*/ 1 h 228"/>
                <a:gd name="T2" fmla="*/ 1 w 356"/>
                <a:gd name="T3" fmla="*/ 1 h 228"/>
                <a:gd name="T4" fmla="*/ 1 w 356"/>
                <a:gd name="T5" fmla="*/ 1 h 228"/>
                <a:gd name="T6" fmla="*/ 1 w 356"/>
                <a:gd name="T7" fmla="*/ 1 h 228"/>
                <a:gd name="T8" fmla="*/ 1 w 356"/>
                <a:gd name="T9" fmla="*/ 1 h 228"/>
                <a:gd name="T10" fmla="*/ 1 w 356"/>
                <a:gd name="T11" fmla="*/ 1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33" name="Freeform 891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1 w 330"/>
                <a:gd name="T1" fmla="*/ 2 h 158"/>
                <a:gd name="T2" fmla="*/ 1 w 330"/>
                <a:gd name="T3" fmla="*/ 8 h 158"/>
                <a:gd name="T4" fmla="*/ 2 w 330"/>
                <a:gd name="T5" fmla="*/ 8 h 158"/>
                <a:gd name="T6" fmla="*/ 3 w 330"/>
                <a:gd name="T7" fmla="*/ 8 h 158"/>
                <a:gd name="T8" fmla="*/ 3 w 330"/>
                <a:gd name="T9" fmla="*/ 4 h 158"/>
                <a:gd name="T10" fmla="*/ 3 w 330"/>
                <a:gd name="T11" fmla="*/ 2 h 158"/>
                <a:gd name="T12" fmla="*/ 1 w 330"/>
                <a:gd name="T13" fmla="*/ 2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55" name="Group 892"/>
          <p:cNvGrpSpPr>
            <a:grpSpLocks/>
          </p:cNvGrpSpPr>
          <p:nvPr/>
        </p:nvGrpSpPr>
        <p:grpSpPr bwMode="auto">
          <a:xfrm rot="201456">
            <a:off x="990600" y="3797300"/>
            <a:ext cx="144463" cy="74613"/>
            <a:chOff x="2199" y="3091"/>
            <a:chExt cx="432" cy="140"/>
          </a:xfrm>
        </p:grpSpPr>
        <p:sp>
          <p:nvSpPr>
            <p:cNvPr id="18630" name="Freeform 893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 w 356"/>
                <a:gd name="T1" fmla="*/ 1 h 228"/>
                <a:gd name="T2" fmla="*/ 1 w 356"/>
                <a:gd name="T3" fmla="*/ 1 h 228"/>
                <a:gd name="T4" fmla="*/ 1 w 356"/>
                <a:gd name="T5" fmla="*/ 1 h 228"/>
                <a:gd name="T6" fmla="*/ 1 w 356"/>
                <a:gd name="T7" fmla="*/ 1 h 228"/>
                <a:gd name="T8" fmla="*/ 1 w 356"/>
                <a:gd name="T9" fmla="*/ 1 h 228"/>
                <a:gd name="T10" fmla="*/ 1 w 356"/>
                <a:gd name="T11" fmla="*/ 1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31" name="Freeform 894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1 w 330"/>
                <a:gd name="T1" fmla="*/ 2 h 158"/>
                <a:gd name="T2" fmla="*/ 1 w 330"/>
                <a:gd name="T3" fmla="*/ 8 h 158"/>
                <a:gd name="T4" fmla="*/ 2 w 330"/>
                <a:gd name="T5" fmla="*/ 8 h 158"/>
                <a:gd name="T6" fmla="*/ 3 w 330"/>
                <a:gd name="T7" fmla="*/ 8 h 158"/>
                <a:gd name="T8" fmla="*/ 3 w 330"/>
                <a:gd name="T9" fmla="*/ 4 h 158"/>
                <a:gd name="T10" fmla="*/ 3 w 330"/>
                <a:gd name="T11" fmla="*/ 2 h 158"/>
                <a:gd name="T12" fmla="*/ 1 w 330"/>
                <a:gd name="T13" fmla="*/ 2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56" name="Group 895"/>
          <p:cNvGrpSpPr>
            <a:grpSpLocks/>
          </p:cNvGrpSpPr>
          <p:nvPr/>
        </p:nvGrpSpPr>
        <p:grpSpPr bwMode="auto">
          <a:xfrm rot="201456">
            <a:off x="1060450" y="3746500"/>
            <a:ext cx="144463" cy="73025"/>
            <a:chOff x="2199" y="3091"/>
            <a:chExt cx="432" cy="140"/>
          </a:xfrm>
        </p:grpSpPr>
        <p:sp>
          <p:nvSpPr>
            <p:cNvPr id="18628" name="Freeform 896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 w 356"/>
                <a:gd name="T1" fmla="*/ 1 h 228"/>
                <a:gd name="T2" fmla="*/ 1 w 356"/>
                <a:gd name="T3" fmla="*/ 1 h 228"/>
                <a:gd name="T4" fmla="*/ 1 w 356"/>
                <a:gd name="T5" fmla="*/ 1 h 228"/>
                <a:gd name="T6" fmla="*/ 1 w 356"/>
                <a:gd name="T7" fmla="*/ 1 h 228"/>
                <a:gd name="T8" fmla="*/ 1 w 356"/>
                <a:gd name="T9" fmla="*/ 1 h 228"/>
                <a:gd name="T10" fmla="*/ 1 w 356"/>
                <a:gd name="T11" fmla="*/ 1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29" name="Freeform 897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1 w 330"/>
                <a:gd name="T1" fmla="*/ 2 h 158"/>
                <a:gd name="T2" fmla="*/ 1 w 330"/>
                <a:gd name="T3" fmla="*/ 8 h 158"/>
                <a:gd name="T4" fmla="*/ 2 w 330"/>
                <a:gd name="T5" fmla="*/ 8 h 158"/>
                <a:gd name="T6" fmla="*/ 3 w 330"/>
                <a:gd name="T7" fmla="*/ 8 h 158"/>
                <a:gd name="T8" fmla="*/ 3 w 330"/>
                <a:gd name="T9" fmla="*/ 4 h 158"/>
                <a:gd name="T10" fmla="*/ 3 w 330"/>
                <a:gd name="T11" fmla="*/ 2 h 158"/>
                <a:gd name="T12" fmla="*/ 1 w 330"/>
                <a:gd name="T13" fmla="*/ 2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57" name="Group 898"/>
          <p:cNvGrpSpPr>
            <a:grpSpLocks/>
          </p:cNvGrpSpPr>
          <p:nvPr/>
        </p:nvGrpSpPr>
        <p:grpSpPr bwMode="auto">
          <a:xfrm rot="201456">
            <a:off x="1117600" y="3727450"/>
            <a:ext cx="144463" cy="73025"/>
            <a:chOff x="2199" y="3091"/>
            <a:chExt cx="432" cy="140"/>
          </a:xfrm>
        </p:grpSpPr>
        <p:sp>
          <p:nvSpPr>
            <p:cNvPr id="18626" name="Freeform 899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 w 356"/>
                <a:gd name="T1" fmla="*/ 1 h 228"/>
                <a:gd name="T2" fmla="*/ 1 w 356"/>
                <a:gd name="T3" fmla="*/ 1 h 228"/>
                <a:gd name="T4" fmla="*/ 1 w 356"/>
                <a:gd name="T5" fmla="*/ 1 h 228"/>
                <a:gd name="T6" fmla="*/ 1 w 356"/>
                <a:gd name="T7" fmla="*/ 1 h 228"/>
                <a:gd name="T8" fmla="*/ 1 w 356"/>
                <a:gd name="T9" fmla="*/ 1 h 228"/>
                <a:gd name="T10" fmla="*/ 1 w 356"/>
                <a:gd name="T11" fmla="*/ 1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27" name="Freeform 900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1 w 330"/>
                <a:gd name="T1" fmla="*/ 2 h 158"/>
                <a:gd name="T2" fmla="*/ 1 w 330"/>
                <a:gd name="T3" fmla="*/ 8 h 158"/>
                <a:gd name="T4" fmla="*/ 2 w 330"/>
                <a:gd name="T5" fmla="*/ 8 h 158"/>
                <a:gd name="T6" fmla="*/ 3 w 330"/>
                <a:gd name="T7" fmla="*/ 8 h 158"/>
                <a:gd name="T8" fmla="*/ 3 w 330"/>
                <a:gd name="T9" fmla="*/ 4 h 158"/>
                <a:gd name="T10" fmla="*/ 3 w 330"/>
                <a:gd name="T11" fmla="*/ 2 h 158"/>
                <a:gd name="T12" fmla="*/ 1 w 330"/>
                <a:gd name="T13" fmla="*/ 2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58" name="Group 901"/>
          <p:cNvGrpSpPr>
            <a:grpSpLocks/>
          </p:cNvGrpSpPr>
          <p:nvPr/>
        </p:nvGrpSpPr>
        <p:grpSpPr bwMode="auto">
          <a:xfrm rot="201456">
            <a:off x="1185863" y="3695700"/>
            <a:ext cx="144462" cy="74613"/>
            <a:chOff x="2199" y="3091"/>
            <a:chExt cx="432" cy="140"/>
          </a:xfrm>
        </p:grpSpPr>
        <p:sp>
          <p:nvSpPr>
            <p:cNvPr id="18624" name="Freeform 902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 w 356"/>
                <a:gd name="T1" fmla="*/ 1 h 228"/>
                <a:gd name="T2" fmla="*/ 1 w 356"/>
                <a:gd name="T3" fmla="*/ 1 h 228"/>
                <a:gd name="T4" fmla="*/ 1 w 356"/>
                <a:gd name="T5" fmla="*/ 1 h 228"/>
                <a:gd name="T6" fmla="*/ 1 w 356"/>
                <a:gd name="T7" fmla="*/ 1 h 228"/>
                <a:gd name="T8" fmla="*/ 1 w 356"/>
                <a:gd name="T9" fmla="*/ 1 h 228"/>
                <a:gd name="T10" fmla="*/ 1 w 356"/>
                <a:gd name="T11" fmla="*/ 1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25" name="Freeform 903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1 w 330"/>
                <a:gd name="T1" fmla="*/ 2 h 158"/>
                <a:gd name="T2" fmla="*/ 1 w 330"/>
                <a:gd name="T3" fmla="*/ 8 h 158"/>
                <a:gd name="T4" fmla="*/ 2 w 330"/>
                <a:gd name="T5" fmla="*/ 8 h 158"/>
                <a:gd name="T6" fmla="*/ 3 w 330"/>
                <a:gd name="T7" fmla="*/ 8 h 158"/>
                <a:gd name="T8" fmla="*/ 3 w 330"/>
                <a:gd name="T9" fmla="*/ 4 h 158"/>
                <a:gd name="T10" fmla="*/ 3 w 330"/>
                <a:gd name="T11" fmla="*/ 2 h 158"/>
                <a:gd name="T12" fmla="*/ 1 w 330"/>
                <a:gd name="T13" fmla="*/ 2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59" name="Group 910"/>
          <p:cNvGrpSpPr>
            <a:grpSpLocks/>
          </p:cNvGrpSpPr>
          <p:nvPr/>
        </p:nvGrpSpPr>
        <p:grpSpPr bwMode="auto">
          <a:xfrm rot="201456">
            <a:off x="233363" y="3543300"/>
            <a:ext cx="146050" cy="73025"/>
            <a:chOff x="2199" y="3091"/>
            <a:chExt cx="432" cy="140"/>
          </a:xfrm>
        </p:grpSpPr>
        <p:sp>
          <p:nvSpPr>
            <p:cNvPr id="18622" name="Freeform 911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 w 356"/>
                <a:gd name="T1" fmla="*/ 1 h 228"/>
                <a:gd name="T2" fmla="*/ 1 w 356"/>
                <a:gd name="T3" fmla="*/ 1 h 228"/>
                <a:gd name="T4" fmla="*/ 1 w 356"/>
                <a:gd name="T5" fmla="*/ 1 h 228"/>
                <a:gd name="T6" fmla="*/ 1 w 356"/>
                <a:gd name="T7" fmla="*/ 1 h 228"/>
                <a:gd name="T8" fmla="*/ 1 w 356"/>
                <a:gd name="T9" fmla="*/ 1 h 228"/>
                <a:gd name="T10" fmla="*/ 1 w 356"/>
                <a:gd name="T11" fmla="*/ 1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23" name="Freeform 912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1 w 330"/>
                <a:gd name="T1" fmla="*/ 2 h 158"/>
                <a:gd name="T2" fmla="*/ 1 w 330"/>
                <a:gd name="T3" fmla="*/ 8 h 158"/>
                <a:gd name="T4" fmla="*/ 2 w 330"/>
                <a:gd name="T5" fmla="*/ 8 h 158"/>
                <a:gd name="T6" fmla="*/ 3 w 330"/>
                <a:gd name="T7" fmla="*/ 8 h 158"/>
                <a:gd name="T8" fmla="*/ 3 w 330"/>
                <a:gd name="T9" fmla="*/ 4 h 158"/>
                <a:gd name="T10" fmla="*/ 3 w 330"/>
                <a:gd name="T11" fmla="*/ 2 h 158"/>
                <a:gd name="T12" fmla="*/ 1 w 330"/>
                <a:gd name="T13" fmla="*/ 2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60" name="Group 913"/>
          <p:cNvGrpSpPr>
            <a:grpSpLocks/>
          </p:cNvGrpSpPr>
          <p:nvPr/>
        </p:nvGrpSpPr>
        <p:grpSpPr bwMode="auto">
          <a:xfrm rot="201456">
            <a:off x="87313" y="3557588"/>
            <a:ext cx="144462" cy="74612"/>
            <a:chOff x="2199" y="3091"/>
            <a:chExt cx="432" cy="140"/>
          </a:xfrm>
        </p:grpSpPr>
        <p:sp>
          <p:nvSpPr>
            <p:cNvPr id="18620" name="Freeform 914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 w 356"/>
                <a:gd name="T1" fmla="*/ 1 h 228"/>
                <a:gd name="T2" fmla="*/ 1 w 356"/>
                <a:gd name="T3" fmla="*/ 1 h 228"/>
                <a:gd name="T4" fmla="*/ 1 w 356"/>
                <a:gd name="T5" fmla="*/ 1 h 228"/>
                <a:gd name="T6" fmla="*/ 1 w 356"/>
                <a:gd name="T7" fmla="*/ 1 h 228"/>
                <a:gd name="T8" fmla="*/ 1 w 356"/>
                <a:gd name="T9" fmla="*/ 1 h 228"/>
                <a:gd name="T10" fmla="*/ 1 w 356"/>
                <a:gd name="T11" fmla="*/ 1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21" name="Freeform 915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1 w 330"/>
                <a:gd name="T1" fmla="*/ 2 h 158"/>
                <a:gd name="T2" fmla="*/ 1 w 330"/>
                <a:gd name="T3" fmla="*/ 8 h 158"/>
                <a:gd name="T4" fmla="*/ 2 w 330"/>
                <a:gd name="T5" fmla="*/ 8 h 158"/>
                <a:gd name="T6" fmla="*/ 3 w 330"/>
                <a:gd name="T7" fmla="*/ 8 h 158"/>
                <a:gd name="T8" fmla="*/ 3 w 330"/>
                <a:gd name="T9" fmla="*/ 4 h 158"/>
                <a:gd name="T10" fmla="*/ 3 w 330"/>
                <a:gd name="T11" fmla="*/ 2 h 158"/>
                <a:gd name="T12" fmla="*/ 1 w 330"/>
                <a:gd name="T13" fmla="*/ 2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61" name="Group 916"/>
          <p:cNvGrpSpPr>
            <a:grpSpLocks/>
          </p:cNvGrpSpPr>
          <p:nvPr/>
        </p:nvGrpSpPr>
        <p:grpSpPr bwMode="auto">
          <a:xfrm rot="201456">
            <a:off x="92075" y="3467100"/>
            <a:ext cx="144463" cy="74613"/>
            <a:chOff x="2199" y="3091"/>
            <a:chExt cx="432" cy="140"/>
          </a:xfrm>
        </p:grpSpPr>
        <p:sp>
          <p:nvSpPr>
            <p:cNvPr id="18618" name="Freeform 917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 w 356"/>
                <a:gd name="T1" fmla="*/ 1 h 228"/>
                <a:gd name="T2" fmla="*/ 1 w 356"/>
                <a:gd name="T3" fmla="*/ 1 h 228"/>
                <a:gd name="T4" fmla="*/ 1 w 356"/>
                <a:gd name="T5" fmla="*/ 1 h 228"/>
                <a:gd name="T6" fmla="*/ 1 w 356"/>
                <a:gd name="T7" fmla="*/ 1 h 228"/>
                <a:gd name="T8" fmla="*/ 1 w 356"/>
                <a:gd name="T9" fmla="*/ 1 h 228"/>
                <a:gd name="T10" fmla="*/ 1 w 356"/>
                <a:gd name="T11" fmla="*/ 1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19" name="Freeform 918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1 w 330"/>
                <a:gd name="T1" fmla="*/ 2 h 158"/>
                <a:gd name="T2" fmla="*/ 1 w 330"/>
                <a:gd name="T3" fmla="*/ 8 h 158"/>
                <a:gd name="T4" fmla="*/ 2 w 330"/>
                <a:gd name="T5" fmla="*/ 8 h 158"/>
                <a:gd name="T6" fmla="*/ 3 w 330"/>
                <a:gd name="T7" fmla="*/ 8 h 158"/>
                <a:gd name="T8" fmla="*/ 3 w 330"/>
                <a:gd name="T9" fmla="*/ 4 h 158"/>
                <a:gd name="T10" fmla="*/ 3 w 330"/>
                <a:gd name="T11" fmla="*/ 2 h 158"/>
                <a:gd name="T12" fmla="*/ 1 w 330"/>
                <a:gd name="T13" fmla="*/ 2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62" name="Group 919"/>
          <p:cNvGrpSpPr>
            <a:grpSpLocks/>
          </p:cNvGrpSpPr>
          <p:nvPr/>
        </p:nvGrpSpPr>
        <p:grpSpPr bwMode="auto">
          <a:xfrm rot="201456">
            <a:off x="161925" y="3414713"/>
            <a:ext cx="146050" cy="73025"/>
            <a:chOff x="2199" y="3091"/>
            <a:chExt cx="432" cy="140"/>
          </a:xfrm>
        </p:grpSpPr>
        <p:sp>
          <p:nvSpPr>
            <p:cNvPr id="18616" name="Freeform 920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 w 356"/>
                <a:gd name="T1" fmla="*/ 1 h 228"/>
                <a:gd name="T2" fmla="*/ 1 w 356"/>
                <a:gd name="T3" fmla="*/ 1 h 228"/>
                <a:gd name="T4" fmla="*/ 1 w 356"/>
                <a:gd name="T5" fmla="*/ 1 h 228"/>
                <a:gd name="T6" fmla="*/ 1 w 356"/>
                <a:gd name="T7" fmla="*/ 1 h 228"/>
                <a:gd name="T8" fmla="*/ 1 w 356"/>
                <a:gd name="T9" fmla="*/ 1 h 228"/>
                <a:gd name="T10" fmla="*/ 1 w 356"/>
                <a:gd name="T11" fmla="*/ 1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17" name="Freeform 921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1 w 330"/>
                <a:gd name="T1" fmla="*/ 2 h 158"/>
                <a:gd name="T2" fmla="*/ 1 w 330"/>
                <a:gd name="T3" fmla="*/ 8 h 158"/>
                <a:gd name="T4" fmla="*/ 2 w 330"/>
                <a:gd name="T5" fmla="*/ 8 h 158"/>
                <a:gd name="T6" fmla="*/ 3 w 330"/>
                <a:gd name="T7" fmla="*/ 8 h 158"/>
                <a:gd name="T8" fmla="*/ 3 w 330"/>
                <a:gd name="T9" fmla="*/ 4 h 158"/>
                <a:gd name="T10" fmla="*/ 3 w 330"/>
                <a:gd name="T11" fmla="*/ 2 h 158"/>
                <a:gd name="T12" fmla="*/ 1 w 330"/>
                <a:gd name="T13" fmla="*/ 2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63" name="Group 922"/>
          <p:cNvGrpSpPr>
            <a:grpSpLocks/>
          </p:cNvGrpSpPr>
          <p:nvPr/>
        </p:nvGrpSpPr>
        <p:grpSpPr bwMode="auto">
          <a:xfrm rot="201456">
            <a:off x="219075" y="3395663"/>
            <a:ext cx="146050" cy="73025"/>
            <a:chOff x="2199" y="3091"/>
            <a:chExt cx="432" cy="140"/>
          </a:xfrm>
        </p:grpSpPr>
        <p:sp>
          <p:nvSpPr>
            <p:cNvPr id="18614" name="Freeform 923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 w 356"/>
                <a:gd name="T1" fmla="*/ 1 h 228"/>
                <a:gd name="T2" fmla="*/ 1 w 356"/>
                <a:gd name="T3" fmla="*/ 1 h 228"/>
                <a:gd name="T4" fmla="*/ 1 w 356"/>
                <a:gd name="T5" fmla="*/ 1 h 228"/>
                <a:gd name="T6" fmla="*/ 1 w 356"/>
                <a:gd name="T7" fmla="*/ 1 h 228"/>
                <a:gd name="T8" fmla="*/ 1 w 356"/>
                <a:gd name="T9" fmla="*/ 1 h 228"/>
                <a:gd name="T10" fmla="*/ 1 w 356"/>
                <a:gd name="T11" fmla="*/ 1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15" name="Freeform 924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1 w 330"/>
                <a:gd name="T1" fmla="*/ 2 h 158"/>
                <a:gd name="T2" fmla="*/ 1 w 330"/>
                <a:gd name="T3" fmla="*/ 8 h 158"/>
                <a:gd name="T4" fmla="*/ 2 w 330"/>
                <a:gd name="T5" fmla="*/ 8 h 158"/>
                <a:gd name="T6" fmla="*/ 3 w 330"/>
                <a:gd name="T7" fmla="*/ 8 h 158"/>
                <a:gd name="T8" fmla="*/ 3 w 330"/>
                <a:gd name="T9" fmla="*/ 4 h 158"/>
                <a:gd name="T10" fmla="*/ 3 w 330"/>
                <a:gd name="T11" fmla="*/ 2 h 158"/>
                <a:gd name="T12" fmla="*/ 1 w 330"/>
                <a:gd name="T13" fmla="*/ 2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64" name="Group 931"/>
          <p:cNvGrpSpPr>
            <a:grpSpLocks/>
          </p:cNvGrpSpPr>
          <p:nvPr/>
        </p:nvGrpSpPr>
        <p:grpSpPr bwMode="auto">
          <a:xfrm rot="201456" flipH="1" flipV="1">
            <a:off x="176213" y="4127500"/>
            <a:ext cx="323850" cy="107950"/>
            <a:chOff x="2199" y="3091"/>
            <a:chExt cx="432" cy="140"/>
          </a:xfrm>
        </p:grpSpPr>
        <p:sp>
          <p:nvSpPr>
            <p:cNvPr id="18612" name="Freeform 932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 w 356"/>
                <a:gd name="T1" fmla="*/ 1 h 228"/>
                <a:gd name="T2" fmla="*/ 1 w 356"/>
                <a:gd name="T3" fmla="*/ 1 h 228"/>
                <a:gd name="T4" fmla="*/ 1 w 356"/>
                <a:gd name="T5" fmla="*/ 1 h 228"/>
                <a:gd name="T6" fmla="*/ 1 w 356"/>
                <a:gd name="T7" fmla="*/ 1 h 228"/>
                <a:gd name="T8" fmla="*/ 1 w 356"/>
                <a:gd name="T9" fmla="*/ 1 h 228"/>
                <a:gd name="T10" fmla="*/ 1 w 356"/>
                <a:gd name="T11" fmla="*/ 1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13" name="Freeform 933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1 w 330"/>
                <a:gd name="T1" fmla="*/ 2 h 158"/>
                <a:gd name="T2" fmla="*/ 1 w 330"/>
                <a:gd name="T3" fmla="*/ 8 h 158"/>
                <a:gd name="T4" fmla="*/ 2 w 330"/>
                <a:gd name="T5" fmla="*/ 8 h 158"/>
                <a:gd name="T6" fmla="*/ 3 w 330"/>
                <a:gd name="T7" fmla="*/ 8 h 158"/>
                <a:gd name="T8" fmla="*/ 3 w 330"/>
                <a:gd name="T9" fmla="*/ 4 h 158"/>
                <a:gd name="T10" fmla="*/ 3 w 330"/>
                <a:gd name="T11" fmla="*/ 2 h 158"/>
                <a:gd name="T12" fmla="*/ 1 w 330"/>
                <a:gd name="T13" fmla="*/ 2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65" name="Group 934"/>
          <p:cNvGrpSpPr>
            <a:grpSpLocks/>
          </p:cNvGrpSpPr>
          <p:nvPr/>
        </p:nvGrpSpPr>
        <p:grpSpPr bwMode="auto">
          <a:xfrm rot="201456" flipH="1" flipV="1">
            <a:off x="-26988" y="4159250"/>
            <a:ext cx="323851" cy="107950"/>
            <a:chOff x="2199" y="3091"/>
            <a:chExt cx="432" cy="140"/>
          </a:xfrm>
        </p:grpSpPr>
        <p:sp>
          <p:nvSpPr>
            <p:cNvPr id="18610" name="Freeform 935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 w 356"/>
                <a:gd name="T1" fmla="*/ 1 h 228"/>
                <a:gd name="T2" fmla="*/ 1 w 356"/>
                <a:gd name="T3" fmla="*/ 1 h 228"/>
                <a:gd name="T4" fmla="*/ 1 w 356"/>
                <a:gd name="T5" fmla="*/ 1 h 228"/>
                <a:gd name="T6" fmla="*/ 1 w 356"/>
                <a:gd name="T7" fmla="*/ 1 h 228"/>
                <a:gd name="T8" fmla="*/ 1 w 356"/>
                <a:gd name="T9" fmla="*/ 1 h 228"/>
                <a:gd name="T10" fmla="*/ 1 w 356"/>
                <a:gd name="T11" fmla="*/ 1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11" name="Freeform 936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1 w 330"/>
                <a:gd name="T1" fmla="*/ 2 h 158"/>
                <a:gd name="T2" fmla="*/ 1 w 330"/>
                <a:gd name="T3" fmla="*/ 8 h 158"/>
                <a:gd name="T4" fmla="*/ 2 w 330"/>
                <a:gd name="T5" fmla="*/ 8 h 158"/>
                <a:gd name="T6" fmla="*/ 3 w 330"/>
                <a:gd name="T7" fmla="*/ 8 h 158"/>
                <a:gd name="T8" fmla="*/ 3 w 330"/>
                <a:gd name="T9" fmla="*/ 4 h 158"/>
                <a:gd name="T10" fmla="*/ 3 w 330"/>
                <a:gd name="T11" fmla="*/ 2 h 158"/>
                <a:gd name="T12" fmla="*/ 1 w 330"/>
                <a:gd name="T13" fmla="*/ 2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66" name="Group 937"/>
          <p:cNvGrpSpPr>
            <a:grpSpLocks/>
          </p:cNvGrpSpPr>
          <p:nvPr/>
        </p:nvGrpSpPr>
        <p:grpSpPr bwMode="auto">
          <a:xfrm rot="201456" flipH="1" flipV="1">
            <a:off x="28575" y="3983038"/>
            <a:ext cx="323850" cy="106362"/>
            <a:chOff x="2199" y="3091"/>
            <a:chExt cx="432" cy="140"/>
          </a:xfrm>
        </p:grpSpPr>
        <p:sp>
          <p:nvSpPr>
            <p:cNvPr id="18608" name="Freeform 938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 w 356"/>
                <a:gd name="T1" fmla="*/ 1 h 228"/>
                <a:gd name="T2" fmla="*/ 1 w 356"/>
                <a:gd name="T3" fmla="*/ 1 h 228"/>
                <a:gd name="T4" fmla="*/ 1 w 356"/>
                <a:gd name="T5" fmla="*/ 1 h 228"/>
                <a:gd name="T6" fmla="*/ 1 w 356"/>
                <a:gd name="T7" fmla="*/ 1 h 228"/>
                <a:gd name="T8" fmla="*/ 1 w 356"/>
                <a:gd name="T9" fmla="*/ 1 h 228"/>
                <a:gd name="T10" fmla="*/ 1 w 356"/>
                <a:gd name="T11" fmla="*/ 1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09" name="Freeform 939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1 w 330"/>
                <a:gd name="T1" fmla="*/ 2 h 158"/>
                <a:gd name="T2" fmla="*/ 1 w 330"/>
                <a:gd name="T3" fmla="*/ 8 h 158"/>
                <a:gd name="T4" fmla="*/ 2 w 330"/>
                <a:gd name="T5" fmla="*/ 8 h 158"/>
                <a:gd name="T6" fmla="*/ 3 w 330"/>
                <a:gd name="T7" fmla="*/ 8 h 158"/>
                <a:gd name="T8" fmla="*/ 3 w 330"/>
                <a:gd name="T9" fmla="*/ 4 h 158"/>
                <a:gd name="T10" fmla="*/ 3 w 330"/>
                <a:gd name="T11" fmla="*/ 2 h 158"/>
                <a:gd name="T12" fmla="*/ 1 w 330"/>
                <a:gd name="T13" fmla="*/ 2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67" name="Group 940"/>
          <p:cNvGrpSpPr>
            <a:grpSpLocks/>
          </p:cNvGrpSpPr>
          <p:nvPr/>
        </p:nvGrpSpPr>
        <p:grpSpPr bwMode="auto">
          <a:xfrm rot="201456" flipH="1" flipV="1">
            <a:off x="209550" y="3925888"/>
            <a:ext cx="323850" cy="107950"/>
            <a:chOff x="2199" y="3091"/>
            <a:chExt cx="432" cy="140"/>
          </a:xfrm>
        </p:grpSpPr>
        <p:sp>
          <p:nvSpPr>
            <p:cNvPr id="18606" name="Freeform 941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 w 356"/>
                <a:gd name="T1" fmla="*/ 1 h 228"/>
                <a:gd name="T2" fmla="*/ 1 w 356"/>
                <a:gd name="T3" fmla="*/ 1 h 228"/>
                <a:gd name="T4" fmla="*/ 1 w 356"/>
                <a:gd name="T5" fmla="*/ 1 h 228"/>
                <a:gd name="T6" fmla="*/ 1 w 356"/>
                <a:gd name="T7" fmla="*/ 1 h 228"/>
                <a:gd name="T8" fmla="*/ 1 w 356"/>
                <a:gd name="T9" fmla="*/ 1 h 228"/>
                <a:gd name="T10" fmla="*/ 1 w 356"/>
                <a:gd name="T11" fmla="*/ 1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07" name="Freeform 942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1 w 330"/>
                <a:gd name="T1" fmla="*/ 2 h 158"/>
                <a:gd name="T2" fmla="*/ 1 w 330"/>
                <a:gd name="T3" fmla="*/ 8 h 158"/>
                <a:gd name="T4" fmla="*/ 2 w 330"/>
                <a:gd name="T5" fmla="*/ 8 h 158"/>
                <a:gd name="T6" fmla="*/ 3 w 330"/>
                <a:gd name="T7" fmla="*/ 8 h 158"/>
                <a:gd name="T8" fmla="*/ 3 w 330"/>
                <a:gd name="T9" fmla="*/ 4 h 158"/>
                <a:gd name="T10" fmla="*/ 3 w 330"/>
                <a:gd name="T11" fmla="*/ 2 h 158"/>
                <a:gd name="T12" fmla="*/ 1 w 330"/>
                <a:gd name="T13" fmla="*/ 2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68" name="Group 943"/>
          <p:cNvGrpSpPr>
            <a:grpSpLocks/>
          </p:cNvGrpSpPr>
          <p:nvPr/>
        </p:nvGrpSpPr>
        <p:grpSpPr bwMode="auto">
          <a:xfrm rot="201456">
            <a:off x="1219200" y="3711575"/>
            <a:ext cx="144463" cy="73025"/>
            <a:chOff x="2199" y="3091"/>
            <a:chExt cx="432" cy="140"/>
          </a:xfrm>
        </p:grpSpPr>
        <p:sp>
          <p:nvSpPr>
            <p:cNvPr id="18604" name="Freeform 944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 w 356"/>
                <a:gd name="T1" fmla="*/ 1 h 228"/>
                <a:gd name="T2" fmla="*/ 1 w 356"/>
                <a:gd name="T3" fmla="*/ 1 h 228"/>
                <a:gd name="T4" fmla="*/ 1 w 356"/>
                <a:gd name="T5" fmla="*/ 1 h 228"/>
                <a:gd name="T6" fmla="*/ 1 w 356"/>
                <a:gd name="T7" fmla="*/ 1 h 228"/>
                <a:gd name="T8" fmla="*/ 1 w 356"/>
                <a:gd name="T9" fmla="*/ 1 h 228"/>
                <a:gd name="T10" fmla="*/ 1 w 356"/>
                <a:gd name="T11" fmla="*/ 1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05" name="Freeform 945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1 w 330"/>
                <a:gd name="T1" fmla="*/ 2 h 158"/>
                <a:gd name="T2" fmla="*/ 1 w 330"/>
                <a:gd name="T3" fmla="*/ 8 h 158"/>
                <a:gd name="T4" fmla="*/ 2 w 330"/>
                <a:gd name="T5" fmla="*/ 8 h 158"/>
                <a:gd name="T6" fmla="*/ 3 w 330"/>
                <a:gd name="T7" fmla="*/ 8 h 158"/>
                <a:gd name="T8" fmla="*/ 3 w 330"/>
                <a:gd name="T9" fmla="*/ 4 h 158"/>
                <a:gd name="T10" fmla="*/ 3 w 330"/>
                <a:gd name="T11" fmla="*/ 2 h 158"/>
                <a:gd name="T12" fmla="*/ 1 w 330"/>
                <a:gd name="T13" fmla="*/ 2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69" name="Group 946"/>
          <p:cNvGrpSpPr>
            <a:grpSpLocks/>
          </p:cNvGrpSpPr>
          <p:nvPr/>
        </p:nvGrpSpPr>
        <p:grpSpPr bwMode="auto">
          <a:xfrm rot="201456">
            <a:off x="1169988" y="4762500"/>
            <a:ext cx="144462" cy="73025"/>
            <a:chOff x="2199" y="3091"/>
            <a:chExt cx="432" cy="140"/>
          </a:xfrm>
        </p:grpSpPr>
        <p:sp>
          <p:nvSpPr>
            <p:cNvPr id="18602" name="Freeform 947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 w 356"/>
                <a:gd name="T1" fmla="*/ 1 h 228"/>
                <a:gd name="T2" fmla="*/ 1 w 356"/>
                <a:gd name="T3" fmla="*/ 1 h 228"/>
                <a:gd name="T4" fmla="*/ 1 w 356"/>
                <a:gd name="T5" fmla="*/ 1 h 228"/>
                <a:gd name="T6" fmla="*/ 1 w 356"/>
                <a:gd name="T7" fmla="*/ 1 h 228"/>
                <a:gd name="T8" fmla="*/ 1 w 356"/>
                <a:gd name="T9" fmla="*/ 1 h 228"/>
                <a:gd name="T10" fmla="*/ 1 w 356"/>
                <a:gd name="T11" fmla="*/ 1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03" name="Freeform 948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1 w 330"/>
                <a:gd name="T1" fmla="*/ 2 h 158"/>
                <a:gd name="T2" fmla="*/ 1 w 330"/>
                <a:gd name="T3" fmla="*/ 8 h 158"/>
                <a:gd name="T4" fmla="*/ 2 w 330"/>
                <a:gd name="T5" fmla="*/ 8 h 158"/>
                <a:gd name="T6" fmla="*/ 3 w 330"/>
                <a:gd name="T7" fmla="*/ 8 h 158"/>
                <a:gd name="T8" fmla="*/ 3 w 330"/>
                <a:gd name="T9" fmla="*/ 4 h 158"/>
                <a:gd name="T10" fmla="*/ 3 w 330"/>
                <a:gd name="T11" fmla="*/ 2 h 158"/>
                <a:gd name="T12" fmla="*/ 1 w 330"/>
                <a:gd name="T13" fmla="*/ 2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70" name="Group 949"/>
          <p:cNvGrpSpPr>
            <a:grpSpLocks/>
          </p:cNvGrpSpPr>
          <p:nvPr/>
        </p:nvGrpSpPr>
        <p:grpSpPr bwMode="auto">
          <a:xfrm rot="201456">
            <a:off x="966788" y="4797425"/>
            <a:ext cx="146050" cy="73025"/>
            <a:chOff x="2199" y="3091"/>
            <a:chExt cx="432" cy="140"/>
          </a:xfrm>
        </p:grpSpPr>
        <p:sp>
          <p:nvSpPr>
            <p:cNvPr id="18600" name="Freeform 950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 w 356"/>
                <a:gd name="T1" fmla="*/ 1 h 228"/>
                <a:gd name="T2" fmla="*/ 1 w 356"/>
                <a:gd name="T3" fmla="*/ 1 h 228"/>
                <a:gd name="T4" fmla="*/ 1 w 356"/>
                <a:gd name="T5" fmla="*/ 1 h 228"/>
                <a:gd name="T6" fmla="*/ 1 w 356"/>
                <a:gd name="T7" fmla="*/ 1 h 228"/>
                <a:gd name="T8" fmla="*/ 1 w 356"/>
                <a:gd name="T9" fmla="*/ 1 h 228"/>
                <a:gd name="T10" fmla="*/ 1 w 356"/>
                <a:gd name="T11" fmla="*/ 1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01" name="Freeform 951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1 w 330"/>
                <a:gd name="T1" fmla="*/ 2 h 158"/>
                <a:gd name="T2" fmla="*/ 1 w 330"/>
                <a:gd name="T3" fmla="*/ 8 h 158"/>
                <a:gd name="T4" fmla="*/ 2 w 330"/>
                <a:gd name="T5" fmla="*/ 8 h 158"/>
                <a:gd name="T6" fmla="*/ 3 w 330"/>
                <a:gd name="T7" fmla="*/ 8 h 158"/>
                <a:gd name="T8" fmla="*/ 3 w 330"/>
                <a:gd name="T9" fmla="*/ 4 h 158"/>
                <a:gd name="T10" fmla="*/ 3 w 330"/>
                <a:gd name="T11" fmla="*/ 2 h 158"/>
                <a:gd name="T12" fmla="*/ 1 w 330"/>
                <a:gd name="T13" fmla="*/ 2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71" name="Group 952"/>
          <p:cNvGrpSpPr>
            <a:grpSpLocks/>
          </p:cNvGrpSpPr>
          <p:nvPr/>
        </p:nvGrpSpPr>
        <p:grpSpPr bwMode="auto">
          <a:xfrm rot="201456">
            <a:off x="820738" y="4810125"/>
            <a:ext cx="144462" cy="73025"/>
            <a:chOff x="2199" y="3091"/>
            <a:chExt cx="432" cy="140"/>
          </a:xfrm>
        </p:grpSpPr>
        <p:sp>
          <p:nvSpPr>
            <p:cNvPr id="18598" name="Freeform 953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 w 356"/>
                <a:gd name="T1" fmla="*/ 1 h 228"/>
                <a:gd name="T2" fmla="*/ 1 w 356"/>
                <a:gd name="T3" fmla="*/ 1 h 228"/>
                <a:gd name="T4" fmla="*/ 1 w 356"/>
                <a:gd name="T5" fmla="*/ 1 h 228"/>
                <a:gd name="T6" fmla="*/ 1 w 356"/>
                <a:gd name="T7" fmla="*/ 1 h 228"/>
                <a:gd name="T8" fmla="*/ 1 w 356"/>
                <a:gd name="T9" fmla="*/ 1 h 228"/>
                <a:gd name="T10" fmla="*/ 1 w 356"/>
                <a:gd name="T11" fmla="*/ 1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99" name="Freeform 954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1 w 330"/>
                <a:gd name="T1" fmla="*/ 2 h 158"/>
                <a:gd name="T2" fmla="*/ 1 w 330"/>
                <a:gd name="T3" fmla="*/ 8 h 158"/>
                <a:gd name="T4" fmla="*/ 2 w 330"/>
                <a:gd name="T5" fmla="*/ 8 h 158"/>
                <a:gd name="T6" fmla="*/ 3 w 330"/>
                <a:gd name="T7" fmla="*/ 8 h 158"/>
                <a:gd name="T8" fmla="*/ 3 w 330"/>
                <a:gd name="T9" fmla="*/ 4 h 158"/>
                <a:gd name="T10" fmla="*/ 3 w 330"/>
                <a:gd name="T11" fmla="*/ 2 h 158"/>
                <a:gd name="T12" fmla="*/ 1 w 330"/>
                <a:gd name="T13" fmla="*/ 2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72" name="Group 955"/>
          <p:cNvGrpSpPr>
            <a:grpSpLocks/>
          </p:cNvGrpSpPr>
          <p:nvPr/>
        </p:nvGrpSpPr>
        <p:grpSpPr bwMode="auto">
          <a:xfrm rot="201456">
            <a:off x="825500" y="4719638"/>
            <a:ext cx="144463" cy="73025"/>
            <a:chOff x="2199" y="3091"/>
            <a:chExt cx="432" cy="140"/>
          </a:xfrm>
        </p:grpSpPr>
        <p:sp>
          <p:nvSpPr>
            <p:cNvPr id="18596" name="Freeform 956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 w 356"/>
                <a:gd name="T1" fmla="*/ 1 h 228"/>
                <a:gd name="T2" fmla="*/ 1 w 356"/>
                <a:gd name="T3" fmla="*/ 1 h 228"/>
                <a:gd name="T4" fmla="*/ 1 w 356"/>
                <a:gd name="T5" fmla="*/ 1 h 228"/>
                <a:gd name="T6" fmla="*/ 1 w 356"/>
                <a:gd name="T7" fmla="*/ 1 h 228"/>
                <a:gd name="T8" fmla="*/ 1 w 356"/>
                <a:gd name="T9" fmla="*/ 1 h 228"/>
                <a:gd name="T10" fmla="*/ 1 w 356"/>
                <a:gd name="T11" fmla="*/ 1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97" name="Freeform 957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1 w 330"/>
                <a:gd name="T1" fmla="*/ 2 h 158"/>
                <a:gd name="T2" fmla="*/ 1 w 330"/>
                <a:gd name="T3" fmla="*/ 8 h 158"/>
                <a:gd name="T4" fmla="*/ 2 w 330"/>
                <a:gd name="T5" fmla="*/ 8 h 158"/>
                <a:gd name="T6" fmla="*/ 3 w 330"/>
                <a:gd name="T7" fmla="*/ 8 h 158"/>
                <a:gd name="T8" fmla="*/ 3 w 330"/>
                <a:gd name="T9" fmla="*/ 4 h 158"/>
                <a:gd name="T10" fmla="*/ 3 w 330"/>
                <a:gd name="T11" fmla="*/ 2 h 158"/>
                <a:gd name="T12" fmla="*/ 1 w 330"/>
                <a:gd name="T13" fmla="*/ 2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73" name="Group 958"/>
          <p:cNvGrpSpPr>
            <a:grpSpLocks/>
          </p:cNvGrpSpPr>
          <p:nvPr/>
        </p:nvGrpSpPr>
        <p:grpSpPr bwMode="auto">
          <a:xfrm rot="201456">
            <a:off x="895350" y="4667250"/>
            <a:ext cx="146050" cy="74613"/>
            <a:chOff x="2199" y="3091"/>
            <a:chExt cx="432" cy="140"/>
          </a:xfrm>
        </p:grpSpPr>
        <p:sp>
          <p:nvSpPr>
            <p:cNvPr id="18594" name="Freeform 959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 w 356"/>
                <a:gd name="T1" fmla="*/ 1 h 228"/>
                <a:gd name="T2" fmla="*/ 1 w 356"/>
                <a:gd name="T3" fmla="*/ 1 h 228"/>
                <a:gd name="T4" fmla="*/ 1 w 356"/>
                <a:gd name="T5" fmla="*/ 1 h 228"/>
                <a:gd name="T6" fmla="*/ 1 w 356"/>
                <a:gd name="T7" fmla="*/ 1 h 228"/>
                <a:gd name="T8" fmla="*/ 1 w 356"/>
                <a:gd name="T9" fmla="*/ 1 h 228"/>
                <a:gd name="T10" fmla="*/ 1 w 356"/>
                <a:gd name="T11" fmla="*/ 1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95" name="Freeform 960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1 w 330"/>
                <a:gd name="T1" fmla="*/ 2 h 158"/>
                <a:gd name="T2" fmla="*/ 1 w 330"/>
                <a:gd name="T3" fmla="*/ 8 h 158"/>
                <a:gd name="T4" fmla="*/ 2 w 330"/>
                <a:gd name="T5" fmla="*/ 8 h 158"/>
                <a:gd name="T6" fmla="*/ 3 w 330"/>
                <a:gd name="T7" fmla="*/ 8 h 158"/>
                <a:gd name="T8" fmla="*/ 3 w 330"/>
                <a:gd name="T9" fmla="*/ 4 h 158"/>
                <a:gd name="T10" fmla="*/ 3 w 330"/>
                <a:gd name="T11" fmla="*/ 2 h 158"/>
                <a:gd name="T12" fmla="*/ 1 w 330"/>
                <a:gd name="T13" fmla="*/ 2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74" name="Group 961"/>
          <p:cNvGrpSpPr>
            <a:grpSpLocks/>
          </p:cNvGrpSpPr>
          <p:nvPr/>
        </p:nvGrpSpPr>
        <p:grpSpPr bwMode="auto">
          <a:xfrm rot="201456">
            <a:off x="952500" y="4648200"/>
            <a:ext cx="146050" cy="73025"/>
            <a:chOff x="2199" y="3091"/>
            <a:chExt cx="432" cy="140"/>
          </a:xfrm>
        </p:grpSpPr>
        <p:sp>
          <p:nvSpPr>
            <p:cNvPr id="18592" name="Freeform 962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 w 356"/>
                <a:gd name="T1" fmla="*/ 1 h 228"/>
                <a:gd name="T2" fmla="*/ 1 w 356"/>
                <a:gd name="T3" fmla="*/ 1 h 228"/>
                <a:gd name="T4" fmla="*/ 1 w 356"/>
                <a:gd name="T5" fmla="*/ 1 h 228"/>
                <a:gd name="T6" fmla="*/ 1 w 356"/>
                <a:gd name="T7" fmla="*/ 1 h 228"/>
                <a:gd name="T8" fmla="*/ 1 w 356"/>
                <a:gd name="T9" fmla="*/ 1 h 228"/>
                <a:gd name="T10" fmla="*/ 1 w 356"/>
                <a:gd name="T11" fmla="*/ 1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93" name="Freeform 963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1 w 330"/>
                <a:gd name="T1" fmla="*/ 2 h 158"/>
                <a:gd name="T2" fmla="*/ 1 w 330"/>
                <a:gd name="T3" fmla="*/ 8 h 158"/>
                <a:gd name="T4" fmla="*/ 2 w 330"/>
                <a:gd name="T5" fmla="*/ 8 h 158"/>
                <a:gd name="T6" fmla="*/ 3 w 330"/>
                <a:gd name="T7" fmla="*/ 8 h 158"/>
                <a:gd name="T8" fmla="*/ 3 w 330"/>
                <a:gd name="T9" fmla="*/ 4 h 158"/>
                <a:gd name="T10" fmla="*/ 3 w 330"/>
                <a:gd name="T11" fmla="*/ 2 h 158"/>
                <a:gd name="T12" fmla="*/ 1 w 330"/>
                <a:gd name="T13" fmla="*/ 2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75" name="Group 964"/>
          <p:cNvGrpSpPr>
            <a:grpSpLocks/>
          </p:cNvGrpSpPr>
          <p:nvPr/>
        </p:nvGrpSpPr>
        <p:grpSpPr bwMode="auto">
          <a:xfrm rot="201456">
            <a:off x="1022350" y="4619625"/>
            <a:ext cx="144463" cy="73025"/>
            <a:chOff x="2199" y="3091"/>
            <a:chExt cx="432" cy="140"/>
          </a:xfrm>
        </p:grpSpPr>
        <p:sp>
          <p:nvSpPr>
            <p:cNvPr id="18590" name="Freeform 965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 w 356"/>
                <a:gd name="T1" fmla="*/ 1 h 228"/>
                <a:gd name="T2" fmla="*/ 1 w 356"/>
                <a:gd name="T3" fmla="*/ 1 h 228"/>
                <a:gd name="T4" fmla="*/ 1 w 356"/>
                <a:gd name="T5" fmla="*/ 1 h 228"/>
                <a:gd name="T6" fmla="*/ 1 w 356"/>
                <a:gd name="T7" fmla="*/ 1 h 228"/>
                <a:gd name="T8" fmla="*/ 1 w 356"/>
                <a:gd name="T9" fmla="*/ 1 h 228"/>
                <a:gd name="T10" fmla="*/ 1 w 356"/>
                <a:gd name="T11" fmla="*/ 1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91" name="Freeform 966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1 w 330"/>
                <a:gd name="T1" fmla="*/ 2 h 158"/>
                <a:gd name="T2" fmla="*/ 1 w 330"/>
                <a:gd name="T3" fmla="*/ 8 h 158"/>
                <a:gd name="T4" fmla="*/ 2 w 330"/>
                <a:gd name="T5" fmla="*/ 8 h 158"/>
                <a:gd name="T6" fmla="*/ 3 w 330"/>
                <a:gd name="T7" fmla="*/ 8 h 158"/>
                <a:gd name="T8" fmla="*/ 3 w 330"/>
                <a:gd name="T9" fmla="*/ 4 h 158"/>
                <a:gd name="T10" fmla="*/ 3 w 330"/>
                <a:gd name="T11" fmla="*/ 2 h 158"/>
                <a:gd name="T12" fmla="*/ 1 w 330"/>
                <a:gd name="T13" fmla="*/ 2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76" name="Group 967"/>
          <p:cNvGrpSpPr>
            <a:grpSpLocks/>
          </p:cNvGrpSpPr>
          <p:nvPr/>
        </p:nvGrpSpPr>
        <p:grpSpPr bwMode="auto">
          <a:xfrm rot="201456">
            <a:off x="1204913" y="4560888"/>
            <a:ext cx="144462" cy="74612"/>
            <a:chOff x="2199" y="3091"/>
            <a:chExt cx="432" cy="140"/>
          </a:xfrm>
        </p:grpSpPr>
        <p:sp>
          <p:nvSpPr>
            <p:cNvPr id="18588" name="Freeform 968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 w 356"/>
                <a:gd name="T1" fmla="*/ 1 h 228"/>
                <a:gd name="T2" fmla="*/ 1 w 356"/>
                <a:gd name="T3" fmla="*/ 1 h 228"/>
                <a:gd name="T4" fmla="*/ 1 w 356"/>
                <a:gd name="T5" fmla="*/ 1 h 228"/>
                <a:gd name="T6" fmla="*/ 1 w 356"/>
                <a:gd name="T7" fmla="*/ 1 h 228"/>
                <a:gd name="T8" fmla="*/ 1 w 356"/>
                <a:gd name="T9" fmla="*/ 1 h 228"/>
                <a:gd name="T10" fmla="*/ 1 w 356"/>
                <a:gd name="T11" fmla="*/ 1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89" name="Freeform 969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1 w 330"/>
                <a:gd name="T1" fmla="*/ 2 h 158"/>
                <a:gd name="T2" fmla="*/ 1 w 330"/>
                <a:gd name="T3" fmla="*/ 8 h 158"/>
                <a:gd name="T4" fmla="*/ 2 w 330"/>
                <a:gd name="T5" fmla="*/ 8 h 158"/>
                <a:gd name="T6" fmla="*/ 3 w 330"/>
                <a:gd name="T7" fmla="*/ 8 h 158"/>
                <a:gd name="T8" fmla="*/ 3 w 330"/>
                <a:gd name="T9" fmla="*/ 4 h 158"/>
                <a:gd name="T10" fmla="*/ 3 w 330"/>
                <a:gd name="T11" fmla="*/ 2 h 158"/>
                <a:gd name="T12" fmla="*/ 1 w 330"/>
                <a:gd name="T13" fmla="*/ 2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77" name="Group 970"/>
          <p:cNvGrpSpPr>
            <a:grpSpLocks/>
          </p:cNvGrpSpPr>
          <p:nvPr/>
        </p:nvGrpSpPr>
        <p:grpSpPr bwMode="auto">
          <a:xfrm rot="2642022">
            <a:off x="7010400" y="5181600"/>
            <a:ext cx="144463" cy="74613"/>
            <a:chOff x="2199" y="3091"/>
            <a:chExt cx="432" cy="140"/>
          </a:xfrm>
        </p:grpSpPr>
        <p:sp>
          <p:nvSpPr>
            <p:cNvPr id="18586" name="Freeform 971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 w 356"/>
                <a:gd name="T1" fmla="*/ 1 h 228"/>
                <a:gd name="T2" fmla="*/ 1 w 356"/>
                <a:gd name="T3" fmla="*/ 1 h 228"/>
                <a:gd name="T4" fmla="*/ 1 w 356"/>
                <a:gd name="T5" fmla="*/ 1 h 228"/>
                <a:gd name="T6" fmla="*/ 1 w 356"/>
                <a:gd name="T7" fmla="*/ 1 h 228"/>
                <a:gd name="T8" fmla="*/ 1 w 356"/>
                <a:gd name="T9" fmla="*/ 1 h 228"/>
                <a:gd name="T10" fmla="*/ 1 w 356"/>
                <a:gd name="T11" fmla="*/ 1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87" name="Freeform 972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1 w 330"/>
                <a:gd name="T1" fmla="*/ 2 h 158"/>
                <a:gd name="T2" fmla="*/ 1 w 330"/>
                <a:gd name="T3" fmla="*/ 8 h 158"/>
                <a:gd name="T4" fmla="*/ 2 w 330"/>
                <a:gd name="T5" fmla="*/ 8 h 158"/>
                <a:gd name="T6" fmla="*/ 3 w 330"/>
                <a:gd name="T7" fmla="*/ 8 h 158"/>
                <a:gd name="T8" fmla="*/ 3 w 330"/>
                <a:gd name="T9" fmla="*/ 4 h 158"/>
                <a:gd name="T10" fmla="*/ 3 w 330"/>
                <a:gd name="T11" fmla="*/ 2 h 158"/>
                <a:gd name="T12" fmla="*/ 1 w 330"/>
                <a:gd name="T13" fmla="*/ 2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78" name="Group 973"/>
          <p:cNvGrpSpPr>
            <a:grpSpLocks/>
          </p:cNvGrpSpPr>
          <p:nvPr/>
        </p:nvGrpSpPr>
        <p:grpSpPr bwMode="auto">
          <a:xfrm rot="201456">
            <a:off x="6400800" y="6096000"/>
            <a:ext cx="146050" cy="73025"/>
            <a:chOff x="2199" y="3091"/>
            <a:chExt cx="432" cy="140"/>
          </a:xfrm>
        </p:grpSpPr>
        <p:sp>
          <p:nvSpPr>
            <p:cNvPr id="18584" name="Freeform 974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 w 356"/>
                <a:gd name="T1" fmla="*/ 1 h 228"/>
                <a:gd name="T2" fmla="*/ 1 w 356"/>
                <a:gd name="T3" fmla="*/ 1 h 228"/>
                <a:gd name="T4" fmla="*/ 1 w 356"/>
                <a:gd name="T5" fmla="*/ 1 h 228"/>
                <a:gd name="T6" fmla="*/ 1 w 356"/>
                <a:gd name="T7" fmla="*/ 1 h 228"/>
                <a:gd name="T8" fmla="*/ 1 w 356"/>
                <a:gd name="T9" fmla="*/ 1 h 228"/>
                <a:gd name="T10" fmla="*/ 1 w 356"/>
                <a:gd name="T11" fmla="*/ 1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85" name="Freeform 975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1 w 330"/>
                <a:gd name="T1" fmla="*/ 2 h 158"/>
                <a:gd name="T2" fmla="*/ 1 w 330"/>
                <a:gd name="T3" fmla="*/ 8 h 158"/>
                <a:gd name="T4" fmla="*/ 2 w 330"/>
                <a:gd name="T5" fmla="*/ 8 h 158"/>
                <a:gd name="T6" fmla="*/ 3 w 330"/>
                <a:gd name="T7" fmla="*/ 8 h 158"/>
                <a:gd name="T8" fmla="*/ 3 w 330"/>
                <a:gd name="T9" fmla="*/ 4 h 158"/>
                <a:gd name="T10" fmla="*/ 3 w 330"/>
                <a:gd name="T11" fmla="*/ 2 h 158"/>
                <a:gd name="T12" fmla="*/ 1 w 330"/>
                <a:gd name="T13" fmla="*/ 2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79" name="Group 976"/>
          <p:cNvGrpSpPr>
            <a:grpSpLocks/>
          </p:cNvGrpSpPr>
          <p:nvPr/>
        </p:nvGrpSpPr>
        <p:grpSpPr bwMode="auto">
          <a:xfrm rot="201456">
            <a:off x="2286000" y="5943600"/>
            <a:ext cx="144463" cy="73025"/>
            <a:chOff x="2199" y="3091"/>
            <a:chExt cx="432" cy="140"/>
          </a:xfrm>
        </p:grpSpPr>
        <p:sp>
          <p:nvSpPr>
            <p:cNvPr id="18582" name="Freeform 977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 w 356"/>
                <a:gd name="T1" fmla="*/ 1 h 228"/>
                <a:gd name="T2" fmla="*/ 1 w 356"/>
                <a:gd name="T3" fmla="*/ 1 h 228"/>
                <a:gd name="T4" fmla="*/ 1 w 356"/>
                <a:gd name="T5" fmla="*/ 1 h 228"/>
                <a:gd name="T6" fmla="*/ 1 w 356"/>
                <a:gd name="T7" fmla="*/ 1 h 228"/>
                <a:gd name="T8" fmla="*/ 1 w 356"/>
                <a:gd name="T9" fmla="*/ 1 h 228"/>
                <a:gd name="T10" fmla="*/ 1 w 356"/>
                <a:gd name="T11" fmla="*/ 1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83" name="Freeform 978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1 w 330"/>
                <a:gd name="T1" fmla="*/ 2 h 158"/>
                <a:gd name="T2" fmla="*/ 1 w 330"/>
                <a:gd name="T3" fmla="*/ 8 h 158"/>
                <a:gd name="T4" fmla="*/ 2 w 330"/>
                <a:gd name="T5" fmla="*/ 8 h 158"/>
                <a:gd name="T6" fmla="*/ 3 w 330"/>
                <a:gd name="T7" fmla="*/ 8 h 158"/>
                <a:gd name="T8" fmla="*/ 3 w 330"/>
                <a:gd name="T9" fmla="*/ 4 h 158"/>
                <a:gd name="T10" fmla="*/ 3 w 330"/>
                <a:gd name="T11" fmla="*/ 2 h 158"/>
                <a:gd name="T12" fmla="*/ 1 w 330"/>
                <a:gd name="T13" fmla="*/ 2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80" name="Group 979"/>
          <p:cNvGrpSpPr>
            <a:grpSpLocks/>
          </p:cNvGrpSpPr>
          <p:nvPr/>
        </p:nvGrpSpPr>
        <p:grpSpPr bwMode="auto">
          <a:xfrm rot="2623328">
            <a:off x="2819400" y="6019800"/>
            <a:ext cx="144463" cy="73025"/>
            <a:chOff x="2199" y="3091"/>
            <a:chExt cx="432" cy="140"/>
          </a:xfrm>
        </p:grpSpPr>
        <p:sp>
          <p:nvSpPr>
            <p:cNvPr id="18580" name="Freeform 980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 w 356"/>
                <a:gd name="T1" fmla="*/ 1 h 228"/>
                <a:gd name="T2" fmla="*/ 1 w 356"/>
                <a:gd name="T3" fmla="*/ 1 h 228"/>
                <a:gd name="T4" fmla="*/ 1 w 356"/>
                <a:gd name="T5" fmla="*/ 1 h 228"/>
                <a:gd name="T6" fmla="*/ 1 w 356"/>
                <a:gd name="T7" fmla="*/ 1 h 228"/>
                <a:gd name="T8" fmla="*/ 1 w 356"/>
                <a:gd name="T9" fmla="*/ 1 h 228"/>
                <a:gd name="T10" fmla="*/ 1 w 356"/>
                <a:gd name="T11" fmla="*/ 1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81" name="Freeform 981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1 w 330"/>
                <a:gd name="T1" fmla="*/ 2 h 158"/>
                <a:gd name="T2" fmla="*/ 1 w 330"/>
                <a:gd name="T3" fmla="*/ 8 h 158"/>
                <a:gd name="T4" fmla="*/ 2 w 330"/>
                <a:gd name="T5" fmla="*/ 8 h 158"/>
                <a:gd name="T6" fmla="*/ 3 w 330"/>
                <a:gd name="T7" fmla="*/ 8 h 158"/>
                <a:gd name="T8" fmla="*/ 3 w 330"/>
                <a:gd name="T9" fmla="*/ 4 h 158"/>
                <a:gd name="T10" fmla="*/ 3 w 330"/>
                <a:gd name="T11" fmla="*/ 2 h 158"/>
                <a:gd name="T12" fmla="*/ 1 w 330"/>
                <a:gd name="T13" fmla="*/ 2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81" name="Group 982"/>
          <p:cNvGrpSpPr>
            <a:grpSpLocks/>
          </p:cNvGrpSpPr>
          <p:nvPr/>
        </p:nvGrpSpPr>
        <p:grpSpPr bwMode="auto">
          <a:xfrm rot="2623328">
            <a:off x="4114800" y="6019800"/>
            <a:ext cx="144463" cy="73025"/>
            <a:chOff x="2199" y="3091"/>
            <a:chExt cx="432" cy="140"/>
          </a:xfrm>
        </p:grpSpPr>
        <p:sp>
          <p:nvSpPr>
            <p:cNvPr id="18578" name="Freeform 983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 w 356"/>
                <a:gd name="T1" fmla="*/ 1 h 228"/>
                <a:gd name="T2" fmla="*/ 1 w 356"/>
                <a:gd name="T3" fmla="*/ 1 h 228"/>
                <a:gd name="T4" fmla="*/ 1 w 356"/>
                <a:gd name="T5" fmla="*/ 1 h 228"/>
                <a:gd name="T6" fmla="*/ 1 w 356"/>
                <a:gd name="T7" fmla="*/ 1 h 228"/>
                <a:gd name="T8" fmla="*/ 1 w 356"/>
                <a:gd name="T9" fmla="*/ 1 h 228"/>
                <a:gd name="T10" fmla="*/ 1 w 356"/>
                <a:gd name="T11" fmla="*/ 1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79" name="Freeform 984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1 w 330"/>
                <a:gd name="T1" fmla="*/ 2 h 158"/>
                <a:gd name="T2" fmla="*/ 1 w 330"/>
                <a:gd name="T3" fmla="*/ 8 h 158"/>
                <a:gd name="T4" fmla="*/ 2 w 330"/>
                <a:gd name="T5" fmla="*/ 8 h 158"/>
                <a:gd name="T6" fmla="*/ 3 w 330"/>
                <a:gd name="T7" fmla="*/ 8 h 158"/>
                <a:gd name="T8" fmla="*/ 3 w 330"/>
                <a:gd name="T9" fmla="*/ 4 h 158"/>
                <a:gd name="T10" fmla="*/ 3 w 330"/>
                <a:gd name="T11" fmla="*/ 2 h 158"/>
                <a:gd name="T12" fmla="*/ 1 w 330"/>
                <a:gd name="T13" fmla="*/ 2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82" name="Group 985"/>
          <p:cNvGrpSpPr>
            <a:grpSpLocks/>
          </p:cNvGrpSpPr>
          <p:nvPr/>
        </p:nvGrpSpPr>
        <p:grpSpPr bwMode="auto">
          <a:xfrm rot="2589791">
            <a:off x="6934200" y="5257800"/>
            <a:ext cx="146050" cy="74613"/>
            <a:chOff x="2199" y="3091"/>
            <a:chExt cx="432" cy="140"/>
          </a:xfrm>
        </p:grpSpPr>
        <p:sp>
          <p:nvSpPr>
            <p:cNvPr id="18576" name="Freeform 986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 w 356"/>
                <a:gd name="T1" fmla="*/ 1 h 228"/>
                <a:gd name="T2" fmla="*/ 1 w 356"/>
                <a:gd name="T3" fmla="*/ 1 h 228"/>
                <a:gd name="T4" fmla="*/ 1 w 356"/>
                <a:gd name="T5" fmla="*/ 1 h 228"/>
                <a:gd name="T6" fmla="*/ 1 w 356"/>
                <a:gd name="T7" fmla="*/ 1 h 228"/>
                <a:gd name="T8" fmla="*/ 1 w 356"/>
                <a:gd name="T9" fmla="*/ 1 h 228"/>
                <a:gd name="T10" fmla="*/ 1 w 356"/>
                <a:gd name="T11" fmla="*/ 1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77" name="Freeform 987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1 w 330"/>
                <a:gd name="T1" fmla="*/ 2 h 158"/>
                <a:gd name="T2" fmla="*/ 1 w 330"/>
                <a:gd name="T3" fmla="*/ 8 h 158"/>
                <a:gd name="T4" fmla="*/ 2 w 330"/>
                <a:gd name="T5" fmla="*/ 8 h 158"/>
                <a:gd name="T6" fmla="*/ 3 w 330"/>
                <a:gd name="T7" fmla="*/ 8 h 158"/>
                <a:gd name="T8" fmla="*/ 3 w 330"/>
                <a:gd name="T9" fmla="*/ 4 h 158"/>
                <a:gd name="T10" fmla="*/ 3 w 330"/>
                <a:gd name="T11" fmla="*/ 2 h 158"/>
                <a:gd name="T12" fmla="*/ 1 w 330"/>
                <a:gd name="T13" fmla="*/ 2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83" name="Group 988"/>
          <p:cNvGrpSpPr>
            <a:grpSpLocks/>
          </p:cNvGrpSpPr>
          <p:nvPr/>
        </p:nvGrpSpPr>
        <p:grpSpPr bwMode="auto">
          <a:xfrm rot="2589791">
            <a:off x="4343400" y="6096000"/>
            <a:ext cx="146050" cy="73025"/>
            <a:chOff x="2199" y="3091"/>
            <a:chExt cx="432" cy="140"/>
          </a:xfrm>
        </p:grpSpPr>
        <p:sp>
          <p:nvSpPr>
            <p:cNvPr id="18574" name="Freeform 989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 w 356"/>
                <a:gd name="T1" fmla="*/ 1 h 228"/>
                <a:gd name="T2" fmla="*/ 1 w 356"/>
                <a:gd name="T3" fmla="*/ 1 h 228"/>
                <a:gd name="T4" fmla="*/ 1 w 356"/>
                <a:gd name="T5" fmla="*/ 1 h 228"/>
                <a:gd name="T6" fmla="*/ 1 w 356"/>
                <a:gd name="T7" fmla="*/ 1 h 228"/>
                <a:gd name="T8" fmla="*/ 1 w 356"/>
                <a:gd name="T9" fmla="*/ 1 h 228"/>
                <a:gd name="T10" fmla="*/ 1 w 356"/>
                <a:gd name="T11" fmla="*/ 1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75" name="Freeform 990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1 w 330"/>
                <a:gd name="T1" fmla="*/ 2 h 158"/>
                <a:gd name="T2" fmla="*/ 1 w 330"/>
                <a:gd name="T3" fmla="*/ 8 h 158"/>
                <a:gd name="T4" fmla="*/ 2 w 330"/>
                <a:gd name="T5" fmla="*/ 8 h 158"/>
                <a:gd name="T6" fmla="*/ 3 w 330"/>
                <a:gd name="T7" fmla="*/ 8 h 158"/>
                <a:gd name="T8" fmla="*/ 3 w 330"/>
                <a:gd name="T9" fmla="*/ 4 h 158"/>
                <a:gd name="T10" fmla="*/ 3 w 330"/>
                <a:gd name="T11" fmla="*/ 2 h 158"/>
                <a:gd name="T12" fmla="*/ 1 w 330"/>
                <a:gd name="T13" fmla="*/ 2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84" name="Group 991"/>
          <p:cNvGrpSpPr>
            <a:grpSpLocks/>
          </p:cNvGrpSpPr>
          <p:nvPr/>
        </p:nvGrpSpPr>
        <p:grpSpPr bwMode="auto">
          <a:xfrm rot="2642022">
            <a:off x="6629400" y="4876800"/>
            <a:ext cx="144463" cy="74613"/>
            <a:chOff x="2199" y="3091"/>
            <a:chExt cx="432" cy="140"/>
          </a:xfrm>
        </p:grpSpPr>
        <p:sp>
          <p:nvSpPr>
            <p:cNvPr id="18572" name="Freeform 992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 w 356"/>
                <a:gd name="T1" fmla="*/ 1 h 228"/>
                <a:gd name="T2" fmla="*/ 1 w 356"/>
                <a:gd name="T3" fmla="*/ 1 h 228"/>
                <a:gd name="T4" fmla="*/ 1 w 356"/>
                <a:gd name="T5" fmla="*/ 1 h 228"/>
                <a:gd name="T6" fmla="*/ 1 w 356"/>
                <a:gd name="T7" fmla="*/ 1 h 228"/>
                <a:gd name="T8" fmla="*/ 1 w 356"/>
                <a:gd name="T9" fmla="*/ 1 h 228"/>
                <a:gd name="T10" fmla="*/ 1 w 356"/>
                <a:gd name="T11" fmla="*/ 1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73" name="Freeform 993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1 w 330"/>
                <a:gd name="T1" fmla="*/ 2 h 158"/>
                <a:gd name="T2" fmla="*/ 1 w 330"/>
                <a:gd name="T3" fmla="*/ 8 h 158"/>
                <a:gd name="T4" fmla="*/ 2 w 330"/>
                <a:gd name="T5" fmla="*/ 8 h 158"/>
                <a:gd name="T6" fmla="*/ 3 w 330"/>
                <a:gd name="T7" fmla="*/ 8 h 158"/>
                <a:gd name="T8" fmla="*/ 3 w 330"/>
                <a:gd name="T9" fmla="*/ 4 h 158"/>
                <a:gd name="T10" fmla="*/ 3 w 330"/>
                <a:gd name="T11" fmla="*/ 2 h 158"/>
                <a:gd name="T12" fmla="*/ 1 w 330"/>
                <a:gd name="T13" fmla="*/ 2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85" name="Group 994"/>
          <p:cNvGrpSpPr>
            <a:grpSpLocks/>
          </p:cNvGrpSpPr>
          <p:nvPr/>
        </p:nvGrpSpPr>
        <p:grpSpPr bwMode="auto">
          <a:xfrm rot="201456">
            <a:off x="1430338" y="3173413"/>
            <a:ext cx="1420812" cy="417512"/>
            <a:chOff x="3353" y="4024"/>
            <a:chExt cx="1021" cy="296"/>
          </a:xfrm>
        </p:grpSpPr>
        <p:grpSp>
          <p:nvGrpSpPr>
            <p:cNvPr id="18530" name="Group 995"/>
            <p:cNvGrpSpPr>
              <a:grpSpLocks/>
            </p:cNvGrpSpPr>
            <p:nvPr/>
          </p:nvGrpSpPr>
          <p:grpSpPr bwMode="auto">
            <a:xfrm rot="464866">
              <a:off x="3353" y="4024"/>
              <a:ext cx="544" cy="296"/>
              <a:chOff x="4649" y="2704"/>
              <a:chExt cx="544" cy="296"/>
            </a:xfrm>
          </p:grpSpPr>
          <p:grpSp>
            <p:nvGrpSpPr>
              <p:cNvPr id="18552" name="Group 996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18563" name="Group 997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18570" name="Freeform 998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8571" name="Freeform 999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564" name="Group 1000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18568" name="Freeform 1001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8569" name="Freeform 1002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565" name="Group 1003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18566" name="Freeform 1004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8567" name="Freeform 1005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8553" name="Group 1006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18554" name="Group 1007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18561" name="Freeform 1008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8562" name="Freeform 1009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555" name="Group 1010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18559" name="Freeform 1011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8560" name="Freeform 1012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556" name="Group 1013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18557" name="Freeform 1014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8558" name="Freeform 1015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8531" name="Group 1016"/>
            <p:cNvGrpSpPr>
              <a:grpSpLocks/>
            </p:cNvGrpSpPr>
            <p:nvPr/>
          </p:nvGrpSpPr>
          <p:grpSpPr bwMode="auto">
            <a:xfrm rot="21135134" flipH="1">
              <a:off x="3830" y="4024"/>
              <a:ext cx="544" cy="296"/>
              <a:chOff x="4649" y="2704"/>
              <a:chExt cx="544" cy="296"/>
            </a:xfrm>
          </p:grpSpPr>
          <p:grpSp>
            <p:nvGrpSpPr>
              <p:cNvPr id="18532" name="Group 1017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18543" name="Group 1018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18550" name="Freeform 101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8551" name="Freeform 102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544" name="Group 1021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18548" name="Freeform 102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8549" name="Freeform 102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545" name="Group 1024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18546" name="Freeform 1025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8547" name="Freeform 1026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8533" name="Group 1027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18534" name="Group 1028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18541" name="Freeform 102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8542" name="Freeform 103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535" name="Group 1031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18539" name="Freeform 103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8540" name="Freeform 103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536" name="Group 1034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18537" name="Freeform 1035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8538" name="Freeform 1036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</p:grpSp>
      <p:grpSp>
        <p:nvGrpSpPr>
          <p:cNvPr id="17486" name="Group 1037"/>
          <p:cNvGrpSpPr>
            <a:grpSpLocks/>
          </p:cNvGrpSpPr>
          <p:nvPr/>
        </p:nvGrpSpPr>
        <p:grpSpPr bwMode="auto">
          <a:xfrm rot="201456">
            <a:off x="7848600" y="6019800"/>
            <a:ext cx="601663" cy="196850"/>
            <a:chOff x="2199" y="3091"/>
            <a:chExt cx="432" cy="140"/>
          </a:xfrm>
        </p:grpSpPr>
        <p:sp>
          <p:nvSpPr>
            <p:cNvPr id="18528" name="Freeform 1038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 w 356"/>
                <a:gd name="T1" fmla="*/ 1 h 228"/>
                <a:gd name="T2" fmla="*/ 1 w 356"/>
                <a:gd name="T3" fmla="*/ 1 h 228"/>
                <a:gd name="T4" fmla="*/ 1 w 356"/>
                <a:gd name="T5" fmla="*/ 1 h 228"/>
                <a:gd name="T6" fmla="*/ 1 w 356"/>
                <a:gd name="T7" fmla="*/ 1 h 228"/>
                <a:gd name="T8" fmla="*/ 1 w 356"/>
                <a:gd name="T9" fmla="*/ 1 h 228"/>
                <a:gd name="T10" fmla="*/ 1 w 356"/>
                <a:gd name="T11" fmla="*/ 1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4D4D4D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29" name="Freeform 1039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1 w 330"/>
                <a:gd name="T1" fmla="*/ 2 h 158"/>
                <a:gd name="T2" fmla="*/ 1 w 330"/>
                <a:gd name="T3" fmla="*/ 8 h 158"/>
                <a:gd name="T4" fmla="*/ 2 w 330"/>
                <a:gd name="T5" fmla="*/ 8 h 158"/>
                <a:gd name="T6" fmla="*/ 3 w 330"/>
                <a:gd name="T7" fmla="*/ 8 h 158"/>
                <a:gd name="T8" fmla="*/ 3 w 330"/>
                <a:gd name="T9" fmla="*/ 4 h 158"/>
                <a:gd name="T10" fmla="*/ 3 w 330"/>
                <a:gd name="T11" fmla="*/ 2 h 158"/>
                <a:gd name="T12" fmla="*/ 1 w 330"/>
                <a:gd name="T13" fmla="*/ 2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4D4D4D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87" name="Group 1040"/>
          <p:cNvGrpSpPr>
            <a:grpSpLocks/>
          </p:cNvGrpSpPr>
          <p:nvPr/>
        </p:nvGrpSpPr>
        <p:grpSpPr bwMode="auto">
          <a:xfrm rot="201456">
            <a:off x="725488" y="4533900"/>
            <a:ext cx="144462" cy="74613"/>
            <a:chOff x="2199" y="3091"/>
            <a:chExt cx="432" cy="140"/>
          </a:xfrm>
        </p:grpSpPr>
        <p:sp>
          <p:nvSpPr>
            <p:cNvPr id="18526" name="Freeform 1041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 w 356"/>
                <a:gd name="T1" fmla="*/ 1 h 228"/>
                <a:gd name="T2" fmla="*/ 1 w 356"/>
                <a:gd name="T3" fmla="*/ 1 h 228"/>
                <a:gd name="T4" fmla="*/ 1 w 356"/>
                <a:gd name="T5" fmla="*/ 1 h 228"/>
                <a:gd name="T6" fmla="*/ 1 w 356"/>
                <a:gd name="T7" fmla="*/ 1 h 228"/>
                <a:gd name="T8" fmla="*/ 1 w 356"/>
                <a:gd name="T9" fmla="*/ 1 h 228"/>
                <a:gd name="T10" fmla="*/ 1 w 356"/>
                <a:gd name="T11" fmla="*/ 1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27" name="Freeform 1042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1 w 330"/>
                <a:gd name="T1" fmla="*/ 2 h 158"/>
                <a:gd name="T2" fmla="*/ 1 w 330"/>
                <a:gd name="T3" fmla="*/ 8 h 158"/>
                <a:gd name="T4" fmla="*/ 2 w 330"/>
                <a:gd name="T5" fmla="*/ 8 h 158"/>
                <a:gd name="T6" fmla="*/ 3 w 330"/>
                <a:gd name="T7" fmla="*/ 8 h 158"/>
                <a:gd name="T8" fmla="*/ 3 w 330"/>
                <a:gd name="T9" fmla="*/ 4 h 158"/>
                <a:gd name="T10" fmla="*/ 3 w 330"/>
                <a:gd name="T11" fmla="*/ 2 h 158"/>
                <a:gd name="T12" fmla="*/ 1 w 330"/>
                <a:gd name="T13" fmla="*/ 2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88" name="Group 1043"/>
          <p:cNvGrpSpPr>
            <a:grpSpLocks/>
          </p:cNvGrpSpPr>
          <p:nvPr/>
        </p:nvGrpSpPr>
        <p:grpSpPr bwMode="auto">
          <a:xfrm rot="201456">
            <a:off x="1411288" y="4449763"/>
            <a:ext cx="144462" cy="73025"/>
            <a:chOff x="2199" y="3091"/>
            <a:chExt cx="432" cy="140"/>
          </a:xfrm>
        </p:grpSpPr>
        <p:sp>
          <p:nvSpPr>
            <p:cNvPr id="18524" name="Freeform 1044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 w 356"/>
                <a:gd name="T1" fmla="*/ 1 h 228"/>
                <a:gd name="T2" fmla="*/ 1 w 356"/>
                <a:gd name="T3" fmla="*/ 1 h 228"/>
                <a:gd name="T4" fmla="*/ 1 w 356"/>
                <a:gd name="T5" fmla="*/ 1 h 228"/>
                <a:gd name="T6" fmla="*/ 1 w 356"/>
                <a:gd name="T7" fmla="*/ 1 h 228"/>
                <a:gd name="T8" fmla="*/ 1 w 356"/>
                <a:gd name="T9" fmla="*/ 1 h 228"/>
                <a:gd name="T10" fmla="*/ 1 w 356"/>
                <a:gd name="T11" fmla="*/ 1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25" name="Freeform 1045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1 w 330"/>
                <a:gd name="T1" fmla="*/ 2 h 158"/>
                <a:gd name="T2" fmla="*/ 1 w 330"/>
                <a:gd name="T3" fmla="*/ 8 h 158"/>
                <a:gd name="T4" fmla="*/ 2 w 330"/>
                <a:gd name="T5" fmla="*/ 8 h 158"/>
                <a:gd name="T6" fmla="*/ 3 w 330"/>
                <a:gd name="T7" fmla="*/ 8 h 158"/>
                <a:gd name="T8" fmla="*/ 3 w 330"/>
                <a:gd name="T9" fmla="*/ 4 h 158"/>
                <a:gd name="T10" fmla="*/ 3 w 330"/>
                <a:gd name="T11" fmla="*/ 2 h 158"/>
                <a:gd name="T12" fmla="*/ 1 w 330"/>
                <a:gd name="T13" fmla="*/ 2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89" name="Group 1046"/>
          <p:cNvGrpSpPr>
            <a:grpSpLocks/>
          </p:cNvGrpSpPr>
          <p:nvPr/>
        </p:nvGrpSpPr>
        <p:grpSpPr bwMode="auto">
          <a:xfrm rot="201456">
            <a:off x="1993900" y="4416425"/>
            <a:ext cx="146050" cy="73025"/>
            <a:chOff x="2199" y="3091"/>
            <a:chExt cx="432" cy="140"/>
          </a:xfrm>
        </p:grpSpPr>
        <p:sp>
          <p:nvSpPr>
            <p:cNvPr id="18522" name="Freeform 1047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 w 356"/>
                <a:gd name="T1" fmla="*/ 1 h 228"/>
                <a:gd name="T2" fmla="*/ 1 w 356"/>
                <a:gd name="T3" fmla="*/ 1 h 228"/>
                <a:gd name="T4" fmla="*/ 1 w 356"/>
                <a:gd name="T5" fmla="*/ 1 h 228"/>
                <a:gd name="T6" fmla="*/ 1 w 356"/>
                <a:gd name="T7" fmla="*/ 1 h 228"/>
                <a:gd name="T8" fmla="*/ 1 w 356"/>
                <a:gd name="T9" fmla="*/ 1 h 228"/>
                <a:gd name="T10" fmla="*/ 1 w 356"/>
                <a:gd name="T11" fmla="*/ 1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23" name="Freeform 1048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1 w 330"/>
                <a:gd name="T1" fmla="*/ 2 h 158"/>
                <a:gd name="T2" fmla="*/ 1 w 330"/>
                <a:gd name="T3" fmla="*/ 8 h 158"/>
                <a:gd name="T4" fmla="*/ 2 w 330"/>
                <a:gd name="T5" fmla="*/ 8 h 158"/>
                <a:gd name="T6" fmla="*/ 3 w 330"/>
                <a:gd name="T7" fmla="*/ 8 h 158"/>
                <a:gd name="T8" fmla="*/ 3 w 330"/>
                <a:gd name="T9" fmla="*/ 4 h 158"/>
                <a:gd name="T10" fmla="*/ 3 w 330"/>
                <a:gd name="T11" fmla="*/ 2 h 158"/>
                <a:gd name="T12" fmla="*/ 1 w 330"/>
                <a:gd name="T13" fmla="*/ 2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90" name="Group 1052"/>
          <p:cNvGrpSpPr>
            <a:grpSpLocks/>
          </p:cNvGrpSpPr>
          <p:nvPr/>
        </p:nvGrpSpPr>
        <p:grpSpPr bwMode="auto">
          <a:xfrm rot="1911848">
            <a:off x="7721600" y="5410200"/>
            <a:ext cx="1422400" cy="417513"/>
            <a:chOff x="3353" y="4024"/>
            <a:chExt cx="1021" cy="296"/>
          </a:xfrm>
        </p:grpSpPr>
        <p:grpSp>
          <p:nvGrpSpPr>
            <p:cNvPr id="18480" name="Group 1053"/>
            <p:cNvGrpSpPr>
              <a:grpSpLocks/>
            </p:cNvGrpSpPr>
            <p:nvPr/>
          </p:nvGrpSpPr>
          <p:grpSpPr bwMode="auto">
            <a:xfrm rot="464866">
              <a:off x="3353" y="4024"/>
              <a:ext cx="544" cy="296"/>
              <a:chOff x="4649" y="2704"/>
              <a:chExt cx="544" cy="296"/>
            </a:xfrm>
          </p:grpSpPr>
          <p:grpSp>
            <p:nvGrpSpPr>
              <p:cNvPr id="18502" name="Group 1054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18513" name="Group 1055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18520" name="Freeform 105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8521" name="Freeform 105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514" name="Group 1058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18518" name="Freeform 105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8519" name="Freeform 106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515" name="Group 1061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18516" name="Freeform 106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8517" name="Freeform 106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8503" name="Group 1064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18504" name="Group 1065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18511" name="Freeform 106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8512" name="Freeform 106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505" name="Group 1068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18509" name="Freeform 106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8510" name="Freeform 107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506" name="Group 1071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18507" name="Freeform 107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8508" name="Freeform 107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8481" name="Group 1074"/>
            <p:cNvGrpSpPr>
              <a:grpSpLocks/>
            </p:cNvGrpSpPr>
            <p:nvPr/>
          </p:nvGrpSpPr>
          <p:grpSpPr bwMode="auto">
            <a:xfrm rot="21135134" flipH="1">
              <a:off x="3830" y="4024"/>
              <a:ext cx="544" cy="296"/>
              <a:chOff x="4649" y="2704"/>
              <a:chExt cx="544" cy="296"/>
            </a:xfrm>
          </p:grpSpPr>
          <p:grpSp>
            <p:nvGrpSpPr>
              <p:cNvPr id="18482" name="Group 1075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18493" name="Group 1076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18500" name="Freeform 1077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8501" name="Freeform 1078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494" name="Group 1079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18498" name="Freeform 1080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8499" name="Freeform 1081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495" name="Group 1082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18496" name="Freeform 108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8497" name="Freeform 108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8483" name="Group 1085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18484" name="Group 1086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18491" name="Freeform 1087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8492" name="Freeform 1088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485" name="Group 1089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18489" name="Freeform 1090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8490" name="Freeform 1091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486" name="Group 1092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18487" name="Freeform 109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8488" name="Freeform 109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</p:grpSp>
      <p:grpSp>
        <p:nvGrpSpPr>
          <p:cNvPr id="17491" name="Group 1095"/>
          <p:cNvGrpSpPr>
            <a:grpSpLocks/>
          </p:cNvGrpSpPr>
          <p:nvPr/>
        </p:nvGrpSpPr>
        <p:grpSpPr bwMode="auto">
          <a:xfrm rot="421165">
            <a:off x="1524000" y="6019800"/>
            <a:ext cx="601663" cy="198438"/>
            <a:chOff x="2199" y="3091"/>
            <a:chExt cx="432" cy="140"/>
          </a:xfrm>
        </p:grpSpPr>
        <p:sp>
          <p:nvSpPr>
            <p:cNvPr id="18478" name="Freeform 1096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 w 356"/>
                <a:gd name="T1" fmla="*/ 1 h 228"/>
                <a:gd name="T2" fmla="*/ 1 w 356"/>
                <a:gd name="T3" fmla="*/ 1 h 228"/>
                <a:gd name="T4" fmla="*/ 1 w 356"/>
                <a:gd name="T5" fmla="*/ 1 h 228"/>
                <a:gd name="T6" fmla="*/ 1 w 356"/>
                <a:gd name="T7" fmla="*/ 1 h 228"/>
                <a:gd name="T8" fmla="*/ 1 w 356"/>
                <a:gd name="T9" fmla="*/ 1 h 228"/>
                <a:gd name="T10" fmla="*/ 1 w 356"/>
                <a:gd name="T11" fmla="*/ 1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4D4D4D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9" name="Freeform 1097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1 w 330"/>
                <a:gd name="T1" fmla="*/ 2 h 158"/>
                <a:gd name="T2" fmla="*/ 1 w 330"/>
                <a:gd name="T3" fmla="*/ 8 h 158"/>
                <a:gd name="T4" fmla="*/ 2 w 330"/>
                <a:gd name="T5" fmla="*/ 8 h 158"/>
                <a:gd name="T6" fmla="*/ 3 w 330"/>
                <a:gd name="T7" fmla="*/ 8 h 158"/>
                <a:gd name="T8" fmla="*/ 3 w 330"/>
                <a:gd name="T9" fmla="*/ 4 h 158"/>
                <a:gd name="T10" fmla="*/ 3 w 330"/>
                <a:gd name="T11" fmla="*/ 2 h 158"/>
                <a:gd name="T12" fmla="*/ 1 w 330"/>
                <a:gd name="T13" fmla="*/ 2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4D4D4D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92" name="Group 1098"/>
          <p:cNvGrpSpPr>
            <a:grpSpLocks/>
          </p:cNvGrpSpPr>
          <p:nvPr/>
        </p:nvGrpSpPr>
        <p:grpSpPr bwMode="auto">
          <a:xfrm rot="201456">
            <a:off x="8272463" y="5916613"/>
            <a:ext cx="165100" cy="74612"/>
            <a:chOff x="2199" y="3091"/>
            <a:chExt cx="432" cy="140"/>
          </a:xfrm>
        </p:grpSpPr>
        <p:sp>
          <p:nvSpPr>
            <p:cNvPr id="18476" name="Freeform 1099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 w 356"/>
                <a:gd name="T1" fmla="*/ 1 h 228"/>
                <a:gd name="T2" fmla="*/ 1 w 356"/>
                <a:gd name="T3" fmla="*/ 1 h 228"/>
                <a:gd name="T4" fmla="*/ 1 w 356"/>
                <a:gd name="T5" fmla="*/ 1 h 228"/>
                <a:gd name="T6" fmla="*/ 1 w 356"/>
                <a:gd name="T7" fmla="*/ 1 h 228"/>
                <a:gd name="T8" fmla="*/ 1 w 356"/>
                <a:gd name="T9" fmla="*/ 1 h 228"/>
                <a:gd name="T10" fmla="*/ 1 w 356"/>
                <a:gd name="T11" fmla="*/ 1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7" name="Freeform 1100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1 w 330"/>
                <a:gd name="T1" fmla="*/ 2 h 158"/>
                <a:gd name="T2" fmla="*/ 1 w 330"/>
                <a:gd name="T3" fmla="*/ 8 h 158"/>
                <a:gd name="T4" fmla="*/ 2 w 330"/>
                <a:gd name="T5" fmla="*/ 8 h 158"/>
                <a:gd name="T6" fmla="*/ 3 w 330"/>
                <a:gd name="T7" fmla="*/ 8 h 158"/>
                <a:gd name="T8" fmla="*/ 3 w 330"/>
                <a:gd name="T9" fmla="*/ 4 h 158"/>
                <a:gd name="T10" fmla="*/ 3 w 330"/>
                <a:gd name="T11" fmla="*/ 2 h 158"/>
                <a:gd name="T12" fmla="*/ 1 w 330"/>
                <a:gd name="T13" fmla="*/ 2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93" name="Group 1101"/>
          <p:cNvGrpSpPr>
            <a:grpSpLocks/>
          </p:cNvGrpSpPr>
          <p:nvPr/>
        </p:nvGrpSpPr>
        <p:grpSpPr bwMode="auto">
          <a:xfrm rot="201456">
            <a:off x="8534400" y="6096000"/>
            <a:ext cx="166688" cy="74613"/>
            <a:chOff x="2199" y="3091"/>
            <a:chExt cx="432" cy="140"/>
          </a:xfrm>
        </p:grpSpPr>
        <p:sp>
          <p:nvSpPr>
            <p:cNvPr id="18474" name="Freeform 1102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 w 356"/>
                <a:gd name="T1" fmla="*/ 1 h 228"/>
                <a:gd name="T2" fmla="*/ 1 w 356"/>
                <a:gd name="T3" fmla="*/ 1 h 228"/>
                <a:gd name="T4" fmla="*/ 1 w 356"/>
                <a:gd name="T5" fmla="*/ 1 h 228"/>
                <a:gd name="T6" fmla="*/ 1 w 356"/>
                <a:gd name="T7" fmla="*/ 1 h 228"/>
                <a:gd name="T8" fmla="*/ 1 w 356"/>
                <a:gd name="T9" fmla="*/ 1 h 228"/>
                <a:gd name="T10" fmla="*/ 1 w 356"/>
                <a:gd name="T11" fmla="*/ 1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5" name="Freeform 1103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1 w 330"/>
                <a:gd name="T1" fmla="*/ 2 h 158"/>
                <a:gd name="T2" fmla="*/ 1 w 330"/>
                <a:gd name="T3" fmla="*/ 8 h 158"/>
                <a:gd name="T4" fmla="*/ 2 w 330"/>
                <a:gd name="T5" fmla="*/ 8 h 158"/>
                <a:gd name="T6" fmla="*/ 3 w 330"/>
                <a:gd name="T7" fmla="*/ 8 h 158"/>
                <a:gd name="T8" fmla="*/ 3 w 330"/>
                <a:gd name="T9" fmla="*/ 4 h 158"/>
                <a:gd name="T10" fmla="*/ 3 w 330"/>
                <a:gd name="T11" fmla="*/ 2 h 158"/>
                <a:gd name="T12" fmla="*/ 1 w 330"/>
                <a:gd name="T13" fmla="*/ 2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94" name="Group 1104"/>
          <p:cNvGrpSpPr>
            <a:grpSpLocks/>
          </p:cNvGrpSpPr>
          <p:nvPr/>
        </p:nvGrpSpPr>
        <p:grpSpPr bwMode="auto">
          <a:xfrm rot="201456">
            <a:off x="2171700" y="3833813"/>
            <a:ext cx="144463" cy="73025"/>
            <a:chOff x="2199" y="3091"/>
            <a:chExt cx="432" cy="140"/>
          </a:xfrm>
        </p:grpSpPr>
        <p:sp>
          <p:nvSpPr>
            <p:cNvPr id="18472" name="Freeform 1105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 w 356"/>
                <a:gd name="T1" fmla="*/ 1 h 228"/>
                <a:gd name="T2" fmla="*/ 1 w 356"/>
                <a:gd name="T3" fmla="*/ 1 h 228"/>
                <a:gd name="T4" fmla="*/ 1 w 356"/>
                <a:gd name="T5" fmla="*/ 1 h 228"/>
                <a:gd name="T6" fmla="*/ 1 w 356"/>
                <a:gd name="T7" fmla="*/ 1 h 228"/>
                <a:gd name="T8" fmla="*/ 1 w 356"/>
                <a:gd name="T9" fmla="*/ 1 h 228"/>
                <a:gd name="T10" fmla="*/ 1 w 356"/>
                <a:gd name="T11" fmla="*/ 1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3" name="Freeform 1106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1 w 330"/>
                <a:gd name="T1" fmla="*/ 2 h 158"/>
                <a:gd name="T2" fmla="*/ 1 w 330"/>
                <a:gd name="T3" fmla="*/ 8 h 158"/>
                <a:gd name="T4" fmla="*/ 2 w 330"/>
                <a:gd name="T5" fmla="*/ 8 h 158"/>
                <a:gd name="T6" fmla="*/ 3 w 330"/>
                <a:gd name="T7" fmla="*/ 8 h 158"/>
                <a:gd name="T8" fmla="*/ 3 w 330"/>
                <a:gd name="T9" fmla="*/ 4 h 158"/>
                <a:gd name="T10" fmla="*/ 3 w 330"/>
                <a:gd name="T11" fmla="*/ 2 h 158"/>
                <a:gd name="T12" fmla="*/ 1 w 330"/>
                <a:gd name="T13" fmla="*/ 2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95" name="Group 1107"/>
          <p:cNvGrpSpPr>
            <a:grpSpLocks/>
          </p:cNvGrpSpPr>
          <p:nvPr/>
        </p:nvGrpSpPr>
        <p:grpSpPr bwMode="auto">
          <a:xfrm rot="201456">
            <a:off x="2178050" y="3743325"/>
            <a:ext cx="144463" cy="73025"/>
            <a:chOff x="2199" y="3091"/>
            <a:chExt cx="432" cy="140"/>
          </a:xfrm>
        </p:grpSpPr>
        <p:sp>
          <p:nvSpPr>
            <p:cNvPr id="18470" name="Freeform 1108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 w 356"/>
                <a:gd name="T1" fmla="*/ 1 h 228"/>
                <a:gd name="T2" fmla="*/ 1 w 356"/>
                <a:gd name="T3" fmla="*/ 1 h 228"/>
                <a:gd name="T4" fmla="*/ 1 w 356"/>
                <a:gd name="T5" fmla="*/ 1 h 228"/>
                <a:gd name="T6" fmla="*/ 1 w 356"/>
                <a:gd name="T7" fmla="*/ 1 h 228"/>
                <a:gd name="T8" fmla="*/ 1 w 356"/>
                <a:gd name="T9" fmla="*/ 1 h 228"/>
                <a:gd name="T10" fmla="*/ 1 w 356"/>
                <a:gd name="T11" fmla="*/ 1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1" name="Freeform 1109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1 w 330"/>
                <a:gd name="T1" fmla="*/ 2 h 158"/>
                <a:gd name="T2" fmla="*/ 1 w 330"/>
                <a:gd name="T3" fmla="*/ 8 h 158"/>
                <a:gd name="T4" fmla="*/ 2 w 330"/>
                <a:gd name="T5" fmla="*/ 8 h 158"/>
                <a:gd name="T6" fmla="*/ 3 w 330"/>
                <a:gd name="T7" fmla="*/ 8 h 158"/>
                <a:gd name="T8" fmla="*/ 3 w 330"/>
                <a:gd name="T9" fmla="*/ 4 h 158"/>
                <a:gd name="T10" fmla="*/ 3 w 330"/>
                <a:gd name="T11" fmla="*/ 2 h 158"/>
                <a:gd name="T12" fmla="*/ 1 w 330"/>
                <a:gd name="T13" fmla="*/ 2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96" name="Group 1110"/>
          <p:cNvGrpSpPr>
            <a:grpSpLocks/>
          </p:cNvGrpSpPr>
          <p:nvPr/>
        </p:nvGrpSpPr>
        <p:grpSpPr bwMode="auto">
          <a:xfrm rot="201456">
            <a:off x="2246313" y="3690938"/>
            <a:ext cx="144462" cy="73025"/>
            <a:chOff x="2199" y="3091"/>
            <a:chExt cx="432" cy="140"/>
          </a:xfrm>
        </p:grpSpPr>
        <p:sp>
          <p:nvSpPr>
            <p:cNvPr id="18468" name="Freeform 1111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 w 356"/>
                <a:gd name="T1" fmla="*/ 1 h 228"/>
                <a:gd name="T2" fmla="*/ 1 w 356"/>
                <a:gd name="T3" fmla="*/ 1 h 228"/>
                <a:gd name="T4" fmla="*/ 1 w 356"/>
                <a:gd name="T5" fmla="*/ 1 h 228"/>
                <a:gd name="T6" fmla="*/ 1 w 356"/>
                <a:gd name="T7" fmla="*/ 1 h 228"/>
                <a:gd name="T8" fmla="*/ 1 w 356"/>
                <a:gd name="T9" fmla="*/ 1 h 228"/>
                <a:gd name="T10" fmla="*/ 1 w 356"/>
                <a:gd name="T11" fmla="*/ 1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9" name="Freeform 1112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1 w 330"/>
                <a:gd name="T1" fmla="*/ 2 h 158"/>
                <a:gd name="T2" fmla="*/ 1 w 330"/>
                <a:gd name="T3" fmla="*/ 8 h 158"/>
                <a:gd name="T4" fmla="*/ 2 w 330"/>
                <a:gd name="T5" fmla="*/ 8 h 158"/>
                <a:gd name="T6" fmla="*/ 3 w 330"/>
                <a:gd name="T7" fmla="*/ 8 h 158"/>
                <a:gd name="T8" fmla="*/ 3 w 330"/>
                <a:gd name="T9" fmla="*/ 4 h 158"/>
                <a:gd name="T10" fmla="*/ 3 w 330"/>
                <a:gd name="T11" fmla="*/ 2 h 158"/>
                <a:gd name="T12" fmla="*/ 1 w 330"/>
                <a:gd name="T13" fmla="*/ 2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97" name="Group 1113"/>
          <p:cNvGrpSpPr>
            <a:grpSpLocks/>
          </p:cNvGrpSpPr>
          <p:nvPr/>
        </p:nvGrpSpPr>
        <p:grpSpPr bwMode="auto">
          <a:xfrm rot="201456">
            <a:off x="3717925" y="6110288"/>
            <a:ext cx="166688" cy="74612"/>
            <a:chOff x="2199" y="3091"/>
            <a:chExt cx="432" cy="140"/>
          </a:xfrm>
        </p:grpSpPr>
        <p:sp>
          <p:nvSpPr>
            <p:cNvPr id="18466" name="Freeform 1114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 w 356"/>
                <a:gd name="T1" fmla="*/ 1 h 228"/>
                <a:gd name="T2" fmla="*/ 1 w 356"/>
                <a:gd name="T3" fmla="*/ 1 h 228"/>
                <a:gd name="T4" fmla="*/ 1 w 356"/>
                <a:gd name="T5" fmla="*/ 1 h 228"/>
                <a:gd name="T6" fmla="*/ 1 w 356"/>
                <a:gd name="T7" fmla="*/ 1 h 228"/>
                <a:gd name="T8" fmla="*/ 1 w 356"/>
                <a:gd name="T9" fmla="*/ 1 h 228"/>
                <a:gd name="T10" fmla="*/ 1 w 356"/>
                <a:gd name="T11" fmla="*/ 1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7" name="Freeform 1115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1 w 330"/>
                <a:gd name="T1" fmla="*/ 2 h 158"/>
                <a:gd name="T2" fmla="*/ 1 w 330"/>
                <a:gd name="T3" fmla="*/ 8 h 158"/>
                <a:gd name="T4" fmla="*/ 2 w 330"/>
                <a:gd name="T5" fmla="*/ 8 h 158"/>
                <a:gd name="T6" fmla="*/ 3 w 330"/>
                <a:gd name="T7" fmla="*/ 8 h 158"/>
                <a:gd name="T8" fmla="*/ 3 w 330"/>
                <a:gd name="T9" fmla="*/ 4 h 158"/>
                <a:gd name="T10" fmla="*/ 3 w 330"/>
                <a:gd name="T11" fmla="*/ 2 h 158"/>
                <a:gd name="T12" fmla="*/ 1 w 330"/>
                <a:gd name="T13" fmla="*/ 2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98" name="Group 1116"/>
          <p:cNvGrpSpPr>
            <a:grpSpLocks/>
          </p:cNvGrpSpPr>
          <p:nvPr/>
        </p:nvGrpSpPr>
        <p:grpSpPr bwMode="auto">
          <a:xfrm rot="201456">
            <a:off x="8153400" y="5791200"/>
            <a:ext cx="166688" cy="76200"/>
            <a:chOff x="2199" y="3091"/>
            <a:chExt cx="432" cy="140"/>
          </a:xfrm>
        </p:grpSpPr>
        <p:sp>
          <p:nvSpPr>
            <p:cNvPr id="18464" name="Freeform 1117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 w 356"/>
                <a:gd name="T1" fmla="*/ 1 h 228"/>
                <a:gd name="T2" fmla="*/ 1 w 356"/>
                <a:gd name="T3" fmla="*/ 1 h 228"/>
                <a:gd name="T4" fmla="*/ 1 w 356"/>
                <a:gd name="T5" fmla="*/ 1 h 228"/>
                <a:gd name="T6" fmla="*/ 1 w 356"/>
                <a:gd name="T7" fmla="*/ 1 h 228"/>
                <a:gd name="T8" fmla="*/ 1 w 356"/>
                <a:gd name="T9" fmla="*/ 1 h 228"/>
                <a:gd name="T10" fmla="*/ 1 w 356"/>
                <a:gd name="T11" fmla="*/ 1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5" name="Freeform 1118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1 w 330"/>
                <a:gd name="T1" fmla="*/ 2 h 158"/>
                <a:gd name="T2" fmla="*/ 1 w 330"/>
                <a:gd name="T3" fmla="*/ 8 h 158"/>
                <a:gd name="T4" fmla="*/ 2 w 330"/>
                <a:gd name="T5" fmla="*/ 8 h 158"/>
                <a:gd name="T6" fmla="*/ 3 w 330"/>
                <a:gd name="T7" fmla="*/ 8 h 158"/>
                <a:gd name="T8" fmla="*/ 3 w 330"/>
                <a:gd name="T9" fmla="*/ 4 h 158"/>
                <a:gd name="T10" fmla="*/ 3 w 330"/>
                <a:gd name="T11" fmla="*/ 2 h 158"/>
                <a:gd name="T12" fmla="*/ 1 w 330"/>
                <a:gd name="T13" fmla="*/ 2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99" name="Group 1119"/>
          <p:cNvGrpSpPr>
            <a:grpSpLocks/>
          </p:cNvGrpSpPr>
          <p:nvPr/>
        </p:nvGrpSpPr>
        <p:grpSpPr bwMode="auto">
          <a:xfrm rot="201456">
            <a:off x="8305800" y="5715000"/>
            <a:ext cx="165100" cy="74613"/>
            <a:chOff x="2199" y="3091"/>
            <a:chExt cx="432" cy="140"/>
          </a:xfrm>
        </p:grpSpPr>
        <p:sp>
          <p:nvSpPr>
            <p:cNvPr id="18462" name="Freeform 1120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 w 356"/>
                <a:gd name="T1" fmla="*/ 1 h 228"/>
                <a:gd name="T2" fmla="*/ 1 w 356"/>
                <a:gd name="T3" fmla="*/ 1 h 228"/>
                <a:gd name="T4" fmla="*/ 1 w 356"/>
                <a:gd name="T5" fmla="*/ 1 h 228"/>
                <a:gd name="T6" fmla="*/ 1 w 356"/>
                <a:gd name="T7" fmla="*/ 1 h 228"/>
                <a:gd name="T8" fmla="*/ 1 w 356"/>
                <a:gd name="T9" fmla="*/ 1 h 228"/>
                <a:gd name="T10" fmla="*/ 1 w 356"/>
                <a:gd name="T11" fmla="*/ 1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3" name="Freeform 1121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1 w 330"/>
                <a:gd name="T1" fmla="*/ 2 h 158"/>
                <a:gd name="T2" fmla="*/ 1 w 330"/>
                <a:gd name="T3" fmla="*/ 8 h 158"/>
                <a:gd name="T4" fmla="*/ 2 w 330"/>
                <a:gd name="T5" fmla="*/ 8 h 158"/>
                <a:gd name="T6" fmla="*/ 3 w 330"/>
                <a:gd name="T7" fmla="*/ 8 h 158"/>
                <a:gd name="T8" fmla="*/ 3 w 330"/>
                <a:gd name="T9" fmla="*/ 4 h 158"/>
                <a:gd name="T10" fmla="*/ 3 w 330"/>
                <a:gd name="T11" fmla="*/ 2 h 158"/>
                <a:gd name="T12" fmla="*/ 1 w 330"/>
                <a:gd name="T13" fmla="*/ 2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500" name="Group 1122"/>
          <p:cNvGrpSpPr>
            <a:grpSpLocks/>
          </p:cNvGrpSpPr>
          <p:nvPr/>
        </p:nvGrpSpPr>
        <p:grpSpPr bwMode="auto">
          <a:xfrm rot="201456">
            <a:off x="2790825" y="4541838"/>
            <a:ext cx="144463" cy="73025"/>
            <a:chOff x="2199" y="3091"/>
            <a:chExt cx="432" cy="140"/>
          </a:xfrm>
        </p:grpSpPr>
        <p:sp>
          <p:nvSpPr>
            <p:cNvPr id="18460" name="Freeform 1123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 w 356"/>
                <a:gd name="T1" fmla="*/ 1 h 228"/>
                <a:gd name="T2" fmla="*/ 1 w 356"/>
                <a:gd name="T3" fmla="*/ 1 h 228"/>
                <a:gd name="T4" fmla="*/ 1 w 356"/>
                <a:gd name="T5" fmla="*/ 1 h 228"/>
                <a:gd name="T6" fmla="*/ 1 w 356"/>
                <a:gd name="T7" fmla="*/ 1 h 228"/>
                <a:gd name="T8" fmla="*/ 1 w 356"/>
                <a:gd name="T9" fmla="*/ 1 h 228"/>
                <a:gd name="T10" fmla="*/ 1 w 356"/>
                <a:gd name="T11" fmla="*/ 1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1" name="Freeform 1124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1 w 330"/>
                <a:gd name="T1" fmla="*/ 2 h 158"/>
                <a:gd name="T2" fmla="*/ 1 w 330"/>
                <a:gd name="T3" fmla="*/ 8 h 158"/>
                <a:gd name="T4" fmla="*/ 2 w 330"/>
                <a:gd name="T5" fmla="*/ 8 h 158"/>
                <a:gd name="T6" fmla="*/ 3 w 330"/>
                <a:gd name="T7" fmla="*/ 8 h 158"/>
                <a:gd name="T8" fmla="*/ 3 w 330"/>
                <a:gd name="T9" fmla="*/ 4 h 158"/>
                <a:gd name="T10" fmla="*/ 3 w 330"/>
                <a:gd name="T11" fmla="*/ 2 h 158"/>
                <a:gd name="T12" fmla="*/ 1 w 330"/>
                <a:gd name="T13" fmla="*/ 2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501" name="Group 1125"/>
          <p:cNvGrpSpPr>
            <a:grpSpLocks/>
          </p:cNvGrpSpPr>
          <p:nvPr/>
        </p:nvGrpSpPr>
        <p:grpSpPr bwMode="auto">
          <a:xfrm rot="201456">
            <a:off x="2587625" y="4575175"/>
            <a:ext cx="146050" cy="73025"/>
            <a:chOff x="2199" y="3091"/>
            <a:chExt cx="432" cy="140"/>
          </a:xfrm>
        </p:grpSpPr>
        <p:sp>
          <p:nvSpPr>
            <p:cNvPr id="18458" name="Freeform 1126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 w 356"/>
                <a:gd name="T1" fmla="*/ 1 h 228"/>
                <a:gd name="T2" fmla="*/ 1 w 356"/>
                <a:gd name="T3" fmla="*/ 1 h 228"/>
                <a:gd name="T4" fmla="*/ 1 w 356"/>
                <a:gd name="T5" fmla="*/ 1 h 228"/>
                <a:gd name="T6" fmla="*/ 1 w 356"/>
                <a:gd name="T7" fmla="*/ 1 h 228"/>
                <a:gd name="T8" fmla="*/ 1 w 356"/>
                <a:gd name="T9" fmla="*/ 1 h 228"/>
                <a:gd name="T10" fmla="*/ 1 w 356"/>
                <a:gd name="T11" fmla="*/ 1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9" name="Freeform 1127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1 w 330"/>
                <a:gd name="T1" fmla="*/ 2 h 158"/>
                <a:gd name="T2" fmla="*/ 1 w 330"/>
                <a:gd name="T3" fmla="*/ 8 h 158"/>
                <a:gd name="T4" fmla="*/ 2 w 330"/>
                <a:gd name="T5" fmla="*/ 8 h 158"/>
                <a:gd name="T6" fmla="*/ 3 w 330"/>
                <a:gd name="T7" fmla="*/ 8 h 158"/>
                <a:gd name="T8" fmla="*/ 3 w 330"/>
                <a:gd name="T9" fmla="*/ 4 h 158"/>
                <a:gd name="T10" fmla="*/ 3 w 330"/>
                <a:gd name="T11" fmla="*/ 2 h 158"/>
                <a:gd name="T12" fmla="*/ 1 w 330"/>
                <a:gd name="T13" fmla="*/ 2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502" name="Group 1128"/>
          <p:cNvGrpSpPr>
            <a:grpSpLocks/>
          </p:cNvGrpSpPr>
          <p:nvPr/>
        </p:nvGrpSpPr>
        <p:grpSpPr bwMode="auto">
          <a:xfrm rot="201456">
            <a:off x="2441575" y="4589463"/>
            <a:ext cx="144463" cy="73025"/>
            <a:chOff x="2199" y="3091"/>
            <a:chExt cx="432" cy="140"/>
          </a:xfrm>
        </p:grpSpPr>
        <p:sp>
          <p:nvSpPr>
            <p:cNvPr id="18456" name="Freeform 1129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 w 356"/>
                <a:gd name="T1" fmla="*/ 1 h 228"/>
                <a:gd name="T2" fmla="*/ 1 w 356"/>
                <a:gd name="T3" fmla="*/ 1 h 228"/>
                <a:gd name="T4" fmla="*/ 1 w 356"/>
                <a:gd name="T5" fmla="*/ 1 h 228"/>
                <a:gd name="T6" fmla="*/ 1 w 356"/>
                <a:gd name="T7" fmla="*/ 1 h 228"/>
                <a:gd name="T8" fmla="*/ 1 w 356"/>
                <a:gd name="T9" fmla="*/ 1 h 228"/>
                <a:gd name="T10" fmla="*/ 1 w 356"/>
                <a:gd name="T11" fmla="*/ 1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7" name="Freeform 1130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1 w 330"/>
                <a:gd name="T1" fmla="*/ 2 h 158"/>
                <a:gd name="T2" fmla="*/ 1 w 330"/>
                <a:gd name="T3" fmla="*/ 8 h 158"/>
                <a:gd name="T4" fmla="*/ 2 w 330"/>
                <a:gd name="T5" fmla="*/ 8 h 158"/>
                <a:gd name="T6" fmla="*/ 3 w 330"/>
                <a:gd name="T7" fmla="*/ 8 h 158"/>
                <a:gd name="T8" fmla="*/ 3 w 330"/>
                <a:gd name="T9" fmla="*/ 4 h 158"/>
                <a:gd name="T10" fmla="*/ 3 w 330"/>
                <a:gd name="T11" fmla="*/ 2 h 158"/>
                <a:gd name="T12" fmla="*/ 1 w 330"/>
                <a:gd name="T13" fmla="*/ 2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503" name="Group 1131"/>
          <p:cNvGrpSpPr>
            <a:grpSpLocks/>
          </p:cNvGrpSpPr>
          <p:nvPr/>
        </p:nvGrpSpPr>
        <p:grpSpPr bwMode="auto">
          <a:xfrm rot="201456">
            <a:off x="2446338" y="4498975"/>
            <a:ext cx="144462" cy="73025"/>
            <a:chOff x="2199" y="3091"/>
            <a:chExt cx="432" cy="140"/>
          </a:xfrm>
        </p:grpSpPr>
        <p:sp>
          <p:nvSpPr>
            <p:cNvPr id="18454" name="Freeform 1132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 w 356"/>
                <a:gd name="T1" fmla="*/ 1 h 228"/>
                <a:gd name="T2" fmla="*/ 1 w 356"/>
                <a:gd name="T3" fmla="*/ 1 h 228"/>
                <a:gd name="T4" fmla="*/ 1 w 356"/>
                <a:gd name="T5" fmla="*/ 1 h 228"/>
                <a:gd name="T6" fmla="*/ 1 w 356"/>
                <a:gd name="T7" fmla="*/ 1 h 228"/>
                <a:gd name="T8" fmla="*/ 1 w 356"/>
                <a:gd name="T9" fmla="*/ 1 h 228"/>
                <a:gd name="T10" fmla="*/ 1 w 356"/>
                <a:gd name="T11" fmla="*/ 1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5" name="Freeform 1133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1 w 330"/>
                <a:gd name="T1" fmla="*/ 2 h 158"/>
                <a:gd name="T2" fmla="*/ 1 w 330"/>
                <a:gd name="T3" fmla="*/ 8 h 158"/>
                <a:gd name="T4" fmla="*/ 2 w 330"/>
                <a:gd name="T5" fmla="*/ 8 h 158"/>
                <a:gd name="T6" fmla="*/ 3 w 330"/>
                <a:gd name="T7" fmla="*/ 8 h 158"/>
                <a:gd name="T8" fmla="*/ 3 w 330"/>
                <a:gd name="T9" fmla="*/ 4 h 158"/>
                <a:gd name="T10" fmla="*/ 3 w 330"/>
                <a:gd name="T11" fmla="*/ 2 h 158"/>
                <a:gd name="T12" fmla="*/ 1 w 330"/>
                <a:gd name="T13" fmla="*/ 2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504" name="Group 1134"/>
          <p:cNvGrpSpPr>
            <a:grpSpLocks/>
          </p:cNvGrpSpPr>
          <p:nvPr/>
        </p:nvGrpSpPr>
        <p:grpSpPr bwMode="auto">
          <a:xfrm rot="201456">
            <a:off x="2516188" y="4448175"/>
            <a:ext cx="144462" cy="73025"/>
            <a:chOff x="2199" y="3091"/>
            <a:chExt cx="432" cy="140"/>
          </a:xfrm>
        </p:grpSpPr>
        <p:sp>
          <p:nvSpPr>
            <p:cNvPr id="18452" name="Freeform 1135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 w 356"/>
                <a:gd name="T1" fmla="*/ 1 h 228"/>
                <a:gd name="T2" fmla="*/ 1 w 356"/>
                <a:gd name="T3" fmla="*/ 1 h 228"/>
                <a:gd name="T4" fmla="*/ 1 w 356"/>
                <a:gd name="T5" fmla="*/ 1 h 228"/>
                <a:gd name="T6" fmla="*/ 1 w 356"/>
                <a:gd name="T7" fmla="*/ 1 h 228"/>
                <a:gd name="T8" fmla="*/ 1 w 356"/>
                <a:gd name="T9" fmla="*/ 1 h 228"/>
                <a:gd name="T10" fmla="*/ 1 w 356"/>
                <a:gd name="T11" fmla="*/ 1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3" name="Freeform 1136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1 w 330"/>
                <a:gd name="T1" fmla="*/ 2 h 158"/>
                <a:gd name="T2" fmla="*/ 1 w 330"/>
                <a:gd name="T3" fmla="*/ 8 h 158"/>
                <a:gd name="T4" fmla="*/ 2 w 330"/>
                <a:gd name="T5" fmla="*/ 8 h 158"/>
                <a:gd name="T6" fmla="*/ 3 w 330"/>
                <a:gd name="T7" fmla="*/ 8 h 158"/>
                <a:gd name="T8" fmla="*/ 3 w 330"/>
                <a:gd name="T9" fmla="*/ 4 h 158"/>
                <a:gd name="T10" fmla="*/ 3 w 330"/>
                <a:gd name="T11" fmla="*/ 2 h 158"/>
                <a:gd name="T12" fmla="*/ 1 w 330"/>
                <a:gd name="T13" fmla="*/ 2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505" name="Group 1137"/>
          <p:cNvGrpSpPr>
            <a:grpSpLocks/>
          </p:cNvGrpSpPr>
          <p:nvPr/>
        </p:nvGrpSpPr>
        <p:grpSpPr bwMode="auto">
          <a:xfrm rot="201456">
            <a:off x="2573338" y="4427538"/>
            <a:ext cx="146050" cy="74612"/>
            <a:chOff x="2199" y="3091"/>
            <a:chExt cx="432" cy="140"/>
          </a:xfrm>
        </p:grpSpPr>
        <p:sp>
          <p:nvSpPr>
            <p:cNvPr id="18450" name="Freeform 1138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 w 356"/>
                <a:gd name="T1" fmla="*/ 1 h 228"/>
                <a:gd name="T2" fmla="*/ 1 w 356"/>
                <a:gd name="T3" fmla="*/ 1 h 228"/>
                <a:gd name="T4" fmla="*/ 1 w 356"/>
                <a:gd name="T5" fmla="*/ 1 h 228"/>
                <a:gd name="T6" fmla="*/ 1 w 356"/>
                <a:gd name="T7" fmla="*/ 1 h 228"/>
                <a:gd name="T8" fmla="*/ 1 w 356"/>
                <a:gd name="T9" fmla="*/ 1 h 228"/>
                <a:gd name="T10" fmla="*/ 1 w 356"/>
                <a:gd name="T11" fmla="*/ 1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1" name="Freeform 1139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1 w 330"/>
                <a:gd name="T1" fmla="*/ 2 h 158"/>
                <a:gd name="T2" fmla="*/ 1 w 330"/>
                <a:gd name="T3" fmla="*/ 8 h 158"/>
                <a:gd name="T4" fmla="*/ 2 w 330"/>
                <a:gd name="T5" fmla="*/ 8 h 158"/>
                <a:gd name="T6" fmla="*/ 3 w 330"/>
                <a:gd name="T7" fmla="*/ 8 h 158"/>
                <a:gd name="T8" fmla="*/ 3 w 330"/>
                <a:gd name="T9" fmla="*/ 4 h 158"/>
                <a:gd name="T10" fmla="*/ 3 w 330"/>
                <a:gd name="T11" fmla="*/ 2 h 158"/>
                <a:gd name="T12" fmla="*/ 1 w 330"/>
                <a:gd name="T13" fmla="*/ 2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506" name="Group 1140"/>
          <p:cNvGrpSpPr>
            <a:grpSpLocks/>
          </p:cNvGrpSpPr>
          <p:nvPr/>
        </p:nvGrpSpPr>
        <p:grpSpPr bwMode="auto">
          <a:xfrm rot="201456">
            <a:off x="2641600" y="4397375"/>
            <a:ext cx="146050" cy="73025"/>
            <a:chOff x="2199" y="3091"/>
            <a:chExt cx="432" cy="140"/>
          </a:xfrm>
        </p:grpSpPr>
        <p:sp>
          <p:nvSpPr>
            <p:cNvPr id="18448" name="Freeform 1141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 w 356"/>
                <a:gd name="T1" fmla="*/ 1 h 228"/>
                <a:gd name="T2" fmla="*/ 1 w 356"/>
                <a:gd name="T3" fmla="*/ 1 h 228"/>
                <a:gd name="T4" fmla="*/ 1 w 356"/>
                <a:gd name="T5" fmla="*/ 1 h 228"/>
                <a:gd name="T6" fmla="*/ 1 w 356"/>
                <a:gd name="T7" fmla="*/ 1 h 228"/>
                <a:gd name="T8" fmla="*/ 1 w 356"/>
                <a:gd name="T9" fmla="*/ 1 h 228"/>
                <a:gd name="T10" fmla="*/ 1 w 356"/>
                <a:gd name="T11" fmla="*/ 1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9" name="Freeform 1142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1 w 330"/>
                <a:gd name="T1" fmla="*/ 2 h 158"/>
                <a:gd name="T2" fmla="*/ 1 w 330"/>
                <a:gd name="T3" fmla="*/ 8 h 158"/>
                <a:gd name="T4" fmla="*/ 2 w 330"/>
                <a:gd name="T5" fmla="*/ 8 h 158"/>
                <a:gd name="T6" fmla="*/ 3 w 330"/>
                <a:gd name="T7" fmla="*/ 8 h 158"/>
                <a:gd name="T8" fmla="*/ 3 w 330"/>
                <a:gd name="T9" fmla="*/ 4 h 158"/>
                <a:gd name="T10" fmla="*/ 3 w 330"/>
                <a:gd name="T11" fmla="*/ 2 h 158"/>
                <a:gd name="T12" fmla="*/ 1 w 330"/>
                <a:gd name="T13" fmla="*/ 2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507" name="Group 1143"/>
          <p:cNvGrpSpPr>
            <a:grpSpLocks/>
          </p:cNvGrpSpPr>
          <p:nvPr/>
        </p:nvGrpSpPr>
        <p:grpSpPr bwMode="auto">
          <a:xfrm rot="201456">
            <a:off x="2825750" y="4340225"/>
            <a:ext cx="144463" cy="74613"/>
            <a:chOff x="2199" y="3091"/>
            <a:chExt cx="432" cy="140"/>
          </a:xfrm>
        </p:grpSpPr>
        <p:sp>
          <p:nvSpPr>
            <p:cNvPr id="18446" name="Freeform 1144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 w 356"/>
                <a:gd name="T1" fmla="*/ 1 h 228"/>
                <a:gd name="T2" fmla="*/ 1 w 356"/>
                <a:gd name="T3" fmla="*/ 1 h 228"/>
                <a:gd name="T4" fmla="*/ 1 w 356"/>
                <a:gd name="T5" fmla="*/ 1 h 228"/>
                <a:gd name="T6" fmla="*/ 1 w 356"/>
                <a:gd name="T7" fmla="*/ 1 h 228"/>
                <a:gd name="T8" fmla="*/ 1 w 356"/>
                <a:gd name="T9" fmla="*/ 1 h 228"/>
                <a:gd name="T10" fmla="*/ 1 w 356"/>
                <a:gd name="T11" fmla="*/ 1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7" name="Freeform 1145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1 w 330"/>
                <a:gd name="T1" fmla="*/ 2 h 158"/>
                <a:gd name="T2" fmla="*/ 1 w 330"/>
                <a:gd name="T3" fmla="*/ 8 h 158"/>
                <a:gd name="T4" fmla="*/ 2 w 330"/>
                <a:gd name="T5" fmla="*/ 8 h 158"/>
                <a:gd name="T6" fmla="*/ 3 w 330"/>
                <a:gd name="T7" fmla="*/ 8 h 158"/>
                <a:gd name="T8" fmla="*/ 3 w 330"/>
                <a:gd name="T9" fmla="*/ 4 h 158"/>
                <a:gd name="T10" fmla="*/ 3 w 330"/>
                <a:gd name="T11" fmla="*/ 2 h 158"/>
                <a:gd name="T12" fmla="*/ 1 w 330"/>
                <a:gd name="T13" fmla="*/ 2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508" name="Group 1149"/>
          <p:cNvGrpSpPr>
            <a:grpSpLocks/>
          </p:cNvGrpSpPr>
          <p:nvPr/>
        </p:nvGrpSpPr>
        <p:grpSpPr bwMode="auto">
          <a:xfrm rot="201456">
            <a:off x="79375" y="3511550"/>
            <a:ext cx="144463" cy="73025"/>
            <a:chOff x="2199" y="3091"/>
            <a:chExt cx="432" cy="140"/>
          </a:xfrm>
        </p:grpSpPr>
        <p:sp>
          <p:nvSpPr>
            <p:cNvPr id="18444" name="Freeform 1150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 w 356"/>
                <a:gd name="T1" fmla="*/ 1 h 228"/>
                <a:gd name="T2" fmla="*/ 1 w 356"/>
                <a:gd name="T3" fmla="*/ 1 h 228"/>
                <a:gd name="T4" fmla="*/ 1 w 356"/>
                <a:gd name="T5" fmla="*/ 1 h 228"/>
                <a:gd name="T6" fmla="*/ 1 w 356"/>
                <a:gd name="T7" fmla="*/ 1 h 228"/>
                <a:gd name="T8" fmla="*/ 1 w 356"/>
                <a:gd name="T9" fmla="*/ 1 h 228"/>
                <a:gd name="T10" fmla="*/ 1 w 356"/>
                <a:gd name="T11" fmla="*/ 1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5" name="Freeform 1151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1 w 330"/>
                <a:gd name="T1" fmla="*/ 2 h 158"/>
                <a:gd name="T2" fmla="*/ 1 w 330"/>
                <a:gd name="T3" fmla="*/ 8 h 158"/>
                <a:gd name="T4" fmla="*/ 2 w 330"/>
                <a:gd name="T5" fmla="*/ 8 h 158"/>
                <a:gd name="T6" fmla="*/ 3 w 330"/>
                <a:gd name="T7" fmla="*/ 8 h 158"/>
                <a:gd name="T8" fmla="*/ 3 w 330"/>
                <a:gd name="T9" fmla="*/ 4 h 158"/>
                <a:gd name="T10" fmla="*/ 3 w 330"/>
                <a:gd name="T11" fmla="*/ 2 h 158"/>
                <a:gd name="T12" fmla="*/ 1 w 330"/>
                <a:gd name="T13" fmla="*/ 2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509" name="Group 1152"/>
          <p:cNvGrpSpPr>
            <a:grpSpLocks/>
          </p:cNvGrpSpPr>
          <p:nvPr/>
        </p:nvGrpSpPr>
        <p:grpSpPr bwMode="auto">
          <a:xfrm rot="201456">
            <a:off x="65088" y="3365500"/>
            <a:ext cx="144462" cy="73025"/>
            <a:chOff x="2199" y="3091"/>
            <a:chExt cx="432" cy="140"/>
          </a:xfrm>
        </p:grpSpPr>
        <p:sp>
          <p:nvSpPr>
            <p:cNvPr id="18442" name="Freeform 1153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 w 356"/>
                <a:gd name="T1" fmla="*/ 1 h 228"/>
                <a:gd name="T2" fmla="*/ 1 w 356"/>
                <a:gd name="T3" fmla="*/ 1 h 228"/>
                <a:gd name="T4" fmla="*/ 1 w 356"/>
                <a:gd name="T5" fmla="*/ 1 h 228"/>
                <a:gd name="T6" fmla="*/ 1 w 356"/>
                <a:gd name="T7" fmla="*/ 1 h 228"/>
                <a:gd name="T8" fmla="*/ 1 w 356"/>
                <a:gd name="T9" fmla="*/ 1 h 228"/>
                <a:gd name="T10" fmla="*/ 1 w 356"/>
                <a:gd name="T11" fmla="*/ 1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3" name="Freeform 1154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1 w 330"/>
                <a:gd name="T1" fmla="*/ 2 h 158"/>
                <a:gd name="T2" fmla="*/ 1 w 330"/>
                <a:gd name="T3" fmla="*/ 8 h 158"/>
                <a:gd name="T4" fmla="*/ 2 w 330"/>
                <a:gd name="T5" fmla="*/ 8 h 158"/>
                <a:gd name="T6" fmla="*/ 3 w 330"/>
                <a:gd name="T7" fmla="*/ 8 h 158"/>
                <a:gd name="T8" fmla="*/ 3 w 330"/>
                <a:gd name="T9" fmla="*/ 4 h 158"/>
                <a:gd name="T10" fmla="*/ 3 w 330"/>
                <a:gd name="T11" fmla="*/ 2 h 158"/>
                <a:gd name="T12" fmla="*/ 1 w 330"/>
                <a:gd name="T13" fmla="*/ 2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510" name="Group 1155"/>
          <p:cNvGrpSpPr>
            <a:grpSpLocks/>
          </p:cNvGrpSpPr>
          <p:nvPr/>
        </p:nvGrpSpPr>
        <p:grpSpPr bwMode="auto">
          <a:xfrm rot="201456">
            <a:off x="133350" y="3333750"/>
            <a:ext cx="144463" cy="73025"/>
            <a:chOff x="2199" y="3091"/>
            <a:chExt cx="432" cy="140"/>
          </a:xfrm>
        </p:grpSpPr>
        <p:sp>
          <p:nvSpPr>
            <p:cNvPr id="18440" name="Freeform 1156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 w 356"/>
                <a:gd name="T1" fmla="*/ 1 h 228"/>
                <a:gd name="T2" fmla="*/ 1 w 356"/>
                <a:gd name="T3" fmla="*/ 1 h 228"/>
                <a:gd name="T4" fmla="*/ 1 w 356"/>
                <a:gd name="T5" fmla="*/ 1 h 228"/>
                <a:gd name="T6" fmla="*/ 1 w 356"/>
                <a:gd name="T7" fmla="*/ 1 h 228"/>
                <a:gd name="T8" fmla="*/ 1 w 356"/>
                <a:gd name="T9" fmla="*/ 1 h 228"/>
                <a:gd name="T10" fmla="*/ 1 w 356"/>
                <a:gd name="T11" fmla="*/ 1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1" name="Freeform 1157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1 w 330"/>
                <a:gd name="T1" fmla="*/ 2 h 158"/>
                <a:gd name="T2" fmla="*/ 1 w 330"/>
                <a:gd name="T3" fmla="*/ 8 h 158"/>
                <a:gd name="T4" fmla="*/ 2 w 330"/>
                <a:gd name="T5" fmla="*/ 8 h 158"/>
                <a:gd name="T6" fmla="*/ 3 w 330"/>
                <a:gd name="T7" fmla="*/ 8 h 158"/>
                <a:gd name="T8" fmla="*/ 3 w 330"/>
                <a:gd name="T9" fmla="*/ 4 h 158"/>
                <a:gd name="T10" fmla="*/ 3 w 330"/>
                <a:gd name="T11" fmla="*/ 2 h 158"/>
                <a:gd name="T12" fmla="*/ 1 w 330"/>
                <a:gd name="T13" fmla="*/ 2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511" name="Group 1286"/>
          <p:cNvGrpSpPr>
            <a:grpSpLocks/>
          </p:cNvGrpSpPr>
          <p:nvPr/>
        </p:nvGrpSpPr>
        <p:grpSpPr bwMode="auto">
          <a:xfrm>
            <a:off x="280988" y="457200"/>
            <a:ext cx="2114550" cy="3286125"/>
            <a:chOff x="177" y="288"/>
            <a:chExt cx="1332" cy="2070"/>
          </a:xfrm>
        </p:grpSpPr>
        <p:grpSp>
          <p:nvGrpSpPr>
            <p:cNvPr id="18316" name="Group 622"/>
            <p:cNvGrpSpPr>
              <a:grpSpLocks/>
            </p:cNvGrpSpPr>
            <p:nvPr/>
          </p:nvGrpSpPr>
          <p:grpSpPr bwMode="auto">
            <a:xfrm>
              <a:off x="288" y="672"/>
              <a:ext cx="1008" cy="1488"/>
              <a:chOff x="1824" y="912"/>
              <a:chExt cx="1395" cy="2409"/>
            </a:xfrm>
          </p:grpSpPr>
          <p:sp>
            <p:nvSpPr>
              <p:cNvPr id="18387" name="Freeform 623" descr="Пробка"/>
              <p:cNvSpPr>
                <a:spLocks/>
              </p:cNvSpPr>
              <p:nvPr/>
            </p:nvSpPr>
            <p:spPr bwMode="auto">
              <a:xfrm>
                <a:off x="1824" y="3168"/>
                <a:ext cx="1296" cy="144"/>
              </a:xfrm>
              <a:custGeom>
                <a:avLst/>
                <a:gdLst>
                  <a:gd name="T0" fmla="*/ 0 w 1296"/>
                  <a:gd name="T1" fmla="*/ 144 h 144"/>
                  <a:gd name="T2" fmla="*/ 1296 w 1296"/>
                  <a:gd name="T3" fmla="*/ 144 h 144"/>
                  <a:gd name="T4" fmla="*/ 1296 w 1296"/>
                  <a:gd name="T5" fmla="*/ 0 h 144"/>
                  <a:gd name="T6" fmla="*/ 8 w 1296"/>
                  <a:gd name="T7" fmla="*/ 0 h 144"/>
                  <a:gd name="T8" fmla="*/ 8 w 12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6"/>
                  <a:gd name="T16" fmla="*/ 0 h 144"/>
                  <a:gd name="T17" fmla="*/ 1296 w 12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6" h="144">
                    <a:moveTo>
                      <a:pt x="0" y="144"/>
                    </a:moveTo>
                    <a:lnTo>
                      <a:pt x="1296" y="144"/>
                    </a:lnTo>
                    <a:lnTo>
                      <a:pt x="1296" y="0"/>
                    </a:lnTo>
                    <a:lnTo>
                      <a:pt x="8" y="0"/>
                    </a:lnTo>
                    <a:lnTo>
                      <a:pt x="8" y="144"/>
                    </a:lnTo>
                  </a:path>
                </a:pathLst>
              </a:custGeom>
              <a:blipFill dpi="0" rotWithShape="1">
                <a:blip r:embed="rId3" cstate="email"/>
                <a:srcRect/>
                <a:tile tx="0" ty="0" sx="100000" sy="100000" flip="none" algn="tl"/>
              </a:blipFill>
              <a:ln w="12700">
                <a:solidFill>
                  <a:srgbClr val="9933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388" name="Freeform 624" descr="Пробка"/>
              <p:cNvSpPr>
                <a:spLocks/>
              </p:cNvSpPr>
              <p:nvPr/>
            </p:nvSpPr>
            <p:spPr bwMode="auto">
              <a:xfrm>
                <a:off x="1968" y="1152"/>
                <a:ext cx="960" cy="2016"/>
              </a:xfrm>
              <a:custGeom>
                <a:avLst/>
                <a:gdLst>
                  <a:gd name="T0" fmla="*/ 960 w 960"/>
                  <a:gd name="T1" fmla="*/ 2016 h 2016"/>
                  <a:gd name="T2" fmla="*/ 960 w 960"/>
                  <a:gd name="T3" fmla="*/ 0 h 2016"/>
                  <a:gd name="T4" fmla="*/ 0 w 960"/>
                  <a:gd name="T5" fmla="*/ 0 h 2016"/>
                  <a:gd name="T6" fmla="*/ 0 w 960"/>
                  <a:gd name="T7" fmla="*/ 2016 h 20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0"/>
                  <a:gd name="T13" fmla="*/ 0 h 2016"/>
                  <a:gd name="T14" fmla="*/ 960 w 960"/>
                  <a:gd name="T15" fmla="*/ 2016 h 20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0" h="2016">
                    <a:moveTo>
                      <a:pt x="960" y="2016"/>
                    </a:moveTo>
                    <a:lnTo>
                      <a:pt x="960" y="0"/>
                    </a:lnTo>
                    <a:lnTo>
                      <a:pt x="0" y="0"/>
                    </a:lnTo>
                    <a:lnTo>
                      <a:pt x="0" y="2016"/>
                    </a:lnTo>
                  </a:path>
                </a:pathLst>
              </a:custGeom>
              <a:blipFill dpi="0" rotWithShape="1">
                <a:blip r:embed="rId3" cstate="email"/>
                <a:srcRect/>
                <a:tile tx="0" ty="0" sx="100000" sy="100000" flip="none" algn="tl"/>
              </a:blip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996600"/>
                </a:extrusionClr>
              </a:sp3d>
            </p:spPr>
            <p:txBody>
              <a:bodyPr>
                <a:flatTx/>
              </a:bodyPr>
              <a:lstStyle/>
              <a:p>
                <a:endParaRPr lang="ru-RU"/>
              </a:p>
            </p:txBody>
          </p:sp>
          <p:sp>
            <p:nvSpPr>
              <p:cNvPr id="18389" name="Freeform 625" descr="Коричневый мрамор"/>
              <p:cNvSpPr>
                <a:spLocks/>
              </p:cNvSpPr>
              <p:nvPr/>
            </p:nvSpPr>
            <p:spPr bwMode="auto">
              <a:xfrm>
                <a:off x="1968" y="912"/>
                <a:ext cx="960" cy="240"/>
              </a:xfrm>
              <a:custGeom>
                <a:avLst/>
                <a:gdLst>
                  <a:gd name="T0" fmla="*/ 0 w 960"/>
                  <a:gd name="T1" fmla="*/ 240 h 240"/>
                  <a:gd name="T2" fmla="*/ 192 w 960"/>
                  <a:gd name="T3" fmla="*/ 96 h 240"/>
                  <a:gd name="T4" fmla="*/ 480 w 960"/>
                  <a:gd name="T5" fmla="*/ 0 h 240"/>
                  <a:gd name="T6" fmla="*/ 816 w 960"/>
                  <a:gd name="T7" fmla="*/ 96 h 240"/>
                  <a:gd name="T8" fmla="*/ 960 w 960"/>
                  <a:gd name="T9" fmla="*/ 240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0"/>
                  <a:gd name="T16" fmla="*/ 0 h 240"/>
                  <a:gd name="T17" fmla="*/ 960 w 960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0" h="240">
                    <a:moveTo>
                      <a:pt x="0" y="240"/>
                    </a:moveTo>
                    <a:lnTo>
                      <a:pt x="192" y="96"/>
                    </a:lnTo>
                    <a:lnTo>
                      <a:pt x="480" y="0"/>
                    </a:lnTo>
                    <a:lnTo>
                      <a:pt x="816" y="96"/>
                    </a:lnTo>
                    <a:lnTo>
                      <a:pt x="960" y="240"/>
                    </a:lnTo>
                  </a:path>
                </a:pathLst>
              </a:custGeom>
              <a:blipFill dpi="0" rotWithShape="1">
                <a:blip r:embed="rId4" cstate="email"/>
                <a:srcRect/>
                <a:tile tx="0" ty="0" sx="100000" sy="100000" flip="none" algn="tl"/>
              </a:blip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3300"/>
                </a:extrusionClr>
              </a:sp3d>
            </p:spPr>
            <p:txBody>
              <a:bodyPr>
                <a:flatTx/>
              </a:bodyPr>
              <a:lstStyle/>
              <a:p>
                <a:endParaRPr lang="ru-RU"/>
              </a:p>
            </p:txBody>
          </p:sp>
          <p:grpSp>
            <p:nvGrpSpPr>
              <p:cNvPr id="18390" name="Group 626"/>
              <p:cNvGrpSpPr>
                <a:grpSpLocks/>
              </p:cNvGrpSpPr>
              <p:nvPr/>
            </p:nvGrpSpPr>
            <p:grpSpPr bwMode="auto">
              <a:xfrm>
                <a:off x="2064" y="1344"/>
                <a:ext cx="144" cy="248"/>
                <a:chOff x="912" y="2296"/>
                <a:chExt cx="240" cy="400"/>
              </a:xfrm>
            </p:grpSpPr>
            <p:sp>
              <p:nvSpPr>
                <p:cNvPr id="18437" name="Rectangle 627"/>
                <p:cNvSpPr>
                  <a:spLocks noChangeArrowheads="1"/>
                </p:cNvSpPr>
                <p:nvPr/>
              </p:nvSpPr>
              <p:spPr bwMode="auto">
                <a:xfrm>
                  <a:off x="912" y="2304"/>
                  <a:ext cx="240" cy="38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66FFFF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2"/>
                  </a:solidFill>
                  <a:miter lim="800000"/>
                  <a:headEnd type="none" w="lg" len="lg"/>
                  <a:tailEnd type="none" w="lg" len="lg"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38" name="Line 628"/>
                <p:cNvSpPr>
                  <a:spLocks noChangeShapeType="1"/>
                </p:cNvSpPr>
                <p:nvPr/>
              </p:nvSpPr>
              <p:spPr bwMode="auto">
                <a:xfrm>
                  <a:off x="912" y="2400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39" name="Freeform 629"/>
                <p:cNvSpPr>
                  <a:spLocks/>
                </p:cNvSpPr>
                <p:nvPr/>
              </p:nvSpPr>
              <p:spPr bwMode="auto">
                <a:xfrm>
                  <a:off x="1032" y="2296"/>
                  <a:ext cx="1" cy="400"/>
                </a:xfrm>
                <a:custGeom>
                  <a:avLst/>
                  <a:gdLst>
                    <a:gd name="T0" fmla="*/ 0 w 1"/>
                    <a:gd name="T1" fmla="*/ 0 h 400"/>
                    <a:gd name="T2" fmla="*/ 0 w 1"/>
                    <a:gd name="T3" fmla="*/ 400 h 400"/>
                    <a:gd name="T4" fmla="*/ 0 60000 65536"/>
                    <a:gd name="T5" fmla="*/ 0 60000 65536"/>
                    <a:gd name="T6" fmla="*/ 0 w 1"/>
                    <a:gd name="T7" fmla="*/ 0 h 400"/>
                    <a:gd name="T8" fmla="*/ 1 w 1"/>
                    <a:gd name="T9" fmla="*/ 400 h 40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400">
                      <a:moveTo>
                        <a:pt x="0" y="0"/>
                      </a:moveTo>
                      <a:lnTo>
                        <a:pt x="0" y="400"/>
                      </a:ln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66FFFF"/>
                    </a:gs>
                  </a:gsLst>
                  <a:path path="rect">
                    <a:fillToRect l="50000" t="50000" r="50000" b="50000"/>
                  </a:path>
                </a:gradFill>
                <a:ln w="12700">
                  <a:solidFill>
                    <a:schemeClr val="tx2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391" name="Group 630"/>
              <p:cNvGrpSpPr>
                <a:grpSpLocks/>
              </p:cNvGrpSpPr>
              <p:nvPr/>
            </p:nvGrpSpPr>
            <p:grpSpPr bwMode="auto">
              <a:xfrm>
                <a:off x="2064" y="1632"/>
                <a:ext cx="144" cy="248"/>
                <a:chOff x="912" y="2296"/>
                <a:chExt cx="240" cy="400"/>
              </a:xfrm>
            </p:grpSpPr>
            <p:sp>
              <p:nvSpPr>
                <p:cNvPr id="18434" name="Rectangle 631"/>
                <p:cNvSpPr>
                  <a:spLocks noChangeArrowheads="1"/>
                </p:cNvSpPr>
                <p:nvPr/>
              </p:nvSpPr>
              <p:spPr bwMode="auto">
                <a:xfrm>
                  <a:off x="912" y="2304"/>
                  <a:ext cx="240" cy="38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66FFFF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2"/>
                  </a:solidFill>
                  <a:miter lim="800000"/>
                  <a:headEnd type="none" w="lg" len="lg"/>
                  <a:tailEnd type="none" w="lg" len="lg"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35" name="Line 632"/>
                <p:cNvSpPr>
                  <a:spLocks noChangeShapeType="1"/>
                </p:cNvSpPr>
                <p:nvPr/>
              </p:nvSpPr>
              <p:spPr bwMode="auto">
                <a:xfrm>
                  <a:off x="912" y="2400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36" name="Freeform 633"/>
                <p:cNvSpPr>
                  <a:spLocks/>
                </p:cNvSpPr>
                <p:nvPr/>
              </p:nvSpPr>
              <p:spPr bwMode="auto">
                <a:xfrm>
                  <a:off x="1032" y="2296"/>
                  <a:ext cx="1" cy="400"/>
                </a:xfrm>
                <a:custGeom>
                  <a:avLst/>
                  <a:gdLst>
                    <a:gd name="T0" fmla="*/ 0 w 1"/>
                    <a:gd name="T1" fmla="*/ 0 h 400"/>
                    <a:gd name="T2" fmla="*/ 0 w 1"/>
                    <a:gd name="T3" fmla="*/ 400 h 400"/>
                    <a:gd name="T4" fmla="*/ 0 60000 65536"/>
                    <a:gd name="T5" fmla="*/ 0 60000 65536"/>
                    <a:gd name="T6" fmla="*/ 0 w 1"/>
                    <a:gd name="T7" fmla="*/ 0 h 400"/>
                    <a:gd name="T8" fmla="*/ 1 w 1"/>
                    <a:gd name="T9" fmla="*/ 400 h 40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400">
                      <a:moveTo>
                        <a:pt x="0" y="0"/>
                      </a:moveTo>
                      <a:lnTo>
                        <a:pt x="0" y="400"/>
                      </a:ln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66FFFF"/>
                    </a:gs>
                  </a:gsLst>
                  <a:path path="rect">
                    <a:fillToRect l="50000" t="50000" r="50000" b="50000"/>
                  </a:path>
                </a:gradFill>
                <a:ln w="12700">
                  <a:solidFill>
                    <a:schemeClr val="tx2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392" name="Group 634"/>
              <p:cNvGrpSpPr>
                <a:grpSpLocks/>
              </p:cNvGrpSpPr>
              <p:nvPr/>
            </p:nvGrpSpPr>
            <p:grpSpPr bwMode="auto">
              <a:xfrm>
                <a:off x="2064" y="1920"/>
                <a:ext cx="144" cy="248"/>
                <a:chOff x="912" y="2296"/>
                <a:chExt cx="240" cy="400"/>
              </a:xfrm>
            </p:grpSpPr>
            <p:sp>
              <p:nvSpPr>
                <p:cNvPr id="18431" name="Rectangle 635"/>
                <p:cNvSpPr>
                  <a:spLocks noChangeArrowheads="1"/>
                </p:cNvSpPr>
                <p:nvPr/>
              </p:nvSpPr>
              <p:spPr bwMode="auto">
                <a:xfrm>
                  <a:off x="912" y="2304"/>
                  <a:ext cx="240" cy="38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66FFFF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2"/>
                  </a:solidFill>
                  <a:miter lim="800000"/>
                  <a:headEnd type="none" w="lg" len="lg"/>
                  <a:tailEnd type="none" w="lg" len="lg"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32" name="Line 636"/>
                <p:cNvSpPr>
                  <a:spLocks noChangeShapeType="1"/>
                </p:cNvSpPr>
                <p:nvPr/>
              </p:nvSpPr>
              <p:spPr bwMode="auto">
                <a:xfrm>
                  <a:off x="912" y="2400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33" name="Freeform 637"/>
                <p:cNvSpPr>
                  <a:spLocks/>
                </p:cNvSpPr>
                <p:nvPr/>
              </p:nvSpPr>
              <p:spPr bwMode="auto">
                <a:xfrm>
                  <a:off x="1032" y="2296"/>
                  <a:ext cx="1" cy="400"/>
                </a:xfrm>
                <a:custGeom>
                  <a:avLst/>
                  <a:gdLst>
                    <a:gd name="T0" fmla="*/ 0 w 1"/>
                    <a:gd name="T1" fmla="*/ 0 h 400"/>
                    <a:gd name="T2" fmla="*/ 0 w 1"/>
                    <a:gd name="T3" fmla="*/ 400 h 400"/>
                    <a:gd name="T4" fmla="*/ 0 60000 65536"/>
                    <a:gd name="T5" fmla="*/ 0 60000 65536"/>
                    <a:gd name="T6" fmla="*/ 0 w 1"/>
                    <a:gd name="T7" fmla="*/ 0 h 400"/>
                    <a:gd name="T8" fmla="*/ 1 w 1"/>
                    <a:gd name="T9" fmla="*/ 400 h 40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400">
                      <a:moveTo>
                        <a:pt x="0" y="0"/>
                      </a:moveTo>
                      <a:lnTo>
                        <a:pt x="0" y="400"/>
                      </a:ln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66FFFF"/>
                    </a:gs>
                  </a:gsLst>
                  <a:path path="rect">
                    <a:fillToRect l="50000" t="50000" r="50000" b="50000"/>
                  </a:path>
                </a:gradFill>
                <a:ln w="12700">
                  <a:solidFill>
                    <a:schemeClr val="tx2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393" name="Group 638"/>
              <p:cNvGrpSpPr>
                <a:grpSpLocks/>
              </p:cNvGrpSpPr>
              <p:nvPr/>
            </p:nvGrpSpPr>
            <p:grpSpPr bwMode="auto">
              <a:xfrm>
                <a:off x="2064" y="2208"/>
                <a:ext cx="144" cy="248"/>
                <a:chOff x="912" y="2296"/>
                <a:chExt cx="240" cy="400"/>
              </a:xfrm>
            </p:grpSpPr>
            <p:sp>
              <p:nvSpPr>
                <p:cNvPr id="18428" name="Rectangle 639"/>
                <p:cNvSpPr>
                  <a:spLocks noChangeArrowheads="1"/>
                </p:cNvSpPr>
                <p:nvPr/>
              </p:nvSpPr>
              <p:spPr bwMode="auto">
                <a:xfrm>
                  <a:off x="912" y="2304"/>
                  <a:ext cx="240" cy="38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66FFFF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2"/>
                  </a:solidFill>
                  <a:miter lim="800000"/>
                  <a:headEnd type="none" w="lg" len="lg"/>
                  <a:tailEnd type="none" w="lg" len="lg"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29" name="Line 640"/>
                <p:cNvSpPr>
                  <a:spLocks noChangeShapeType="1"/>
                </p:cNvSpPr>
                <p:nvPr/>
              </p:nvSpPr>
              <p:spPr bwMode="auto">
                <a:xfrm>
                  <a:off x="912" y="2400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30" name="Freeform 641"/>
                <p:cNvSpPr>
                  <a:spLocks/>
                </p:cNvSpPr>
                <p:nvPr/>
              </p:nvSpPr>
              <p:spPr bwMode="auto">
                <a:xfrm>
                  <a:off x="1032" y="2296"/>
                  <a:ext cx="1" cy="400"/>
                </a:xfrm>
                <a:custGeom>
                  <a:avLst/>
                  <a:gdLst>
                    <a:gd name="T0" fmla="*/ 0 w 1"/>
                    <a:gd name="T1" fmla="*/ 0 h 400"/>
                    <a:gd name="T2" fmla="*/ 0 w 1"/>
                    <a:gd name="T3" fmla="*/ 400 h 400"/>
                    <a:gd name="T4" fmla="*/ 0 60000 65536"/>
                    <a:gd name="T5" fmla="*/ 0 60000 65536"/>
                    <a:gd name="T6" fmla="*/ 0 w 1"/>
                    <a:gd name="T7" fmla="*/ 0 h 400"/>
                    <a:gd name="T8" fmla="*/ 1 w 1"/>
                    <a:gd name="T9" fmla="*/ 400 h 40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400">
                      <a:moveTo>
                        <a:pt x="0" y="0"/>
                      </a:moveTo>
                      <a:lnTo>
                        <a:pt x="0" y="400"/>
                      </a:ln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66FFFF"/>
                    </a:gs>
                  </a:gsLst>
                  <a:path path="rect">
                    <a:fillToRect l="50000" t="50000" r="50000" b="50000"/>
                  </a:path>
                </a:gradFill>
                <a:ln w="12700">
                  <a:solidFill>
                    <a:schemeClr val="tx2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394" name="Group 642"/>
              <p:cNvGrpSpPr>
                <a:grpSpLocks/>
              </p:cNvGrpSpPr>
              <p:nvPr/>
            </p:nvGrpSpPr>
            <p:grpSpPr bwMode="auto">
              <a:xfrm>
                <a:off x="2064" y="2496"/>
                <a:ext cx="144" cy="248"/>
                <a:chOff x="912" y="2296"/>
                <a:chExt cx="240" cy="400"/>
              </a:xfrm>
            </p:grpSpPr>
            <p:sp>
              <p:nvSpPr>
                <p:cNvPr id="18425" name="Rectangle 643"/>
                <p:cNvSpPr>
                  <a:spLocks noChangeArrowheads="1"/>
                </p:cNvSpPr>
                <p:nvPr/>
              </p:nvSpPr>
              <p:spPr bwMode="auto">
                <a:xfrm>
                  <a:off x="912" y="2304"/>
                  <a:ext cx="240" cy="38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66FFFF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2"/>
                  </a:solidFill>
                  <a:miter lim="800000"/>
                  <a:headEnd type="none" w="lg" len="lg"/>
                  <a:tailEnd type="none" w="lg" len="lg"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26" name="Line 644"/>
                <p:cNvSpPr>
                  <a:spLocks noChangeShapeType="1"/>
                </p:cNvSpPr>
                <p:nvPr/>
              </p:nvSpPr>
              <p:spPr bwMode="auto">
                <a:xfrm>
                  <a:off x="912" y="2400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27" name="Freeform 645"/>
                <p:cNvSpPr>
                  <a:spLocks/>
                </p:cNvSpPr>
                <p:nvPr/>
              </p:nvSpPr>
              <p:spPr bwMode="auto">
                <a:xfrm>
                  <a:off x="1032" y="2296"/>
                  <a:ext cx="1" cy="400"/>
                </a:xfrm>
                <a:custGeom>
                  <a:avLst/>
                  <a:gdLst>
                    <a:gd name="T0" fmla="*/ 0 w 1"/>
                    <a:gd name="T1" fmla="*/ 0 h 400"/>
                    <a:gd name="T2" fmla="*/ 0 w 1"/>
                    <a:gd name="T3" fmla="*/ 400 h 400"/>
                    <a:gd name="T4" fmla="*/ 0 60000 65536"/>
                    <a:gd name="T5" fmla="*/ 0 60000 65536"/>
                    <a:gd name="T6" fmla="*/ 0 w 1"/>
                    <a:gd name="T7" fmla="*/ 0 h 400"/>
                    <a:gd name="T8" fmla="*/ 1 w 1"/>
                    <a:gd name="T9" fmla="*/ 400 h 40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400">
                      <a:moveTo>
                        <a:pt x="0" y="0"/>
                      </a:moveTo>
                      <a:lnTo>
                        <a:pt x="0" y="400"/>
                      </a:ln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66FFFF"/>
                    </a:gs>
                  </a:gsLst>
                  <a:path path="rect">
                    <a:fillToRect l="50000" t="50000" r="50000" b="50000"/>
                  </a:path>
                </a:gradFill>
                <a:ln w="12700">
                  <a:solidFill>
                    <a:schemeClr val="tx2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395" name="Group 646"/>
              <p:cNvGrpSpPr>
                <a:grpSpLocks/>
              </p:cNvGrpSpPr>
              <p:nvPr/>
            </p:nvGrpSpPr>
            <p:grpSpPr bwMode="auto">
              <a:xfrm>
                <a:off x="2064" y="2832"/>
                <a:ext cx="144" cy="248"/>
                <a:chOff x="912" y="2296"/>
                <a:chExt cx="240" cy="400"/>
              </a:xfrm>
            </p:grpSpPr>
            <p:sp>
              <p:nvSpPr>
                <p:cNvPr id="18422" name="Rectangle 647"/>
                <p:cNvSpPr>
                  <a:spLocks noChangeArrowheads="1"/>
                </p:cNvSpPr>
                <p:nvPr/>
              </p:nvSpPr>
              <p:spPr bwMode="auto">
                <a:xfrm>
                  <a:off x="912" y="2304"/>
                  <a:ext cx="240" cy="38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66FFFF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2"/>
                  </a:solidFill>
                  <a:miter lim="800000"/>
                  <a:headEnd type="none" w="lg" len="lg"/>
                  <a:tailEnd type="none" w="lg" len="lg"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23" name="Line 648"/>
                <p:cNvSpPr>
                  <a:spLocks noChangeShapeType="1"/>
                </p:cNvSpPr>
                <p:nvPr/>
              </p:nvSpPr>
              <p:spPr bwMode="auto">
                <a:xfrm>
                  <a:off x="912" y="2400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24" name="Freeform 649"/>
                <p:cNvSpPr>
                  <a:spLocks/>
                </p:cNvSpPr>
                <p:nvPr/>
              </p:nvSpPr>
              <p:spPr bwMode="auto">
                <a:xfrm>
                  <a:off x="1032" y="2296"/>
                  <a:ext cx="1" cy="400"/>
                </a:xfrm>
                <a:custGeom>
                  <a:avLst/>
                  <a:gdLst>
                    <a:gd name="T0" fmla="*/ 0 w 1"/>
                    <a:gd name="T1" fmla="*/ 0 h 400"/>
                    <a:gd name="T2" fmla="*/ 0 w 1"/>
                    <a:gd name="T3" fmla="*/ 400 h 400"/>
                    <a:gd name="T4" fmla="*/ 0 60000 65536"/>
                    <a:gd name="T5" fmla="*/ 0 60000 65536"/>
                    <a:gd name="T6" fmla="*/ 0 w 1"/>
                    <a:gd name="T7" fmla="*/ 0 h 400"/>
                    <a:gd name="T8" fmla="*/ 1 w 1"/>
                    <a:gd name="T9" fmla="*/ 400 h 40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400">
                      <a:moveTo>
                        <a:pt x="0" y="0"/>
                      </a:moveTo>
                      <a:lnTo>
                        <a:pt x="0" y="400"/>
                      </a:ln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66FFFF"/>
                    </a:gs>
                  </a:gsLst>
                  <a:path path="rect">
                    <a:fillToRect l="50000" t="50000" r="50000" b="50000"/>
                  </a:path>
                </a:gradFill>
                <a:ln w="12700">
                  <a:solidFill>
                    <a:schemeClr val="tx2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396" name="Group 650"/>
              <p:cNvGrpSpPr>
                <a:grpSpLocks/>
              </p:cNvGrpSpPr>
              <p:nvPr/>
            </p:nvGrpSpPr>
            <p:grpSpPr bwMode="auto">
              <a:xfrm>
                <a:off x="2352" y="1344"/>
                <a:ext cx="144" cy="248"/>
                <a:chOff x="912" y="2296"/>
                <a:chExt cx="240" cy="400"/>
              </a:xfrm>
            </p:grpSpPr>
            <p:sp>
              <p:nvSpPr>
                <p:cNvPr id="18419" name="Rectangle 651"/>
                <p:cNvSpPr>
                  <a:spLocks noChangeArrowheads="1"/>
                </p:cNvSpPr>
                <p:nvPr/>
              </p:nvSpPr>
              <p:spPr bwMode="auto">
                <a:xfrm>
                  <a:off x="912" y="2304"/>
                  <a:ext cx="240" cy="38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66FFFF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2"/>
                  </a:solidFill>
                  <a:miter lim="800000"/>
                  <a:headEnd type="none" w="lg" len="lg"/>
                  <a:tailEnd type="none" w="lg" len="lg"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20" name="Line 652"/>
                <p:cNvSpPr>
                  <a:spLocks noChangeShapeType="1"/>
                </p:cNvSpPr>
                <p:nvPr/>
              </p:nvSpPr>
              <p:spPr bwMode="auto">
                <a:xfrm>
                  <a:off x="912" y="2400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21" name="Freeform 653"/>
                <p:cNvSpPr>
                  <a:spLocks/>
                </p:cNvSpPr>
                <p:nvPr/>
              </p:nvSpPr>
              <p:spPr bwMode="auto">
                <a:xfrm>
                  <a:off x="1032" y="2296"/>
                  <a:ext cx="1" cy="400"/>
                </a:xfrm>
                <a:custGeom>
                  <a:avLst/>
                  <a:gdLst>
                    <a:gd name="T0" fmla="*/ 0 w 1"/>
                    <a:gd name="T1" fmla="*/ 0 h 400"/>
                    <a:gd name="T2" fmla="*/ 0 w 1"/>
                    <a:gd name="T3" fmla="*/ 400 h 400"/>
                    <a:gd name="T4" fmla="*/ 0 60000 65536"/>
                    <a:gd name="T5" fmla="*/ 0 60000 65536"/>
                    <a:gd name="T6" fmla="*/ 0 w 1"/>
                    <a:gd name="T7" fmla="*/ 0 h 400"/>
                    <a:gd name="T8" fmla="*/ 1 w 1"/>
                    <a:gd name="T9" fmla="*/ 400 h 40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400">
                      <a:moveTo>
                        <a:pt x="0" y="0"/>
                      </a:moveTo>
                      <a:lnTo>
                        <a:pt x="0" y="400"/>
                      </a:ln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66FFFF"/>
                    </a:gs>
                  </a:gsLst>
                  <a:path path="rect">
                    <a:fillToRect l="50000" t="50000" r="50000" b="50000"/>
                  </a:path>
                </a:gradFill>
                <a:ln w="12700">
                  <a:solidFill>
                    <a:schemeClr val="tx2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397" name="Group 654"/>
              <p:cNvGrpSpPr>
                <a:grpSpLocks/>
              </p:cNvGrpSpPr>
              <p:nvPr/>
            </p:nvGrpSpPr>
            <p:grpSpPr bwMode="auto">
              <a:xfrm>
                <a:off x="2352" y="1632"/>
                <a:ext cx="144" cy="248"/>
                <a:chOff x="912" y="2296"/>
                <a:chExt cx="240" cy="400"/>
              </a:xfrm>
            </p:grpSpPr>
            <p:sp>
              <p:nvSpPr>
                <p:cNvPr id="18416" name="Rectangle 655"/>
                <p:cNvSpPr>
                  <a:spLocks noChangeArrowheads="1"/>
                </p:cNvSpPr>
                <p:nvPr/>
              </p:nvSpPr>
              <p:spPr bwMode="auto">
                <a:xfrm>
                  <a:off x="912" y="2304"/>
                  <a:ext cx="240" cy="38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66FFFF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2"/>
                  </a:solidFill>
                  <a:miter lim="800000"/>
                  <a:headEnd type="none" w="lg" len="lg"/>
                  <a:tailEnd type="none" w="lg" len="lg"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17" name="Line 656"/>
                <p:cNvSpPr>
                  <a:spLocks noChangeShapeType="1"/>
                </p:cNvSpPr>
                <p:nvPr/>
              </p:nvSpPr>
              <p:spPr bwMode="auto">
                <a:xfrm>
                  <a:off x="912" y="2400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18" name="Freeform 657"/>
                <p:cNvSpPr>
                  <a:spLocks/>
                </p:cNvSpPr>
                <p:nvPr/>
              </p:nvSpPr>
              <p:spPr bwMode="auto">
                <a:xfrm>
                  <a:off x="1032" y="2296"/>
                  <a:ext cx="1" cy="400"/>
                </a:xfrm>
                <a:custGeom>
                  <a:avLst/>
                  <a:gdLst>
                    <a:gd name="T0" fmla="*/ 0 w 1"/>
                    <a:gd name="T1" fmla="*/ 0 h 400"/>
                    <a:gd name="T2" fmla="*/ 0 w 1"/>
                    <a:gd name="T3" fmla="*/ 400 h 400"/>
                    <a:gd name="T4" fmla="*/ 0 60000 65536"/>
                    <a:gd name="T5" fmla="*/ 0 60000 65536"/>
                    <a:gd name="T6" fmla="*/ 0 w 1"/>
                    <a:gd name="T7" fmla="*/ 0 h 400"/>
                    <a:gd name="T8" fmla="*/ 1 w 1"/>
                    <a:gd name="T9" fmla="*/ 400 h 40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400">
                      <a:moveTo>
                        <a:pt x="0" y="0"/>
                      </a:moveTo>
                      <a:lnTo>
                        <a:pt x="0" y="400"/>
                      </a:ln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66FFFF"/>
                    </a:gs>
                  </a:gsLst>
                  <a:path path="rect">
                    <a:fillToRect l="50000" t="50000" r="50000" b="50000"/>
                  </a:path>
                </a:gradFill>
                <a:ln w="12700">
                  <a:solidFill>
                    <a:schemeClr val="tx2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398" name="Group 658"/>
              <p:cNvGrpSpPr>
                <a:grpSpLocks/>
              </p:cNvGrpSpPr>
              <p:nvPr/>
            </p:nvGrpSpPr>
            <p:grpSpPr bwMode="auto">
              <a:xfrm>
                <a:off x="2352" y="1920"/>
                <a:ext cx="144" cy="248"/>
                <a:chOff x="912" y="2296"/>
                <a:chExt cx="240" cy="400"/>
              </a:xfrm>
            </p:grpSpPr>
            <p:sp>
              <p:nvSpPr>
                <p:cNvPr id="18413" name="Rectangle 659"/>
                <p:cNvSpPr>
                  <a:spLocks noChangeArrowheads="1"/>
                </p:cNvSpPr>
                <p:nvPr/>
              </p:nvSpPr>
              <p:spPr bwMode="auto">
                <a:xfrm>
                  <a:off x="912" y="2304"/>
                  <a:ext cx="240" cy="38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66FFFF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2"/>
                  </a:solidFill>
                  <a:miter lim="800000"/>
                  <a:headEnd type="none" w="lg" len="lg"/>
                  <a:tailEnd type="none" w="lg" len="lg"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14" name="Line 660"/>
                <p:cNvSpPr>
                  <a:spLocks noChangeShapeType="1"/>
                </p:cNvSpPr>
                <p:nvPr/>
              </p:nvSpPr>
              <p:spPr bwMode="auto">
                <a:xfrm>
                  <a:off x="912" y="2400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15" name="Freeform 661"/>
                <p:cNvSpPr>
                  <a:spLocks/>
                </p:cNvSpPr>
                <p:nvPr/>
              </p:nvSpPr>
              <p:spPr bwMode="auto">
                <a:xfrm>
                  <a:off x="1032" y="2296"/>
                  <a:ext cx="1" cy="400"/>
                </a:xfrm>
                <a:custGeom>
                  <a:avLst/>
                  <a:gdLst>
                    <a:gd name="T0" fmla="*/ 0 w 1"/>
                    <a:gd name="T1" fmla="*/ 0 h 400"/>
                    <a:gd name="T2" fmla="*/ 0 w 1"/>
                    <a:gd name="T3" fmla="*/ 400 h 400"/>
                    <a:gd name="T4" fmla="*/ 0 60000 65536"/>
                    <a:gd name="T5" fmla="*/ 0 60000 65536"/>
                    <a:gd name="T6" fmla="*/ 0 w 1"/>
                    <a:gd name="T7" fmla="*/ 0 h 400"/>
                    <a:gd name="T8" fmla="*/ 1 w 1"/>
                    <a:gd name="T9" fmla="*/ 400 h 40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400">
                      <a:moveTo>
                        <a:pt x="0" y="0"/>
                      </a:moveTo>
                      <a:lnTo>
                        <a:pt x="0" y="400"/>
                      </a:ln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66FFFF"/>
                    </a:gs>
                  </a:gsLst>
                  <a:path path="rect">
                    <a:fillToRect l="50000" t="50000" r="50000" b="50000"/>
                  </a:path>
                </a:gradFill>
                <a:ln w="12700">
                  <a:solidFill>
                    <a:schemeClr val="tx2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399" name="Group 662"/>
              <p:cNvGrpSpPr>
                <a:grpSpLocks/>
              </p:cNvGrpSpPr>
              <p:nvPr/>
            </p:nvGrpSpPr>
            <p:grpSpPr bwMode="auto">
              <a:xfrm>
                <a:off x="2352" y="2208"/>
                <a:ext cx="144" cy="248"/>
                <a:chOff x="912" y="2296"/>
                <a:chExt cx="240" cy="400"/>
              </a:xfrm>
            </p:grpSpPr>
            <p:sp>
              <p:nvSpPr>
                <p:cNvPr id="18410" name="Rectangle 663"/>
                <p:cNvSpPr>
                  <a:spLocks noChangeArrowheads="1"/>
                </p:cNvSpPr>
                <p:nvPr/>
              </p:nvSpPr>
              <p:spPr bwMode="auto">
                <a:xfrm>
                  <a:off x="912" y="2304"/>
                  <a:ext cx="240" cy="38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66FFFF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2"/>
                  </a:solidFill>
                  <a:miter lim="800000"/>
                  <a:headEnd type="none" w="lg" len="lg"/>
                  <a:tailEnd type="none" w="lg" len="lg"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11" name="Line 664"/>
                <p:cNvSpPr>
                  <a:spLocks noChangeShapeType="1"/>
                </p:cNvSpPr>
                <p:nvPr/>
              </p:nvSpPr>
              <p:spPr bwMode="auto">
                <a:xfrm>
                  <a:off x="912" y="2400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12" name="Freeform 665"/>
                <p:cNvSpPr>
                  <a:spLocks/>
                </p:cNvSpPr>
                <p:nvPr/>
              </p:nvSpPr>
              <p:spPr bwMode="auto">
                <a:xfrm>
                  <a:off x="1032" y="2296"/>
                  <a:ext cx="1" cy="400"/>
                </a:xfrm>
                <a:custGeom>
                  <a:avLst/>
                  <a:gdLst>
                    <a:gd name="T0" fmla="*/ 0 w 1"/>
                    <a:gd name="T1" fmla="*/ 0 h 400"/>
                    <a:gd name="T2" fmla="*/ 0 w 1"/>
                    <a:gd name="T3" fmla="*/ 400 h 400"/>
                    <a:gd name="T4" fmla="*/ 0 60000 65536"/>
                    <a:gd name="T5" fmla="*/ 0 60000 65536"/>
                    <a:gd name="T6" fmla="*/ 0 w 1"/>
                    <a:gd name="T7" fmla="*/ 0 h 400"/>
                    <a:gd name="T8" fmla="*/ 1 w 1"/>
                    <a:gd name="T9" fmla="*/ 400 h 40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400">
                      <a:moveTo>
                        <a:pt x="0" y="0"/>
                      </a:moveTo>
                      <a:lnTo>
                        <a:pt x="0" y="400"/>
                      </a:ln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66FFFF"/>
                    </a:gs>
                  </a:gsLst>
                  <a:path path="rect">
                    <a:fillToRect l="50000" t="50000" r="50000" b="50000"/>
                  </a:path>
                </a:gradFill>
                <a:ln w="12700">
                  <a:solidFill>
                    <a:schemeClr val="tx2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400" name="Group 666"/>
              <p:cNvGrpSpPr>
                <a:grpSpLocks/>
              </p:cNvGrpSpPr>
              <p:nvPr/>
            </p:nvGrpSpPr>
            <p:grpSpPr bwMode="auto">
              <a:xfrm>
                <a:off x="2352" y="2496"/>
                <a:ext cx="144" cy="248"/>
                <a:chOff x="912" y="2296"/>
                <a:chExt cx="240" cy="400"/>
              </a:xfrm>
            </p:grpSpPr>
            <p:sp>
              <p:nvSpPr>
                <p:cNvPr id="18407" name="Rectangle 667"/>
                <p:cNvSpPr>
                  <a:spLocks noChangeArrowheads="1"/>
                </p:cNvSpPr>
                <p:nvPr/>
              </p:nvSpPr>
              <p:spPr bwMode="auto">
                <a:xfrm>
                  <a:off x="912" y="2304"/>
                  <a:ext cx="240" cy="38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66FFFF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2"/>
                  </a:solidFill>
                  <a:miter lim="800000"/>
                  <a:headEnd type="none" w="lg" len="lg"/>
                  <a:tailEnd type="none" w="lg" len="lg"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08" name="Line 668"/>
                <p:cNvSpPr>
                  <a:spLocks noChangeShapeType="1"/>
                </p:cNvSpPr>
                <p:nvPr/>
              </p:nvSpPr>
              <p:spPr bwMode="auto">
                <a:xfrm>
                  <a:off x="912" y="2400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09" name="Freeform 669"/>
                <p:cNvSpPr>
                  <a:spLocks/>
                </p:cNvSpPr>
                <p:nvPr/>
              </p:nvSpPr>
              <p:spPr bwMode="auto">
                <a:xfrm>
                  <a:off x="1032" y="2296"/>
                  <a:ext cx="1" cy="400"/>
                </a:xfrm>
                <a:custGeom>
                  <a:avLst/>
                  <a:gdLst>
                    <a:gd name="T0" fmla="*/ 0 w 1"/>
                    <a:gd name="T1" fmla="*/ 0 h 400"/>
                    <a:gd name="T2" fmla="*/ 0 w 1"/>
                    <a:gd name="T3" fmla="*/ 400 h 400"/>
                    <a:gd name="T4" fmla="*/ 0 60000 65536"/>
                    <a:gd name="T5" fmla="*/ 0 60000 65536"/>
                    <a:gd name="T6" fmla="*/ 0 w 1"/>
                    <a:gd name="T7" fmla="*/ 0 h 400"/>
                    <a:gd name="T8" fmla="*/ 1 w 1"/>
                    <a:gd name="T9" fmla="*/ 400 h 40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400">
                      <a:moveTo>
                        <a:pt x="0" y="0"/>
                      </a:moveTo>
                      <a:lnTo>
                        <a:pt x="0" y="400"/>
                      </a:ln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66FFFF"/>
                    </a:gs>
                  </a:gsLst>
                  <a:path path="rect">
                    <a:fillToRect l="50000" t="50000" r="50000" b="50000"/>
                  </a:path>
                </a:gradFill>
                <a:ln w="12700">
                  <a:solidFill>
                    <a:schemeClr val="tx2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401" name="Group 670"/>
              <p:cNvGrpSpPr>
                <a:grpSpLocks/>
              </p:cNvGrpSpPr>
              <p:nvPr/>
            </p:nvGrpSpPr>
            <p:grpSpPr bwMode="auto">
              <a:xfrm>
                <a:off x="2352" y="2832"/>
                <a:ext cx="144" cy="248"/>
                <a:chOff x="912" y="2296"/>
                <a:chExt cx="240" cy="400"/>
              </a:xfrm>
            </p:grpSpPr>
            <p:sp>
              <p:nvSpPr>
                <p:cNvPr id="18404" name="Rectangle 671"/>
                <p:cNvSpPr>
                  <a:spLocks noChangeArrowheads="1"/>
                </p:cNvSpPr>
                <p:nvPr/>
              </p:nvSpPr>
              <p:spPr bwMode="auto">
                <a:xfrm>
                  <a:off x="912" y="2304"/>
                  <a:ext cx="240" cy="38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66FFFF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2"/>
                  </a:solidFill>
                  <a:miter lim="800000"/>
                  <a:headEnd type="none" w="lg" len="lg"/>
                  <a:tailEnd type="none" w="lg" len="lg"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05" name="Line 672"/>
                <p:cNvSpPr>
                  <a:spLocks noChangeShapeType="1"/>
                </p:cNvSpPr>
                <p:nvPr/>
              </p:nvSpPr>
              <p:spPr bwMode="auto">
                <a:xfrm>
                  <a:off x="912" y="2400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06" name="Freeform 673"/>
                <p:cNvSpPr>
                  <a:spLocks/>
                </p:cNvSpPr>
                <p:nvPr/>
              </p:nvSpPr>
              <p:spPr bwMode="auto">
                <a:xfrm>
                  <a:off x="1032" y="2296"/>
                  <a:ext cx="1" cy="400"/>
                </a:xfrm>
                <a:custGeom>
                  <a:avLst/>
                  <a:gdLst>
                    <a:gd name="T0" fmla="*/ 0 w 1"/>
                    <a:gd name="T1" fmla="*/ 0 h 400"/>
                    <a:gd name="T2" fmla="*/ 0 w 1"/>
                    <a:gd name="T3" fmla="*/ 400 h 400"/>
                    <a:gd name="T4" fmla="*/ 0 60000 65536"/>
                    <a:gd name="T5" fmla="*/ 0 60000 65536"/>
                    <a:gd name="T6" fmla="*/ 0 w 1"/>
                    <a:gd name="T7" fmla="*/ 0 h 400"/>
                    <a:gd name="T8" fmla="*/ 1 w 1"/>
                    <a:gd name="T9" fmla="*/ 400 h 40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400">
                      <a:moveTo>
                        <a:pt x="0" y="0"/>
                      </a:moveTo>
                      <a:lnTo>
                        <a:pt x="0" y="400"/>
                      </a:ln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66FFFF"/>
                    </a:gs>
                  </a:gsLst>
                  <a:path path="rect">
                    <a:fillToRect l="50000" t="50000" r="50000" b="50000"/>
                  </a:path>
                </a:gradFill>
                <a:ln w="12700">
                  <a:solidFill>
                    <a:schemeClr val="tx2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8402" name="Freeform 674"/>
              <p:cNvSpPr>
                <a:spLocks/>
              </p:cNvSpPr>
              <p:nvPr/>
            </p:nvSpPr>
            <p:spPr bwMode="auto">
              <a:xfrm>
                <a:off x="2928" y="3057"/>
                <a:ext cx="279" cy="111"/>
              </a:xfrm>
              <a:custGeom>
                <a:avLst/>
                <a:gdLst>
                  <a:gd name="T0" fmla="*/ 93 w 279"/>
                  <a:gd name="T1" fmla="*/ 6 h 111"/>
                  <a:gd name="T2" fmla="*/ 279 w 279"/>
                  <a:gd name="T3" fmla="*/ 0 h 111"/>
                  <a:gd name="T4" fmla="*/ 192 w 279"/>
                  <a:gd name="T5" fmla="*/ 111 h 111"/>
                  <a:gd name="T6" fmla="*/ 0 w 279"/>
                  <a:gd name="T7" fmla="*/ 111 h 111"/>
                  <a:gd name="T8" fmla="*/ 93 w 279"/>
                  <a:gd name="T9" fmla="*/ 6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9"/>
                  <a:gd name="T16" fmla="*/ 0 h 111"/>
                  <a:gd name="T17" fmla="*/ 279 w 279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9" h="111">
                    <a:moveTo>
                      <a:pt x="93" y="6"/>
                    </a:moveTo>
                    <a:lnTo>
                      <a:pt x="279" y="0"/>
                    </a:lnTo>
                    <a:lnTo>
                      <a:pt x="192" y="111"/>
                    </a:lnTo>
                    <a:lnTo>
                      <a:pt x="0" y="111"/>
                    </a:lnTo>
                    <a:lnTo>
                      <a:pt x="93" y="6"/>
                    </a:lnTo>
                    <a:close/>
                  </a:path>
                </a:pathLst>
              </a:custGeom>
              <a:solidFill>
                <a:srgbClr val="993300"/>
              </a:solidFill>
              <a:ln w="12700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03" name="Freeform 675"/>
              <p:cNvSpPr>
                <a:spLocks/>
              </p:cNvSpPr>
              <p:nvPr/>
            </p:nvSpPr>
            <p:spPr bwMode="auto">
              <a:xfrm>
                <a:off x="3119" y="3063"/>
                <a:ext cx="100" cy="258"/>
              </a:xfrm>
              <a:custGeom>
                <a:avLst/>
                <a:gdLst>
                  <a:gd name="T0" fmla="*/ 100 w 100"/>
                  <a:gd name="T1" fmla="*/ 156 h 258"/>
                  <a:gd name="T2" fmla="*/ 88 w 100"/>
                  <a:gd name="T3" fmla="*/ 0 h 258"/>
                  <a:gd name="T4" fmla="*/ 0 w 100"/>
                  <a:gd name="T5" fmla="*/ 99 h 258"/>
                  <a:gd name="T6" fmla="*/ 4 w 100"/>
                  <a:gd name="T7" fmla="*/ 258 h 258"/>
                  <a:gd name="T8" fmla="*/ 100 w 100"/>
                  <a:gd name="T9" fmla="*/ 156 h 2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"/>
                  <a:gd name="T16" fmla="*/ 0 h 258"/>
                  <a:gd name="T17" fmla="*/ 100 w 100"/>
                  <a:gd name="T18" fmla="*/ 258 h 2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" h="258">
                    <a:moveTo>
                      <a:pt x="100" y="156"/>
                    </a:moveTo>
                    <a:lnTo>
                      <a:pt x="88" y="0"/>
                    </a:lnTo>
                    <a:lnTo>
                      <a:pt x="0" y="99"/>
                    </a:lnTo>
                    <a:lnTo>
                      <a:pt x="4" y="258"/>
                    </a:lnTo>
                    <a:lnTo>
                      <a:pt x="100" y="156"/>
                    </a:lnTo>
                    <a:close/>
                  </a:path>
                </a:pathLst>
              </a:custGeom>
              <a:solidFill>
                <a:srgbClr val="993300"/>
              </a:solidFill>
              <a:ln w="12700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8317" name="Freeform 676"/>
            <p:cNvSpPr>
              <a:spLocks/>
            </p:cNvSpPr>
            <p:nvPr/>
          </p:nvSpPr>
          <p:spPr bwMode="auto">
            <a:xfrm>
              <a:off x="672" y="288"/>
              <a:ext cx="16" cy="376"/>
            </a:xfrm>
            <a:custGeom>
              <a:avLst/>
              <a:gdLst>
                <a:gd name="T0" fmla="*/ 16 w 16"/>
                <a:gd name="T1" fmla="*/ 376 h 376"/>
                <a:gd name="T2" fmla="*/ 0 w 16"/>
                <a:gd name="T3" fmla="*/ 0 h 376"/>
                <a:gd name="T4" fmla="*/ 0 60000 65536"/>
                <a:gd name="T5" fmla="*/ 0 60000 65536"/>
                <a:gd name="T6" fmla="*/ 0 w 16"/>
                <a:gd name="T7" fmla="*/ 0 h 376"/>
                <a:gd name="T8" fmla="*/ 16 w 16"/>
                <a:gd name="T9" fmla="*/ 376 h 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76">
                  <a:moveTo>
                    <a:pt x="16" y="376"/>
                  </a:moveTo>
                  <a:lnTo>
                    <a:pt x="0" y="0"/>
                  </a:lnTo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 type="none" w="lg" len="lg"/>
              <a:tailEnd type="oval" w="med" len="med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8318" name="Group 847"/>
            <p:cNvGrpSpPr>
              <a:grpSpLocks/>
            </p:cNvGrpSpPr>
            <p:nvPr/>
          </p:nvGrpSpPr>
          <p:grpSpPr bwMode="auto">
            <a:xfrm rot="201456">
              <a:off x="1383" y="2287"/>
              <a:ext cx="91" cy="46"/>
              <a:chOff x="2199" y="3091"/>
              <a:chExt cx="432" cy="140"/>
            </a:xfrm>
          </p:grpSpPr>
          <p:sp>
            <p:nvSpPr>
              <p:cNvPr id="18385" name="Freeform 848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>
                  <a:gd name="T0" fmla="*/ 1 w 356"/>
                  <a:gd name="T1" fmla="*/ 1 h 228"/>
                  <a:gd name="T2" fmla="*/ 1 w 356"/>
                  <a:gd name="T3" fmla="*/ 1 h 228"/>
                  <a:gd name="T4" fmla="*/ 1 w 356"/>
                  <a:gd name="T5" fmla="*/ 1 h 228"/>
                  <a:gd name="T6" fmla="*/ 1 w 356"/>
                  <a:gd name="T7" fmla="*/ 1 h 228"/>
                  <a:gd name="T8" fmla="*/ 1 w 356"/>
                  <a:gd name="T9" fmla="*/ 1 h 228"/>
                  <a:gd name="T10" fmla="*/ 1 w 356"/>
                  <a:gd name="T11" fmla="*/ 1 h 2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6"/>
                  <a:gd name="T19" fmla="*/ 0 h 228"/>
                  <a:gd name="T20" fmla="*/ 356 w 356"/>
                  <a:gd name="T21" fmla="*/ 228 h 2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386" name="Freeform 849"/>
              <p:cNvSpPr>
                <a:spLocks/>
              </p:cNvSpPr>
              <p:nvPr/>
            </p:nvSpPr>
            <p:spPr bwMode="auto">
              <a:xfrm>
                <a:off x="2420" y="3092"/>
                <a:ext cx="211" cy="119"/>
              </a:xfrm>
              <a:custGeom>
                <a:avLst/>
                <a:gdLst>
                  <a:gd name="T0" fmla="*/ 1 w 330"/>
                  <a:gd name="T1" fmla="*/ 2 h 158"/>
                  <a:gd name="T2" fmla="*/ 1 w 330"/>
                  <a:gd name="T3" fmla="*/ 8 h 158"/>
                  <a:gd name="T4" fmla="*/ 2 w 330"/>
                  <a:gd name="T5" fmla="*/ 8 h 158"/>
                  <a:gd name="T6" fmla="*/ 3 w 330"/>
                  <a:gd name="T7" fmla="*/ 8 h 158"/>
                  <a:gd name="T8" fmla="*/ 3 w 330"/>
                  <a:gd name="T9" fmla="*/ 4 h 158"/>
                  <a:gd name="T10" fmla="*/ 3 w 330"/>
                  <a:gd name="T11" fmla="*/ 2 h 158"/>
                  <a:gd name="T12" fmla="*/ 1 w 330"/>
                  <a:gd name="T13" fmla="*/ 2 h 1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0"/>
                  <a:gd name="T22" fmla="*/ 0 h 158"/>
                  <a:gd name="T23" fmla="*/ 330 w 330"/>
                  <a:gd name="T24" fmla="*/ 158 h 1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319" name="Group 850"/>
            <p:cNvGrpSpPr>
              <a:grpSpLocks/>
            </p:cNvGrpSpPr>
            <p:nvPr/>
          </p:nvGrpSpPr>
          <p:grpSpPr bwMode="auto">
            <a:xfrm rot="201456">
              <a:off x="1418" y="2276"/>
              <a:ext cx="91" cy="46"/>
              <a:chOff x="2199" y="3091"/>
              <a:chExt cx="432" cy="140"/>
            </a:xfrm>
          </p:grpSpPr>
          <p:sp>
            <p:nvSpPr>
              <p:cNvPr id="18383" name="Freeform 851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>
                  <a:gd name="T0" fmla="*/ 1 w 356"/>
                  <a:gd name="T1" fmla="*/ 1 h 228"/>
                  <a:gd name="T2" fmla="*/ 1 w 356"/>
                  <a:gd name="T3" fmla="*/ 1 h 228"/>
                  <a:gd name="T4" fmla="*/ 1 w 356"/>
                  <a:gd name="T5" fmla="*/ 1 h 228"/>
                  <a:gd name="T6" fmla="*/ 1 w 356"/>
                  <a:gd name="T7" fmla="*/ 1 h 228"/>
                  <a:gd name="T8" fmla="*/ 1 w 356"/>
                  <a:gd name="T9" fmla="*/ 1 h 228"/>
                  <a:gd name="T10" fmla="*/ 1 w 356"/>
                  <a:gd name="T11" fmla="*/ 1 h 2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6"/>
                  <a:gd name="T19" fmla="*/ 0 h 228"/>
                  <a:gd name="T20" fmla="*/ 356 w 356"/>
                  <a:gd name="T21" fmla="*/ 228 h 2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384" name="Freeform 852"/>
              <p:cNvSpPr>
                <a:spLocks/>
              </p:cNvSpPr>
              <p:nvPr/>
            </p:nvSpPr>
            <p:spPr bwMode="auto">
              <a:xfrm>
                <a:off x="2420" y="3092"/>
                <a:ext cx="211" cy="119"/>
              </a:xfrm>
              <a:custGeom>
                <a:avLst/>
                <a:gdLst>
                  <a:gd name="T0" fmla="*/ 1 w 330"/>
                  <a:gd name="T1" fmla="*/ 2 h 158"/>
                  <a:gd name="T2" fmla="*/ 1 w 330"/>
                  <a:gd name="T3" fmla="*/ 8 h 158"/>
                  <a:gd name="T4" fmla="*/ 2 w 330"/>
                  <a:gd name="T5" fmla="*/ 8 h 158"/>
                  <a:gd name="T6" fmla="*/ 3 w 330"/>
                  <a:gd name="T7" fmla="*/ 8 h 158"/>
                  <a:gd name="T8" fmla="*/ 3 w 330"/>
                  <a:gd name="T9" fmla="*/ 4 h 158"/>
                  <a:gd name="T10" fmla="*/ 3 w 330"/>
                  <a:gd name="T11" fmla="*/ 2 h 158"/>
                  <a:gd name="T12" fmla="*/ 1 w 330"/>
                  <a:gd name="T13" fmla="*/ 2 h 1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0"/>
                  <a:gd name="T22" fmla="*/ 0 h 158"/>
                  <a:gd name="T23" fmla="*/ 330 w 330"/>
                  <a:gd name="T24" fmla="*/ 158 h 1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320" name="Group 868"/>
            <p:cNvGrpSpPr>
              <a:grpSpLocks/>
            </p:cNvGrpSpPr>
            <p:nvPr/>
          </p:nvGrpSpPr>
          <p:grpSpPr bwMode="auto">
            <a:xfrm rot="201456">
              <a:off x="1023" y="2309"/>
              <a:ext cx="91" cy="46"/>
              <a:chOff x="2199" y="3091"/>
              <a:chExt cx="432" cy="140"/>
            </a:xfrm>
          </p:grpSpPr>
          <p:sp>
            <p:nvSpPr>
              <p:cNvPr id="18381" name="Freeform 869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>
                  <a:gd name="T0" fmla="*/ 1 w 356"/>
                  <a:gd name="T1" fmla="*/ 1 h 228"/>
                  <a:gd name="T2" fmla="*/ 1 w 356"/>
                  <a:gd name="T3" fmla="*/ 1 h 228"/>
                  <a:gd name="T4" fmla="*/ 1 w 356"/>
                  <a:gd name="T5" fmla="*/ 1 h 228"/>
                  <a:gd name="T6" fmla="*/ 1 w 356"/>
                  <a:gd name="T7" fmla="*/ 1 h 228"/>
                  <a:gd name="T8" fmla="*/ 1 w 356"/>
                  <a:gd name="T9" fmla="*/ 1 h 228"/>
                  <a:gd name="T10" fmla="*/ 1 w 356"/>
                  <a:gd name="T11" fmla="*/ 1 h 2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6"/>
                  <a:gd name="T19" fmla="*/ 0 h 228"/>
                  <a:gd name="T20" fmla="*/ 356 w 356"/>
                  <a:gd name="T21" fmla="*/ 228 h 2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382" name="Freeform 870"/>
              <p:cNvSpPr>
                <a:spLocks/>
              </p:cNvSpPr>
              <p:nvPr/>
            </p:nvSpPr>
            <p:spPr bwMode="auto">
              <a:xfrm>
                <a:off x="2420" y="3092"/>
                <a:ext cx="211" cy="119"/>
              </a:xfrm>
              <a:custGeom>
                <a:avLst/>
                <a:gdLst>
                  <a:gd name="T0" fmla="*/ 1 w 330"/>
                  <a:gd name="T1" fmla="*/ 2 h 158"/>
                  <a:gd name="T2" fmla="*/ 1 w 330"/>
                  <a:gd name="T3" fmla="*/ 8 h 158"/>
                  <a:gd name="T4" fmla="*/ 2 w 330"/>
                  <a:gd name="T5" fmla="*/ 8 h 158"/>
                  <a:gd name="T6" fmla="*/ 3 w 330"/>
                  <a:gd name="T7" fmla="*/ 8 h 158"/>
                  <a:gd name="T8" fmla="*/ 3 w 330"/>
                  <a:gd name="T9" fmla="*/ 4 h 158"/>
                  <a:gd name="T10" fmla="*/ 3 w 330"/>
                  <a:gd name="T11" fmla="*/ 2 h 158"/>
                  <a:gd name="T12" fmla="*/ 1 w 330"/>
                  <a:gd name="T13" fmla="*/ 2 h 1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0"/>
                  <a:gd name="T22" fmla="*/ 0 h 158"/>
                  <a:gd name="T23" fmla="*/ 330 w 330"/>
                  <a:gd name="T24" fmla="*/ 158 h 1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321" name="Group 871"/>
            <p:cNvGrpSpPr>
              <a:grpSpLocks/>
            </p:cNvGrpSpPr>
            <p:nvPr/>
          </p:nvGrpSpPr>
          <p:grpSpPr bwMode="auto">
            <a:xfrm rot="201456">
              <a:off x="1067" y="2276"/>
              <a:ext cx="91" cy="47"/>
              <a:chOff x="2199" y="3091"/>
              <a:chExt cx="432" cy="140"/>
            </a:xfrm>
          </p:grpSpPr>
          <p:sp>
            <p:nvSpPr>
              <p:cNvPr id="18379" name="Freeform 872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>
                  <a:gd name="T0" fmla="*/ 1 w 356"/>
                  <a:gd name="T1" fmla="*/ 1 h 228"/>
                  <a:gd name="T2" fmla="*/ 1 w 356"/>
                  <a:gd name="T3" fmla="*/ 1 h 228"/>
                  <a:gd name="T4" fmla="*/ 1 w 356"/>
                  <a:gd name="T5" fmla="*/ 1 h 228"/>
                  <a:gd name="T6" fmla="*/ 1 w 356"/>
                  <a:gd name="T7" fmla="*/ 1 h 228"/>
                  <a:gd name="T8" fmla="*/ 1 w 356"/>
                  <a:gd name="T9" fmla="*/ 1 h 228"/>
                  <a:gd name="T10" fmla="*/ 1 w 356"/>
                  <a:gd name="T11" fmla="*/ 1 h 2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6"/>
                  <a:gd name="T19" fmla="*/ 0 h 228"/>
                  <a:gd name="T20" fmla="*/ 356 w 356"/>
                  <a:gd name="T21" fmla="*/ 228 h 2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380" name="Freeform 873"/>
              <p:cNvSpPr>
                <a:spLocks/>
              </p:cNvSpPr>
              <p:nvPr/>
            </p:nvSpPr>
            <p:spPr bwMode="auto">
              <a:xfrm>
                <a:off x="2420" y="3092"/>
                <a:ext cx="211" cy="119"/>
              </a:xfrm>
              <a:custGeom>
                <a:avLst/>
                <a:gdLst>
                  <a:gd name="T0" fmla="*/ 1 w 330"/>
                  <a:gd name="T1" fmla="*/ 2 h 158"/>
                  <a:gd name="T2" fmla="*/ 1 w 330"/>
                  <a:gd name="T3" fmla="*/ 8 h 158"/>
                  <a:gd name="T4" fmla="*/ 2 w 330"/>
                  <a:gd name="T5" fmla="*/ 8 h 158"/>
                  <a:gd name="T6" fmla="*/ 3 w 330"/>
                  <a:gd name="T7" fmla="*/ 8 h 158"/>
                  <a:gd name="T8" fmla="*/ 3 w 330"/>
                  <a:gd name="T9" fmla="*/ 4 h 158"/>
                  <a:gd name="T10" fmla="*/ 3 w 330"/>
                  <a:gd name="T11" fmla="*/ 2 h 158"/>
                  <a:gd name="T12" fmla="*/ 1 w 330"/>
                  <a:gd name="T13" fmla="*/ 2 h 1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0"/>
                  <a:gd name="T22" fmla="*/ 0 h 158"/>
                  <a:gd name="T23" fmla="*/ 330 w 330"/>
                  <a:gd name="T24" fmla="*/ 158 h 1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322" name="Group 874"/>
            <p:cNvGrpSpPr>
              <a:grpSpLocks/>
            </p:cNvGrpSpPr>
            <p:nvPr/>
          </p:nvGrpSpPr>
          <p:grpSpPr bwMode="auto">
            <a:xfrm rot="201456">
              <a:off x="1103" y="2264"/>
              <a:ext cx="91" cy="46"/>
              <a:chOff x="2199" y="3091"/>
              <a:chExt cx="432" cy="140"/>
            </a:xfrm>
          </p:grpSpPr>
          <p:sp>
            <p:nvSpPr>
              <p:cNvPr id="18377" name="Freeform 875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>
                  <a:gd name="T0" fmla="*/ 1 w 356"/>
                  <a:gd name="T1" fmla="*/ 1 h 228"/>
                  <a:gd name="T2" fmla="*/ 1 w 356"/>
                  <a:gd name="T3" fmla="*/ 1 h 228"/>
                  <a:gd name="T4" fmla="*/ 1 w 356"/>
                  <a:gd name="T5" fmla="*/ 1 h 228"/>
                  <a:gd name="T6" fmla="*/ 1 w 356"/>
                  <a:gd name="T7" fmla="*/ 1 h 228"/>
                  <a:gd name="T8" fmla="*/ 1 w 356"/>
                  <a:gd name="T9" fmla="*/ 1 h 228"/>
                  <a:gd name="T10" fmla="*/ 1 w 356"/>
                  <a:gd name="T11" fmla="*/ 1 h 2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6"/>
                  <a:gd name="T19" fmla="*/ 0 h 228"/>
                  <a:gd name="T20" fmla="*/ 356 w 356"/>
                  <a:gd name="T21" fmla="*/ 228 h 2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378" name="Freeform 876"/>
              <p:cNvSpPr>
                <a:spLocks/>
              </p:cNvSpPr>
              <p:nvPr/>
            </p:nvSpPr>
            <p:spPr bwMode="auto">
              <a:xfrm>
                <a:off x="2420" y="3092"/>
                <a:ext cx="211" cy="119"/>
              </a:xfrm>
              <a:custGeom>
                <a:avLst/>
                <a:gdLst>
                  <a:gd name="T0" fmla="*/ 1 w 330"/>
                  <a:gd name="T1" fmla="*/ 2 h 158"/>
                  <a:gd name="T2" fmla="*/ 1 w 330"/>
                  <a:gd name="T3" fmla="*/ 8 h 158"/>
                  <a:gd name="T4" fmla="*/ 2 w 330"/>
                  <a:gd name="T5" fmla="*/ 8 h 158"/>
                  <a:gd name="T6" fmla="*/ 3 w 330"/>
                  <a:gd name="T7" fmla="*/ 8 h 158"/>
                  <a:gd name="T8" fmla="*/ 3 w 330"/>
                  <a:gd name="T9" fmla="*/ 4 h 158"/>
                  <a:gd name="T10" fmla="*/ 3 w 330"/>
                  <a:gd name="T11" fmla="*/ 2 h 158"/>
                  <a:gd name="T12" fmla="*/ 1 w 330"/>
                  <a:gd name="T13" fmla="*/ 2 h 1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0"/>
                  <a:gd name="T22" fmla="*/ 0 h 158"/>
                  <a:gd name="T23" fmla="*/ 330 w 330"/>
                  <a:gd name="T24" fmla="*/ 158 h 1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323" name="Group 877"/>
            <p:cNvGrpSpPr>
              <a:grpSpLocks/>
            </p:cNvGrpSpPr>
            <p:nvPr/>
          </p:nvGrpSpPr>
          <p:grpSpPr bwMode="auto">
            <a:xfrm rot="201456">
              <a:off x="1146" y="2246"/>
              <a:ext cx="91" cy="46"/>
              <a:chOff x="2199" y="3091"/>
              <a:chExt cx="432" cy="140"/>
            </a:xfrm>
          </p:grpSpPr>
          <p:sp>
            <p:nvSpPr>
              <p:cNvPr id="18375" name="Freeform 878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>
                  <a:gd name="T0" fmla="*/ 1 w 356"/>
                  <a:gd name="T1" fmla="*/ 1 h 228"/>
                  <a:gd name="T2" fmla="*/ 1 w 356"/>
                  <a:gd name="T3" fmla="*/ 1 h 228"/>
                  <a:gd name="T4" fmla="*/ 1 w 356"/>
                  <a:gd name="T5" fmla="*/ 1 h 228"/>
                  <a:gd name="T6" fmla="*/ 1 w 356"/>
                  <a:gd name="T7" fmla="*/ 1 h 228"/>
                  <a:gd name="T8" fmla="*/ 1 w 356"/>
                  <a:gd name="T9" fmla="*/ 1 h 228"/>
                  <a:gd name="T10" fmla="*/ 1 w 356"/>
                  <a:gd name="T11" fmla="*/ 1 h 2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6"/>
                  <a:gd name="T19" fmla="*/ 0 h 228"/>
                  <a:gd name="T20" fmla="*/ 356 w 356"/>
                  <a:gd name="T21" fmla="*/ 228 h 2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376" name="Freeform 879"/>
              <p:cNvSpPr>
                <a:spLocks/>
              </p:cNvSpPr>
              <p:nvPr/>
            </p:nvSpPr>
            <p:spPr bwMode="auto">
              <a:xfrm>
                <a:off x="2420" y="3092"/>
                <a:ext cx="211" cy="119"/>
              </a:xfrm>
              <a:custGeom>
                <a:avLst/>
                <a:gdLst>
                  <a:gd name="T0" fmla="*/ 1 w 330"/>
                  <a:gd name="T1" fmla="*/ 2 h 158"/>
                  <a:gd name="T2" fmla="*/ 1 w 330"/>
                  <a:gd name="T3" fmla="*/ 8 h 158"/>
                  <a:gd name="T4" fmla="*/ 2 w 330"/>
                  <a:gd name="T5" fmla="*/ 8 h 158"/>
                  <a:gd name="T6" fmla="*/ 3 w 330"/>
                  <a:gd name="T7" fmla="*/ 8 h 158"/>
                  <a:gd name="T8" fmla="*/ 3 w 330"/>
                  <a:gd name="T9" fmla="*/ 4 h 158"/>
                  <a:gd name="T10" fmla="*/ 3 w 330"/>
                  <a:gd name="T11" fmla="*/ 2 h 158"/>
                  <a:gd name="T12" fmla="*/ 1 w 330"/>
                  <a:gd name="T13" fmla="*/ 2 h 1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0"/>
                  <a:gd name="T22" fmla="*/ 0 h 158"/>
                  <a:gd name="T23" fmla="*/ 330 w 330"/>
                  <a:gd name="T24" fmla="*/ 158 h 1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324" name="Group 880"/>
            <p:cNvGrpSpPr>
              <a:grpSpLocks/>
            </p:cNvGrpSpPr>
            <p:nvPr/>
          </p:nvGrpSpPr>
          <p:grpSpPr bwMode="auto">
            <a:xfrm rot="201456">
              <a:off x="1260" y="2209"/>
              <a:ext cx="92" cy="46"/>
              <a:chOff x="2199" y="3091"/>
              <a:chExt cx="432" cy="140"/>
            </a:xfrm>
          </p:grpSpPr>
          <p:sp>
            <p:nvSpPr>
              <p:cNvPr id="18373" name="Freeform 881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>
                  <a:gd name="T0" fmla="*/ 1 w 356"/>
                  <a:gd name="T1" fmla="*/ 1 h 228"/>
                  <a:gd name="T2" fmla="*/ 1 w 356"/>
                  <a:gd name="T3" fmla="*/ 1 h 228"/>
                  <a:gd name="T4" fmla="*/ 1 w 356"/>
                  <a:gd name="T5" fmla="*/ 1 h 228"/>
                  <a:gd name="T6" fmla="*/ 1 w 356"/>
                  <a:gd name="T7" fmla="*/ 1 h 228"/>
                  <a:gd name="T8" fmla="*/ 1 w 356"/>
                  <a:gd name="T9" fmla="*/ 1 h 228"/>
                  <a:gd name="T10" fmla="*/ 1 w 356"/>
                  <a:gd name="T11" fmla="*/ 1 h 2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6"/>
                  <a:gd name="T19" fmla="*/ 0 h 228"/>
                  <a:gd name="T20" fmla="*/ 356 w 356"/>
                  <a:gd name="T21" fmla="*/ 228 h 2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374" name="Freeform 882"/>
              <p:cNvSpPr>
                <a:spLocks/>
              </p:cNvSpPr>
              <p:nvPr/>
            </p:nvSpPr>
            <p:spPr bwMode="auto">
              <a:xfrm>
                <a:off x="2420" y="3092"/>
                <a:ext cx="211" cy="119"/>
              </a:xfrm>
              <a:custGeom>
                <a:avLst/>
                <a:gdLst>
                  <a:gd name="T0" fmla="*/ 1 w 330"/>
                  <a:gd name="T1" fmla="*/ 2 h 158"/>
                  <a:gd name="T2" fmla="*/ 1 w 330"/>
                  <a:gd name="T3" fmla="*/ 8 h 158"/>
                  <a:gd name="T4" fmla="*/ 2 w 330"/>
                  <a:gd name="T5" fmla="*/ 8 h 158"/>
                  <a:gd name="T6" fmla="*/ 3 w 330"/>
                  <a:gd name="T7" fmla="*/ 8 h 158"/>
                  <a:gd name="T8" fmla="*/ 3 w 330"/>
                  <a:gd name="T9" fmla="*/ 4 h 158"/>
                  <a:gd name="T10" fmla="*/ 3 w 330"/>
                  <a:gd name="T11" fmla="*/ 2 h 158"/>
                  <a:gd name="T12" fmla="*/ 1 w 330"/>
                  <a:gd name="T13" fmla="*/ 2 h 1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0"/>
                  <a:gd name="T22" fmla="*/ 0 h 158"/>
                  <a:gd name="T23" fmla="*/ 330 w 330"/>
                  <a:gd name="T24" fmla="*/ 158 h 1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325" name="Group 904"/>
            <p:cNvGrpSpPr>
              <a:grpSpLocks/>
            </p:cNvGrpSpPr>
            <p:nvPr/>
          </p:nvGrpSpPr>
          <p:grpSpPr bwMode="auto">
            <a:xfrm rot="201456">
              <a:off x="861" y="2293"/>
              <a:ext cx="92" cy="46"/>
              <a:chOff x="2199" y="3091"/>
              <a:chExt cx="432" cy="140"/>
            </a:xfrm>
          </p:grpSpPr>
          <p:sp>
            <p:nvSpPr>
              <p:cNvPr id="18371" name="Freeform 905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>
                  <a:gd name="T0" fmla="*/ 1 w 356"/>
                  <a:gd name="T1" fmla="*/ 1 h 228"/>
                  <a:gd name="T2" fmla="*/ 1 w 356"/>
                  <a:gd name="T3" fmla="*/ 1 h 228"/>
                  <a:gd name="T4" fmla="*/ 1 w 356"/>
                  <a:gd name="T5" fmla="*/ 1 h 228"/>
                  <a:gd name="T6" fmla="*/ 1 w 356"/>
                  <a:gd name="T7" fmla="*/ 1 h 228"/>
                  <a:gd name="T8" fmla="*/ 1 w 356"/>
                  <a:gd name="T9" fmla="*/ 1 h 228"/>
                  <a:gd name="T10" fmla="*/ 1 w 356"/>
                  <a:gd name="T11" fmla="*/ 1 h 2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6"/>
                  <a:gd name="T19" fmla="*/ 0 h 228"/>
                  <a:gd name="T20" fmla="*/ 356 w 356"/>
                  <a:gd name="T21" fmla="*/ 228 h 2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372" name="Freeform 906"/>
              <p:cNvSpPr>
                <a:spLocks/>
              </p:cNvSpPr>
              <p:nvPr/>
            </p:nvSpPr>
            <p:spPr bwMode="auto">
              <a:xfrm>
                <a:off x="2420" y="3092"/>
                <a:ext cx="211" cy="119"/>
              </a:xfrm>
              <a:custGeom>
                <a:avLst/>
                <a:gdLst>
                  <a:gd name="T0" fmla="*/ 1 w 330"/>
                  <a:gd name="T1" fmla="*/ 2 h 158"/>
                  <a:gd name="T2" fmla="*/ 1 w 330"/>
                  <a:gd name="T3" fmla="*/ 8 h 158"/>
                  <a:gd name="T4" fmla="*/ 2 w 330"/>
                  <a:gd name="T5" fmla="*/ 8 h 158"/>
                  <a:gd name="T6" fmla="*/ 3 w 330"/>
                  <a:gd name="T7" fmla="*/ 8 h 158"/>
                  <a:gd name="T8" fmla="*/ 3 w 330"/>
                  <a:gd name="T9" fmla="*/ 4 h 158"/>
                  <a:gd name="T10" fmla="*/ 3 w 330"/>
                  <a:gd name="T11" fmla="*/ 2 h 158"/>
                  <a:gd name="T12" fmla="*/ 1 w 330"/>
                  <a:gd name="T13" fmla="*/ 2 h 1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0"/>
                  <a:gd name="T22" fmla="*/ 0 h 158"/>
                  <a:gd name="T23" fmla="*/ 330 w 330"/>
                  <a:gd name="T24" fmla="*/ 158 h 1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326" name="Group 907"/>
            <p:cNvGrpSpPr>
              <a:grpSpLocks/>
            </p:cNvGrpSpPr>
            <p:nvPr/>
          </p:nvGrpSpPr>
          <p:grpSpPr bwMode="auto">
            <a:xfrm rot="201456">
              <a:off x="275" y="2211"/>
              <a:ext cx="91" cy="46"/>
              <a:chOff x="2199" y="3091"/>
              <a:chExt cx="432" cy="140"/>
            </a:xfrm>
          </p:grpSpPr>
          <p:sp>
            <p:nvSpPr>
              <p:cNvPr id="18369" name="Freeform 908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>
                  <a:gd name="T0" fmla="*/ 1 w 356"/>
                  <a:gd name="T1" fmla="*/ 1 h 228"/>
                  <a:gd name="T2" fmla="*/ 1 w 356"/>
                  <a:gd name="T3" fmla="*/ 1 h 228"/>
                  <a:gd name="T4" fmla="*/ 1 w 356"/>
                  <a:gd name="T5" fmla="*/ 1 h 228"/>
                  <a:gd name="T6" fmla="*/ 1 w 356"/>
                  <a:gd name="T7" fmla="*/ 1 h 228"/>
                  <a:gd name="T8" fmla="*/ 1 w 356"/>
                  <a:gd name="T9" fmla="*/ 1 h 228"/>
                  <a:gd name="T10" fmla="*/ 1 w 356"/>
                  <a:gd name="T11" fmla="*/ 1 h 2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6"/>
                  <a:gd name="T19" fmla="*/ 0 h 228"/>
                  <a:gd name="T20" fmla="*/ 356 w 356"/>
                  <a:gd name="T21" fmla="*/ 228 h 2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370" name="Freeform 909"/>
              <p:cNvSpPr>
                <a:spLocks/>
              </p:cNvSpPr>
              <p:nvPr/>
            </p:nvSpPr>
            <p:spPr bwMode="auto">
              <a:xfrm>
                <a:off x="2420" y="3092"/>
                <a:ext cx="211" cy="119"/>
              </a:xfrm>
              <a:custGeom>
                <a:avLst/>
                <a:gdLst>
                  <a:gd name="T0" fmla="*/ 1 w 330"/>
                  <a:gd name="T1" fmla="*/ 2 h 158"/>
                  <a:gd name="T2" fmla="*/ 1 w 330"/>
                  <a:gd name="T3" fmla="*/ 8 h 158"/>
                  <a:gd name="T4" fmla="*/ 2 w 330"/>
                  <a:gd name="T5" fmla="*/ 8 h 158"/>
                  <a:gd name="T6" fmla="*/ 3 w 330"/>
                  <a:gd name="T7" fmla="*/ 8 h 158"/>
                  <a:gd name="T8" fmla="*/ 3 w 330"/>
                  <a:gd name="T9" fmla="*/ 4 h 158"/>
                  <a:gd name="T10" fmla="*/ 3 w 330"/>
                  <a:gd name="T11" fmla="*/ 2 h 158"/>
                  <a:gd name="T12" fmla="*/ 1 w 330"/>
                  <a:gd name="T13" fmla="*/ 2 h 1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0"/>
                  <a:gd name="T22" fmla="*/ 0 h 158"/>
                  <a:gd name="T23" fmla="*/ 330 w 330"/>
                  <a:gd name="T24" fmla="*/ 158 h 1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327" name="Group 925"/>
            <p:cNvGrpSpPr>
              <a:grpSpLocks/>
            </p:cNvGrpSpPr>
            <p:nvPr/>
          </p:nvGrpSpPr>
          <p:grpSpPr bwMode="auto">
            <a:xfrm rot="201456">
              <a:off x="181" y="2120"/>
              <a:ext cx="92" cy="47"/>
              <a:chOff x="2199" y="3091"/>
              <a:chExt cx="432" cy="140"/>
            </a:xfrm>
          </p:grpSpPr>
          <p:sp>
            <p:nvSpPr>
              <p:cNvPr id="18367" name="Freeform 926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>
                  <a:gd name="T0" fmla="*/ 1 w 356"/>
                  <a:gd name="T1" fmla="*/ 1 h 228"/>
                  <a:gd name="T2" fmla="*/ 1 w 356"/>
                  <a:gd name="T3" fmla="*/ 1 h 228"/>
                  <a:gd name="T4" fmla="*/ 1 w 356"/>
                  <a:gd name="T5" fmla="*/ 1 h 228"/>
                  <a:gd name="T6" fmla="*/ 1 w 356"/>
                  <a:gd name="T7" fmla="*/ 1 h 228"/>
                  <a:gd name="T8" fmla="*/ 1 w 356"/>
                  <a:gd name="T9" fmla="*/ 1 h 228"/>
                  <a:gd name="T10" fmla="*/ 1 w 356"/>
                  <a:gd name="T11" fmla="*/ 1 h 2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6"/>
                  <a:gd name="T19" fmla="*/ 0 h 228"/>
                  <a:gd name="T20" fmla="*/ 356 w 356"/>
                  <a:gd name="T21" fmla="*/ 228 h 2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368" name="Freeform 927"/>
              <p:cNvSpPr>
                <a:spLocks/>
              </p:cNvSpPr>
              <p:nvPr/>
            </p:nvSpPr>
            <p:spPr bwMode="auto">
              <a:xfrm>
                <a:off x="2420" y="3092"/>
                <a:ext cx="211" cy="119"/>
              </a:xfrm>
              <a:custGeom>
                <a:avLst/>
                <a:gdLst>
                  <a:gd name="T0" fmla="*/ 1 w 330"/>
                  <a:gd name="T1" fmla="*/ 2 h 158"/>
                  <a:gd name="T2" fmla="*/ 1 w 330"/>
                  <a:gd name="T3" fmla="*/ 8 h 158"/>
                  <a:gd name="T4" fmla="*/ 2 w 330"/>
                  <a:gd name="T5" fmla="*/ 8 h 158"/>
                  <a:gd name="T6" fmla="*/ 3 w 330"/>
                  <a:gd name="T7" fmla="*/ 8 h 158"/>
                  <a:gd name="T8" fmla="*/ 3 w 330"/>
                  <a:gd name="T9" fmla="*/ 4 h 158"/>
                  <a:gd name="T10" fmla="*/ 3 w 330"/>
                  <a:gd name="T11" fmla="*/ 2 h 158"/>
                  <a:gd name="T12" fmla="*/ 1 w 330"/>
                  <a:gd name="T13" fmla="*/ 2 h 1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0"/>
                  <a:gd name="T22" fmla="*/ 0 h 158"/>
                  <a:gd name="T23" fmla="*/ 330 w 330"/>
                  <a:gd name="T24" fmla="*/ 158 h 1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328" name="Group 928"/>
            <p:cNvGrpSpPr>
              <a:grpSpLocks/>
            </p:cNvGrpSpPr>
            <p:nvPr/>
          </p:nvGrpSpPr>
          <p:grpSpPr bwMode="auto">
            <a:xfrm rot="201456">
              <a:off x="297" y="2085"/>
              <a:ext cx="91" cy="46"/>
              <a:chOff x="2199" y="3091"/>
              <a:chExt cx="432" cy="140"/>
            </a:xfrm>
          </p:grpSpPr>
          <p:sp>
            <p:nvSpPr>
              <p:cNvPr id="18365" name="Freeform 929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>
                  <a:gd name="T0" fmla="*/ 1 w 356"/>
                  <a:gd name="T1" fmla="*/ 1 h 228"/>
                  <a:gd name="T2" fmla="*/ 1 w 356"/>
                  <a:gd name="T3" fmla="*/ 1 h 228"/>
                  <a:gd name="T4" fmla="*/ 1 w 356"/>
                  <a:gd name="T5" fmla="*/ 1 h 228"/>
                  <a:gd name="T6" fmla="*/ 1 w 356"/>
                  <a:gd name="T7" fmla="*/ 1 h 228"/>
                  <a:gd name="T8" fmla="*/ 1 w 356"/>
                  <a:gd name="T9" fmla="*/ 1 h 228"/>
                  <a:gd name="T10" fmla="*/ 1 w 356"/>
                  <a:gd name="T11" fmla="*/ 1 h 2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6"/>
                  <a:gd name="T19" fmla="*/ 0 h 228"/>
                  <a:gd name="T20" fmla="*/ 356 w 356"/>
                  <a:gd name="T21" fmla="*/ 228 h 2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366" name="Freeform 930"/>
              <p:cNvSpPr>
                <a:spLocks/>
              </p:cNvSpPr>
              <p:nvPr/>
            </p:nvSpPr>
            <p:spPr bwMode="auto">
              <a:xfrm>
                <a:off x="2420" y="3092"/>
                <a:ext cx="211" cy="119"/>
              </a:xfrm>
              <a:custGeom>
                <a:avLst/>
                <a:gdLst>
                  <a:gd name="T0" fmla="*/ 1 w 330"/>
                  <a:gd name="T1" fmla="*/ 2 h 158"/>
                  <a:gd name="T2" fmla="*/ 1 w 330"/>
                  <a:gd name="T3" fmla="*/ 8 h 158"/>
                  <a:gd name="T4" fmla="*/ 2 w 330"/>
                  <a:gd name="T5" fmla="*/ 8 h 158"/>
                  <a:gd name="T6" fmla="*/ 3 w 330"/>
                  <a:gd name="T7" fmla="*/ 8 h 158"/>
                  <a:gd name="T8" fmla="*/ 3 w 330"/>
                  <a:gd name="T9" fmla="*/ 4 h 158"/>
                  <a:gd name="T10" fmla="*/ 3 w 330"/>
                  <a:gd name="T11" fmla="*/ 2 h 158"/>
                  <a:gd name="T12" fmla="*/ 1 w 330"/>
                  <a:gd name="T13" fmla="*/ 2 h 1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0"/>
                  <a:gd name="T22" fmla="*/ 0 h 158"/>
                  <a:gd name="T23" fmla="*/ 330 w 330"/>
                  <a:gd name="T24" fmla="*/ 158 h 1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329" name="Group 1049"/>
            <p:cNvGrpSpPr>
              <a:grpSpLocks/>
            </p:cNvGrpSpPr>
            <p:nvPr/>
          </p:nvGrpSpPr>
          <p:grpSpPr bwMode="auto">
            <a:xfrm rot="201456">
              <a:off x="807" y="2234"/>
              <a:ext cx="379" cy="124"/>
              <a:chOff x="2199" y="3091"/>
              <a:chExt cx="432" cy="140"/>
            </a:xfrm>
          </p:grpSpPr>
          <p:sp>
            <p:nvSpPr>
              <p:cNvPr id="18363" name="Freeform 1050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>
                  <a:gd name="T0" fmla="*/ 1 w 356"/>
                  <a:gd name="T1" fmla="*/ 1 h 228"/>
                  <a:gd name="T2" fmla="*/ 1 w 356"/>
                  <a:gd name="T3" fmla="*/ 1 h 228"/>
                  <a:gd name="T4" fmla="*/ 1 w 356"/>
                  <a:gd name="T5" fmla="*/ 1 h 228"/>
                  <a:gd name="T6" fmla="*/ 1 w 356"/>
                  <a:gd name="T7" fmla="*/ 1 h 228"/>
                  <a:gd name="T8" fmla="*/ 1 w 356"/>
                  <a:gd name="T9" fmla="*/ 1 h 228"/>
                  <a:gd name="T10" fmla="*/ 1 w 356"/>
                  <a:gd name="T11" fmla="*/ 1 h 2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6"/>
                  <a:gd name="T19" fmla="*/ 0 h 228"/>
                  <a:gd name="T20" fmla="*/ 356 w 356"/>
                  <a:gd name="T21" fmla="*/ 228 h 2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364" name="Freeform 1051"/>
              <p:cNvSpPr>
                <a:spLocks/>
              </p:cNvSpPr>
              <p:nvPr/>
            </p:nvSpPr>
            <p:spPr bwMode="auto">
              <a:xfrm>
                <a:off x="2420" y="3092"/>
                <a:ext cx="211" cy="119"/>
              </a:xfrm>
              <a:custGeom>
                <a:avLst/>
                <a:gdLst>
                  <a:gd name="T0" fmla="*/ 1 w 330"/>
                  <a:gd name="T1" fmla="*/ 2 h 158"/>
                  <a:gd name="T2" fmla="*/ 1 w 330"/>
                  <a:gd name="T3" fmla="*/ 8 h 158"/>
                  <a:gd name="T4" fmla="*/ 2 w 330"/>
                  <a:gd name="T5" fmla="*/ 8 h 158"/>
                  <a:gd name="T6" fmla="*/ 3 w 330"/>
                  <a:gd name="T7" fmla="*/ 8 h 158"/>
                  <a:gd name="T8" fmla="*/ 3 w 330"/>
                  <a:gd name="T9" fmla="*/ 4 h 158"/>
                  <a:gd name="T10" fmla="*/ 3 w 330"/>
                  <a:gd name="T11" fmla="*/ 2 h 158"/>
                  <a:gd name="T12" fmla="*/ 1 w 330"/>
                  <a:gd name="T13" fmla="*/ 2 h 1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0"/>
                  <a:gd name="T22" fmla="*/ 0 h 158"/>
                  <a:gd name="T23" fmla="*/ 330 w 330"/>
                  <a:gd name="T24" fmla="*/ 158 h 1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330" name="Group 1146"/>
            <p:cNvGrpSpPr>
              <a:grpSpLocks/>
            </p:cNvGrpSpPr>
            <p:nvPr/>
          </p:nvGrpSpPr>
          <p:grpSpPr bwMode="auto">
            <a:xfrm rot="201456">
              <a:off x="177" y="2191"/>
              <a:ext cx="92" cy="47"/>
              <a:chOff x="2199" y="3091"/>
              <a:chExt cx="432" cy="140"/>
            </a:xfrm>
          </p:grpSpPr>
          <p:sp>
            <p:nvSpPr>
              <p:cNvPr id="18361" name="Freeform 1147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>
                  <a:gd name="T0" fmla="*/ 1 w 356"/>
                  <a:gd name="T1" fmla="*/ 1 h 228"/>
                  <a:gd name="T2" fmla="*/ 1 w 356"/>
                  <a:gd name="T3" fmla="*/ 1 h 228"/>
                  <a:gd name="T4" fmla="*/ 1 w 356"/>
                  <a:gd name="T5" fmla="*/ 1 h 228"/>
                  <a:gd name="T6" fmla="*/ 1 w 356"/>
                  <a:gd name="T7" fmla="*/ 1 h 228"/>
                  <a:gd name="T8" fmla="*/ 1 w 356"/>
                  <a:gd name="T9" fmla="*/ 1 h 228"/>
                  <a:gd name="T10" fmla="*/ 1 w 356"/>
                  <a:gd name="T11" fmla="*/ 1 h 2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6"/>
                  <a:gd name="T19" fmla="*/ 0 h 228"/>
                  <a:gd name="T20" fmla="*/ 356 w 356"/>
                  <a:gd name="T21" fmla="*/ 228 h 2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362" name="Freeform 1148"/>
              <p:cNvSpPr>
                <a:spLocks/>
              </p:cNvSpPr>
              <p:nvPr/>
            </p:nvSpPr>
            <p:spPr bwMode="auto">
              <a:xfrm>
                <a:off x="2420" y="3092"/>
                <a:ext cx="211" cy="119"/>
              </a:xfrm>
              <a:custGeom>
                <a:avLst/>
                <a:gdLst>
                  <a:gd name="T0" fmla="*/ 1 w 330"/>
                  <a:gd name="T1" fmla="*/ 2 h 158"/>
                  <a:gd name="T2" fmla="*/ 1 w 330"/>
                  <a:gd name="T3" fmla="*/ 8 h 158"/>
                  <a:gd name="T4" fmla="*/ 2 w 330"/>
                  <a:gd name="T5" fmla="*/ 8 h 158"/>
                  <a:gd name="T6" fmla="*/ 3 w 330"/>
                  <a:gd name="T7" fmla="*/ 8 h 158"/>
                  <a:gd name="T8" fmla="*/ 3 w 330"/>
                  <a:gd name="T9" fmla="*/ 4 h 158"/>
                  <a:gd name="T10" fmla="*/ 3 w 330"/>
                  <a:gd name="T11" fmla="*/ 2 h 158"/>
                  <a:gd name="T12" fmla="*/ 1 w 330"/>
                  <a:gd name="T13" fmla="*/ 2 h 1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0"/>
                  <a:gd name="T22" fmla="*/ 0 h 158"/>
                  <a:gd name="T23" fmla="*/ 330 w 330"/>
                  <a:gd name="T24" fmla="*/ 158 h 1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331" name="Group 1158"/>
            <p:cNvGrpSpPr>
              <a:grpSpLocks/>
            </p:cNvGrpSpPr>
            <p:nvPr/>
          </p:nvGrpSpPr>
          <p:grpSpPr bwMode="auto">
            <a:xfrm rot="201456">
              <a:off x="200" y="2065"/>
              <a:ext cx="91" cy="46"/>
              <a:chOff x="2199" y="3091"/>
              <a:chExt cx="432" cy="140"/>
            </a:xfrm>
          </p:grpSpPr>
          <p:sp>
            <p:nvSpPr>
              <p:cNvPr id="18359" name="Freeform 1159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>
                  <a:gd name="T0" fmla="*/ 1 w 356"/>
                  <a:gd name="T1" fmla="*/ 1 h 228"/>
                  <a:gd name="T2" fmla="*/ 1 w 356"/>
                  <a:gd name="T3" fmla="*/ 1 h 228"/>
                  <a:gd name="T4" fmla="*/ 1 w 356"/>
                  <a:gd name="T5" fmla="*/ 1 h 228"/>
                  <a:gd name="T6" fmla="*/ 1 w 356"/>
                  <a:gd name="T7" fmla="*/ 1 h 228"/>
                  <a:gd name="T8" fmla="*/ 1 w 356"/>
                  <a:gd name="T9" fmla="*/ 1 h 228"/>
                  <a:gd name="T10" fmla="*/ 1 w 356"/>
                  <a:gd name="T11" fmla="*/ 1 h 2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6"/>
                  <a:gd name="T19" fmla="*/ 0 h 228"/>
                  <a:gd name="T20" fmla="*/ 356 w 356"/>
                  <a:gd name="T21" fmla="*/ 228 h 2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360" name="Freeform 1160"/>
              <p:cNvSpPr>
                <a:spLocks/>
              </p:cNvSpPr>
              <p:nvPr/>
            </p:nvSpPr>
            <p:spPr bwMode="auto">
              <a:xfrm>
                <a:off x="2420" y="3092"/>
                <a:ext cx="211" cy="119"/>
              </a:xfrm>
              <a:custGeom>
                <a:avLst/>
                <a:gdLst>
                  <a:gd name="T0" fmla="*/ 1 w 330"/>
                  <a:gd name="T1" fmla="*/ 2 h 158"/>
                  <a:gd name="T2" fmla="*/ 1 w 330"/>
                  <a:gd name="T3" fmla="*/ 8 h 158"/>
                  <a:gd name="T4" fmla="*/ 2 w 330"/>
                  <a:gd name="T5" fmla="*/ 8 h 158"/>
                  <a:gd name="T6" fmla="*/ 3 w 330"/>
                  <a:gd name="T7" fmla="*/ 8 h 158"/>
                  <a:gd name="T8" fmla="*/ 3 w 330"/>
                  <a:gd name="T9" fmla="*/ 4 h 158"/>
                  <a:gd name="T10" fmla="*/ 3 w 330"/>
                  <a:gd name="T11" fmla="*/ 2 h 158"/>
                  <a:gd name="T12" fmla="*/ 1 w 330"/>
                  <a:gd name="T13" fmla="*/ 2 h 1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0"/>
                  <a:gd name="T22" fmla="*/ 0 h 158"/>
                  <a:gd name="T23" fmla="*/ 330 w 330"/>
                  <a:gd name="T24" fmla="*/ 158 h 1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332" name="Group 1161"/>
            <p:cNvGrpSpPr>
              <a:grpSpLocks/>
            </p:cNvGrpSpPr>
            <p:nvPr/>
          </p:nvGrpSpPr>
          <p:grpSpPr bwMode="auto">
            <a:xfrm rot="201456">
              <a:off x="711" y="2215"/>
              <a:ext cx="91" cy="47"/>
              <a:chOff x="2199" y="3091"/>
              <a:chExt cx="432" cy="140"/>
            </a:xfrm>
          </p:grpSpPr>
          <p:sp>
            <p:nvSpPr>
              <p:cNvPr id="18357" name="Freeform 1162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>
                  <a:gd name="T0" fmla="*/ 1 w 356"/>
                  <a:gd name="T1" fmla="*/ 1 h 228"/>
                  <a:gd name="T2" fmla="*/ 1 w 356"/>
                  <a:gd name="T3" fmla="*/ 1 h 228"/>
                  <a:gd name="T4" fmla="*/ 1 w 356"/>
                  <a:gd name="T5" fmla="*/ 1 h 228"/>
                  <a:gd name="T6" fmla="*/ 1 w 356"/>
                  <a:gd name="T7" fmla="*/ 1 h 228"/>
                  <a:gd name="T8" fmla="*/ 1 w 356"/>
                  <a:gd name="T9" fmla="*/ 1 h 228"/>
                  <a:gd name="T10" fmla="*/ 1 w 356"/>
                  <a:gd name="T11" fmla="*/ 1 h 2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6"/>
                  <a:gd name="T19" fmla="*/ 0 h 228"/>
                  <a:gd name="T20" fmla="*/ 356 w 356"/>
                  <a:gd name="T21" fmla="*/ 228 h 2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358" name="Freeform 1163"/>
              <p:cNvSpPr>
                <a:spLocks/>
              </p:cNvSpPr>
              <p:nvPr/>
            </p:nvSpPr>
            <p:spPr bwMode="auto">
              <a:xfrm>
                <a:off x="2420" y="3092"/>
                <a:ext cx="211" cy="119"/>
              </a:xfrm>
              <a:custGeom>
                <a:avLst/>
                <a:gdLst>
                  <a:gd name="T0" fmla="*/ 1 w 330"/>
                  <a:gd name="T1" fmla="*/ 2 h 158"/>
                  <a:gd name="T2" fmla="*/ 1 w 330"/>
                  <a:gd name="T3" fmla="*/ 8 h 158"/>
                  <a:gd name="T4" fmla="*/ 2 w 330"/>
                  <a:gd name="T5" fmla="*/ 8 h 158"/>
                  <a:gd name="T6" fmla="*/ 3 w 330"/>
                  <a:gd name="T7" fmla="*/ 8 h 158"/>
                  <a:gd name="T8" fmla="*/ 3 w 330"/>
                  <a:gd name="T9" fmla="*/ 4 h 158"/>
                  <a:gd name="T10" fmla="*/ 3 w 330"/>
                  <a:gd name="T11" fmla="*/ 2 h 158"/>
                  <a:gd name="T12" fmla="*/ 1 w 330"/>
                  <a:gd name="T13" fmla="*/ 2 h 1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0"/>
                  <a:gd name="T22" fmla="*/ 0 h 158"/>
                  <a:gd name="T23" fmla="*/ 330 w 330"/>
                  <a:gd name="T24" fmla="*/ 158 h 1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333" name="Group 1164"/>
            <p:cNvGrpSpPr>
              <a:grpSpLocks/>
            </p:cNvGrpSpPr>
            <p:nvPr/>
          </p:nvGrpSpPr>
          <p:grpSpPr bwMode="auto">
            <a:xfrm rot="201456">
              <a:off x="583" y="2237"/>
              <a:ext cx="91" cy="46"/>
              <a:chOff x="2199" y="3091"/>
              <a:chExt cx="432" cy="140"/>
            </a:xfrm>
          </p:grpSpPr>
          <p:sp>
            <p:nvSpPr>
              <p:cNvPr id="18355" name="Freeform 1165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>
                  <a:gd name="T0" fmla="*/ 1 w 356"/>
                  <a:gd name="T1" fmla="*/ 1 h 228"/>
                  <a:gd name="T2" fmla="*/ 1 w 356"/>
                  <a:gd name="T3" fmla="*/ 1 h 228"/>
                  <a:gd name="T4" fmla="*/ 1 w 356"/>
                  <a:gd name="T5" fmla="*/ 1 h 228"/>
                  <a:gd name="T6" fmla="*/ 1 w 356"/>
                  <a:gd name="T7" fmla="*/ 1 h 228"/>
                  <a:gd name="T8" fmla="*/ 1 w 356"/>
                  <a:gd name="T9" fmla="*/ 1 h 228"/>
                  <a:gd name="T10" fmla="*/ 1 w 356"/>
                  <a:gd name="T11" fmla="*/ 1 h 2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6"/>
                  <a:gd name="T19" fmla="*/ 0 h 228"/>
                  <a:gd name="T20" fmla="*/ 356 w 356"/>
                  <a:gd name="T21" fmla="*/ 228 h 2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356" name="Freeform 1166"/>
              <p:cNvSpPr>
                <a:spLocks/>
              </p:cNvSpPr>
              <p:nvPr/>
            </p:nvSpPr>
            <p:spPr bwMode="auto">
              <a:xfrm>
                <a:off x="2420" y="3092"/>
                <a:ext cx="211" cy="119"/>
              </a:xfrm>
              <a:custGeom>
                <a:avLst/>
                <a:gdLst>
                  <a:gd name="T0" fmla="*/ 1 w 330"/>
                  <a:gd name="T1" fmla="*/ 2 h 158"/>
                  <a:gd name="T2" fmla="*/ 1 w 330"/>
                  <a:gd name="T3" fmla="*/ 8 h 158"/>
                  <a:gd name="T4" fmla="*/ 2 w 330"/>
                  <a:gd name="T5" fmla="*/ 8 h 158"/>
                  <a:gd name="T6" fmla="*/ 3 w 330"/>
                  <a:gd name="T7" fmla="*/ 8 h 158"/>
                  <a:gd name="T8" fmla="*/ 3 w 330"/>
                  <a:gd name="T9" fmla="*/ 4 h 158"/>
                  <a:gd name="T10" fmla="*/ 3 w 330"/>
                  <a:gd name="T11" fmla="*/ 2 h 158"/>
                  <a:gd name="T12" fmla="*/ 1 w 330"/>
                  <a:gd name="T13" fmla="*/ 2 h 1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0"/>
                  <a:gd name="T22" fmla="*/ 0 h 158"/>
                  <a:gd name="T23" fmla="*/ 330 w 330"/>
                  <a:gd name="T24" fmla="*/ 158 h 1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334" name="Group 1167"/>
            <p:cNvGrpSpPr>
              <a:grpSpLocks/>
            </p:cNvGrpSpPr>
            <p:nvPr/>
          </p:nvGrpSpPr>
          <p:grpSpPr bwMode="auto">
            <a:xfrm rot="201456">
              <a:off x="491" y="2245"/>
              <a:ext cx="92" cy="46"/>
              <a:chOff x="2199" y="3091"/>
              <a:chExt cx="432" cy="140"/>
            </a:xfrm>
          </p:grpSpPr>
          <p:sp>
            <p:nvSpPr>
              <p:cNvPr id="18353" name="Freeform 1168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>
                  <a:gd name="T0" fmla="*/ 1 w 356"/>
                  <a:gd name="T1" fmla="*/ 1 h 228"/>
                  <a:gd name="T2" fmla="*/ 1 w 356"/>
                  <a:gd name="T3" fmla="*/ 1 h 228"/>
                  <a:gd name="T4" fmla="*/ 1 w 356"/>
                  <a:gd name="T5" fmla="*/ 1 h 228"/>
                  <a:gd name="T6" fmla="*/ 1 w 356"/>
                  <a:gd name="T7" fmla="*/ 1 h 228"/>
                  <a:gd name="T8" fmla="*/ 1 w 356"/>
                  <a:gd name="T9" fmla="*/ 1 h 228"/>
                  <a:gd name="T10" fmla="*/ 1 w 356"/>
                  <a:gd name="T11" fmla="*/ 1 h 2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6"/>
                  <a:gd name="T19" fmla="*/ 0 h 228"/>
                  <a:gd name="T20" fmla="*/ 356 w 356"/>
                  <a:gd name="T21" fmla="*/ 228 h 2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354" name="Freeform 1169"/>
              <p:cNvSpPr>
                <a:spLocks/>
              </p:cNvSpPr>
              <p:nvPr/>
            </p:nvSpPr>
            <p:spPr bwMode="auto">
              <a:xfrm>
                <a:off x="2420" y="3092"/>
                <a:ext cx="211" cy="119"/>
              </a:xfrm>
              <a:custGeom>
                <a:avLst/>
                <a:gdLst>
                  <a:gd name="T0" fmla="*/ 1 w 330"/>
                  <a:gd name="T1" fmla="*/ 2 h 158"/>
                  <a:gd name="T2" fmla="*/ 1 w 330"/>
                  <a:gd name="T3" fmla="*/ 8 h 158"/>
                  <a:gd name="T4" fmla="*/ 2 w 330"/>
                  <a:gd name="T5" fmla="*/ 8 h 158"/>
                  <a:gd name="T6" fmla="*/ 3 w 330"/>
                  <a:gd name="T7" fmla="*/ 8 h 158"/>
                  <a:gd name="T8" fmla="*/ 3 w 330"/>
                  <a:gd name="T9" fmla="*/ 4 h 158"/>
                  <a:gd name="T10" fmla="*/ 3 w 330"/>
                  <a:gd name="T11" fmla="*/ 2 h 158"/>
                  <a:gd name="T12" fmla="*/ 1 w 330"/>
                  <a:gd name="T13" fmla="*/ 2 h 1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0"/>
                  <a:gd name="T22" fmla="*/ 0 h 158"/>
                  <a:gd name="T23" fmla="*/ 330 w 330"/>
                  <a:gd name="T24" fmla="*/ 158 h 1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335" name="Group 1170"/>
            <p:cNvGrpSpPr>
              <a:grpSpLocks/>
            </p:cNvGrpSpPr>
            <p:nvPr/>
          </p:nvGrpSpPr>
          <p:grpSpPr bwMode="auto">
            <a:xfrm rot="201456">
              <a:off x="494" y="2188"/>
              <a:ext cx="92" cy="46"/>
              <a:chOff x="2199" y="3091"/>
              <a:chExt cx="432" cy="140"/>
            </a:xfrm>
          </p:grpSpPr>
          <p:sp>
            <p:nvSpPr>
              <p:cNvPr id="18351" name="Freeform 1171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>
                  <a:gd name="T0" fmla="*/ 1 w 356"/>
                  <a:gd name="T1" fmla="*/ 1 h 228"/>
                  <a:gd name="T2" fmla="*/ 1 w 356"/>
                  <a:gd name="T3" fmla="*/ 1 h 228"/>
                  <a:gd name="T4" fmla="*/ 1 w 356"/>
                  <a:gd name="T5" fmla="*/ 1 h 228"/>
                  <a:gd name="T6" fmla="*/ 1 w 356"/>
                  <a:gd name="T7" fmla="*/ 1 h 228"/>
                  <a:gd name="T8" fmla="*/ 1 w 356"/>
                  <a:gd name="T9" fmla="*/ 1 h 228"/>
                  <a:gd name="T10" fmla="*/ 1 w 356"/>
                  <a:gd name="T11" fmla="*/ 1 h 2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6"/>
                  <a:gd name="T19" fmla="*/ 0 h 228"/>
                  <a:gd name="T20" fmla="*/ 356 w 356"/>
                  <a:gd name="T21" fmla="*/ 228 h 2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352" name="Freeform 1172"/>
              <p:cNvSpPr>
                <a:spLocks/>
              </p:cNvSpPr>
              <p:nvPr/>
            </p:nvSpPr>
            <p:spPr bwMode="auto">
              <a:xfrm>
                <a:off x="2420" y="3092"/>
                <a:ext cx="211" cy="119"/>
              </a:xfrm>
              <a:custGeom>
                <a:avLst/>
                <a:gdLst>
                  <a:gd name="T0" fmla="*/ 1 w 330"/>
                  <a:gd name="T1" fmla="*/ 2 h 158"/>
                  <a:gd name="T2" fmla="*/ 1 w 330"/>
                  <a:gd name="T3" fmla="*/ 8 h 158"/>
                  <a:gd name="T4" fmla="*/ 2 w 330"/>
                  <a:gd name="T5" fmla="*/ 8 h 158"/>
                  <a:gd name="T6" fmla="*/ 3 w 330"/>
                  <a:gd name="T7" fmla="*/ 8 h 158"/>
                  <a:gd name="T8" fmla="*/ 3 w 330"/>
                  <a:gd name="T9" fmla="*/ 4 h 158"/>
                  <a:gd name="T10" fmla="*/ 3 w 330"/>
                  <a:gd name="T11" fmla="*/ 2 h 158"/>
                  <a:gd name="T12" fmla="*/ 1 w 330"/>
                  <a:gd name="T13" fmla="*/ 2 h 1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0"/>
                  <a:gd name="T22" fmla="*/ 0 h 158"/>
                  <a:gd name="T23" fmla="*/ 330 w 330"/>
                  <a:gd name="T24" fmla="*/ 158 h 1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336" name="Group 1173"/>
            <p:cNvGrpSpPr>
              <a:grpSpLocks/>
            </p:cNvGrpSpPr>
            <p:nvPr/>
          </p:nvGrpSpPr>
          <p:grpSpPr bwMode="auto">
            <a:xfrm rot="201456">
              <a:off x="539" y="2156"/>
              <a:ext cx="91" cy="46"/>
              <a:chOff x="2199" y="3091"/>
              <a:chExt cx="432" cy="140"/>
            </a:xfrm>
          </p:grpSpPr>
          <p:sp>
            <p:nvSpPr>
              <p:cNvPr id="18349" name="Freeform 1174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>
                  <a:gd name="T0" fmla="*/ 1 w 356"/>
                  <a:gd name="T1" fmla="*/ 1 h 228"/>
                  <a:gd name="T2" fmla="*/ 1 w 356"/>
                  <a:gd name="T3" fmla="*/ 1 h 228"/>
                  <a:gd name="T4" fmla="*/ 1 w 356"/>
                  <a:gd name="T5" fmla="*/ 1 h 228"/>
                  <a:gd name="T6" fmla="*/ 1 w 356"/>
                  <a:gd name="T7" fmla="*/ 1 h 228"/>
                  <a:gd name="T8" fmla="*/ 1 w 356"/>
                  <a:gd name="T9" fmla="*/ 1 h 228"/>
                  <a:gd name="T10" fmla="*/ 1 w 356"/>
                  <a:gd name="T11" fmla="*/ 1 h 2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6"/>
                  <a:gd name="T19" fmla="*/ 0 h 228"/>
                  <a:gd name="T20" fmla="*/ 356 w 356"/>
                  <a:gd name="T21" fmla="*/ 228 h 2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350" name="Freeform 1175"/>
              <p:cNvSpPr>
                <a:spLocks/>
              </p:cNvSpPr>
              <p:nvPr/>
            </p:nvSpPr>
            <p:spPr bwMode="auto">
              <a:xfrm>
                <a:off x="2420" y="3092"/>
                <a:ext cx="211" cy="119"/>
              </a:xfrm>
              <a:custGeom>
                <a:avLst/>
                <a:gdLst>
                  <a:gd name="T0" fmla="*/ 1 w 330"/>
                  <a:gd name="T1" fmla="*/ 2 h 158"/>
                  <a:gd name="T2" fmla="*/ 1 w 330"/>
                  <a:gd name="T3" fmla="*/ 8 h 158"/>
                  <a:gd name="T4" fmla="*/ 2 w 330"/>
                  <a:gd name="T5" fmla="*/ 8 h 158"/>
                  <a:gd name="T6" fmla="*/ 3 w 330"/>
                  <a:gd name="T7" fmla="*/ 8 h 158"/>
                  <a:gd name="T8" fmla="*/ 3 w 330"/>
                  <a:gd name="T9" fmla="*/ 4 h 158"/>
                  <a:gd name="T10" fmla="*/ 3 w 330"/>
                  <a:gd name="T11" fmla="*/ 2 h 158"/>
                  <a:gd name="T12" fmla="*/ 1 w 330"/>
                  <a:gd name="T13" fmla="*/ 2 h 1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0"/>
                  <a:gd name="T22" fmla="*/ 0 h 158"/>
                  <a:gd name="T23" fmla="*/ 330 w 330"/>
                  <a:gd name="T24" fmla="*/ 158 h 1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337" name="Group 1176"/>
            <p:cNvGrpSpPr>
              <a:grpSpLocks/>
            </p:cNvGrpSpPr>
            <p:nvPr/>
          </p:nvGrpSpPr>
          <p:grpSpPr bwMode="auto">
            <a:xfrm rot="201456">
              <a:off x="575" y="2143"/>
              <a:ext cx="91" cy="47"/>
              <a:chOff x="2199" y="3091"/>
              <a:chExt cx="432" cy="140"/>
            </a:xfrm>
          </p:grpSpPr>
          <p:sp>
            <p:nvSpPr>
              <p:cNvPr id="18347" name="Freeform 1177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>
                  <a:gd name="T0" fmla="*/ 1 w 356"/>
                  <a:gd name="T1" fmla="*/ 1 h 228"/>
                  <a:gd name="T2" fmla="*/ 1 w 356"/>
                  <a:gd name="T3" fmla="*/ 1 h 228"/>
                  <a:gd name="T4" fmla="*/ 1 w 356"/>
                  <a:gd name="T5" fmla="*/ 1 h 228"/>
                  <a:gd name="T6" fmla="*/ 1 w 356"/>
                  <a:gd name="T7" fmla="*/ 1 h 228"/>
                  <a:gd name="T8" fmla="*/ 1 w 356"/>
                  <a:gd name="T9" fmla="*/ 1 h 228"/>
                  <a:gd name="T10" fmla="*/ 1 w 356"/>
                  <a:gd name="T11" fmla="*/ 1 h 2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6"/>
                  <a:gd name="T19" fmla="*/ 0 h 228"/>
                  <a:gd name="T20" fmla="*/ 356 w 356"/>
                  <a:gd name="T21" fmla="*/ 228 h 2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348" name="Freeform 1178"/>
              <p:cNvSpPr>
                <a:spLocks/>
              </p:cNvSpPr>
              <p:nvPr/>
            </p:nvSpPr>
            <p:spPr bwMode="auto">
              <a:xfrm>
                <a:off x="2420" y="3092"/>
                <a:ext cx="211" cy="119"/>
              </a:xfrm>
              <a:custGeom>
                <a:avLst/>
                <a:gdLst>
                  <a:gd name="T0" fmla="*/ 1 w 330"/>
                  <a:gd name="T1" fmla="*/ 2 h 158"/>
                  <a:gd name="T2" fmla="*/ 1 w 330"/>
                  <a:gd name="T3" fmla="*/ 8 h 158"/>
                  <a:gd name="T4" fmla="*/ 2 w 330"/>
                  <a:gd name="T5" fmla="*/ 8 h 158"/>
                  <a:gd name="T6" fmla="*/ 3 w 330"/>
                  <a:gd name="T7" fmla="*/ 8 h 158"/>
                  <a:gd name="T8" fmla="*/ 3 w 330"/>
                  <a:gd name="T9" fmla="*/ 4 h 158"/>
                  <a:gd name="T10" fmla="*/ 3 w 330"/>
                  <a:gd name="T11" fmla="*/ 2 h 158"/>
                  <a:gd name="T12" fmla="*/ 1 w 330"/>
                  <a:gd name="T13" fmla="*/ 2 h 1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0"/>
                  <a:gd name="T22" fmla="*/ 0 h 158"/>
                  <a:gd name="T23" fmla="*/ 330 w 330"/>
                  <a:gd name="T24" fmla="*/ 158 h 1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338" name="Group 1179"/>
            <p:cNvGrpSpPr>
              <a:grpSpLocks/>
            </p:cNvGrpSpPr>
            <p:nvPr/>
          </p:nvGrpSpPr>
          <p:grpSpPr bwMode="auto">
            <a:xfrm rot="201456">
              <a:off x="618" y="2124"/>
              <a:ext cx="91" cy="46"/>
              <a:chOff x="2199" y="3091"/>
              <a:chExt cx="432" cy="140"/>
            </a:xfrm>
          </p:grpSpPr>
          <p:sp>
            <p:nvSpPr>
              <p:cNvPr id="18345" name="Freeform 1180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>
                  <a:gd name="T0" fmla="*/ 1 w 356"/>
                  <a:gd name="T1" fmla="*/ 1 h 228"/>
                  <a:gd name="T2" fmla="*/ 1 w 356"/>
                  <a:gd name="T3" fmla="*/ 1 h 228"/>
                  <a:gd name="T4" fmla="*/ 1 w 356"/>
                  <a:gd name="T5" fmla="*/ 1 h 228"/>
                  <a:gd name="T6" fmla="*/ 1 w 356"/>
                  <a:gd name="T7" fmla="*/ 1 h 228"/>
                  <a:gd name="T8" fmla="*/ 1 w 356"/>
                  <a:gd name="T9" fmla="*/ 1 h 228"/>
                  <a:gd name="T10" fmla="*/ 1 w 356"/>
                  <a:gd name="T11" fmla="*/ 1 h 2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6"/>
                  <a:gd name="T19" fmla="*/ 0 h 228"/>
                  <a:gd name="T20" fmla="*/ 356 w 356"/>
                  <a:gd name="T21" fmla="*/ 228 h 2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346" name="Freeform 1181"/>
              <p:cNvSpPr>
                <a:spLocks/>
              </p:cNvSpPr>
              <p:nvPr/>
            </p:nvSpPr>
            <p:spPr bwMode="auto">
              <a:xfrm>
                <a:off x="2420" y="3092"/>
                <a:ext cx="211" cy="119"/>
              </a:xfrm>
              <a:custGeom>
                <a:avLst/>
                <a:gdLst>
                  <a:gd name="T0" fmla="*/ 1 w 330"/>
                  <a:gd name="T1" fmla="*/ 2 h 158"/>
                  <a:gd name="T2" fmla="*/ 1 w 330"/>
                  <a:gd name="T3" fmla="*/ 8 h 158"/>
                  <a:gd name="T4" fmla="*/ 2 w 330"/>
                  <a:gd name="T5" fmla="*/ 8 h 158"/>
                  <a:gd name="T6" fmla="*/ 3 w 330"/>
                  <a:gd name="T7" fmla="*/ 8 h 158"/>
                  <a:gd name="T8" fmla="*/ 3 w 330"/>
                  <a:gd name="T9" fmla="*/ 4 h 158"/>
                  <a:gd name="T10" fmla="*/ 3 w 330"/>
                  <a:gd name="T11" fmla="*/ 2 h 158"/>
                  <a:gd name="T12" fmla="*/ 1 w 330"/>
                  <a:gd name="T13" fmla="*/ 2 h 1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0"/>
                  <a:gd name="T22" fmla="*/ 0 h 158"/>
                  <a:gd name="T23" fmla="*/ 330 w 330"/>
                  <a:gd name="T24" fmla="*/ 158 h 1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339" name="Group 1182"/>
            <p:cNvGrpSpPr>
              <a:grpSpLocks/>
            </p:cNvGrpSpPr>
            <p:nvPr/>
          </p:nvGrpSpPr>
          <p:grpSpPr bwMode="auto">
            <a:xfrm rot="201456">
              <a:off x="732" y="2088"/>
              <a:ext cx="91" cy="47"/>
              <a:chOff x="2199" y="3091"/>
              <a:chExt cx="432" cy="140"/>
            </a:xfrm>
          </p:grpSpPr>
          <p:sp>
            <p:nvSpPr>
              <p:cNvPr id="18343" name="Freeform 1183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>
                  <a:gd name="T0" fmla="*/ 1 w 356"/>
                  <a:gd name="T1" fmla="*/ 1 h 228"/>
                  <a:gd name="T2" fmla="*/ 1 w 356"/>
                  <a:gd name="T3" fmla="*/ 1 h 228"/>
                  <a:gd name="T4" fmla="*/ 1 w 356"/>
                  <a:gd name="T5" fmla="*/ 1 h 228"/>
                  <a:gd name="T6" fmla="*/ 1 w 356"/>
                  <a:gd name="T7" fmla="*/ 1 h 228"/>
                  <a:gd name="T8" fmla="*/ 1 w 356"/>
                  <a:gd name="T9" fmla="*/ 1 h 228"/>
                  <a:gd name="T10" fmla="*/ 1 w 356"/>
                  <a:gd name="T11" fmla="*/ 1 h 2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6"/>
                  <a:gd name="T19" fmla="*/ 0 h 228"/>
                  <a:gd name="T20" fmla="*/ 356 w 356"/>
                  <a:gd name="T21" fmla="*/ 228 h 2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344" name="Freeform 1184"/>
              <p:cNvSpPr>
                <a:spLocks/>
              </p:cNvSpPr>
              <p:nvPr/>
            </p:nvSpPr>
            <p:spPr bwMode="auto">
              <a:xfrm>
                <a:off x="2420" y="3092"/>
                <a:ext cx="211" cy="119"/>
              </a:xfrm>
              <a:custGeom>
                <a:avLst/>
                <a:gdLst>
                  <a:gd name="T0" fmla="*/ 1 w 330"/>
                  <a:gd name="T1" fmla="*/ 2 h 158"/>
                  <a:gd name="T2" fmla="*/ 1 w 330"/>
                  <a:gd name="T3" fmla="*/ 8 h 158"/>
                  <a:gd name="T4" fmla="*/ 2 w 330"/>
                  <a:gd name="T5" fmla="*/ 8 h 158"/>
                  <a:gd name="T6" fmla="*/ 3 w 330"/>
                  <a:gd name="T7" fmla="*/ 8 h 158"/>
                  <a:gd name="T8" fmla="*/ 3 w 330"/>
                  <a:gd name="T9" fmla="*/ 4 h 158"/>
                  <a:gd name="T10" fmla="*/ 3 w 330"/>
                  <a:gd name="T11" fmla="*/ 2 h 158"/>
                  <a:gd name="T12" fmla="*/ 1 w 330"/>
                  <a:gd name="T13" fmla="*/ 2 h 1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0"/>
                  <a:gd name="T22" fmla="*/ 0 h 158"/>
                  <a:gd name="T23" fmla="*/ 330 w 330"/>
                  <a:gd name="T24" fmla="*/ 158 h 1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340" name="Group 1185"/>
            <p:cNvGrpSpPr>
              <a:grpSpLocks/>
            </p:cNvGrpSpPr>
            <p:nvPr/>
          </p:nvGrpSpPr>
          <p:grpSpPr bwMode="auto">
            <a:xfrm rot="201456">
              <a:off x="679" y="2116"/>
              <a:ext cx="379" cy="124"/>
              <a:chOff x="2199" y="3091"/>
              <a:chExt cx="432" cy="140"/>
            </a:xfrm>
          </p:grpSpPr>
          <p:sp>
            <p:nvSpPr>
              <p:cNvPr id="18341" name="Freeform 1186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>
                  <a:gd name="T0" fmla="*/ 1 w 356"/>
                  <a:gd name="T1" fmla="*/ 1 h 228"/>
                  <a:gd name="T2" fmla="*/ 1 w 356"/>
                  <a:gd name="T3" fmla="*/ 1 h 228"/>
                  <a:gd name="T4" fmla="*/ 1 w 356"/>
                  <a:gd name="T5" fmla="*/ 1 h 228"/>
                  <a:gd name="T6" fmla="*/ 1 w 356"/>
                  <a:gd name="T7" fmla="*/ 1 h 228"/>
                  <a:gd name="T8" fmla="*/ 1 w 356"/>
                  <a:gd name="T9" fmla="*/ 1 h 228"/>
                  <a:gd name="T10" fmla="*/ 1 w 356"/>
                  <a:gd name="T11" fmla="*/ 1 h 2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6"/>
                  <a:gd name="T19" fmla="*/ 0 h 228"/>
                  <a:gd name="T20" fmla="*/ 356 w 356"/>
                  <a:gd name="T21" fmla="*/ 228 h 2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342" name="Freeform 1187"/>
              <p:cNvSpPr>
                <a:spLocks/>
              </p:cNvSpPr>
              <p:nvPr/>
            </p:nvSpPr>
            <p:spPr bwMode="auto">
              <a:xfrm>
                <a:off x="2420" y="3092"/>
                <a:ext cx="211" cy="119"/>
              </a:xfrm>
              <a:custGeom>
                <a:avLst/>
                <a:gdLst>
                  <a:gd name="T0" fmla="*/ 1 w 330"/>
                  <a:gd name="T1" fmla="*/ 2 h 158"/>
                  <a:gd name="T2" fmla="*/ 1 w 330"/>
                  <a:gd name="T3" fmla="*/ 8 h 158"/>
                  <a:gd name="T4" fmla="*/ 2 w 330"/>
                  <a:gd name="T5" fmla="*/ 8 h 158"/>
                  <a:gd name="T6" fmla="*/ 3 w 330"/>
                  <a:gd name="T7" fmla="*/ 8 h 158"/>
                  <a:gd name="T8" fmla="*/ 3 w 330"/>
                  <a:gd name="T9" fmla="*/ 4 h 158"/>
                  <a:gd name="T10" fmla="*/ 3 w 330"/>
                  <a:gd name="T11" fmla="*/ 2 h 158"/>
                  <a:gd name="T12" fmla="*/ 1 w 330"/>
                  <a:gd name="T13" fmla="*/ 2 h 1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0"/>
                  <a:gd name="T22" fmla="*/ 0 h 158"/>
                  <a:gd name="T23" fmla="*/ 330 w 330"/>
                  <a:gd name="T24" fmla="*/ 158 h 1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7512" name="Group 1188"/>
          <p:cNvGrpSpPr>
            <a:grpSpLocks/>
          </p:cNvGrpSpPr>
          <p:nvPr/>
        </p:nvGrpSpPr>
        <p:grpSpPr bwMode="auto">
          <a:xfrm rot="201456">
            <a:off x="1658938" y="3863975"/>
            <a:ext cx="1422400" cy="417513"/>
            <a:chOff x="3353" y="4024"/>
            <a:chExt cx="1021" cy="296"/>
          </a:xfrm>
        </p:grpSpPr>
        <p:grpSp>
          <p:nvGrpSpPr>
            <p:cNvPr id="18274" name="Group 1189"/>
            <p:cNvGrpSpPr>
              <a:grpSpLocks/>
            </p:cNvGrpSpPr>
            <p:nvPr/>
          </p:nvGrpSpPr>
          <p:grpSpPr bwMode="auto">
            <a:xfrm rot="464866">
              <a:off x="3353" y="4024"/>
              <a:ext cx="544" cy="296"/>
              <a:chOff x="4649" y="2704"/>
              <a:chExt cx="544" cy="296"/>
            </a:xfrm>
          </p:grpSpPr>
          <p:grpSp>
            <p:nvGrpSpPr>
              <p:cNvPr id="18296" name="Group 1190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18307" name="Group 1191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18314" name="Freeform 119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8315" name="Freeform 119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308" name="Group 1194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18312" name="Freeform 1195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8313" name="Freeform 1196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309" name="Group 1197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18310" name="Freeform 1198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8311" name="Freeform 1199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8297" name="Group 1200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18298" name="Group 1201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18305" name="Freeform 120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8306" name="Freeform 120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299" name="Group 1204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18303" name="Freeform 1205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8304" name="Freeform 1206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300" name="Group 1207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18301" name="Freeform 1208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8302" name="Freeform 1209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8275" name="Group 1210"/>
            <p:cNvGrpSpPr>
              <a:grpSpLocks/>
            </p:cNvGrpSpPr>
            <p:nvPr/>
          </p:nvGrpSpPr>
          <p:grpSpPr bwMode="auto">
            <a:xfrm rot="21135134" flipH="1">
              <a:off x="3830" y="4024"/>
              <a:ext cx="544" cy="296"/>
              <a:chOff x="4649" y="2704"/>
              <a:chExt cx="544" cy="296"/>
            </a:xfrm>
          </p:grpSpPr>
          <p:grpSp>
            <p:nvGrpSpPr>
              <p:cNvPr id="18276" name="Group 1211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18287" name="Group 1212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18294" name="Freeform 121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8295" name="Freeform 121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288" name="Group 1215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18292" name="Freeform 121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8293" name="Freeform 121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289" name="Group 1218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18290" name="Freeform 121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8291" name="Freeform 122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8277" name="Group 1221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18278" name="Group 1222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18285" name="Freeform 122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8286" name="Freeform 122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279" name="Group 1225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18283" name="Freeform 122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8284" name="Freeform 122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280" name="Group 1228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18281" name="Freeform 122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8282" name="Freeform 123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</p:grpSp>
      <p:grpSp>
        <p:nvGrpSpPr>
          <p:cNvPr id="17513" name="Group 1231"/>
          <p:cNvGrpSpPr>
            <a:grpSpLocks/>
          </p:cNvGrpSpPr>
          <p:nvPr/>
        </p:nvGrpSpPr>
        <p:grpSpPr bwMode="auto">
          <a:xfrm rot="201456">
            <a:off x="762000" y="4343400"/>
            <a:ext cx="1422400" cy="415925"/>
            <a:chOff x="3353" y="4024"/>
            <a:chExt cx="1021" cy="296"/>
          </a:xfrm>
        </p:grpSpPr>
        <p:grpSp>
          <p:nvGrpSpPr>
            <p:cNvPr id="18232" name="Group 1232"/>
            <p:cNvGrpSpPr>
              <a:grpSpLocks/>
            </p:cNvGrpSpPr>
            <p:nvPr/>
          </p:nvGrpSpPr>
          <p:grpSpPr bwMode="auto">
            <a:xfrm rot="464866">
              <a:off x="3353" y="4024"/>
              <a:ext cx="544" cy="296"/>
              <a:chOff x="4649" y="2704"/>
              <a:chExt cx="544" cy="296"/>
            </a:xfrm>
          </p:grpSpPr>
          <p:grpSp>
            <p:nvGrpSpPr>
              <p:cNvPr id="18254" name="Group 1233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18265" name="Group 1234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18272" name="Freeform 1235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8273" name="Freeform 1236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266" name="Group 1237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18270" name="Freeform 1238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8271" name="Freeform 1239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267" name="Group 1240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18268" name="Freeform 1241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8269" name="Freeform 1242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8255" name="Group 1243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18256" name="Group 1244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18263" name="Freeform 1245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8264" name="Freeform 1246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257" name="Group 1247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18261" name="Freeform 1248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8262" name="Freeform 1249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258" name="Group 1250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18259" name="Freeform 1251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8260" name="Freeform 1252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8233" name="Group 1253"/>
            <p:cNvGrpSpPr>
              <a:grpSpLocks/>
            </p:cNvGrpSpPr>
            <p:nvPr/>
          </p:nvGrpSpPr>
          <p:grpSpPr bwMode="auto">
            <a:xfrm rot="21135134" flipH="1">
              <a:off x="3830" y="4024"/>
              <a:ext cx="544" cy="296"/>
              <a:chOff x="4649" y="2704"/>
              <a:chExt cx="544" cy="296"/>
            </a:xfrm>
          </p:grpSpPr>
          <p:grpSp>
            <p:nvGrpSpPr>
              <p:cNvPr id="18234" name="Group 1254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18245" name="Group 1255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18252" name="Freeform 125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8253" name="Freeform 125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246" name="Group 1258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18250" name="Freeform 125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8251" name="Freeform 126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247" name="Group 1261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18248" name="Freeform 126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8249" name="Freeform 126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8235" name="Group 1264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18236" name="Group 1265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18243" name="Freeform 126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8244" name="Freeform 126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237" name="Group 1268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18241" name="Freeform 126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8242" name="Freeform 127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238" name="Group 1271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18239" name="Freeform 127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18240" name="Freeform 127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</p:grpSp>
      <p:grpSp>
        <p:nvGrpSpPr>
          <p:cNvPr id="17514" name="Group 1287"/>
          <p:cNvGrpSpPr>
            <a:grpSpLocks/>
          </p:cNvGrpSpPr>
          <p:nvPr/>
        </p:nvGrpSpPr>
        <p:grpSpPr bwMode="auto">
          <a:xfrm>
            <a:off x="3124200" y="2743200"/>
            <a:ext cx="1524000" cy="2057400"/>
            <a:chOff x="-686" y="192"/>
            <a:chExt cx="3594" cy="4376"/>
          </a:xfrm>
        </p:grpSpPr>
        <p:sp>
          <p:nvSpPr>
            <p:cNvPr id="18065" name="Freeform 1288" descr="Орех"/>
            <p:cNvSpPr>
              <a:spLocks/>
            </p:cNvSpPr>
            <p:nvPr/>
          </p:nvSpPr>
          <p:spPr bwMode="auto">
            <a:xfrm>
              <a:off x="800" y="1928"/>
              <a:ext cx="272" cy="2640"/>
            </a:xfrm>
            <a:custGeom>
              <a:avLst/>
              <a:gdLst>
                <a:gd name="T0" fmla="*/ 16 w 272"/>
                <a:gd name="T1" fmla="*/ 2440 h 2640"/>
                <a:gd name="T2" fmla="*/ 16 w 272"/>
                <a:gd name="T3" fmla="*/ 2392 h 2640"/>
                <a:gd name="T4" fmla="*/ 16 w 272"/>
                <a:gd name="T5" fmla="*/ 952 h 2640"/>
                <a:gd name="T6" fmla="*/ 112 w 272"/>
                <a:gd name="T7" fmla="*/ 328 h 2640"/>
                <a:gd name="T8" fmla="*/ 64 w 272"/>
                <a:gd name="T9" fmla="*/ 40 h 2640"/>
                <a:gd name="T10" fmla="*/ 160 w 272"/>
                <a:gd name="T11" fmla="*/ 88 h 2640"/>
                <a:gd name="T12" fmla="*/ 160 w 272"/>
                <a:gd name="T13" fmla="*/ 376 h 2640"/>
                <a:gd name="T14" fmla="*/ 112 w 272"/>
                <a:gd name="T15" fmla="*/ 808 h 2640"/>
                <a:gd name="T16" fmla="*/ 112 w 272"/>
                <a:gd name="T17" fmla="*/ 1288 h 2640"/>
                <a:gd name="T18" fmla="*/ 112 w 272"/>
                <a:gd name="T19" fmla="*/ 1912 h 2640"/>
                <a:gd name="T20" fmla="*/ 256 w 272"/>
                <a:gd name="T21" fmla="*/ 2440 h 2640"/>
                <a:gd name="T22" fmla="*/ 16 w 272"/>
                <a:gd name="T23" fmla="*/ 2392 h 26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2"/>
                <a:gd name="T37" fmla="*/ 0 h 2640"/>
                <a:gd name="T38" fmla="*/ 272 w 272"/>
                <a:gd name="T39" fmla="*/ 2640 h 26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2" h="2640">
                  <a:moveTo>
                    <a:pt x="16" y="2440"/>
                  </a:moveTo>
                  <a:cubicBezTo>
                    <a:pt x="16" y="2540"/>
                    <a:pt x="16" y="2640"/>
                    <a:pt x="16" y="2392"/>
                  </a:cubicBezTo>
                  <a:cubicBezTo>
                    <a:pt x="16" y="2144"/>
                    <a:pt x="0" y="1296"/>
                    <a:pt x="16" y="952"/>
                  </a:cubicBezTo>
                  <a:cubicBezTo>
                    <a:pt x="32" y="608"/>
                    <a:pt x="104" y="480"/>
                    <a:pt x="112" y="328"/>
                  </a:cubicBezTo>
                  <a:cubicBezTo>
                    <a:pt x="120" y="176"/>
                    <a:pt x="56" y="80"/>
                    <a:pt x="64" y="40"/>
                  </a:cubicBezTo>
                  <a:cubicBezTo>
                    <a:pt x="72" y="0"/>
                    <a:pt x="144" y="32"/>
                    <a:pt x="160" y="88"/>
                  </a:cubicBezTo>
                  <a:cubicBezTo>
                    <a:pt x="176" y="144"/>
                    <a:pt x="168" y="256"/>
                    <a:pt x="160" y="376"/>
                  </a:cubicBezTo>
                  <a:cubicBezTo>
                    <a:pt x="152" y="496"/>
                    <a:pt x="120" y="656"/>
                    <a:pt x="112" y="808"/>
                  </a:cubicBezTo>
                  <a:cubicBezTo>
                    <a:pt x="104" y="960"/>
                    <a:pt x="112" y="1104"/>
                    <a:pt x="112" y="1288"/>
                  </a:cubicBezTo>
                  <a:cubicBezTo>
                    <a:pt x="112" y="1472"/>
                    <a:pt x="88" y="1720"/>
                    <a:pt x="112" y="1912"/>
                  </a:cubicBezTo>
                  <a:cubicBezTo>
                    <a:pt x="136" y="2104"/>
                    <a:pt x="272" y="2360"/>
                    <a:pt x="256" y="2440"/>
                  </a:cubicBezTo>
                  <a:cubicBezTo>
                    <a:pt x="240" y="2520"/>
                    <a:pt x="128" y="2456"/>
                    <a:pt x="16" y="2392"/>
                  </a:cubicBezTo>
                </a:path>
              </a:pathLst>
            </a:custGeom>
            <a:blipFill dpi="0" rotWithShape="1">
              <a:blip r:embed="rId5" cstate="email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066" name="Freeform 1289"/>
            <p:cNvSpPr>
              <a:spLocks/>
            </p:cNvSpPr>
            <p:nvPr/>
          </p:nvSpPr>
          <p:spPr bwMode="auto">
            <a:xfrm>
              <a:off x="-304" y="688"/>
              <a:ext cx="2816" cy="2536"/>
            </a:xfrm>
            <a:custGeom>
              <a:avLst/>
              <a:gdLst>
                <a:gd name="T0" fmla="*/ 1120 w 2816"/>
                <a:gd name="T1" fmla="*/ 2432 h 2536"/>
                <a:gd name="T2" fmla="*/ 592 w 2816"/>
                <a:gd name="T3" fmla="*/ 2336 h 2536"/>
                <a:gd name="T4" fmla="*/ 448 w 2816"/>
                <a:gd name="T5" fmla="*/ 1856 h 2536"/>
                <a:gd name="T6" fmla="*/ 64 w 2816"/>
                <a:gd name="T7" fmla="*/ 1616 h 2536"/>
                <a:gd name="T8" fmla="*/ 64 w 2816"/>
                <a:gd name="T9" fmla="*/ 992 h 2536"/>
                <a:gd name="T10" fmla="*/ 160 w 2816"/>
                <a:gd name="T11" fmla="*/ 608 h 2536"/>
                <a:gd name="T12" fmla="*/ 544 w 2816"/>
                <a:gd name="T13" fmla="*/ 320 h 2536"/>
                <a:gd name="T14" fmla="*/ 1312 w 2816"/>
                <a:gd name="T15" fmla="*/ 128 h 2536"/>
                <a:gd name="T16" fmla="*/ 1552 w 2816"/>
                <a:gd name="T17" fmla="*/ 32 h 2536"/>
                <a:gd name="T18" fmla="*/ 1936 w 2816"/>
                <a:gd name="T19" fmla="*/ 320 h 2536"/>
                <a:gd name="T20" fmla="*/ 2560 w 2816"/>
                <a:gd name="T21" fmla="*/ 560 h 2536"/>
                <a:gd name="T22" fmla="*/ 2608 w 2816"/>
                <a:gd name="T23" fmla="*/ 800 h 2536"/>
                <a:gd name="T24" fmla="*/ 2800 w 2816"/>
                <a:gd name="T25" fmla="*/ 1424 h 2536"/>
                <a:gd name="T26" fmla="*/ 2512 w 2816"/>
                <a:gd name="T27" fmla="*/ 1712 h 2536"/>
                <a:gd name="T28" fmla="*/ 2464 w 2816"/>
                <a:gd name="T29" fmla="*/ 2192 h 2536"/>
                <a:gd name="T30" fmla="*/ 2032 w 2816"/>
                <a:gd name="T31" fmla="*/ 2336 h 2536"/>
                <a:gd name="T32" fmla="*/ 1792 w 2816"/>
                <a:gd name="T33" fmla="*/ 2528 h 2536"/>
                <a:gd name="T34" fmla="*/ 1456 w 2816"/>
                <a:gd name="T35" fmla="*/ 2384 h 2536"/>
                <a:gd name="T36" fmla="*/ 1216 w 2816"/>
                <a:gd name="T37" fmla="*/ 2384 h 2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16"/>
                <a:gd name="T58" fmla="*/ 0 h 2536"/>
                <a:gd name="T59" fmla="*/ 2816 w 2816"/>
                <a:gd name="T60" fmla="*/ 2536 h 2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16" h="2536">
                  <a:moveTo>
                    <a:pt x="1120" y="2432"/>
                  </a:moveTo>
                  <a:cubicBezTo>
                    <a:pt x="912" y="2432"/>
                    <a:pt x="704" y="2432"/>
                    <a:pt x="592" y="2336"/>
                  </a:cubicBezTo>
                  <a:cubicBezTo>
                    <a:pt x="480" y="2240"/>
                    <a:pt x="536" y="1976"/>
                    <a:pt x="448" y="1856"/>
                  </a:cubicBezTo>
                  <a:cubicBezTo>
                    <a:pt x="360" y="1736"/>
                    <a:pt x="128" y="1760"/>
                    <a:pt x="64" y="1616"/>
                  </a:cubicBezTo>
                  <a:cubicBezTo>
                    <a:pt x="0" y="1472"/>
                    <a:pt x="48" y="1160"/>
                    <a:pt x="64" y="992"/>
                  </a:cubicBezTo>
                  <a:cubicBezTo>
                    <a:pt x="80" y="824"/>
                    <a:pt x="80" y="720"/>
                    <a:pt x="160" y="608"/>
                  </a:cubicBezTo>
                  <a:cubicBezTo>
                    <a:pt x="240" y="496"/>
                    <a:pt x="352" y="400"/>
                    <a:pt x="544" y="320"/>
                  </a:cubicBezTo>
                  <a:cubicBezTo>
                    <a:pt x="736" y="240"/>
                    <a:pt x="1144" y="176"/>
                    <a:pt x="1312" y="128"/>
                  </a:cubicBezTo>
                  <a:cubicBezTo>
                    <a:pt x="1480" y="80"/>
                    <a:pt x="1448" y="0"/>
                    <a:pt x="1552" y="32"/>
                  </a:cubicBezTo>
                  <a:cubicBezTo>
                    <a:pt x="1656" y="64"/>
                    <a:pt x="1768" y="232"/>
                    <a:pt x="1936" y="320"/>
                  </a:cubicBezTo>
                  <a:cubicBezTo>
                    <a:pt x="2104" y="408"/>
                    <a:pt x="2448" y="480"/>
                    <a:pt x="2560" y="560"/>
                  </a:cubicBezTo>
                  <a:cubicBezTo>
                    <a:pt x="2672" y="640"/>
                    <a:pt x="2568" y="656"/>
                    <a:pt x="2608" y="800"/>
                  </a:cubicBezTo>
                  <a:cubicBezTo>
                    <a:pt x="2648" y="944"/>
                    <a:pt x="2816" y="1272"/>
                    <a:pt x="2800" y="1424"/>
                  </a:cubicBezTo>
                  <a:cubicBezTo>
                    <a:pt x="2784" y="1576"/>
                    <a:pt x="2568" y="1584"/>
                    <a:pt x="2512" y="1712"/>
                  </a:cubicBezTo>
                  <a:cubicBezTo>
                    <a:pt x="2456" y="1840"/>
                    <a:pt x="2544" y="2088"/>
                    <a:pt x="2464" y="2192"/>
                  </a:cubicBezTo>
                  <a:cubicBezTo>
                    <a:pt x="2384" y="2296"/>
                    <a:pt x="2144" y="2280"/>
                    <a:pt x="2032" y="2336"/>
                  </a:cubicBezTo>
                  <a:cubicBezTo>
                    <a:pt x="1920" y="2392"/>
                    <a:pt x="1888" y="2520"/>
                    <a:pt x="1792" y="2528"/>
                  </a:cubicBezTo>
                  <a:cubicBezTo>
                    <a:pt x="1696" y="2536"/>
                    <a:pt x="1552" y="2408"/>
                    <a:pt x="1456" y="2384"/>
                  </a:cubicBezTo>
                  <a:cubicBezTo>
                    <a:pt x="1360" y="2360"/>
                    <a:pt x="1264" y="2384"/>
                    <a:pt x="1216" y="2384"/>
                  </a:cubicBezTo>
                </a:path>
              </a:pathLst>
            </a:custGeom>
            <a:gradFill rotWithShape="1">
              <a:gsLst>
                <a:gs pos="0">
                  <a:srgbClr val="33CC33"/>
                </a:gs>
                <a:gs pos="50000">
                  <a:srgbClr val="008000"/>
                </a:gs>
                <a:gs pos="100000">
                  <a:srgbClr val="33CC33"/>
                </a:gs>
              </a:gsLst>
              <a:lin ang="18900000" scaled="1"/>
            </a:gradFill>
            <a:ln w="12700">
              <a:solidFill>
                <a:srgbClr val="000000"/>
              </a:solidFill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8067" name="Group 1290"/>
            <p:cNvGrpSpPr>
              <a:grpSpLocks/>
            </p:cNvGrpSpPr>
            <p:nvPr/>
          </p:nvGrpSpPr>
          <p:grpSpPr bwMode="auto">
            <a:xfrm rot="605647">
              <a:off x="960" y="2208"/>
              <a:ext cx="714" cy="397"/>
              <a:chOff x="2506" y="1584"/>
              <a:chExt cx="419" cy="247"/>
            </a:xfrm>
          </p:grpSpPr>
          <p:sp>
            <p:nvSpPr>
              <p:cNvPr id="18222" name="Freeform 1291"/>
              <p:cNvSpPr>
                <a:spLocks/>
              </p:cNvSpPr>
              <p:nvPr/>
            </p:nvSpPr>
            <p:spPr bwMode="auto">
              <a:xfrm rot="-40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92"/>
                  <a:gd name="T11" fmla="*/ 144 w 14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8223" name="Group 1292"/>
              <p:cNvGrpSpPr>
                <a:grpSpLocks/>
              </p:cNvGrpSpPr>
              <p:nvPr/>
            </p:nvGrpSpPr>
            <p:grpSpPr bwMode="auto">
              <a:xfrm rot="-2252377">
                <a:off x="2506" y="1652"/>
                <a:ext cx="353" cy="179"/>
                <a:chOff x="3144" y="3204"/>
                <a:chExt cx="867" cy="623"/>
              </a:xfrm>
            </p:grpSpPr>
            <p:grpSp>
              <p:nvGrpSpPr>
                <p:cNvPr id="18224" name="Group 1293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18230" name="Freeform 1294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8"/>
                      <a:gd name="T16" fmla="*/ 0 h 308"/>
                      <a:gd name="T17" fmla="*/ 848 w 848"/>
                      <a:gd name="T18" fmla="*/ 308 h 3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231" name="Freeform 1295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7"/>
                      <a:gd name="T16" fmla="*/ 0 h 407"/>
                      <a:gd name="T17" fmla="*/ 867 w 867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8225" name="Freeform 1296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226" name="Freeform 1297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227" name="Freeform 1298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184"/>
                    <a:gd name="T11" fmla="*/ 72 w 72"/>
                    <a:gd name="T12" fmla="*/ 184 h 1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228" name="Freeform 1299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12"/>
                    <a:gd name="T10" fmla="*/ 0 h 144"/>
                    <a:gd name="T11" fmla="*/ 112 w 11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229" name="Freeform 1300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  <a:gd name="T6" fmla="*/ 0 60000 65536"/>
                    <a:gd name="T7" fmla="*/ 0 60000 65536"/>
                    <a:gd name="T8" fmla="*/ 0 60000 65536"/>
                    <a:gd name="T9" fmla="*/ 0 w 120"/>
                    <a:gd name="T10" fmla="*/ 0 h 160"/>
                    <a:gd name="T11" fmla="*/ 120 w 120"/>
                    <a:gd name="T12" fmla="*/ 160 h 1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8068" name="Group 1301"/>
            <p:cNvGrpSpPr>
              <a:grpSpLocks/>
            </p:cNvGrpSpPr>
            <p:nvPr/>
          </p:nvGrpSpPr>
          <p:grpSpPr bwMode="auto">
            <a:xfrm rot="605647">
              <a:off x="-96" y="2736"/>
              <a:ext cx="714" cy="397"/>
              <a:chOff x="2506" y="1584"/>
              <a:chExt cx="419" cy="247"/>
            </a:xfrm>
          </p:grpSpPr>
          <p:sp>
            <p:nvSpPr>
              <p:cNvPr id="18212" name="Freeform 1302"/>
              <p:cNvSpPr>
                <a:spLocks/>
              </p:cNvSpPr>
              <p:nvPr/>
            </p:nvSpPr>
            <p:spPr bwMode="auto">
              <a:xfrm rot="-40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92"/>
                  <a:gd name="T11" fmla="*/ 144 w 14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8213" name="Group 1303"/>
              <p:cNvGrpSpPr>
                <a:grpSpLocks/>
              </p:cNvGrpSpPr>
              <p:nvPr/>
            </p:nvGrpSpPr>
            <p:grpSpPr bwMode="auto">
              <a:xfrm rot="-2252377">
                <a:off x="2506" y="1652"/>
                <a:ext cx="353" cy="179"/>
                <a:chOff x="3144" y="3204"/>
                <a:chExt cx="867" cy="623"/>
              </a:xfrm>
            </p:grpSpPr>
            <p:grpSp>
              <p:nvGrpSpPr>
                <p:cNvPr id="18214" name="Group 1304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18220" name="Freeform 1305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8"/>
                      <a:gd name="T16" fmla="*/ 0 h 308"/>
                      <a:gd name="T17" fmla="*/ 848 w 848"/>
                      <a:gd name="T18" fmla="*/ 308 h 3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221" name="Freeform 1306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7"/>
                      <a:gd name="T16" fmla="*/ 0 h 407"/>
                      <a:gd name="T17" fmla="*/ 867 w 867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8215" name="Freeform 1307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216" name="Freeform 1308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217" name="Freeform 1309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184"/>
                    <a:gd name="T11" fmla="*/ 72 w 72"/>
                    <a:gd name="T12" fmla="*/ 184 h 1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218" name="Freeform 1310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12"/>
                    <a:gd name="T10" fmla="*/ 0 h 144"/>
                    <a:gd name="T11" fmla="*/ 112 w 11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219" name="Freeform 1311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  <a:gd name="T6" fmla="*/ 0 60000 65536"/>
                    <a:gd name="T7" fmla="*/ 0 60000 65536"/>
                    <a:gd name="T8" fmla="*/ 0 60000 65536"/>
                    <a:gd name="T9" fmla="*/ 0 w 120"/>
                    <a:gd name="T10" fmla="*/ 0 h 160"/>
                    <a:gd name="T11" fmla="*/ 120 w 120"/>
                    <a:gd name="T12" fmla="*/ 160 h 1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8069" name="Group 1312"/>
            <p:cNvGrpSpPr>
              <a:grpSpLocks/>
            </p:cNvGrpSpPr>
            <p:nvPr/>
          </p:nvGrpSpPr>
          <p:grpSpPr bwMode="auto">
            <a:xfrm rot="-3709116">
              <a:off x="-734" y="2270"/>
              <a:ext cx="714" cy="397"/>
              <a:chOff x="2506" y="1584"/>
              <a:chExt cx="419" cy="247"/>
            </a:xfrm>
          </p:grpSpPr>
          <p:sp>
            <p:nvSpPr>
              <p:cNvPr id="18202" name="Freeform 1313"/>
              <p:cNvSpPr>
                <a:spLocks/>
              </p:cNvSpPr>
              <p:nvPr/>
            </p:nvSpPr>
            <p:spPr bwMode="auto">
              <a:xfrm rot="-40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92"/>
                  <a:gd name="T11" fmla="*/ 144 w 14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8203" name="Group 1314"/>
              <p:cNvGrpSpPr>
                <a:grpSpLocks/>
              </p:cNvGrpSpPr>
              <p:nvPr/>
            </p:nvGrpSpPr>
            <p:grpSpPr bwMode="auto">
              <a:xfrm rot="-2252377">
                <a:off x="2506" y="1652"/>
                <a:ext cx="353" cy="179"/>
                <a:chOff x="3144" y="3204"/>
                <a:chExt cx="867" cy="623"/>
              </a:xfrm>
            </p:grpSpPr>
            <p:grpSp>
              <p:nvGrpSpPr>
                <p:cNvPr id="18204" name="Group 1315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18210" name="Freeform 1316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8"/>
                      <a:gd name="T16" fmla="*/ 0 h 308"/>
                      <a:gd name="T17" fmla="*/ 848 w 848"/>
                      <a:gd name="T18" fmla="*/ 308 h 3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211" name="Freeform 1317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7"/>
                      <a:gd name="T16" fmla="*/ 0 h 407"/>
                      <a:gd name="T17" fmla="*/ 867 w 867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8205" name="Freeform 1318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206" name="Freeform 1319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207" name="Freeform 1320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184"/>
                    <a:gd name="T11" fmla="*/ 72 w 72"/>
                    <a:gd name="T12" fmla="*/ 184 h 1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208" name="Freeform 1321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12"/>
                    <a:gd name="T10" fmla="*/ 0 h 144"/>
                    <a:gd name="T11" fmla="*/ 112 w 11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209" name="Freeform 1322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  <a:gd name="T6" fmla="*/ 0 60000 65536"/>
                    <a:gd name="T7" fmla="*/ 0 60000 65536"/>
                    <a:gd name="T8" fmla="*/ 0 60000 65536"/>
                    <a:gd name="T9" fmla="*/ 0 w 120"/>
                    <a:gd name="T10" fmla="*/ 0 h 160"/>
                    <a:gd name="T11" fmla="*/ 120 w 120"/>
                    <a:gd name="T12" fmla="*/ 160 h 1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8070" name="Group 1323"/>
            <p:cNvGrpSpPr>
              <a:grpSpLocks/>
            </p:cNvGrpSpPr>
            <p:nvPr/>
          </p:nvGrpSpPr>
          <p:grpSpPr bwMode="auto">
            <a:xfrm rot="-1945776">
              <a:off x="-686" y="1310"/>
              <a:ext cx="714" cy="397"/>
              <a:chOff x="2506" y="1584"/>
              <a:chExt cx="419" cy="247"/>
            </a:xfrm>
          </p:grpSpPr>
          <p:sp>
            <p:nvSpPr>
              <p:cNvPr id="18192" name="Freeform 1324"/>
              <p:cNvSpPr>
                <a:spLocks/>
              </p:cNvSpPr>
              <p:nvPr/>
            </p:nvSpPr>
            <p:spPr bwMode="auto">
              <a:xfrm rot="-40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92"/>
                  <a:gd name="T11" fmla="*/ 144 w 14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8193" name="Group 1325"/>
              <p:cNvGrpSpPr>
                <a:grpSpLocks/>
              </p:cNvGrpSpPr>
              <p:nvPr/>
            </p:nvGrpSpPr>
            <p:grpSpPr bwMode="auto">
              <a:xfrm rot="-2252377">
                <a:off x="2506" y="1652"/>
                <a:ext cx="353" cy="179"/>
                <a:chOff x="3144" y="3204"/>
                <a:chExt cx="867" cy="623"/>
              </a:xfrm>
            </p:grpSpPr>
            <p:grpSp>
              <p:nvGrpSpPr>
                <p:cNvPr id="18194" name="Group 1326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18200" name="Freeform 1327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8"/>
                      <a:gd name="T16" fmla="*/ 0 h 308"/>
                      <a:gd name="T17" fmla="*/ 848 w 848"/>
                      <a:gd name="T18" fmla="*/ 308 h 3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201" name="Freeform 1328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7"/>
                      <a:gd name="T16" fmla="*/ 0 h 407"/>
                      <a:gd name="T17" fmla="*/ 867 w 867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8195" name="Freeform 1329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196" name="Freeform 1330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197" name="Freeform 1331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184"/>
                    <a:gd name="T11" fmla="*/ 72 w 72"/>
                    <a:gd name="T12" fmla="*/ 184 h 1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198" name="Freeform 1332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12"/>
                    <a:gd name="T10" fmla="*/ 0 h 144"/>
                    <a:gd name="T11" fmla="*/ 112 w 11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199" name="Freeform 1333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  <a:gd name="T6" fmla="*/ 0 60000 65536"/>
                    <a:gd name="T7" fmla="*/ 0 60000 65536"/>
                    <a:gd name="T8" fmla="*/ 0 60000 65536"/>
                    <a:gd name="T9" fmla="*/ 0 w 120"/>
                    <a:gd name="T10" fmla="*/ 0 h 160"/>
                    <a:gd name="T11" fmla="*/ 120 w 120"/>
                    <a:gd name="T12" fmla="*/ 160 h 1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8071" name="Group 1334"/>
            <p:cNvGrpSpPr>
              <a:grpSpLocks/>
            </p:cNvGrpSpPr>
            <p:nvPr/>
          </p:nvGrpSpPr>
          <p:grpSpPr bwMode="auto">
            <a:xfrm rot="4494430">
              <a:off x="1474" y="638"/>
              <a:ext cx="714" cy="397"/>
              <a:chOff x="2506" y="1584"/>
              <a:chExt cx="419" cy="247"/>
            </a:xfrm>
          </p:grpSpPr>
          <p:sp>
            <p:nvSpPr>
              <p:cNvPr id="18182" name="Freeform 1335"/>
              <p:cNvSpPr>
                <a:spLocks/>
              </p:cNvSpPr>
              <p:nvPr/>
            </p:nvSpPr>
            <p:spPr bwMode="auto">
              <a:xfrm rot="-40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92"/>
                  <a:gd name="T11" fmla="*/ 144 w 14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8183" name="Group 1336"/>
              <p:cNvGrpSpPr>
                <a:grpSpLocks/>
              </p:cNvGrpSpPr>
              <p:nvPr/>
            </p:nvGrpSpPr>
            <p:grpSpPr bwMode="auto">
              <a:xfrm rot="-2252377">
                <a:off x="2506" y="1652"/>
                <a:ext cx="353" cy="179"/>
                <a:chOff x="3144" y="3204"/>
                <a:chExt cx="867" cy="623"/>
              </a:xfrm>
            </p:grpSpPr>
            <p:grpSp>
              <p:nvGrpSpPr>
                <p:cNvPr id="18184" name="Group 1337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18190" name="Freeform 1338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8"/>
                      <a:gd name="T16" fmla="*/ 0 h 308"/>
                      <a:gd name="T17" fmla="*/ 848 w 848"/>
                      <a:gd name="T18" fmla="*/ 308 h 3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191" name="Freeform 1339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7"/>
                      <a:gd name="T16" fmla="*/ 0 h 407"/>
                      <a:gd name="T17" fmla="*/ 867 w 867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8185" name="Freeform 1340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186" name="Freeform 1341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187" name="Freeform 1342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184"/>
                    <a:gd name="T11" fmla="*/ 72 w 72"/>
                    <a:gd name="T12" fmla="*/ 184 h 1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188" name="Freeform 1343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12"/>
                    <a:gd name="T10" fmla="*/ 0 h 144"/>
                    <a:gd name="T11" fmla="*/ 112 w 11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189" name="Freeform 1344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  <a:gd name="T6" fmla="*/ 0 60000 65536"/>
                    <a:gd name="T7" fmla="*/ 0 60000 65536"/>
                    <a:gd name="T8" fmla="*/ 0 60000 65536"/>
                    <a:gd name="T9" fmla="*/ 0 w 120"/>
                    <a:gd name="T10" fmla="*/ 0 h 160"/>
                    <a:gd name="T11" fmla="*/ 120 w 120"/>
                    <a:gd name="T12" fmla="*/ 160 h 1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8072" name="Group 1345"/>
            <p:cNvGrpSpPr>
              <a:grpSpLocks/>
            </p:cNvGrpSpPr>
            <p:nvPr/>
          </p:nvGrpSpPr>
          <p:grpSpPr bwMode="auto">
            <a:xfrm rot="4494430">
              <a:off x="946" y="350"/>
              <a:ext cx="714" cy="397"/>
              <a:chOff x="2506" y="1584"/>
              <a:chExt cx="419" cy="247"/>
            </a:xfrm>
          </p:grpSpPr>
          <p:sp>
            <p:nvSpPr>
              <p:cNvPr id="18172" name="Freeform 1346"/>
              <p:cNvSpPr>
                <a:spLocks/>
              </p:cNvSpPr>
              <p:nvPr/>
            </p:nvSpPr>
            <p:spPr bwMode="auto">
              <a:xfrm rot="-40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92"/>
                  <a:gd name="T11" fmla="*/ 144 w 14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8173" name="Group 1347"/>
              <p:cNvGrpSpPr>
                <a:grpSpLocks/>
              </p:cNvGrpSpPr>
              <p:nvPr/>
            </p:nvGrpSpPr>
            <p:grpSpPr bwMode="auto">
              <a:xfrm rot="-2252377">
                <a:off x="2506" y="1652"/>
                <a:ext cx="353" cy="179"/>
                <a:chOff x="3144" y="3204"/>
                <a:chExt cx="867" cy="623"/>
              </a:xfrm>
            </p:grpSpPr>
            <p:grpSp>
              <p:nvGrpSpPr>
                <p:cNvPr id="18174" name="Group 1348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18180" name="Freeform 1349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8"/>
                      <a:gd name="T16" fmla="*/ 0 h 308"/>
                      <a:gd name="T17" fmla="*/ 848 w 848"/>
                      <a:gd name="T18" fmla="*/ 308 h 3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181" name="Freeform 1350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7"/>
                      <a:gd name="T16" fmla="*/ 0 h 407"/>
                      <a:gd name="T17" fmla="*/ 867 w 867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8175" name="Freeform 1351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176" name="Freeform 1352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177" name="Freeform 1353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184"/>
                    <a:gd name="T11" fmla="*/ 72 w 72"/>
                    <a:gd name="T12" fmla="*/ 184 h 1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178" name="Freeform 1354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12"/>
                    <a:gd name="T10" fmla="*/ 0 h 144"/>
                    <a:gd name="T11" fmla="*/ 112 w 11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179" name="Freeform 1355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  <a:gd name="T6" fmla="*/ 0 60000 65536"/>
                    <a:gd name="T7" fmla="*/ 0 60000 65536"/>
                    <a:gd name="T8" fmla="*/ 0 60000 65536"/>
                    <a:gd name="T9" fmla="*/ 0 w 120"/>
                    <a:gd name="T10" fmla="*/ 0 h 160"/>
                    <a:gd name="T11" fmla="*/ 120 w 120"/>
                    <a:gd name="T12" fmla="*/ 160 h 1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8073" name="Group 1356"/>
            <p:cNvGrpSpPr>
              <a:grpSpLocks/>
            </p:cNvGrpSpPr>
            <p:nvPr/>
          </p:nvGrpSpPr>
          <p:grpSpPr bwMode="auto">
            <a:xfrm rot="4494430">
              <a:off x="130" y="494"/>
              <a:ext cx="714" cy="397"/>
              <a:chOff x="2506" y="1584"/>
              <a:chExt cx="419" cy="247"/>
            </a:xfrm>
          </p:grpSpPr>
          <p:sp>
            <p:nvSpPr>
              <p:cNvPr id="18162" name="Freeform 1357"/>
              <p:cNvSpPr>
                <a:spLocks/>
              </p:cNvSpPr>
              <p:nvPr/>
            </p:nvSpPr>
            <p:spPr bwMode="auto">
              <a:xfrm rot="-40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92"/>
                  <a:gd name="T11" fmla="*/ 144 w 14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8163" name="Group 1358"/>
              <p:cNvGrpSpPr>
                <a:grpSpLocks/>
              </p:cNvGrpSpPr>
              <p:nvPr/>
            </p:nvGrpSpPr>
            <p:grpSpPr bwMode="auto">
              <a:xfrm rot="-2252377">
                <a:off x="2506" y="1652"/>
                <a:ext cx="353" cy="179"/>
                <a:chOff x="3144" y="3204"/>
                <a:chExt cx="867" cy="623"/>
              </a:xfrm>
            </p:grpSpPr>
            <p:grpSp>
              <p:nvGrpSpPr>
                <p:cNvPr id="18164" name="Group 1359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18170" name="Freeform 1360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8"/>
                      <a:gd name="T16" fmla="*/ 0 h 308"/>
                      <a:gd name="T17" fmla="*/ 848 w 848"/>
                      <a:gd name="T18" fmla="*/ 308 h 3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171" name="Freeform 1361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7"/>
                      <a:gd name="T16" fmla="*/ 0 h 407"/>
                      <a:gd name="T17" fmla="*/ 867 w 867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8165" name="Freeform 1362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166" name="Freeform 1363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167" name="Freeform 1364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184"/>
                    <a:gd name="T11" fmla="*/ 72 w 72"/>
                    <a:gd name="T12" fmla="*/ 184 h 1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168" name="Freeform 1365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12"/>
                    <a:gd name="T10" fmla="*/ 0 h 144"/>
                    <a:gd name="T11" fmla="*/ 112 w 11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169" name="Freeform 1366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  <a:gd name="T6" fmla="*/ 0 60000 65536"/>
                    <a:gd name="T7" fmla="*/ 0 60000 65536"/>
                    <a:gd name="T8" fmla="*/ 0 60000 65536"/>
                    <a:gd name="T9" fmla="*/ 0 w 120"/>
                    <a:gd name="T10" fmla="*/ 0 h 160"/>
                    <a:gd name="T11" fmla="*/ 120 w 120"/>
                    <a:gd name="T12" fmla="*/ 160 h 1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8074" name="Group 1367"/>
            <p:cNvGrpSpPr>
              <a:grpSpLocks/>
            </p:cNvGrpSpPr>
            <p:nvPr/>
          </p:nvGrpSpPr>
          <p:grpSpPr bwMode="auto">
            <a:xfrm rot="12141703" flipV="1">
              <a:off x="2194" y="1406"/>
              <a:ext cx="714" cy="397"/>
              <a:chOff x="2506" y="1584"/>
              <a:chExt cx="419" cy="247"/>
            </a:xfrm>
          </p:grpSpPr>
          <p:sp>
            <p:nvSpPr>
              <p:cNvPr id="18152" name="Freeform 1368"/>
              <p:cNvSpPr>
                <a:spLocks/>
              </p:cNvSpPr>
              <p:nvPr/>
            </p:nvSpPr>
            <p:spPr bwMode="auto">
              <a:xfrm rot="-40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92"/>
                  <a:gd name="T11" fmla="*/ 144 w 14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8153" name="Group 1369"/>
              <p:cNvGrpSpPr>
                <a:grpSpLocks/>
              </p:cNvGrpSpPr>
              <p:nvPr/>
            </p:nvGrpSpPr>
            <p:grpSpPr bwMode="auto">
              <a:xfrm rot="-2252377">
                <a:off x="2506" y="1652"/>
                <a:ext cx="353" cy="179"/>
                <a:chOff x="3144" y="3204"/>
                <a:chExt cx="867" cy="623"/>
              </a:xfrm>
            </p:grpSpPr>
            <p:grpSp>
              <p:nvGrpSpPr>
                <p:cNvPr id="18154" name="Group 1370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18160" name="Freeform 1371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8"/>
                      <a:gd name="T16" fmla="*/ 0 h 308"/>
                      <a:gd name="T17" fmla="*/ 848 w 848"/>
                      <a:gd name="T18" fmla="*/ 308 h 3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161" name="Freeform 1372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7"/>
                      <a:gd name="T16" fmla="*/ 0 h 407"/>
                      <a:gd name="T17" fmla="*/ 867 w 867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8155" name="Freeform 1373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156" name="Freeform 1374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157" name="Freeform 1375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184"/>
                    <a:gd name="T11" fmla="*/ 72 w 72"/>
                    <a:gd name="T12" fmla="*/ 184 h 1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158" name="Freeform 1376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12"/>
                    <a:gd name="T10" fmla="*/ 0 h 144"/>
                    <a:gd name="T11" fmla="*/ 112 w 11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159" name="Freeform 1377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  <a:gd name="T6" fmla="*/ 0 60000 65536"/>
                    <a:gd name="T7" fmla="*/ 0 60000 65536"/>
                    <a:gd name="T8" fmla="*/ 0 60000 65536"/>
                    <a:gd name="T9" fmla="*/ 0 w 120"/>
                    <a:gd name="T10" fmla="*/ 0 h 160"/>
                    <a:gd name="T11" fmla="*/ 120 w 120"/>
                    <a:gd name="T12" fmla="*/ 160 h 1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8075" name="Group 1378"/>
            <p:cNvGrpSpPr>
              <a:grpSpLocks/>
            </p:cNvGrpSpPr>
            <p:nvPr/>
          </p:nvGrpSpPr>
          <p:grpSpPr bwMode="auto">
            <a:xfrm rot="12141703" flipV="1">
              <a:off x="2064" y="2448"/>
              <a:ext cx="714" cy="397"/>
              <a:chOff x="2506" y="1584"/>
              <a:chExt cx="419" cy="247"/>
            </a:xfrm>
          </p:grpSpPr>
          <p:sp>
            <p:nvSpPr>
              <p:cNvPr id="18142" name="Freeform 1379"/>
              <p:cNvSpPr>
                <a:spLocks/>
              </p:cNvSpPr>
              <p:nvPr/>
            </p:nvSpPr>
            <p:spPr bwMode="auto">
              <a:xfrm rot="-40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92"/>
                  <a:gd name="T11" fmla="*/ 144 w 14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8143" name="Group 1380"/>
              <p:cNvGrpSpPr>
                <a:grpSpLocks/>
              </p:cNvGrpSpPr>
              <p:nvPr/>
            </p:nvGrpSpPr>
            <p:grpSpPr bwMode="auto">
              <a:xfrm rot="-2252377">
                <a:off x="2506" y="1652"/>
                <a:ext cx="353" cy="179"/>
                <a:chOff x="3144" y="3204"/>
                <a:chExt cx="867" cy="623"/>
              </a:xfrm>
            </p:grpSpPr>
            <p:grpSp>
              <p:nvGrpSpPr>
                <p:cNvPr id="18144" name="Group 1381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18150" name="Freeform 1382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8"/>
                      <a:gd name="T16" fmla="*/ 0 h 308"/>
                      <a:gd name="T17" fmla="*/ 848 w 848"/>
                      <a:gd name="T18" fmla="*/ 308 h 3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151" name="Freeform 1383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7"/>
                      <a:gd name="T16" fmla="*/ 0 h 407"/>
                      <a:gd name="T17" fmla="*/ 867 w 867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8145" name="Freeform 1384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146" name="Freeform 1385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147" name="Freeform 1386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184"/>
                    <a:gd name="T11" fmla="*/ 72 w 72"/>
                    <a:gd name="T12" fmla="*/ 184 h 1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148" name="Freeform 1387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12"/>
                    <a:gd name="T10" fmla="*/ 0 h 144"/>
                    <a:gd name="T11" fmla="*/ 112 w 11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149" name="Freeform 1388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  <a:gd name="T6" fmla="*/ 0 60000 65536"/>
                    <a:gd name="T7" fmla="*/ 0 60000 65536"/>
                    <a:gd name="T8" fmla="*/ 0 60000 65536"/>
                    <a:gd name="T9" fmla="*/ 0 w 120"/>
                    <a:gd name="T10" fmla="*/ 0 h 160"/>
                    <a:gd name="T11" fmla="*/ 120 w 120"/>
                    <a:gd name="T12" fmla="*/ 160 h 1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8076" name="Group 1389"/>
            <p:cNvGrpSpPr>
              <a:grpSpLocks/>
            </p:cNvGrpSpPr>
            <p:nvPr/>
          </p:nvGrpSpPr>
          <p:grpSpPr bwMode="auto">
            <a:xfrm rot="12141703" flipV="1">
              <a:off x="1632" y="1440"/>
              <a:ext cx="714" cy="397"/>
              <a:chOff x="2506" y="1584"/>
              <a:chExt cx="419" cy="247"/>
            </a:xfrm>
          </p:grpSpPr>
          <p:sp>
            <p:nvSpPr>
              <p:cNvPr id="18132" name="Freeform 1390"/>
              <p:cNvSpPr>
                <a:spLocks/>
              </p:cNvSpPr>
              <p:nvPr/>
            </p:nvSpPr>
            <p:spPr bwMode="auto">
              <a:xfrm rot="-40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92"/>
                  <a:gd name="T11" fmla="*/ 144 w 14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8133" name="Group 1391"/>
              <p:cNvGrpSpPr>
                <a:grpSpLocks/>
              </p:cNvGrpSpPr>
              <p:nvPr/>
            </p:nvGrpSpPr>
            <p:grpSpPr bwMode="auto">
              <a:xfrm rot="-2252377">
                <a:off x="2506" y="1652"/>
                <a:ext cx="353" cy="179"/>
                <a:chOff x="3144" y="3204"/>
                <a:chExt cx="867" cy="623"/>
              </a:xfrm>
            </p:grpSpPr>
            <p:grpSp>
              <p:nvGrpSpPr>
                <p:cNvPr id="18134" name="Group 1392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18140" name="Freeform 1393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8"/>
                      <a:gd name="T16" fmla="*/ 0 h 308"/>
                      <a:gd name="T17" fmla="*/ 848 w 848"/>
                      <a:gd name="T18" fmla="*/ 308 h 3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141" name="Freeform 1394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7"/>
                      <a:gd name="T16" fmla="*/ 0 h 407"/>
                      <a:gd name="T17" fmla="*/ 867 w 867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8135" name="Freeform 1395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136" name="Freeform 1396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137" name="Freeform 1397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184"/>
                    <a:gd name="T11" fmla="*/ 72 w 72"/>
                    <a:gd name="T12" fmla="*/ 184 h 1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138" name="Freeform 1398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12"/>
                    <a:gd name="T10" fmla="*/ 0 h 144"/>
                    <a:gd name="T11" fmla="*/ 112 w 11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139" name="Freeform 1399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  <a:gd name="T6" fmla="*/ 0 60000 65536"/>
                    <a:gd name="T7" fmla="*/ 0 60000 65536"/>
                    <a:gd name="T8" fmla="*/ 0 60000 65536"/>
                    <a:gd name="T9" fmla="*/ 0 w 120"/>
                    <a:gd name="T10" fmla="*/ 0 h 160"/>
                    <a:gd name="T11" fmla="*/ 120 w 120"/>
                    <a:gd name="T12" fmla="*/ 160 h 1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8077" name="Group 1400"/>
            <p:cNvGrpSpPr>
              <a:grpSpLocks/>
            </p:cNvGrpSpPr>
            <p:nvPr/>
          </p:nvGrpSpPr>
          <p:grpSpPr bwMode="auto">
            <a:xfrm rot="12141703" flipV="1">
              <a:off x="0" y="1200"/>
              <a:ext cx="714" cy="397"/>
              <a:chOff x="2506" y="1584"/>
              <a:chExt cx="419" cy="247"/>
            </a:xfrm>
          </p:grpSpPr>
          <p:sp>
            <p:nvSpPr>
              <p:cNvPr id="18122" name="Freeform 1401"/>
              <p:cNvSpPr>
                <a:spLocks/>
              </p:cNvSpPr>
              <p:nvPr/>
            </p:nvSpPr>
            <p:spPr bwMode="auto">
              <a:xfrm rot="-40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92"/>
                  <a:gd name="T11" fmla="*/ 144 w 14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8123" name="Group 1402"/>
              <p:cNvGrpSpPr>
                <a:grpSpLocks/>
              </p:cNvGrpSpPr>
              <p:nvPr/>
            </p:nvGrpSpPr>
            <p:grpSpPr bwMode="auto">
              <a:xfrm rot="-2252377">
                <a:off x="2506" y="1652"/>
                <a:ext cx="353" cy="179"/>
                <a:chOff x="3144" y="3204"/>
                <a:chExt cx="867" cy="623"/>
              </a:xfrm>
            </p:grpSpPr>
            <p:grpSp>
              <p:nvGrpSpPr>
                <p:cNvPr id="18124" name="Group 1403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18130" name="Freeform 1404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8"/>
                      <a:gd name="T16" fmla="*/ 0 h 308"/>
                      <a:gd name="T17" fmla="*/ 848 w 848"/>
                      <a:gd name="T18" fmla="*/ 308 h 3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131" name="Freeform 1405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7"/>
                      <a:gd name="T16" fmla="*/ 0 h 407"/>
                      <a:gd name="T17" fmla="*/ 867 w 867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8125" name="Freeform 1406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126" name="Freeform 1407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127" name="Freeform 1408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184"/>
                    <a:gd name="T11" fmla="*/ 72 w 72"/>
                    <a:gd name="T12" fmla="*/ 184 h 1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128" name="Freeform 1409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12"/>
                    <a:gd name="T10" fmla="*/ 0 h 144"/>
                    <a:gd name="T11" fmla="*/ 112 w 11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129" name="Freeform 1410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  <a:gd name="T6" fmla="*/ 0 60000 65536"/>
                    <a:gd name="T7" fmla="*/ 0 60000 65536"/>
                    <a:gd name="T8" fmla="*/ 0 60000 65536"/>
                    <a:gd name="T9" fmla="*/ 0 w 120"/>
                    <a:gd name="T10" fmla="*/ 0 h 160"/>
                    <a:gd name="T11" fmla="*/ 120 w 120"/>
                    <a:gd name="T12" fmla="*/ 160 h 1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8078" name="Group 1411"/>
            <p:cNvGrpSpPr>
              <a:grpSpLocks/>
            </p:cNvGrpSpPr>
            <p:nvPr/>
          </p:nvGrpSpPr>
          <p:grpSpPr bwMode="auto">
            <a:xfrm rot="12141703" flipV="1">
              <a:off x="192" y="1968"/>
              <a:ext cx="714" cy="397"/>
              <a:chOff x="2506" y="1584"/>
              <a:chExt cx="419" cy="247"/>
            </a:xfrm>
          </p:grpSpPr>
          <p:sp>
            <p:nvSpPr>
              <p:cNvPr id="18112" name="Freeform 1412"/>
              <p:cNvSpPr>
                <a:spLocks/>
              </p:cNvSpPr>
              <p:nvPr/>
            </p:nvSpPr>
            <p:spPr bwMode="auto">
              <a:xfrm rot="-40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92"/>
                  <a:gd name="T11" fmla="*/ 144 w 14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8113" name="Group 1413"/>
              <p:cNvGrpSpPr>
                <a:grpSpLocks/>
              </p:cNvGrpSpPr>
              <p:nvPr/>
            </p:nvGrpSpPr>
            <p:grpSpPr bwMode="auto">
              <a:xfrm rot="-2252377">
                <a:off x="2506" y="1652"/>
                <a:ext cx="353" cy="179"/>
                <a:chOff x="3144" y="3204"/>
                <a:chExt cx="867" cy="623"/>
              </a:xfrm>
            </p:grpSpPr>
            <p:grpSp>
              <p:nvGrpSpPr>
                <p:cNvPr id="18114" name="Group 1414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18120" name="Freeform 1415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8"/>
                      <a:gd name="T16" fmla="*/ 0 h 308"/>
                      <a:gd name="T17" fmla="*/ 848 w 848"/>
                      <a:gd name="T18" fmla="*/ 308 h 3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121" name="Freeform 1416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7"/>
                      <a:gd name="T16" fmla="*/ 0 h 407"/>
                      <a:gd name="T17" fmla="*/ 867 w 867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8115" name="Freeform 1417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116" name="Freeform 1418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117" name="Freeform 1419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184"/>
                    <a:gd name="T11" fmla="*/ 72 w 72"/>
                    <a:gd name="T12" fmla="*/ 184 h 1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118" name="Freeform 1420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12"/>
                    <a:gd name="T10" fmla="*/ 0 h 144"/>
                    <a:gd name="T11" fmla="*/ 112 w 11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119" name="Freeform 1421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  <a:gd name="T6" fmla="*/ 0 60000 65536"/>
                    <a:gd name="T7" fmla="*/ 0 60000 65536"/>
                    <a:gd name="T8" fmla="*/ 0 60000 65536"/>
                    <a:gd name="T9" fmla="*/ 0 w 120"/>
                    <a:gd name="T10" fmla="*/ 0 h 160"/>
                    <a:gd name="T11" fmla="*/ 120 w 120"/>
                    <a:gd name="T12" fmla="*/ 160 h 1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8079" name="Group 1422"/>
            <p:cNvGrpSpPr>
              <a:grpSpLocks/>
            </p:cNvGrpSpPr>
            <p:nvPr/>
          </p:nvGrpSpPr>
          <p:grpSpPr bwMode="auto">
            <a:xfrm rot="16808760" flipV="1">
              <a:off x="1138" y="3230"/>
              <a:ext cx="714" cy="397"/>
              <a:chOff x="2506" y="1584"/>
              <a:chExt cx="419" cy="247"/>
            </a:xfrm>
          </p:grpSpPr>
          <p:sp>
            <p:nvSpPr>
              <p:cNvPr id="18102" name="Freeform 1423"/>
              <p:cNvSpPr>
                <a:spLocks/>
              </p:cNvSpPr>
              <p:nvPr/>
            </p:nvSpPr>
            <p:spPr bwMode="auto">
              <a:xfrm rot="-40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92"/>
                  <a:gd name="T11" fmla="*/ 144 w 14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8103" name="Group 1424"/>
              <p:cNvGrpSpPr>
                <a:grpSpLocks/>
              </p:cNvGrpSpPr>
              <p:nvPr/>
            </p:nvGrpSpPr>
            <p:grpSpPr bwMode="auto">
              <a:xfrm rot="-2252377">
                <a:off x="2506" y="1652"/>
                <a:ext cx="353" cy="179"/>
                <a:chOff x="3144" y="3204"/>
                <a:chExt cx="867" cy="623"/>
              </a:xfrm>
            </p:grpSpPr>
            <p:grpSp>
              <p:nvGrpSpPr>
                <p:cNvPr id="18104" name="Group 1425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18110" name="Freeform 1426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8"/>
                      <a:gd name="T16" fmla="*/ 0 h 308"/>
                      <a:gd name="T17" fmla="*/ 848 w 848"/>
                      <a:gd name="T18" fmla="*/ 308 h 3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111" name="Freeform 1427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7"/>
                      <a:gd name="T16" fmla="*/ 0 h 407"/>
                      <a:gd name="T17" fmla="*/ 867 w 867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8105" name="Freeform 1428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106" name="Freeform 1429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107" name="Freeform 1430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184"/>
                    <a:gd name="T11" fmla="*/ 72 w 72"/>
                    <a:gd name="T12" fmla="*/ 184 h 1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108" name="Freeform 1431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12"/>
                    <a:gd name="T10" fmla="*/ 0 h 144"/>
                    <a:gd name="T11" fmla="*/ 112 w 11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109" name="Freeform 1432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  <a:gd name="T6" fmla="*/ 0 60000 65536"/>
                    <a:gd name="T7" fmla="*/ 0 60000 65536"/>
                    <a:gd name="T8" fmla="*/ 0 60000 65536"/>
                    <a:gd name="T9" fmla="*/ 0 w 120"/>
                    <a:gd name="T10" fmla="*/ 0 h 160"/>
                    <a:gd name="T11" fmla="*/ 120 w 120"/>
                    <a:gd name="T12" fmla="*/ 160 h 1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8080" name="Group 1433"/>
            <p:cNvGrpSpPr>
              <a:grpSpLocks/>
            </p:cNvGrpSpPr>
            <p:nvPr/>
          </p:nvGrpSpPr>
          <p:grpSpPr bwMode="auto">
            <a:xfrm rot="12141703" flipV="1">
              <a:off x="1680" y="3216"/>
              <a:ext cx="714" cy="397"/>
              <a:chOff x="2506" y="1584"/>
              <a:chExt cx="419" cy="247"/>
            </a:xfrm>
          </p:grpSpPr>
          <p:sp>
            <p:nvSpPr>
              <p:cNvPr id="18092" name="Freeform 1434"/>
              <p:cNvSpPr>
                <a:spLocks/>
              </p:cNvSpPr>
              <p:nvPr/>
            </p:nvSpPr>
            <p:spPr bwMode="auto">
              <a:xfrm rot="-40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92"/>
                  <a:gd name="T11" fmla="*/ 144 w 14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8093" name="Group 1435"/>
              <p:cNvGrpSpPr>
                <a:grpSpLocks/>
              </p:cNvGrpSpPr>
              <p:nvPr/>
            </p:nvGrpSpPr>
            <p:grpSpPr bwMode="auto">
              <a:xfrm rot="-2252377">
                <a:off x="2506" y="1652"/>
                <a:ext cx="353" cy="179"/>
                <a:chOff x="3144" y="3204"/>
                <a:chExt cx="867" cy="623"/>
              </a:xfrm>
            </p:grpSpPr>
            <p:grpSp>
              <p:nvGrpSpPr>
                <p:cNvPr id="18094" name="Group 1436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18100" name="Freeform 1437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8"/>
                      <a:gd name="T16" fmla="*/ 0 h 308"/>
                      <a:gd name="T17" fmla="*/ 848 w 848"/>
                      <a:gd name="T18" fmla="*/ 308 h 3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101" name="Freeform 1438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7"/>
                      <a:gd name="T16" fmla="*/ 0 h 407"/>
                      <a:gd name="T17" fmla="*/ 867 w 867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8095" name="Freeform 1439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096" name="Freeform 1440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097" name="Freeform 1441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184"/>
                    <a:gd name="T11" fmla="*/ 72 w 72"/>
                    <a:gd name="T12" fmla="*/ 184 h 1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098" name="Freeform 1442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12"/>
                    <a:gd name="T10" fmla="*/ 0 h 144"/>
                    <a:gd name="T11" fmla="*/ 112 w 11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099" name="Freeform 1443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  <a:gd name="T6" fmla="*/ 0 60000 65536"/>
                    <a:gd name="T7" fmla="*/ 0 60000 65536"/>
                    <a:gd name="T8" fmla="*/ 0 60000 65536"/>
                    <a:gd name="T9" fmla="*/ 0 w 120"/>
                    <a:gd name="T10" fmla="*/ 0 h 160"/>
                    <a:gd name="T11" fmla="*/ 120 w 120"/>
                    <a:gd name="T12" fmla="*/ 160 h 1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8081" name="Group 1444"/>
            <p:cNvGrpSpPr>
              <a:grpSpLocks/>
            </p:cNvGrpSpPr>
            <p:nvPr/>
          </p:nvGrpSpPr>
          <p:grpSpPr bwMode="auto">
            <a:xfrm rot="12141703" flipV="1">
              <a:off x="144" y="3168"/>
              <a:ext cx="714" cy="397"/>
              <a:chOff x="2506" y="1584"/>
              <a:chExt cx="419" cy="247"/>
            </a:xfrm>
          </p:grpSpPr>
          <p:sp>
            <p:nvSpPr>
              <p:cNvPr id="18082" name="Freeform 1445"/>
              <p:cNvSpPr>
                <a:spLocks/>
              </p:cNvSpPr>
              <p:nvPr/>
            </p:nvSpPr>
            <p:spPr bwMode="auto">
              <a:xfrm rot="-40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92"/>
                  <a:gd name="T11" fmla="*/ 144 w 14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8083" name="Group 1446"/>
              <p:cNvGrpSpPr>
                <a:grpSpLocks/>
              </p:cNvGrpSpPr>
              <p:nvPr/>
            </p:nvGrpSpPr>
            <p:grpSpPr bwMode="auto">
              <a:xfrm rot="-2252377">
                <a:off x="2506" y="1652"/>
                <a:ext cx="353" cy="179"/>
                <a:chOff x="3144" y="3204"/>
                <a:chExt cx="867" cy="623"/>
              </a:xfrm>
            </p:grpSpPr>
            <p:grpSp>
              <p:nvGrpSpPr>
                <p:cNvPr id="18084" name="Group 1447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18090" name="Freeform 1448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8"/>
                      <a:gd name="T16" fmla="*/ 0 h 308"/>
                      <a:gd name="T17" fmla="*/ 848 w 848"/>
                      <a:gd name="T18" fmla="*/ 308 h 3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091" name="Freeform 1449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7"/>
                      <a:gd name="T16" fmla="*/ 0 h 407"/>
                      <a:gd name="T17" fmla="*/ 867 w 867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8085" name="Freeform 1450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086" name="Freeform 1451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087" name="Freeform 1452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184"/>
                    <a:gd name="T11" fmla="*/ 72 w 72"/>
                    <a:gd name="T12" fmla="*/ 184 h 1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088" name="Freeform 1453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12"/>
                    <a:gd name="T10" fmla="*/ 0 h 144"/>
                    <a:gd name="T11" fmla="*/ 112 w 11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089" name="Freeform 1454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  <a:gd name="T6" fmla="*/ 0 60000 65536"/>
                    <a:gd name="T7" fmla="*/ 0 60000 65536"/>
                    <a:gd name="T8" fmla="*/ 0 60000 65536"/>
                    <a:gd name="T9" fmla="*/ 0 w 120"/>
                    <a:gd name="T10" fmla="*/ 0 h 160"/>
                    <a:gd name="T11" fmla="*/ 120 w 120"/>
                    <a:gd name="T12" fmla="*/ 160 h 1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7515" name="Group 1455"/>
          <p:cNvGrpSpPr>
            <a:grpSpLocks/>
          </p:cNvGrpSpPr>
          <p:nvPr/>
        </p:nvGrpSpPr>
        <p:grpSpPr bwMode="auto">
          <a:xfrm>
            <a:off x="4800600" y="2286000"/>
            <a:ext cx="2095500" cy="2857500"/>
            <a:chOff x="336" y="1776"/>
            <a:chExt cx="2030" cy="2592"/>
          </a:xfrm>
        </p:grpSpPr>
        <p:grpSp>
          <p:nvGrpSpPr>
            <p:cNvPr id="17522" name="Group 1456"/>
            <p:cNvGrpSpPr>
              <a:grpSpLocks/>
            </p:cNvGrpSpPr>
            <p:nvPr/>
          </p:nvGrpSpPr>
          <p:grpSpPr bwMode="auto">
            <a:xfrm>
              <a:off x="384" y="1776"/>
              <a:ext cx="1982" cy="2592"/>
              <a:chOff x="-686" y="192"/>
              <a:chExt cx="3594" cy="4376"/>
            </a:xfrm>
          </p:grpSpPr>
          <p:sp>
            <p:nvSpPr>
              <p:cNvPr id="17898" name="Freeform 1457" descr="Орех"/>
              <p:cNvSpPr>
                <a:spLocks/>
              </p:cNvSpPr>
              <p:nvPr/>
            </p:nvSpPr>
            <p:spPr bwMode="auto">
              <a:xfrm>
                <a:off x="800" y="1928"/>
                <a:ext cx="272" cy="2640"/>
              </a:xfrm>
              <a:custGeom>
                <a:avLst/>
                <a:gdLst>
                  <a:gd name="T0" fmla="*/ 16 w 272"/>
                  <a:gd name="T1" fmla="*/ 2440 h 2640"/>
                  <a:gd name="T2" fmla="*/ 16 w 272"/>
                  <a:gd name="T3" fmla="*/ 2392 h 2640"/>
                  <a:gd name="T4" fmla="*/ 16 w 272"/>
                  <a:gd name="T5" fmla="*/ 952 h 2640"/>
                  <a:gd name="T6" fmla="*/ 112 w 272"/>
                  <a:gd name="T7" fmla="*/ 328 h 2640"/>
                  <a:gd name="T8" fmla="*/ 64 w 272"/>
                  <a:gd name="T9" fmla="*/ 40 h 2640"/>
                  <a:gd name="T10" fmla="*/ 160 w 272"/>
                  <a:gd name="T11" fmla="*/ 88 h 2640"/>
                  <a:gd name="T12" fmla="*/ 160 w 272"/>
                  <a:gd name="T13" fmla="*/ 376 h 2640"/>
                  <a:gd name="T14" fmla="*/ 112 w 272"/>
                  <a:gd name="T15" fmla="*/ 808 h 2640"/>
                  <a:gd name="T16" fmla="*/ 112 w 272"/>
                  <a:gd name="T17" fmla="*/ 1288 h 2640"/>
                  <a:gd name="T18" fmla="*/ 112 w 272"/>
                  <a:gd name="T19" fmla="*/ 1912 h 2640"/>
                  <a:gd name="T20" fmla="*/ 256 w 272"/>
                  <a:gd name="T21" fmla="*/ 2440 h 2640"/>
                  <a:gd name="T22" fmla="*/ 16 w 272"/>
                  <a:gd name="T23" fmla="*/ 2392 h 26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72"/>
                  <a:gd name="T37" fmla="*/ 0 h 2640"/>
                  <a:gd name="T38" fmla="*/ 272 w 272"/>
                  <a:gd name="T39" fmla="*/ 2640 h 264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72" h="2640">
                    <a:moveTo>
                      <a:pt x="16" y="2440"/>
                    </a:moveTo>
                    <a:cubicBezTo>
                      <a:pt x="16" y="2540"/>
                      <a:pt x="16" y="2640"/>
                      <a:pt x="16" y="2392"/>
                    </a:cubicBezTo>
                    <a:cubicBezTo>
                      <a:pt x="16" y="2144"/>
                      <a:pt x="0" y="1296"/>
                      <a:pt x="16" y="952"/>
                    </a:cubicBezTo>
                    <a:cubicBezTo>
                      <a:pt x="32" y="608"/>
                      <a:pt x="104" y="480"/>
                      <a:pt x="112" y="328"/>
                    </a:cubicBezTo>
                    <a:cubicBezTo>
                      <a:pt x="120" y="176"/>
                      <a:pt x="56" y="80"/>
                      <a:pt x="64" y="40"/>
                    </a:cubicBezTo>
                    <a:cubicBezTo>
                      <a:pt x="72" y="0"/>
                      <a:pt x="144" y="32"/>
                      <a:pt x="160" y="88"/>
                    </a:cubicBezTo>
                    <a:cubicBezTo>
                      <a:pt x="176" y="144"/>
                      <a:pt x="168" y="256"/>
                      <a:pt x="160" y="376"/>
                    </a:cubicBezTo>
                    <a:cubicBezTo>
                      <a:pt x="152" y="496"/>
                      <a:pt x="120" y="656"/>
                      <a:pt x="112" y="808"/>
                    </a:cubicBezTo>
                    <a:cubicBezTo>
                      <a:pt x="104" y="960"/>
                      <a:pt x="112" y="1104"/>
                      <a:pt x="112" y="1288"/>
                    </a:cubicBezTo>
                    <a:cubicBezTo>
                      <a:pt x="112" y="1472"/>
                      <a:pt x="88" y="1720"/>
                      <a:pt x="112" y="1912"/>
                    </a:cubicBezTo>
                    <a:cubicBezTo>
                      <a:pt x="136" y="2104"/>
                      <a:pt x="272" y="2360"/>
                      <a:pt x="256" y="2440"/>
                    </a:cubicBezTo>
                    <a:cubicBezTo>
                      <a:pt x="240" y="2520"/>
                      <a:pt x="128" y="2456"/>
                      <a:pt x="16" y="2392"/>
                    </a:cubicBezTo>
                  </a:path>
                </a:pathLst>
              </a:custGeom>
              <a:blipFill dpi="0" rotWithShape="1">
                <a:blip r:embed="rId5" cstate="email"/>
                <a:srcRect/>
                <a:tile tx="0" ty="0" sx="100000" sy="100000" flip="none" algn="tl"/>
              </a:blipFill>
              <a:ln w="12700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899" name="Freeform 1458"/>
              <p:cNvSpPr>
                <a:spLocks/>
              </p:cNvSpPr>
              <p:nvPr/>
            </p:nvSpPr>
            <p:spPr bwMode="auto">
              <a:xfrm>
                <a:off x="-304" y="688"/>
                <a:ext cx="2816" cy="2536"/>
              </a:xfrm>
              <a:custGeom>
                <a:avLst/>
                <a:gdLst>
                  <a:gd name="T0" fmla="*/ 1120 w 2816"/>
                  <a:gd name="T1" fmla="*/ 2432 h 2536"/>
                  <a:gd name="T2" fmla="*/ 592 w 2816"/>
                  <a:gd name="T3" fmla="*/ 2336 h 2536"/>
                  <a:gd name="T4" fmla="*/ 448 w 2816"/>
                  <a:gd name="T5" fmla="*/ 1856 h 2536"/>
                  <a:gd name="T6" fmla="*/ 64 w 2816"/>
                  <a:gd name="T7" fmla="*/ 1616 h 2536"/>
                  <a:gd name="T8" fmla="*/ 64 w 2816"/>
                  <a:gd name="T9" fmla="*/ 992 h 2536"/>
                  <a:gd name="T10" fmla="*/ 160 w 2816"/>
                  <a:gd name="T11" fmla="*/ 608 h 2536"/>
                  <a:gd name="T12" fmla="*/ 544 w 2816"/>
                  <a:gd name="T13" fmla="*/ 320 h 2536"/>
                  <a:gd name="T14" fmla="*/ 1312 w 2816"/>
                  <a:gd name="T15" fmla="*/ 128 h 2536"/>
                  <a:gd name="T16" fmla="*/ 1552 w 2816"/>
                  <a:gd name="T17" fmla="*/ 32 h 2536"/>
                  <a:gd name="T18" fmla="*/ 1936 w 2816"/>
                  <a:gd name="T19" fmla="*/ 320 h 2536"/>
                  <a:gd name="T20" fmla="*/ 2560 w 2816"/>
                  <a:gd name="T21" fmla="*/ 560 h 2536"/>
                  <a:gd name="T22" fmla="*/ 2608 w 2816"/>
                  <a:gd name="T23" fmla="*/ 800 h 2536"/>
                  <a:gd name="T24" fmla="*/ 2800 w 2816"/>
                  <a:gd name="T25" fmla="*/ 1424 h 2536"/>
                  <a:gd name="T26" fmla="*/ 2512 w 2816"/>
                  <a:gd name="T27" fmla="*/ 1712 h 2536"/>
                  <a:gd name="T28" fmla="*/ 2464 w 2816"/>
                  <a:gd name="T29" fmla="*/ 2192 h 2536"/>
                  <a:gd name="T30" fmla="*/ 2032 w 2816"/>
                  <a:gd name="T31" fmla="*/ 2336 h 2536"/>
                  <a:gd name="T32" fmla="*/ 1792 w 2816"/>
                  <a:gd name="T33" fmla="*/ 2528 h 2536"/>
                  <a:gd name="T34" fmla="*/ 1456 w 2816"/>
                  <a:gd name="T35" fmla="*/ 2384 h 2536"/>
                  <a:gd name="T36" fmla="*/ 1216 w 2816"/>
                  <a:gd name="T37" fmla="*/ 2384 h 2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16"/>
                  <a:gd name="T58" fmla="*/ 0 h 2536"/>
                  <a:gd name="T59" fmla="*/ 2816 w 2816"/>
                  <a:gd name="T60" fmla="*/ 2536 h 2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16" h="2536">
                    <a:moveTo>
                      <a:pt x="1120" y="2432"/>
                    </a:moveTo>
                    <a:cubicBezTo>
                      <a:pt x="912" y="2432"/>
                      <a:pt x="704" y="2432"/>
                      <a:pt x="592" y="2336"/>
                    </a:cubicBezTo>
                    <a:cubicBezTo>
                      <a:pt x="480" y="2240"/>
                      <a:pt x="536" y="1976"/>
                      <a:pt x="448" y="1856"/>
                    </a:cubicBezTo>
                    <a:cubicBezTo>
                      <a:pt x="360" y="1736"/>
                      <a:pt x="128" y="1760"/>
                      <a:pt x="64" y="1616"/>
                    </a:cubicBezTo>
                    <a:cubicBezTo>
                      <a:pt x="0" y="1472"/>
                      <a:pt x="48" y="1160"/>
                      <a:pt x="64" y="992"/>
                    </a:cubicBezTo>
                    <a:cubicBezTo>
                      <a:pt x="80" y="824"/>
                      <a:pt x="80" y="720"/>
                      <a:pt x="160" y="608"/>
                    </a:cubicBezTo>
                    <a:cubicBezTo>
                      <a:pt x="240" y="496"/>
                      <a:pt x="352" y="400"/>
                      <a:pt x="544" y="320"/>
                    </a:cubicBezTo>
                    <a:cubicBezTo>
                      <a:pt x="736" y="240"/>
                      <a:pt x="1144" y="176"/>
                      <a:pt x="1312" y="128"/>
                    </a:cubicBezTo>
                    <a:cubicBezTo>
                      <a:pt x="1480" y="80"/>
                      <a:pt x="1448" y="0"/>
                      <a:pt x="1552" y="32"/>
                    </a:cubicBezTo>
                    <a:cubicBezTo>
                      <a:pt x="1656" y="64"/>
                      <a:pt x="1768" y="232"/>
                      <a:pt x="1936" y="320"/>
                    </a:cubicBezTo>
                    <a:cubicBezTo>
                      <a:pt x="2104" y="408"/>
                      <a:pt x="2448" y="480"/>
                      <a:pt x="2560" y="560"/>
                    </a:cubicBezTo>
                    <a:cubicBezTo>
                      <a:pt x="2672" y="640"/>
                      <a:pt x="2568" y="656"/>
                      <a:pt x="2608" y="800"/>
                    </a:cubicBezTo>
                    <a:cubicBezTo>
                      <a:pt x="2648" y="944"/>
                      <a:pt x="2816" y="1272"/>
                      <a:pt x="2800" y="1424"/>
                    </a:cubicBezTo>
                    <a:cubicBezTo>
                      <a:pt x="2784" y="1576"/>
                      <a:pt x="2568" y="1584"/>
                      <a:pt x="2512" y="1712"/>
                    </a:cubicBezTo>
                    <a:cubicBezTo>
                      <a:pt x="2456" y="1840"/>
                      <a:pt x="2544" y="2088"/>
                      <a:pt x="2464" y="2192"/>
                    </a:cubicBezTo>
                    <a:cubicBezTo>
                      <a:pt x="2384" y="2296"/>
                      <a:pt x="2144" y="2280"/>
                      <a:pt x="2032" y="2336"/>
                    </a:cubicBezTo>
                    <a:cubicBezTo>
                      <a:pt x="1920" y="2392"/>
                      <a:pt x="1888" y="2520"/>
                      <a:pt x="1792" y="2528"/>
                    </a:cubicBezTo>
                    <a:cubicBezTo>
                      <a:pt x="1696" y="2536"/>
                      <a:pt x="1552" y="2408"/>
                      <a:pt x="1456" y="2384"/>
                    </a:cubicBezTo>
                    <a:cubicBezTo>
                      <a:pt x="1360" y="2360"/>
                      <a:pt x="1264" y="2384"/>
                      <a:pt x="1216" y="2384"/>
                    </a:cubicBezTo>
                  </a:path>
                </a:pathLst>
              </a:custGeom>
              <a:gradFill rotWithShape="1">
                <a:gsLst>
                  <a:gs pos="0">
                    <a:srgbClr val="33CC33"/>
                  </a:gs>
                  <a:gs pos="50000">
                    <a:srgbClr val="008000"/>
                  </a:gs>
                  <a:gs pos="100000">
                    <a:srgbClr val="33CC33"/>
                  </a:gs>
                </a:gsLst>
                <a:lin ang="18900000" scaled="1"/>
              </a:gradFill>
              <a:ln w="12700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7900" name="Group 1459"/>
              <p:cNvGrpSpPr>
                <a:grpSpLocks/>
              </p:cNvGrpSpPr>
              <p:nvPr/>
            </p:nvGrpSpPr>
            <p:grpSpPr bwMode="auto">
              <a:xfrm rot="605647">
                <a:off x="960" y="2208"/>
                <a:ext cx="714" cy="397"/>
                <a:chOff x="2506" y="1584"/>
                <a:chExt cx="419" cy="247"/>
              </a:xfrm>
            </p:grpSpPr>
            <p:sp>
              <p:nvSpPr>
                <p:cNvPr id="18055" name="Freeform 1460"/>
                <p:cNvSpPr>
                  <a:spLocks/>
                </p:cNvSpPr>
                <p:nvPr/>
              </p:nvSpPr>
              <p:spPr bwMode="auto">
                <a:xfrm rot="-4049421">
                  <a:off x="2757" y="1560"/>
                  <a:ext cx="144" cy="192"/>
                </a:xfrm>
                <a:custGeom>
                  <a:avLst/>
                  <a:gdLst>
                    <a:gd name="T0" fmla="*/ 0 w 144"/>
                    <a:gd name="T1" fmla="*/ 192 h 192"/>
                    <a:gd name="T2" fmla="*/ 48 w 144"/>
                    <a:gd name="T3" fmla="*/ 48 h 192"/>
                    <a:gd name="T4" fmla="*/ 144 w 144"/>
                    <a:gd name="T5" fmla="*/ 0 h 19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92"/>
                    <a:gd name="T11" fmla="*/ 144 w 14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8056" name="Group 1461"/>
                <p:cNvGrpSpPr>
                  <a:grpSpLocks/>
                </p:cNvGrpSpPr>
                <p:nvPr/>
              </p:nvGrpSpPr>
              <p:grpSpPr bwMode="auto">
                <a:xfrm rot="-22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18057" name="Group 1462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18063" name="Freeform 1463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>
                        <a:gd name="T0" fmla="*/ 848 w 848"/>
                        <a:gd name="T1" fmla="*/ 300 h 308"/>
                        <a:gd name="T2" fmla="*/ 704 w 848"/>
                        <a:gd name="T3" fmla="*/ 76 h 308"/>
                        <a:gd name="T4" fmla="*/ 576 w 848"/>
                        <a:gd name="T5" fmla="*/ 4 h 308"/>
                        <a:gd name="T6" fmla="*/ 376 w 848"/>
                        <a:gd name="T7" fmla="*/ 52 h 308"/>
                        <a:gd name="T8" fmla="*/ 0 w 848"/>
                        <a:gd name="T9" fmla="*/ 308 h 30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48"/>
                        <a:gd name="T16" fmla="*/ 0 h 308"/>
                        <a:gd name="T17" fmla="*/ 848 w 848"/>
                        <a:gd name="T18" fmla="*/ 308 h 30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064" name="Freeform 1464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>
                        <a:gd name="T0" fmla="*/ 0 w 867"/>
                        <a:gd name="T1" fmla="*/ 92 h 407"/>
                        <a:gd name="T2" fmla="*/ 552 w 867"/>
                        <a:gd name="T3" fmla="*/ 380 h 407"/>
                        <a:gd name="T4" fmla="*/ 832 w 867"/>
                        <a:gd name="T5" fmla="*/ 252 h 407"/>
                        <a:gd name="T6" fmla="*/ 760 w 867"/>
                        <a:gd name="T7" fmla="*/ 28 h 407"/>
                        <a:gd name="T8" fmla="*/ 232 w 867"/>
                        <a:gd name="T9" fmla="*/ 84 h 40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67"/>
                        <a:gd name="T16" fmla="*/ 0 h 407"/>
                        <a:gd name="T17" fmla="*/ 867 w 867"/>
                        <a:gd name="T18" fmla="*/ 407 h 40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8058" name="Freeform 1465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87"/>
                      <a:gd name="T10" fmla="*/ 0 h 288"/>
                      <a:gd name="T11" fmla="*/ 87 w 87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059" name="Freeform 1466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87"/>
                      <a:gd name="T10" fmla="*/ 0 h 288"/>
                      <a:gd name="T11" fmla="*/ 87 w 87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060" name="Freeform 1467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>
                      <a:gd name="T0" fmla="*/ 48 w 72"/>
                      <a:gd name="T1" fmla="*/ 0 h 184"/>
                      <a:gd name="T2" fmla="*/ 64 w 72"/>
                      <a:gd name="T3" fmla="*/ 120 h 184"/>
                      <a:gd name="T4" fmla="*/ 0 w 72"/>
                      <a:gd name="T5" fmla="*/ 184 h 184"/>
                      <a:gd name="T6" fmla="*/ 0 60000 65536"/>
                      <a:gd name="T7" fmla="*/ 0 60000 65536"/>
                      <a:gd name="T8" fmla="*/ 0 60000 65536"/>
                      <a:gd name="T9" fmla="*/ 0 w 72"/>
                      <a:gd name="T10" fmla="*/ 0 h 184"/>
                      <a:gd name="T11" fmla="*/ 72 w 72"/>
                      <a:gd name="T12" fmla="*/ 184 h 18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061" name="Freeform 1468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>
                      <a:gd name="T0" fmla="*/ 0 w 112"/>
                      <a:gd name="T1" fmla="*/ 0 h 144"/>
                      <a:gd name="T2" fmla="*/ 56 w 112"/>
                      <a:gd name="T3" fmla="*/ 48 h 144"/>
                      <a:gd name="T4" fmla="*/ 112 w 112"/>
                      <a:gd name="T5" fmla="*/ 144 h 144"/>
                      <a:gd name="T6" fmla="*/ 0 60000 65536"/>
                      <a:gd name="T7" fmla="*/ 0 60000 65536"/>
                      <a:gd name="T8" fmla="*/ 0 60000 65536"/>
                      <a:gd name="T9" fmla="*/ 0 w 112"/>
                      <a:gd name="T10" fmla="*/ 0 h 144"/>
                      <a:gd name="T11" fmla="*/ 112 w 112"/>
                      <a:gd name="T12" fmla="*/ 144 h 14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062" name="Freeform 1469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>
                      <a:gd name="T0" fmla="*/ 0 w 120"/>
                      <a:gd name="T1" fmla="*/ 0 h 160"/>
                      <a:gd name="T2" fmla="*/ 72 w 120"/>
                      <a:gd name="T3" fmla="*/ 72 h 160"/>
                      <a:gd name="T4" fmla="*/ 120 w 120"/>
                      <a:gd name="T5" fmla="*/ 160 h 160"/>
                      <a:gd name="T6" fmla="*/ 0 60000 65536"/>
                      <a:gd name="T7" fmla="*/ 0 60000 65536"/>
                      <a:gd name="T8" fmla="*/ 0 60000 65536"/>
                      <a:gd name="T9" fmla="*/ 0 w 120"/>
                      <a:gd name="T10" fmla="*/ 0 h 160"/>
                      <a:gd name="T11" fmla="*/ 120 w 120"/>
                      <a:gd name="T12" fmla="*/ 160 h 16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7901" name="Group 1470"/>
              <p:cNvGrpSpPr>
                <a:grpSpLocks/>
              </p:cNvGrpSpPr>
              <p:nvPr/>
            </p:nvGrpSpPr>
            <p:grpSpPr bwMode="auto">
              <a:xfrm rot="605647">
                <a:off x="-96" y="2736"/>
                <a:ext cx="714" cy="397"/>
                <a:chOff x="2506" y="1584"/>
                <a:chExt cx="419" cy="247"/>
              </a:xfrm>
            </p:grpSpPr>
            <p:sp>
              <p:nvSpPr>
                <p:cNvPr id="18045" name="Freeform 1471"/>
                <p:cNvSpPr>
                  <a:spLocks/>
                </p:cNvSpPr>
                <p:nvPr/>
              </p:nvSpPr>
              <p:spPr bwMode="auto">
                <a:xfrm rot="-4049421">
                  <a:off x="2757" y="1560"/>
                  <a:ext cx="144" cy="192"/>
                </a:xfrm>
                <a:custGeom>
                  <a:avLst/>
                  <a:gdLst>
                    <a:gd name="T0" fmla="*/ 0 w 144"/>
                    <a:gd name="T1" fmla="*/ 192 h 192"/>
                    <a:gd name="T2" fmla="*/ 48 w 144"/>
                    <a:gd name="T3" fmla="*/ 48 h 192"/>
                    <a:gd name="T4" fmla="*/ 144 w 144"/>
                    <a:gd name="T5" fmla="*/ 0 h 19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92"/>
                    <a:gd name="T11" fmla="*/ 144 w 14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8046" name="Group 1472"/>
                <p:cNvGrpSpPr>
                  <a:grpSpLocks/>
                </p:cNvGrpSpPr>
                <p:nvPr/>
              </p:nvGrpSpPr>
              <p:grpSpPr bwMode="auto">
                <a:xfrm rot="-22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18047" name="Group 1473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18053" name="Freeform 1474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>
                        <a:gd name="T0" fmla="*/ 848 w 848"/>
                        <a:gd name="T1" fmla="*/ 300 h 308"/>
                        <a:gd name="T2" fmla="*/ 704 w 848"/>
                        <a:gd name="T3" fmla="*/ 76 h 308"/>
                        <a:gd name="T4" fmla="*/ 576 w 848"/>
                        <a:gd name="T5" fmla="*/ 4 h 308"/>
                        <a:gd name="T6" fmla="*/ 376 w 848"/>
                        <a:gd name="T7" fmla="*/ 52 h 308"/>
                        <a:gd name="T8" fmla="*/ 0 w 848"/>
                        <a:gd name="T9" fmla="*/ 308 h 30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48"/>
                        <a:gd name="T16" fmla="*/ 0 h 308"/>
                        <a:gd name="T17" fmla="*/ 848 w 848"/>
                        <a:gd name="T18" fmla="*/ 308 h 30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054" name="Freeform 1475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>
                        <a:gd name="T0" fmla="*/ 0 w 867"/>
                        <a:gd name="T1" fmla="*/ 92 h 407"/>
                        <a:gd name="T2" fmla="*/ 552 w 867"/>
                        <a:gd name="T3" fmla="*/ 380 h 407"/>
                        <a:gd name="T4" fmla="*/ 832 w 867"/>
                        <a:gd name="T5" fmla="*/ 252 h 407"/>
                        <a:gd name="T6" fmla="*/ 760 w 867"/>
                        <a:gd name="T7" fmla="*/ 28 h 407"/>
                        <a:gd name="T8" fmla="*/ 232 w 867"/>
                        <a:gd name="T9" fmla="*/ 84 h 40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67"/>
                        <a:gd name="T16" fmla="*/ 0 h 407"/>
                        <a:gd name="T17" fmla="*/ 867 w 867"/>
                        <a:gd name="T18" fmla="*/ 407 h 40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8048" name="Freeform 1476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87"/>
                      <a:gd name="T10" fmla="*/ 0 h 288"/>
                      <a:gd name="T11" fmla="*/ 87 w 87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049" name="Freeform 1477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87"/>
                      <a:gd name="T10" fmla="*/ 0 h 288"/>
                      <a:gd name="T11" fmla="*/ 87 w 87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050" name="Freeform 1478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>
                      <a:gd name="T0" fmla="*/ 48 w 72"/>
                      <a:gd name="T1" fmla="*/ 0 h 184"/>
                      <a:gd name="T2" fmla="*/ 64 w 72"/>
                      <a:gd name="T3" fmla="*/ 120 h 184"/>
                      <a:gd name="T4" fmla="*/ 0 w 72"/>
                      <a:gd name="T5" fmla="*/ 184 h 184"/>
                      <a:gd name="T6" fmla="*/ 0 60000 65536"/>
                      <a:gd name="T7" fmla="*/ 0 60000 65536"/>
                      <a:gd name="T8" fmla="*/ 0 60000 65536"/>
                      <a:gd name="T9" fmla="*/ 0 w 72"/>
                      <a:gd name="T10" fmla="*/ 0 h 184"/>
                      <a:gd name="T11" fmla="*/ 72 w 72"/>
                      <a:gd name="T12" fmla="*/ 184 h 18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051" name="Freeform 1479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>
                      <a:gd name="T0" fmla="*/ 0 w 112"/>
                      <a:gd name="T1" fmla="*/ 0 h 144"/>
                      <a:gd name="T2" fmla="*/ 56 w 112"/>
                      <a:gd name="T3" fmla="*/ 48 h 144"/>
                      <a:gd name="T4" fmla="*/ 112 w 112"/>
                      <a:gd name="T5" fmla="*/ 144 h 144"/>
                      <a:gd name="T6" fmla="*/ 0 60000 65536"/>
                      <a:gd name="T7" fmla="*/ 0 60000 65536"/>
                      <a:gd name="T8" fmla="*/ 0 60000 65536"/>
                      <a:gd name="T9" fmla="*/ 0 w 112"/>
                      <a:gd name="T10" fmla="*/ 0 h 144"/>
                      <a:gd name="T11" fmla="*/ 112 w 112"/>
                      <a:gd name="T12" fmla="*/ 144 h 14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052" name="Freeform 1480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>
                      <a:gd name="T0" fmla="*/ 0 w 120"/>
                      <a:gd name="T1" fmla="*/ 0 h 160"/>
                      <a:gd name="T2" fmla="*/ 72 w 120"/>
                      <a:gd name="T3" fmla="*/ 72 h 160"/>
                      <a:gd name="T4" fmla="*/ 120 w 120"/>
                      <a:gd name="T5" fmla="*/ 160 h 160"/>
                      <a:gd name="T6" fmla="*/ 0 60000 65536"/>
                      <a:gd name="T7" fmla="*/ 0 60000 65536"/>
                      <a:gd name="T8" fmla="*/ 0 60000 65536"/>
                      <a:gd name="T9" fmla="*/ 0 w 120"/>
                      <a:gd name="T10" fmla="*/ 0 h 160"/>
                      <a:gd name="T11" fmla="*/ 120 w 120"/>
                      <a:gd name="T12" fmla="*/ 160 h 16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7902" name="Group 1481"/>
              <p:cNvGrpSpPr>
                <a:grpSpLocks/>
              </p:cNvGrpSpPr>
              <p:nvPr/>
            </p:nvGrpSpPr>
            <p:grpSpPr bwMode="auto">
              <a:xfrm rot="-3709116">
                <a:off x="-734" y="2270"/>
                <a:ext cx="714" cy="397"/>
                <a:chOff x="2506" y="1584"/>
                <a:chExt cx="419" cy="247"/>
              </a:xfrm>
            </p:grpSpPr>
            <p:sp>
              <p:nvSpPr>
                <p:cNvPr id="18035" name="Freeform 1482"/>
                <p:cNvSpPr>
                  <a:spLocks/>
                </p:cNvSpPr>
                <p:nvPr/>
              </p:nvSpPr>
              <p:spPr bwMode="auto">
                <a:xfrm rot="-4049421">
                  <a:off x="2757" y="1560"/>
                  <a:ext cx="144" cy="192"/>
                </a:xfrm>
                <a:custGeom>
                  <a:avLst/>
                  <a:gdLst>
                    <a:gd name="T0" fmla="*/ 0 w 144"/>
                    <a:gd name="T1" fmla="*/ 192 h 192"/>
                    <a:gd name="T2" fmla="*/ 48 w 144"/>
                    <a:gd name="T3" fmla="*/ 48 h 192"/>
                    <a:gd name="T4" fmla="*/ 144 w 144"/>
                    <a:gd name="T5" fmla="*/ 0 h 19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92"/>
                    <a:gd name="T11" fmla="*/ 144 w 14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8036" name="Group 1483"/>
                <p:cNvGrpSpPr>
                  <a:grpSpLocks/>
                </p:cNvGrpSpPr>
                <p:nvPr/>
              </p:nvGrpSpPr>
              <p:grpSpPr bwMode="auto">
                <a:xfrm rot="-22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18037" name="Group 1484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18043" name="Freeform 1485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>
                        <a:gd name="T0" fmla="*/ 848 w 848"/>
                        <a:gd name="T1" fmla="*/ 300 h 308"/>
                        <a:gd name="T2" fmla="*/ 704 w 848"/>
                        <a:gd name="T3" fmla="*/ 76 h 308"/>
                        <a:gd name="T4" fmla="*/ 576 w 848"/>
                        <a:gd name="T5" fmla="*/ 4 h 308"/>
                        <a:gd name="T6" fmla="*/ 376 w 848"/>
                        <a:gd name="T7" fmla="*/ 52 h 308"/>
                        <a:gd name="T8" fmla="*/ 0 w 848"/>
                        <a:gd name="T9" fmla="*/ 308 h 30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48"/>
                        <a:gd name="T16" fmla="*/ 0 h 308"/>
                        <a:gd name="T17" fmla="*/ 848 w 848"/>
                        <a:gd name="T18" fmla="*/ 308 h 30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044" name="Freeform 1486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>
                        <a:gd name="T0" fmla="*/ 0 w 867"/>
                        <a:gd name="T1" fmla="*/ 92 h 407"/>
                        <a:gd name="T2" fmla="*/ 552 w 867"/>
                        <a:gd name="T3" fmla="*/ 380 h 407"/>
                        <a:gd name="T4" fmla="*/ 832 w 867"/>
                        <a:gd name="T5" fmla="*/ 252 h 407"/>
                        <a:gd name="T6" fmla="*/ 760 w 867"/>
                        <a:gd name="T7" fmla="*/ 28 h 407"/>
                        <a:gd name="T8" fmla="*/ 232 w 867"/>
                        <a:gd name="T9" fmla="*/ 84 h 40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67"/>
                        <a:gd name="T16" fmla="*/ 0 h 407"/>
                        <a:gd name="T17" fmla="*/ 867 w 867"/>
                        <a:gd name="T18" fmla="*/ 407 h 40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8038" name="Freeform 1487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87"/>
                      <a:gd name="T10" fmla="*/ 0 h 288"/>
                      <a:gd name="T11" fmla="*/ 87 w 87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039" name="Freeform 1488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87"/>
                      <a:gd name="T10" fmla="*/ 0 h 288"/>
                      <a:gd name="T11" fmla="*/ 87 w 87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040" name="Freeform 1489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>
                      <a:gd name="T0" fmla="*/ 48 w 72"/>
                      <a:gd name="T1" fmla="*/ 0 h 184"/>
                      <a:gd name="T2" fmla="*/ 64 w 72"/>
                      <a:gd name="T3" fmla="*/ 120 h 184"/>
                      <a:gd name="T4" fmla="*/ 0 w 72"/>
                      <a:gd name="T5" fmla="*/ 184 h 184"/>
                      <a:gd name="T6" fmla="*/ 0 60000 65536"/>
                      <a:gd name="T7" fmla="*/ 0 60000 65536"/>
                      <a:gd name="T8" fmla="*/ 0 60000 65536"/>
                      <a:gd name="T9" fmla="*/ 0 w 72"/>
                      <a:gd name="T10" fmla="*/ 0 h 184"/>
                      <a:gd name="T11" fmla="*/ 72 w 72"/>
                      <a:gd name="T12" fmla="*/ 184 h 18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041" name="Freeform 1490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>
                      <a:gd name="T0" fmla="*/ 0 w 112"/>
                      <a:gd name="T1" fmla="*/ 0 h 144"/>
                      <a:gd name="T2" fmla="*/ 56 w 112"/>
                      <a:gd name="T3" fmla="*/ 48 h 144"/>
                      <a:gd name="T4" fmla="*/ 112 w 112"/>
                      <a:gd name="T5" fmla="*/ 144 h 144"/>
                      <a:gd name="T6" fmla="*/ 0 60000 65536"/>
                      <a:gd name="T7" fmla="*/ 0 60000 65536"/>
                      <a:gd name="T8" fmla="*/ 0 60000 65536"/>
                      <a:gd name="T9" fmla="*/ 0 w 112"/>
                      <a:gd name="T10" fmla="*/ 0 h 144"/>
                      <a:gd name="T11" fmla="*/ 112 w 112"/>
                      <a:gd name="T12" fmla="*/ 144 h 14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042" name="Freeform 1491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>
                      <a:gd name="T0" fmla="*/ 0 w 120"/>
                      <a:gd name="T1" fmla="*/ 0 h 160"/>
                      <a:gd name="T2" fmla="*/ 72 w 120"/>
                      <a:gd name="T3" fmla="*/ 72 h 160"/>
                      <a:gd name="T4" fmla="*/ 120 w 120"/>
                      <a:gd name="T5" fmla="*/ 160 h 160"/>
                      <a:gd name="T6" fmla="*/ 0 60000 65536"/>
                      <a:gd name="T7" fmla="*/ 0 60000 65536"/>
                      <a:gd name="T8" fmla="*/ 0 60000 65536"/>
                      <a:gd name="T9" fmla="*/ 0 w 120"/>
                      <a:gd name="T10" fmla="*/ 0 h 160"/>
                      <a:gd name="T11" fmla="*/ 120 w 120"/>
                      <a:gd name="T12" fmla="*/ 160 h 16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7903" name="Group 1492"/>
              <p:cNvGrpSpPr>
                <a:grpSpLocks/>
              </p:cNvGrpSpPr>
              <p:nvPr/>
            </p:nvGrpSpPr>
            <p:grpSpPr bwMode="auto">
              <a:xfrm rot="-1945776">
                <a:off x="-686" y="1310"/>
                <a:ext cx="714" cy="397"/>
                <a:chOff x="2506" y="1584"/>
                <a:chExt cx="419" cy="247"/>
              </a:xfrm>
            </p:grpSpPr>
            <p:sp>
              <p:nvSpPr>
                <p:cNvPr id="18025" name="Freeform 1493"/>
                <p:cNvSpPr>
                  <a:spLocks/>
                </p:cNvSpPr>
                <p:nvPr/>
              </p:nvSpPr>
              <p:spPr bwMode="auto">
                <a:xfrm rot="-4049421">
                  <a:off x="2757" y="1560"/>
                  <a:ext cx="144" cy="192"/>
                </a:xfrm>
                <a:custGeom>
                  <a:avLst/>
                  <a:gdLst>
                    <a:gd name="T0" fmla="*/ 0 w 144"/>
                    <a:gd name="T1" fmla="*/ 192 h 192"/>
                    <a:gd name="T2" fmla="*/ 48 w 144"/>
                    <a:gd name="T3" fmla="*/ 48 h 192"/>
                    <a:gd name="T4" fmla="*/ 144 w 144"/>
                    <a:gd name="T5" fmla="*/ 0 h 19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92"/>
                    <a:gd name="T11" fmla="*/ 144 w 14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8026" name="Group 1494"/>
                <p:cNvGrpSpPr>
                  <a:grpSpLocks/>
                </p:cNvGrpSpPr>
                <p:nvPr/>
              </p:nvGrpSpPr>
              <p:grpSpPr bwMode="auto">
                <a:xfrm rot="-22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18027" name="Group 1495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18033" name="Freeform 1496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>
                        <a:gd name="T0" fmla="*/ 848 w 848"/>
                        <a:gd name="T1" fmla="*/ 300 h 308"/>
                        <a:gd name="T2" fmla="*/ 704 w 848"/>
                        <a:gd name="T3" fmla="*/ 76 h 308"/>
                        <a:gd name="T4" fmla="*/ 576 w 848"/>
                        <a:gd name="T5" fmla="*/ 4 h 308"/>
                        <a:gd name="T6" fmla="*/ 376 w 848"/>
                        <a:gd name="T7" fmla="*/ 52 h 308"/>
                        <a:gd name="T8" fmla="*/ 0 w 848"/>
                        <a:gd name="T9" fmla="*/ 308 h 30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48"/>
                        <a:gd name="T16" fmla="*/ 0 h 308"/>
                        <a:gd name="T17" fmla="*/ 848 w 848"/>
                        <a:gd name="T18" fmla="*/ 308 h 30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034" name="Freeform 1497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>
                        <a:gd name="T0" fmla="*/ 0 w 867"/>
                        <a:gd name="T1" fmla="*/ 92 h 407"/>
                        <a:gd name="T2" fmla="*/ 552 w 867"/>
                        <a:gd name="T3" fmla="*/ 380 h 407"/>
                        <a:gd name="T4" fmla="*/ 832 w 867"/>
                        <a:gd name="T5" fmla="*/ 252 h 407"/>
                        <a:gd name="T6" fmla="*/ 760 w 867"/>
                        <a:gd name="T7" fmla="*/ 28 h 407"/>
                        <a:gd name="T8" fmla="*/ 232 w 867"/>
                        <a:gd name="T9" fmla="*/ 84 h 40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67"/>
                        <a:gd name="T16" fmla="*/ 0 h 407"/>
                        <a:gd name="T17" fmla="*/ 867 w 867"/>
                        <a:gd name="T18" fmla="*/ 407 h 40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8028" name="Freeform 1498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87"/>
                      <a:gd name="T10" fmla="*/ 0 h 288"/>
                      <a:gd name="T11" fmla="*/ 87 w 87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029" name="Freeform 1499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87"/>
                      <a:gd name="T10" fmla="*/ 0 h 288"/>
                      <a:gd name="T11" fmla="*/ 87 w 87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030" name="Freeform 1500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>
                      <a:gd name="T0" fmla="*/ 48 w 72"/>
                      <a:gd name="T1" fmla="*/ 0 h 184"/>
                      <a:gd name="T2" fmla="*/ 64 w 72"/>
                      <a:gd name="T3" fmla="*/ 120 h 184"/>
                      <a:gd name="T4" fmla="*/ 0 w 72"/>
                      <a:gd name="T5" fmla="*/ 184 h 184"/>
                      <a:gd name="T6" fmla="*/ 0 60000 65536"/>
                      <a:gd name="T7" fmla="*/ 0 60000 65536"/>
                      <a:gd name="T8" fmla="*/ 0 60000 65536"/>
                      <a:gd name="T9" fmla="*/ 0 w 72"/>
                      <a:gd name="T10" fmla="*/ 0 h 184"/>
                      <a:gd name="T11" fmla="*/ 72 w 72"/>
                      <a:gd name="T12" fmla="*/ 184 h 18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031" name="Freeform 1501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>
                      <a:gd name="T0" fmla="*/ 0 w 112"/>
                      <a:gd name="T1" fmla="*/ 0 h 144"/>
                      <a:gd name="T2" fmla="*/ 56 w 112"/>
                      <a:gd name="T3" fmla="*/ 48 h 144"/>
                      <a:gd name="T4" fmla="*/ 112 w 112"/>
                      <a:gd name="T5" fmla="*/ 144 h 144"/>
                      <a:gd name="T6" fmla="*/ 0 60000 65536"/>
                      <a:gd name="T7" fmla="*/ 0 60000 65536"/>
                      <a:gd name="T8" fmla="*/ 0 60000 65536"/>
                      <a:gd name="T9" fmla="*/ 0 w 112"/>
                      <a:gd name="T10" fmla="*/ 0 h 144"/>
                      <a:gd name="T11" fmla="*/ 112 w 112"/>
                      <a:gd name="T12" fmla="*/ 144 h 14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032" name="Freeform 1502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>
                      <a:gd name="T0" fmla="*/ 0 w 120"/>
                      <a:gd name="T1" fmla="*/ 0 h 160"/>
                      <a:gd name="T2" fmla="*/ 72 w 120"/>
                      <a:gd name="T3" fmla="*/ 72 h 160"/>
                      <a:gd name="T4" fmla="*/ 120 w 120"/>
                      <a:gd name="T5" fmla="*/ 160 h 160"/>
                      <a:gd name="T6" fmla="*/ 0 60000 65536"/>
                      <a:gd name="T7" fmla="*/ 0 60000 65536"/>
                      <a:gd name="T8" fmla="*/ 0 60000 65536"/>
                      <a:gd name="T9" fmla="*/ 0 w 120"/>
                      <a:gd name="T10" fmla="*/ 0 h 160"/>
                      <a:gd name="T11" fmla="*/ 120 w 120"/>
                      <a:gd name="T12" fmla="*/ 160 h 16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7904" name="Group 1503"/>
              <p:cNvGrpSpPr>
                <a:grpSpLocks/>
              </p:cNvGrpSpPr>
              <p:nvPr/>
            </p:nvGrpSpPr>
            <p:grpSpPr bwMode="auto">
              <a:xfrm rot="4494430">
                <a:off x="1474" y="638"/>
                <a:ext cx="714" cy="397"/>
                <a:chOff x="2506" y="1584"/>
                <a:chExt cx="419" cy="247"/>
              </a:xfrm>
            </p:grpSpPr>
            <p:sp>
              <p:nvSpPr>
                <p:cNvPr id="18015" name="Freeform 1504"/>
                <p:cNvSpPr>
                  <a:spLocks/>
                </p:cNvSpPr>
                <p:nvPr/>
              </p:nvSpPr>
              <p:spPr bwMode="auto">
                <a:xfrm rot="-4049421">
                  <a:off x="2757" y="1560"/>
                  <a:ext cx="144" cy="192"/>
                </a:xfrm>
                <a:custGeom>
                  <a:avLst/>
                  <a:gdLst>
                    <a:gd name="T0" fmla="*/ 0 w 144"/>
                    <a:gd name="T1" fmla="*/ 192 h 192"/>
                    <a:gd name="T2" fmla="*/ 48 w 144"/>
                    <a:gd name="T3" fmla="*/ 48 h 192"/>
                    <a:gd name="T4" fmla="*/ 144 w 144"/>
                    <a:gd name="T5" fmla="*/ 0 h 19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92"/>
                    <a:gd name="T11" fmla="*/ 144 w 14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8016" name="Group 1505"/>
                <p:cNvGrpSpPr>
                  <a:grpSpLocks/>
                </p:cNvGrpSpPr>
                <p:nvPr/>
              </p:nvGrpSpPr>
              <p:grpSpPr bwMode="auto">
                <a:xfrm rot="-22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18017" name="Group 1506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18023" name="Freeform 1507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>
                        <a:gd name="T0" fmla="*/ 848 w 848"/>
                        <a:gd name="T1" fmla="*/ 300 h 308"/>
                        <a:gd name="T2" fmla="*/ 704 w 848"/>
                        <a:gd name="T3" fmla="*/ 76 h 308"/>
                        <a:gd name="T4" fmla="*/ 576 w 848"/>
                        <a:gd name="T5" fmla="*/ 4 h 308"/>
                        <a:gd name="T6" fmla="*/ 376 w 848"/>
                        <a:gd name="T7" fmla="*/ 52 h 308"/>
                        <a:gd name="T8" fmla="*/ 0 w 848"/>
                        <a:gd name="T9" fmla="*/ 308 h 30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48"/>
                        <a:gd name="T16" fmla="*/ 0 h 308"/>
                        <a:gd name="T17" fmla="*/ 848 w 848"/>
                        <a:gd name="T18" fmla="*/ 308 h 30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024" name="Freeform 1508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>
                        <a:gd name="T0" fmla="*/ 0 w 867"/>
                        <a:gd name="T1" fmla="*/ 92 h 407"/>
                        <a:gd name="T2" fmla="*/ 552 w 867"/>
                        <a:gd name="T3" fmla="*/ 380 h 407"/>
                        <a:gd name="T4" fmla="*/ 832 w 867"/>
                        <a:gd name="T5" fmla="*/ 252 h 407"/>
                        <a:gd name="T6" fmla="*/ 760 w 867"/>
                        <a:gd name="T7" fmla="*/ 28 h 407"/>
                        <a:gd name="T8" fmla="*/ 232 w 867"/>
                        <a:gd name="T9" fmla="*/ 84 h 40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67"/>
                        <a:gd name="T16" fmla="*/ 0 h 407"/>
                        <a:gd name="T17" fmla="*/ 867 w 867"/>
                        <a:gd name="T18" fmla="*/ 407 h 40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8018" name="Freeform 1509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87"/>
                      <a:gd name="T10" fmla="*/ 0 h 288"/>
                      <a:gd name="T11" fmla="*/ 87 w 87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019" name="Freeform 1510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87"/>
                      <a:gd name="T10" fmla="*/ 0 h 288"/>
                      <a:gd name="T11" fmla="*/ 87 w 87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020" name="Freeform 1511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>
                      <a:gd name="T0" fmla="*/ 48 w 72"/>
                      <a:gd name="T1" fmla="*/ 0 h 184"/>
                      <a:gd name="T2" fmla="*/ 64 w 72"/>
                      <a:gd name="T3" fmla="*/ 120 h 184"/>
                      <a:gd name="T4" fmla="*/ 0 w 72"/>
                      <a:gd name="T5" fmla="*/ 184 h 184"/>
                      <a:gd name="T6" fmla="*/ 0 60000 65536"/>
                      <a:gd name="T7" fmla="*/ 0 60000 65536"/>
                      <a:gd name="T8" fmla="*/ 0 60000 65536"/>
                      <a:gd name="T9" fmla="*/ 0 w 72"/>
                      <a:gd name="T10" fmla="*/ 0 h 184"/>
                      <a:gd name="T11" fmla="*/ 72 w 72"/>
                      <a:gd name="T12" fmla="*/ 184 h 18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021" name="Freeform 1512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>
                      <a:gd name="T0" fmla="*/ 0 w 112"/>
                      <a:gd name="T1" fmla="*/ 0 h 144"/>
                      <a:gd name="T2" fmla="*/ 56 w 112"/>
                      <a:gd name="T3" fmla="*/ 48 h 144"/>
                      <a:gd name="T4" fmla="*/ 112 w 112"/>
                      <a:gd name="T5" fmla="*/ 144 h 144"/>
                      <a:gd name="T6" fmla="*/ 0 60000 65536"/>
                      <a:gd name="T7" fmla="*/ 0 60000 65536"/>
                      <a:gd name="T8" fmla="*/ 0 60000 65536"/>
                      <a:gd name="T9" fmla="*/ 0 w 112"/>
                      <a:gd name="T10" fmla="*/ 0 h 144"/>
                      <a:gd name="T11" fmla="*/ 112 w 112"/>
                      <a:gd name="T12" fmla="*/ 144 h 14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022" name="Freeform 1513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>
                      <a:gd name="T0" fmla="*/ 0 w 120"/>
                      <a:gd name="T1" fmla="*/ 0 h 160"/>
                      <a:gd name="T2" fmla="*/ 72 w 120"/>
                      <a:gd name="T3" fmla="*/ 72 h 160"/>
                      <a:gd name="T4" fmla="*/ 120 w 120"/>
                      <a:gd name="T5" fmla="*/ 160 h 160"/>
                      <a:gd name="T6" fmla="*/ 0 60000 65536"/>
                      <a:gd name="T7" fmla="*/ 0 60000 65536"/>
                      <a:gd name="T8" fmla="*/ 0 60000 65536"/>
                      <a:gd name="T9" fmla="*/ 0 w 120"/>
                      <a:gd name="T10" fmla="*/ 0 h 160"/>
                      <a:gd name="T11" fmla="*/ 120 w 120"/>
                      <a:gd name="T12" fmla="*/ 160 h 16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7905" name="Group 1514"/>
              <p:cNvGrpSpPr>
                <a:grpSpLocks/>
              </p:cNvGrpSpPr>
              <p:nvPr/>
            </p:nvGrpSpPr>
            <p:grpSpPr bwMode="auto">
              <a:xfrm rot="4494430">
                <a:off x="946" y="350"/>
                <a:ext cx="714" cy="397"/>
                <a:chOff x="2506" y="1584"/>
                <a:chExt cx="419" cy="247"/>
              </a:xfrm>
            </p:grpSpPr>
            <p:sp>
              <p:nvSpPr>
                <p:cNvPr id="18005" name="Freeform 1515"/>
                <p:cNvSpPr>
                  <a:spLocks/>
                </p:cNvSpPr>
                <p:nvPr/>
              </p:nvSpPr>
              <p:spPr bwMode="auto">
                <a:xfrm rot="-4049421">
                  <a:off x="2757" y="1560"/>
                  <a:ext cx="144" cy="192"/>
                </a:xfrm>
                <a:custGeom>
                  <a:avLst/>
                  <a:gdLst>
                    <a:gd name="T0" fmla="*/ 0 w 144"/>
                    <a:gd name="T1" fmla="*/ 192 h 192"/>
                    <a:gd name="T2" fmla="*/ 48 w 144"/>
                    <a:gd name="T3" fmla="*/ 48 h 192"/>
                    <a:gd name="T4" fmla="*/ 144 w 144"/>
                    <a:gd name="T5" fmla="*/ 0 h 19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92"/>
                    <a:gd name="T11" fmla="*/ 144 w 14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8006" name="Group 1516"/>
                <p:cNvGrpSpPr>
                  <a:grpSpLocks/>
                </p:cNvGrpSpPr>
                <p:nvPr/>
              </p:nvGrpSpPr>
              <p:grpSpPr bwMode="auto">
                <a:xfrm rot="-22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18007" name="Group 1517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18013" name="Freeform 1518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>
                        <a:gd name="T0" fmla="*/ 848 w 848"/>
                        <a:gd name="T1" fmla="*/ 300 h 308"/>
                        <a:gd name="T2" fmla="*/ 704 w 848"/>
                        <a:gd name="T3" fmla="*/ 76 h 308"/>
                        <a:gd name="T4" fmla="*/ 576 w 848"/>
                        <a:gd name="T5" fmla="*/ 4 h 308"/>
                        <a:gd name="T6" fmla="*/ 376 w 848"/>
                        <a:gd name="T7" fmla="*/ 52 h 308"/>
                        <a:gd name="T8" fmla="*/ 0 w 848"/>
                        <a:gd name="T9" fmla="*/ 308 h 30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48"/>
                        <a:gd name="T16" fmla="*/ 0 h 308"/>
                        <a:gd name="T17" fmla="*/ 848 w 848"/>
                        <a:gd name="T18" fmla="*/ 308 h 30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014" name="Freeform 1519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>
                        <a:gd name="T0" fmla="*/ 0 w 867"/>
                        <a:gd name="T1" fmla="*/ 92 h 407"/>
                        <a:gd name="T2" fmla="*/ 552 w 867"/>
                        <a:gd name="T3" fmla="*/ 380 h 407"/>
                        <a:gd name="T4" fmla="*/ 832 w 867"/>
                        <a:gd name="T5" fmla="*/ 252 h 407"/>
                        <a:gd name="T6" fmla="*/ 760 w 867"/>
                        <a:gd name="T7" fmla="*/ 28 h 407"/>
                        <a:gd name="T8" fmla="*/ 232 w 867"/>
                        <a:gd name="T9" fmla="*/ 84 h 40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67"/>
                        <a:gd name="T16" fmla="*/ 0 h 407"/>
                        <a:gd name="T17" fmla="*/ 867 w 867"/>
                        <a:gd name="T18" fmla="*/ 407 h 40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8008" name="Freeform 1520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87"/>
                      <a:gd name="T10" fmla="*/ 0 h 288"/>
                      <a:gd name="T11" fmla="*/ 87 w 87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009" name="Freeform 1521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87"/>
                      <a:gd name="T10" fmla="*/ 0 h 288"/>
                      <a:gd name="T11" fmla="*/ 87 w 87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010" name="Freeform 1522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>
                      <a:gd name="T0" fmla="*/ 48 w 72"/>
                      <a:gd name="T1" fmla="*/ 0 h 184"/>
                      <a:gd name="T2" fmla="*/ 64 w 72"/>
                      <a:gd name="T3" fmla="*/ 120 h 184"/>
                      <a:gd name="T4" fmla="*/ 0 w 72"/>
                      <a:gd name="T5" fmla="*/ 184 h 184"/>
                      <a:gd name="T6" fmla="*/ 0 60000 65536"/>
                      <a:gd name="T7" fmla="*/ 0 60000 65536"/>
                      <a:gd name="T8" fmla="*/ 0 60000 65536"/>
                      <a:gd name="T9" fmla="*/ 0 w 72"/>
                      <a:gd name="T10" fmla="*/ 0 h 184"/>
                      <a:gd name="T11" fmla="*/ 72 w 72"/>
                      <a:gd name="T12" fmla="*/ 184 h 18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011" name="Freeform 1523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>
                      <a:gd name="T0" fmla="*/ 0 w 112"/>
                      <a:gd name="T1" fmla="*/ 0 h 144"/>
                      <a:gd name="T2" fmla="*/ 56 w 112"/>
                      <a:gd name="T3" fmla="*/ 48 h 144"/>
                      <a:gd name="T4" fmla="*/ 112 w 112"/>
                      <a:gd name="T5" fmla="*/ 144 h 144"/>
                      <a:gd name="T6" fmla="*/ 0 60000 65536"/>
                      <a:gd name="T7" fmla="*/ 0 60000 65536"/>
                      <a:gd name="T8" fmla="*/ 0 60000 65536"/>
                      <a:gd name="T9" fmla="*/ 0 w 112"/>
                      <a:gd name="T10" fmla="*/ 0 h 144"/>
                      <a:gd name="T11" fmla="*/ 112 w 112"/>
                      <a:gd name="T12" fmla="*/ 144 h 14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012" name="Freeform 1524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>
                      <a:gd name="T0" fmla="*/ 0 w 120"/>
                      <a:gd name="T1" fmla="*/ 0 h 160"/>
                      <a:gd name="T2" fmla="*/ 72 w 120"/>
                      <a:gd name="T3" fmla="*/ 72 h 160"/>
                      <a:gd name="T4" fmla="*/ 120 w 120"/>
                      <a:gd name="T5" fmla="*/ 160 h 160"/>
                      <a:gd name="T6" fmla="*/ 0 60000 65536"/>
                      <a:gd name="T7" fmla="*/ 0 60000 65536"/>
                      <a:gd name="T8" fmla="*/ 0 60000 65536"/>
                      <a:gd name="T9" fmla="*/ 0 w 120"/>
                      <a:gd name="T10" fmla="*/ 0 h 160"/>
                      <a:gd name="T11" fmla="*/ 120 w 120"/>
                      <a:gd name="T12" fmla="*/ 160 h 16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7906" name="Group 1525"/>
              <p:cNvGrpSpPr>
                <a:grpSpLocks/>
              </p:cNvGrpSpPr>
              <p:nvPr/>
            </p:nvGrpSpPr>
            <p:grpSpPr bwMode="auto">
              <a:xfrm rot="4494430">
                <a:off x="130" y="494"/>
                <a:ext cx="714" cy="397"/>
                <a:chOff x="2506" y="1584"/>
                <a:chExt cx="419" cy="247"/>
              </a:xfrm>
            </p:grpSpPr>
            <p:sp>
              <p:nvSpPr>
                <p:cNvPr id="17995" name="Freeform 1526"/>
                <p:cNvSpPr>
                  <a:spLocks/>
                </p:cNvSpPr>
                <p:nvPr/>
              </p:nvSpPr>
              <p:spPr bwMode="auto">
                <a:xfrm rot="-4049421">
                  <a:off x="2757" y="1560"/>
                  <a:ext cx="144" cy="192"/>
                </a:xfrm>
                <a:custGeom>
                  <a:avLst/>
                  <a:gdLst>
                    <a:gd name="T0" fmla="*/ 0 w 144"/>
                    <a:gd name="T1" fmla="*/ 192 h 192"/>
                    <a:gd name="T2" fmla="*/ 48 w 144"/>
                    <a:gd name="T3" fmla="*/ 48 h 192"/>
                    <a:gd name="T4" fmla="*/ 144 w 144"/>
                    <a:gd name="T5" fmla="*/ 0 h 19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92"/>
                    <a:gd name="T11" fmla="*/ 144 w 14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7996" name="Group 1527"/>
                <p:cNvGrpSpPr>
                  <a:grpSpLocks/>
                </p:cNvGrpSpPr>
                <p:nvPr/>
              </p:nvGrpSpPr>
              <p:grpSpPr bwMode="auto">
                <a:xfrm rot="-22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17997" name="Group 1528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18003" name="Freeform 1529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>
                        <a:gd name="T0" fmla="*/ 848 w 848"/>
                        <a:gd name="T1" fmla="*/ 300 h 308"/>
                        <a:gd name="T2" fmla="*/ 704 w 848"/>
                        <a:gd name="T3" fmla="*/ 76 h 308"/>
                        <a:gd name="T4" fmla="*/ 576 w 848"/>
                        <a:gd name="T5" fmla="*/ 4 h 308"/>
                        <a:gd name="T6" fmla="*/ 376 w 848"/>
                        <a:gd name="T7" fmla="*/ 52 h 308"/>
                        <a:gd name="T8" fmla="*/ 0 w 848"/>
                        <a:gd name="T9" fmla="*/ 308 h 30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48"/>
                        <a:gd name="T16" fmla="*/ 0 h 308"/>
                        <a:gd name="T17" fmla="*/ 848 w 848"/>
                        <a:gd name="T18" fmla="*/ 308 h 30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004" name="Freeform 1530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>
                        <a:gd name="T0" fmla="*/ 0 w 867"/>
                        <a:gd name="T1" fmla="*/ 92 h 407"/>
                        <a:gd name="T2" fmla="*/ 552 w 867"/>
                        <a:gd name="T3" fmla="*/ 380 h 407"/>
                        <a:gd name="T4" fmla="*/ 832 w 867"/>
                        <a:gd name="T5" fmla="*/ 252 h 407"/>
                        <a:gd name="T6" fmla="*/ 760 w 867"/>
                        <a:gd name="T7" fmla="*/ 28 h 407"/>
                        <a:gd name="T8" fmla="*/ 232 w 867"/>
                        <a:gd name="T9" fmla="*/ 84 h 40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67"/>
                        <a:gd name="T16" fmla="*/ 0 h 407"/>
                        <a:gd name="T17" fmla="*/ 867 w 867"/>
                        <a:gd name="T18" fmla="*/ 407 h 40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7998" name="Freeform 1531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87"/>
                      <a:gd name="T10" fmla="*/ 0 h 288"/>
                      <a:gd name="T11" fmla="*/ 87 w 87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999" name="Freeform 1532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87"/>
                      <a:gd name="T10" fmla="*/ 0 h 288"/>
                      <a:gd name="T11" fmla="*/ 87 w 87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000" name="Freeform 1533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>
                      <a:gd name="T0" fmla="*/ 48 w 72"/>
                      <a:gd name="T1" fmla="*/ 0 h 184"/>
                      <a:gd name="T2" fmla="*/ 64 w 72"/>
                      <a:gd name="T3" fmla="*/ 120 h 184"/>
                      <a:gd name="T4" fmla="*/ 0 w 72"/>
                      <a:gd name="T5" fmla="*/ 184 h 184"/>
                      <a:gd name="T6" fmla="*/ 0 60000 65536"/>
                      <a:gd name="T7" fmla="*/ 0 60000 65536"/>
                      <a:gd name="T8" fmla="*/ 0 60000 65536"/>
                      <a:gd name="T9" fmla="*/ 0 w 72"/>
                      <a:gd name="T10" fmla="*/ 0 h 184"/>
                      <a:gd name="T11" fmla="*/ 72 w 72"/>
                      <a:gd name="T12" fmla="*/ 184 h 18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001" name="Freeform 1534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>
                      <a:gd name="T0" fmla="*/ 0 w 112"/>
                      <a:gd name="T1" fmla="*/ 0 h 144"/>
                      <a:gd name="T2" fmla="*/ 56 w 112"/>
                      <a:gd name="T3" fmla="*/ 48 h 144"/>
                      <a:gd name="T4" fmla="*/ 112 w 112"/>
                      <a:gd name="T5" fmla="*/ 144 h 144"/>
                      <a:gd name="T6" fmla="*/ 0 60000 65536"/>
                      <a:gd name="T7" fmla="*/ 0 60000 65536"/>
                      <a:gd name="T8" fmla="*/ 0 60000 65536"/>
                      <a:gd name="T9" fmla="*/ 0 w 112"/>
                      <a:gd name="T10" fmla="*/ 0 h 144"/>
                      <a:gd name="T11" fmla="*/ 112 w 112"/>
                      <a:gd name="T12" fmla="*/ 144 h 14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002" name="Freeform 1535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>
                      <a:gd name="T0" fmla="*/ 0 w 120"/>
                      <a:gd name="T1" fmla="*/ 0 h 160"/>
                      <a:gd name="T2" fmla="*/ 72 w 120"/>
                      <a:gd name="T3" fmla="*/ 72 h 160"/>
                      <a:gd name="T4" fmla="*/ 120 w 120"/>
                      <a:gd name="T5" fmla="*/ 160 h 160"/>
                      <a:gd name="T6" fmla="*/ 0 60000 65536"/>
                      <a:gd name="T7" fmla="*/ 0 60000 65536"/>
                      <a:gd name="T8" fmla="*/ 0 60000 65536"/>
                      <a:gd name="T9" fmla="*/ 0 w 120"/>
                      <a:gd name="T10" fmla="*/ 0 h 160"/>
                      <a:gd name="T11" fmla="*/ 120 w 120"/>
                      <a:gd name="T12" fmla="*/ 160 h 16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7907" name="Group 1536"/>
              <p:cNvGrpSpPr>
                <a:grpSpLocks/>
              </p:cNvGrpSpPr>
              <p:nvPr/>
            </p:nvGrpSpPr>
            <p:grpSpPr bwMode="auto">
              <a:xfrm rot="12141703" flipV="1">
                <a:off x="2194" y="1406"/>
                <a:ext cx="714" cy="397"/>
                <a:chOff x="2506" y="1584"/>
                <a:chExt cx="419" cy="247"/>
              </a:xfrm>
            </p:grpSpPr>
            <p:sp>
              <p:nvSpPr>
                <p:cNvPr id="17985" name="Freeform 1537"/>
                <p:cNvSpPr>
                  <a:spLocks/>
                </p:cNvSpPr>
                <p:nvPr/>
              </p:nvSpPr>
              <p:spPr bwMode="auto">
                <a:xfrm rot="-4049421">
                  <a:off x="2757" y="1560"/>
                  <a:ext cx="144" cy="192"/>
                </a:xfrm>
                <a:custGeom>
                  <a:avLst/>
                  <a:gdLst>
                    <a:gd name="T0" fmla="*/ 0 w 144"/>
                    <a:gd name="T1" fmla="*/ 192 h 192"/>
                    <a:gd name="T2" fmla="*/ 48 w 144"/>
                    <a:gd name="T3" fmla="*/ 48 h 192"/>
                    <a:gd name="T4" fmla="*/ 144 w 144"/>
                    <a:gd name="T5" fmla="*/ 0 h 19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92"/>
                    <a:gd name="T11" fmla="*/ 144 w 14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7986" name="Group 1538"/>
                <p:cNvGrpSpPr>
                  <a:grpSpLocks/>
                </p:cNvGrpSpPr>
                <p:nvPr/>
              </p:nvGrpSpPr>
              <p:grpSpPr bwMode="auto">
                <a:xfrm rot="-22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17987" name="Group 1539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17993" name="Freeform 1540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>
                        <a:gd name="T0" fmla="*/ 848 w 848"/>
                        <a:gd name="T1" fmla="*/ 300 h 308"/>
                        <a:gd name="T2" fmla="*/ 704 w 848"/>
                        <a:gd name="T3" fmla="*/ 76 h 308"/>
                        <a:gd name="T4" fmla="*/ 576 w 848"/>
                        <a:gd name="T5" fmla="*/ 4 h 308"/>
                        <a:gd name="T6" fmla="*/ 376 w 848"/>
                        <a:gd name="T7" fmla="*/ 52 h 308"/>
                        <a:gd name="T8" fmla="*/ 0 w 848"/>
                        <a:gd name="T9" fmla="*/ 308 h 30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48"/>
                        <a:gd name="T16" fmla="*/ 0 h 308"/>
                        <a:gd name="T17" fmla="*/ 848 w 848"/>
                        <a:gd name="T18" fmla="*/ 308 h 30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994" name="Freeform 1541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>
                        <a:gd name="T0" fmla="*/ 0 w 867"/>
                        <a:gd name="T1" fmla="*/ 92 h 407"/>
                        <a:gd name="T2" fmla="*/ 552 w 867"/>
                        <a:gd name="T3" fmla="*/ 380 h 407"/>
                        <a:gd name="T4" fmla="*/ 832 w 867"/>
                        <a:gd name="T5" fmla="*/ 252 h 407"/>
                        <a:gd name="T6" fmla="*/ 760 w 867"/>
                        <a:gd name="T7" fmla="*/ 28 h 407"/>
                        <a:gd name="T8" fmla="*/ 232 w 867"/>
                        <a:gd name="T9" fmla="*/ 84 h 40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67"/>
                        <a:gd name="T16" fmla="*/ 0 h 407"/>
                        <a:gd name="T17" fmla="*/ 867 w 867"/>
                        <a:gd name="T18" fmla="*/ 407 h 40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7988" name="Freeform 1542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87"/>
                      <a:gd name="T10" fmla="*/ 0 h 288"/>
                      <a:gd name="T11" fmla="*/ 87 w 87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989" name="Freeform 1543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87"/>
                      <a:gd name="T10" fmla="*/ 0 h 288"/>
                      <a:gd name="T11" fmla="*/ 87 w 87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990" name="Freeform 1544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>
                      <a:gd name="T0" fmla="*/ 48 w 72"/>
                      <a:gd name="T1" fmla="*/ 0 h 184"/>
                      <a:gd name="T2" fmla="*/ 64 w 72"/>
                      <a:gd name="T3" fmla="*/ 120 h 184"/>
                      <a:gd name="T4" fmla="*/ 0 w 72"/>
                      <a:gd name="T5" fmla="*/ 184 h 184"/>
                      <a:gd name="T6" fmla="*/ 0 60000 65536"/>
                      <a:gd name="T7" fmla="*/ 0 60000 65536"/>
                      <a:gd name="T8" fmla="*/ 0 60000 65536"/>
                      <a:gd name="T9" fmla="*/ 0 w 72"/>
                      <a:gd name="T10" fmla="*/ 0 h 184"/>
                      <a:gd name="T11" fmla="*/ 72 w 72"/>
                      <a:gd name="T12" fmla="*/ 184 h 18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991" name="Freeform 1545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>
                      <a:gd name="T0" fmla="*/ 0 w 112"/>
                      <a:gd name="T1" fmla="*/ 0 h 144"/>
                      <a:gd name="T2" fmla="*/ 56 w 112"/>
                      <a:gd name="T3" fmla="*/ 48 h 144"/>
                      <a:gd name="T4" fmla="*/ 112 w 112"/>
                      <a:gd name="T5" fmla="*/ 144 h 144"/>
                      <a:gd name="T6" fmla="*/ 0 60000 65536"/>
                      <a:gd name="T7" fmla="*/ 0 60000 65536"/>
                      <a:gd name="T8" fmla="*/ 0 60000 65536"/>
                      <a:gd name="T9" fmla="*/ 0 w 112"/>
                      <a:gd name="T10" fmla="*/ 0 h 144"/>
                      <a:gd name="T11" fmla="*/ 112 w 112"/>
                      <a:gd name="T12" fmla="*/ 144 h 14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992" name="Freeform 1546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>
                      <a:gd name="T0" fmla="*/ 0 w 120"/>
                      <a:gd name="T1" fmla="*/ 0 h 160"/>
                      <a:gd name="T2" fmla="*/ 72 w 120"/>
                      <a:gd name="T3" fmla="*/ 72 h 160"/>
                      <a:gd name="T4" fmla="*/ 120 w 120"/>
                      <a:gd name="T5" fmla="*/ 160 h 160"/>
                      <a:gd name="T6" fmla="*/ 0 60000 65536"/>
                      <a:gd name="T7" fmla="*/ 0 60000 65536"/>
                      <a:gd name="T8" fmla="*/ 0 60000 65536"/>
                      <a:gd name="T9" fmla="*/ 0 w 120"/>
                      <a:gd name="T10" fmla="*/ 0 h 160"/>
                      <a:gd name="T11" fmla="*/ 120 w 120"/>
                      <a:gd name="T12" fmla="*/ 160 h 16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7908" name="Group 1547"/>
              <p:cNvGrpSpPr>
                <a:grpSpLocks/>
              </p:cNvGrpSpPr>
              <p:nvPr/>
            </p:nvGrpSpPr>
            <p:grpSpPr bwMode="auto">
              <a:xfrm rot="12141703" flipV="1">
                <a:off x="2064" y="2448"/>
                <a:ext cx="714" cy="397"/>
                <a:chOff x="2506" y="1584"/>
                <a:chExt cx="419" cy="247"/>
              </a:xfrm>
            </p:grpSpPr>
            <p:sp>
              <p:nvSpPr>
                <p:cNvPr id="17975" name="Freeform 1548"/>
                <p:cNvSpPr>
                  <a:spLocks/>
                </p:cNvSpPr>
                <p:nvPr/>
              </p:nvSpPr>
              <p:spPr bwMode="auto">
                <a:xfrm rot="-4049421">
                  <a:off x="2757" y="1560"/>
                  <a:ext cx="144" cy="192"/>
                </a:xfrm>
                <a:custGeom>
                  <a:avLst/>
                  <a:gdLst>
                    <a:gd name="T0" fmla="*/ 0 w 144"/>
                    <a:gd name="T1" fmla="*/ 192 h 192"/>
                    <a:gd name="T2" fmla="*/ 48 w 144"/>
                    <a:gd name="T3" fmla="*/ 48 h 192"/>
                    <a:gd name="T4" fmla="*/ 144 w 144"/>
                    <a:gd name="T5" fmla="*/ 0 h 19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92"/>
                    <a:gd name="T11" fmla="*/ 144 w 14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7976" name="Group 1549"/>
                <p:cNvGrpSpPr>
                  <a:grpSpLocks/>
                </p:cNvGrpSpPr>
                <p:nvPr/>
              </p:nvGrpSpPr>
              <p:grpSpPr bwMode="auto">
                <a:xfrm rot="-22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17977" name="Group 1550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17983" name="Freeform 1551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>
                        <a:gd name="T0" fmla="*/ 848 w 848"/>
                        <a:gd name="T1" fmla="*/ 300 h 308"/>
                        <a:gd name="T2" fmla="*/ 704 w 848"/>
                        <a:gd name="T3" fmla="*/ 76 h 308"/>
                        <a:gd name="T4" fmla="*/ 576 w 848"/>
                        <a:gd name="T5" fmla="*/ 4 h 308"/>
                        <a:gd name="T6" fmla="*/ 376 w 848"/>
                        <a:gd name="T7" fmla="*/ 52 h 308"/>
                        <a:gd name="T8" fmla="*/ 0 w 848"/>
                        <a:gd name="T9" fmla="*/ 308 h 30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48"/>
                        <a:gd name="T16" fmla="*/ 0 h 308"/>
                        <a:gd name="T17" fmla="*/ 848 w 848"/>
                        <a:gd name="T18" fmla="*/ 308 h 30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984" name="Freeform 1552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>
                        <a:gd name="T0" fmla="*/ 0 w 867"/>
                        <a:gd name="T1" fmla="*/ 92 h 407"/>
                        <a:gd name="T2" fmla="*/ 552 w 867"/>
                        <a:gd name="T3" fmla="*/ 380 h 407"/>
                        <a:gd name="T4" fmla="*/ 832 w 867"/>
                        <a:gd name="T5" fmla="*/ 252 h 407"/>
                        <a:gd name="T6" fmla="*/ 760 w 867"/>
                        <a:gd name="T7" fmla="*/ 28 h 407"/>
                        <a:gd name="T8" fmla="*/ 232 w 867"/>
                        <a:gd name="T9" fmla="*/ 84 h 40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67"/>
                        <a:gd name="T16" fmla="*/ 0 h 407"/>
                        <a:gd name="T17" fmla="*/ 867 w 867"/>
                        <a:gd name="T18" fmla="*/ 407 h 40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7978" name="Freeform 1553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87"/>
                      <a:gd name="T10" fmla="*/ 0 h 288"/>
                      <a:gd name="T11" fmla="*/ 87 w 87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979" name="Freeform 1554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87"/>
                      <a:gd name="T10" fmla="*/ 0 h 288"/>
                      <a:gd name="T11" fmla="*/ 87 w 87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980" name="Freeform 1555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>
                      <a:gd name="T0" fmla="*/ 48 w 72"/>
                      <a:gd name="T1" fmla="*/ 0 h 184"/>
                      <a:gd name="T2" fmla="*/ 64 w 72"/>
                      <a:gd name="T3" fmla="*/ 120 h 184"/>
                      <a:gd name="T4" fmla="*/ 0 w 72"/>
                      <a:gd name="T5" fmla="*/ 184 h 184"/>
                      <a:gd name="T6" fmla="*/ 0 60000 65536"/>
                      <a:gd name="T7" fmla="*/ 0 60000 65536"/>
                      <a:gd name="T8" fmla="*/ 0 60000 65536"/>
                      <a:gd name="T9" fmla="*/ 0 w 72"/>
                      <a:gd name="T10" fmla="*/ 0 h 184"/>
                      <a:gd name="T11" fmla="*/ 72 w 72"/>
                      <a:gd name="T12" fmla="*/ 184 h 18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981" name="Freeform 1556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>
                      <a:gd name="T0" fmla="*/ 0 w 112"/>
                      <a:gd name="T1" fmla="*/ 0 h 144"/>
                      <a:gd name="T2" fmla="*/ 56 w 112"/>
                      <a:gd name="T3" fmla="*/ 48 h 144"/>
                      <a:gd name="T4" fmla="*/ 112 w 112"/>
                      <a:gd name="T5" fmla="*/ 144 h 144"/>
                      <a:gd name="T6" fmla="*/ 0 60000 65536"/>
                      <a:gd name="T7" fmla="*/ 0 60000 65536"/>
                      <a:gd name="T8" fmla="*/ 0 60000 65536"/>
                      <a:gd name="T9" fmla="*/ 0 w 112"/>
                      <a:gd name="T10" fmla="*/ 0 h 144"/>
                      <a:gd name="T11" fmla="*/ 112 w 112"/>
                      <a:gd name="T12" fmla="*/ 144 h 14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982" name="Freeform 1557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>
                      <a:gd name="T0" fmla="*/ 0 w 120"/>
                      <a:gd name="T1" fmla="*/ 0 h 160"/>
                      <a:gd name="T2" fmla="*/ 72 w 120"/>
                      <a:gd name="T3" fmla="*/ 72 h 160"/>
                      <a:gd name="T4" fmla="*/ 120 w 120"/>
                      <a:gd name="T5" fmla="*/ 160 h 160"/>
                      <a:gd name="T6" fmla="*/ 0 60000 65536"/>
                      <a:gd name="T7" fmla="*/ 0 60000 65536"/>
                      <a:gd name="T8" fmla="*/ 0 60000 65536"/>
                      <a:gd name="T9" fmla="*/ 0 w 120"/>
                      <a:gd name="T10" fmla="*/ 0 h 160"/>
                      <a:gd name="T11" fmla="*/ 120 w 120"/>
                      <a:gd name="T12" fmla="*/ 160 h 16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7909" name="Group 1558"/>
              <p:cNvGrpSpPr>
                <a:grpSpLocks/>
              </p:cNvGrpSpPr>
              <p:nvPr/>
            </p:nvGrpSpPr>
            <p:grpSpPr bwMode="auto">
              <a:xfrm rot="12141703" flipV="1">
                <a:off x="1632" y="1440"/>
                <a:ext cx="714" cy="397"/>
                <a:chOff x="2506" y="1584"/>
                <a:chExt cx="419" cy="247"/>
              </a:xfrm>
            </p:grpSpPr>
            <p:sp>
              <p:nvSpPr>
                <p:cNvPr id="17965" name="Freeform 1559"/>
                <p:cNvSpPr>
                  <a:spLocks/>
                </p:cNvSpPr>
                <p:nvPr/>
              </p:nvSpPr>
              <p:spPr bwMode="auto">
                <a:xfrm rot="-4049421">
                  <a:off x="2757" y="1560"/>
                  <a:ext cx="144" cy="192"/>
                </a:xfrm>
                <a:custGeom>
                  <a:avLst/>
                  <a:gdLst>
                    <a:gd name="T0" fmla="*/ 0 w 144"/>
                    <a:gd name="T1" fmla="*/ 192 h 192"/>
                    <a:gd name="T2" fmla="*/ 48 w 144"/>
                    <a:gd name="T3" fmla="*/ 48 h 192"/>
                    <a:gd name="T4" fmla="*/ 144 w 144"/>
                    <a:gd name="T5" fmla="*/ 0 h 19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92"/>
                    <a:gd name="T11" fmla="*/ 144 w 14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7966" name="Group 1560"/>
                <p:cNvGrpSpPr>
                  <a:grpSpLocks/>
                </p:cNvGrpSpPr>
                <p:nvPr/>
              </p:nvGrpSpPr>
              <p:grpSpPr bwMode="auto">
                <a:xfrm rot="-22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17967" name="Group 1561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17973" name="Freeform 1562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>
                        <a:gd name="T0" fmla="*/ 848 w 848"/>
                        <a:gd name="T1" fmla="*/ 300 h 308"/>
                        <a:gd name="T2" fmla="*/ 704 w 848"/>
                        <a:gd name="T3" fmla="*/ 76 h 308"/>
                        <a:gd name="T4" fmla="*/ 576 w 848"/>
                        <a:gd name="T5" fmla="*/ 4 h 308"/>
                        <a:gd name="T6" fmla="*/ 376 w 848"/>
                        <a:gd name="T7" fmla="*/ 52 h 308"/>
                        <a:gd name="T8" fmla="*/ 0 w 848"/>
                        <a:gd name="T9" fmla="*/ 308 h 30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48"/>
                        <a:gd name="T16" fmla="*/ 0 h 308"/>
                        <a:gd name="T17" fmla="*/ 848 w 848"/>
                        <a:gd name="T18" fmla="*/ 308 h 30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974" name="Freeform 1563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>
                        <a:gd name="T0" fmla="*/ 0 w 867"/>
                        <a:gd name="T1" fmla="*/ 92 h 407"/>
                        <a:gd name="T2" fmla="*/ 552 w 867"/>
                        <a:gd name="T3" fmla="*/ 380 h 407"/>
                        <a:gd name="T4" fmla="*/ 832 w 867"/>
                        <a:gd name="T5" fmla="*/ 252 h 407"/>
                        <a:gd name="T6" fmla="*/ 760 w 867"/>
                        <a:gd name="T7" fmla="*/ 28 h 407"/>
                        <a:gd name="T8" fmla="*/ 232 w 867"/>
                        <a:gd name="T9" fmla="*/ 84 h 40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67"/>
                        <a:gd name="T16" fmla="*/ 0 h 407"/>
                        <a:gd name="T17" fmla="*/ 867 w 867"/>
                        <a:gd name="T18" fmla="*/ 407 h 40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7968" name="Freeform 1564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87"/>
                      <a:gd name="T10" fmla="*/ 0 h 288"/>
                      <a:gd name="T11" fmla="*/ 87 w 87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969" name="Freeform 1565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87"/>
                      <a:gd name="T10" fmla="*/ 0 h 288"/>
                      <a:gd name="T11" fmla="*/ 87 w 87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970" name="Freeform 1566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>
                      <a:gd name="T0" fmla="*/ 48 w 72"/>
                      <a:gd name="T1" fmla="*/ 0 h 184"/>
                      <a:gd name="T2" fmla="*/ 64 w 72"/>
                      <a:gd name="T3" fmla="*/ 120 h 184"/>
                      <a:gd name="T4" fmla="*/ 0 w 72"/>
                      <a:gd name="T5" fmla="*/ 184 h 184"/>
                      <a:gd name="T6" fmla="*/ 0 60000 65536"/>
                      <a:gd name="T7" fmla="*/ 0 60000 65536"/>
                      <a:gd name="T8" fmla="*/ 0 60000 65536"/>
                      <a:gd name="T9" fmla="*/ 0 w 72"/>
                      <a:gd name="T10" fmla="*/ 0 h 184"/>
                      <a:gd name="T11" fmla="*/ 72 w 72"/>
                      <a:gd name="T12" fmla="*/ 184 h 18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971" name="Freeform 1567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>
                      <a:gd name="T0" fmla="*/ 0 w 112"/>
                      <a:gd name="T1" fmla="*/ 0 h 144"/>
                      <a:gd name="T2" fmla="*/ 56 w 112"/>
                      <a:gd name="T3" fmla="*/ 48 h 144"/>
                      <a:gd name="T4" fmla="*/ 112 w 112"/>
                      <a:gd name="T5" fmla="*/ 144 h 144"/>
                      <a:gd name="T6" fmla="*/ 0 60000 65536"/>
                      <a:gd name="T7" fmla="*/ 0 60000 65536"/>
                      <a:gd name="T8" fmla="*/ 0 60000 65536"/>
                      <a:gd name="T9" fmla="*/ 0 w 112"/>
                      <a:gd name="T10" fmla="*/ 0 h 144"/>
                      <a:gd name="T11" fmla="*/ 112 w 112"/>
                      <a:gd name="T12" fmla="*/ 144 h 14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972" name="Freeform 1568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>
                      <a:gd name="T0" fmla="*/ 0 w 120"/>
                      <a:gd name="T1" fmla="*/ 0 h 160"/>
                      <a:gd name="T2" fmla="*/ 72 w 120"/>
                      <a:gd name="T3" fmla="*/ 72 h 160"/>
                      <a:gd name="T4" fmla="*/ 120 w 120"/>
                      <a:gd name="T5" fmla="*/ 160 h 160"/>
                      <a:gd name="T6" fmla="*/ 0 60000 65536"/>
                      <a:gd name="T7" fmla="*/ 0 60000 65536"/>
                      <a:gd name="T8" fmla="*/ 0 60000 65536"/>
                      <a:gd name="T9" fmla="*/ 0 w 120"/>
                      <a:gd name="T10" fmla="*/ 0 h 160"/>
                      <a:gd name="T11" fmla="*/ 120 w 120"/>
                      <a:gd name="T12" fmla="*/ 160 h 16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7910" name="Group 1569"/>
              <p:cNvGrpSpPr>
                <a:grpSpLocks/>
              </p:cNvGrpSpPr>
              <p:nvPr/>
            </p:nvGrpSpPr>
            <p:grpSpPr bwMode="auto">
              <a:xfrm rot="12141703" flipV="1">
                <a:off x="0" y="1200"/>
                <a:ext cx="714" cy="397"/>
                <a:chOff x="2506" y="1584"/>
                <a:chExt cx="419" cy="247"/>
              </a:xfrm>
            </p:grpSpPr>
            <p:sp>
              <p:nvSpPr>
                <p:cNvPr id="17955" name="Freeform 1570"/>
                <p:cNvSpPr>
                  <a:spLocks/>
                </p:cNvSpPr>
                <p:nvPr/>
              </p:nvSpPr>
              <p:spPr bwMode="auto">
                <a:xfrm rot="-4049421">
                  <a:off x="2757" y="1560"/>
                  <a:ext cx="144" cy="192"/>
                </a:xfrm>
                <a:custGeom>
                  <a:avLst/>
                  <a:gdLst>
                    <a:gd name="T0" fmla="*/ 0 w 144"/>
                    <a:gd name="T1" fmla="*/ 192 h 192"/>
                    <a:gd name="T2" fmla="*/ 48 w 144"/>
                    <a:gd name="T3" fmla="*/ 48 h 192"/>
                    <a:gd name="T4" fmla="*/ 144 w 144"/>
                    <a:gd name="T5" fmla="*/ 0 h 19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92"/>
                    <a:gd name="T11" fmla="*/ 144 w 14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7956" name="Group 1571"/>
                <p:cNvGrpSpPr>
                  <a:grpSpLocks/>
                </p:cNvGrpSpPr>
                <p:nvPr/>
              </p:nvGrpSpPr>
              <p:grpSpPr bwMode="auto">
                <a:xfrm rot="-22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17957" name="Group 1572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17963" name="Freeform 1573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>
                        <a:gd name="T0" fmla="*/ 848 w 848"/>
                        <a:gd name="T1" fmla="*/ 300 h 308"/>
                        <a:gd name="T2" fmla="*/ 704 w 848"/>
                        <a:gd name="T3" fmla="*/ 76 h 308"/>
                        <a:gd name="T4" fmla="*/ 576 w 848"/>
                        <a:gd name="T5" fmla="*/ 4 h 308"/>
                        <a:gd name="T6" fmla="*/ 376 w 848"/>
                        <a:gd name="T7" fmla="*/ 52 h 308"/>
                        <a:gd name="T8" fmla="*/ 0 w 848"/>
                        <a:gd name="T9" fmla="*/ 308 h 30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48"/>
                        <a:gd name="T16" fmla="*/ 0 h 308"/>
                        <a:gd name="T17" fmla="*/ 848 w 848"/>
                        <a:gd name="T18" fmla="*/ 308 h 30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964" name="Freeform 1574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>
                        <a:gd name="T0" fmla="*/ 0 w 867"/>
                        <a:gd name="T1" fmla="*/ 92 h 407"/>
                        <a:gd name="T2" fmla="*/ 552 w 867"/>
                        <a:gd name="T3" fmla="*/ 380 h 407"/>
                        <a:gd name="T4" fmla="*/ 832 w 867"/>
                        <a:gd name="T5" fmla="*/ 252 h 407"/>
                        <a:gd name="T6" fmla="*/ 760 w 867"/>
                        <a:gd name="T7" fmla="*/ 28 h 407"/>
                        <a:gd name="T8" fmla="*/ 232 w 867"/>
                        <a:gd name="T9" fmla="*/ 84 h 40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67"/>
                        <a:gd name="T16" fmla="*/ 0 h 407"/>
                        <a:gd name="T17" fmla="*/ 867 w 867"/>
                        <a:gd name="T18" fmla="*/ 407 h 40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7958" name="Freeform 1575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87"/>
                      <a:gd name="T10" fmla="*/ 0 h 288"/>
                      <a:gd name="T11" fmla="*/ 87 w 87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959" name="Freeform 1576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87"/>
                      <a:gd name="T10" fmla="*/ 0 h 288"/>
                      <a:gd name="T11" fmla="*/ 87 w 87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960" name="Freeform 1577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>
                      <a:gd name="T0" fmla="*/ 48 w 72"/>
                      <a:gd name="T1" fmla="*/ 0 h 184"/>
                      <a:gd name="T2" fmla="*/ 64 w 72"/>
                      <a:gd name="T3" fmla="*/ 120 h 184"/>
                      <a:gd name="T4" fmla="*/ 0 w 72"/>
                      <a:gd name="T5" fmla="*/ 184 h 184"/>
                      <a:gd name="T6" fmla="*/ 0 60000 65536"/>
                      <a:gd name="T7" fmla="*/ 0 60000 65536"/>
                      <a:gd name="T8" fmla="*/ 0 60000 65536"/>
                      <a:gd name="T9" fmla="*/ 0 w 72"/>
                      <a:gd name="T10" fmla="*/ 0 h 184"/>
                      <a:gd name="T11" fmla="*/ 72 w 72"/>
                      <a:gd name="T12" fmla="*/ 184 h 18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961" name="Freeform 1578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>
                      <a:gd name="T0" fmla="*/ 0 w 112"/>
                      <a:gd name="T1" fmla="*/ 0 h 144"/>
                      <a:gd name="T2" fmla="*/ 56 w 112"/>
                      <a:gd name="T3" fmla="*/ 48 h 144"/>
                      <a:gd name="T4" fmla="*/ 112 w 112"/>
                      <a:gd name="T5" fmla="*/ 144 h 144"/>
                      <a:gd name="T6" fmla="*/ 0 60000 65536"/>
                      <a:gd name="T7" fmla="*/ 0 60000 65536"/>
                      <a:gd name="T8" fmla="*/ 0 60000 65536"/>
                      <a:gd name="T9" fmla="*/ 0 w 112"/>
                      <a:gd name="T10" fmla="*/ 0 h 144"/>
                      <a:gd name="T11" fmla="*/ 112 w 112"/>
                      <a:gd name="T12" fmla="*/ 144 h 14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962" name="Freeform 1579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>
                      <a:gd name="T0" fmla="*/ 0 w 120"/>
                      <a:gd name="T1" fmla="*/ 0 h 160"/>
                      <a:gd name="T2" fmla="*/ 72 w 120"/>
                      <a:gd name="T3" fmla="*/ 72 h 160"/>
                      <a:gd name="T4" fmla="*/ 120 w 120"/>
                      <a:gd name="T5" fmla="*/ 160 h 160"/>
                      <a:gd name="T6" fmla="*/ 0 60000 65536"/>
                      <a:gd name="T7" fmla="*/ 0 60000 65536"/>
                      <a:gd name="T8" fmla="*/ 0 60000 65536"/>
                      <a:gd name="T9" fmla="*/ 0 w 120"/>
                      <a:gd name="T10" fmla="*/ 0 h 160"/>
                      <a:gd name="T11" fmla="*/ 120 w 120"/>
                      <a:gd name="T12" fmla="*/ 160 h 16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7911" name="Group 1580"/>
              <p:cNvGrpSpPr>
                <a:grpSpLocks/>
              </p:cNvGrpSpPr>
              <p:nvPr/>
            </p:nvGrpSpPr>
            <p:grpSpPr bwMode="auto">
              <a:xfrm rot="12141703" flipV="1">
                <a:off x="192" y="1968"/>
                <a:ext cx="714" cy="397"/>
                <a:chOff x="2506" y="1584"/>
                <a:chExt cx="419" cy="247"/>
              </a:xfrm>
            </p:grpSpPr>
            <p:sp>
              <p:nvSpPr>
                <p:cNvPr id="17945" name="Freeform 1581"/>
                <p:cNvSpPr>
                  <a:spLocks/>
                </p:cNvSpPr>
                <p:nvPr/>
              </p:nvSpPr>
              <p:spPr bwMode="auto">
                <a:xfrm rot="-4049421">
                  <a:off x="2757" y="1560"/>
                  <a:ext cx="144" cy="192"/>
                </a:xfrm>
                <a:custGeom>
                  <a:avLst/>
                  <a:gdLst>
                    <a:gd name="T0" fmla="*/ 0 w 144"/>
                    <a:gd name="T1" fmla="*/ 192 h 192"/>
                    <a:gd name="T2" fmla="*/ 48 w 144"/>
                    <a:gd name="T3" fmla="*/ 48 h 192"/>
                    <a:gd name="T4" fmla="*/ 144 w 144"/>
                    <a:gd name="T5" fmla="*/ 0 h 19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92"/>
                    <a:gd name="T11" fmla="*/ 144 w 14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7946" name="Group 1582"/>
                <p:cNvGrpSpPr>
                  <a:grpSpLocks/>
                </p:cNvGrpSpPr>
                <p:nvPr/>
              </p:nvGrpSpPr>
              <p:grpSpPr bwMode="auto">
                <a:xfrm rot="-22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17947" name="Group 1583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17953" name="Freeform 1584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>
                        <a:gd name="T0" fmla="*/ 848 w 848"/>
                        <a:gd name="T1" fmla="*/ 300 h 308"/>
                        <a:gd name="T2" fmla="*/ 704 w 848"/>
                        <a:gd name="T3" fmla="*/ 76 h 308"/>
                        <a:gd name="T4" fmla="*/ 576 w 848"/>
                        <a:gd name="T5" fmla="*/ 4 h 308"/>
                        <a:gd name="T6" fmla="*/ 376 w 848"/>
                        <a:gd name="T7" fmla="*/ 52 h 308"/>
                        <a:gd name="T8" fmla="*/ 0 w 848"/>
                        <a:gd name="T9" fmla="*/ 308 h 30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48"/>
                        <a:gd name="T16" fmla="*/ 0 h 308"/>
                        <a:gd name="T17" fmla="*/ 848 w 848"/>
                        <a:gd name="T18" fmla="*/ 308 h 30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954" name="Freeform 1585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>
                        <a:gd name="T0" fmla="*/ 0 w 867"/>
                        <a:gd name="T1" fmla="*/ 92 h 407"/>
                        <a:gd name="T2" fmla="*/ 552 w 867"/>
                        <a:gd name="T3" fmla="*/ 380 h 407"/>
                        <a:gd name="T4" fmla="*/ 832 w 867"/>
                        <a:gd name="T5" fmla="*/ 252 h 407"/>
                        <a:gd name="T6" fmla="*/ 760 w 867"/>
                        <a:gd name="T7" fmla="*/ 28 h 407"/>
                        <a:gd name="T8" fmla="*/ 232 w 867"/>
                        <a:gd name="T9" fmla="*/ 84 h 40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67"/>
                        <a:gd name="T16" fmla="*/ 0 h 407"/>
                        <a:gd name="T17" fmla="*/ 867 w 867"/>
                        <a:gd name="T18" fmla="*/ 407 h 40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7948" name="Freeform 1586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87"/>
                      <a:gd name="T10" fmla="*/ 0 h 288"/>
                      <a:gd name="T11" fmla="*/ 87 w 87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949" name="Freeform 1587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87"/>
                      <a:gd name="T10" fmla="*/ 0 h 288"/>
                      <a:gd name="T11" fmla="*/ 87 w 87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950" name="Freeform 1588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>
                      <a:gd name="T0" fmla="*/ 48 w 72"/>
                      <a:gd name="T1" fmla="*/ 0 h 184"/>
                      <a:gd name="T2" fmla="*/ 64 w 72"/>
                      <a:gd name="T3" fmla="*/ 120 h 184"/>
                      <a:gd name="T4" fmla="*/ 0 w 72"/>
                      <a:gd name="T5" fmla="*/ 184 h 184"/>
                      <a:gd name="T6" fmla="*/ 0 60000 65536"/>
                      <a:gd name="T7" fmla="*/ 0 60000 65536"/>
                      <a:gd name="T8" fmla="*/ 0 60000 65536"/>
                      <a:gd name="T9" fmla="*/ 0 w 72"/>
                      <a:gd name="T10" fmla="*/ 0 h 184"/>
                      <a:gd name="T11" fmla="*/ 72 w 72"/>
                      <a:gd name="T12" fmla="*/ 184 h 18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951" name="Freeform 1589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>
                      <a:gd name="T0" fmla="*/ 0 w 112"/>
                      <a:gd name="T1" fmla="*/ 0 h 144"/>
                      <a:gd name="T2" fmla="*/ 56 w 112"/>
                      <a:gd name="T3" fmla="*/ 48 h 144"/>
                      <a:gd name="T4" fmla="*/ 112 w 112"/>
                      <a:gd name="T5" fmla="*/ 144 h 144"/>
                      <a:gd name="T6" fmla="*/ 0 60000 65536"/>
                      <a:gd name="T7" fmla="*/ 0 60000 65536"/>
                      <a:gd name="T8" fmla="*/ 0 60000 65536"/>
                      <a:gd name="T9" fmla="*/ 0 w 112"/>
                      <a:gd name="T10" fmla="*/ 0 h 144"/>
                      <a:gd name="T11" fmla="*/ 112 w 112"/>
                      <a:gd name="T12" fmla="*/ 144 h 14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952" name="Freeform 1590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>
                      <a:gd name="T0" fmla="*/ 0 w 120"/>
                      <a:gd name="T1" fmla="*/ 0 h 160"/>
                      <a:gd name="T2" fmla="*/ 72 w 120"/>
                      <a:gd name="T3" fmla="*/ 72 h 160"/>
                      <a:gd name="T4" fmla="*/ 120 w 120"/>
                      <a:gd name="T5" fmla="*/ 160 h 160"/>
                      <a:gd name="T6" fmla="*/ 0 60000 65536"/>
                      <a:gd name="T7" fmla="*/ 0 60000 65536"/>
                      <a:gd name="T8" fmla="*/ 0 60000 65536"/>
                      <a:gd name="T9" fmla="*/ 0 w 120"/>
                      <a:gd name="T10" fmla="*/ 0 h 160"/>
                      <a:gd name="T11" fmla="*/ 120 w 120"/>
                      <a:gd name="T12" fmla="*/ 160 h 16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7912" name="Group 1591"/>
              <p:cNvGrpSpPr>
                <a:grpSpLocks/>
              </p:cNvGrpSpPr>
              <p:nvPr/>
            </p:nvGrpSpPr>
            <p:grpSpPr bwMode="auto">
              <a:xfrm rot="16808760" flipV="1">
                <a:off x="1138" y="3230"/>
                <a:ext cx="714" cy="397"/>
                <a:chOff x="2506" y="1584"/>
                <a:chExt cx="419" cy="247"/>
              </a:xfrm>
            </p:grpSpPr>
            <p:sp>
              <p:nvSpPr>
                <p:cNvPr id="17935" name="Freeform 1592"/>
                <p:cNvSpPr>
                  <a:spLocks/>
                </p:cNvSpPr>
                <p:nvPr/>
              </p:nvSpPr>
              <p:spPr bwMode="auto">
                <a:xfrm rot="-4049421">
                  <a:off x="2757" y="1560"/>
                  <a:ext cx="144" cy="192"/>
                </a:xfrm>
                <a:custGeom>
                  <a:avLst/>
                  <a:gdLst>
                    <a:gd name="T0" fmla="*/ 0 w 144"/>
                    <a:gd name="T1" fmla="*/ 192 h 192"/>
                    <a:gd name="T2" fmla="*/ 48 w 144"/>
                    <a:gd name="T3" fmla="*/ 48 h 192"/>
                    <a:gd name="T4" fmla="*/ 144 w 144"/>
                    <a:gd name="T5" fmla="*/ 0 h 19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92"/>
                    <a:gd name="T11" fmla="*/ 144 w 14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7936" name="Group 1593"/>
                <p:cNvGrpSpPr>
                  <a:grpSpLocks/>
                </p:cNvGrpSpPr>
                <p:nvPr/>
              </p:nvGrpSpPr>
              <p:grpSpPr bwMode="auto">
                <a:xfrm rot="-22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17937" name="Group 1594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17943" name="Freeform 1595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>
                        <a:gd name="T0" fmla="*/ 848 w 848"/>
                        <a:gd name="T1" fmla="*/ 300 h 308"/>
                        <a:gd name="T2" fmla="*/ 704 w 848"/>
                        <a:gd name="T3" fmla="*/ 76 h 308"/>
                        <a:gd name="T4" fmla="*/ 576 w 848"/>
                        <a:gd name="T5" fmla="*/ 4 h 308"/>
                        <a:gd name="T6" fmla="*/ 376 w 848"/>
                        <a:gd name="T7" fmla="*/ 52 h 308"/>
                        <a:gd name="T8" fmla="*/ 0 w 848"/>
                        <a:gd name="T9" fmla="*/ 308 h 30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48"/>
                        <a:gd name="T16" fmla="*/ 0 h 308"/>
                        <a:gd name="T17" fmla="*/ 848 w 848"/>
                        <a:gd name="T18" fmla="*/ 308 h 30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944" name="Freeform 1596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>
                        <a:gd name="T0" fmla="*/ 0 w 867"/>
                        <a:gd name="T1" fmla="*/ 92 h 407"/>
                        <a:gd name="T2" fmla="*/ 552 w 867"/>
                        <a:gd name="T3" fmla="*/ 380 h 407"/>
                        <a:gd name="T4" fmla="*/ 832 w 867"/>
                        <a:gd name="T5" fmla="*/ 252 h 407"/>
                        <a:gd name="T6" fmla="*/ 760 w 867"/>
                        <a:gd name="T7" fmla="*/ 28 h 407"/>
                        <a:gd name="T8" fmla="*/ 232 w 867"/>
                        <a:gd name="T9" fmla="*/ 84 h 40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67"/>
                        <a:gd name="T16" fmla="*/ 0 h 407"/>
                        <a:gd name="T17" fmla="*/ 867 w 867"/>
                        <a:gd name="T18" fmla="*/ 407 h 40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7938" name="Freeform 1597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87"/>
                      <a:gd name="T10" fmla="*/ 0 h 288"/>
                      <a:gd name="T11" fmla="*/ 87 w 87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939" name="Freeform 1598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87"/>
                      <a:gd name="T10" fmla="*/ 0 h 288"/>
                      <a:gd name="T11" fmla="*/ 87 w 87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940" name="Freeform 1599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>
                      <a:gd name="T0" fmla="*/ 48 w 72"/>
                      <a:gd name="T1" fmla="*/ 0 h 184"/>
                      <a:gd name="T2" fmla="*/ 64 w 72"/>
                      <a:gd name="T3" fmla="*/ 120 h 184"/>
                      <a:gd name="T4" fmla="*/ 0 w 72"/>
                      <a:gd name="T5" fmla="*/ 184 h 184"/>
                      <a:gd name="T6" fmla="*/ 0 60000 65536"/>
                      <a:gd name="T7" fmla="*/ 0 60000 65536"/>
                      <a:gd name="T8" fmla="*/ 0 60000 65536"/>
                      <a:gd name="T9" fmla="*/ 0 w 72"/>
                      <a:gd name="T10" fmla="*/ 0 h 184"/>
                      <a:gd name="T11" fmla="*/ 72 w 72"/>
                      <a:gd name="T12" fmla="*/ 184 h 18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941" name="Freeform 1600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>
                      <a:gd name="T0" fmla="*/ 0 w 112"/>
                      <a:gd name="T1" fmla="*/ 0 h 144"/>
                      <a:gd name="T2" fmla="*/ 56 w 112"/>
                      <a:gd name="T3" fmla="*/ 48 h 144"/>
                      <a:gd name="T4" fmla="*/ 112 w 112"/>
                      <a:gd name="T5" fmla="*/ 144 h 144"/>
                      <a:gd name="T6" fmla="*/ 0 60000 65536"/>
                      <a:gd name="T7" fmla="*/ 0 60000 65536"/>
                      <a:gd name="T8" fmla="*/ 0 60000 65536"/>
                      <a:gd name="T9" fmla="*/ 0 w 112"/>
                      <a:gd name="T10" fmla="*/ 0 h 144"/>
                      <a:gd name="T11" fmla="*/ 112 w 112"/>
                      <a:gd name="T12" fmla="*/ 144 h 14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942" name="Freeform 1601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>
                      <a:gd name="T0" fmla="*/ 0 w 120"/>
                      <a:gd name="T1" fmla="*/ 0 h 160"/>
                      <a:gd name="T2" fmla="*/ 72 w 120"/>
                      <a:gd name="T3" fmla="*/ 72 h 160"/>
                      <a:gd name="T4" fmla="*/ 120 w 120"/>
                      <a:gd name="T5" fmla="*/ 160 h 160"/>
                      <a:gd name="T6" fmla="*/ 0 60000 65536"/>
                      <a:gd name="T7" fmla="*/ 0 60000 65536"/>
                      <a:gd name="T8" fmla="*/ 0 60000 65536"/>
                      <a:gd name="T9" fmla="*/ 0 w 120"/>
                      <a:gd name="T10" fmla="*/ 0 h 160"/>
                      <a:gd name="T11" fmla="*/ 120 w 120"/>
                      <a:gd name="T12" fmla="*/ 160 h 16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7913" name="Group 1602"/>
              <p:cNvGrpSpPr>
                <a:grpSpLocks/>
              </p:cNvGrpSpPr>
              <p:nvPr/>
            </p:nvGrpSpPr>
            <p:grpSpPr bwMode="auto">
              <a:xfrm rot="12141703" flipV="1">
                <a:off x="1680" y="3216"/>
                <a:ext cx="714" cy="397"/>
                <a:chOff x="2506" y="1584"/>
                <a:chExt cx="419" cy="247"/>
              </a:xfrm>
            </p:grpSpPr>
            <p:sp>
              <p:nvSpPr>
                <p:cNvPr id="17925" name="Freeform 1603"/>
                <p:cNvSpPr>
                  <a:spLocks/>
                </p:cNvSpPr>
                <p:nvPr/>
              </p:nvSpPr>
              <p:spPr bwMode="auto">
                <a:xfrm rot="-4049421">
                  <a:off x="2757" y="1560"/>
                  <a:ext cx="144" cy="192"/>
                </a:xfrm>
                <a:custGeom>
                  <a:avLst/>
                  <a:gdLst>
                    <a:gd name="T0" fmla="*/ 0 w 144"/>
                    <a:gd name="T1" fmla="*/ 192 h 192"/>
                    <a:gd name="T2" fmla="*/ 48 w 144"/>
                    <a:gd name="T3" fmla="*/ 48 h 192"/>
                    <a:gd name="T4" fmla="*/ 144 w 144"/>
                    <a:gd name="T5" fmla="*/ 0 h 19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92"/>
                    <a:gd name="T11" fmla="*/ 144 w 14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7926" name="Group 1604"/>
                <p:cNvGrpSpPr>
                  <a:grpSpLocks/>
                </p:cNvGrpSpPr>
                <p:nvPr/>
              </p:nvGrpSpPr>
              <p:grpSpPr bwMode="auto">
                <a:xfrm rot="-22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17927" name="Group 1605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17933" name="Freeform 1606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>
                        <a:gd name="T0" fmla="*/ 848 w 848"/>
                        <a:gd name="T1" fmla="*/ 300 h 308"/>
                        <a:gd name="T2" fmla="*/ 704 w 848"/>
                        <a:gd name="T3" fmla="*/ 76 h 308"/>
                        <a:gd name="T4" fmla="*/ 576 w 848"/>
                        <a:gd name="T5" fmla="*/ 4 h 308"/>
                        <a:gd name="T6" fmla="*/ 376 w 848"/>
                        <a:gd name="T7" fmla="*/ 52 h 308"/>
                        <a:gd name="T8" fmla="*/ 0 w 848"/>
                        <a:gd name="T9" fmla="*/ 308 h 30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48"/>
                        <a:gd name="T16" fmla="*/ 0 h 308"/>
                        <a:gd name="T17" fmla="*/ 848 w 848"/>
                        <a:gd name="T18" fmla="*/ 308 h 30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934" name="Freeform 1607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>
                        <a:gd name="T0" fmla="*/ 0 w 867"/>
                        <a:gd name="T1" fmla="*/ 92 h 407"/>
                        <a:gd name="T2" fmla="*/ 552 w 867"/>
                        <a:gd name="T3" fmla="*/ 380 h 407"/>
                        <a:gd name="T4" fmla="*/ 832 w 867"/>
                        <a:gd name="T5" fmla="*/ 252 h 407"/>
                        <a:gd name="T6" fmla="*/ 760 w 867"/>
                        <a:gd name="T7" fmla="*/ 28 h 407"/>
                        <a:gd name="T8" fmla="*/ 232 w 867"/>
                        <a:gd name="T9" fmla="*/ 84 h 40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67"/>
                        <a:gd name="T16" fmla="*/ 0 h 407"/>
                        <a:gd name="T17" fmla="*/ 867 w 867"/>
                        <a:gd name="T18" fmla="*/ 407 h 40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7928" name="Freeform 1608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87"/>
                      <a:gd name="T10" fmla="*/ 0 h 288"/>
                      <a:gd name="T11" fmla="*/ 87 w 87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929" name="Freeform 1609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87"/>
                      <a:gd name="T10" fmla="*/ 0 h 288"/>
                      <a:gd name="T11" fmla="*/ 87 w 87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930" name="Freeform 1610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>
                      <a:gd name="T0" fmla="*/ 48 w 72"/>
                      <a:gd name="T1" fmla="*/ 0 h 184"/>
                      <a:gd name="T2" fmla="*/ 64 w 72"/>
                      <a:gd name="T3" fmla="*/ 120 h 184"/>
                      <a:gd name="T4" fmla="*/ 0 w 72"/>
                      <a:gd name="T5" fmla="*/ 184 h 184"/>
                      <a:gd name="T6" fmla="*/ 0 60000 65536"/>
                      <a:gd name="T7" fmla="*/ 0 60000 65536"/>
                      <a:gd name="T8" fmla="*/ 0 60000 65536"/>
                      <a:gd name="T9" fmla="*/ 0 w 72"/>
                      <a:gd name="T10" fmla="*/ 0 h 184"/>
                      <a:gd name="T11" fmla="*/ 72 w 72"/>
                      <a:gd name="T12" fmla="*/ 184 h 18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931" name="Freeform 1611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>
                      <a:gd name="T0" fmla="*/ 0 w 112"/>
                      <a:gd name="T1" fmla="*/ 0 h 144"/>
                      <a:gd name="T2" fmla="*/ 56 w 112"/>
                      <a:gd name="T3" fmla="*/ 48 h 144"/>
                      <a:gd name="T4" fmla="*/ 112 w 112"/>
                      <a:gd name="T5" fmla="*/ 144 h 144"/>
                      <a:gd name="T6" fmla="*/ 0 60000 65536"/>
                      <a:gd name="T7" fmla="*/ 0 60000 65536"/>
                      <a:gd name="T8" fmla="*/ 0 60000 65536"/>
                      <a:gd name="T9" fmla="*/ 0 w 112"/>
                      <a:gd name="T10" fmla="*/ 0 h 144"/>
                      <a:gd name="T11" fmla="*/ 112 w 112"/>
                      <a:gd name="T12" fmla="*/ 144 h 14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932" name="Freeform 1612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>
                      <a:gd name="T0" fmla="*/ 0 w 120"/>
                      <a:gd name="T1" fmla="*/ 0 h 160"/>
                      <a:gd name="T2" fmla="*/ 72 w 120"/>
                      <a:gd name="T3" fmla="*/ 72 h 160"/>
                      <a:gd name="T4" fmla="*/ 120 w 120"/>
                      <a:gd name="T5" fmla="*/ 160 h 160"/>
                      <a:gd name="T6" fmla="*/ 0 60000 65536"/>
                      <a:gd name="T7" fmla="*/ 0 60000 65536"/>
                      <a:gd name="T8" fmla="*/ 0 60000 65536"/>
                      <a:gd name="T9" fmla="*/ 0 w 120"/>
                      <a:gd name="T10" fmla="*/ 0 h 160"/>
                      <a:gd name="T11" fmla="*/ 120 w 120"/>
                      <a:gd name="T12" fmla="*/ 160 h 16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7914" name="Group 1613"/>
              <p:cNvGrpSpPr>
                <a:grpSpLocks/>
              </p:cNvGrpSpPr>
              <p:nvPr/>
            </p:nvGrpSpPr>
            <p:grpSpPr bwMode="auto">
              <a:xfrm rot="12141703" flipV="1">
                <a:off x="144" y="3168"/>
                <a:ext cx="714" cy="397"/>
                <a:chOff x="2506" y="1584"/>
                <a:chExt cx="419" cy="247"/>
              </a:xfrm>
            </p:grpSpPr>
            <p:sp>
              <p:nvSpPr>
                <p:cNvPr id="17915" name="Freeform 1614"/>
                <p:cNvSpPr>
                  <a:spLocks/>
                </p:cNvSpPr>
                <p:nvPr/>
              </p:nvSpPr>
              <p:spPr bwMode="auto">
                <a:xfrm rot="-4049421">
                  <a:off x="2757" y="1560"/>
                  <a:ext cx="144" cy="192"/>
                </a:xfrm>
                <a:custGeom>
                  <a:avLst/>
                  <a:gdLst>
                    <a:gd name="T0" fmla="*/ 0 w 144"/>
                    <a:gd name="T1" fmla="*/ 192 h 192"/>
                    <a:gd name="T2" fmla="*/ 48 w 144"/>
                    <a:gd name="T3" fmla="*/ 48 h 192"/>
                    <a:gd name="T4" fmla="*/ 144 w 144"/>
                    <a:gd name="T5" fmla="*/ 0 h 19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92"/>
                    <a:gd name="T11" fmla="*/ 144 w 14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7916" name="Group 1615"/>
                <p:cNvGrpSpPr>
                  <a:grpSpLocks/>
                </p:cNvGrpSpPr>
                <p:nvPr/>
              </p:nvGrpSpPr>
              <p:grpSpPr bwMode="auto">
                <a:xfrm rot="-22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17917" name="Group 1616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17923" name="Freeform 1617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>
                        <a:gd name="T0" fmla="*/ 848 w 848"/>
                        <a:gd name="T1" fmla="*/ 300 h 308"/>
                        <a:gd name="T2" fmla="*/ 704 w 848"/>
                        <a:gd name="T3" fmla="*/ 76 h 308"/>
                        <a:gd name="T4" fmla="*/ 576 w 848"/>
                        <a:gd name="T5" fmla="*/ 4 h 308"/>
                        <a:gd name="T6" fmla="*/ 376 w 848"/>
                        <a:gd name="T7" fmla="*/ 52 h 308"/>
                        <a:gd name="T8" fmla="*/ 0 w 848"/>
                        <a:gd name="T9" fmla="*/ 308 h 30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48"/>
                        <a:gd name="T16" fmla="*/ 0 h 308"/>
                        <a:gd name="T17" fmla="*/ 848 w 848"/>
                        <a:gd name="T18" fmla="*/ 308 h 30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924" name="Freeform 1618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>
                        <a:gd name="T0" fmla="*/ 0 w 867"/>
                        <a:gd name="T1" fmla="*/ 92 h 407"/>
                        <a:gd name="T2" fmla="*/ 552 w 867"/>
                        <a:gd name="T3" fmla="*/ 380 h 407"/>
                        <a:gd name="T4" fmla="*/ 832 w 867"/>
                        <a:gd name="T5" fmla="*/ 252 h 407"/>
                        <a:gd name="T6" fmla="*/ 760 w 867"/>
                        <a:gd name="T7" fmla="*/ 28 h 407"/>
                        <a:gd name="T8" fmla="*/ 232 w 867"/>
                        <a:gd name="T9" fmla="*/ 84 h 40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67"/>
                        <a:gd name="T16" fmla="*/ 0 h 407"/>
                        <a:gd name="T17" fmla="*/ 867 w 867"/>
                        <a:gd name="T18" fmla="*/ 407 h 40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7918" name="Freeform 1619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87"/>
                      <a:gd name="T10" fmla="*/ 0 h 288"/>
                      <a:gd name="T11" fmla="*/ 87 w 87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919" name="Freeform 1620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87"/>
                      <a:gd name="T10" fmla="*/ 0 h 288"/>
                      <a:gd name="T11" fmla="*/ 87 w 87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920" name="Freeform 1621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>
                      <a:gd name="T0" fmla="*/ 48 w 72"/>
                      <a:gd name="T1" fmla="*/ 0 h 184"/>
                      <a:gd name="T2" fmla="*/ 64 w 72"/>
                      <a:gd name="T3" fmla="*/ 120 h 184"/>
                      <a:gd name="T4" fmla="*/ 0 w 72"/>
                      <a:gd name="T5" fmla="*/ 184 h 184"/>
                      <a:gd name="T6" fmla="*/ 0 60000 65536"/>
                      <a:gd name="T7" fmla="*/ 0 60000 65536"/>
                      <a:gd name="T8" fmla="*/ 0 60000 65536"/>
                      <a:gd name="T9" fmla="*/ 0 w 72"/>
                      <a:gd name="T10" fmla="*/ 0 h 184"/>
                      <a:gd name="T11" fmla="*/ 72 w 72"/>
                      <a:gd name="T12" fmla="*/ 184 h 18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921" name="Freeform 1622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>
                      <a:gd name="T0" fmla="*/ 0 w 112"/>
                      <a:gd name="T1" fmla="*/ 0 h 144"/>
                      <a:gd name="T2" fmla="*/ 56 w 112"/>
                      <a:gd name="T3" fmla="*/ 48 h 144"/>
                      <a:gd name="T4" fmla="*/ 112 w 112"/>
                      <a:gd name="T5" fmla="*/ 144 h 144"/>
                      <a:gd name="T6" fmla="*/ 0 60000 65536"/>
                      <a:gd name="T7" fmla="*/ 0 60000 65536"/>
                      <a:gd name="T8" fmla="*/ 0 60000 65536"/>
                      <a:gd name="T9" fmla="*/ 0 w 112"/>
                      <a:gd name="T10" fmla="*/ 0 h 144"/>
                      <a:gd name="T11" fmla="*/ 112 w 112"/>
                      <a:gd name="T12" fmla="*/ 144 h 14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922" name="Freeform 1623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>
                      <a:gd name="T0" fmla="*/ 0 w 120"/>
                      <a:gd name="T1" fmla="*/ 0 h 160"/>
                      <a:gd name="T2" fmla="*/ 72 w 120"/>
                      <a:gd name="T3" fmla="*/ 72 h 160"/>
                      <a:gd name="T4" fmla="*/ 120 w 120"/>
                      <a:gd name="T5" fmla="*/ 160 h 160"/>
                      <a:gd name="T6" fmla="*/ 0 60000 65536"/>
                      <a:gd name="T7" fmla="*/ 0 60000 65536"/>
                      <a:gd name="T8" fmla="*/ 0 60000 65536"/>
                      <a:gd name="T9" fmla="*/ 0 w 120"/>
                      <a:gd name="T10" fmla="*/ 0 h 160"/>
                      <a:gd name="T11" fmla="*/ 120 w 120"/>
                      <a:gd name="T12" fmla="*/ 160 h 16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7523" name="Group 1624"/>
            <p:cNvGrpSpPr>
              <a:grpSpLocks/>
            </p:cNvGrpSpPr>
            <p:nvPr/>
          </p:nvGrpSpPr>
          <p:grpSpPr bwMode="auto">
            <a:xfrm flipH="1">
              <a:off x="432" y="2304"/>
              <a:ext cx="192" cy="144"/>
              <a:chOff x="3148" y="2204"/>
              <a:chExt cx="1158" cy="886"/>
            </a:xfrm>
          </p:grpSpPr>
          <p:sp>
            <p:nvSpPr>
              <p:cNvPr id="17884" name="Freeform 1625"/>
              <p:cNvSpPr>
                <a:spLocks/>
              </p:cNvSpPr>
              <p:nvPr/>
            </p:nvSpPr>
            <p:spPr bwMode="auto">
              <a:xfrm rot="18156226" flipH="1">
                <a:off x="3544" y="2327"/>
                <a:ext cx="816" cy="709"/>
              </a:xfrm>
              <a:custGeom>
                <a:avLst/>
                <a:gdLst>
                  <a:gd name="T0" fmla="*/ 1902 w 508"/>
                  <a:gd name="T1" fmla="*/ 23238 h 416"/>
                  <a:gd name="T2" fmla="*/ 4000 w 508"/>
                  <a:gd name="T3" fmla="*/ 54804 h 416"/>
                  <a:gd name="T4" fmla="*/ 25977 w 508"/>
                  <a:gd name="T5" fmla="*/ 82714 h 416"/>
                  <a:gd name="T6" fmla="*/ 33544 w 508"/>
                  <a:gd name="T7" fmla="*/ 74605 h 416"/>
                  <a:gd name="T8" fmla="*/ 46191 w 508"/>
                  <a:gd name="T9" fmla="*/ 74056 h 416"/>
                  <a:gd name="T10" fmla="*/ 58111 w 508"/>
                  <a:gd name="T11" fmla="*/ 28992 h 416"/>
                  <a:gd name="T12" fmla="*/ 46567 w 508"/>
                  <a:gd name="T13" fmla="*/ 4455 h 416"/>
                  <a:gd name="T14" fmla="*/ 32095 w 508"/>
                  <a:gd name="T15" fmla="*/ 2059 h 416"/>
                  <a:gd name="T16" fmla="*/ 23584 w 508"/>
                  <a:gd name="T17" fmla="*/ 8827 h 416"/>
                  <a:gd name="T18" fmla="*/ 12576 w 508"/>
                  <a:gd name="T19" fmla="*/ 3927 h 416"/>
                  <a:gd name="T20" fmla="*/ 1902 w 508"/>
                  <a:gd name="T21" fmla="*/ 23238 h 4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8"/>
                  <a:gd name="T34" fmla="*/ 0 h 416"/>
                  <a:gd name="T35" fmla="*/ 508 w 508"/>
                  <a:gd name="T36" fmla="*/ 416 h 4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885" name="Freeform 1626"/>
              <p:cNvSpPr>
                <a:spLocks/>
              </p:cNvSpPr>
              <p:nvPr/>
            </p:nvSpPr>
            <p:spPr bwMode="auto">
              <a:xfrm rot="-3443774">
                <a:off x="3582" y="2514"/>
                <a:ext cx="476" cy="440"/>
              </a:xfrm>
              <a:custGeom>
                <a:avLst/>
                <a:gdLst>
                  <a:gd name="T0" fmla="*/ 28639 w 288"/>
                  <a:gd name="T1" fmla="*/ 46248 h 218"/>
                  <a:gd name="T2" fmla="*/ 6745 w 288"/>
                  <a:gd name="T3" fmla="*/ 9940 h 218"/>
                  <a:gd name="T4" fmla="*/ 678 w 288"/>
                  <a:gd name="T5" fmla="*/ 109066 h 218"/>
                  <a:gd name="T6" fmla="*/ 10312 w 288"/>
                  <a:gd name="T7" fmla="*/ 216690 h 218"/>
                  <a:gd name="T8" fmla="*/ 38310 w 288"/>
                  <a:gd name="T9" fmla="*/ 234744 h 218"/>
                  <a:gd name="T10" fmla="*/ 43152 w 288"/>
                  <a:gd name="T11" fmla="*/ 153937 h 218"/>
                  <a:gd name="T12" fmla="*/ 28639 w 288"/>
                  <a:gd name="T13" fmla="*/ 46248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8"/>
                  <a:gd name="T22" fmla="*/ 0 h 218"/>
                  <a:gd name="T23" fmla="*/ 288 w 288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886" name="Freeform 1627"/>
              <p:cNvSpPr>
                <a:spLocks/>
              </p:cNvSpPr>
              <p:nvPr/>
            </p:nvSpPr>
            <p:spPr bwMode="auto">
              <a:xfrm rot="18156226" flipH="1">
                <a:off x="4118" y="2865"/>
                <a:ext cx="58" cy="31"/>
              </a:xfrm>
              <a:custGeom>
                <a:avLst/>
                <a:gdLst>
                  <a:gd name="T0" fmla="*/ 0 w 36"/>
                  <a:gd name="T1" fmla="*/ 2165 h 18"/>
                  <a:gd name="T2" fmla="*/ 2499 w 36"/>
                  <a:gd name="T3" fmla="*/ 4090 h 18"/>
                  <a:gd name="T4" fmla="*/ 4231 w 36"/>
                  <a:gd name="T5" fmla="*/ 0 h 18"/>
                  <a:gd name="T6" fmla="*/ 0 w 36"/>
                  <a:gd name="T7" fmla="*/ 2165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18"/>
                  <a:gd name="T14" fmla="*/ 36 w 36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7887" name="Group 1628"/>
              <p:cNvGrpSpPr>
                <a:grpSpLocks/>
              </p:cNvGrpSpPr>
              <p:nvPr/>
            </p:nvGrpSpPr>
            <p:grpSpPr bwMode="auto">
              <a:xfrm rot="605647">
                <a:off x="3148" y="2204"/>
                <a:ext cx="714" cy="397"/>
                <a:chOff x="2506" y="1584"/>
                <a:chExt cx="419" cy="247"/>
              </a:xfrm>
            </p:grpSpPr>
            <p:sp>
              <p:nvSpPr>
                <p:cNvPr id="17888" name="Freeform 1629"/>
                <p:cNvSpPr>
                  <a:spLocks/>
                </p:cNvSpPr>
                <p:nvPr/>
              </p:nvSpPr>
              <p:spPr bwMode="auto">
                <a:xfrm rot="-4049421">
                  <a:off x="2757" y="1560"/>
                  <a:ext cx="144" cy="192"/>
                </a:xfrm>
                <a:custGeom>
                  <a:avLst/>
                  <a:gdLst>
                    <a:gd name="T0" fmla="*/ 0 w 144"/>
                    <a:gd name="T1" fmla="*/ 192 h 192"/>
                    <a:gd name="T2" fmla="*/ 48 w 144"/>
                    <a:gd name="T3" fmla="*/ 48 h 192"/>
                    <a:gd name="T4" fmla="*/ 144 w 144"/>
                    <a:gd name="T5" fmla="*/ 0 h 19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92"/>
                    <a:gd name="T11" fmla="*/ 144 w 14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7889" name="Group 1630"/>
                <p:cNvGrpSpPr>
                  <a:grpSpLocks/>
                </p:cNvGrpSpPr>
                <p:nvPr/>
              </p:nvGrpSpPr>
              <p:grpSpPr bwMode="auto">
                <a:xfrm rot="-22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17890" name="Group 1631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17896" name="Freeform 1632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>
                        <a:gd name="T0" fmla="*/ 848 w 848"/>
                        <a:gd name="T1" fmla="*/ 300 h 308"/>
                        <a:gd name="T2" fmla="*/ 704 w 848"/>
                        <a:gd name="T3" fmla="*/ 76 h 308"/>
                        <a:gd name="T4" fmla="*/ 576 w 848"/>
                        <a:gd name="T5" fmla="*/ 4 h 308"/>
                        <a:gd name="T6" fmla="*/ 376 w 848"/>
                        <a:gd name="T7" fmla="*/ 52 h 308"/>
                        <a:gd name="T8" fmla="*/ 0 w 848"/>
                        <a:gd name="T9" fmla="*/ 308 h 30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48"/>
                        <a:gd name="T16" fmla="*/ 0 h 308"/>
                        <a:gd name="T17" fmla="*/ 848 w 848"/>
                        <a:gd name="T18" fmla="*/ 308 h 30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897" name="Freeform 1633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>
                        <a:gd name="T0" fmla="*/ 0 w 867"/>
                        <a:gd name="T1" fmla="*/ 92 h 407"/>
                        <a:gd name="T2" fmla="*/ 552 w 867"/>
                        <a:gd name="T3" fmla="*/ 380 h 407"/>
                        <a:gd name="T4" fmla="*/ 832 w 867"/>
                        <a:gd name="T5" fmla="*/ 252 h 407"/>
                        <a:gd name="T6" fmla="*/ 760 w 867"/>
                        <a:gd name="T7" fmla="*/ 28 h 407"/>
                        <a:gd name="T8" fmla="*/ 232 w 867"/>
                        <a:gd name="T9" fmla="*/ 84 h 40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67"/>
                        <a:gd name="T16" fmla="*/ 0 h 407"/>
                        <a:gd name="T17" fmla="*/ 867 w 867"/>
                        <a:gd name="T18" fmla="*/ 407 h 40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7891" name="Freeform 1634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87"/>
                      <a:gd name="T10" fmla="*/ 0 h 288"/>
                      <a:gd name="T11" fmla="*/ 87 w 87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892" name="Freeform 1635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87"/>
                      <a:gd name="T10" fmla="*/ 0 h 288"/>
                      <a:gd name="T11" fmla="*/ 87 w 87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893" name="Freeform 1636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>
                      <a:gd name="T0" fmla="*/ 48 w 72"/>
                      <a:gd name="T1" fmla="*/ 0 h 184"/>
                      <a:gd name="T2" fmla="*/ 64 w 72"/>
                      <a:gd name="T3" fmla="*/ 120 h 184"/>
                      <a:gd name="T4" fmla="*/ 0 w 72"/>
                      <a:gd name="T5" fmla="*/ 184 h 184"/>
                      <a:gd name="T6" fmla="*/ 0 60000 65536"/>
                      <a:gd name="T7" fmla="*/ 0 60000 65536"/>
                      <a:gd name="T8" fmla="*/ 0 60000 65536"/>
                      <a:gd name="T9" fmla="*/ 0 w 72"/>
                      <a:gd name="T10" fmla="*/ 0 h 184"/>
                      <a:gd name="T11" fmla="*/ 72 w 72"/>
                      <a:gd name="T12" fmla="*/ 184 h 18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894" name="Freeform 1637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>
                      <a:gd name="T0" fmla="*/ 0 w 112"/>
                      <a:gd name="T1" fmla="*/ 0 h 144"/>
                      <a:gd name="T2" fmla="*/ 56 w 112"/>
                      <a:gd name="T3" fmla="*/ 48 h 144"/>
                      <a:gd name="T4" fmla="*/ 112 w 112"/>
                      <a:gd name="T5" fmla="*/ 144 h 144"/>
                      <a:gd name="T6" fmla="*/ 0 60000 65536"/>
                      <a:gd name="T7" fmla="*/ 0 60000 65536"/>
                      <a:gd name="T8" fmla="*/ 0 60000 65536"/>
                      <a:gd name="T9" fmla="*/ 0 w 112"/>
                      <a:gd name="T10" fmla="*/ 0 h 144"/>
                      <a:gd name="T11" fmla="*/ 112 w 112"/>
                      <a:gd name="T12" fmla="*/ 144 h 14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895" name="Freeform 1638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>
                      <a:gd name="T0" fmla="*/ 0 w 120"/>
                      <a:gd name="T1" fmla="*/ 0 h 160"/>
                      <a:gd name="T2" fmla="*/ 72 w 120"/>
                      <a:gd name="T3" fmla="*/ 72 h 160"/>
                      <a:gd name="T4" fmla="*/ 120 w 120"/>
                      <a:gd name="T5" fmla="*/ 160 h 160"/>
                      <a:gd name="T6" fmla="*/ 0 60000 65536"/>
                      <a:gd name="T7" fmla="*/ 0 60000 65536"/>
                      <a:gd name="T8" fmla="*/ 0 60000 65536"/>
                      <a:gd name="T9" fmla="*/ 0 w 120"/>
                      <a:gd name="T10" fmla="*/ 0 h 160"/>
                      <a:gd name="T11" fmla="*/ 120 w 120"/>
                      <a:gd name="T12" fmla="*/ 160 h 16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7524" name="Group 1639"/>
            <p:cNvGrpSpPr>
              <a:grpSpLocks/>
            </p:cNvGrpSpPr>
            <p:nvPr/>
          </p:nvGrpSpPr>
          <p:grpSpPr bwMode="auto">
            <a:xfrm>
              <a:off x="1200" y="2304"/>
              <a:ext cx="192" cy="144"/>
              <a:chOff x="3148" y="2204"/>
              <a:chExt cx="1158" cy="886"/>
            </a:xfrm>
          </p:grpSpPr>
          <p:sp>
            <p:nvSpPr>
              <p:cNvPr id="17870" name="Freeform 1640"/>
              <p:cNvSpPr>
                <a:spLocks/>
              </p:cNvSpPr>
              <p:nvPr/>
            </p:nvSpPr>
            <p:spPr bwMode="auto">
              <a:xfrm rot="18156226" flipH="1">
                <a:off x="3544" y="2327"/>
                <a:ext cx="816" cy="709"/>
              </a:xfrm>
              <a:custGeom>
                <a:avLst/>
                <a:gdLst>
                  <a:gd name="T0" fmla="*/ 1902 w 508"/>
                  <a:gd name="T1" fmla="*/ 23238 h 416"/>
                  <a:gd name="T2" fmla="*/ 4000 w 508"/>
                  <a:gd name="T3" fmla="*/ 54804 h 416"/>
                  <a:gd name="T4" fmla="*/ 25977 w 508"/>
                  <a:gd name="T5" fmla="*/ 82714 h 416"/>
                  <a:gd name="T6" fmla="*/ 33544 w 508"/>
                  <a:gd name="T7" fmla="*/ 74605 h 416"/>
                  <a:gd name="T8" fmla="*/ 46191 w 508"/>
                  <a:gd name="T9" fmla="*/ 74056 h 416"/>
                  <a:gd name="T10" fmla="*/ 58111 w 508"/>
                  <a:gd name="T11" fmla="*/ 28992 h 416"/>
                  <a:gd name="T12" fmla="*/ 46567 w 508"/>
                  <a:gd name="T13" fmla="*/ 4455 h 416"/>
                  <a:gd name="T14" fmla="*/ 32095 w 508"/>
                  <a:gd name="T15" fmla="*/ 2059 h 416"/>
                  <a:gd name="T16" fmla="*/ 23584 w 508"/>
                  <a:gd name="T17" fmla="*/ 8827 h 416"/>
                  <a:gd name="T18" fmla="*/ 12576 w 508"/>
                  <a:gd name="T19" fmla="*/ 3927 h 416"/>
                  <a:gd name="T20" fmla="*/ 1902 w 508"/>
                  <a:gd name="T21" fmla="*/ 23238 h 4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8"/>
                  <a:gd name="T34" fmla="*/ 0 h 416"/>
                  <a:gd name="T35" fmla="*/ 508 w 508"/>
                  <a:gd name="T36" fmla="*/ 416 h 4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871" name="Freeform 1641"/>
              <p:cNvSpPr>
                <a:spLocks/>
              </p:cNvSpPr>
              <p:nvPr/>
            </p:nvSpPr>
            <p:spPr bwMode="auto">
              <a:xfrm rot="-3443774">
                <a:off x="3582" y="2514"/>
                <a:ext cx="476" cy="440"/>
              </a:xfrm>
              <a:custGeom>
                <a:avLst/>
                <a:gdLst>
                  <a:gd name="T0" fmla="*/ 28639 w 288"/>
                  <a:gd name="T1" fmla="*/ 46248 h 218"/>
                  <a:gd name="T2" fmla="*/ 6745 w 288"/>
                  <a:gd name="T3" fmla="*/ 9940 h 218"/>
                  <a:gd name="T4" fmla="*/ 678 w 288"/>
                  <a:gd name="T5" fmla="*/ 109066 h 218"/>
                  <a:gd name="T6" fmla="*/ 10312 w 288"/>
                  <a:gd name="T7" fmla="*/ 216690 h 218"/>
                  <a:gd name="T8" fmla="*/ 38310 w 288"/>
                  <a:gd name="T9" fmla="*/ 234744 h 218"/>
                  <a:gd name="T10" fmla="*/ 43152 w 288"/>
                  <a:gd name="T11" fmla="*/ 153937 h 218"/>
                  <a:gd name="T12" fmla="*/ 28639 w 288"/>
                  <a:gd name="T13" fmla="*/ 46248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8"/>
                  <a:gd name="T22" fmla="*/ 0 h 218"/>
                  <a:gd name="T23" fmla="*/ 288 w 288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872" name="Freeform 1642"/>
              <p:cNvSpPr>
                <a:spLocks/>
              </p:cNvSpPr>
              <p:nvPr/>
            </p:nvSpPr>
            <p:spPr bwMode="auto">
              <a:xfrm rot="18156226" flipH="1">
                <a:off x="4118" y="2865"/>
                <a:ext cx="58" cy="31"/>
              </a:xfrm>
              <a:custGeom>
                <a:avLst/>
                <a:gdLst>
                  <a:gd name="T0" fmla="*/ 0 w 36"/>
                  <a:gd name="T1" fmla="*/ 2165 h 18"/>
                  <a:gd name="T2" fmla="*/ 2499 w 36"/>
                  <a:gd name="T3" fmla="*/ 4090 h 18"/>
                  <a:gd name="T4" fmla="*/ 4231 w 36"/>
                  <a:gd name="T5" fmla="*/ 0 h 18"/>
                  <a:gd name="T6" fmla="*/ 0 w 36"/>
                  <a:gd name="T7" fmla="*/ 2165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18"/>
                  <a:gd name="T14" fmla="*/ 36 w 36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7873" name="Group 1643"/>
              <p:cNvGrpSpPr>
                <a:grpSpLocks/>
              </p:cNvGrpSpPr>
              <p:nvPr/>
            </p:nvGrpSpPr>
            <p:grpSpPr bwMode="auto">
              <a:xfrm rot="605647">
                <a:off x="3148" y="2204"/>
                <a:ext cx="714" cy="397"/>
                <a:chOff x="2506" y="1584"/>
                <a:chExt cx="419" cy="247"/>
              </a:xfrm>
            </p:grpSpPr>
            <p:sp>
              <p:nvSpPr>
                <p:cNvPr id="17874" name="Freeform 1644"/>
                <p:cNvSpPr>
                  <a:spLocks/>
                </p:cNvSpPr>
                <p:nvPr/>
              </p:nvSpPr>
              <p:spPr bwMode="auto">
                <a:xfrm rot="-4049421">
                  <a:off x="2757" y="1560"/>
                  <a:ext cx="144" cy="192"/>
                </a:xfrm>
                <a:custGeom>
                  <a:avLst/>
                  <a:gdLst>
                    <a:gd name="T0" fmla="*/ 0 w 144"/>
                    <a:gd name="T1" fmla="*/ 192 h 192"/>
                    <a:gd name="T2" fmla="*/ 48 w 144"/>
                    <a:gd name="T3" fmla="*/ 48 h 192"/>
                    <a:gd name="T4" fmla="*/ 144 w 144"/>
                    <a:gd name="T5" fmla="*/ 0 h 19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92"/>
                    <a:gd name="T11" fmla="*/ 144 w 14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7875" name="Group 1645"/>
                <p:cNvGrpSpPr>
                  <a:grpSpLocks/>
                </p:cNvGrpSpPr>
                <p:nvPr/>
              </p:nvGrpSpPr>
              <p:grpSpPr bwMode="auto">
                <a:xfrm rot="-22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17876" name="Group 1646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17882" name="Freeform 1647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>
                        <a:gd name="T0" fmla="*/ 848 w 848"/>
                        <a:gd name="T1" fmla="*/ 300 h 308"/>
                        <a:gd name="T2" fmla="*/ 704 w 848"/>
                        <a:gd name="T3" fmla="*/ 76 h 308"/>
                        <a:gd name="T4" fmla="*/ 576 w 848"/>
                        <a:gd name="T5" fmla="*/ 4 h 308"/>
                        <a:gd name="T6" fmla="*/ 376 w 848"/>
                        <a:gd name="T7" fmla="*/ 52 h 308"/>
                        <a:gd name="T8" fmla="*/ 0 w 848"/>
                        <a:gd name="T9" fmla="*/ 308 h 30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48"/>
                        <a:gd name="T16" fmla="*/ 0 h 308"/>
                        <a:gd name="T17" fmla="*/ 848 w 848"/>
                        <a:gd name="T18" fmla="*/ 308 h 30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883" name="Freeform 1648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>
                        <a:gd name="T0" fmla="*/ 0 w 867"/>
                        <a:gd name="T1" fmla="*/ 92 h 407"/>
                        <a:gd name="T2" fmla="*/ 552 w 867"/>
                        <a:gd name="T3" fmla="*/ 380 h 407"/>
                        <a:gd name="T4" fmla="*/ 832 w 867"/>
                        <a:gd name="T5" fmla="*/ 252 h 407"/>
                        <a:gd name="T6" fmla="*/ 760 w 867"/>
                        <a:gd name="T7" fmla="*/ 28 h 407"/>
                        <a:gd name="T8" fmla="*/ 232 w 867"/>
                        <a:gd name="T9" fmla="*/ 84 h 40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67"/>
                        <a:gd name="T16" fmla="*/ 0 h 407"/>
                        <a:gd name="T17" fmla="*/ 867 w 867"/>
                        <a:gd name="T18" fmla="*/ 407 h 40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7877" name="Freeform 1649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87"/>
                      <a:gd name="T10" fmla="*/ 0 h 288"/>
                      <a:gd name="T11" fmla="*/ 87 w 87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878" name="Freeform 1650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87"/>
                      <a:gd name="T10" fmla="*/ 0 h 288"/>
                      <a:gd name="T11" fmla="*/ 87 w 87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879" name="Freeform 1651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>
                      <a:gd name="T0" fmla="*/ 48 w 72"/>
                      <a:gd name="T1" fmla="*/ 0 h 184"/>
                      <a:gd name="T2" fmla="*/ 64 w 72"/>
                      <a:gd name="T3" fmla="*/ 120 h 184"/>
                      <a:gd name="T4" fmla="*/ 0 w 72"/>
                      <a:gd name="T5" fmla="*/ 184 h 184"/>
                      <a:gd name="T6" fmla="*/ 0 60000 65536"/>
                      <a:gd name="T7" fmla="*/ 0 60000 65536"/>
                      <a:gd name="T8" fmla="*/ 0 60000 65536"/>
                      <a:gd name="T9" fmla="*/ 0 w 72"/>
                      <a:gd name="T10" fmla="*/ 0 h 184"/>
                      <a:gd name="T11" fmla="*/ 72 w 72"/>
                      <a:gd name="T12" fmla="*/ 184 h 18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880" name="Freeform 1652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>
                      <a:gd name="T0" fmla="*/ 0 w 112"/>
                      <a:gd name="T1" fmla="*/ 0 h 144"/>
                      <a:gd name="T2" fmla="*/ 56 w 112"/>
                      <a:gd name="T3" fmla="*/ 48 h 144"/>
                      <a:gd name="T4" fmla="*/ 112 w 112"/>
                      <a:gd name="T5" fmla="*/ 144 h 144"/>
                      <a:gd name="T6" fmla="*/ 0 60000 65536"/>
                      <a:gd name="T7" fmla="*/ 0 60000 65536"/>
                      <a:gd name="T8" fmla="*/ 0 60000 65536"/>
                      <a:gd name="T9" fmla="*/ 0 w 112"/>
                      <a:gd name="T10" fmla="*/ 0 h 144"/>
                      <a:gd name="T11" fmla="*/ 112 w 112"/>
                      <a:gd name="T12" fmla="*/ 144 h 14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881" name="Freeform 1653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>
                      <a:gd name="T0" fmla="*/ 0 w 120"/>
                      <a:gd name="T1" fmla="*/ 0 h 160"/>
                      <a:gd name="T2" fmla="*/ 72 w 120"/>
                      <a:gd name="T3" fmla="*/ 72 h 160"/>
                      <a:gd name="T4" fmla="*/ 120 w 120"/>
                      <a:gd name="T5" fmla="*/ 160 h 160"/>
                      <a:gd name="T6" fmla="*/ 0 60000 65536"/>
                      <a:gd name="T7" fmla="*/ 0 60000 65536"/>
                      <a:gd name="T8" fmla="*/ 0 60000 65536"/>
                      <a:gd name="T9" fmla="*/ 0 w 120"/>
                      <a:gd name="T10" fmla="*/ 0 h 160"/>
                      <a:gd name="T11" fmla="*/ 120 w 120"/>
                      <a:gd name="T12" fmla="*/ 160 h 16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7525" name="Group 1654"/>
            <p:cNvGrpSpPr>
              <a:grpSpLocks/>
            </p:cNvGrpSpPr>
            <p:nvPr/>
          </p:nvGrpSpPr>
          <p:grpSpPr bwMode="auto">
            <a:xfrm>
              <a:off x="1824" y="3456"/>
              <a:ext cx="192" cy="144"/>
              <a:chOff x="3148" y="2204"/>
              <a:chExt cx="1158" cy="886"/>
            </a:xfrm>
          </p:grpSpPr>
          <p:sp>
            <p:nvSpPr>
              <p:cNvPr id="17856" name="Freeform 1655"/>
              <p:cNvSpPr>
                <a:spLocks/>
              </p:cNvSpPr>
              <p:nvPr/>
            </p:nvSpPr>
            <p:spPr bwMode="auto">
              <a:xfrm rot="18156226" flipH="1">
                <a:off x="3544" y="2327"/>
                <a:ext cx="816" cy="709"/>
              </a:xfrm>
              <a:custGeom>
                <a:avLst/>
                <a:gdLst>
                  <a:gd name="T0" fmla="*/ 1902 w 508"/>
                  <a:gd name="T1" fmla="*/ 23238 h 416"/>
                  <a:gd name="T2" fmla="*/ 4000 w 508"/>
                  <a:gd name="T3" fmla="*/ 54804 h 416"/>
                  <a:gd name="T4" fmla="*/ 25977 w 508"/>
                  <a:gd name="T5" fmla="*/ 82714 h 416"/>
                  <a:gd name="T6" fmla="*/ 33544 w 508"/>
                  <a:gd name="T7" fmla="*/ 74605 h 416"/>
                  <a:gd name="T8" fmla="*/ 46191 w 508"/>
                  <a:gd name="T9" fmla="*/ 74056 h 416"/>
                  <a:gd name="T10" fmla="*/ 58111 w 508"/>
                  <a:gd name="T11" fmla="*/ 28992 h 416"/>
                  <a:gd name="T12" fmla="*/ 46567 w 508"/>
                  <a:gd name="T13" fmla="*/ 4455 h 416"/>
                  <a:gd name="T14" fmla="*/ 32095 w 508"/>
                  <a:gd name="T15" fmla="*/ 2059 h 416"/>
                  <a:gd name="T16" fmla="*/ 23584 w 508"/>
                  <a:gd name="T17" fmla="*/ 8827 h 416"/>
                  <a:gd name="T18" fmla="*/ 12576 w 508"/>
                  <a:gd name="T19" fmla="*/ 3927 h 416"/>
                  <a:gd name="T20" fmla="*/ 1902 w 508"/>
                  <a:gd name="T21" fmla="*/ 23238 h 4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8"/>
                  <a:gd name="T34" fmla="*/ 0 h 416"/>
                  <a:gd name="T35" fmla="*/ 508 w 508"/>
                  <a:gd name="T36" fmla="*/ 416 h 4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857" name="Freeform 1656"/>
              <p:cNvSpPr>
                <a:spLocks/>
              </p:cNvSpPr>
              <p:nvPr/>
            </p:nvSpPr>
            <p:spPr bwMode="auto">
              <a:xfrm rot="-3443774">
                <a:off x="3582" y="2514"/>
                <a:ext cx="476" cy="440"/>
              </a:xfrm>
              <a:custGeom>
                <a:avLst/>
                <a:gdLst>
                  <a:gd name="T0" fmla="*/ 28639 w 288"/>
                  <a:gd name="T1" fmla="*/ 46248 h 218"/>
                  <a:gd name="T2" fmla="*/ 6745 w 288"/>
                  <a:gd name="T3" fmla="*/ 9940 h 218"/>
                  <a:gd name="T4" fmla="*/ 678 w 288"/>
                  <a:gd name="T5" fmla="*/ 109066 h 218"/>
                  <a:gd name="T6" fmla="*/ 10312 w 288"/>
                  <a:gd name="T7" fmla="*/ 216690 h 218"/>
                  <a:gd name="T8" fmla="*/ 38310 w 288"/>
                  <a:gd name="T9" fmla="*/ 234744 h 218"/>
                  <a:gd name="T10" fmla="*/ 43152 w 288"/>
                  <a:gd name="T11" fmla="*/ 153937 h 218"/>
                  <a:gd name="T12" fmla="*/ 28639 w 288"/>
                  <a:gd name="T13" fmla="*/ 46248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8"/>
                  <a:gd name="T22" fmla="*/ 0 h 218"/>
                  <a:gd name="T23" fmla="*/ 288 w 288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858" name="Freeform 1657"/>
              <p:cNvSpPr>
                <a:spLocks/>
              </p:cNvSpPr>
              <p:nvPr/>
            </p:nvSpPr>
            <p:spPr bwMode="auto">
              <a:xfrm rot="18156226" flipH="1">
                <a:off x="4118" y="2865"/>
                <a:ext cx="58" cy="31"/>
              </a:xfrm>
              <a:custGeom>
                <a:avLst/>
                <a:gdLst>
                  <a:gd name="T0" fmla="*/ 0 w 36"/>
                  <a:gd name="T1" fmla="*/ 2165 h 18"/>
                  <a:gd name="T2" fmla="*/ 2499 w 36"/>
                  <a:gd name="T3" fmla="*/ 4090 h 18"/>
                  <a:gd name="T4" fmla="*/ 4231 w 36"/>
                  <a:gd name="T5" fmla="*/ 0 h 18"/>
                  <a:gd name="T6" fmla="*/ 0 w 36"/>
                  <a:gd name="T7" fmla="*/ 2165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18"/>
                  <a:gd name="T14" fmla="*/ 36 w 36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7859" name="Group 1658"/>
              <p:cNvGrpSpPr>
                <a:grpSpLocks/>
              </p:cNvGrpSpPr>
              <p:nvPr/>
            </p:nvGrpSpPr>
            <p:grpSpPr bwMode="auto">
              <a:xfrm rot="605647">
                <a:off x="3148" y="2204"/>
                <a:ext cx="714" cy="397"/>
                <a:chOff x="2506" y="1584"/>
                <a:chExt cx="419" cy="247"/>
              </a:xfrm>
            </p:grpSpPr>
            <p:sp>
              <p:nvSpPr>
                <p:cNvPr id="17860" name="Freeform 1659"/>
                <p:cNvSpPr>
                  <a:spLocks/>
                </p:cNvSpPr>
                <p:nvPr/>
              </p:nvSpPr>
              <p:spPr bwMode="auto">
                <a:xfrm rot="-4049421">
                  <a:off x="2757" y="1560"/>
                  <a:ext cx="144" cy="192"/>
                </a:xfrm>
                <a:custGeom>
                  <a:avLst/>
                  <a:gdLst>
                    <a:gd name="T0" fmla="*/ 0 w 144"/>
                    <a:gd name="T1" fmla="*/ 192 h 192"/>
                    <a:gd name="T2" fmla="*/ 48 w 144"/>
                    <a:gd name="T3" fmla="*/ 48 h 192"/>
                    <a:gd name="T4" fmla="*/ 144 w 144"/>
                    <a:gd name="T5" fmla="*/ 0 h 19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92"/>
                    <a:gd name="T11" fmla="*/ 144 w 14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7861" name="Group 1660"/>
                <p:cNvGrpSpPr>
                  <a:grpSpLocks/>
                </p:cNvGrpSpPr>
                <p:nvPr/>
              </p:nvGrpSpPr>
              <p:grpSpPr bwMode="auto">
                <a:xfrm rot="-22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17862" name="Group 1661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17868" name="Freeform 1662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>
                        <a:gd name="T0" fmla="*/ 848 w 848"/>
                        <a:gd name="T1" fmla="*/ 300 h 308"/>
                        <a:gd name="T2" fmla="*/ 704 w 848"/>
                        <a:gd name="T3" fmla="*/ 76 h 308"/>
                        <a:gd name="T4" fmla="*/ 576 w 848"/>
                        <a:gd name="T5" fmla="*/ 4 h 308"/>
                        <a:gd name="T6" fmla="*/ 376 w 848"/>
                        <a:gd name="T7" fmla="*/ 52 h 308"/>
                        <a:gd name="T8" fmla="*/ 0 w 848"/>
                        <a:gd name="T9" fmla="*/ 308 h 30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48"/>
                        <a:gd name="T16" fmla="*/ 0 h 308"/>
                        <a:gd name="T17" fmla="*/ 848 w 848"/>
                        <a:gd name="T18" fmla="*/ 308 h 30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869" name="Freeform 1663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>
                        <a:gd name="T0" fmla="*/ 0 w 867"/>
                        <a:gd name="T1" fmla="*/ 92 h 407"/>
                        <a:gd name="T2" fmla="*/ 552 w 867"/>
                        <a:gd name="T3" fmla="*/ 380 h 407"/>
                        <a:gd name="T4" fmla="*/ 832 w 867"/>
                        <a:gd name="T5" fmla="*/ 252 h 407"/>
                        <a:gd name="T6" fmla="*/ 760 w 867"/>
                        <a:gd name="T7" fmla="*/ 28 h 407"/>
                        <a:gd name="T8" fmla="*/ 232 w 867"/>
                        <a:gd name="T9" fmla="*/ 84 h 40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67"/>
                        <a:gd name="T16" fmla="*/ 0 h 407"/>
                        <a:gd name="T17" fmla="*/ 867 w 867"/>
                        <a:gd name="T18" fmla="*/ 407 h 40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7863" name="Freeform 1664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87"/>
                      <a:gd name="T10" fmla="*/ 0 h 288"/>
                      <a:gd name="T11" fmla="*/ 87 w 87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864" name="Freeform 1665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87"/>
                      <a:gd name="T10" fmla="*/ 0 h 288"/>
                      <a:gd name="T11" fmla="*/ 87 w 87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865" name="Freeform 1666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>
                      <a:gd name="T0" fmla="*/ 48 w 72"/>
                      <a:gd name="T1" fmla="*/ 0 h 184"/>
                      <a:gd name="T2" fmla="*/ 64 w 72"/>
                      <a:gd name="T3" fmla="*/ 120 h 184"/>
                      <a:gd name="T4" fmla="*/ 0 w 72"/>
                      <a:gd name="T5" fmla="*/ 184 h 184"/>
                      <a:gd name="T6" fmla="*/ 0 60000 65536"/>
                      <a:gd name="T7" fmla="*/ 0 60000 65536"/>
                      <a:gd name="T8" fmla="*/ 0 60000 65536"/>
                      <a:gd name="T9" fmla="*/ 0 w 72"/>
                      <a:gd name="T10" fmla="*/ 0 h 184"/>
                      <a:gd name="T11" fmla="*/ 72 w 72"/>
                      <a:gd name="T12" fmla="*/ 184 h 18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866" name="Freeform 1667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>
                      <a:gd name="T0" fmla="*/ 0 w 112"/>
                      <a:gd name="T1" fmla="*/ 0 h 144"/>
                      <a:gd name="T2" fmla="*/ 56 w 112"/>
                      <a:gd name="T3" fmla="*/ 48 h 144"/>
                      <a:gd name="T4" fmla="*/ 112 w 112"/>
                      <a:gd name="T5" fmla="*/ 144 h 144"/>
                      <a:gd name="T6" fmla="*/ 0 60000 65536"/>
                      <a:gd name="T7" fmla="*/ 0 60000 65536"/>
                      <a:gd name="T8" fmla="*/ 0 60000 65536"/>
                      <a:gd name="T9" fmla="*/ 0 w 112"/>
                      <a:gd name="T10" fmla="*/ 0 h 144"/>
                      <a:gd name="T11" fmla="*/ 112 w 112"/>
                      <a:gd name="T12" fmla="*/ 144 h 14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867" name="Freeform 1668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>
                      <a:gd name="T0" fmla="*/ 0 w 120"/>
                      <a:gd name="T1" fmla="*/ 0 h 160"/>
                      <a:gd name="T2" fmla="*/ 72 w 120"/>
                      <a:gd name="T3" fmla="*/ 72 h 160"/>
                      <a:gd name="T4" fmla="*/ 120 w 120"/>
                      <a:gd name="T5" fmla="*/ 160 h 160"/>
                      <a:gd name="T6" fmla="*/ 0 60000 65536"/>
                      <a:gd name="T7" fmla="*/ 0 60000 65536"/>
                      <a:gd name="T8" fmla="*/ 0 60000 65536"/>
                      <a:gd name="T9" fmla="*/ 0 w 120"/>
                      <a:gd name="T10" fmla="*/ 0 h 160"/>
                      <a:gd name="T11" fmla="*/ 120 w 120"/>
                      <a:gd name="T12" fmla="*/ 160 h 16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7526" name="Group 1669"/>
            <p:cNvGrpSpPr>
              <a:grpSpLocks/>
            </p:cNvGrpSpPr>
            <p:nvPr/>
          </p:nvGrpSpPr>
          <p:grpSpPr bwMode="auto">
            <a:xfrm>
              <a:off x="1872" y="2160"/>
              <a:ext cx="192" cy="144"/>
              <a:chOff x="3148" y="2204"/>
              <a:chExt cx="1158" cy="886"/>
            </a:xfrm>
          </p:grpSpPr>
          <p:sp>
            <p:nvSpPr>
              <p:cNvPr id="17842" name="Freeform 1670"/>
              <p:cNvSpPr>
                <a:spLocks/>
              </p:cNvSpPr>
              <p:nvPr/>
            </p:nvSpPr>
            <p:spPr bwMode="auto">
              <a:xfrm rot="18156226" flipH="1">
                <a:off x="3544" y="2327"/>
                <a:ext cx="816" cy="709"/>
              </a:xfrm>
              <a:custGeom>
                <a:avLst/>
                <a:gdLst>
                  <a:gd name="T0" fmla="*/ 1902 w 508"/>
                  <a:gd name="T1" fmla="*/ 23238 h 416"/>
                  <a:gd name="T2" fmla="*/ 4000 w 508"/>
                  <a:gd name="T3" fmla="*/ 54804 h 416"/>
                  <a:gd name="T4" fmla="*/ 25977 w 508"/>
                  <a:gd name="T5" fmla="*/ 82714 h 416"/>
                  <a:gd name="T6" fmla="*/ 33544 w 508"/>
                  <a:gd name="T7" fmla="*/ 74605 h 416"/>
                  <a:gd name="T8" fmla="*/ 46191 w 508"/>
                  <a:gd name="T9" fmla="*/ 74056 h 416"/>
                  <a:gd name="T10" fmla="*/ 58111 w 508"/>
                  <a:gd name="T11" fmla="*/ 28992 h 416"/>
                  <a:gd name="T12" fmla="*/ 46567 w 508"/>
                  <a:gd name="T13" fmla="*/ 4455 h 416"/>
                  <a:gd name="T14" fmla="*/ 32095 w 508"/>
                  <a:gd name="T15" fmla="*/ 2059 h 416"/>
                  <a:gd name="T16" fmla="*/ 23584 w 508"/>
                  <a:gd name="T17" fmla="*/ 8827 h 416"/>
                  <a:gd name="T18" fmla="*/ 12576 w 508"/>
                  <a:gd name="T19" fmla="*/ 3927 h 416"/>
                  <a:gd name="T20" fmla="*/ 1902 w 508"/>
                  <a:gd name="T21" fmla="*/ 23238 h 4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8"/>
                  <a:gd name="T34" fmla="*/ 0 h 416"/>
                  <a:gd name="T35" fmla="*/ 508 w 508"/>
                  <a:gd name="T36" fmla="*/ 416 h 4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843" name="Freeform 1671"/>
              <p:cNvSpPr>
                <a:spLocks/>
              </p:cNvSpPr>
              <p:nvPr/>
            </p:nvSpPr>
            <p:spPr bwMode="auto">
              <a:xfrm rot="-3443774">
                <a:off x="3582" y="2514"/>
                <a:ext cx="476" cy="440"/>
              </a:xfrm>
              <a:custGeom>
                <a:avLst/>
                <a:gdLst>
                  <a:gd name="T0" fmla="*/ 28639 w 288"/>
                  <a:gd name="T1" fmla="*/ 46248 h 218"/>
                  <a:gd name="T2" fmla="*/ 6745 w 288"/>
                  <a:gd name="T3" fmla="*/ 9940 h 218"/>
                  <a:gd name="T4" fmla="*/ 678 w 288"/>
                  <a:gd name="T5" fmla="*/ 109066 h 218"/>
                  <a:gd name="T6" fmla="*/ 10312 w 288"/>
                  <a:gd name="T7" fmla="*/ 216690 h 218"/>
                  <a:gd name="T8" fmla="*/ 38310 w 288"/>
                  <a:gd name="T9" fmla="*/ 234744 h 218"/>
                  <a:gd name="T10" fmla="*/ 43152 w 288"/>
                  <a:gd name="T11" fmla="*/ 153937 h 218"/>
                  <a:gd name="T12" fmla="*/ 28639 w 288"/>
                  <a:gd name="T13" fmla="*/ 46248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8"/>
                  <a:gd name="T22" fmla="*/ 0 h 218"/>
                  <a:gd name="T23" fmla="*/ 288 w 288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844" name="Freeform 1672"/>
              <p:cNvSpPr>
                <a:spLocks/>
              </p:cNvSpPr>
              <p:nvPr/>
            </p:nvSpPr>
            <p:spPr bwMode="auto">
              <a:xfrm rot="18156226" flipH="1">
                <a:off x="4118" y="2865"/>
                <a:ext cx="58" cy="31"/>
              </a:xfrm>
              <a:custGeom>
                <a:avLst/>
                <a:gdLst>
                  <a:gd name="T0" fmla="*/ 0 w 36"/>
                  <a:gd name="T1" fmla="*/ 2165 h 18"/>
                  <a:gd name="T2" fmla="*/ 2499 w 36"/>
                  <a:gd name="T3" fmla="*/ 4090 h 18"/>
                  <a:gd name="T4" fmla="*/ 4231 w 36"/>
                  <a:gd name="T5" fmla="*/ 0 h 18"/>
                  <a:gd name="T6" fmla="*/ 0 w 36"/>
                  <a:gd name="T7" fmla="*/ 2165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18"/>
                  <a:gd name="T14" fmla="*/ 36 w 36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7845" name="Group 1673"/>
              <p:cNvGrpSpPr>
                <a:grpSpLocks/>
              </p:cNvGrpSpPr>
              <p:nvPr/>
            </p:nvGrpSpPr>
            <p:grpSpPr bwMode="auto">
              <a:xfrm rot="605647">
                <a:off x="3148" y="2204"/>
                <a:ext cx="714" cy="397"/>
                <a:chOff x="2506" y="1584"/>
                <a:chExt cx="419" cy="247"/>
              </a:xfrm>
            </p:grpSpPr>
            <p:sp>
              <p:nvSpPr>
                <p:cNvPr id="17846" name="Freeform 1674"/>
                <p:cNvSpPr>
                  <a:spLocks/>
                </p:cNvSpPr>
                <p:nvPr/>
              </p:nvSpPr>
              <p:spPr bwMode="auto">
                <a:xfrm rot="-4049421">
                  <a:off x="2757" y="1560"/>
                  <a:ext cx="144" cy="192"/>
                </a:xfrm>
                <a:custGeom>
                  <a:avLst/>
                  <a:gdLst>
                    <a:gd name="T0" fmla="*/ 0 w 144"/>
                    <a:gd name="T1" fmla="*/ 192 h 192"/>
                    <a:gd name="T2" fmla="*/ 48 w 144"/>
                    <a:gd name="T3" fmla="*/ 48 h 192"/>
                    <a:gd name="T4" fmla="*/ 144 w 144"/>
                    <a:gd name="T5" fmla="*/ 0 h 19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92"/>
                    <a:gd name="T11" fmla="*/ 144 w 14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7847" name="Group 1675"/>
                <p:cNvGrpSpPr>
                  <a:grpSpLocks/>
                </p:cNvGrpSpPr>
                <p:nvPr/>
              </p:nvGrpSpPr>
              <p:grpSpPr bwMode="auto">
                <a:xfrm rot="-22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17848" name="Group 1676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17854" name="Freeform 1677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>
                        <a:gd name="T0" fmla="*/ 848 w 848"/>
                        <a:gd name="T1" fmla="*/ 300 h 308"/>
                        <a:gd name="T2" fmla="*/ 704 w 848"/>
                        <a:gd name="T3" fmla="*/ 76 h 308"/>
                        <a:gd name="T4" fmla="*/ 576 w 848"/>
                        <a:gd name="T5" fmla="*/ 4 h 308"/>
                        <a:gd name="T6" fmla="*/ 376 w 848"/>
                        <a:gd name="T7" fmla="*/ 52 h 308"/>
                        <a:gd name="T8" fmla="*/ 0 w 848"/>
                        <a:gd name="T9" fmla="*/ 308 h 30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48"/>
                        <a:gd name="T16" fmla="*/ 0 h 308"/>
                        <a:gd name="T17" fmla="*/ 848 w 848"/>
                        <a:gd name="T18" fmla="*/ 308 h 30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855" name="Freeform 1678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>
                        <a:gd name="T0" fmla="*/ 0 w 867"/>
                        <a:gd name="T1" fmla="*/ 92 h 407"/>
                        <a:gd name="T2" fmla="*/ 552 w 867"/>
                        <a:gd name="T3" fmla="*/ 380 h 407"/>
                        <a:gd name="T4" fmla="*/ 832 w 867"/>
                        <a:gd name="T5" fmla="*/ 252 h 407"/>
                        <a:gd name="T6" fmla="*/ 760 w 867"/>
                        <a:gd name="T7" fmla="*/ 28 h 407"/>
                        <a:gd name="T8" fmla="*/ 232 w 867"/>
                        <a:gd name="T9" fmla="*/ 84 h 40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67"/>
                        <a:gd name="T16" fmla="*/ 0 h 407"/>
                        <a:gd name="T17" fmla="*/ 867 w 867"/>
                        <a:gd name="T18" fmla="*/ 407 h 40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7849" name="Freeform 1679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87"/>
                      <a:gd name="T10" fmla="*/ 0 h 288"/>
                      <a:gd name="T11" fmla="*/ 87 w 87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850" name="Freeform 1680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87"/>
                      <a:gd name="T10" fmla="*/ 0 h 288"/>
                      <a:gd name="T11" fmla="*/ 87 w 87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851" name="Freeform 1681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>
                      <a:gd name="T0" fmla="*/ 48 w 72"/>
                      <a:gd name="T1" fmla="*/ 0 h 184"/>
                      <a:gd name="T2" fmla="*/ 64 w 72"/>
                      <a:gd name="T3" fmla="*/ 120 h 184"/>
                      <a:gd name="T4" fmla="*/ 0 w 72"/>
                      <a:gd name="T5" fmla="*/ 184 h 184"/>
                      <a:gd name="T6" fmla="*/ 0 60000 65536"/>
                      <a:gd name="T7" fmla="*/ 0 60000 65536"/>
                      <a:gd name="T8" fmla="*/ 0 60000 65536"/>
                      <a:gd name="T9" fmla="*/ 0 w 72"/>
                      <a:gd name="T10" fmla="*/ 0 h 184"/>
                      <a:gd name="T11" fmla="*/ 72 w 72"/>
                      <a:gd name="T12" fmla="*/ 184 h 18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852" name="Freeform 1682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>
                      <a:gd name="T0" fmla="*/ 0 w 112"/>
                      <a:gd name="T1" fmla="*/ 0 h 144"/>
                      <a:gd name="T2" fmla="*/ 56 w 112"/>
                      <a:gd name="T3" fmla="*/ 48 h 144"/>
                      <a:gd name="T4" fmla="*/ 112 w 112"/>
                      <a:gd name="T5" fmla="*/ 144 h 144"/>
                      <a:gd name="T6" fmla="*/ 0 60000 65536"/>
                      <a:gd name="T7" fmla="*/ 0 60000 65536"/>
                      <a:gd name="T8" fmla="*/ 0 60000 65536"/>
                      <a:gd name="T9" fmla="*/ 0 w 112"/>
                      <a:gd name="T10" fmla="*/ 0 h 144"/>
                      <a:gd name="T11" fmla="*/ 112 w 112"/>
                      <a:gd name="T12" fmla="*/ 144 h 14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853" name="Freeform 1683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>
                      <a:gd name="T0" fmla="*/ 0 w 120"/>
                      <a:gd name="T1" fmla="*/ 0 h 160"/>
                      <a:gd name="T2" fmla="*/ 72 w 120"/>
                      <a:gd name="T3" fmla="*/ 72 h 160"/>
                      <a:gd name="T4" fmla="*/ 120 w 120"/>
                      <a:gd name="T5" fmla="*/ 160 h 160"/>
                      <a:gd name="T6" fmla="*/ 0 60000 65536"/>
                      <a:gd name="T7" fmla="*/ 0 60000 65536"/>
                      <a:gd name="T8" fmla="*/ 0 60000 65536"/>
                      <a:gd name="T9" fmla="*/ 0 w 120"/>
                      <a:gd name="T10" fmla="*/ 0 h 160"/>
                      <a:gd name="T11" fmla="*/ 120 w 120"/>
                      <a:gd name="T12" fmla="*/ 160 h 16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7527" name="Group 1684"/>
            <p:cNvGrpSpPr>
              <a:grpSpLocks/>
            </p:cNvGrpSpPr>
            <p:nvPr/>
          </p:nvGrpSpPr>
          <p:grpSpPr bwMode="auto">
            <a:xfrm>
              <a:off x="2112" y="2400"/>
              <a:ext cx="192" cy="144"/>
              <a:chOff x="3148" y="2204"/>
              <a:chExt cx="1158" cy="886"/>
            </a:xfrm>
          </p:grpSpPr>
          <p:sp>
            <p:nvSpPr>
              <p:cNvPr id="17828" name="Freeform 1685"/>
              <p:cNvSpPr>
                <a:spLocks/>
              </p:cNvSpPr>
              <p:nvPr/>
            </p:nvSpPr>
            <p:spPr bwMode="auto">
              <a:xfrm rot="18156226" flipH="1">
                <a:off x="3544" y="2327"/>
                <a:ext cx="816" cy="709"/>
              </a:xfrm>
              <a:custGeom>
                <a:avLst/>
                <a:gdLst>
                  <a:gd name="T0" fmla="*/ 1902 w 508"/>
                  <a:gd name="T1" fmla="*/ 23238 h 416"/>
                  <a:gd name="T2" fmla="*/ 4000 w 508"/>
                  <a:gd name="T3" fmla="*/ 54804 h 416"/>
                  <a:gd name="T4" fmla="*/ 25977 w 508"/>
                  <a:gd name="T5" fmla="*/ 82714 h 416"/>
                  <a:gd name="T6" fmla="*/ 33544 w 508"/>
                  <a:gd name="T7" fmla="*/ 74605 h 416"/>
                  <a:gd name="T8" fmla="*/ 46191 w 508"/>
                  <a:gd name="T9" fmla="*/ 74056 h 416"/>
                  <a:gd name="T10" fmla="*/ 58111 w 508"/>
                  <a:gd name="T11" fmla="*/ 28992 h 416"/>
                  <a:gd name="T12" fmla="*/ 46567 w 508"/>
                  <a:gd name="T13" fmla="*/ 4455 h 416"/>
                  <a:gd name="T14" fmla="*/ 32095 w 508"/>
                  <a:gd name="T15" fmla="*/ 2059 h 416"/>
                  <a:gd name="T16" fmla="*/ 23584 w 508"/>
                  <a:gd name="T17" fmla="*/ 8827 h 416"/>
                  <a:gd name="T18" fmla="*/ 12576 w 508"/>
                  <a:gd name="T19" fmla="*/ 3927 h 416"/>
                  <a:gd name="T20" fmla="*/ 1902 w 508"/>
                  <a:gd name="T21" fmla="*/ 23238 h 4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8"/>
                  <a:gd name="T34" fmla="*/ 0 h 416"/>
                  <a:gd name="T35" fmla="*/ 508 w 508"/>
                  <a:gd name="T36" fmla="*/ 416 h 4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829" name="Freeform 1686"/>
              <p:cNvSpPr>
                <a:spLocks/>
              </p:cNvSpPr>
              <p:nvPr/>
            </p:nvSpPr>
            <p:spPr bwMode="auto">
              <a:xfrm rot="-3443774">
                <a:off x="3582" y="2514"/>
                <a:ext cx="476" cy="440"/>
              </a:xfrm>
              <a:custGeom>
                <a:avLst/>
                <a:gdLst>
                  <a:gd name="T0" fmla="*/ 28639 w 288"/>
                  <a:gd name="T1" fmla="*/ 46248 h 218"/>
                  <a:gd name="T2" fmla="*/ 6745 w 288"/>
                  <a:gd name="T3" fmla="*/ 9940 h 218"/>
                  <a:gd name="T4" fmla="*/ 678 w 288"/>
                  <a:gd name="T5" fmla="*/ 109066 h 218"/>
                  <a:gd name="T6" fmla="*/ 10312 w 288"/>
                  <a:gd name="T7" fmla="*/ 216690 h 218"/>
                  <a:gd name="T8" fmla="*/ 38310 w 288"/>
                  <a:gd name="T9" fmla="*/ 234744 h 218"/>
                  <a:gd name="T10" fmla="*/ 43152 w 288"/>
                  <a:gd name="T11" fmla="*/ 153937 h 218"/>
                  <a:gd name="T12" fmla="*/ 28639 w 288"/>
                  <a:gd name="T13" fmla="*/ 46248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8"/>
                  <a:gd name="T22" fmla="*/ 0 h 218"/>
                  <a:gd name="T23" fmla="*/ 288 w 288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830" name="Freeform 1687"/>
              <p:cNvSpPr>
                <a:spLocks/>
              </p:cNvSpPr>
              <p:nvPr/>
            </p:nvSpPr>
            <p:spPr bwMode="auto">
              <a:xfrm rot="18156226" flipH="1">
                <a:off x="4118" y="2865"/>
                <a:ext cx="58" cy="31"/>
              </a:xfrm>
              <a:custGeom>
                <a:avLst/>
                <a:gdLst>
                  <a:gd name="T0" fmla="*/ 0 w 36"/>
                  <a:gd name="T1" fmla="*/ 2165 h 18"/>
                  <a:gd name="T2" fmla="*/ 2499 w 36"/>
                  <a:gd name="T3" fmla="*/ 4090 h 18"/>
                  <a:gd name="T4" fmla="*/ 4231 w 36"/>
                  <a:gd name="T5" fmla="*/ 0 h 18"/>
                  <a:gd name="T6" fmla="*/ 0 w 36"/>
                  <a:gd name="T7" fmla="*/ 2165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18"/>
                  <a:gd name="T14" fmla="*/ 36 w 36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7831" name="Group 1688"/>
              <p:cNvGrpSpPr>
                <a:grpSpLocks/>
              </p:cNvGrpSpPr>
              <p:nvPr/>
            </p:nvGrpSpPr>
            <p:grpSpPr bwMode="auto">
              <a:xfrm rot="605647">
                <a:off x="3148" y="2204"/>
                <a:ext cx="714" cy="397"/>
                <a:chOff x="2506" y="1584"/>
                <a:chExt cx="419" cy="247"/>
              </a:xfrm>
            </p:grpSpPr>
            <p:sp>
              <p:nvSpPr>
                <p:cNvPr id="17832" name="Freeform 1689"/>
                <p:cNvSpPr>
                  <a:spLocks/>
                </p:cNvSpPr>
                <p:nvPr/>
              </p:nvSpPr>
              <p:spPr bwMode="auto">
                <a:xfrm rot="-4049421">
                  <a:off x="2757" y="1560"/>
                  <a:ext cx="144" cy="192"/>
                </a:xfrm>
                <a:custGeom>
                  <a:avLst/>
                  <a:gdLst>
                    <a:gd name="T0" fmla="*/ 0 w 144"/>
                    <a:gd name="T1" fmla="*/ 192 h 192"/>
                    <a:gd name="T2" fmla="*/ 48 w 144"/>
                    <a:gd name="T3" fmla="*/ 48 h 192"/>
                    <a:gd name="T4" fmla="*/ 144 w 144"/>
                    <a:gd name="T5" fmla="*/ 0 h 19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92"/>
                    <a:gd name="T11" fmla="*/ 144 w 14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7833" name="Group 1690"/>
                <p:cNvGrpSpPr>
                  <a:grpSpLocks/>
                </p:cNvGrpSpPr>
                <p:nvPr/>
              </p:nvGrpSpPr>
              <p:grpSpPr bwMode="auto">
                <a:xfrm rot="-22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17834" name="Group 1691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17840" name="Freeform 1692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>
                        <a:gd name="T0" fmla="*/ 848 w 848"/>
                        <a:gd name="T1" fmla="*/ 300 h 308"/>
                        <a:gd name="T2" fmla="*/ 704 w 848"/>
                        <a:gd name="T3" fmla="*/ 76 h 308"/>
                        <a:gd name="T4" fmla="*/ 576 w 848"/>
                        <a:gd name="T5" fmla="*/ 4 h 308"/>
                        <a:gd name="T6" fmla="*/ 376 w 848"/>
                        <a:gd name="T7" fmla="*/ 52 h 308"/>
                        <a:gd name="T8" fmla="*/ 0 w 848"/>
                        <a:gd name="T9" fmla="*/ 308 h 30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48"/>
                        <a:gd name="T16" fmla="*/ 0 h 308"/>
                        <a:gd name="T17" fmla="*/ 848 w 848"/>
                        <a:gd name="T18" fmla="*/ 308 h 30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841" name="Freeform 1693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>
                        <a:gd name="T0" fmla="*/ 0 w 867"/>
                        <a:gd name="T1" fmla="*/ 92 h 407"/>
                        <a:gd name="T2" fmla="*/ 552 w 867"/>
                        <a:gd name="T3" fmla="*/ 380 h 407"/>
                        <a:gd name="T4" fmla="*/ 832 w 867"/>
                        <a:gd name="T5" fmla="*/ 252 h 407"/>
                        <a:gd name="T6" fmla="*/ 760 w 867"/>
                        <a:gd name="T7" fmla="*/ 28 h 407"/>
                        <a:gd name="T8" fmla="*/ 232 w 867"/>
                        <a:gd name="T9" fmla="*/ 84 h 40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67"/>
                        <a:gd name="T16" fmla="*/ 0 h 407"/>
                        <a:gd name="T17" fmla="*/ 867 w 867"/>
                        <a:gd name="T18" fmla="*/ 407 h 40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7835" name="Freeform 1694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87"/>
                      <a:gd name="T10" fmla="*/ 0 h 288"/>
                      <a:gd name="T11" fmla="*/ 87 w 87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836" name="Freeform 1695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87"/>
                      <a:gd name="T10" fmla="*/ 0 h 288"/>
                      <a:gd name="T11" fmla="*/ 87 w 87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837" name="Freeform 1696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>
                      <a:gd name="T0" fmla="*/ 48 w 72"/>
                      <a:gd name="T1" fmla="*/ 0 h 184"/>
                      <a:gd name="T2" fmla="*/ 64 w 72"/>
                      <a:gd name="T3" fmla="*/ 120 h 184"/>
                      <a:gd name="T4" fmla="*/ 0 w 72"/>
                      <a:gd name="T5" fmla="*/ 184 h 184"/>
                      <a:gd name="T6" fmla="*/ 0 60000 65536"/>
                      <a:gd name="T7" fmla="*/ 0 60000 65536"/>
                      <a:gd name="T8" fmla="*/ 0 60000 65536"/>
                      <a:gd name="T9" fmla="*/ 0 w 72"/>
                      <a:gd name="T10" fmla="*/ 0 h 184"/>
                      <a:gd name="T11" fmla="*/ 72 w 72"/>
                      <a:gd name="T12" fmla="*/ 184 h 18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838" name="Freeform 1697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>
                      <a:gd name="T0" fmla="*/ 0 w 112"/>
                      <a:gd name="T1" fmla="*/ 0 h 144"/>
                      <a:gd name="T2" fmla="*/ 56 w 112"/>
                      <a:gd name="T3" fmla="*/ 48 h 144"/>
                      <a:gd name="T4" fmla="*/ 112 w 112"/>
                      <a:gd name="T5" fmla="*/ 144 h 144"/>
                      <a:gd name="T6" fmla="*/ 0 60000 65536"/>
                      <a:gd name="T7" fmla="*/ 0 60000 65536"/>
                      <a:gd name="T8" fmla="*/ 0 60000 65536"/>
                      <a:gd name="T9" fmla="*/ 0 w 112"/>
                      <a:gd name="T10" fmla="*/ 0 h 144"/>
                      <a:gd name="T11" fmla="*/ 112 w 112"/>
                      <a:gd name="T12" fmla="*/ 144 h 14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839" name="Freeform 1698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>
                      <a:gd name="T0" fmla="*/ 0 w 120"/>
                      <a:gd name="T1" fmla="*/ 0 h 160"/>
                      <a:gd name="T2" fmla="*/ 72 w 120"/>
                      <a:gd name="T3" fmla="*/ 72 h 160"/>
                      <a:gd name="T4" fmla="*/ 120 w 120"/>
                      <a:gd name="T5" fmla="*/ 160 h 160"/>
                      <a:gd name="T6" fmla="*/ 0 60000 65536"/>
                      <a:gd name="T7" fmla="*/ 0 60000 65536"/>
                      <a:gd name="T8" fmla="*/ 0 60000 65536"/>
                      <a:gd name="T9" fmla="*/ 0 w 120"/>
                      <a:gd name="T10" fmla="*/ 0 h 160"/>
                      <a:gd name="T11" fmla="*/ 120 w 120"/>
                      <a:gd name="T12" fmla="*/ 160 h 16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7528" name="Group 1699"/>
            <p:cNvGrpSpPr>
              <a:grpSpLocks/>
            </p:cNvGrpSpPr>
            <p:nvPr/>
          </p:nvGrpSpPr>
          <p:grpSpPr bwMode="auto">
            <a:xfrm>
              <a:off x="1488" y="2304"/>
              <a:ext cx="192" cy="144"/>
              <a:chOff x="3148" y="2204"/>
              <a:chExt cx="1158" cy="886"/>
            </a:xfrm>
          </p:grpSpPr>
          <p:sp>
            <p:nvSpPr>
              <p:cNvPr id="17814" name="Freeform 1700"/>
              <p:cNvSpPr>
                <a:spLocks/>
              </p:cNvSpPr>
              <p:nvPr/>
            </p:nvSpPr>
            <p:spPr bwMode="auto">
              <a:xfrm rot="18156226" flipH="1">
                <a:off x="3544" y="2327"/>
                <a:ext cx="816" cy="709"/>
              </a:xfrm>
              <a:custGeom>
                <a:avLst/>
                <a:gdLst>
                  <a:gd name="T0" fmla="*/ 1902 w 508"/>
                  <a:gd name="T1" fmla="*/ 23238 h 416"/>
                  <a:gd name="T2" fmla="*/ 4000 w 508"/>
                  <a:gd name="T3" fmla="*/ 54804 h 416"/>
                  <a:gd name="T4" fmla="*/ 25977 w 508"/>
                  <a:gd name="T5" fmla="*/ 82714 h 416"/>
                  <a:gd name="T6" fmla="*/ 33544 w 508"/>
                  <a:gd name="T7" fmla="*/ 74605 h 416"/>
                  <a:gd name="T8" fmla="*/ 46191 w 508"/>
                  <a:gd name="T9" fmla="*/ 74056 h 416"/>
                  <a:gd name="T10" fmla="*/ 58111 w 508"/>
                  <a:gd name="T11" fmla="*/ 28992 h 416"/>
                  <a:gd name="T12" fmla="*/ 46567 w 508"/>
                  <a:gd name="T13" fmla="*/ 4455 h 416"/>
                  <a:gd name="T14" fmla="*/ 32095 w 508"/>
                  <a:gd name="T15" fmla="*/ 2059 h 416"/>
                  <a:gd name="T16" fmla="*/ 23584 w 508"/>
                  <a:gd name="T17" fmla="*/ 8827 h 416"/>
                  <a:gd name="T18" fmla="*/ 12576 w 508"/>
                  <a:gd name="T19" fmla="*/ 3927 h 416"/>
                  <a:gd name="T20" fmla="*/ 1902 w 508"/>
                  <a:gd name="T21" fmla="*/ 23238 h 4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8"/>
                  <a:gd name="T34" fmla="*/ 0 h 416"/>
                  <a:gd name="T35" fmla="*/ 508 w 508"/>
                  <a:gd name="T36" fmla="*/ 416 h 4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815" name="Freeform 1701"/>
              <p:cNvSpPr>
                <a:spLocks/>
              </p:cNvSpPr>
              <p:nvPr/>
            </p:nvSpPr>
            <p:spPr bwMode="auto">
              <a:xfrm rot="-3443774">
                <a:off x="3582" y="2514"/>
                <a:ext cx="476" cy="440"/>
              </a:xfrm>
              <a:custGeom>
                <a:avLst/>
                <a:gdLst>
                  <a:gd name="T0" fmla="*/ 28639 w 288"/>
                  <a:gd name="T1" fmla="*/ 46248 h 218"/>
                  <a:gd name="T2" fmla="*/ 6745 w 288"/>
                  <a:gd name="T3" fmla="*/ 9940 h 218"/>
                  <a:gd name="T4" fmla="*/ 678 w 288"/>
                  <a:gd name="T5" fmla="*/ 109066 h 218"/>
                  <a:gd name="T6" fmla="*/ 10312 w 288"/>
                  <a:gd name="T7" fmla="*/ 216690 h 218"/>
                  <a:gd name="T8" fmla="*/ 38310 w 288"/>
                  <a:gd name="T9" fmla="*/ 234744 h 218"/>
                  <a:gd name="T10" fmla="*/ 43152 w 288"/>
                  <a:gd name="T11" fmla="*/ 153937 h 218"/>
                  <a:gd name="T12" fmla="*/ 28639 w 288"/>
                  <a:gd name="T13" fmla="*/ 46248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8"/>
                  <a:gd name="T22" fmla="*/ 0 h 218"/>
                  <a:gd name="T23" fmla="*/ 288 w 288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816" name="Freeform 1702"/>
              <p:cNvSpPr>
                <a:spLocks/>
              </p:cNvSpPr>
              <p:nvPr/>
            </p:nvSpPr>
            <p:spPr bwMode="auto">
              <a:xfrm rot="18156226" flipH="1">
                <a:off x="4118" y="2865"/>
                <a:ext cx="58" cy="31"/>
              </a:xfrm>
              <a:custGeom>
                <a:avLst/>
                <a:gdLst>
                  <a:gd name="T0" fmla="*/ 0 w 36"/>
                  <a:gd name="T1" fmla="*/ 2165 h 18"/>
                  <a:gd name="T2" fmla="*/ 2499 w 36"/>
                  <a:gd name="T3" fmla="*/ 4090 h 18"/>
                  <a:gd name="T4" fmla="*/ 4231 w 36"/>
                  <a:gd name="T5" fmla="*/ 0 h 18"/>
                  <a:gd name="T6" fmla="*/ 0 w 36"/>
                  <a:gd name="T7" fmla="*/ 2165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18"/>
                  <a:gd name="T14" fmla="*/ 36 w 36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7817" name="Group 1703"/>
              <p:cNvGrpSpPr>
                <a:grpSpLocks/>
              </p:cNvGrpSpPr>
              <p:nvPr/>
            </p:nvGrpSpPr>
            <p:grpSpPr bwMode="auto">
              <a:xfrm rot="605647">
                <a:off x="3148" y="2204"/>
                <a:ext cx="714" cy="397"/>
                <a:chOff x="2506" y="1584"/>
                <a:chExt cx="419" cy="247"/>
              </a:xfrm>
            </p:grpSpPr>
            <p:sp>
              <p:nvSpPr>
                <p:cNvPr id="17818" name="Freeform 1704"/>
                <p:cNvSpPr>
                  <a:spLocks/>
                </p:cNvSpPr>
                <p:nvPr/>
              </p:nvSpPr>
              <p:spPr bwMode="auto">
                <a:xfrm rot="-4049421">
                  <a:off x="2757" y="1560"/>
                  <a:ext cx="144" cy="192"/>
                </a:xfrm>
                <a:custGeom>
                  <a:avLst/>
                  <a:gdLst>
                    <a:gd name="T0" fmla="*/ 0 w 144"/>
                    <a:gd name="T1" fmla="*/ 192 h 192"/>
                    <a:gd name="T2" fmla="*/ 48 w 144"/>
                    <a:gd name="T3" fmla="*/ 48 h 192"/>
                    <a:gd name="T4" fmla="*/ 144 w 144"/>
                    <a:gd name="T5" fmla="*/ 0 h 19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92"/>
                    <a:gd name="T11" fmla="*/ 144 w 14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7819" name="Group 1705"/>
                <p:cNvGrpSpPr>
                  <a:grpSpLocks/>
                </p:cNvGrpSpPr>
                <p:nvPr/>
              </p:nvGrpSpPr>
              <p:grpSpPr bwMode="auto">
                <a:xfrm rot="-22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17820" name="Group 1706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17826" name="Freeform 1707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>
                        <a:gd name="T0" fmla="*/ 848 w 848"/>
                        <a:gd name="T1" fmla="*/ 300 h 308"/>
                        <a:gd name="T2" fmla="*/ 704 w 848"/>
                        <a:gd name="T3" fmla="*/ 76 h 308"/>
                        <a:gd name="T4" fmla="*/ 576 w 848"/>
                        <a:gd name="T5" fmla="*/ 4 h 308"/>
                        <a:gd name="T6" fmla="*/ 376 w 848"/>
                        <a:gd name="T7" fmla="*/ 52 h 308"/>
                        <a:gd name="T8" fmla="*/ 0 w 848"/>
                        <a:gd name="T9" fmla="*/ 308 h 30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48"/>
                        <a:gd name="T16" fmla="*/ 0 h 308"/>
                        <a:gd name="T17" fmla="*/ 848 w 848"/>
                        <a:gd name="T18" fmla="*/ 308 h 30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827" name="Freeform 1708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>
                        <a:gd name="T0" fmla="*/ 0 w 867"/>
                        <a:gd name="T1" fmla="*/ 92 h 407"/>
                        <a:gd name="T2" fmla="*/ 552 w 867"/>
                        <a:gd name="T3" fmla="*/ 380 h 407"/>
                        <a:gd name="T4" fmla="*/ 832 w 867"/>
                        <a:gd name="T5" fmla="*/ 252 h 407"/>
                        <a:gd name="T6" fmla="*/ 760 w 867"/>
                        <a:gd name="T7" fmla="*/ 28 h 407"/>
                        <a:gd name="T8" fmla="*/ 232 w 867"/>
                        <a:gd name="T9" fmla="*/ 84 h 40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67"/>
                        <a:gd name="T16" fmla="*/ 0 h 407"/>
                        <a:gd name="T17" fmla="*/ 867 w 867"/>
                        <a:gd name="T18" fmla="*/ 407 h 40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7821" name="Freeform 1709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87"/>
                      <a:gd name="T10" fmla="*/ 0 h 288"/>
                      <a:gd name="T11" fmla="*/ 87 w 87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822" name="Freeform 1710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87"/>
                      <a:gd name="T10" fmla="*/ 0 h 288"/>
                      <a:gd name="T11" fmla="*/ 87 w 87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823" name="Freeform 1711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>
                      <a:gd name="T0" fmla="*/ 48 w 72"/>
                      <a:gd name="T1" fmla="*/ 0 h 184"/>
                      <a:gd name="T2" fmla="*/ 64 w 72"/>
                      <a:gd name="T3" fmla="*/ 120 h 184"/>
                      <a:gd name="T4" fmla="*/ 0 w 72"/>
                      <a:gd name="T5" fmla="*/ 184 h 184"/>
                      <a:gd name="T6" fmla="*/ 0 60000 65536"/>
                      <a:gd name="T7" fmla="*/ 0 60000 65536"/>
                      <a:gd name="T8" fmla="*/ 0 60000 65536"/>
                      <a:gd name="T9" fmla="*/ 0 w 72"/>
                      <a:gd name="T10" fmla="*/ 0 h 184"/>
                      <a:gd name="T11" fmla="*/ 72 w 72"/>
                      <a:gd name="T12" fmla="*/ 184 h 18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824" name="Freeform 1712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>
                      <a:gd name="T0" fmla="*/ 0 w 112"/>
                      <a:gd name="T1" fmla="*/ 0 h 144"/>
                      <a:gd name="T2" fmla="*/ 56 w 112"/>
                      <a:gd name="T3" fmla="*/ 48 h 144"/>
                      <a:gd name="T4" fmla="*/ 112 w 112"/>
                      <a:gd name="T5" fmla="*/ 144 h 144"/>
                      <a:gd name="T6" fmla="*/ 0 60000 65536"/>
                      <a:gd name="T7" fmla="*/ 0 60000 65536"/>
                      <a:gd name="T8" fmla="*/ 0 60000 65536"/>
                      <a:gd name="T9" fmla="*/ 0 w 112"/>
                      <a:gd name="T10" fmla="*/ 0 h 144"/>
                      <a:gd name="T11" fmla="*/ 112 w 112"/>
                      <a:gd name="T12" fmla="*/ 144 h 14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825" name="Freeform 1713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>
                      <a:gd name="T0" fmla="*/ 0 w 120"/>
                      <a:gd name="T1" fmla="*/ 0 h 160"/>
                      <a:gd name="T2" fmla="*/ 72 w 120"/>
                      <a:gd name="T3" fmla="*/ 72 h 160"/>
                      <a:gd name="T4" fmla="*/ 120 w 120"/>
                      <a:gd name="T5" fmla="*/ 160 h 160"/>
                      <a:gd name="T6" fmla="*/ 0 60000 65536"/>
                      <a:gd name="T7" fmla="*/ 0 60000 65536"/>
                      <a:gd name="T8" fmla="*/ 0 60000 65536"/>
                      <a:gd name="T9" fmla="*/ 0 w 120"/>
                      <a:gd name="T10" fmla="*/ 0 h 160"/>
                      <a:gd name="T11" fmla="*/ 120 w 120"/>
                      <a:gd name="T12" fmla="*/ 160 h 16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7529" name="Group 1714"/>
            <p:cNvGrpSpPr>
              <a:grpSpLocks/>
            </p:cNvGrpSpPr>
            <p:nvPr/>
          </p:nvGrpSpPr>
          <p:grpSpPr bwMode="auto">
            <a:xfrm>
              <a:off x="1344" y="2544"/>
              <a:ext cx="192" cy="144"/>
              <a:chOff x="3148" y="2204"/>
              <a:chExt cx="1158" cy="886"/>
            </a:xfrm>
          </p:grpSpPr>
          <p:sp>
            <p:nvSpPr>
              <p:cNvPr id="17800" name="Freeform 1715"/>
              <p:cNvSpPr>
                <a:spLocks/>
              </p:cNvSpPr>
              <p:nvPr/>
            </p:nvSpPr>
            <p:spPr bwMode="auto">
              <a:xfrm rot="18156226" flipH="1">
                <a:off x="3544" y="2327"/>
                <a:ext cx="816" cy="709"/>
              </a:xfrm>
              <a:custGeom>
                <a:avLst/>
                <a:gdLst>
                  <a:gd name="T0" fmla="*/ 1902 w 508"/>
                  <a:gd name="T1" fmla="*/ 23238 h 416"/>
                  <a:gd name="T2" fmla="*/ 4000 w 508"/>
                  <a:gd name="T3" fmla="*/ 54804 h 416"/>
                  <a:gd name="T4" fmla="*/ 25977 w 508"/>
                  <a:gd name="T5" fmla="*/ 82714 h 416"/>
                  <a:gd name="T6" fmla="*/ 33544 w 508"/>
                  <a:gd name="T7" fmla="*/ 74605 h 416"/>
                  <a:gd name="T8" fmla="*/ 46191 w 508"/>
                  <a:gd name="T9" fmla="*/ 74056 h 416"/>
                  <a:gd name="T10" fmla="*/ 58111 w 508"/>
                  <a:gd name="T11" fmla="*/ 28992 h 416"/>
                  <a:gd name="T12" fmla="*/ 46567 w 508"/>
                  <a:gd name="T13" fmla="*/ 4455 h 416"/>
                  <a:gd name="T14" fmla="*/ 32095 w 508"/>
                  <a:gd name="T15" fmla="*/ 2059 h 416"/>
                  <a:gd name="T16" fmla="*/ 23584 w 508"/>
                  <a:gd name="T17" fmla="*/ 8827 h 416"/>
                  <a:gd name="T18" fmla="*/ 12576 w 508"/>
                  <a:gd name="T19" fmla="*/ 3927 h 416"/>
                  <a:gd name="T20" fmla="*/ 1902 w 508"/>
                  <a:gd name="T21" fmla="*/ 23238 h 4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8"/>
                  <a:gd name="T34" fmla="*/ 0 h 416"/>
                  <a:gd name="T35" fmla="*/ 508 w 508"/>
                  <a:gd name="T36" fmla="*/ 416 h 4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801" name="Freeform 1716"/>
              <p:cNvSpPr>
                <a:spLocks/>
              </p:cNvSpPr>
              <p:nvPr/>
            </p:nvSpPr>
            <p:spPr bwMode="auto">
              <a:xfrm rot="-3443774">
                <a:off x="3582" y="2514"/>
                <a:ext cx="476" cy="440"/>
              </a:xfrm>
              <a:custGeom>
                <a:avLst/>
                <a:gdLst>
                  <a:gd name="T0" fmla="*/ 28639 w 288"/>
                  <a:gd name="T1" fmla="*/ 46248 h 218"/>
                  <a:gd name="T2" fmla="*/ 6745 w 288"/>
                  <a:gd name="T3" fmla="*/ 9940 h 218"/>
                  <a:gd name="T4" fmla="*/ 678 w 288"/>
                  <a:gd name="T5" fmla="*/ 109066 h 218"/>
                  <a:gd name="T6" fmla="*/ 10312 w 288"/>
                  <a:gd name="T7" fmla="*/ 216690 h 218"/>
                  <a:gd name="T8" fmla="*/ 38310 w 288"/>
                  <a:gd name="T9" fmla="*/ 234744 h 218"/>
                  <a:gd name="T10" fmla="*/ 43152 w 288"/>
                  <a:gd name="T11" fmla="*/ 153937 h 218"/>
                  <a:gd name="T12" fmla="*/ 28639 w 288"/>
                  <a:gd name="T13" fmla="*/ 46248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8"/>
                  <a:gd name="T22" fmla="*/ 0 h 218"/>
                  <a:gd name="T23" fmla="*/ 288 w 288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802" name="Freeform 1717"/>
              <p:cNvSpPr>
                <a:spLocks/>
              </p:cNvSpPr>
              <p:nvPr/>
            </p:nvSpPr>
            <p:spPr bwMode="auto">
              <a:xfrm rot="18156226" flipH="1">
                <a:off x="4118" y="2865"/>
                <a:ext cx="58" cy="31"/>
              </a:xfrm>
              <a:custGeom>
                <a:avLst/>
                <a:gdLst>
                  <a:gd name="T0" fmla="*/ 0 w 36"/>
                  <a:gd name="T1" fmla="*/ 2165 h 18"/>
                  <a:gd name="T2" fmla="*/ 2499 w 36"/>
                  <a:gd name="T3" fmla="*/ 4090 h 18"/>
                  <a:gd name="T4" fmla="*/ 4231 w 36"/>
                  <a:gd name="T5" fmla="*/ 0 h 18"/>
                  <a:gd name="T6" fmla="*/ 0 w 36"/>
                  <a:gd name="T7" fmla="*/ 2165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18"/>
                  <a:gd name="T14" fmla="*/ 36 w 36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7803" name="Group 1718"/>
              <p:cNvGrpSpPr>
                <a:grpSpLocks/>
              </p:cNvGrpSpPr>
              <p:nvPr/>
            </p:nvGrpSpPr>
            <p:grpSpPr bwMode="auto">
              <a:xfrm rot="605647">
                <a:off x="3148" y="2204"/>
                <a:ext cx="714" cy="397"/>
                <a:chOff x="2506" y="1584"/>
                <a:chExt cx="419" cy="247"/>
              </a:xfrm>
            </p:grpSpPr>
            <p:sp>
              <p:nvSpPr>
                <p:cNvPr id="17804" name="Freeform 1719"/>
                <p:cNvSpPr>
                  <a:spLocks/>
                </p:cNvSpPr>
                <p:nvPr/>
              </p:nvSpPr>
              <p:spPr bwMode="auto">
                <a:xfrm rot="-4049421">
                  <a:off x="2757" y="1560"/>
                  <a:ext cx="144" cy="192"/>
                </a:xfrm>
                <a:custGeom>
                  <a:avLst/>
                  <a:gdLst>
                    <a:gd name="T0" fmla="*/ 0 w 144"/>
                    <a:gd name="T1" fmla="*/ 192 h 192"/>
                    <a:gd name="T2" fmla="*/ 48 w 144"/>
                    <a:gd name="T3" fmla="*/ 48 h 192"/>
                    <a:gd name="T4" fmla="*/ 144 w 144"/>
                    <a:gd name="T5" fmla="*/ 0 h 19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92"/>
                    <a:gd name="T11" fmla="*/ 144 w 14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7805" name="Group 1720"/>
                <p:cNvGrpSpPr>
                  <a:grpSpLocks/>
                </p:cNvGrpSpPr>
                <p:nvPr/>
              </p:nvGrpSpPr>
              <p:grpSpPr bwMode="auto">
                <a:xfrm rot="-22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17806" name="Group 1721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17812" name="Freeform 1722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>
                        <a:gd name="T0" fmla="*/ 848 w 848"/>
                        <a:gd name="T1" fmla="*/ 300 h 308"/>
                        <a:gd name="T2" fmla="*/ 704 w 848"/>
                        <a:gd name="T3" fmla="*/ 76 h 308"/>
                        <a:gd name="T4" fmla="*/ 576 w 848"/>
                        <a:gd name="T5" fmla="*/ 4 h 308"/>
                        <a:gd name="T6" fmla="*/ 376 w 848"/>
                        <a:gd name="T7" fmla="*/ 52 h 308"/>
                        <a:gd name="T8" fmla="*/ 0 w 848"/>
                        <a:gd name="T9" fmla="*/ 308 h 30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48"/>
                        <a:gd name="T16" fmla="*/ 0 h 308"/>
                        <a:gd name="T17" fmla="*/ 848 w 848"/>
                        <a:gd name="T18" fmla="*/ 308 h 30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813" name="Freeform 1723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>
                        <a:gd name="T0" fmla="*/ 0 w 867"/>
                        <a:gd name="T1" fmla="*/ 92 h 407"/>
                        <a:gd name="T2" fmla="*/ 552 w 867"/>
                        <a:gd name="T3" fmla="*/ 380 h 407"/>
                        <a:gd name="T4" fmla="*/ 832 w 867"/>
                        <a:gd name="T5" fmla="*/ 252 h 407"/>
                        <a:gd name="T6" fmla="*/ 760 w 867"/>
                        <a:gd name="T7" fmla="*/ 28 h 407"/>
                        <a:gd name="T8" fmla="*/ 232 w 867"/>
                        <a:gd name="T9" fmla="*/ 84 h 40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67"/>
                        <a:gd name="T16" fmla="*/ 0 h 407"/>
                        <a:gd name="T17" fmla="*/ 867 w 867"/>
                        <a:gd name="T18" fmla="*/ 407 h 40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7807" name="Freeform 1724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87"/>
                      <a:gd name="T10" fmla="*/ 0 h 288"/>
                      <a:gd name="T11" fmla="*/ 87 w 87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808" name="Freeform 1725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87"/>
                      <a:gd name="T10" fmla="*/ 0 h 288"/>
                      <a:gd name="T11" fmla="*/ 87 w 87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809" name="Freeform 1726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>
                      <a:gd name="T0" fmla="*/ 48 w 72"/>
                      <a:gd name="T1" fmla="*/ 0 h 184"/>
                      <a:gd name="T2" fmla="*/ 64 w 72"/>
                      <a:gd name="T3" fmla="*/ 120 h 184"/>
                      <a:gd name="T4" fmla="*/ 0 w 72"/>
                      <a:gd name="T5" fmla="*/ 184 h 184"/>
                      <a:gd name="T6" fmla="*/ 0 60000 65536"/>
                      <a:gd name="T7" fmla="*/ 0 60000 65536"/>
                      <a:gd name="T8" fmla="*/ 0 60000 65536"/>
                      <a:gd name="T9" fmla="*/ 0 w 72"/>
                      <a:gd name="T10" fmla="*/ 0 h 184"/>
                      <a:gd name="T11" fmla="*/ 72 w 72"/>
                      <a:gd name="T12" fmla="*/ 184 h 18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810" name="Freeform 1727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>
                      <a:gd name="T0" fmla="*/ 0 w 112"/>
                      <a:gd name="T1" fmla="*/ 0 h 144"/>
                      <a:gd name="T2" fmla="*/ 56 w 112"/>
                      <a:gd name="T3" fmla="*/ 48 h 144"/>
                      <a:gd name="T4" fmla="*/ 112 w 112"/>
                      <a:gd name="T5" fmla="*/ 144 h 144"/>
                      <a:gd name="T6" fmla="*/ 0 60000 65536"/>
                      <a:gd name="T7" fmla="*/ 0 60000 65536"/>
                      <a:gd name="T8" fmla="*/ 0 60000 65536"/>
                      <a:gd name="T9" fmla="*/ 0 w 112"/>
                      <a:gd name="T10" fmla="*/ 0 h 144"/>
                      <a:gd name="T11" fmla="*/ 112 w 112"/>
                      <a:gd name="T12" fmla="*/ 144 h 14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811" name="Freeform 1728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>
                      <a:gd name="T0" fmla="*/ 0 w 120"/>
                      <a:gd name="T1" fmla="*/ 0 h 160"/>
                      <a:gd name="T2" fmla="*/ 72 w 120"/>
                      <a:gd name="T3" fmla="*/ 72 h 160"/>
                      <a:gd name="T4" fmla="*/ 120 w 120"/>
                      <a:gd name="T5" fmla="*/ 160 h 160"/>
                      <a:gd name="T6" fmla="*/ 0 60000 65536"/>
                      <a:gd name="T7" fmla="*/ 0 60000 65536"/>
                      <a:gd name="T8" fmla="*/ 0 60000 65536"/>
                      <a:gd name="T9" fmla="*/ 0 w 120"/>
                      <a:gd name="T10" fmla="*/ 0 h 160"/>
                      <a:gd name="T11" fmla="*/ 120 w 120"/>
                      <a:gd name="T12" fmla="*/ 160 h 16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7530" name="Group 1729"/>
            <p:cNvGrpSpPr>
              <a:grpSpLocks/>
            </p:cNvGrpSpPr>
            <p:nvPr/>
          </p:nvGrpSpPr>
          <p:grpSpPr bwMode="auto">
            <a:xfrm>
              <a:off x="1728" y="2832"/>
              <a:ext cx="192" cy="144"/>
              <a:chOff x="3148" y="2204"/>
              <a:chExt cx="1158" cy="886"/>
            </a:xfrm>
          </p:grpSpPr>
          <p:sp>
            <p:nvSpPr>
              <p:cNvPr id="17786" name="Freeform 1730"/>
              <p:cNvSpPr>
                <a:spLocks/>
              </p:cNvSpPr>
              <p:nvPr/>
            </p:nvSpPr>
            <p:spPr bwMode="auto">
              <a:xfrm rot="18156226" flipH="1">
                <a:off x="3544" y="2327"/>
                <a:ext cx="816" cy="709"/>
              </a:xfrm>
              <a:custGeom>
                <a:avLst/>
                <a:gdLst>
                  <a:gd name="T0" fmla="*/ 1902 w 508"/>
                  <a:gd name="T1" fmla="*/ 23238 h 416"/>
                  <a:gd name="T2" fmla="*/ 4000 w 508"/>
                  <a:gd name="T3" fmla="*/ 54804 h 416"/>
                  <a:gd name="T4" fmla="*/ 25977 w 508"/>
                  <a:gd name="T5" fmla="*/ 82714 h 416"/>
                  <a:gd name="T6" fmla="*/ 33544 w 508"/>
                  <a:gd name="T7" fmla="*/ 74605 h 416"/>
                  <a:gd name="T8" fmla="*/ 46191 w 508"/>
                  <a:gd name="T9" fmla="*/ 74056 h 416"/>
                  <a:gd name="T10" fmla="*/ 58111 w 508"/>
                  <a:gd name="T11" fmla="*/ 28992 h 416"/>
                  <a:gd name="T12" fmla="*/ 46567 w 508"/>
                  <a:gd name="T13" fmla="*/ 4455 h 416"/>
                  <a:gd name="T14" fmla="*/ 32095 w 508"/>
                  <a:gd name="T15" fmla="*/ 2059 h 416"/>
                  <a:gd name="T16" fmla="*/ 23584 w 508"/>
                  <a:gd name="T17" fmla="*/ 8827 h 416"/>
                  <a:gd name="T18" fmla="*/ 12576 w 508"/>
                  <a:gd name="T19" fmla="*/ 3927 h 416"/>
                  <a:gd name="T20" fmla="*/ 1902 w 508"/>
                  <a:gd name="T21" fmla="*/ 23238 h 4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8"/>
                  <a:gd name="T34" fmla="*/ 0 h 416"/>
                  <a:gd name="T35" fmla="*/ 508 w 508"/>
                  <a:gd name="T36" fmla="*/ 416 h 4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787" name="Freeform 1731"/>
              <p:cNvSpPr>
                <a:spLocks/>
              </p:cNvSpPr>
              <p:nvPr/>
            </p:nvSpPr>
            <p:spPr bwMode="auto">
              <a:xfrm rot="-3443774">
                <a:off x="3582" y="2514"/>
                <a:ext cx="476" cy="440"/>
              </a:xfrm>
              <a:custGeom>
                <a:avLst/>
                <a:gdLst>
                  <a:gd name="T0" fmla="*/ 28639 w 288"/>
                  <a:gd name="T1" fmla="*/ 46248 h 218"/>
                  <a:gd name="T2" fmla="*/ 6745 w 288"/>
                  <a:gd name="T3" fmla="*/ 9940 h 218"/>
                  <a:gd name="T4" fmla="*/ 678 w 288"/>
                  <a:gd name="T5" fmla="*/ 109066 h 218"/>
                  <a:gd name="T6" fmla="*/ 10312 w 288"/>
                  <a:gd name="T7" fmla="*/ 216690 h 218"/>
                  <a:gd name="T8" fmla="*/ 38310 w 288"/>
                  <a:gd name="T9" fmla="*/ 234744 h 218"/>
                  <a:gd name="T10" fmla="*/ 43152 w 288"/>
                  <a:gd name="T11" fmla="*/ 153937 h 218"/>
                  <a:gd name="T12" fmla="*/ 28639 w 288"/>
                  <a:gd name="T13" fmla="*/ 46248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8"/>
                  <a:gd name="T22" fmla="*/ 0 h 218"/>
                  <a:gd name="T23" fmla="*/ 288 w 288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788" name="Freeform 1732"/>
              <p:cNvSpPr>
                <a:spLocks/>
              </p:cNvSpPr>
              <p:nvPr/>
            </p:nvSpPr>
            <p:spPr bwMode="auto">
              <a:xfrm rot="18156226" flipH="1">
                <a:off x="4118" y="2865"/>
                <a:ext cx="58" cy="31"/>
              </a:xfrm>
              <a:custGeom>
                <a:avLst/>
                <a:gdLst>
                  <a:gd name="T0" fmla="*/ 0 w 36"/>
                  <a:gd name="T1" fmla="*/ 2165 h 18"/>
                  <a:gd name="T2" fmla="*/ 2499 w 36"/>
                  <a:gd name="T3" fmla="*/ 4090 h 18"/>
                  <a:gd name="T4" fmla="*/ 4231 w 36"/>
                  <a:gd name="T5" fmla="*/ 0 h 18"/>
                  <a:gd name="T6" fmla="*/ 0 w 36"/>
                  <a:gd name="T7" fmla="*/ 2165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18"/>
                  <a:gd name="T14" fmla="*/ 36 w 36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7789" name="Group 1733"/>
              <p:cNvGrpSpPr>
                <a:grpSpLocks/>
              </p:cNvGrpSpPr>
              <p:nvPr/>
            </p:nvGrpSpPr>
            <p:grpSpPr bwMode="auto">
              <a:xfrm rot="605647">
                <a:off x="3148" y="2204"/>
                <a:ext cx="714" cy="397"/>
                <a:chOff x="2506" y="1584"/>
                <a:chExt cx="419" cy="247"/>
              </a:xfrm>
            </p:grpSpPr>
            <p:sp>
              <p:nvSpPr>
                <p:cNvPr id="17790" name="Freeform 1734"/>
                <p:cNvSpPr>
                  <a:spLocks/>
                </p:cNvSpPr>
                <p:nvPr/>
              </p:nvSpPr>
              <p:spPr bwMode="auto">
                <a:xfrm rot="-4049421">
                  <a:off x="2757" y="1560"/>
                  <a:ext cx="144" cy="192"/>
                </a:xfrm>
                <a:custGeom>
                  <a:avLst/>
                  <a:gdLst>
                    <a:gd name="T0" fmla="*/ 0 w 144"/>
                    <a:gd name="T1" fmla="*/ 192 h 192"/>
                    <a:gd name="T2" fmla="*/ 48 w 144"/>
                    <a:gd name="T3" fmla="*/ 48 h 192"/>
                    <a:gd name="T4" fmla="*/ 144 w 144"/>
                    <a:gd name="T5" fmla="*/ 0 h 19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92"/>
                    <a:gd name="T11" fmla="*/ 144 w 14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7791" name="Group 1735"/>
                <p:cNvGrpSpPr>
                  <a:grpSpLocks/>
                </p:cNvGrpSpPr>
                <p:nvPr/>
              </p:nvGrpSpPr>
              <p:grpSpPr bwMode="auto">
                <a:xfrm rot="-22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17792" name="Group 1736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17798" name="Freeform 1737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>
                        <a:gd name="T0" fmla="*/ 848 w 848"/>
                        <a:gd name="T1" fmla="*/ 300 h 308"/>
                        <a:gd name="T2" fmla="*/ 704 w 848"/>
                        <a:gd name="T3" fmla="*/ 76 h 308"/>
                        <a:gd name="T4" fmla="*/ 576 w 848"/>
                        <a:gd name="T5" fmla="*/ 4 h 308"/>
                        <a:gd name="T6" fmla="*/ 376 w 848"/>
                        <a:gd name="T7" fmla="*/ 52 h 308"/>
                        <a:gd name="T8" fmla="*/ 0 w 848"/>
                        <a:gd name="T9" fmla="*/ 308 h 30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48"/>
                        <a:gd name="T16" fmla="*/ 0 h 308"/>
                        <a:gd name="T17" fmla="*/ 848 w 848"/>
                        <a:gd name="T18" fmla="*/ 308 h 30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799" name="Freeform 1738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>
                        <a:gd name="T0" fmla="*/ 0 w 867"/>
                        <a:gd name="T1" fmla="*/ 92 h 407"/>
                        <a:gd name="T2" fmla="*/ 552 w 867"/>
                        <a:gd name="T3" fmla="*/ 380 h 407"/>
                        <a:gd name="T4" fmla="*/ 832 w 867"/>
                        <a:gd name="T5" fmla="*/ 252 h 407"/>
                        <a:gd name="T6" fmla="*/ 760 w 867"/>
                        <a:gd name="T7" fmla="*/ 28 h 407"/>
                        <a:gd name="T8" fmla="*/ 232 w 867"/>
                        <a:gd name="T9" fmla="*/ 84 h 40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67"/>
                        <a:gd name="T16" fmla="*/ 0 h 407"/>
                        <a:gd name="T17" fmla="*/ 867 w 867"/>
                        <a:gd name="T18" fmla="*/ 407 h 40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7793" name="Freeform 1739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87"/>
                      <a:gd name="T10" fmla="*/ 0 h 288"/>
                      <a:gd name="T11" fmla="*/ 87 w 87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794" name="Freeform 1740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87"/>
                      <a:gd name="T10" fmla="*/ 0 h 288"/>
                      <a:gd name="T11" fmla="*/ 87 w 87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795" name="Freeform 1741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>
                      <a:gd name="T0" fmla="*/ 48 w 72"/>
                      <a:gd name="T1" fmla="*/ 0 h 184"/>
                      <a:gd name="T2" fmla="*/ 64 w 72"/>
                      <a:gd name="T3" fmla="*/ 120 h 184"/>
                      <a:gd name="T4" fmla="*/ 0 w 72"/>
                      <a:gd name="T5" fmla="*/ 184 h 184"/>
                      <a:gd name="T6" fmla="*/ 0 60000 65536"/>
                      <a:gd name="T7" fmla="*/ 0 60000 65536"/>
                      <a:gd name="T8" fmla="*/ 0 60000 65536"/>
                      <a:gd name="T9" fmla="*/ 0 w 72"/>
                      <a:gd name="T10" fmla="*/ 0 h 184"/>
                      <a:gd name="T11" fmla="*/ 72 w 72"/>
                      <a:gd name="T12" fmla="*/ 184 h 18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796" name="Freeform 1742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>
                      <a:gd name="T0" fmla="*/ 0 w 112"/>
                      <a:gd name="T1" fmla="*/ 0 h 144"/>
                      <a:gd name="T2" fmla="*/ 56 w 112"/>
                      <a:gd name="T3" fmla="*/ 48 h 144"/>
                      <a:gd name="T4" fmla="*/ 112 w 112"/>
                      <a:gd name="T5" fmla="*/ 144 h 144"/>
                      <a:gd name="T6" fmla="*/ 0 60000 65536"/>
                      <a:gd name="T7" fmla="*/ 0 60000 65536"/>
                      <a:gd name="T8" fmla="*/ 0 60000 65536"/>
                      <a:gd name="T9" fmla="*/ 0 w 112"/>
                      <a:gd name="T10" fmla="*/ 0 h 144"/>
                      <a:gd name="T11" fmla="*/ 112 w 112"/>
                      <a:gd name="T12" fmla="*/ 144 h 14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797" name="Freeform 1743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>
                      <a:gd name="T0" fmla="*/ 0 w 120"/>
                      <a:gd name="T1" fmla="*/ 0 h 160"/>
                      <a:gd name="T2" fmla="*/ 72 w 120"/>
                      <a:gd name="T3" fmla="*/ 72 h 160"/>
                      <a:gd name="T4" fmla="*/ 120 w 120"/>
                      <a:gd name="T5" fmla="*/ 160 h 160"/>
                      <a:gd name="T6" fmla="*/ 0 60000 65536"/>
                      <a:gd name="T7" fmla="*/ 0 60000 65536"/>
                      <a:gd name="T8" fmla="*/ 0 60000 65536"/>
                      <a:gd name="T9" fmla="*/ 0 w 120"/>
                      <a:gd name="T10" fmla="*/ 0 h 160"/>
                      <a:gd name="T11" fmla="*/ 120 w 120"/>
                      <a:gd name="T12" fmla="*/ 160 h 16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7531" name="Group 1744"/>
            <p:cNvGrpSpPr>
              <a:grpSpLocks/>
            </p:cNvGrpSpPr>
            <p:nvPr/>
          </p:nvGrpSpPr>
          <p:grpSpPr bwMode="auto">
            <a:xfrm>
              <a:off x="1104" y="2016"/>
              <a:ext cx="192" cy="144"/>
              <a:chOff x="3148" y="2204"/>
              <a:chExt cx="1158" cy="886"/>
            </a:xfrm>
          </p:grpSpPr>
          <p:sp>
            <p:nvSpPr>
              <p:cNvPr id="17772" name="Freeform 1745"/>
              <p:cNvSpPr>
                <a:spLocks/>
              </p:cNvSpPr>
              <p:nvPr/>
            </p:nvSpPr>
            <p:spPr bwMode="auto">
              <a:xfrm rot="18156226" flipH="1">
                <a:off x="3544" y="2327"/>
                <a:ext cx="816" cy="709"/>
              </a:xfrm>
              <a:custGeom>
                <a:avLst/>
                <a:gdLst>
                  <a:gd name="T0" fmla="*/ 1902 w 508"/>
                  <a:gd name="T1" fmla="*/ 23238 h 416"/>
                  <a:gd name="T2" fmla="*/ 4000 w 508"/>
                  <a:gd name="T3" fmla="*/ 54804 h 416"/>
                  <a:gd name="T4" fmla="*/ 25977 w 508"/>
                  <a:gd name="T5" fmla="*/ 82714 h 416"/>
                  <a:gd name="T6" fmla="*/ 33544 w 508"/>
                  <a:gd name="T7" fmla="*/ 74605 h 416"/>
                  <a:gd name="T8" fmla="*/ 46191 w 508"/>
                  <a:gd name="T9" fmla="*/ 74056 h 416"/>
                  <a:gd name="T10" fmla="*/ 58111 w 508"/>
                  <a:gd name="T11" fmla="*/ 28992 h 416"/>
                  <a:gd name="T12" fmla="*/ 46567 w 508"/>
                  <a:gd name="T13" fmla="*/ 4455 h 416"/>
                  <a:gd name="T14" fmla="*/ 32095 w 508"/>
                  <a:gd name="T15" fmla="*/ 2059 h 416"/>
                  <a:gd name="T16" fmla="*/ 23584 w 508"/>
                  <a:gd name="T17" fmla="*/ 8827 h 416"/>
                  <a:gd name="T18" fmla="*/ 12576 w 508"/>
                  <a:gd name="T19" fmla="*/ 3927 h 416"/>
                  <a:gd name="T20" fmla="*/ 1902 w 508"/>
                  <a:gd name="T21" fmla="*/ 23238 h 4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8"/>
                  <a:gd name="T34" fmla="*/ 0 h 416"/>
                  <a:gd name="T35" fmla="*/ 508 w 508"/>
                  <a:gd name="T36" fmla="*/ 416 h 4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773" name="Freeform 1746"/>
              <p:cNvSpPr>
                <a:spLocks/>
              </p:cNvSpPr>
              <p:nvPr/>
            </p:nvSpPr>
            <p:spPr bwMode="auto">
              <a:xfrm rot="-3443774">
                <a:off x="3582" y="2514"/>
                <a:ext cx="476" cy="440"/>
              </a:xfrm>
              <a:custGeom>
                <a:avLst/>
                <a:gdLst>
                  <a:gd name="T0" fmla="*/ 28639 w 288"/>
                  <a:gd name="T1" fmla="*/ 46248 h 218"/>
                  <a:gd name="T2" fmla="*/ 6745 w 288"/>
                  <a:gd name="T3" fmla="*/ 9940 h 218"/>
                  <a:gd name="T4" fmla="*/ 678 w 288"/>
                  <a:gd name="T5" fmla="*/ 109066 h 218"/>
                  <a:gd name="T6" fmla="*/ 10312 w 288"/>
                  <a:gd name="T7" fmla="*/ 216690 h 218"/>
                  <a:gd name="T8" fmla="*/ 38310 w 288"/>
                  <a:gd name="T9" fmla="*/ 234744 h 218"/>
                  <a:gd name="T10" fmla="*/ 43152 w 288"/>
                  <a:gd name="T11" fmla="*/ 153937 h 218"/>
                  <a:gd name="T12" fmla="*/ 28639 w 288"/>
                  <a:gd name="T13" fmla="*/ 46248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8"/>
                  <a:gd name="T22" fmla="*/ 0 h 218"/>
                  <a:gd name="T23" fmla="*/ 288 w 288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774" name="Freeform 1747"/>
              <p:cNvSpPr>
                <a:spLocks/>
              </p:cNvSpPr>
              <p:nvPr/>
            </p:nvSpPr>
            <p:spPr bwMode="auto">
              <a:xfrm rot="18156226" flipH="1">
                <a:off x="4118" y="2865"/>
                <a:ext cx="58" cy="31"/>
              </a:xfrm>
              <a:custGeom>
                <a:avLst/>
                <a:gdLst>
                  <a:gd name="T0" fmla="*/ 0 w 36"/>
                  <a:gd name="T1" fmla="*/ 2165 h 18"/>
                  <a:gd name="T2" fmla="*/ 2499 w 36"/>
                  <a:gd name="T3" fmla="*/ 4090 h 18"/>
                  <a:gd name="T4" fmla="*/ 4231 w 36"/>
                  <a:gd name="T5" fmla="*/ 0 h 18"/>
                  <a:gd name="T6" fmla="*/ 0 w 36"/>
                  <a:gd name="T7" fmla="*/ 2165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18"/>
                  <a:gd name="T14" fmla="*/ 36 w 36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7775" name="Group 1748"/>
              <p:cNvGrpSpPr>
                <a:grpSpLocks/>
              </p:cNvGrpSpPr>
              <p:nvPr/>
            </p:nvGrpSpPr>
            <p:grpSpPr bwMode="auto">
              <a:xfrm rot="605647">
                <a:off x="3148" y="2204"/>
                <a:ext cx="714" cy="397"/>
                <a:chOff x="2506" y="1584"/>
                <a:chExt cx="419" cy="247"/>
              </a:xfrm>
            </p:grpSpPr>
            <p:sp>
              <p:nvSpPr>
                <p:cNvPr id="17776" name="Freeform 1749"/>
                <p:cNvSpPr>
                  <a:spLocks/>
                </p:cNvSpPr>
                <p:nvPr/>
              </p:nvSpPr>
              <p:spPr bwMode="auto">
                <a:xfrm rot="-4049421">
                  <a:off x="2757" y="1560"/>
                  <a:ext cx="144" cy="192"/>
                </a:xfrm>
                <a:custGeom>
                  <a:avLst/>
                  <a:gdLst>
                    <a:gd name="T0" fmla="*/ 0 w 144"/>
                    <a:gd name="T1" fmla="*/ 192 h 192"/>
                    <a:gd name="T2" fmla="*/ 48 w 144"/>
                    <a:gd name="T3" fmla="*/ 48 h 192"/>
                    <a:gd name="T4" fmla="*/ 144 w 144"/>
                    <a:gd name="T5" fmla="*/ 0 h 19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92"/>
                    <a:gd name="T11" fmla="*/ 144 w 14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7777" name="Group 1750"/>
                <p:cNvGrpSpPr>
                  <a:grpSpLocks/>
                </p:cNvGrpSpPr>
                <p:nvPr/>
              </p:nvGrpSpPr>
              <p:grpSpPr bwMode="auto">
                <a:xfrm rot="-22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17778" name="Group 1751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17784" name="Freeform 1752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>
                        <a:gd name="T0" fmla="*/ 848 w 848"/>
                        <a:gd name="T1" fmla="*/ 300 h 308"/>
                        <a:gd name="T2" fmla="*/ 704 w 848"/>
                        <a:gd name="T3" fmla="*/ 76 h 308"/>
                        <a:gd name="T4" fmla="*/ 576 w 848"/>
                        <a:gd name="T5" fmla="*/ 4 h 308"/>
                        <a:gd name="T6" fmla="*/ 376 w 848"/>
                        <a:gd name="T7" fmla="*/ 52 h 308"/>
                        <a:gd name="T8" fmla="*/ 0 w 848"/>
                        <a:gd name="T9" fmla="*/ 308 h 30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48"/>
                        <a:gd name="T16" fmla="*/ 0 h 308"/>
                        <a:gd name="T17" fmla="*/ 848 w 848"/>
                        <a:gd name="T18" fmla="*/ 308 h 30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785" name="Freeform 1753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>
                        <a:gd name="T0" fmla="*/ 0 w 867"/>
                        <a:gd name="T1" fmla="*/ 92 h 407"/>
                        <a:gd name="T2" fmla="*/ 552 w 867"/>
                        <a:gd name="T3" fmla="*/ 380 h 407"/>
                        <a:gd name="T4" fmla="*/ 832 w 867"/>
                        <a:gd name="T5" fmla="*/ 252 h 407"/>
                        <a:gd name="T6" fmla="*/ 760 w 867"/>
                        <a:gd name="T7" fmla="*/ 28 h 407"/>
                        <a:gd name="T8" fmla="*/ 232 w 867"/>
                        <a:gd name="T9" fmla="*/ 84 h 40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67"/>
                        <a:gd name="T16" fmla="*/ 0 h 407"/>
                        <a:gd name="T17" fmla="*/ 867 w 867"/>
                        <a:gd name="T18" fmla="*/ 407 h 40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7779" name="Freeform 1754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87"/>
                      <a:gd name="T10" fmla="*/ 0 h 288"/>
                      <a:gd name="T11" fmla="*/ 87 w 87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780" name="Freeform 1755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87"/>
                      <a:gd name="T10" fmla="*/ 0 h 288"/>
                      <a:gd name="T11" fmla="*/ 87 w 87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781" name="Freeform 1756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>
                      <a:gd name="T0" fmla="*/ 48 w 72"/>
                      <a:gd name="T1" fmla="*/ 0 h 184"/>
                      <a:gd name="T2" fmla="*/ 64 w 72"/>
                      <a:gd name="T3" fmla="*/ 120 h 184"/>
                      <a:gd name="T4" fmla="*/ 0 w 72"/>
                      <a:gd name="T5" fmla="*/ 184 h 184"/>
                      <a:gd name="T6" fmla="*/ 0 60000 65536"/>
                      <a:gd name="T7" fmla="*/ 0 60000 65536"/>
                      <a:gd name="T8" fmla="*/ 0 60000 65536"/>
                      <a:gd name="T9" fmla="*/ 0 w 72"/>
                      <a:gd name="T10" fmla="*/ 0 h 184"/>
                      <a:gd name="T11" fmla="*/ 72 w 72"/>
                      <a:gd name="T12" fmla="*/ 184 h 18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782" name="Freeform 1757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>
                      <a:gd name="T0" fmla="*/ 0 w 112"/>
                      <a:gd name="T1" fmla="*/ 0 h 144"/>
                      <a:gd name="T2" fmla="*/ 56 w 112"/>
                      <a:gd name="T3" fmla="*/ 48 h 144"/>
                      <a:gd name="T4" fmla="*/ 112 w 112"/>
                      <a:gd name="T5" fmla="*/ 144 h 144"/>
                      <a:gd name="T6" fmla="*/ 0 60000 65536"/>
                      <a:gd name="T7" fmla="*/ 0 60000 65536"/>
                      <a:gd name="T8" fmla="*/ 0 60000 65536"/>
                      <a:gd name="T9" fmla="*/ 0 w 112"/>
                      <a:gd name="T10" fmla="*/ 0 h 144"/>
                      <a:gd name="T11" fmla="*/ 112 w 112"/>
                      <a:gd name="T12" fmla="*/ 144 h 14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783" name="Freeform 1758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>
                      <a:gd name="T0" fmla="*/ 0 w 120"/>
                      <a:gd name="T1" fmla="*/ 0 h 160"/>
                      <a:gd name="T2" fmla="*/ 72 w 120"/>
                      <a:gd name="T3" fmla="*/ 72 h 160"/>
                      <a:gd name="T4" fmla="*/ 120 w 120"/>
                      <a:gd name="T5" fmla="*/ 160 h 160"/>
                      <a:gd name="T6" fmla="*/ 0 60000 65536"/>
                      <a:gd name="T7" fmla="*/ 0 60000 65536"/>
                      <a:gd name="T8" fmla="*/ 0 60000 65536"/>
                      <a:gd name="T9" fmla="*/ 0 w 120"/>
                      <a:gd name="T10" fmla="*/ 0 h 160"/>
                      <a:gd name="T11" fmla="*/ 120 w 120"/>
                      <a:gd name="T12" fmla="*/ 160 h 16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7532" name="Group 1759"/>
            <p:cNvGrpSpPr>
              <a:grpSpLocks/>
            </p:cNvGrpSpPr>
            <p:nvPr/>
          </p:nvGrpSpPr>
          <p:grpSpPr bwMode="auto">
            <a:xfrm>
              <a:off x="2064" y="2976"/>
              <a:ext cx="192" cy="144"/>
              <a:chOff x="3148" y="2204"/>
              <a:chExt cx="1158" cy="886"/>
            </a:xfrm>
          </p:grpSpPr>
          <p:sp>
            <p:nvSpPr>
              <p:cNvPr id="17758" name="Freeform 1760"/>
              <p:cNvSpPr>
                <a:spLocks/>
              </p:cNvSpPr>
              <p:nvPr/>
            </p:nvSpPr>
            <p:spPr bwMode="auto">
              <a:xfrm rot="18156226" flipH="1">
                <a:off x="3544" y="2327"/>
                <a:ext cx="816" cy="709"/>
              </a:xfrm>
              <a:custGeom>
                <a:avLst/>
                <a:gdLst>
                  <a:gd name="T0" fmla="*/ 1902 w 508"/>
                  <a:gd name="T1" fmla="*/ 23238 h 416"/>
                  <a:gd name="T2" fmla="*/ 4000 w 508"/>
                  <a:gd name="T3" fmla="*/ 54804 h 416"/>
                  <a:gd name="T4" fmla="*/ 25977 w 508"/>
                  <a:gd name="T5" fmla="*/ 82714 h 416"/>
                  <a:gd name="T6" fmla="*/ 33544 w 508"/>
                  <a:gd name="T7" fmla="*/ 74605 h 416"/>
                  <a:gd name="T8" fmla="*/ 46191 w 508"/>
                  <a:gd name="T9" fmla="*/ 74056 h 416"/>
                  <a:gd name="T10" fmla="*/ 58111 w 508"/>
                  <a:gd name="T11" fmla="*/ 28992 h 416"/>
                  <a:gd name="T12" fmla="*/ 46567 w 508"/>
                  <a:gd name="T13" fmla="*/ 4455 h 416"/>
                  <a:gd name="T14" fmla="*/ 32095 w 508"/>
                  <a:gd name="T15" fmla="*/ 2059 h 416"/>
                  <a:gd name="T16" fmla="*/ 23584 w 508"/>
                  <a:gd name="T17" fmla="*/ 8827 h 416"/>
                  <a:gd name="T18" fmla="*/ 12576 w 508"/>
                  <a:gd name="T19" fmla="*/ 3927 h 416"/>
                  <a:gd name="T20" fmla="*/ 1902 w 508"/>
                  <a:gd name="T21" fmla="*/ 23238 h 4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8"/>
                  <a:gd name="T34" fmla="*/ 0 h 416"/>
                  <a:gd name="T35" fmla="*/ 508 w 508"/>
                  <a:gd name="T36" fmla="*/ 416 h 4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759" name="Freeform 1761"/>
              <p:cNvSpPr>
                <a:spLocks/>
              </p:cNvSpPr>
              <p:nvPr/>
            </p:nvSpPr>
            <p:spPr bwMode="auto">
              <a:xfrm rot="-3443774">
                <a:off x="3582" y="2514"/>
                <a:ext cx="476" cy="440"/>
              </a:xfrm>
              <a:custGeom>
                <a:avLst/>
                <a:gdLst>
                  <a:gd name="T0" fmla="*/ 28639 w 288"/>
                  <a:gd name="T1" fmla="*/ 46248 h 218"/>
                  <a:gd name="T2" fmla="*/ 6745 w 288"/>
                  <a:gd name="T3" fmla="*/ 9940 h 218"/>
                  <a:gd name="T4" fmla="*/ 678 w 288"/>
                  <a:gd name="T5" fmla="*/ 109066 h 218"/>
                  <a:gd name="T6" fmla="*/ 10312 w 288"/>
                  <a:gd name="T7" fmla="*/ 216690 h 218"/>
                  <a:gd name="T8" fmla="*/ 38310 w 288"/>
                  <a:gd name="T9" fmla="*/ 234744 h 218"/>
                  <a:gd name="T10" fmla="*/ 43152 w 288"/>
                  <a:gd name="T11" fmla="*/ 153937 h 218"/>
                  <a:gd name="T12" fmla="*/ 28639 w 288"/>
                  <a:gd name="T13" fmla="*/ 46248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8"/>
                  <a:gd name="T22" fmla="*/ 0 h 218"/>
                  <a:gd name="T23" fmla="*/ 288 w 288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760" name="Freeform 1762"/>
              <p:cNvSpPr>
                <a:spLocks/>
              </p:cNvSpPr>
              <p:nvPr/>
            </p:nvSpPr>
            <p:spPr bwMode="auto">
              <a:xfrm rot="18156226" flipH="1">
                <a:off x="4118" y="2865"/>
                <a:ext cx="58" cy="31"/>
              </a:xfrm>
              <a:custGeom>
                <a:avLst/>
                <a:gdLst>
                  <a:gd name="T0" fmla="*/ 0 w 36"/>
                  <a:gd name="T1" fmla="*/ 2165 h 18"/>
                  <a:gd name="T2" fmla="*/ 2499 w 36"/>
                  <a:gd name="T3" fmla="*/ 4090 h 18"/>
                  <a:gd name="T4" fmla="*/ 4231 w 36"/>
                  <a:gd name="T5" fmla="*/ 0 h 18"/>
                  <a:gd name="T6" fmla="*/ 0 w 36"/>
                  <a:gd name="T7" fmla="*/ 2165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18"/>
                  <a:gd name="T14" fmla="*/ 36 w 36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7761" name="Group 1763"/>
              <p:cNvGrpSpPr>
                <a:grpSpLocks/>
              </p:cNvGrpSpPr>
              <p:nvPr/>
            </p:nvGrpSpPr>
            <p:grpSpPr bwMode="auto">
              <a:xfrm rot="605647">
                <a:off x="3148" y="2204"/>
                <a:ext cx="714" cy="397"/>
                <a:chOff x="2506" y="1584"/>
                <a:chExt cx="419" cy="247"/>
              </a:xfrm>
            </p:grpSpPr>
            <p:sp>
              <p:nvSpPr>
                <p:cNvPr id="17762" name="Freeform 1764"/>
                <p:cNvSpPr>
                  <a:spLocks/>
                </p:cNvSpPr>
                <p:nvPr/>
              </p:nvSpPr>
              <p:spPr bwMode="auto">
                <a:xfrm rot="-4049421">
                  <a:off x="2757" y="1560"/>
                  <a:ext cx="144" cy="192"/>
                </a:xfrm>
                <a:custGeom>
                  <a:avLst/>
                  <a:gdLst>
                    <a:gd name="T0" fmla="*/ 0 w 144"/>
                    <a:gd name="T1" fmla="*/ 192 h 192"/>
                    <a:gd name="T2" fmla="*/ 48 w 144"/>
                    <a:gd name="T3" fmla="*/ 48 h 192"/>
                    <a:gd name="T4" fmla="*/ 144 w 144"/>
                    <a:gd name="T5" fmla="*/ 0 h 19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92"/>
                    <a:gd name="T11" fmla="*/ 144 w 14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7763" name="Group 1765"/>
                <p:cNvGrpSpPr>
                  <a:grpSpLocks/>
                </p:cNvGrpSpPr>
                <p:nvPr/>
              </p:nvGrpSpPr>
              <p:grpSpPr bwMode="auto">
                <a:xfrm rot="-22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17764" name="Group 1766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17770" name="Freeform 1767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>
                        <a:gd name="T0" fmla="*/ 848 w 848"/>
                        <a:gd name="T1" fmla="*/ 300 h 308"/>
                        <a:gd name="T2" fmla="*/ 704 w 848"/>
                        <a:gd name="T3" fmla="*/ 76 h 308"/>
                        <a:gd name="T4" fmla="*/ 576 w 848"/>
                        <a:gd name="T5" fmla="*/ 4 h 308"/>
                        <a:gd name="T6" fmla="*/ 376 w 848"/>
                        <a:gd name="T7" fmla="*/ 52 h 308"/>
                        <a:gd name="T8" fmla="*/ 0 w 848"/>
                        <a:gd name="T9" fmla="*/ 308 h 30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48"/>
                        <a:gd name="T16" fmla="*/ 0 h 308"/>
                        <a:gd name="T17" fmla="*/ 848 w 848"/>
                        <a:gd name="T18" fmla="*/ 308 h 30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771" name="Freeform 1768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>
                        <a:gd name="T0" fmla="*/ 0 w 867"/>
                        <a:gd name="T1" fmla="*/ 92 h 407"/>
                        <a:gd name="T2" fmla="*/ 552 w 867"/>
                        <a:gd name="T3" fmla="*/ 380 h 407"/>
                        <a:gd name="T4" fmla="*/ 832 w 867"/>
                        <a:gd name="T5" fmla="*/ 252 h 407"/>
                        <a:gd name="T6" fmla="*/ 760 w 867"/>
                        <a:gd name="T7" fmla="*/ 28 h 407"/>
                        <a:gd name="T8" fmla="*/ 232 w 867"/>
                        <a:gd name="T9" fmla="*/ 84 h 40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67"/>
                        <a:gd name="T16" fmla="*/ 0 h 407"/>
                        <a:gd name="T17" fmla="*/ 867 w 867"/>
                        <a:gd name="T18" fmla="*/ 407 h 40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7765" name="Freeform 1769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87"/>
                      <a:gd name="T10" fmla="*/ 0 h 288"/>
                      <a:gd name="T11" fmla="*/ 87 w 87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766" name="Freeform 1770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87"/>
                      <a:gd name="T10" fmla="*/ 0 h 288"/>
                      <a:gd name="T11" fmla="*/ 87 w 87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767" name="Freeform 1771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>
                      <a:gd name="T0" fmla="*/ 48 w 72"/>
                      <a:gd name="T1" fmla="*/ 0 h 184"/>
                      <a:gd name="T2" fmla="*/ 64 w 72"/>
                      <a:gd name="T3" fmla="*/ 120 h 184"/>
                      <a:gd name="T4" fmla="*/ 0 w 72"/>
                      <a:gd name="T5" fmla="*/ 184 h 184"/>
                      <a:gd name="T6" fmla="*/ 0 60000 65536"/>
                      <a:gd name="T7" fmla="*/ 0 60000 65536"/>
                      <a:gd name="T8" fmla="*/ 0 60000 65536"/>
                      <a:gd name="T9" fmla="*/ 0 w 72"/>
                      <a:gd name="T10" fmla="*/ 0 h 184"/>
                      <a:gd name="T11" fmla="*/ 72 w 72"/>
                      <a:gd name="T12" fmla="*/ 184 h 18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768" name="Freeform 1772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>
                      <a:gd name="T0" fmla="*/ 0 w 112"/>
                      <a:gd name="T1" fmla="*/ 0 h 144"/>
                      <a:gd name="T2" fmla="*/ 56 w 112"/>
                      <a:gd name="T3" fmla="*/ 48 h 144"/>
                      <a:gd name="T4" fmla="*/ 112 w 112"/>
                      <a:gd name="T5" fmla="*/ 144 h 144"/>
                      <a:gd name="T6" fmla="*/ 0 60000 65536"/>
                      <a:gd name="T7" fmla="*/ 0 60000 65536"/>
                      <a:gd name="T8" fmla="*/ 0 60000 65536"/>
                      <a:gd name="T9" fmla="*/ 0 w 112"/>
                      <a:gd name="T10" fmla="*/ 0 h 144"/>
                      <a:gd name="T11" fmla="*/ 112 w 112"/>
                      <a:gd name="T12" fmla="*/ 144 h 14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769" name="Freeform 1773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>
                      <a:gd name="T0" fmla="*/ 0 w 120"/>
                      <a:gd name="T1" fmla="*/ 0 h 160"/>
                      <a:gd name="T2" fmla="*/ 72 w 120"/>
                      <a:gd name="T3" fmla="*/ 72 h 160"/>
                      <a:gd name="T4" fmla="*/ 120 w 120"/>
                      <a:gd name="T5" fmla="*/ 160 h 160"/>
                      <a:gd name="T6" fmla="*/ 0 60000 65536"/>
                      <a:gd name="T7" fmla="*/ 0 60000 65536"/>
                      <a:gd name="T8" fmla="*/ 0 60000 65536"/>
                      <a:gd name="T9" fmla="*/ 0 w 120"/>
                      <a:gd name="T10" fmla="*/ 0 h 160"/>
                      <a:gd name="T11" fmla="*/ 120 w 120"/>
                      <a:gd name="T12" fmla="*/ 160 h 16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7533" name="Group 1774"/>
            <p:cNvGrpSpPr>
              <a:grpSpLocks/>
            </p:cNvGrpSpPr>
            <p:nvPr/>
          </p:nvGrpSpPr>
          <p:grpSpPr bwMode="auto">
            <a:xfrm>
              <a:off x="720" y="2688"/>
              <a:ext cx="192" cy="144"/>
              <a:chOff x="3148" y="2204"/>
              <a:chExt cx="1158" cy="886"/>
            </a:xfrm>
          </p:grpSpPr>
          <p:sp>
            <p:nvSpPr>
              <p:cNvPr id="17744" name="Freeform 1775"/>
              <p:cNvSpPr>
                <a:spLocks/>
              </p:cNvSpPr>
              <p:nvPr/>
            </p:nvSpPr>
            <p:spPr bwMode="auto">
              <a:xfrm rot="18156226" flipH="1">
                <a:off x="3544" y="2327"/>
                <a:ext cx="816" cy="709"/>
              </a:xfrm>
              <a:custGeom>
                <a:avLst/>
                <a:gdLst>
                  <a:gd name="T0" fmla="*/ 1902 w 508"/>
                  <a:gd name="T1" fmla="*/ 23238 h 416"/>
                  <a:gd name="T2" fmla="*/ 4000 w 508"/>
                  <a:gd name="T3" fmla="*/ 54804 h 416"/>
                  <a:gd name="T4" fmla="*/ 25977 w 508"/>
                  <a:gd name="T5" fmla="*/ 82714 h 416"/>
                  <a:gd name="T6" fmla="*/ 33544 w 508"/>
                  <a:gd name="T7" fmla="*/ 74605 h 416"/>
                  <a:gd name="T8" fmla="*/ 46191 w 508"/>
                  <a:gd name="T9" fmla="*/ 74056 h 416"/>
                  <a:gd name="T10" fmla="*/ 58111 w 508"/>
                  <a:gd name="T11" fmla="*/ 28992 h 416"/>
                  <a:gd name="T12" fmla="*/ 46567 w 508"/>
                  <a:gd name="T13" fmla="*/ 4455 h 416"/>
                  <a:gd name="T14" fmla="*/ 32095 w 508"/>
                  <a:gd name="T15" fmla="*/ 2059 h 416"/>
                  <a:gd name="T16" fmla="*/ 23584 w 508"/>
                  <a:gd name="T17" fmla="*/ 8827 h 416"/>
                  <a:gd name="T18" fmla="*/ 12576 w 508"/>
                  <a:gd name="T19" fmla="*/ 3927 h 416"/>
                  <a:gd name="T20" fmla="*/ 1902 w 508"/>
                  <a:gd name="T21" fmla="*/ 23238 h 4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8"/>
                  <a:gd name="T34" fmla="*/ 0 h 416"/>
                  <a:gd name="T35" fmla="*/ 508 w 508"/>
                  <a:gd name="T36" fmla="*/ 416 h 4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745" name="Freeform 1776"/>
              <p:cNvSpPr>
                <a:spLocks/>
              </p:cNvSpPr>
              <p:nvPr/>
            </p:nvSpPr>
            <p:spPr bwMode="auto">
              <a:xfrm rot="-3443774">
                <a:off x="3582" y="2514"/>
                <a:ext cx="476" cy="440"/>
              </a:xfrm>
              <a:custGeom>
                <a:avLst/>
                <a:gdLst>
                  <a:gd name="T0" fmla="*/ 28639 w 288"/>
                  <a:gd name="T1" fmla="*/ 46248 h 218"/>
                  <a:gd name="T2" fmla="*/ 6745 w 288"/>
                  <a:gd name="T3" fmla="*/ 9940 h 218"/>
                  <a:gd name="T4" fmla="*/ 678 w 288"/>
                  <a:gd name="T5" fmla="*/ 109066 h 218"/>
                  <a:gd name="T6" fmla="*/ 10312 w 288"/>
                  <a:gd name="T7" fmla="*/ 216690 h 218"/>
                  <a:gd name="T8" fmla="*/ 38310 w 288"/>
                  <a:gd name="T9" fmla="*/ 234744 h 218"/>
                  <a:gd name="T10" fmla="*/ 43152 w 288"/>
                  <a:gd name="T11" fmla="*/ 153937 h 218"/>
                  <a:gd name="T12" fmla="*/ 28639 w 288"/>
                  <a:gd name="T13" fmla="*/ 46248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8"/>
                  <a:gd name="T22" fmla="*/ 0 h 218"/>
                  <a:gd name="T23" fmla="*/ 288 w 288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746" name="Freeform 1777"/>
              <p:cNvSpPr>
                <a:spLocks/>
              </p:cNvSpPr>
              <p:nvPr/>
            </p:nvSpPr>
            <p:spPr bwMode="auto">
              <a:xfrm rot="18156226" flipH="1">
                <a:off x="4118" y="2865"/>
                <a:ext cx="58" cy="31"/>
              </a:xfrm>
              <a:custGeom>
                <a:avLst/>
                <a:gdLst>
                  <a:gd name="T0" fmla="*/ 0 w 36"/>
                  <a:gd name="T1" fmla="*/ 2165 h 18"/>
                  <a:gd name="T2" fmla="*/ 2499 w 36"/>
                  <a:gd name="T3" fmla="*/ 4090 h 18"/>
                  <a:gd name="T4" fmla="*/ 4231 w 36"/>
                  <a:gd name="T5" fmla="*/ 0 h 18"/>
                  <a:gd name="T6" fmla="*/ 0 w 36"/>
                  <a:gd name="T7" fmla="*/ 2165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18"/>
                  <a:gd name="T14" fmla="*/ 36 w 36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7747" name="Group 1778"/>
              <p:cNvGrpSpPr>
                <a:grpSpLocks/>
              </p:cNvGrpSpPr>
              <p:nvPr/>
            </p:nvGrpSpPr>
            <p:grpSpPr bwMode="auto">
              <a:xfrm rot="605647">
                <a:off x="3148" y="2204"/>
                <a:ext cx="714" cy="397"/>
                <a:chOff x="2506" y="1584"/>
                <a:chExt cx="419" cy="247"/>
              </a:xfrm>
            </p:grpSpPr>
            <p:sp>
              <p:nvSpPr>
                <p:cNvPr id="17748" name="Freeform 1779"/>
                <p:cNvSpPr>
                  <a:spLocks/>
                </p:cNvSpPr>
                <p:nvPr/>
              </p:nvSpPr>
              <p:spPr bwMode="auto">
                <a:xfrm rot="-4049421">
                  <a:off x="2757" y="1560"/>
                  <a:ext cx="144" cy="192"/>
                </a:xfrm>
                <a:custGeom>
                  <a:avLst/>
                  <a:gdLst>
                    <a:gd name="T0" fmla="*/ 0 w 144"/>
                    <a:gd name="T1" fmla="*/ 192 h 192"/>
                    <a:gd name="T2" fmla="*/ 48 w 144"/>
                    <a:gd name="T3" fmla="*/ 48 h 192"/>
                    <a:gd name="T4" fmla="*/ 144 w 144"/>
                    <a:gd name="T5" fmla="*/ 0 h 19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92"/>
                    <a:gd name="T11" fmla="*/ 144 w 14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7749" name="Group 1780"/>
                <p:cNvGrpSpPr>
                  <a:grpSpLocks/>
                </p:cNvGrpSpPr>
                <p:nvPr/>
              </p:nvGrpSpPr>
              <p:grpSpPr bwMode="auto">
                <a:xfrm rot="-22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17750" name="Group 1781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17756" name="Freeform 1782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>
                        <a:gd name="T0" fmla="*/ 848 w 848"/>
                        <a:gd name="T1" fmla="*/ 300 h 308"/>
                        <a:gd name="T2" fmla="*/ 704 w 848"/>
                        <a:gd name="T3" fmla="*/ 76 h 308"/>
                        <a:gd name="T4" fmla="*/ 576 w 848"/>
                        <a:gd name="T5" fmla="*/ 4 h 308"/>
                        <a:gd name="T6" fmla="*/ 376 w 848"/>
                        <a:gd name="T7" fmla="*/ 52 h 308"/>
                        <a:gd name="T8" fmla="*/ 0 w 848"/>
                        <a:gd name="T9" fmla="*/ 308 h 30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48"/>
                        <a:gd name="T16" fmla="*/ 0 h 308"/>
                        <a:gd name="T17" fmla="*/ 848 w 848"/>
                        <a:gd name="T18" fmla="*/ 308 h 30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757" name="Freeform 1783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>
                        <a:gd name="T0" fmla="*/ 0 w 867"/>
                        <a:gd name="T1" fmla="*/ 92 h 407"/>
                        <a:gd name="T2" fmla="*/ 552 w 867"/>
                        <a:gd name="T3" fmla="*/ 380 h 407"/>
                        <a:gd name="T4" fmla="*/ 832 w 867"/>
                        <a:gd name="T5" fmla="*/ 252 h 407"/>
                        <a:gd name="T6" fmla="*/ 760 w 867"/>
                        <a:gd name="T7" fmla="*/ 28 h 407"/>
                        <a:gd name="T8" fmla="*/ 232 w 867"/>
                        <a:gd name="T9" fmla="*/ 84 h 40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67"/>
                        <a:gd name="T16" fmla="*/ 0 h 407"/>
                        <a:gd name="T17" fmla="*/ 867 w 867"/>
                        <a:gd name="T18" fmla="*/ 407 h 40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7751" name="Freeform 1784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87"/>
                      <a:gd name="T10" fmla="*/ 0 h 288"/>
                      <a:gd name="T11" fmla="*/ 87 w 87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752" name="Freeform 1785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87"/>
                      <a:gd name="T10" fmla="*/ 0 h 288"/>
                      <a:gd name="T11" fmla="*/ 87 w 87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753" name="Freeform 1786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>
                      <a:gd name="T0" fmla="*/ 48 w 72"/>
                      <a:gd name="T1" fmla="*/ 0 h 184"/>
                      <a:gd name="T2" fmla="*/ 64 w 72"/>
                      <a:gd name="T3" fmla="*/ 120 h 184"/>
                      <a:gd name="T4" fmla="*/ 0 w 72"/>
                      <a:gd name="T5" fmla="*/ 184 h 184"/>
                      <a:gd name="T6" fmla="*/ 0 60000 65536"/>
                      <a:gd name="T7" fmla="*/ 0 60000 65536"/>
                      <a:gd name="T8" fmla="*/ 0 60000 65536"/>
                      <a:gd name="T9" fmla="*/ 0 w 72"/>
                      <a:gd name="T10" fmla="*/ 0 h 184"/>
                      <a:gd name="T11" fmla="*/ 72 w 72"/>
                      <a:gd name="T12" fmla="*/ 184 h 18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754" name="Freeform 1787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>
                      <a:gd name="T0" fmla="*/ 0 w 112"/>
                      <a:gd name="T1" fmla="*/ 0 h 144"/>
                      <a:gd name="T2" fmla="*/ 56 w 112"/>
                      <a:gd name="T3" fmla="*/ 48 h 144"/>
                      <a:gd name="T4" fmla="*/ 112 w 112"/>
                      <a:gd name="T5" fmla="*/ 144 h 144"/>
                      <a:gd name="T6" fmla="*/ 0 60000 65536"/>
                      <a:gd name="T7" fmla="*/ 0 60000 65536"/>
                      <a:gd name="T8" fmla="*/ 0 60000 65536"/>
                      <a:gd name="T9" fmla="*/ 0 w 112"/>
                      <a:gd name="T10" fmla="*/ 0 h 144"/>
                      <a:gd name="T11" fmla="*/ 112 w 112"/>
                      <a:gd name="T12" fmla="*/ 144 h 14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755" name="Freeform 1788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>
                      <a:gd name="T0" fmla="*/ 0 w 120"/>
                      <a:gd name="T1" fmla="*/ 0 h 160"/>
                      <a:gd name="T2" fmla="*/ 72 w 120"/>
                      <a:gd name="T3" fmla="*/ 72 h 160"/>
                      <a:gd name="T4" fmla="*/ 120 w 120"/>
                      <a:gd name="T5" fmla="*/ 160 h 160"/>
                      <a:gd name="T6" fmla="*/ 0 60000 65536"/>
                      <a:gd name="T7" fmla="*/ 0 60000 65536"/>
                      <a:gd name="T8" fmla="*/ 0 60000 65536"/>
                      <a:gd name="T9" fmla="*/ 0 w 120"/>
                      <a:gd name="T10" fmla="*/ 0 h 160"/>
                      <a:gd name="T11" fmla="*/ 120 w 120"/>
                      <a:gd name="T12" fmla="*/ 160 h 16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7534" name="Group 1789"/>
            <p:cNvGrpSpPr>
              <a:grpSpLocks/>
            </p:cNvGrpSpPr>
            <p:nvPr/>
          </p:nvGrpSpPr>
          <p:grpSpPr bwMode="auto">
            <a:xfrm>
              <a:off x="1152" y="2688"/>
              <a:ext cx="192" cy="144"/>
              <a:chOff x="3148" y="2204"/>
              <a:chExt cx="1158" cy="886"/>
            </a:xfrm>
          </p:grpSpPr>
          <p:sp>
            <p:nvSpPr>
              <p:cNvPr id="17730" name="Freeform 1790"/>
              <p:cNvSpPr>
                <a:spLocks/>
              </p:cNvSpPr>
              <p:nvPr/>
            </p:nvSpPr>
            <p:spPr bwMode="auto">
              <a:xfrm rot="18156226" flipH="1">
                <a:off x="3544" y="2327"/>
                <a:ext cx="816" cy="709"/>
              </a:xfrm>
              <a:custGeom>
                <a:avLst/>
                <a:gdLst>
                  <a:gd name="T0" fmla="*/ 1902 w 508"/>
                  <a:gd name="T1" fmla="*/ 23238 h 416"/>
                  <a:gd name="T2" fmla="*/ 4000 w 508"/>
                  <a:gd name="T3" fmla="*/ 54804 h 416"/>
                  <a:gd name="T4" fmla="*/ 25977 w 508"/>
                  <a:gd name="T5" fmla="*/ 82714 h 416"/>
                  <a:gd name="T6" fmla="*/ 33544 w 508"/>
                  <a:gd name="T7" fmla="*/ 74605 h 416"/>
                  <a:gd name="T8" fmla="*/ 46191 w 508"/>
                  <a:gd name="T9" fmla="*/ 74056 h 416"/>
                  <a:gd name="T10" fmla="*/ 58111 w 508"/>
                  <a:gd name="T11" fmla="*/ 28992 h 416"/>
                  <a:gd name="T12" fmla="*/ 46567 w 508"/>
                  <a:gd name="T13" fmla="*/ 4455 h 416"/>
                  <a:gd name="T14" fmla="*/ 32095 w 508"/>
                  <a:gd name="T15" fmla="*/ 2059 h 416"/>
                  <a:gd name="T16" fmla="*/ 23584 w 508"/>
                  <a:gd name="T17" fmla="*/ 8827 h 416"/>
                  <a:gd name="T18" fmla="*/ 12576 w 508"/>
                  <a:gd name="T19" fmla="*/ 3927 h 416"/>
                  <a:gd name="T20" fmla="*/ 1902 w 508"/>
                  <a:gd name="T21" fmla="*/ 23238 h 4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8"/>
                  <a:gd name="T34" fmla="*/ 0 h 416"/>
                  <a:gd name="T35" fmla="*/ 508 w 508"/>
                  <a:gd name="T36" fmla="*/ 416 h 4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731" name="Freeform 1791"/>
              <p:cNvSpPr>
                <a:spLocks/>
              </p:cNvSpPr>
              <p:nvPr/>
            </p:nvSpPr>
            <p:spPr bwMode="auto">
              <a:xfrm rot="-3443774">
                <a:off x="3582" y="2514"/>
                <a:ext cx="476" cy="440"/>
              </a:xfrm>
              <a:custGeom>
                <a:avLst/>
                <a:gdLst>
                  <a:gd name="T0" fmla="*/ 28639 w 288"/>
                  <a:gd name="T1" fmla="*/ 46248 h 218"/>
                  <a:gd name="T2" fmla="*/ 6745 w 288"/>
                  <a:gd name="T3" fmla="*/ 9940 h 218"/>
                  <a:gd name="T4" fmla="*/ 678 w 288"/>
                  <a:gd name="T5" fmla="*/ 109066 h 218"/>
                  <a:gd name="T6" fmla="*/ 10312 w 288"/>
                  <a:gd name="T7" fmla="*/ 216690 h 218"/>
                  <a:gd name="T8" fmla="*/ 38310 w 288"/>
                  <a:gd name="T9" fmla="*/ 234744 h 218"/>
                  <a:gd name="T10" fmla="*/ 43152 w 288"/>
                  <a:gd name="T11" fmla="*/ 153937 h 218"/>
                  <a:gd name="T12" fmla="*/ 28639 w 288"/>
                  <a:gd name="T13" fmla="*/ 46248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8"/>
                  <a:gd name="T22" fmla="*/ 0 h 218"/>
                  <a:gd name="T23" fmla="*/ 288 w 288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732" name="Freeform 1792"/>
              <p:cNvSpPr>
                <a:spLocks/>
              </p:cNvSpPr>
              <p:nvPr/>
            </p:nvSpPr>
            <p:spPr bwMode="auto">
              <a:xfrm rot="18156226" flipH="1">
                <a:off x="4118" y="2865"/>
                <a:ext cx="58" cy="31"/>
              </a:xfrm>
              <a:custGeom>
                <a:avLst/>
                <a:gdLst>
                  <a:gd name="T0" fmla="*/ 0 w 36"/>
                  <a:gd name="T1" fmla="*/ 2165 h 18"/>
                  <a:gd name="T2" fmla="*/ 2499 w 36"/>
                  <a:gd name="T3" fmla="*/ 4090 h 18"/>
                  <a:gd name="T4" fmla="*/ 4231 w 36"/>
                  <a:gd name="T5" fmla="*/ 0 h 18"/>
                  <a:gd name="T6" fmla="*/ 0 w 36"/>
                  <a:gd name="T7" fmla="*/ 2165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18"/>
                  <a:gd name="T14" fmla="*/ 36 w 36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7733" name="Group 1793"/>
              <p:cNvGrpSpPr>
                <a:grpSpLocks/>
              </p:cNvGrpSpPr>
              <p:nvPr/>
            </p:nvGrpSpPr>
            <p:grpSpPr bwMode="auto">
              <a:xfrm rot="605647">
                <a:off x="3148" y="2204"/>
                <a:ext cx="714" cy="397"/>
                <a:chOff x="2506" y="1584"/>
                <a:chExt cx="419" cy="247"/>
              </a:xfrm>
            </p:grpSpPr>
            <p:sp>
              <p:nvSpPr>
                <p:cNvPr id="17734" name="Freeform 1794"/>
                <p:cNvSpPr>
                  <a:spLocks/>
                </p:cNvSpPr>
                <p:nvPr/>
              </p:nvSpPr>
              <p:spPr bwMode="auto">
                <a:xfrm rot="-4049421">
                  <a:off x="2757" y="1560"/>
                  <a:ext cx="144" cy="192"/>
                </a:xfrm>
                <a:custGeom>
                  <a:avLst/>
                  <a:gdLst>
                    <a:gd name="T0" fmla="*/ 0 w 144"/>
                    <a:gd name="T1" fmla="*/ 192 h 192"/>
                    <a:gd name="T2" fmla="*/ 48 w 144"/>
                    <a:gd name="T3" fmla="*/ 48 h 192"/>
                    <a:gd name="T4" fmla="*/ 144 w 144"/>
                    <a:gd name="T5" fmla="*/ 0 h 19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92"/>
                    <a:gd name="T11" fmla="*/ 144 w 14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7735" name="Group 1795"/>
                <p:cNvGrpSpPr>
                  <a:grpSpLocks/>
                </p:cNvGrpSpPr>
                <p:nvPr/>
              </p:nvGrpSpPr>
              <p:grpSpPr bwMode="auto">
                <a:xfrm rot="-22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17736" name="Group 1796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17742" name="Freeform 1797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>
                        <a:gd name="T0" fmla="*/ 848 w 848"/>
                        <a:gd name="T1" fmla="*/ 300 h 308"/>
                        <a:gd name="T2" fmla="*/ 704 w 848"/>
                        <a:gd name="T3" fmla="*/ 76 h 308"/>
                        <a:gd name="T4" fmla="*/ 576 w 848"/>
                        <a:gd name="T5" fmla="*/ 4 h 308"/>
                        <a:gd name="T6" fmla="*/ 376 w 848"/>
                        <a:gd name="T7" fmla="*/ 52 h 308"/>
                        <a:gd name="T8" fmla="*/ 0 w 848"/>
                        <a:gd name="T9" fmla="*/ 308 h 30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48"/>
                        <a:gd name="T16" fmla="*/ 0 h 308"/>
                        <a:gd name="T17" fmla="*/ 848 w 848"/>
                        <a:gd name="T18" fmla="*/ 308 h 30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743" name="Freeform 1798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>
                        <a:gd name="T0" fmla="*/ 0 w 867"/>
                        <a:gd name="T1" fmla="*/ 92 h 407"/>
                        <a:gd name="T2" fmla="*/ 552 w 867"/>
                        <a:gd name="T3" fmla="*/ 380 h 407"/>
                        <a:gd name="T4" fmla="*/ 832 w 867"/>
                        <a:gd name="T5" fmla="*/ 252 h 407"/>
                        <a:gd name="T6" fmla="*/ 760 w 867"/>
                        <a:gd name="T7" fmla="*/ 28 h 407"/>
                        <a:gd name="T8" fmla="*/ 232 w 867"/>
                        <a:gd name="T9" fmla="*/ 84 h 40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67"/>
                        <a:gd name="T16" fmla="*/ 0 h 407"/>
                        <a:gd name="T17" fmla="*/ 867 w 867"/>
                        <a:gd name="T18" fmla="*/ 407 h 40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7737" name="Freeform 1799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87"/>
                      <a:gd name="T10" fmla="*/ 0 h 288"/>
                      <a:gd name="T11" fmla="*/ 87 w 87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738" name="Freeform 1800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87"/>
                      <a:gd name="T10" fmla="*/ 0 h 288"/>
                      <a:gd name="T11" fmla="*/ 87 w 87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739" name="Freeform 1801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>
                      <a:gd name="T0" fmla="*/ 48 w 72"/>
                      <a:gd name="T1" fmla="*/ 0 h 184"/>
                      <a:gd name="T2" fmla="*/ 64 w 72"/>
                      <a:gd name="T3" fmla="*/ 120 h 184"/>
                      <a:gd name="T4" fmla="*/ 0 w 72"/>
                      <a:gd name="T5" fmla="*/ 184 h 184"/>
                      <a:gd name="T6" fmla="*/ 0 60000 65536"/>
                      <a:gd name="T7" fmla="*/ 0 60000 65536"/>
                      <a:gd name="T8" fmla="*/ 0 60000 65536"/>
                      <a:gd name="T9" fmla="*/ 0 w 72"/>
                      <a:gd name="T10" fmla="*/ 0 h 184"/>
                      <a:gd name="T11" fmla="*/ 72 w 72"/>
                      <a:gd name="T12" fmla="*/ 184 h 18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740" name="Freeform 1802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>
                      <a:gd name="T0" fmla="*/ 0 w 112"/>
                      <a:gd name="T1" fmla="*/ 0 h 144"/>
                      <a:gd name="T2" fmla="*/ 56 w 112"/>
                      <a:gd name="T3" fmla="*/ 48 h 144"/>
                      <a:gd name="T4" fmla="*/ 112 w 112"/>
                      <a:gd name="T5" fmla="*/ 144 h 144"/>
                      <a:gd name="T6" fmla="*/ 0 60000 65536"/>
                      <a:gd name="T7" fmla="*/ 0 60000 65536"/>
                      <a:gd name="T8" fmla="*/ 0 60000 65536"/>
                      <a:gd name="T9" fmla="*/ 0 w 112"/>
                      <a:gd name="T10" fmla="*/ 0 h 144"/>
                      <a:gd name="T11" fmla="*/ 112 w 112"/>
                      <a:gd name="T12" fmla="*/ 144 h 14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741" name="Freeform 1803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>
                      <a:gd name="T0" fmla="*/ 0 w 120"/>
                      <a:gd name="T1" fmla="*/ 0 h 160"/>
                      <a:gd name="T2" fmla="*/ 72 w 120"/>
                      <a:gd name="T3" fmla="*/ 72 h 160"/>
                      <a:gd name="T4" fmla="*/ 120 w 120"/>
                      <a:gd name="T5" fmla="*/ 160 h 160"/>
                      <a:gd name="T6" fmla="*/ 0 60000 65536"/>
                      <a:gd name="T7" fmla="*/ 0 60000 65536"/>
                      <a:gd name="T8" fmla="*/ 0 60000 65536"/>
                      <a:gd name="T9" fmla="*/ 0 w 120"/>
                      <a:gd name="T10" fmla="*/ 0 h 160"/>
                      <a:gd name="T11" fmla="*/ 120 w 120"/>
                      <a:gd name="T12" fmla="*/ 160 h 16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7535" name="Group 1804"/>
            <p:cNvGrpSpPr>
              <a:grpSpLocks/>
            </p:cNvGrpSpPr>
            <p:nvPr/>
          </p:nvGrpSpPr>
          <p:grpSpPr bwMode="auto">
            <a:xfrm>
              <a:off x="1056" y="3168"/>
              <a:ext cx="192" cy="144"/>
              <a:chOff x="3148" y="2204"/>
              <a:chExt cx="1158" cy="886"/>
            </a:xfrm>
          </p:grpSpPr>
          <p:sp>
            <p:nvSpPr>
              <p:cNvPr id="17716" name="Freeform 1805"/>
              <p:cNvSpPr>
                <a:spLocks/>
              </p:cNvSpPr>
              <p:nvPr/>
            </p:nvSpPr>
            <p:spPr bwMode="auto">
              <a:xfrm rot="18156226" flipH="1">
                <a:off x="3544" y="2327"/>
                <a:ext cx="816" cy="709"/>
              </a:xfrm>
              <a:custGeom>
                <a:avLst/>
                <a:gdLst>
                  <a:gd name="T0" fmla="*/ 1902 w 508"/>
                  <a:gd name="T1" fmla="*/ 23238 h 416"/>
                  <a:gd name="T2" fmla="*/ 4000 w 508"/>
                  <a:gd name="T3" fmla="*/ 54804 h 416"/>
                  <a:gd name="T4" fmla="*/ 25977 w 508"/>
                  <a:gd name="T5" fmla="*/ 82714 h 416"/>
                  <a:gd name="T6" fmla="*/ 33544 w 508"/>
                  <a:gd name="T7" fmla="*/ 74605 h 416"/>
                  <a:gd name="T8" fmla="*/ 46191 w 508"/>
                  <a:gd name="T9" fmla="*/ 74056 h 416"/>
                  <a:gd name="T10" fmla="*/ 58111 w 508"/>
                  <a:gd name="T11" fmla="*/ 28992 h 416"/>
                  <a:gd name="T12" fmla="*/ 46567 w 508"/>
                  <a:gd name="T13" fmla="*/ 4455 h 416"/>
                  <a:gd name="T14" fmla="*/ 32095 w 508"/>
                  <a:gd name="T15" fmla="*/ 2059 h 416"/>
                  <a:gd name="T16" fmla="*/ 23584 w 508"/>
                  <a:gd name="T17" fmla="*/ 8827 h 416"/>
                  <a:gd name="T18" fmla="*/ 12576 w 508"/>
                  <a:gd name="T19" fmla="*/ 3927 h 416"/>
                  <a:gd name="T20" fmla="*/ 1902 w 508"/>
                  <a:gd name="T21" fmla="*/ 23238 h 4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8"/>
                  <a:gd name="T34" fmla="*/ 0 h 416"/>
                  <a:gd name="T35" fmla="*/ 508 w 508"/>
                  <a:gd name="T36" fmla="*/ 416 h 4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717" name="Freeform 1806"/>
              <p:cNvSpPr>
                <a:spLocks/>
              </p:cNvSpPr>
              <p:nvPr/>
            </p:nvSpPr>
            <p:spPr bwMode="auto">
              <a:xfrm rot="-3443774">
                <a:off x="3582" y="2514"/>
                <a:ext cx="476" cy="440"/>
              </a:xfrm>
              <a:custGeom>
                <a:avLst/>
                <a:gdLst>
                  <a:gd name="T0" fmla="*/ 28639 w 288"/>
                  <a:gd name="T1" fmla="*/ 46248 h 218"/>
                  <a:gd name="T2" fmla="*/ 6745 w 288"/>
                  <a:gd name="T3" fmla="*/ 9940 h 218"/>
                  <a:gd name="T4" fmla="*/ 678 w 288"/>
                  <a:gd name="T5" fmla="*/ 109066 h 218"/>
                  <a:gd name="T6" fmla="*/ 10312 w 288"/>
                  <a:gd name="T7" fmla="*/ 216690 h 218"/>
                  <a:gd name="T8" fmla="*/ 38310 w 288"/>
                  <a:gd name="T9" fmla="*/ 234744 h 218"/>
                  <a:gd name="T10" fmla="*/ 43152 w 288"/>
                  <a:gd name="T11" fmla="*/ 153937 h 218"/>
                  <a:gd name="T12" fmla="*/ 28639 w 288"/>
                  <a:gd name="T13" fmla="*/ 46248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8"/>
                  <a:gd name="T22" fmla="*/ 0 h 218"/>
                  <a:gd name="T23" fmla="*/ 288 w 288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718" name="Freeform 1807"/>
              <p:cNvSpPr>
                <a:spLocks/>
              </p:cNvSpPr>
              <p:nvPr/>
            </p:nvSpPr>
            <p:spPr bwMode="auto">
              <a:xfrm rot="18156226" flipH="1">
                <a:off x="4118" y="2865"/>
                <a:ext cx="58" cy="31"/>
              </a:xfrm>
              <a:custGeom>
                <a:avLst/>
                <a:gdLst>
                  <a:gd name="T0" fmla="*/ 0 w 36"/>
                  <a:gd name="T1" fmla="*/ 2165 h 18"/>
                  <a:gd name="T2" fmla="*/ 2499 w 36"/>
                  <a:gd name="T3" fmla="*/ 4090 h 18"/>
                  <a:gd name="T4" fmla="*/ 4231 w 36"/>
                  <a:gd name="T5" fmla="*/ 0 h 18"/>
                  <a:gd name="T6" fmla="*/ 0 w 36"/>
                  <a:gd name="T7" fmla="*/ 2165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18"/>
                  <a:gd name="T14" fmla="*/ 36 w 36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7719" name="Group 1808"/>
              <p:cNvGrpSpPr>
                <a:grpSpLocks/>
              </p:cNvGrpSpPr>
              <p:nvPr/>
            </p:nvGrpSpPr>
            <p:grpSpPr bwMode="auto">
              <a:xfrm rot="605647">
                <a:off x="3148" y="2204"/>
                <a:ext cx="714" cy="397"/>
                <a:chOff x="2506" y="1584"/>
                <a:chExt cx="419" cy="247"/>
              </a:xfrm>
            </p:grpSpPr>
            <p:sp>
              <p:nvSpPr>
                <p:cNvPr id="17720" name="Freeform 1809"/>
                <p:cNvSpPr>
                  <a:spLocks/>
                </p:cNvSpPr>
                <p:nvPr/>
              </p:nvSpPr>
              <p:spPr bwMode="auto">
                <a:xfrm rot="-4049421">
                  <a:off x="2757" y="1560"/>
                  <a:ext cx="144" cy="192"/>
                </a:xfrm>
                <a:custGeom>
                  <a:avLst/>
                  <a:gdLst>
                    <a:gd name="T0" fmla="*/ 0 w 144"/>
                    <a:gd name="T1" fmla="*/ 192 h 192"/>
                    <a:gd name="T2" fmla="*/ 48 w 144"/>
                    <a:gd name="T3" fmla="*/ 48 h 192"/>
                    <a:gd name="T4" fmla="*/ 144 w 144"/>
                    <a:gd name="T5" fmla="*/ 0 h 19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92"/>
                    <a:gd name="T11" fmla="*/ 144 w 14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7721" name="Group 1810"/>
                <p:cNvGrpSpPr>
                  <a:grpSpLocks/>
                </p:cNvGrpSpPr>
                <p:nvPr/>
              </p:nvGrpSpPr>
              <p:grpSpPr bwMode="auto">
                <a:xfrm rot="-22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17722" name="Group 1811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17728" name="Freeform 1812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>
                        <a:gd name="T0" fmla="*/ 848 w 848"/>
                        <a:gd name="T1" fmla="*/ 300 h 308"/>
                        <a:gd name="T2" fmla="*/ 704 w 848"/>
                        <a:gd name="T3" fmla="*/ 76 h 308"/>
                        <a:gd name="T4" fmla="*/ 576 w 848"/>
                        <a:gd name="T5" fmla="*/ 4 h 308"/>
                        <a:gd name="T6" fmla="*/ 376 w 848"/>
                        <a:gd name="T7" fmla="*/ 52 h 308"/>
                        <a:gd name="T8" fmla="*/ 0 w 848"/>
                        <a:gd name="T9" fmla="*/ 308 h 30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48"/>
                        <a:gd name="T16" fmla="*/ 0 h 308"/>
                        <a:gd name="T17" fmla="*/ 848 w 848"/>
                        <a:gd name="T18" fmla="*/ 308 h 30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729" name="Freeform 1813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>
                        <a:gd name="T0" fmla="*/ 0 w 867"/>
                        <a:gd name="T1" fmla="*/ 92 h 407"/>
                        <a:gd name="T2" fmla="*/ 552 w 867"/>
                        <a:gd name="T3" fmla="*/ 380 h 407"/>
                        <a:gd name="T4" fmla="*/ 832 w 867"/>
                        <a:gd name="T5" fmla="*/ 252 h 407"/>
                        <a:gd name="T6" fmla="*/ 760 w 867"/>
                        <a:gd name="T7" fmla="*/ 28 h 407"/>
                        <a:gd name="T8" fmla="*/ 232 w 867"/>
                        <a:gd name="T9" fmla="*/ 84 h 40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67"/>
                        <a:gd name="T16" fmla="*/ 0 h 407"/>
                        <a:gd name="T17" fmla="*/ 867 w 867"/>
                        <a:gd name="T18" fmla="*/ 407 h 40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7723" name="Freeform 1814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87"/>
                      <a:gd name="T10" fmla="*/ 0 h 288"/>
                      <a:gd name="T11" fmla="*/ 87 w 87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724" name="Freeform 1815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87"/>
                      <a:gd name="T10" fmla="*/ 0 h 288"/>
                      <a:gd name="T11" fmla="*/ 87 w 87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725" name="Freeform 1816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>
                      <a:gd name="T0" fmla="*/ 48 w 72"/>
                      <a:gd name="T1" fmla="*/ 0 h 184"/>
                      <a:gd name="T2" fmla="*/ 64 w 72"/>
                      <a:gd name="T3" fmla="*/ 120 h 184"/>
                      <a:gd name="T4" fmla="*/ 0 w 72"/>
                      <a:gd name="T5" fmla="*/ 184 h 184"/>
                      <a:gd name="T6" fmla="*/ 0 60000 65536"/>
                      <a:gd name="T7" fmla="*/ 0 60000 65536"/>
                      <a:gd name="T8" fmla="*/ 0 60000 65536"/>
                      <a:gd name="T9" fmla="*/ 0 w 72"/>
                      <a:gd name="T10" fmla="*/ 0 h 184"/>
                      <a:gd name="T11" fmla="*/ 72 w 72"/>
                      <a:gd name="T12" fmla="*/ 184 h 18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726" name="Freeform 1817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>
                      <a:gd name="T0" fmla="*/ 0 w 112"/>
                      <a:gd name="T1" fmla="*/ 0 h 144"/>
                      <a:gd name="T2" fmla="*/ 56 w 112"/>
                      <a:gd name="T3" fmla="*/ 48 h 144"/>
                      <a:gd name="T4" fmla="*/ 112 w 112"/>
                      <a:gd name="T5" fmla="*/ 144 h 144"/>
                      <a:gd name="T6" fmla="*/ 0 60000 65536"/>
                      <a:gd name="T7" fmla="*/ 0 60000 65536"/>
                      <a:gd name="T8" fmla="*/ 0 60000 65536"/>
                      <a:gd name="T9" fmla="*/ 0 w 112"/>
                      <a:gd name="T10" fmla="*/ 0 h 144"/>
                      <a:gd name="T11" fmla="*/ 112 w 112"/>
                      <a:gd name="T12" fmla="*/ 144 h 14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727" name="Freeform 1818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>
                      <a:gd name="T0" fmla="*/ 0 w 120"/>
                      <a:gd name="T1" fmla="*/ 0 h 160"/>
                      <a:gd name="T2" fmla="*/ 72 w 120"/>
                      <a:gd name="T3" fmla="*/ 72 h 160"/>
                      <a:gd name="T4" fmla="*/ 120 w 120"/>
                      <a:gd name="T5" fmla="*/ 160 h 160"/>
                      <a:gd name="T6" fmla="*/ 0 60000 65536"/>
                      <a:gd name="T7" fmla="*/ 0 60000 65536"/>
                      <a:gd name="T8" fmla="*/ 0 60000 65536"/>
                      <a:gd name="T9" fmla="*/ 0 w 120"/>
                      <a:gd name="T10" fmla="*/ 0 h 160"/>
                      <a:gd name="T11" fmla="*/ 120 w 120"/>
                      <a:gd name="T12" fmla="*/ 160 h 16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7536" name="Group 1819"/>
            <p:cNvGrpSpPr>
              <a:grpSpLocks/>
            </p:cNvGrpSpPr>
            <p:nvPr/>
          </p:nvGrpSpPr>
          <p:grpSpPr bwMode="auto">
            <a:xfrm>
              <a:off x="1488" y="3168"/>
              <a:ext cx="192" cy="144"/>
              <a:chOff x="3148" y="2204"/>
              <a:chExt cx="1158" cy="886"/>
            </a:xfrm>
          </p:grpSpPr>
          <p:sp>
            <p:nvSpPr>
              <p:cNvPr id="17702" name="Freeform 1820"/>
              <p:cNvSpPr>
                <a:spLocks/>
              </p:cNvSpPr>
              <p:nvPr/>
            </p:nvSpPr>
            <p:spPr bwMode="auto">
              <a:xfrm rot="18156226" flipH="1">
                <a:off x="3544" y="2327"/>
                <a:ext cx="816" cy="709"/>
              </a:xfrm>
              <a:custGeom>
                <a:avLst/>
                <a:gdLst>
                  <a:gd name="T0" fmla="*/ 1902 w 508"/>
                  <a:gd name="T1" fmla="*/ 23238 h 416"/>
                  <a:gd name="T2" fmla="*/ 4000 w 508"/>
                  <a:gd name="T3" fmla="*/ 54804 h 416"/>
                  <a:gd name="T4" fmla="*/ 25977 w 508"/>
                  <a:gd name="T5" fmla="*/ 82714 h 416"/>
                  <a:gd name="T6" fmla="*/ 33544 w 508"/>
                  <a:gd name="T7" fmla="*/ 74605 h 416"/>
                  <a:gd name="T8" fmla="*/ 46191 w 508"/>
                  <a:gd name="T9" fmla="*/ 74056 h 416"/>
                  <a:gd name="T10" fmla="*/ 58111 w 508"/>
                  <a:gd name="T11" fmla="*/ 28992 h 416"/>
                  <a:gd name="T12" fmla="*/ 46567 w 508"/>
                  <a:gd name="T13" fmla="*/ 4455 h 416"/>
                  <a:gd name="T14" fmla="*/ 32095 w 508"/>
                  <a:gd name="T15" fmla="*/ 2059 h 416"/>
                  <a:gd name="T16" fmla="*/ 23584 w 508"/>
                  <a:gd name="T17" fmla="*/ 8827 h 416"/>
                  <a:gd name="T18" fmla="*/ 12576 w 508"/>
                  <a:gd name="T19" fmla="*/ 3927 h 416"/>
                  <a:gd name="T20" fmla="*/ 1902 w 508"/>
                  <a:gd name="T21" fmla="*/ 23238 h 4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8"/>
                  <a:gd name="T34" fmla="*/ 0 h 416"/>
                  <a:gd name="T35" fmla="*/ 508 w 508"/>
                  <a:gd name="T36" fmla="*/ 416 h 4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703" name="Freeform 1821"/>
              <p:cNvSpPr>
                <a:spLocks/>
              </p:cNvSpPr>
              <p:nvPr/>
            </p:nvSpPr>
            <p:spPr bwMode="auto">
              <a:xfrm rot="-3443774">
                <a:off x="3582" y="2514"/>
                <a:ext cx="476" cy="440"/>
              </a:xfrm>
              <a:custGeom>
                <a:avLst/>
                <a:gdLst>
                  <a:gd name="T0" fmla="*/ 28639 w 288"/>
                  <a:gd name="T1" fmla="*/ 46248 h 218"/>
                  <a:gd name="T2" fmla="*/ 6745 w 288"/>
                  <a:gd name="T3" fmla="*/ 9940 h 218"/>
                  <a:gd name="T4" fmla="*/ 678 w 288"/>
                  <a:gd name="T5" fmla="*/ 109066 h 218"/>
                  <a:gd name="T6" fmla="*/ 10312 w 288"/>
                  <a:gd name="T7" fmla="*/ 216690 h 218"/>
                  <a:gd name="T8" fmla="*/ 38310 w 288"/>
                  <a:gd name="T9" fmla="*/ 234744 h 218"/>
                  <a:gd name="T10" fmla="*/ 43152 w 288"/>
                  <a:gd name="T11" fmla="*/ 153937 h 218"/>
                  <a:gd name="T12" fmla="*/ 28639 w 288"/>
                  <a:gd name="T13" fmla="*/ 46248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8"/>
                  <a:gd name="T22" fmla="*/ 0 h 218"/>
                  <a:gd name="T23" fmla="*/ 288 w 288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704" name="Freeform 1822"/>
              <p:cNvSpPr>
                <a:spLocks/>
              </p:cNvSpPr>
              <p:nvPr/>
            </p:nvSpPr>
            <p:spPr bwMode="auto">
              <a:xfrm rot="18156226" flipH="1">
                <a:off x="4118" y="2865"/>
                <a:ext cx="58" cy="31"/>
              </a:xfrm>
              <a:custGeom>
                <a:avLst/>
                <a:gdLst>
                  <a:gd name="T0" fmla="*/ 0 w 36"/>
                  <a:gd name="T1" fmla="*/ 2165 h 18"/>
                  <a:gd name="T2" fmla="*/ 2499 w 36"/>
                  <a:gd name="T3" fmla="*/ 4090 h 18"/>
                  <a:gd name="T4" fmla="*/ 4231 w 36"/>
                  <a:gd name="T5" fmla="*/ 0 h 18"/>
                  <a:gd name="T6" fmla="*/ 0 w 36"/>
                  <a:gd name="T7" fmla="*/ 2165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18"/>
                  <a:gd name="T14" fmla="*/ 36 w 36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7705" name="Group 1823"/>
              <p:cNvGrpSpPr>
                <a:grpSpLocks/>
              </p:cNvGrpSpPr>
              <p:nvPr/>
            </p:nvGrpSpPr>
            <p:grpSpPr bwMode="auto">
              <a:xfrm rot="605647">
                <a:off x="3148" y="2204"/>
                <a:ext cx="714" cy="397"/>
                <a:chOff x="2506" y="1584"/>
                <a:chExt cx="419" cy="247"/>
              </a:xfrm>
            </p:grpSpPr>
            <p:sp>
              <p:nvSpPr>
                <p:cNvPr id="17706" name="Freeform 1824"/>
                <p:cNvSpPr>
                  <a:spLocks/>
                </p:cNvSpPr>
                <p:nvPr/>
              </p:nvSpPr>
              <p:spPr bwMode="auto">
                <a:xfrm rot="-4049421">
                  <a:off x="2757" y="1560"/>
                  <a:ext cx="144" cy="192"/>
                </a:xfrm>
                <a:custGeom>
                  <a:avLst/>
                  <a:gdLst>
                    <a:gd name="T0" fmla="*/ 0 w 144"/>
                    <a:gd name="T1" fmla="*/ 192 h 192"/>
                    <a:gd name="T2" fmla="*/ 48 w 144"/>
                    <a:gd name="T3" fmla="*/ 48 h 192"/>
                    <a:gd name="T4" fmla="*/ 144 w 144"/>
                    <a:gd name="T5" fmla="*/ 0 h 19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92"/>
                    <a:gd name="T11" fmla="*/ 144 w 14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7707" name="Group 1825"/>
                <p:cNvGrpSpPr>
                  <a:grpSpLocks/>
                </p:cNvGrpSpPr>
                <p:nvPr/>
              </p:nvGrpSpPr>
              <p:grpSpPr bwMode="auto">
                <a:xfrm rot="-22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17708" name="Group 1826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17714" name="Freeform 1827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>
                        <a:gd name="T0" fmla="*/ 848 w 848"/>
                        <a:gd name="T1" fmla="*/ 300 h 308"/>
                        <a:gd name="T2" fmla="*/ 704 w 848"/>
                        <a:gd name="T3" fmla="*/ 76 h 308"/>
                        <a:gd name="T4" fmla="*/ 576 w 848"/>
                        <a:gd name="T5" fmla="*/ 4 h 308"/>
                        <a:gd name="T6" fmla="*/ 376 w 848"/>
                        <a:gd name="T7" fmla="*/ 52 h 308"/>
                        <a:gd name="T8" fmla="*/ 0 w 848"/>
                        <a:gd name="T9" fmla="*/ 308 h 30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48"/>
                        <a:gd name="T16" fmla="*/ 0 h 308"/>
                        <a:gd name="T17" fmla="*/ 848 w 848"/>
                        <a:gd name="T18" fmla="*/ 308 h 30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715" name="Freeform 1828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>
                        <a:gd name="T0" fmla="*/ 0 w 867"/>
                        <a:gd name="T1" fmla="*/ 92 h 407"/>
                        <a:gd name="T2" fmla="*/ 552 w 867"/>
                        <a:gd name="T3" fmla="*/ 380 h 407"/>
                        <a:gd name="T4" fmla="*/ 832 w 867"/>
                        <a:gd name="T5" fmla="*/ 252 h 407"/>
                        <a:gd name="T6" fmla="*/ 760 w 867"/>
                        <a:gd name="T7" fmla="*/ 28 h 407"/>
                        <a:gd name="T8" fmla="*/ 232 w 867"/>
                        <a:gd name="T9" fmla="*/ 84 h 40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67"/>
                        <a:gd name="T16" fmla="*/ 0 h 407"/>
                        <a:gd name="T17" fmla="*/ 867 w 867"/>
                        <a:gd name="T18" fmla="*/ 407 h 40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7709" name="Freeform 1829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87"/>
                      <a:gd name="T10" fmla="*/ 0 h 288"/>
                      <a:gd name="T11" fmla="*/ 87 w 87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710" name="Freeform 1830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87"/>
                      <a:gd name="T10" fmla="*/ 0 h 288"/>
                      <a:gd name="T11" fmla="*/ 87 w 87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711" name="Freeform 1831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>
                      <a:gd name="T0" fmla="*/ 48 w 72"/>
                      <a:gd name="T1" fmla="*/ 0 h 184"/>
                      <a:gd name="T2" fmla="*/ 64 w 72"/>
                      <a:gd name="T3" fmla="*/ 120 h 184"/>
                      <a:gd name="T4" fmla="*/ 0 w 72"/>
                      <a:gd name="T5" fmla="*/ 184 h 184"/>
                      <a:gd name="T6" fmla="*/ 0 60000 65536"/>
                      <a:gd name="T7" fmla="*/ 0 60000 65536"/>
                      <a:gd name="T8" fmla="*/ 0 60000 65536"/>
                      <a:gd name="T9" fmla="*/ 0 w 72"/>
                      <a:gd name="T10" fmla="*/ 0 h 184"/>
                      <a:gd name="T11" fmla="*/ 72 w 72"/>
                      <a:gd name="T12" fmla="*/ 184 h 18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712" name="Freeform 1832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>
                      <a:gd name="T0" fmla="*/ 0 w 112"/>
                      <a:gd name="T1" fmla="*/ 0 h 144"/>
                      <a:gd name="T2" fmla="*/ 56 w 112"/>
                      <a:gd name="T3" fmla="*/ 48 h 144"/>
                      <a:gd name="T4" fmla="*/ 112 w 112"/>
                      <a:gd name="T5" fmla="*/ 144 h 144"/>
                      <a:gd name="T6" fmla="*/ 0 60000 65536"/>
                      <a:gd name="T7" fmla="*/ 0 60000 65536"/>
                      <a:gd name="T8" fmla="*/ 0 60000 65536"/>
                      <a:gd name="T9" fmla="*/ 0 w 112"/>
                      <a:gd name="T10" fmla="*/ 0 h 144"/>
                      <a:gd name="T11" fmla="*/ 112 w 112"/>
                      <a:gd name="T12" fmla="*/ 144 h 14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713" name="Freeform 1833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>
                      <a:gd name="T0" fmla="*/ 0 w 120"/>
                      <a:gd name="T1" fmla="*/ 0 h 160"/>
                      <a:gd name="T2" fmla="*/ 72 w 120"/>
                      <a:gd name="T3" fmla="*/ 72 h 160"/>
                      <a:gd name="T4" fmla="*/ 120 w 120"/>
                      <a:gd name="T5" fmla="*/ 160 h 160"/>
                      <a:gd name="T6" fmla="*/ 0 60000 65536"/>
                      <a:gd name="T7" fmla="*/ 0 60000 65536"/>
                      <a:gd name="T8" fmla="*/ 0 60000 65536"/>
                      <a:gd name="T9" fmla="*/ 0 w 120"/>
                      <a:gd name="T10" fmla="*/ 0 h 160"/>
                      <a:gd name="T11" fmla="*/ 120 w 120"/>
                      <a:gd name="T12" fmla="*/ 160 h 16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7537" name="Group 1834"/>
            <p:cNvGrpSpPr>
              <a:grpSpLocks/>
            </p:cNvGrpSpPr>
            <p:nvPr/>
          </p:nvGrpSpPr>
          <p:grpSpPr bwMode="auto">
            <a:xfrm>
              <a:off x="1440" y="2784"/>
              <a:ext cx="192" cy="144"/>
              <a:chOff x="3148" y="2204"/>
              <a:chExt cx="1158" cy="886"/>
            </a:xfrm>
          </p:grpSpPr>
          <p:sp>
            <p:nvSpPr>
              <p:cNvPr id="17688" name="Freeform 1835"/>
              <p:cNvSpPr>
                <a:spLocks/>
              </p:cNvSpPr>
              <p:nvPr/>
            </p:nvSpPr>
            <p:spPr bwMode="auto">
              <a:xfrm rot="18156226" flipH="1">
                <a:off x="3544" y="2327"/>
                <a:ext cx="816" cy="709"/>
              </a:xfrm>
              <a:custGeom>
                <a:avLst/>
                <a:gdLst>
                  <a:gd name="T0" fmla="*/ 1902 w 508"/>
                  <a:gd name="T1" fmla="*/ 23238 h 416"/>
                  <a:gd name="T2" fmla="*/ 4000 w 508"/>
                  <a:gd name="T3" fmla="*/ 54804 h 416"/>
                  <a:gd name="T4" fmla="*/ 25977 w 508"/>
                  <a:gd name="T5" fmla="*/ 82714 h 416"/>
                  <a:gd name="T6" fmla="*/ 33544 w 508"/>
                  <a:gd name="T7" fmla="*/ 74605 h 416"/>
                  <a:gd name="T8" fmla="*/ 46191 w 508"/>
                  <a:gd name="T9" fmla="*/ 74056 h 416"/>
                  <a:gd name="T10" fmla="*/ 58111 w 508"/>
                  <a:gd name="T11" fmla="*/ 28992 h 416"/>
                  <a:gd name="T12" fmla="*/ 46567 w 508"/>
                  <a:gd name="T13" fmla="*/ 4455 h 416"/>
                  <a:gd name="T14" fmla="*/ 32095 w 508"/>
                  <a:gd name="T15" fmla="*/ 2059 h 416"/>
                  <a:gd name="T16" fmla="*/ 23584 w 508"/>
                  <a:gd name="T17" fmla="*/ 8827 h 416"/>
                  <a:gd name="T18" fmla="*/ 12576 w 508"/>
                  <a:gd name="T19" fmla="*/ 3927 h 416"/>
                  <a:gd name="T20" fmla="*/ 1902 w 508"/>
                  <a:gd name="T21" fmla="*/ 23238 h 4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8"/>
                  <a:gd name="T34" fmla="*/ 0 h 416"/>
                  <a:gd name="T35" fmla="*/ 508 w 508"/>
                  <a:gd name="T36" fmla="*/ 416 h 4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689" name="Freeform 1836"/>
              <p:cNvSpPr>
                <a:spLocks/>
              </p:cNvSpPr>
              <p:nvPr/>
            </p:nvSpPr>
            <p:spPr bwMode="auto">
              <a:xfrm rot="-3443774">
                <a:off x="3582" y="2514"/>
                <a:ext cx="476" cy="440"/>
              </a:xfrm>
              <a:custGeom>
                <a:avLst/>
                <a:gdLst>
                  <a:gd name="T0" fmla="*/ 28639 w 288"/>
                  <a:gd name="T1" fmla="*/ 46248 h 218"/>
                  <a:gd name="T2" fmla="*/ 6745 w 288"/>
                  <a:gd name="T3" fmla="*/ 9940 h 218"/>
                  <a:gd name="T4" fmla="*/ 678 w 288"/>
                  <a:gd name="T5" fmla="*/ 109066 h 218"/>
                  <a:gd name="T6" fmla="*/ 10312 w 288"/>
                  <a:gd name="T7" fmla="*/ 216690 h 218"/>
                  <a:gd name="T8" fmla="*/ 38310 w 288"/>
                  <a:gd name="T9" fmla="*/ 234744 h 218"/>
                  <a:gd name="T10" fmla="*/ 43152 w 288"/>
                  <a:gd name="T11" fmla="*/ 153937 h 218"/>
                  <a:gd name="T12" fmla="*/ 28639 w 288"/>
                  <a:gd name="T13" fmla="*/ 46248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8"/>
                  <a:gd name="T22" fmla="*/ 0 h 218"/>
                  <a:gd name="T23" fmla="*/ 288 w 288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690" name="Freeform 1837"/>
              <p:cNvSpPr>
                <a:spLocks/>
              </p:cNvSpPr>
              <p:nvPr/>
            </p:nvSpPr>
            <p:spPr bwMode="auto">
              <a:xfrm rot="18156226" flipH="1">
                <a:off x="4118" y="2865"/>
                <a:ext cx="58" cy="31"/>
              </a:xfrm>
              <a:custGeom>
                <a:avLst/>
                <a:gdLst>
                  <a:gd name="T0" fmla="*/ 0 w 36"/>
                  <a:gd name="T1" fmla="*/ 2165 h 18"/>
                  <a:gd name="T2" fmla="*/ 2499 w 36"/>
                  <a:gd name="T3" fmla="*/ 4090 h 18"/>
                  <a:gd name="T4" fmla="*/ 4231 w 36"/>
                  <a:gd name="T5" fmla="*/ 0 h 18"/>
                  <a:gd name="T6" fmla="*/ 0 w 36"/>
                  <a:gd name="T7" fmla="*/ 2165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18"/>
                  <a:gd name="T14" fmla="*/ 36 w 36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7691" name="Group 1838"/>
              <p:cNvGrpSpPr>
                <a:grpSpLocks/>
              </p:cNvGrpSpPr>
              <p:nvPr/>
            </p:nvGrpSpPr>
            <p:grpSpPr bwMode="auto">
              <a:xfrm rot="605647">
                <a:off x="3148" y="2204"/>
                <a:ext cx="714" cy="397"/>
                <a:chOff x="2506" y="1584"/>
                <a:chExt cx="419" cy="247"/>
              </a:xfrm>
            </p:grpSpPr>
            <p:sp>
              <p:nvSpPr>
                <p:cNvPr id="17692" name="Freeform 1839"/>
                <p:cNvSpPr>
                  <a:spLocks/>
                </p:cNvSpPr>
                <p:nvPr/>
              </p:nvSpPr>
              <p:spPr bwMode="auto">
                <a:xfrm rot="-4049421">
                  <a:off x="2757" y="1560"/>
                  <a:ext cx="144" cy="192"/>
                </a:xfrm>
                <a:custGeom>
                  <a:avLst/>
                  <a:gdLst>
                    <a:gd name="T0" fmla="*/ 0 w 144"/>
                    <a:gd name="T1" fmla="*/ 192 h 192"/>
                    <a:gd name="T2" fmla="*/ 48 w 144"/>
                    <a:gd name="T3" fmla="*/ 48 h 192"/>
                    <a:gd name="T4" fmla="*/ 144 w 144"/>
                    <a:gd name="T5" fmla="*/ 0 h 19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92"/>
                    <a:gd name="T11" fmla="*/ 144 w 14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7693" name="Group 1840"/>
                <p:cNvGrpSpPr>
                  <a:grpSpLocks/>
                </p:cNvGrpSpPr>
                <p:nvPr/>
              </p:nvGrpSpPr>
              <p:grpSpPr bwMode="auto">
                <a:xfrm rot="-22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17694" name="Group 1841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17700" name="Freeform 1842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>
                        <a:gd name="T0" fmla="*/ 848 w 848"/>
                        <a:gd name="T1" fmla="*/ 300 h 308"/>
                        <a:gd name="T2" fmla="*/ 704 w 848"/>
                        <a:gd name="T3" fmla="*/ 76 h 308"/>
                        <a:gd name="T4" fmla="*/ 576 w 848"/>
                        <a:gd name="T5" fmla="*/ 4 h 308"/>
                        <a:gd name="T6" fmla="*/ 376 w 848"/>
                        <a:gd name="T7" fmla="*/ 52 h 308"/>
                        <a:gd name="T8" fmla="*/ 0 w 848"/>
                        <a:gd name="T9" fmla="*/ 308 h 30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48"/>
                        <a:gd name="T16" fmla="*/ 0 h 308"/>
                        <a:gd name="T17" fmla="*/ 848 w 848"/>
                        <a:gd name="T18" fmla="*/ 308 h 30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701" name="Freeform 1843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>
                        <a:gd name="T0" fmla="*/ 0 w 867"/>
                        <a:gd name="T1" fmla="*/ 92 h 407"/>
                        <a:gd name="T2" fmla="*/ 552 w 867"/>
                        <a:gd name="T3" fmla="*/ 380 h 407"/>
                        <a:gd name="T4" fmla="*/ 832 w 867"/>
                        <a:gd name="T5" fmla="*/ 252 h 407"/>
                        <a:gd name="T6" fmla="*/ 760 w 867"/>
                        <a:gd name="T7" fmla="*/ 28 h 407"/>
                        <a:gd name="T8" fmla="*/ 232 w 867"/>
                        <a:gd name="T9" fmla="*/ 84 h 40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67"/>
                        <a:gd name="T16" fmla="*/ 0 h 407"/>
                        <a:gd name="T17" fmla="*/ 867 w 867"/>
                        <a:gd name="T18" fmla="*/ 407 h 40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7695" name="Freeform 1844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87"/>
                      <a:gd name="T10" fmla="*/ 0 h 288"/>
                      <a:gd name="T11" fmla="*/ 87 w 87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696" name="Freeform 1845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87"/>
                      <a:gd name="T10" fmla="*/ 0 h 288"/>
                      <a:gd name="T11" fmla="*/ 87 w 87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697" name="Freeform 1846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>
                      <a:gd name="T0" fmla="*/ 48 w 72"/>
                      <a:gd name="T1" fmla="*/ 0 h 184"/>
                      <a:gd name="T2" fmla="*/ 64 w 72"/>
                      <a:gd name="T3" fmla="*/ 120 h 184"/>
                      <a:gd name="T4" fmla="*/ 0 w 72"/>
                      <a:gd name="T5" fmla="*/ 184 h 184"/>
                      <a:gd name="T6" fmla="*/ 0 60000 65536"/>
                      <a:gd name="T7" fmla="*/ 0 60000 65536"/>
                      <a:gd name="T8" fmla="*/ 0 60000 65536"/>
                      <a:gd name="T9" fmla="*/ 0 w 72"/>
                      <a:gd name="T10" fmla="*/ 0 h 184"/>
                      <a:gd name="T11" fmla="*/ 72 w 72"/>
                      <a:gd name="T12" fmla="*/ 184 h 18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698" name="Freeform 1847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>
                      <a:gd name="T0" fmla="*/ 0 w 112"/>
                      <a:gd name="T1" fmla="*/ 0 h 144"/>
                      <a:gd name="T2" fmla="*/ 56 w 112"/>
                      <a:gd name="T3" fmla="*/ 48 h 144"/>
                      <a:gd name="T4" fmla="*/ 112 w 112"/>
                      <a:gd name="T5" fmla="*/ 144 h 144"/>
                      <a:gd name="T6" fmla="*/ 0 60000 65536"/>
                      <a:gd name="T7" fmla="*/ 0 60000 65536"/>
                      <a:gd name="T8" fmla="*/ 0 60000 65536"/>
                      <a:gd name="T9" fmla="*/ 0 w 112"/>
                      <a:gd name="T10" fmla="*/ 0 h 144"/>
                      <a:gd name="T11" fmla="*/ 112 w 112"/>
                      <a:gd name="T12" fmla="*/ 144 h 14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699" name="Freeform 1848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>
                      <a:gd name="T0" fmla="*/ 0 w 120"/>
                      <a:gd name="T1" fmla="*/ 0 h 160"/>
                      <a:gd name="T2" fmla="*/ 72 w 120"/>
                      <a:gd name="T3" fmla="*/ 72 h 160"/>
                      <a:gd name="T4" fmla="*/ 120 w 120"/>
                      <a:gd name="T5" fmla="*/ 160 h 160"/>
                      <a:gd name="T6" fmla="*/ 0 60000 65536"/>
                      <a:gd name="T7" fmla="*/ 0 60000 65536"/>
                      <a:gd name="T8" fmla="*/ 0 60000 65536"/>
                      <a:gd name="T9" fmla="*/ 0 w 120"/>
                      <a:gd name="T10" fmla="*/ 0 h 160"/>
                      <a:gd name="T11" fmla="*/ 120 w 120"/>
                      <a:gd name="T12" fmla="*/ 160 h 16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7538" name="Group 1849"/>
            <p:cNvGrpSpPr>
              <a:grpSpLocks/>
            </p:cNvGrpSpPr>
            <p:nvPr/>
          </p:nvGrpSpPr>
          <p:grpSpPr bwMode="auto">
            <a:xfrm flipH="1">
              <a:off x="336" y="2928"/>
              <a:ext cx="192" cy="144"/>
              <a:chOff x="3148" y="2204"/>
              <a:chExt cx="1158" cy="886"/>
            </a:xfrm>
          </p:grpSpPr>
          <p:sp>
            <p:nvSpPr>
              <p:cNvPr id="17674" name="Freeform 1850"/>
              <p:cNvSpPr>
                <a:spLocks/>
              </p:cNvSpPr>
              <p:nvPr/>
            </p:nvSpPr>
            <p:spPr bwMode="auto">
              <a:xfrm rot="18156226" flipH="1">
                <a:off x="3544" y="2327"/>
                <a:ext cx="816" cy="709"/>
              </a:xfrm>
              <a:custGeom>
                <a:avLst/>
                <a:gdLst>
                  <a:gd name="T0" fmla="*/ 1902 w 508"/>
                  <a:gd name="T1" fmla="*/ 23238 h 416"/>
                  <a:gd name="T2" fmla="*/ 4000 w 508"/>
                  <a:gd name="T3" fmla="*/ 54804 h 416"/>
                  <a:gd name="T4" fmla="*/ 25977 w 508"/>
                  <a:gd name="T5" fmla="*/ 82714 h 416"/>
                  <a:gd name="T6" fmla="*/ 33544 w 508"/>
                  <a:gd name="T7" fmla="*/ 74605 h 416"/>
                  <a:gd name="T8" fmla="*/ 46191 w 508"/>
                  <a:gd name="T9" fmla="*/ 74056 h 416"/>
                  <a:gd name="T10" fmla="*/ 58111 w 508"/>
                  <a:gd name="T11" fmla="*/ 28992 h 416"/>
                  <a:gd name="T12" fmla="*/ 46567 w 508"/>
                  <a:gd name="T13" fmla="*/ 4455 h 416"/>
                  <a:gd name="T14" fmla="*/ 32095 w 508"/>
                  <a:gd name="T15" fmla="*/ 2059 h 416"/>
                  <a:gd name="T16" fmla="*/ 23584 w 508"/>
                  <a:gd name="T17" fmla="*/ 8827 h 416"/>
                  <a:gd name="T18" fmla="*/ 12576 w 508"/>
                  <a:gd name="T19" fmla="*/ 3927 h 416"/>
                  <a:gd name="T20" fmla="*/ 1902 w 508"/>
                  <a:gd name="T21" fmla="*/ 23238 h 4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8"/>
                  <a:gd name="T34" fmla="*/ 0 h 416"/>
                  <a:gd name="T35" fmla="*/ 508 w 508"/>
                  <a:gd name="T36" fmla="*/ 416 h 4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675" name="Freeform 1851"/>
              <p:cNvSpPr>
                <a:spLocks/>
              </p:cNvSpPr>
              <p:nvPr/>
            </p:nvSpPr>
            <p:spPr bwMode="auto">
              <a:xfrm rot="-3443774">
                <a:off x="3582" y="2514"/>
                <a:ext cx="476" cy="440"/>
              </a:xfrm>
              <a:custGeom>
                <a:avLst/>
                <a:gdLst>
                  <a:gd name="T0" fmla="*/ 28639 w 288"/>
                  <a:gd name="T1" fmla="*/ 46248 h 218"/>
                  <a:gd name="T2" fmla="*/ 6745 w 288"/>
                  <a:gd name="T3" fmla="*/ 9940 h 218"/>
                  <a:gd name="T4" fmla="*/ 678 w 288"/>
                  <a:gd name="T5" fmla="*/ 109066 h 218"/>
                  <a:gd name="T6" fmla="*/ 10312 w 288"/>
                  <a:gd name="T7" fmla="*/ 216690 h 218"/>
                  <a:gd name="T8" fmla="*/ 38310 w 288"/>
                  <a:gd name="T9" fmla="*/ 234744 h 218"/>
                  <a:gd name="T10" fmla="*/ 43152 w 288"/>
                  <a:gd name="T11" fmla="*/ 153937 h 218"/>
                  <a:gd name="T12" fmla="*/ 28639 w 288"/>
                  <a:gd name="T13" fmla="*/ 46248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8"/>
                  <a:gd name="T22" fmla="*/ 0 h 218"/>
                  <a:gd name="T23" fmla="*/ 288 w 288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676" name="Freeform 1852"/>
              <p:cNvSpPr>
                <a:spLocks/>
              </p:cNvSpPr>
              <p:nvPr/>
            </p:nvSpPr>
            <p:spPr bwMode="auto">
              <a:xfrm rot="18156226" flipH="1">
                <a:off x="4118" y="2865"/>
                <a:ext cx="58" cy="31"/>
              </a:xfrm>
              <a:custGeom>
                <a:avLst/>
                <a:gdLst>
                  <a:gd name="T0" fmla="*/ 0 w 36"/>
                  <a:gd name="T1" fmla="*/ 2165 h 18"/>
                  <a:gd name="T2" fmla="*/ 2499 w 36"/>
                  <a:gd name="T3" fmla="*/ 4090 h 18"/>
                  <a:gd name="T4" fmla="*/ 4231 w 36"/>
                  <a:gd name="T5" fmla="*/ 0 h 18"/>
                  <a:gd name="T6" fmla="*/ 0 w 36"/>
                  <a:gd name="T7" fmla="*/ 2165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18"/>
                  <a:gd name="T14" fmla="*/ 36 w 36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7677" name="Group 1853"/>
              <p:cNvGrpSpPr>
                <a:grpSpLocks/>
              </p:cNvGrpSpPr>
              <p:nvPr/>
            </p:nvGrpSpPr>
            <p:grpSpPr bwMode="auto">
              <a:xfrm rot="605647">
                <a:off x="3148" y="2204"/>
                <a:ext cx="714" cy="397"/>
                <a:chOff x="2506" y="1584"/>
                <a:chExt cx="419" cy="247"/>
              </a:xfrm>
            </p:grpSpPr>
            <p:sp>
              <p:nvSpPr>
                <p:cNvPr id="17678" name="Freeform 1854"/>
                <p:cNvSpPr>
                  <a:spLocks/>
                </p:cNvSpPr>
                <p:nvPr/>
              </p:nvSpPr>
              <p:spPr bwMode="auto">
                <a:xfrm rot="-4049421">
                  <a:off x="2757" y="1560"/>
                  <a:ext cx="144" cy="192"/>
                </a:xfrm>
                <a:custGeom>
                  <a:avLst/>
                  <a:gdLst>
                    <a:gd name="T0" fmla="*/ 0 w 144"/>
                    <a:gd name="T1" fmla="*/ 192 h 192"/>
                    <a:gd name="T2" fmla="*/ 48 w 144"/>
                    <a:gd name="T3" fmla="*/ 48 h 192"/>
                    <a:gd name="T4" fmla="*/ 144 w 144"/>
                    <a:gd name="T5" fmla="*/ 0 h 19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92"/>
                    <a:gd name="T11" fmla="*/ 144 w 14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7679" name="Group 1855"/>
                <p:cNvGrpSpPr>
                  <a:grpSpLocks/>
                </p:cNvGrpSpPr>
                <p:nvPr/>
              </p:nvGrpSpPr>
              <p:grpSpPr bwMode="auto">
                <a:xfrm rot="-22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17680" name="Group 1856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17686" name="Freeform 1857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>
                        <a:gd name="T0" fmla="*/ 848 w 848"/>
                        <a:gd name="T1" fmla="*/ 300 h 308"/>
                        <a:gd name="T2" fmla="*/ 704 w 848"/>
                        <a:gd name="T3" fmla="*/ 76 h 308"/>
                        <a:gd name="T4" fmla="*/ 576 w 848"/>
                        <a:gd name="T5" fmla="*/ 4 h 308"/>
                        <a:gd name="T6" fmla="*/ 376 w 848"/>
                        <a:gd name="T7" fmla="*/ 52 h 308"/>
                        <a:gd name="T8" fmla="*/ 0 w 848"/>
                        <a:gd name="T9" fmla="*/ 308 h 30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48"/>
                        <a:gd name="T16" fmla="*/ 0 h 308"/>
                        <a:gd name="T17" fmla="*/ 848 w 848"/>
                        <a:gd name="T18" fmla="*/ 308 h 30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687" name="Freeform 1858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>
                        <a:gd name="T0" fmla="*/ 0 w 867"/>
                        <a:gd name="T1" fmla="*/ 92 h 407"/>
                        <a:gd name="T2" fmla="*/ 552 w 867"/>
                        <a:gd name="T3" fmla="*/ 380 h 407"/>
                        <a:gd name="T4" fmla="*/ 832 w 867"/>
                        <a:gd name="T5" fmla="*/ 252 h 407"/>
                        <a:gd name="T6" fmla="*/ 760 w 867"/>
                        <a:gd name="T7" fmla="*/ 28 h 407"/>
                        <a:gd name="T8" fmla="*/ 232 w 867"/>
                        <a:gd name="T9" fmla="*/ 84 h 40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67"/>
                        <a:gd name="T16" fmla="*/ 0 h 407"/>
                        <a:gd name="T17" fmla="*/ 867 w 867"/>
                        <a:gd name="T18" fmla="*/ 407 h 40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7681" name="Freeform 1859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87"/>
                      <a:gd name="T10" fmla="*/ 0 h 288"/>
                      <a:gd name="T11" fmla="*/ 87 w 87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682" name="Freeform 1860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87"/>
                      <a:gd name="T10" fmla="*/ 0 h 288"/>
                      <a:gd name="T11" fmla="*/ 87 w 87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683" name="Freeform 1861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>
                      <a:gd name="T0" fmla="*/ 48 w 72"/>
                      <a:gd name="T1" fmla="*/ 0 h 184"/>
                      <a:gd name="T2" fmla="*/ 64 w 72"/>
                      <a:gd name="T3" fmla="*/ 120 h 184"/>
                      <a:gd name="T4" fmla="*/ 0 w 72"/>
                      <a:gd name="T5" fmla="*/ 184 h 184"/>
                      <a:gd name="T6" fmla="*/ 0 60000 65536"/>
                      <a:gd name="T7" fmla="*/ 0 60000 65536"/>
                      <a:gd name="T8" fmla="*/ 0 60000 65536"/>
                      <a:gd name="T9" fmla="*/ 0 w 72"/>
                      <a:gd name="T10" fmla="*/ 0 h 184"/>
                      <a:gd name="T11" fmla="*/ 72 w 72"/>
                      <a:gd name="T12" fmla="*/ 184 h 18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684" name="Freeform 1862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>
                      <a:gd name="T0" fmla="*/ 0 w 112"/>
                      <a:gd name="T1" fmla="*/ 0 h 144"/>
                      <a:gd name="T2" fmla="*/ 56 w 112"/>
                      <a:gd name="T3" fmla="*/ 48 h 144"/>
                      <a:gd name="T4" fmla="*/ 112 w 112"/>
                      <a:gd name="T5" fmla="*/ 144 h 144"/>
                      <a:gd name="T6" fmla="*/ 0 60000 65536"/>
                      <a:gd name="T7" fmla="*/ 0 60000 65536"/>
                      <a:gd name="T8" fmla="*/ 0 60000 65536"/>
                      <a:gd name="T9" fmla="*/ 0 w 112"/>
                      <a:gd name="T10" fmla="*/ 0 h 144"/>
                      <a:gd name="T11" fmla="*/ 112 w 112"/>
                      <a:gd name="T12" fmla="*/ 144 h 14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685" name="Freeform 1863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>
                      <a:gd name="T0" fmla="*/ 0 w 120"/>
                      <a:gd name="T1" fmla="*/ 0 h 160"/>
                      <a:gd name="T2" fmla="*/ 72 w 120"/>
                      <a:gd name="T3" fmla="*/ 72 h 160"/>
                      <a:gd name="T4" fmla="*/ 120 w 120"/>
                      <a:gd name="T5" fmla="*/ 160 h 160"/>
                      <a:gd name="T6" fmla="*/ 0 60000 65536"/>
                      <a:gd name="T7" fmla="*/ 0 60000 65536"/>
                      <a:gd name="T8" fmla="*/ 0 60000 65536"/>
                      <a:gd name="T9" fmla="*/ 0 w 120"/>
                      <a:gd name="T10" fmla="*/ 0 h 160"/>
                      <a:gd name="T11" fmla="*/ 120 w 120"/>
                      <a:gd name="T12" fmla="*/ 160 h 16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7539" name="Group 1864"/>
            <p:cNvGrpSpPr>
              <a:grpSpLocks/>
            </p:cNvGrpSpPr>
            <p:nvPr/>
          </p:nvGrpSpPr>
          <p:grpSpPr bwMode="auto">
            <a:xfrm flipH="1">
              <a:off x="672" y="3072"/>
              <a:ext cx="192" cy="144"/>
              <a:chOff x="3148" y="2204"/>
              <a:chExt cx="1158" cy="886"/>
            </a:xfrm>
          </p:grpSpPr>
          <p:sp>
            <p:nvSpPr>
              <p:cNvPr id="17660" name="Freeform 1865"/>
              <p:cNvSpPr>
                <a:spLocks/>
              </p:cNvSpPr>
              <p:nvPr/>
            </p:nvSpPr>
            <p:spPr bwMode="auto">
              <a:xfrm rot="18156226" flipH="1">
                <a:off x="3544" y="2327"/>
                <a:ext cx="816" cy="709"/>
              </a:xfrm>
              <a:custGeom>
                <a:avLst/>
                <a:gdLst>
                  <a:gd name="T0" fmla="*/ 1902 w 508"/>
                  <a:gd name="T1" fmla="*/ 23238 h 416"/>
                  <a:gd name="T2" fmla="*/ 4000 w 508"/>
                  <a:gd name="T3" fmla="*/ 54804 h 416"/>
                  <a:gd name="T4" fmla="*/ 25977 w 508"/>
                  <a:gd name="T5" fmla="*/ 82714 h 416"/>
                  <a:gd name="T6" fmla="*/ 33544 w 508"/>
                  <a:gd name="T7" fmla="*/ 74605 h 416"/>
                  <a:gd name="T8" fmla="*/ 46191 w 508"/>
                  <a:gd name="T9" fmla="*/ 74056 h 416"/>
                  <a:gd name="T10" fmla="*/ 58111 w 508"/>
                  <a:gd name="T11" fmla="*/ 28992 h 416"/>
                  <a:gd name="T12" fmla="*/ 46567 w 508"/>
                  <a:gd name="T13" fmla="*/ 4455 h 416"/>
                  <a:gd name="T14" fmla="*/ 32095 w 508"/>
                  <a:gd name="T15" fmla="*/ 2059 h 416"/>
                  <a:gd name="T16" fmla="*/ 23584 w 508"/>
                  <a:gd name="T17" fmla="*/ 8827 h 416"/>
                  <a:gd name="T18" fmla="*/ 12576 w 508"/>
                  <a:gd name="T19" fmla="*/ 3927 h 416"/>
                  <a:gd name="T20" fmla="*/ 1902 w 508"/>
                  <a:gd name="T21" fmla="*/ 23238 h 4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8"/>
                  <a:gd name="T34" fmla="*/ 0 h 416"/>
                  <a:gd name="T35" fmla="*/ 508 w 508"/>
                  <a:gd name="T36" fmla="*/ 416 h 4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661" name="Freeform 1866"/>
              <p:cNvSpPr>
                <a:spLocks/>
              </p:cNvSpPr>
              <p:nvPr/>
            </p:nvSpPr>
            <p:spPr bwMode="auto">
              <a:xfrm rot="-3443774">
                <a:off x="3582" y="2514"/>
                <a:ext cx="476" cy="440"/>
              </a:xfrm>
              <a:custGeom>
                <a:avLst/>
                <a:gdLst>
                  <a:gd name="T0" fmla="*/ 28639 w 288"/>
                  <a:gd name="T1" fmla="*/ 46248 h 218"/>
                  <a:gd name="T2" fmla="*/ 6745 w 288"/>
                  <a:gd name="T3" fmla="*/ 9940 h 218"/>
                  <a:gd name="T4" fmla="*/ 678 w 288"/>
                  <a:gd name="T5" fmla="*/ 109066 h 218"/>
                  <a:gd name="T6" fmla="*/ 10312 w 288"/>
                  <a:gd name="T7" fmla="*/ 216690 h 218"/>
                  <a:gd name="T8" fmla="*/ 38310 w 288"/>
                  <a:gd name="T9" fmla="*/ 234744 h 218"/>
                  <a:gd name="T10" fmla="*/ 43152 w 288"/>
                  <a:gd name="T11" fmla="*/ 153937 h 218"/>
                  <a:gd name="T12" fmla="*/ 28639 w 288"/>
                  <a:gd name="T13" fmla="*/ 46248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8"/>
                  <a:gd name="T22" fmla="*/ 0 h 218"/>
                  <a:gd name="T23" fmla="*/ 288 w 288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662" name="Freeform 1867"/>
              <p:cNvSpPr>
                <a:spLocks/>
              </p:cNvSpPr>
              <p:nvPr/>
            </p:nvSpPr>
            <p:spPr bwMode="auto">
              <a:xfrm rot="18156226" flipH="1">
                <a:off x="4118" y="2865"/>
                <a:ext cx="58" cy="31"/>
              </a:xfrm>
              <a:custGeom>
                <a:avLst/>
                <a:gdLst>
                  <a:gd name="T0" fmla="*/ 0 w 36"/>
                  <a:gd name="T1" fmla="*/ 2165 h 18"/>
                  <a:gd name="T2" fmla="*/ 2499 w 36"/>
                  <a:gd name="T3" fmla="*/ 4090 h 18"/>
                  <a:gd name="T4" fmla="*/ 4231 w 36"/>
                  <a:gd name="T5" fmla="*/ 0 h 18"/>
                  <a:gd name="T6" fmla="*/ 0 w 36"/>
                  <a:gd name="T7" fmla="*/ 2165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18"/>
                  <a:gd name="T14" fmla="*/ 36 w 36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7663" name="Group 1868"/>
              <p:cNvGrpSpPr>
                <a:grpSpLocks/>
              </p:cNvGrpSpPr>
              <p:nvPr/>
            </p:nvGrpSpPr>
            <p:grpSpPr bwMode="auto">
              <a:xfrm rot="605647">
                <a:off x="3148" y="2204"/>
                <a:ext cx="714" cy="397"/>
                <a:chOff x="2506" y="1584"/>
                <a:chExt cx="419" cy="247"/>
              </a:xfrm>
            </p:grpSpPr>
            <p:sp>
              <p:nvSpPr>
                <p:cNvPr id="17664" name="Freeform 1869"/>
                <p:cNvSpPr>
                  <a:spLocks/>
                </p:cNvSpPr>
                <p:nvPr/>
              </p:nvSpPr>
              <p:spPr bwMode="auto">
                <a:xfrm rot="-4049421">
                  <a:off x="2757" y="1560"/>
                  <a:ext cx="144" cy="192"/>
                </a:xfrm>
                <a:custGeom>
                  <a:avLst/>
                  <a:gdLst>
                    <a:gd name="T0" fmla="*/ 0 w 144"/>
                    <a:gd name="T1" fmla="*/ 192 h 192"/>
                    <a:gd name="T2" fmla="*/ 48 w 144"/>
                    <a:gd name="T3" fmla="*/ 48 h 192"/>
                    <a:gd name="T4" fmla="*/ 144 w 144"/>
                    <a:gd name="T5" fmla="*/ 0 h 19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92"/>
                    <a:gd name="T11" fmla="*/ 144 w 14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7665" name="Group 1870"/>
                <p:cNvGrpSpPr>
                  <a:grpSpLocks/>
                </p:cNvGrpSpPr>
                <p:nvPr/>
              </p:nvGrpSpPr>
              <p:grpSpPr bwMode="auto">
                <a:xfrm rot="-22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17666" name="Group 1871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17672" name="Freeform 1872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>
                        <a:gd name="T0" fmla="*/ 848 w 848"/>
                        <a:gd name="T1" fmla="*/ 300 h 308"/>
                        <a:gd name="T2" fmla="*/ 704 w 848"/>
                        <a:gd name="T3" fmla="*/ 76 h 308"/>
                        <a:gd name="T4" fmla="*/ 576 w 848"/>
                        <a:gd name="T5" fmla="*/ 4 h 308"/>
                        <a:gd name="T6" fmla="*/ 376 w 848"/>
                        <a:gd name="T7" fmla="*/ 52 h 308"/>
                        <a:gd name="T8" fmla="*/ 0 w 848"/>
                        <a:gd name="T9" fmla="*/ 308 h 30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48"/>
                        <a:gd name="T16" fmla="*/ 0 h 308"/>
                        <a:gd name="T17" fmla="*/ 848 w 848"/>
                        <a:gd name="T18" fmla="*/ 308 h 30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673" name="Freeform 1873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>
                        <a:gd name="T0" fmla="*/ 0 w 867"/>
                        <a:gd name="T1" fmla="*/ 92 h 407"/>
                        <a:gd name="T2" fmla="*/ 552 w 867"/>
                        <a:gd name="T3" fmla="*/ 380 h 407"/>
                        <a:gd name="T4" fmla="*/ 832 w 867"/>
                        <a:gd name="T5" fmla="*/ 252 h 407"/>
                        <a:gd name="T6" fmla="*/ 760 w 867"/>
                        <a:gd name="T7" fmla="*/ 28 h 407"/>
                        <a:gd name="T8" fmla="*/ 232 w 867"/>
                        <a:gd name="T9" fmla="*/ 84 h 40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67"/>
                        <a:gd name="T16" fmla="*/ 0 h 407"/>
                        <a:gd name="T17" fmla="*/ 867 w 867"/>
                        <a:gd name="T18" fmla="*/ 407 h 40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7667" name="Freeform 1874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87"/>
                      <a:gd name="T10" fmla="*/ 0 h 288"/>
                      <a:gd name="T11" fmla="*/ 87 w 87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668" name="Freeform 1875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87"/>
                      <a:gd name="T10" fmla="*/ 0 h 288"/>
                      <a:gd name="T11" fmla="*/ 87 w 87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669" name="Freeform 1876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>
                      <a:gd name="T0" fmla="*/ 48 w 72"/>
                      <a:gd name="T1" fmla="*/ 0 h 184"/>
                      <a:gd name="T2" fmla="*/ 64 w 72"/>
                      <a:gd name="T3" fmla="*/ 120 h 184"/>
                      <a:gd name="T4" fmla="*/ 0 w 72"/>
                      <a:gd name="T5" fmla="*/ 184 h 184"/>
                      <a:gd name="T6" fmla="*/ 0 60000 65536"/>
                      <a:gd name="T7" fmla="*/ 0 60000 65536"/>
                      <a:gd name="T8" fmla="*/ 0 60000 65536"/>
                      <a:gd name="T9" fmla="*/ 0 w 72"/>
                      <a:gd name="T10" fmla="*/ 0 h 184"/>
                      <a:gd name="T11" fmla="*/ 72 w 72"/>
                      <a:gd name="T12" fmla="*/ 184 h 18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670" name="Freeform 1877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>
                      <a:gd name="T0" fmla="*/ 0 w 112"/>
                      <a:gd name="T1" fmla="*/ 0 h 144"/>
                      <a:gd name="T2" fmla="*/ 56 w 112"/>
                      <a:gd name="T3" fmla="*/ 48 h 144"/>
                      <a:gd name="T4" fmla="*/ 112 w 112"/>
                      <a:gd name="T5" fmla="*/ 144 h 144"/>
                      <a:gd name="T6" fmla="*/ 0 60000 65536"/>
                      <a:gd name="T7" fmla="*/ 0 60000 65536"/>
                      <a:gd name="T8" fmla="*/ 0 60000 65536"/>
                      <a:gd name="T9" fmla="*/ 0 w 112"/>
                      <a:gd name="T10" fmla="*/ 0 h 144"/>
                      <a:gd name="T11" fmla="*/ 112 w 112"/>
                      <a:gd name="T12" fmla="*/ 144 h 14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671" name="Freeform 1878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>
                      <a:gd name="T0" fmla="*/ 0 w 120"/>
                      <a:gd name="T1" fmla="*/ 0 h 160"/>
                      <a:gd name="T2" fmla="*/ 72 w 120"/>
                      <a:gd name="T3" fmla="*/ 72 h 160"/>
                      <a:gd name="T4" fmla="*/ 120 w 120"/>
                      <a:gd name="T5" fmla="*/ 160 h 160"/>
                      <a:gd name="T6" fmla="*/ 0 60000 65536"/>
                      <a:gd name="T7" fmla="*/ 0 60000 65536"/>
                      <a:gd name="T8" fmla="*/ 0 60000 65536"/>
                      <a:gd name="T9" fmla="*/ 0 w 120"/>
                      <a:gd name="T10" fmla="*/ 0 h 160"/>
                      <a:gd name="T11" fmla="*/ 120 w 120"/>
                      <a:gd name="T12" fmla="*/ 160 h 16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7540" name="Group 1879"/>
            <p:cNvGrpSpPr>
              <a:grpSpLocks/>
            </p:cNvGrpSpPr>
            <p:nvPr/>
          </p:nvGrpSpPr>
          <p:grpSpPr bwMode="auto">
            <a:xfrm flipH="1">
              <a:off x="720" y="3552"/>
              <a:ext cx="192" cy="144"/>
              <a:chOff x="3148" y="2204"/>
              <a:chExt cx="1158" cy="886"/>
            </a:xfrm>
          </p:grpSpPr>
          <p:sp>
            <p:nvSpPr>
              <p:cNvPr id="17646" name="Freeform 1880"/>
              <p:cNvSpPr>
                <a:spLocks/>
              </p:cNvSpPr>
              <p:nvPr/>
            </p:nvSpPr>
            <p:spPr bwMode="auto">
              <a:xfrm rot="18156226" flipH="1">
                <a:off x="3544" y="2327"/>
                <a:ext cx="816" cy="709"/>
              </a:xfrm>
              <a:custGeom>
                <a:avLst/>
                <a:gdLst>
                  <a:gd name="T0" fmla="*/ 1902 w 508"/>
                  <a:gd name="T1" fmla="*/ 23238 h 416"/>
                  <a:gd name="T2" fmla="*/ 4000 w 508"/>
                  <a:gd name="T3" fmla="*/ 54804 h 416"/>
                  <a:gd name="T4" fmla="*/ 25977 w 508"/>
                  <a:gd name="T5" fmla="*/ 82714 h 416"/>
                  <a:gd name="T6" fmla="*/ 33544 w 508"/>
                  <a:gd name="T7" fmla="*/ 74605 h 416"/>
                  <a:gd name="T8" fmla="*/ 46191 w 508"/>
                  <a:gd name="T9" fmla="*/ 74056 h 416"/>
                  <a:gd name="T10" fmla="*/ 58111 w 508"/>
                  <a:gd name="T11" fmla="*/ 28992 h 416"/>
                  <a:gd name="T12" fmla="*/ 46567 w 508"/>
                  <a:gd name="T13" fmla="*/ 4455 h 416"/>
                  <a:gd name="T14" fmla="*/ 32095 w 508"/>
                  <a:gd name="T15" fmla="*/ 2059 h 416"/>
                  <a:gd name="T16" fmla="*/ 23584 w 508"/>
                  <a:gd name="T17" fmla="*/ 8827 h 416"/>
                  <a:gd name="T18" fmla="*/ 12576 w 508"/>
                  <a:gd name="T19" fmla="*/ 3927 h 416"/>
                  <a:gd name="T20" fmla="*/ 1902 w 508"/>
                  <a:gd name="T21" fmla="*/ 23238 h 4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8"/>
                  <a:gd name="T34" fmla="*/ 0 h 416"/>
                  <a:gd name="T35" fmla="*/ 508 w 508"/>
                  <a:gd name="T36" fmla="*/ 416 h 4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647" name="Freeform 1881"/>
              <p:cNvSpPr>
                <a:spLocks/>
              </p:cNvSpPr>
              <p:nvPr/>
            </p:nvSpPr>
            <p:spPr bwMode="auto">
              <a:xfrm rot="-3443774">
                <a:off x="3582" y="2514"/>
                <a:ext cx="476" cy="440"/>
              </a:xfrm>
              <a:custGeom>
                <a:avLst/>
                <a:gdLst>
                  <a:gd name="T0" fmla="*/ 28639 w 288"/>
                  <a:gd name="T1" fmla="*/ 46248 h 218"/>
                  <a:gd name="T2" fmla="*/ 6745 w 288"/>
                  <a:gd name="T3" fmla="*/ 9940 h 218"/>
                  <a:gd name="T4" fmla="*/ 678 w 288"/>
                  <a:gd name="T5" fmla="*/ 109066 h 218"/>
                  <a:gd name="T6" fmla="*/ 10312 w 288"/>
                  <a:gd name="T7" fmla="*/ 216690 h 218"/>
                  <a:gd name="T8" fmla="*/ 38310 w 288"/>
                  <a:gd name="T9" fmla="*/ 234744 h 218"/>
                  <a:gd name="T10" fmla="*/ 43152 w 288"/>
                  <a:gd name="T11" fmla="*/ 153937 h 218"/>
                  <a:gd name="T12" fmla="*/ 28639 w 288"/>
                  <a:gd name="T13" fmla="*/ 46248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8"/>
                  <a:gd name="T22" fmla="*/ 0 h 218"/>
                  <a:gd name="T23" fmla="*/ 288 w 288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648" name="Freeform 1882"/>
              <p:cNvSpPr>
                <a:spLocks/>
              </p:cNvSpPr>
              <p:nvPr/>
            </p:nvSpPr>
            <p:spPr bwMode="auto">
              <a:xfrm rot="18156226" flipH="1">
                <a:off x="4118" y="2865"/>
                <a:ext cx="58" cy="31"/>
              </a:xfrm>
              <a:custGeom>
                <a:avLst/>
                <a:gdLst>
                  <a:gd name="T0" fmla="*/ 0 w 36"/>
                  <a:gd name="T1" fmla="*/ 2165 h 18"/>
                  <a:gd name="T2" fmla="*/ 2499 w 36"/>
                  <a:gd name="T3" fmla="*/ 4090 h 18"/>
                  <a:gd name="T4" fmla="*/ 4231 w 36"/>
                  <a:gd name="T5" fmla="*/ 0 h 18"/>
                  <a:gd name="T6" fmla="*/ 0 w 36"/>
                  <a:gd name="T7" fmla="*/ 2165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18"/>
                  <a:gd name="T14" fmla="*/ 36 w 36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7649" name="Group 1883"/>
              <p:cNvGrpSpPr>
                <a:grpSpLocks/>
              </p:cNvGrpSpPr>
              <p:nvPr/>
            </p:nvGrpSpPr>
            <p:grpSpPr bwMode="auto">
              <a:xfrm rot="605647">
                <a:off x="3148" y="2204"/>
                <a:ext cx="714" cy="397"/>
                <a:chOff x="2506" y="1584"/>
                <a:chExt cx="419" cy="247"/>
              </a:xfrm>
            </p:grpSpPr>
            <p:sp>
              <p:nvSpPr>
                <p:cNvPr id="17650" name="Freeform 1884"/>
                <p:cNvSpPr>
                  <a:spLocks/>
                </p:cNvSpPr>
                <p:nvPr/>
              </p:nvSpPr>
              <p:spPr bwMode="auto">
                <a:xfrm rot="-4049421">
                  <a:off x="2757" y="1560"/>
                  <a:ext cx="144" cy="192"/>
                </a:xfrm>
                <a:custGeom>
                  <a:avLst/>
                  <a:gdLst>
                    <a:gd name="T0" fmla="*/ 0 w 144"/>
                    <a:gd name="T1" fmla="*/ 192 h 192"/>
                    <a:gd name="T2" fmla="*/ 48 w 144"/>
                    <a:gd name="T3" fmla="*/ 48 h 192"/>
                    <a:gd name="T4" fmla="*/ 144 w 144"/>
                    <a:gd name="T5" fmla="*/ 0 h 19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92"/>
                    <a:gd name="T11" fmla="*/ 144 w 14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7651" name="Group 1885"/>
                <p:cNvGrpSpPr>
                  <a:grpSpLocks/>
                </p:cNvGrpSpPr>
                <p:nvPr/>
              </p:nvGrpSpPr>
              <p:grpSpPr bwMode="auto">
                <a:xfrm rot="-22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17652" name="Group 1886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17658" name="Freeform 1887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>
                        <a:gd name="T0" fmla="*/ 848 w 848"/>
                        <a:gd name="T1" fmla="*/ 300 h 308"/>
                        <a:gd name="T2" fmla="*/ 704 w 848"/>
                        <a:gd name="T3" fmla="*/ 76 h 308"/>
                        <a:gd name="T4" fmla="*/ 576 w 848"/>
                        <a:gd name="T5" fmla="*/ 4 h 308"/>
                        <a:gd name="T6" fmla="*/ 376 w 848"/>
                        <a:gd name="T7" fmla="*/ 52 h 308"/>
                        <a:gd name="T8" fmla="*/ 0 w 848"/>
                        <a:gd name="T9" fmla="*/ 308 h 30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48"/>
                        <a:gd name="T16" fmla="*/ 0 h 308"/>
                        <a:gd name="T17" fmla="*/ 848 w 848"/>
                        <a:gd name="T18" fmla="*/ 308 h 30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659" name="Freeform 1888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>
                        <a:gd name="T0" fmla="*/ 0 w 867"/>
                        <a:gd name="T1" fmla="*/ 92 h 407"/>
                        <a:gd name="T2" fmla="*/ 552 w 867"/>
                        <a:gd name="T3" fmla="*/ 380 h 407"/>
                        <a:gd name="T4" fmla="*/ 832 w 867"/>
                        <a:gd name="T5" fmla="*/ 252 h 407"/>
                        <a:gd name="T6" fmla="*/ 760 w 867"/>
                        <a:gd name="T7" fmla="*/ 28 h 407"/>
                        <a:gd name="T8" fmla="*/ 232 w 867"/>
                        <a:gd name="T9" fmla="*/ 84 h 40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67"/>
                        <a:gd name="T16" fmla="*/ 0 h 407"/>
                        <a:gd name="T17" fmla="*/ 867 w 867"/>
                        <a:gd name="T18" fmla="*/ 407 h 40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7653" name="Freeform 1889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87"/>
                      <a:gd name="T10" fmla="*/ 0 h 288"/>
                      <a:gd name="T11" fmla="*/ 87 w 87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654" name="Freeform 1890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87"/>
                      <a:gd name="T10" fmla="*/ 0 h 288"/>
                      <a:gd name="T11" fmla="*/ 87 w 87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655" name="Freeform 1891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>
                      <a:gd name="T0" fmla="*/ 48 w 72"/>
                      <a:gd name="T1" fmla="*/ 0 h 184"/>
                      <a:gd name="T2" fmla="*/ 64 w 72"/>
                      <a:gd name="T3" fmla="*/ 120 h 184"/>
                      <a:gd name="T4" fmla="*/ 0 w 72"/>
                      <a:gd name="T5" fmla="*/ 184 h 184"/>
                      <a:gd name="T6" fmla="*/ 0 60000 65536"/>
                      <a:gd name="T7" fmla="*/ 0 60000 65536"/>
                      <a:gd name="T8" fmla="*/ 0 60000 65536"/>
                      <a:gd name="T9" fmla="*/ 0 w 72"/>
                      <a:gd name="T10" fmla="*/ 0 h 184"/>
                      <a:gd name="T11" fmla="*/ 72 w 72"/>
                      <a:gd name="T12" fmla="*/ 184 h 18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656" name="Freeform 1892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>
                      <a:gd name="T0" fmla="*/ 0 w 112"/>
                      <a:gd name="T1" fmla="*/ 0 h 144"/>
                      <a:gd name="T2" fmla="*/ 56 w 112"/>
                      <a:gd name="T3" fmla="*/ 48 h 144"/>
                      <a:gd name="T4" fmla="*/ 112 w 112"/>
                      <a:gd name="T5" fmla="*/ 144 h 144"/>
                      <a:gd name="T6" fmla="*/ 0 60000 65536"/>
                      <a:gd name="T7" fmla="*/ 0 60000 65536"/>
                      <a:gd name="T8" fmla="*/ 0 60000 65536"/>
                      <a:gd name="T9" fmla="*/ 0 w 112"/>
                      <a:gd name="T10" fmla="*/ 0 h 144"/>
                      <a:gd name="T11" fmla="*/ 112 w 112"/>
                      <a:gd name="T12" fmla="*/ 144 h 14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657" name="Freeform 1893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>
                      <a:gd name="T0" fmla="*/ 0 w 120"/>
                      <a:gd name="T1" fmla="*/ 0 h 160"/>
                      <a:gd name="T2" fmla="*/ 72 w 120"/>
                      <a:gd name="T3" fmla="*/ 72 h 160"/>
                      <a:gd name="T4" fmla="*/ 120 w 120"/>
                      <a:gd name="T5" fmla="*/ 160 h 160"/>
                      <a:gd name="T6" fmla="*/ 0 60000 65536"/>
                      <a:gd name="T7" fmla="*/ 0 60000 65536"/>
                      <a:gd name="T8" fmla="*/ 0 60000 65536"/>
                      <a:gd name="T9" fmla="*/ 0 w 120"/>
                      <a:gd name="T10" fmla="*/ 0 h 160"/>
                      <a:gd name="T11" fmla="*/ 120 w 120"/>
                      <a:gd name="T12" fmla="*/ 160 h 16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7541" name="Group 1894"/>
            <p:cNvGrpSpPr>
              <a:grpSpLocks/>
            </p:cNvGrpSpPr>
            <p:nvPr/>
          </p:nvGrpSpPr>
          <p:grpSpPr bwMode="auto">
            <a:xfrm flipH="1">
              <a:off x="720" y="2208"/>
              <a:ext cx="192" cy="144"/>
              <a:chOff x="3148" y="2204"/>
              <a:chExt cx="1158" cy="886"/>
            </a:xfrm>
          </p:grpSpPr>
          <p:sp>
            <p:nvSpPr>
              <p:cNvPr id="17632" name="Freeform 1895"/>
              <p:cNvSpPr>
                <a:spLocks/>
              </p:cNvSpPr>
              <p:nvPr/>
            </p:nvSpPr>
            <p:spPr bwMode="auto">
              <a:xfrm rot="18156226" flipH="1">
                <a:off x="3544" y="2327"/>
                <a:ext cx="816" cy="709"/>
              </a:xfrm>
              <a:custGeom>
                <a:avLst/>
                <a:gdLst>
                  <a:gd name="T0" fmla="*/ 1902 w 508"/>
                  <a:gd name="T1" fmla="*/ 23238 h 416"/>
                  <a:gd name="T2" fmla="*/ 4000 w 508"/>
                  <a:gd name="T3" fmla="*/ 54804 h 416"/>
                  <a:gd name="T4" fmla="*/ 25977 w 508"/>
                  <a:gd name="T5" fmla="*/ 82714 h 416"/>
                  <a:gd name="T6" fmla="*/ 33544 w 508"/>
                  <a:gd name="T7" fmla="*/ 74605 h 416"/>
                  <a:gd name="T8" fmla="*/ 46191 w 508"/>
                  <a:gd name="T9" fmla="*/ 74056 h 416"/>
                  <a:gd name="T10" fmla="*/ 58111 w 508"/>
                  <a:gd name="T11" fmla="*/ 28992 h 416"/>
                  <a:gd name="T12" fmla="*/ 46567 w 508"/>
                  <a:gd name="T13" fmla="*/ 4455 h 416"/>
                  <a:gd name="T14" fmla="*/ 32095 w 508"/>
                  <a:gd name="T15" fmla="*/ 2059 h 416"/>
                  <a:gd name="T16" fmla="*/ 23584 w 508"/>
                  <a:gd name="T17" fmla="*/ 8827 h 416"/>
                  <a:gd name="T18" fmla="*/ 12576 w 508"/>
                  <a:gd name="T19" fmla="*/ 3927 h 416"/>
                  <a:gd name="T20" fmla="*/ 1902 w 508"/>
                  <a:gd name="T21" fmla="*/ 23238 h 4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8"/>
                  <a:gd name="T34" fmla="*/ 0 h 416"/>
                  <a:gd name="T35" fmla="*/ 508 w 508"/>
                  <a:gd name="T36" fmla="*/ 416 h 4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633" name="Freeform 1896"/>
              <p:cNvSpPr>
                <a:spLocks/>
              </p:cNvSpPr>
              <p:nvPr/>
            </p:nvSpPr>
            <p:spPr bwMode="auto">
              <a:xfrm rot="-3443774">
                <a:off x="3582" y="2514"/>
                <a:ext cx="476" cy="440"/>
              </a:xfrm>
              <a:custGeom>
                <a:avLst/>
                <a:gdLst>
                  <a:gd name="T0" fmla="*/ 28639 w 288"/>
                  <a:gd name="T1" fmla="*/ 46248 h 218"/>
                  <a:gd name="T2" fmla="*/ 6745 w 288"/>
                  <a:gd name="T3" fmla="*/ 9940 h 218"/>
                  <a:gd name="T4" fmla="*/ 678 w 288"/>
                  <a:gd name="T5" fmla="*/ 109066 h 218"/>
                  <a:gd name="T6" fmla="*/ 10312 w 288"/>
                  <a:gd name="T7" fmla="*/ 216690 h 218"/>
                  <a:gd name="T8" fmla="*/ 38310 w 288"/>
                  <a:gd name="T9" fmla="*/ 234744 h 218"/>
                  <a:gd name="T10" fmla="*/ 43152 w 288"/>
                  <a:gd name="T11" fmla="*/ 153937 h 218"/>
                  <a:gd name="T12" fmla="*/ 28639 w 288"/>
                  <a:gd name="T13" fmla="*/ 46248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8"/>
                  <a:gd name="T22" fmla="*/ 0 h 218"/>
                  <a:gd name="T23" fmla="*/ 288 w 288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634" name="Freeform 1897"/>
              <p:cNvSpPr>
                <a:spLocks/>
              </p:cNvSpPr>
              <p:nvPr/>
            </p:nvSpPr>
            <p:spPr bwMode="auto">
              <a:xfrm rot="18156226" flipH="1">
                <a:off x="4118" y="2865"/>
                <a:ext cx="58" cy="31"/>
              </a:xfrm>
              <a:custGeom>
                <a:avLst/>
                <a:gdLst>
                  <a:gd name="T0" fmla="*/ 0 w 36"/>
                  <a:gd name="T1" fmla="*/ 2165 h 18"/>
                  <a:gd name="T2" fmla="*/ 2499 w 36"/>
                  <a:gd name="T3" fmla="*/ 4090 h 18"/>
                  <a:gd name="T4" fmla="*/ 4231 w 36"/>
                  <a:gd name="T5" fmla="*/ 0 h 18"/>
                  <a:gd name="T6" fmla="*/ 0 w 36"/>
                  <a:gd name="T7" fmla="*/ 2165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18"/>
                  <a:gd name="T14" fmla="*/ 36 w 36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7635" name="Group 1898"/>
              <p:cNvGrpSpPr>
                <a:grpSpLocks/>
              </p:cNvGrpSpPr>
              <p:nvPr/>
            </p:nvGrpSpPr>
            <p:grpSpPr bwMode="auto">
              <a:xfrm rot="605647">
                <a:off x="3148" y="2204"/>
                <a:ext cx="714" cy="397"/>
                <a:chOff x="2506" y="1584"/>
                <a:chExt cx="419" cy="247"/>
              </a:xfrm>
            </p:grpSpPr>
            <p:sp>
              <p:nvSpPr>
                <p:cNvPr id="17636" name="Freeform 1899"/>
                <p:cNvSpPr>
                  <a:spLocks/>
                </p:cNvSpPr>
                <p:nvPr/>
              </p:nvSpPr>
              <p:spPr bwMode="auto">
                <a:xfrm rot="-4049421">
                  <a:off x="2757" y="1560"/>
                  <a:ext cx="144" cy="192"/>
                </a:xfrm>
                <a:custGeom>
                  <a:avLst/>
                  <a:gdLst>
                    <a:gd name="T0" fmla="*/ 0 w 144"/>
                    <a:gd name="T1" fmla="*/ 192 h 192"/>
                    <a:gd name="T2" fmla="*/ 48 w 144"/>
                    <a:gd name="T3" fmla="*/ 48 h 192"/>
                    <a:gd name="T4" fmla="*/ 144 w 144"/>
                    <a:gd name="T5" fmla="*/ 0 h 19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92"/>
                    <a:gd name="T11" fmla="*/ 144 w 14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7637" name="Group 1900"/>
                <p:cNvGrpSpPr>
                  <a:grpSpLocks/>
                </p:cNvGrpSpPr>
                <p:nvPr/>
              </p:nvGrpSpPr>
              <p:grpSpPr bwMode="auto">
                <a:xfrm rot="-22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17638" name="Group 1901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17644" name="Freeform 1902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>
                        <a:gd name="T0" fmla="*/ 848 w 848"/>
                        <a:gd name="T1" fmla="*/ 300 h 308"/>
                        <a:gd name="T2" fmla="*/ 704 w 848"/>
                        <a:gd name="T3" fmla="*/ 76 h 308"/>
                        <a:gd name="T4" fmla="*/ 576 w 848"/>
                        <a:gd name="T5" fmla="*/ 4 h 308"/>
                        <a:gd name="T6" fmla="*/ 376 w 848"/>
                        <a:gd name="T7" fmla="*/ 52 h 308"/>
                        <a:gd name="T8" fmla="*/ 0 w 848"/>
                        <a:gd name="T9" fmla="*/ 308 h 30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48"/>
                        <a:gd name="T16" fmla="*/ 0 h 308"/>
                        <a:gd name="T17" fmla="*/ 848 w 848"/>
                        <a:gd name="T18" fmla="*/ 308 h 30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645" name="Freeform 1903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>
                        <a:gd name="T0" fmla="*/ 0 w 867"/>
                        <a:gd name="T1" fmla="*/ 92 h 407"/>
                        <a:gd name="T2" fmla="*/ 552 w 867"/>
                        <a:gd name="T3" fmla="*/ 380 h 407"/>
                        <a:gd name="T4" fmla="*/ 832 w 867"/>
                        <a:gd name="T5" fmla="*/ 252 h 407"/>
                        <a:gd name="T6" fmla="*/ 760 w 867"/>
                        <a:gd name="T7" fmla="*/ 28 h 407"/>
                        <a:gd name="T8" fmla="*/ 232 w 867"/>
                        <a:gd name="T9" fmla="*/ 84 h 40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67"/>
                        <a:gd name="T16" fmla="*/ 0 h 407"/>
                        <a:gd name="T17" fmla="*/ 867 w 867"/>
                        <a:gd name="T18" fmla="*/ 407 h 40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7639" name="Freeform 1904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87"/>
                      <a:gd name="T10" fmla="*/ 0 h 288"/>
                      <a:gd name="T11" fmla="*/ 87 w 87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640" name="Freeform 1905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87"/>
                      <a:gd name="T10" fmla="*/ 0 h 288"/>
                      <a:gd name="T11" fmla="*/ 87 w 87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641" name="Freeform 1906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>
                      <a:gd name="T0" fmla="*/ 48 w 72"/>
                      <a:gd name="T1" fmla="*/ 0 h 184"/>
                      <a:gd name="T2" fmla="*/ 64 w 72"/>
                      <a:gd name="T3" fmla="*/ 120 h 184"/>
                      <a:gd name="T4" fmla="*/ 0 w 72"/>
                      <a:gd name="T5" fmla="*/ 184 h 184"/>
                      <a:gd name="T6" fmla="*/ 0 60000 65536"/>
                      <a:gd name="T7" fmla="*/ 0 60000 65536"/>
                      <a:gd name="T8" fmla="*/ 0 60000 65536"/>
                      <a:gd name="T9" fmla="*/ 0 w 72"/>
                      <a:gd name="T10" fmla="*/ 0 h 184"/>
                      <a:gd name="T11" fmla="*/ 72 w 72"/>
                      <a:gd name="T12" fmla="*/ 184 h 18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642" name="Freeform 1907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>
                      <a:gd name="T0" fmla="*/ 0 w 112"/>
                      <a:gd name="T1" fmla="*/ 0 h 144"/>
                      <a:gd name="T2" fmla="*/ 56 w 112"/>
                      <a:gd name="T3" fmla="*/ 48 h 144"/>
                      <a:gd name="T4" fmla="*/ 112 w 112"/>
                      <a:gd name="T5" fmla="*/ 144 h 144"/>
                      <a:gd name="T6" fmla="*/ 0 60000 65536"/>
                      <a:gd name="T7" fmla="*/ 0 60000 65536"/>
                      <a:gd name="T8" fmla="*/ 0 60000 65536"/>
                      <a:gd name="T9" fmla="*/ 0 w 112"/>
                      <a:gd name="T10" fmla="*/ 0 h 144"/>
                      <a:gd name="T11" fmla="*/ 112 w 112"/>
                      <a:gd name="T12" fmla="*/ 144 h 14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643" name="Freeform 1908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>
                      <a:gd name="T0" fmla="*/ 0 w 120"/>
                      <a:gd name="T1" fmla="*/ 0 h 160"/>
                      <a:gd name="T2" fmla="*/ 72 w 120"/>
                      <a:gd name="T3" fmla="*/ 72 h 160"/>
                      <a:gd name="T4" fmla="*/ 120 w 120"/>
                      <a:gd name="T5" fmla="*/ 160 h 160"/>
                      <a:gd name="T6" fmla="*/ 0 60000 65536"/>
                      <a:gd name="T7" fmla="*/ 0 60000 65536"/>
                      <a:gd name="T8" fmla="*/ 0 60000 65536"/>
                      <a:gd name="T9" fmla="*/ 0 w 120"/>
                      <a:gd name="T10" fmla="*/ 0 h 160"/>
                      <a:gd name="T11" fmla="*/ 120 w 120"/>
                      <a:gd name="T12" fmla="*/ 160 h 16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7542" name="Group 1909"/>
            <p:cNvGrpSpPr>
              <a:grpSpLocks/>
            </p:cNvGrpSpPr>
            <p:nvPr/>
          </p:nvGrpSpPr>
          <p:grpSpPr bwMode="auto">
            <a:xfrm flipH="1">
              <a:off x="1200" y="2880"/>
              <a:ext cx="192" cy="144"/>
              <a:chOff x="3148" y="2204"/>
              <a:chExt cx="1158" cy="886"/>
            </a:xfrm>
          </p:grpSpPr>
          <p:sp>
            <p:nvSpPr>
              <p:cNvPr id="17618" name="Freeform 1910"/>
              <p:cNvSpPr>
                <a:spLocks/>
              </p:cNvSpPr>
              <p:nvPr/>
            </p:nvSpPr>
            <p:spPr bwMode="auto">
              <a:xfrm rot="18156226" flipH="1">
                <a:off x="3544" y="2327"/>
                <a:ext cx="816" cy="709"/>
              </a:xfrm>
              <a:custGeom>
                <a:avLst/>
                <a:gdLst>
                  <a:gd name="T0" fmla="*/ 1902 w 508"/>
                  <a:gd name="T1" fmla="*/ 23238 h 416"/>
                  <a:gd name="T2" fmla="*/ 4000 w 508"/>
                  <a:gd name="T3" fmla="*/ 54804 h 416"/>
                  <a:gd name="T4" fmla="*/ 25977 w 508"/>
                  <a:gd name="T5" fmla="*/ 82714 h 416"/>
                  <a:gd name="T6" fmla="*/ 33544 w 508"/>
                  <a:gd name="T7" fmla="*/ 74605 h 416"/>
                  <a:gd name="T8" fmla="*/ 46191 w 508"/>
                  <a:gd name="T9" fmla="*/ 74056 h 416"/>
                  <a:gd name="T10" fmla="*/ 58111 w 508"/>
                  <a:gd name="T11" fmla="*/ 28992 h 416"/>
                  <a:gd name="T12" fmla="*/ 46567 w 508"/>
                  <a:gd name="T13" fmla="*/ 4455 h 416"/>
                  <a:gd name="T14" fmla="*/ 32095 w 508"/>
                  <a:gd name="T15" fmla="*/ 2059 h 416"/>
                  <a:gd name="T16" fmla="*/ 23584 w 508"/>
                  <a:gd name="T17" fmla="*/ 8827 h 416"/>
                  <a:gd name="T18" fmla="*/ 12576 w 508"/>
                  <a:gd name="T19" fmla="*/ 3927 h 416"/>
                  <a:gd name="T20" fmla="*/ 1902 w 508"/>
                  <a:gd name="T21" fmla="*/ 23238 h 4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8"/>
                  <a:gd name="T34" fmla="*/ 0 h 416"/>
                  <a:gd name="T35" fmla="*/ 508 w 508"/>
                  <a:gd name="T36" fmla="*/ 416 h 4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619" name="Freeform 1911"/>
              <p:cNvSpPr>
                <a:spLocks/>
              </p:cNvSpPr>
              <p:nvPr/>
            </p:nvSpPr>
            <p:spPr bwMode="auto">
              <a:xfrm rot="-3443774">
                <a:off x="3582" y="2514"/>
                <a:ext cx="476" cy="440"/>
              </a:xfrm>
              <a:custGeom>
                <a:avLst/>
                <a:gdLst>
                  <a:gd name="T0" fmla="*/ 28639 w 288"/>
                  <a:gd name="T1" fmla="*/ 46248 h 218"/>
                  <a:gd name="T2" fmla="*/ 6745 w 288"/>
                  <a:gd name="T3" fmla="*/ 9940 h 218"/>
                  <a:gd name="T4" fmla="*/ 678 w 288"/>
                  <a:gd name="T5" fmla="*/ 109066 h 218"/>
                  <a:gd name="T6" fmla="*/ 10312 w 288"/>
                  <a:gd name="T7" fmla="*/ 216690 h 218"/>
                  <a:gd name="T8" fmla="*/ 38310 w 288"/>
                  <a:gd name="T9" fmla="*/ 234744 h 218"/>
                  <a:gd name="T10" fmla="*/ 43152 w 288"/>
                  <a:gd name="T11" fmla="*/ 153937 h 218"/>
                  <a:gd name="T12" fmla="*/ 28639 w 288"/>
                  <a:gd name="T13" fmla="*/ 46248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8"/>
                  <a:gd name="T22" fmla="*/ 0 h 218"/>
                  <a:gd name="T23" fmla="*/ 288 w 288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620" name="Freeform 1912"/>
              <p:cNvSpPr>
                <a:spLocks/>
              </p:cNvSpPr>
              <p:nvPr/>
            </p:nvSpPr>
            <p:spPr bwMode="auto">
              <a:xfrm rot="18156226" flipH="1">
                <a:off x="4118" y="2865"/>
                <a:ext cx="58" cy="31"/>
              </a:xfrm>
              <a:custGeom>
                <a:avLst/>
                <a:gdLst>
                  <a:gd name="T0" fmla="*/ 0 w 36"/>
                  <a:gd name="T1" fmla="*/ 2165 h 18"/>
                  <a:gd name="T2" fmla="*/ 2499 w 36"/>
                  <a:gd name="T3" fmla="*/ 4090 h 18"/>
                  <a:gd name="T4" fmla="*/ 4231 w 36"/>
                  <a:gd name="T5" fmla="*/ 0 h 18"/>
                  <a:gd name="T6" fmla="*/ 0 w 36"/>
                  <a:gd name="T7" fmla="*/ 2165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18"/>
                  <a:gd name="T14" fmla="*/ 36 w 36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7621" name="Group 1913"/>
              <p:cNvGrpSpPr>
                <a:grpSpLocks/>
              </p:cNvGrpSpPr>
              <p:nvPr/>
            </p:nvGrpSpPr>
            <p:grpSpPr bwMode="auto">
              <a:xfrm rot="605647">
                <a:off x="3148" y="2204"/>
                <a:ext cx="714" cy="397"/>
                <a:chOff x="2506" y="1584"/>
                <a:chExt cx="419" cy="247"/>
              </a:xfrm>
            </p:grpSpPr>
            <p:sp>
              <p:nvSpPr>
                <p:cNvPr id="17622" name="Freeform 1914"/>
                <p:cNvSpPr>
                  <a:spLocks/>
                </p:cNvSpPr>
                <p:nvPr/>
              </p:nvSpPr>
              <p:spPr bwMode="auto">
                <a:xfrm rot="-4049421">
                  <a:off x="2757" y="1560"/>
                  <a:ext cx="144" cy="192"/>
                </a:xfrm>
                <a:custGeom>
                  <a:avLst/>
                  <a:gdLst>
                    <a:gd name="T0" fmla="*/ 0 w 144"/>
                    <a:gd name="T1" fmla="*/ 192 h 192"/>
                    <a:gd name="T2" fmla="*/ 48 w 144"/>
                    <a:gd name="T3" fmla="*/ 48 h 192"/>
                    <a:gd name="T4" fmla="*/ 144 w 144"/>
                    <a:gd name="T5" fmla="*/ 0 h 19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92"/>
                    <a:gd name="T11" fmla="*/ 144 w 14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7623" name="Group 1915"/>
                <p:cNvGrpSpPr>
                  <a:grpSpLocks/>
                </p:cNvGrpSpPr>
                <p:nvPr/>
              </p:nvGrpSpPr>
              <p:grpSpPr bwMode="auto">
                <a:xfrm rot="-22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17624" name="Group 1916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17630" name="Freeform 1917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>
                        <a:gd name="T0" fmla="*/ 848 w 848"/>
                        <a:gd name="T1" fmla="*/ 300 h 308"/>
                        <a:gd name="T2" fmla="*/ 704 w 848"/>
                        <a:gd name="T3" fmla="*/ 76 h 308"/>
                        <a:gd name="T4" fmla="*/ 576 w 848"/>
                        <a:gd name="T5" fmla="*/ 4 h 308"/>
                        <a:gd name="T6" fmla="*/ 376 w 848"/>
                        <a:gd name="T7" fmla="*/ 52 h 308"/>
                        <a:gd name="T8" fmla="*/ 0 w 848"/>
                        <a:gd name="T9" fmla="*/ 308 h 30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48"/>
                        <a:gd name="T16" fmla="*/ 0 h 308"/>
                        <a:gd name="T17" fmla="*/ 848 w 848"/>
                        <a:gd name="T18" fmla="*/ 308 h 30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631" name="Freeform 1918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>
                        <a:gd name="T0" fmla="*/ 0 w 867"/>
                        <a:gd name="T1" fmla="*/ 92 h 407"/>
                        <a:gd name="T2" fmla="*/ 552 w 867"/>
                        <a:gd name="T3" fmla="*/ 380 h 407"/>
                        <a:gd name="T4" fmla="*/ 832 w 867"/>
                        <a:gd name="T5" fmla="*/ 252 h 407"/>
                        <a:gd name="T6" fmla="*/ 760 w 867"/>
                        <a:gd name="T7" fmla="*/ 28 h 407"/>
                        <a:gd name="T8" fmla="*/ 232 w 867"/>
                        <a:gd name="T9" fmla="*/ 84 h 40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67"/>
                        <a:gd name="T16" fmla="*/ 0 h 407"/>
                        <a:gd name="T17" fmla="*/ 867 w 867"/>
                        <a:gd name="T18" fmla="*/ 407 h 40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7625" name="Freeform 1919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87"/>
                      <a:gd name="T10" fmla="*/ 0 h 288"/>
                      <a:gd name="T11" fmla="*/ 87 w 87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626" name="Freeform 1920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87"/>
                      <a:gd name="T10" fmla="*/ 0 h 288"/>
                      <a:gd name="T11" fmla="*/ 87 w 87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627" name="Freeform 1921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>
                      <a:gd name="T0" fmla="*/ 48 w 72"/>
                      <a:gd name="T1" fmla="*/ 0 h 184"/>
                      <a:gd name="T2" fmla="*/ 64 w 72"/>
                      <a:gd name="T3" fmla="*/ 120 h 184"/>
                      <a:gd name="T4" fmla="*/ 0 w 72"/>
                      <a:gd name="T5" fmla="*/ 184 h 184"/>
                      <a:gd name="T6" fmla="*/ 0 60000 65536"/>
                      <a:gd name="T7" fmla="*/ 0 60000 65536"/>
                      <a:gd name="T8" fmla="*/ 0 60000 65536"/>
                      <a:gd name="T9" fmla="*/ 0 w 72"/>
                      <a:gd name="T10" fmla="*/ 0 h 184"/>
                      <a:gd name="T11" fmla="*/ 72 w 72"/>
                      <a:gd name="T12" fmla="*/ 184 h 18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628" name="Freeform 1922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>
                      <a:gd name="T0" fmla="*/ 0 w 112"/>
                      <a:gd name="T1" fmla="*/ 0 h 144"/>
                      <a:gd name="T2" fmla="*/ 56 w 112"/>
                      <a:gd name="T3" fmla="*/ 48 h 144"/>
                      <a:gd name="T4" fmla="*/ 112 w 112"/>
                      <a:gd name="T5" fmla="*/ 144 h 144"/>
                      <a:gd name="T6" fmla="*/ 0 60000 65536"/>
                      <a:gd name="T7" fmla="*/ 0 60000 65536"/>
                      <a:gd name="T8" fmla="*/ 0 60000 65536"/>
                      <a:gd name="T9" fmla="*/ 0 w 112"/>
                      <a:gd name="T10" fmla="*/ 0 h 144"/>
                      <a:gd name="T11" fmla="*/ 112 w 112"/>
                      <a:gd name="T12" fmla="*/ 144 h 14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629" name="Freeform 1923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>
                      <a:gd name="T0" fmla="*/ 0 w 120"/>
                      <a:gd name="T1" fmla="*/ 0 h 160"/>
                      <a:gd name="T2" fmla="*/ 72 w 120"/>
                      <a:gd name="T3" fmla="*/ 72 h 160"/>
                      <a:gd name="T4" fmla="*/ 120 w 120"/>
                      <a:gd name="T5" fmla="*/ 160 h 160"/>
                      <a:gd name="T6" fmla="*/ 0 60000 65536"/>
                      <a:gd name="T7" fmla="*/ 0 60000 65536"/>
                      <a:gd name="T8" fmla="*/ 0 60000 65536"/>
                      <a:gd name="T9" fmla="*/ 0 w 120"/>
                      <a:gd name="T10" fmla="*/ 0 h 160"/>
                      <a:gd name="T11" fmla="*/ 120 w 120"/>
                      <a:gd name="T12" fmla="*/ 160 h 16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7543" name="Group 1924"/>
            <p:cNvGrpSpPr>
              <a:grpSpLocks/>
            </p:cNvGrpSpPr>
            <p:nvPr/>
          </p:nvGrpSpPr>
          <p:grpSpPr bwMode="auto">
            <a:xfrm flipH="1">
              <a:off x="1392" y="3456"/>
              <a:ext cx="192" cy="144"/>
              <a:chOff x="3148" y="2204"/>
              <a:chExt cx="1158" cy="886"/>
            </a:xfrm>
          </p:grpSpPr>
          <p:sp>
            <p:nvSpPr>
              <p:cNvPr id="17604" name="Freeform 1925"/>
              <p:cNvSpPr>
                <a:spLocks/>
              </p:cNvSpPr>
              <p:nvPr/>
            </p:nvSpPr>
            <p:spPr bwMode="auto">
              <a:xfrm rot="18156226" flipH="1">
                <a:off x="3544" y="2327"/>
                <a:ext cx="816" cy="709"/>
              </a:xfrm>
              <a:custGeom>
                <a:avLst/>
                <a:gdLst>
                  <a:gd name="T0" fmla="*/ 1902 w 508"/>
                  <a:gd name="T1" fmla="*/ 23238 h 416"/>
                  <a:gd name="T2" fmla="*/ 4000 w 508"/>
                  <a:gd name="T3" fmla="*/ 54804 h 416"/>
                  <a:gd name="T4" fmla="*/ 25977 w 508"/>
                  <a:gd name="T5" fmla="*/ 82714 h 416"/>
                  <a:gd name="T6" fmla="*/ 33544 w 508"/>
                  <a:gd name="T7" fmla="*/ 74605 h 416"/>
                  <a:gd name="T8" fmla="*/ 46191 w 508"/>
                  <a:gd name="T9" fmla="*/ 74056 h 416"/>
                  <a:gd name="T10" fmla="*/ 58111 w 508"/>
                  <a:gd name="T11" fmla="*/ 28992 h 416"/>
                  <a:gd name="T12" fmla="*/ 46567 w 508"/>
                  <a:gd name="T13" fmla="*/ 4455 h 416"/>
                  <a:gd name="T14" fmla="*/ 32095 w 508"/>
                  <a:gd name="T15" fmla="*/ 2059 h 416"/>
                  <a:gd name="T16" fmla="*/ 23584 w 508"/>
                  <a:gd name="T17" fmla="*/ 8827 h 416"/>
                  <a:gd name="T18" fmla="*/ 12576 w 508"/>
                  <a:gd name="T19" fmla="*/ 3927 h 416"/>
                  <a:gd name="T20" fmla="*/ 1902 w 508"/>
                  <a:gd name="T21" fmla="*/ 23238 h 4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8"/>
                  <a:gd name="T34" fmla="*/ 0 h 416"/>
                  <a:gd name="T35" fmla="*/ 508 w 508"/>
                  <a:gd name="T36" fmla="*/ 416 h 4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605" name="Freeform 1926"/>
              <p:cNvSpPr>
                <a:spLocks/>
              </p:cNvSpPr>
              <p:nvPr/>
            </p:nvSpPr>
            <p:spPr bwMode="auto">
              <a:xfrm rot="-3443774">
                <a:off x="3582" y="2514"/>
                <a:ext cx="476" cy="440"/>
              </a:xfrm>
              <a:custGeom>
                <a:avLst/>
                <a:gdLst>
                  <a:gd name="T0" fmla="*/ 28639 w 288"/>
                  <a:gd name="T1" fmla="*/ 46248 h 218"/>
                  <a:gd name="T2" fmla="*/ 6745 w 288"/>
                  <a:gd name="T3" fmla="*/ 9940 h 218"/>
                  <a:gd name="T4" fmla="*/ 678 w 288"/>
                  <a:gd name="T5" fmla="*/ 109066 h 218"/>
                  <a:gd name="T6" fmla="*/ 10312 w 288"/>
                  <a:gd name="T7" fmla="*/ 216690 h 218"/>
                  <a:gd name="T8" fmla="*/ 38310 w 288"/>
                  <a:gd name="T9" fmla="*/ 234744 h 218"/>
                  <a:gd name="T10" fmla="*/ 43152 w 288"/>
                  <a:gd name="T11" fmla="*/ 153937 h 218"/>
                  <a:gd name="T12" fmla="*/ 28639 w 288"/>
                  <a:gd name="T13" fmla="*/ 46248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8"/>
                  <a:gd name="T22" fmla="*/ 0 h 218"/>
                  <a:gd name="T23" fmla="*/ 288 w 288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606" name="Freeform 1927"/>
              <p:cNvSpPr>
                <a:spLocks/>
              </p:cNvSpPr>
              <p:nvPr/>
            </p:nvSpPr>
            <p:spPr bwMode="auto">
              <a:xfrm rot="18156226" flipH="1">
                <a:off x="4118" y="2865"/>
                <a:ext cx="58" cy="31"/>
              </a:xfrm>
              <a:custGeom>
                <a:avLst/>
                <a:gdLst>
                  <a:gd name="T0" fmla="*/ 0 w 36"/>
                  <a:gd name="T1" fmla="*/ 2165 h 18"/>
                  <a:gd name="T2" fmla="*/ 2499 w 36"/>
                  <a:gd name="T3" fmla="*/ 4090 h 18"/>
                  <a:gd name="T4" fmla="*/ 4231 w 36"/>
                  <a:gd name="T5" fmla="*/ 0 h 18"/>
                  <a:gd name="T6" fmla="*/ 0 w 36"/>
                  <a:gd name="T7" fmla="*/ 2165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18"/>
                  <a:gd name="T14" fmla="*/ 36 w 36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7607" name="Group 1928"/>
              <p:cNvGrpSpPr>
                <a:grpSpLocks/>
              </p:cNvGrpSpPr>
              <p:nvPr/>
            </p:nvGrpSpPr>
            <p:grpSpPr bwMode="auto">
              <a:xfrm rot="605647">
                <a:off x="3148" y="2204"/>
                <a:ext cx="714" cy="397"/>
                <a:chOff x="2506" y="1584"/>
                <a:chExt cx="419" cy="247"/>
              </a:xfrm>
            </p:grpSpPr>
            <p:sp>
              <p:nvSpPr>
                <p:cNvPr id="17608" name="Freeform 1929"/>
                <p:cNvSpPr>
                  <a:spLocks/>
                </p:cNvSpPr>
                <p:nvPr/>
              </p:nvSpPr>
              <p:spPr bwMode="auto">
                <a:xfrm rot="-4049421">
                  <a:off x="2757" y="1560"/>
                  <a:ext cx="144" cy="192"/>
                </a:xfrm>
                <a:custGeom>
                  <a:avLst/>
                  <a:gdLst>
                    <a:gd name="T0" fmla="*/ 0 w 144"/>
                    <a:gd name="T1" fmla="*/ 192 h 192"/>
                    <a:gd name="T2" fmla="*/ 48 w 144"/>
                    <a:gd name="T3" fmla="*/ 48 h 192"/>
                    <a:gd name="T4" fmla="*/ 144 w 144"/>
                    <a:gd name="T5" fmla="*/ 0 h 19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92"/>
                    <a:gd name="T11" fmla="*/ 144 w 14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7609" name="Group 1930"/>
                <p:cNvGrpSpPr>
                  <a:grpSpLocks/>
                </p:cNvGrpSpPr>
                <p:nvPr/>
              </p:nvGrpSpPr>
              <p:grpSpPr bwMode="auto">
                <a:xfrm rot="-22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17610" name="Group 1931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17616" name="Freeform 1932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>
                        <a:gd name="T0" fmla="*/ 848 w 848"/>
                        <a:gd name="T1" fmla="*/ 300 h 308"/>
                        <a:gd name="T2" fmla="*/ 704 w 848"/>
                        <a:gd name="T3" fmla="*/ 76 h 308"/>
                        <a:gd name="T4" fmla="*/ 576 w 848"/>
                        <a:gd name="T5" fmla="*/ 4 h 308"/>
                        <a:gd name="T6" fmla="*/ 376 w 848"/>
                        <a:gd name="T7" fmla="*/ 52 h 308"/>
                        <a:gd name="T8" fmla="*/ 0 w 848"/>
                        <a:gd name="T9" fmla="*/ 308 h 30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48"/>
                        <a:gd name="T16" fmla="*/ 0 h 308"/>
                        <a:gd name="T17" fmla="*/ 848 w 848"/>
                        <a:gd name="T18" fmla="*/ 308 h 30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617" name="Freeform 1933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>
                        <a:gd name="T0" fmla="*/ 0 w 867"/>
                        <a:gd name="T1" fmla="*/ 92 h 407"/>
                        <a:gd name="T2" fmla="*/ 552 w 867"/>
                        <a:gd name="T3" fmla="*/ 380 h 407"/>
                        <a:gd name="T4" fmla="*/ 832 w 867"/>
                        <a:gd name="T5" fmla="*/ 252 h 407"/>
                        <a:gd name="T6" fmla="*/ 760 w 867"/>
                        <a:gd name="T7" fmla="*/ 28 h 407"/>
                        <a:gd name="T8" fmla="*/ 232 w 867"/>
                        <a:gd name="T9" fmla="*/ 84 h 40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67"/>
                        <a:gd name="T16" fmla="*/ 0 h 407"/>
                        <a:gd name="T17" fmla="*/ 867 w 867"/>
                        <a:gd name="T18" fmla="*/ 407 h 40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7611" name="Freeform 1934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87"/>
                      <a:gd name="T10" fmla="*/ 0 h 288"/>
                      <a:gd name="T11" fmla="*/ 87 w 87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612" name="Freeform 1935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87"/>
                      <a:gd name="T10" fmla="*/ 0 h 288"/>
                      <a:gd name="T11" fmla="*/ 87 w 87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613" name="Freeform 1936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>
                      <a:gd name="T0" fmla="*/ 48 w 72"/>
                      <a:gd name="T1" fmla="*/ 0 h 184"/>
                      <a:gd name="T2" fmla="*/ 64 w 72"/>
                      <a:gd name="T3" fmla="*/ 120 h 184"/>
                      <a:gd name="T4" fmla="*/ 0 w 72"/>
                      <a:gd name="T5" fmla="*/ 184 h 184"/>
                      <a:gd name="T6" fmla="*/ 0 60000 65536"/>
                      <a:gd name="T7" fmla="*/ 0 60000 65536"/>
                      <a:gd name="T8" fmla="*/ 0 60000 65536"/>
                      <a:gd name="T9" fmla="*/ 0 w 72"/>
                      <a:gd name="T10" fmla="*/ 0 h 184"/>
                      <a:gd name="T11" fmla="*/ 72 w 72"/>
                      <a:gd name="T12" fmla="*/ 184 h 18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614" name="Freeform 1937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>
                      <a:gd name="T0" fmla="*/ 0 w 112"/>
                      <a:gd name="T1" fmla="*/ 0 h 144"/>
                      <a:gd name="T2" fmla="*/ 56 w 112"/>
                      <a:gd name="T3" fmla="*/ 48 h 144"/>
                      <a:gd name="T4" fmla="*/ 112 w 112"/>
                      <a:gd name="T5" fmla="*/ 144 h 144"/>
                      <a:gd name="T6" fmla="*/ 0 60000 65536"/>
                      <a:gd name="T7" fmla="*/ 0 60000 65536"/>
                      <a:gd name="T8" fmla="*/ 0 60000 65536"/>
                      <a:gd name="T9" fmla="*/ 0 w 112"/>
                      <a:gd name="T10" fmla="*/ 0 h 144"/>
                      <a:gd name="T11" fmla="*/ 112 w 112"/>
                      <a:gd name="T12" fmla="*/ 144 h 14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615" name="Freeform 1938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>
                      <a:gd name="T0" fmla="*/ 0 w 120"/>
                      <a:gd name="T1" fmla="*/ 0 h 160"/>
                      <a:gd name="T2" fmla="*/ 72 w 120"/>
                      <a:gd name="T3" fmla="*/ 72 h 160"/>
                      <a:gd name="T4" fmla="*/ 120 w 120"/>
                      <a:gd name="T5" fmla="*/ 160 h 160"/>
                      <a:gd name="T6" fmla="*/ 0 60000 65536"/>
                      <a:gd name="T7" fmla="*/ 0 60000 65536"/>
                      <a:gd name="T8" fmla="*/ 0 60000 65536"/>
                      <a:gd name="T9" fmla="*/ 0 w 120"/>
                      <a:gd name="T10" fmla="*/ 0 h 160"/>
                      <a:gd name="T11" fmla="*/ 120 w 120"/>
                      <a:gd name="T12" fmla="*/ 160 h 16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7544" name="Group 1939"/>
            <p:cNvGrpSpPr>
              <a:grpSpLocks/>
            </p:cNvGrpSpPr>
            <p:nvPr/>
          </p:nvGrpSpPr>
          <p:grpSpPr bwMode="auto">
            <a:xfrm flipH="1">
              <a:off x="960" y="2256"/>
              <a:ext cx="192" cy="144"/>
              <a:chOff x="3148" y="2204"/>
              <a:chExt cx="1158" cy="886"/>
            </a:xfrm>
          </p:grpSpPr>
          <p:sp>
            <p:nvSpPr>
              <p:cNvPr id="17590" name="Freeform 1940"/>
              <p:cNvSpPr>
                <a:spLocks/>
              </p:cNvSpPr>
              <p:nvPr/>
            </p:nvSpPr>
            <p:spPr bwMode="auto">
              <a:xfrm rot="18156226" flipH="1">
                <a:off x="3544" y="2327"/>
                <a:ext cx="816" cy="709"/>
              </a:xfrm>
              <a:custGeom>
                <a:avLst/>
                <a:gdLst>
                  <a:gd name="T0" fmla="*/ 1902 w 508"/>
                  <a:gd name="T1" fmla="*/ 23238 h 416"/>
                  <a:gd name="T2" fmla="*/ 4000 w 508"/>
                  <a:gd name="T3" fmla="*/ 54804 h 416"/>
                  <a:gd name="T4" fmla="*/ 25977 w 508"/>
                  <a:gd name="T5" fmla="*/ 82714 h 416"/>
                  <a:gd name="T6" fmla="*/ 33544 w 508"/>
                  <a:gd name="T7" fmla="*/ 74605 h 416"/>
                  <a:gd name="T8" fmla="*/ 46191 w 508"/>
                  <a:gd name="T9" fmla="*/ 74056 h 416"/>
                  <a:gd name="T10" fmla="*/ 58111 w 508"/>
                  <a:gd name="T11" fmla="*/ 28992 h 416"/>
                  <a:gd name="T12" fmla="*/ 46567 w 508"/>
                  <a:gd name="T13" fmla="*/ 4455 h 416"/>
                  <a:gd name="T14" fmla="*/ 32095 w 508"/>
                  <a:gd name="T15" fmla="*/ 2059 h 416"/>
                  <a:gd name="T16" fmla="*/ 23584 w 508"/>
                  <a:gd name="T17" fmla="*/ 8827 h 416"/>
                  <a:gd name="T18" fmla="*/ 12576 w 508"/>
                  <a:gd name="T19" fmla="*/ 3927 h 416"/>
                  <a:gd name="T20" fmla="*/ 1902 w 508"/>
                  <a:gd name="T21" fmla="*/ 23238 h 4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8"/>
                  <a:gd name="T34" fmla="*/ 0 h 416"/>
                  <a:gd name="T35" fmla="*/ 508 w 508"/>
                  <a:gd name="T36" fmla="*/ 416 h 4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91" name="Freeform 1941"/>
              <p:cNvSpPr>
                <a:spLocks/>
              </p:cNvSpPr>
              <p:nvPr/>
            </p:nvSpPr>
            <p:spPr bwMode="auto">
              <a:xfrm rot="-3443774">
                <a:off x="3582" y="2514"/>
                <a:ext cx="476" cy="440"/>
              </a:xfrm>
              <a:custGeom>
                <a:avLst/>
                <a:gdLst>
                  <a:gd name="T0" fmla="*/ 28639 w 288"/>
                  <a:gd name="T1" fmla="*/ 46248 h 218"/>
                  <a:gd name="T2" fmla="*/ 6745 w 288"/>
                  <a:gd name="T3" fmla="*/ 9940 h 218"/>
                  <a:gd name="T4" fmla="*/ 678 w 288"/>
                  <a:gd name="T5" fmla="*/ 109066 h 218"/>
                  <a:gd name="T6" fmla="*/ 10312 w 288"/>
                  <a:gd name="T7" fmla="*/ 216690 h 218"/>
                  <a:gd name="T8" fmla="*/ 38310 w 288"/>
                  <a:gd name="T9" fmla="*/ 234744 h 218"/>
                  <a:gd name="T10" fmla="*/ 43152 w 288"/>
                  <a:gd name="T11" fmla="*/ 153937 h 218"/>
                  <a:gd name="T12" fmla="*/ 28639 w 288"/>
                  <a:gd name="T13" fmla="*/ 46248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8"/>
                  <a:gd name="T22" fmla="*/ 0 h 218"/>
                  <a:gd name="T23" fmla="*/ 288 w 288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92" name="Freeform 1942"/>
              <p:cNvSpPr>
                <a:spLocks/>
              </p:cNvSpPr>
              <p:nvPr/>
            </p:nvSpPr>
            <p:spPr bwMode="auto">
              <a:xfrm rot="18156226" flipH="1">
                <a:off x="4118" y="2865"/>
                <a:ext cx="58" cy="31"/>
              </a:xfrm>
              <a:custGeom>
                <a:avLst/>
                <a:gdLst>
                  <a:gd name="T0" fmla="*/ 0 w 36"/>
                  <a:gd name="T1" fmla="*/ 2165 h 18"/>
                  <a:gd name="T2" fmla="*/ 2499 w 36"/>
                  <a:gd name="T3" fmla="*/ 4090 h 18"/>
                  <a:gd name="T4" fmla="*/ 4231 w 36"/>
                  <a:gd name="T5" fmla="*/ 0 h 18"/>
                  <a:gd name="T6" fmla="*/ 0 w 36"/>
                  <a:gd name="T7" fmla="*/ 2165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18"/>
                  <a:gd name="T14" fmla="*/ 36 w 36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7593" name="Group 1943"/>
              <p:cNvGrpSpPr>
                <a:grpSpLocks/>
              </p:cNvGrpSpPr>
              <p:nvPr/>
            </p:nvGrpSpPr>
            <p:grpSpPr bwMode="auto">
              <a:xfrm rot="605647">
                <a:off x="3148" y="2204"/>
                <a:ext cx="714" cy="397"/>
                <a:chOff x="2506" y="1584"/>
                <a:chExt cx="419" cy="247"/>
              </a:xfrm>
            </p:grpSpPr>
            <p:sp>
              <p:nvSpPr>
                <p:cNvPr id="17594" name="Freeform 1944"/>
                <p:cNvSpPr>
                  <a:spLocks/>
                </p:cNvSpPr>
                <p:nvPr/>
              </p:nvSpPr>
              <p:spPr bwMode="auto">
                <a:xfrm rot="-4049421">
                  <a:off x="2757" y="1560"/>
                  <a:ext cx="144" cy="192"/>
                </a:xfrm>
                <a:custGeom>
                  <a:avLst/>
                  <a:gdLst>
                    <a:gd name="T0" fmla="*/ 0 w 144"/>
                    <a:gd name="T1" fmla="*/ 192 h 192"/>
                    <a:gd name="T2" fmla="*/ 48 w 144"/>
                    <a:gd name="T3" fmla="*/ 48 h 192"/>
                    <a:gd name="T4" fmla="*/ 144 w 144"/>
                    <a:gd name="T5" fmla="*/ 0 h 19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92"/>
                    <a:gd name="T11" fmla="*/ 144 w 14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7595" name="Group 1945"/>
                <p:cNvGrpSpPr>
                  <a:grpSpLocks/>
                </p:cNvGrpSpPr>
                <p:nvPr/>
              </p:nvGrpSpPr>
              <p:grpSpPr bwMode="auto">
                <a:xfrm rot="-22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17596" name="Group 1946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17602" name="Freeform 1947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>
                        <a:gd name="T0" fmla="*/ 848 w 848"/>
                        <a:gd name="T1" fmla="*/ 300 h 308"/>
                        <a:gd name="T2" fmla="*/ 704 w 848"/>
                        <a:gd name="T3" fmla="*/ 76 h 308"/>
                        <a:gd name="T4" fmla="*/ 576 w 848"/>
                        <a:gd name="T5" fmla="*/ 4 h 308"/>
                        <a:gd name="T6" fmla="*/ 376 w 848"/>
                        <a:gd name="T7" fmla="*/ 52 h 308"/>
                        <a:gd name="T8" fmla="*/ 0 w 848"/>
                        <a:gd name="T9" fmla="*/ 308 h 30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48"/>
                        <a:gd name="T16" fmla="*/ 0 h 308"/>
                        <a:gd name="T17" fmla="*/ 848 w 848"/>
                        <a:gd name="T18" fmla="*/ 308 h 30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603" name="Freeform 1948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>
                        <a:gd name="T0" fmla="*/ 0 w 867"/>
                        <a:gd name="T1" fmla="*/ 92 h 407"/>
                        <a:gd name="T2" fmla="*/ 552 w 867"/>
                        <a:gd name="T3" fmla="*/ 380 h 407"/>
                        <a:gd name="T4" fmla="*/ 832 w 867"/>
                        <a:gd name="T5" fmla="*/ 252 h 407"/>
                        <a:gd name="T6" fmla="*/ 760 w 867"/>
                        <a:gd name="T7" fmla="*/ 28 h 407"/>
                        <a:gd name="T8" fmla="*/ 232 w 867"/>
                        <a:gd name="T9" fmla="*/ 84 h 40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67"/>
                        <a:gd name="T16" fmla="*/ 0 h 407"/>
                        <a:gd name="T17" fmla="*/ 867 w 867"/>
                        <a:gd name="T18" fmla="*/ 407 h 40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7597" name="Freeform 1949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87"/>
                      <a:gd name="T10" fmla="*/ 0 h 288"/>
                      <a:gd name="T11" fmla="*/ 87 w 87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598" name="Freeform 1950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87"/>
                      <a:gd name="T10" fmla="*/ 0 h 288"/>
                      <a:gd name="T11" fmla="*/ 87 w 87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599" name="Freeform 1951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>
                      <a:gd name="T0" fmla="*/ 48 w 72"/>
                      <a:gd name="T1" fmla="*/ 0 h 184"/>
                      <a:gd name="T2" fmla="*/ 64 w 72"/>
                      <a:gd name="T3" fmla="*/ 120 h 184"/>
                      <a:gd name="T4" fmla="*/ 0 w 72"/>
                      <a:gd name="T5" fmla="*/ 184 h 184"/>
                      <a:gd name="T6" fmla="*/ 0 60000 65536"/>
                      <a:gd name="T7" fmla="*/ 0 60000 65536"/>
                      <a:gd name="T8" fmla="*/ 0 60000 65536"/>
                      <a:gd name="T9" fmla="*/ 0 w 72"/>
                      <a:gd name="T10" fmla="*/ 0 h 184"/>
                      <a:gd name="T11" fmla="*/ 72 w 72"/>
                      <a:gd name="T12" fmla="*/ 184 h 18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600" name="Freeform 1952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>
                      <a:gd name="T0" fmla="*/ 0 w 112"/>
                      <a:gd name="T1" fmla="*/ 0 h 144"/>
                      <a:gd name="T2" fmla="*/ 56 w 112"/>
                      <a:gd name="T3" fmla="*/ 48 h 144"/>
                      <a:gd name="T4" fmla="*/ 112 w 112"/>
                      <a:gd name="T5" fmla="*/ 144 h 144"/>
                      <a:gd name="T6" fmla="*/ 0 60000 65536"/>
                      <a:gd name="T7" fmla="*/ 0 60000 65536"/>
                      <a:gd name="T8" fmla="*/ 0 60000 65536"/>
                      <a:gd name="T9" fmla="*/ 0 w 112"/>
                      <a:gd name="T10" fmla="*/ 0 h 144"/>
                      <a:gd name="T11" fmla="*/ 112 w 112"/>
                      <a:gd name="T12" fmla="*/ 144 h 14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601" name="Freeform 1953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>
                      <a:gd name="T0" fmla="*/ 0 w 120"/>
                      <a:gd name="T1" fmla="*/ 0 h 160"/>
                      <a:gd name="T2" fmla="*/ 72 w 120"/>
                      <a:gd name="T3" fmla="*/ 72 h 160"/>
                      <a:gd name="T4" fmla="*/ 120 w 120"/>
                      <a:gd name="T5" fmla="*/ 160 h 160"/>
                      <a:gd name="T6" fmla="*/ 0 60000 65536"/>
                      <a:gd name="T7" fmla="*/ 0 60000 65536"/>
                      <a:gd name="T8" fmla="*/ 0 60000 65536"/>
                      <a:gd name="T9" fmla="*/ 0 w 120"/>
                      <a:gd name="T10" fmla="*/ 0 h 160"/>
                      <a:gd name="T11" fmla="*/ 120 w 120"/>
                      <a:gd name="T12" fmla="*/ 160 h 16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7545" name="Group 1954"/>
            <p:cNvGrpSpPr>
              <a:grpSpLocks/>
            </p:cNvGrpSpPr>
            <p:nvPr/>
          </p:nvGrpSpPr>
          <p:grpSpPr bwMode="auto">
            <a:xfrm flipH="1">
              <a:off x="480" y="2736"/>
              <a:ext cx="192" cy="144"/>
              <a:chOff x="3148" y="2204"/>
              <a:chExt cx="1158" cy="886"/>
            </a:xfrm>
          </p:grpSpPr>
          <p:sp>
            <p:nvSpPr>
              <p:cNvPr id="17576" name="Freeform 1955"/>
              <p:cNvSpPr>
                <a:spLocks/>
              </p:cNvSpPr>
              <p:nvPr/>
            </p:nvSpPr>
            <p:spPr bwMode="auto">
              <a:xfrm rot="18156226" flipH="1">
                <a:off x="3544" y="2327"/>
                <a:ext cx="816" cy="709"/>
              </a:xfrm>
              <a:custGeom>
                <a:avLst/>
                <a:gdLst>
                  <a:gd name="T0" fmla="*/ 1902 w 508"/>
                  <a:gd name="T1" fmla="*/ 23238 h 416"/>
                  <a:gd name="T2" fmla="*/ 4000 w 508"/>
                  <a:gd name="T3" fmla="*/ 54804 h 416"/>
                  <a:gd name="T4" fmla="*/ 25977 w 508"/>
                  <a:gd name="T5" fmla="*/ 82714 h 416"/>
                  <a:gd name="T6" fmla="*/ 33544 w 508"/>
                  <a:gd name="T7" fmla="*/ 74605 h 416"/>
                  <a:gd name="T8" fmla="*/ 46191 w 508"/>
                  <a:gd name="T9" fmla="*/ 74056 h 416"/>
                  <a:gd name="T10" fmla="*/ 58111 w 508"/>
                  <a:gd name="T11" fmla="*/ 28992 h 416"/>
                  <a:gd name="T12" fmla="*/ 46567 w 508"/>
                  <a:gd name="T13" fmla="*/ 4455 h 416"/>
                  <a:gd name="T14" fmla="*/ 32095 w 508"/>
                  <a:gd name="T15" fmla="*/ 2059 h 416"/>
                  <a:gd name="T16" fmla="*/ 23584 w 508"/>
                  <a:gd name="T17" fmla="*/ 8827 h 416"/>
                  <a:gd name="T18" fmla="*/ 12576 w 508"/>
                  <a:gd name="T19" fmla="*/ 3927 h 416"/>
                  <a:gd name="T20" fmla="*/ 1902 w 508"/>
                  <a:gd name="T21" fmla="*/ 23238 h 4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8"/>
                  <a:gd name="T34" fmla="*/ 0 h 416"/>
                  <a:gd name="T35" fmla="*/ 508 w 508"/>
                  <a:gd name="T36" fmla="*/ 416 h 4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77" name="Freeform 1956"/>
              <p:cNvSpPr>
                <a:spLocks/>
              </p:cNvSpPr>
              <p:nvPr/>
            </p:nvSpPr>
            <p:spPr bwMode="auto">
              <a:xfrm rot="-3443774">
                <a:off x="3582" y="2514"/>
                <a:ext cx="476" cy="440"/>
              </a:xfrm>
              <a:custGeom>
                <a:avLst/>
                <a:gdLst>
                  <a:gd name="T0" fmla="*/ 28639 w 288"/>
                  <a:gd name="T1" fmla="*/ 46248 h 218"/>
                  <a:gd name="T2" fmla="*/ 6745 w 288"/>
                  <a:gd name="T3" fmla="*/ 9940 h 218"/>
                  <a:gd name="T4" fmla="*/ 678 w 288"/>
                  <a:gd name="T5" fmla="*/ 109066 h 218"/>
                  <a:gd name="T6" fmla="*/ 10312 w 288"/>
                  <a:gd name="T7" fmla="*/ 216690 h 218"/>
                  <a:gd name="T8" fmla="*/ 38310 w 288"/>
                  <a:gd name="T9" fmla="*/ 234744 h 218"/>
                  <a:gd name="T10" fmla="*/ 43152 w 288"/>
                  <a:gd name="T11" fmla="*/ 153937 h 218"/>
                  <a:gd name="T12" fmla="*/ 28639 w 288"/>
                  <a:gd name="T13" fmla="*/ 46248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8"/>
                  <a:gd name="T22" fmla="*/ 0 h 218"/>
                  <a:gd name="T23" fmla="*/ 288 w 288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78" name="Freeform 1957"/>
              <p:cNvSpPr>
                <a:spLocks/>
              </p:cNvSpPr>
              <p:nvPr/>
            </p:nvSpPr>
            <p:spPr bwMode="auto">
              <a:xfrm rot="18156226" flipH="1">
                <a:off x="4118" y="2865"/>
                <a:ext cx="58" cy="31"/>
              </a:xfrm>
              <a:custGeom>
                <a:avLst/>
                <a:gdLst>
                  <a:gd name="T0" fmla="*/ 0 w 36"/>
                  <a:gd name="T1" fmla="*/ 2165 h 18"/>
                  <a:gd name="T2" fmla="*/ 2499 w 36"/>
                  <a:gd name="T3" fmla="*/ 4090 h 18"/>
                  <a:gd name="T4" fmla="*/ 4231 w 36"/>
                  <a:gd name="T5" fmla="*/ 0 h 18"/>
                  <a:gd name="T6" fmla="*/ 0 w 36"/>
                  <a:gd name="T7" fmla="*/ 2165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18"/>
                  <a:gd name="T14" fmla="*/ 36 w 36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7579" name="Group 1958"/>
              <p:cNvGrpSpPr>
                <a:grpSpLocks/>
              </p:cNvGrpSpPr>
              <p:nvPr/>
            </p:nvGrpSpPr>
            <p:grpSpPr bwMode="auto">
              <a:xfrm rot="605647">
                <a:off x="3148" y="2204"/>
                <a:ext cx="714" cy="397"/>
                <a:chOff x="2506" y="1584"/>
                <a:chExt cx="419" cy="247"/>
              </a:xfrm>
            </p:grpSpPr>
            <p:sp>
              <p:nvSpPr>
                <p:cNvPr id="17580" name="Freeform 1959"/>
                <p:cNvSpPr>
                  <a:spLocks/>
                </p:cNvSpPr>
                <p:nvPr/>
              </p:nvSpPr>
              <p:spPr bwMode="auto">
                <a:xfrm rot="-4049421">
                  <a:off x="2757" y="1560"/>
                  <a:ext cx="144" cy="192"/>
                </a:xfrm>
                <a:custGeom>
                  <a:avLst/>
                  <a:gdLst>
                    <a:gd name="T0" fmla="*/ 0 w 144"/>
                    <a:gd name="T1" fmla="*/ 192 h 192"/>
                    <a:gd name="T2" fmla="*/ 48 w 144"/>
                    <a:gd name="T3" fmla="*/ 48 h 192"/>
                    <a:gd name="T4" fmla="*/ 144 w 144"/>
                    <a:gd name="T5" fmla="*/ 0 h 19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92"/>
                    <a:gd name="T11" fmla="*/ 144 w 14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7581" name="Group 1960"/>
                <p:cNvGrpSpPr>
                  <a:grpSpLocks/>
                </p:cNvGrpSpPr>
                <p:nvPr/>
              </p:nvGrpSpPr>
              <p:grpSpPr bwMode="auto">
                <a:xfrm rot="-22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17582" name="Group 1961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17588" name="Freeform 1962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>
                        <a:gd name="T0" fmla="*/ 848 w 848"/>
                        <a:gd name="T1" fmla="*/ 300 h 308"/>
                        <a:gd name="T2" fmla="*/ 704 w 848"/>
                        <a:gd name="T3" fmla="*/ 76 h 308"/>
                        <a:gd name="T4" fmla="*/ 576 w 848"/>
                        <a:gd name="T5" fmla="*/ 4 h 308"/>
                        <a:gd name="T6" fmla="*/ 376 w 848"/>
                        <a:gd name="T7" fmla="*/ 52 h 308"/>
                        <a:gd name="T8" fmla="*/ 0 w 848"/>
                        <a:gd name="T9" fmla="*/ 308 h 30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48"/>
                        <a:gd name="T16" fmla="*/ 0 h 308"/>
                        <a:gd name="T17" fmla="*/ 848 w 848"/>
                        <a:gd name="T18" fmla="*/ 308 h 30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589" name="Freeform 1963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>
                        <a:gd name="T0" fmla="*/ 0 w 867"/>
                        <a:gd name="T1" fmla="*/ 92 h 407"/>
                        <a:gd name="T2" fmla="*/ 552 w 867"/>
                        <a:gd name="T3" fmla="*/ 380 h 407"/>
                        <a:gd name="T4" fmla="*/ 832 w 867"/>
                        <a:gd name="T5" fmla="*/ 252 h 407"/>
                        <a:gd name="T6" fmla="*/ 760 w 867"/>
                        <a:gd name="T7" fmla="*/ 28 h 407"/>
                        <a:gd name="T8" fmla="*/ 232 w 867"/>
                        <a:gd name="T9" fmla="*/ 84 h 40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67"/>
                        <a:gd name="T16" fmla="*/ 0 h 407"/>
                        <a:gd name="T17" fmla="*/ 867 w 867"/>
                        <a:gd name="T18" fmla="*/ 407 h 40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7583" name="Freeform 1964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87"/>
                      <a:gd name="T10" fmla="*/ 0 h 288"/>
                      <a:gd name="T11" fmla="*/ 87 w 87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584" name="Freeform 1965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87"/>
                      <a:gd name="T10" fmla="*/ 0 h 288"/>
                      <a:gd name="T11" fmla="*/ 87 w 87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585" name="Freeform 1966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>
                      <a:gd name="T0" fmla="*/ 48 w 72"/>
                      <a:gd name="T1" fmla="*/ 0 h 184"/>
                      <a:gd name="T2" fmla="*/ 64 w 72"/>
                      <a:gd name="T3" fmla="*/ 120 h 184"/>
                      <a:gd name="T4" fmla="*/ 0 w 72"/>
                      <a:gd name="T5" fmla="*/ 184 h 184"/>
                      <a:gd name="T6" fmla="*/ 0 60000 65536"/>
                      <a:gd name="T7" fmla="*/ 0 60000 65536"/>
                      <a:gd name="T8" fmla="*/ 0 60000 65536"/>
                      <a:gd name="T9" fmla="*/ 0 w 72"/>
                      <a:gd name="T10" fmla="*/ 0 h 184"/>
                      <a:gd name="T11" fmla="*/ 72 w 72"/>
                      <a:gd name="T12" fmla="*/ 184 h 18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586" name="Freeform 1967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>
                      <a:gd name="T0" fmla="*/ 0 w 112"/>
                      <a:gd name="T1" fmla="*/ 0 h 144"/>
                      <a:gd name="T2" fmla="*/ 56 w 112"/>
                      <a:gd name="T3" fmla="*/ 48 h 144"/>
                      <a:gd name="T4" fmla="*/ 112 w 112"/>
                      <a:gd name="T5" fmla="*/ 144 h 144"/>
                      <a:gd name="T6" fmla="*/ 0 60000 65536"/>
                      <a:gd name="T7" fmla="*/ 0 60000 65536"/>
                      <a:gd name="T8" fmla="*/ 0 60000 65536"/>
                      <a:gd name="T9" fmla="*/ 0 w 112"/>
                      <a:gd name="T10" fmla="*/ 0 h 144"/>
                      <a:gd name="T11" fmla="*/ 112 w 112"/>
                      <a:gd name="T12" fmla="*/ 144 h 14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587" name="Freeform 1968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>
                      <a:gd name="T0" fmla="*/ 0 w 120"/>
                      <a:gd name="T1" fmla="*/ 0 h 160"/>
                      <a:gd name="T2" fmla="*/ 72 w 120"/>
                      <a:gd name="T3" fmla="*/ 72 h 160"/>
                      <a:gd name="T4" fmla="*/ 120 w 120"/>
                      <a:gd name="T5" fmla="*/ 160 h 160"/>
                      <a:gd name="T6" fmla="*/ 0 60000 65536"/>
                      <a:gd name="T7" fmla="*/ 0 60000 65536"/>
                      <a:gd name="T8" fmla="*/ 0 60000 65536"/>
                      <a:gd name="T9" fmla="*/ 0 w 120"/>
                      <a:gd name="T10" fmla="*/ 0 h 160"/>
                      <a:gd name="T11" fmla="*/ 120 w 120"/>
                      <a:gd name="T12" fmla="*/ 160 h 16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7546" name="Group 1969"/>
            <p:cNvGrpSpPr>
              <a:grpSpLocks/>
            </p:cNvGrpSpPr>
            <p:nvPr/>
          </p:nvGrpSpPr>
          <p:grpSpPr bwMode="auto">
            <a:xfrm flipH="1">
              <a:off x="1632" y="3408"/>
              <a:ext cx="192" cy="144"/>
              <a:chOff x="3148" y="2204"/>
              <a:chExt cx="1158" cy="886"/>
            </a:xfrm>
          </p:grpSpPr>
          <p:sp>
            <p:nvSpPr>
              <p:cNvPr id="17562" name="Freeform 1970"/>
              <p:cNvSpPr>
                <a:spLocks/>
              </p:cNvSpPr>
              <p:nvPr/>
            </p:nvSpPr>
            <p:spPr bwMode="auto">
              <a:xfrm rot="18156226" flipH="1">
                <a:off x="3544" y="2327"/>
                <a:ext cx="816" cy="709"/>
              </a:xfrm>
              <a:custGeom>
                <a:avLst/>
                <a:gdLst>
                  <a:gd name="T0" fmla="*/ 1902 w 508"/>
                  <a:gd name="T1" fmla="*/ 23238 h 416"/>
                  <a:gd name="T2" fmla="*/ 4000 w 508"/>
                  <a:gd name="T3" fmla="*/ 54804 h 416"/>
                  <a:gd name="T4" fmla="*/ 25977 w 508"/>
                  <a:gd name="T5" fmla="*/ 82714 h 416"/>
                  <a:gd name="T6" fmla="*/ 33544 w 508"/>
                  <a:gd name="T7" fmla="*/ 74605 h 416"/>
                  <a:gd name="T8" fmla="*/ 46191 w 508"/>
                  <a:gd name="T9" fmla="*/ 74056 h 416"/>
                  <a:gd name="T10" fmla="*/ 58111 w 508"/>
                  <a:gd name="T11" fmla="*/ 28992 h 416"/>
                  <a:gd name="T12" fmla="*/ 46567 w 508"/>
                  <a:gd name="T13" fmla="*/ 4455 h 416"/>
                  <a:gd name="T14" fmla="*/ 32095 w 508"/>
                  <a:gd name="T15" fmla="*/ 2059 h 416"/>
                  <a:gd name="T16" fmla="*/ 23584 w 508"/>
                  <a:gd name="T17" fmla="*/ 8827 h 416"/>
                  <a:gd name="T18" fmla="*/ 12576 w 508"/>
                  <a:gd name="T19" fmla="*/ 3927 h 416"/>
                  <a:gd name="T20" fmla="*/ 1902 w 508"/>
                  <a:gd name="T21" fmla="*/ 23238 h 4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8"/>
                  <a:gd name="T34" fmla="*/ 0 h 416"/>
                  <a:gd name="T35" fmla="*/ 508 w 508"/>
                  <a:gd name="T36" fmla="*/ 416 h 4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63" name="Freeform 1971"/>
              <p:cNvSpPr>
                <a:spLocks/>
              </p:cNvSpPr>
              <p:nvPr/>
            </p:nvSpPr>
            <p:spPr bwMode="auto">
              <a:xfrm rot="-3443774">
                <a:off x="3582" y="2514"/>
                <a:ext cx="476" cy="440"/>
              </a:xfrm>
              <a:custGeom>
                <a:avLst/>
                <a:gdLst>
                  <a:gd name="T0" fmla="*/ 28639 w 288"/>
                  <a:gd name="T1" fmla="*/ 46248 h 218"/>
                  <a:gd name="T2" fmla="*/ 6745 w 288"/>
                  <a:gd name="T3" fmla="*/ 9940 h 218"/>
                  <a:gd name="T4" fmla="*/ 678 w 288"/>
                  <a:gd name="T5" fmla="*/ 109066 h 218"/>
                  <a:gd name="T6" fmla="*/ 10312 w 288"/>
                  <a:gd name="T7" fmla="*/ 216690 h 218"/>
                  <a:gd name="T8" fmla="*/ 38310 w 288"/>
                  <a:gd name="T9" fmla="*/ 234744 h 218"/>
                  <a:gd name="T10" fmla="*/ 43152 w 288"/>
                  <a:gd name="T11" fmla="*/ 153937 h 218"/>
                  <a:gd name="T12" fmla="*/ 28639 w 288"/>
                  <a:gd name="T13" fmla="*/ 46248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8"/>
                  <a:gd name="T22" fmla="*/ 0 h 218"/>
                  <a:gd name="T23" fmla="*/ 288 w 288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64" name="Freeform 1972"/>
              <p:cNvSpPr>
                <a:spLocks/>
              </p:cNvSpPr>
              <p:nvPr/>
            </p:nvSpPr>
            <p:spPr bwMode="auto">
              <a:xfrm rot="18156226" flipH="1">
                <a:off x="4118" y="2865"/>
                <a:ext cx="58" cy="31"/>
              </a:xfrm>
              <a:custGeom>
                <a:avLst/>
                <a:gdLst>
                  <a:gd name="T0" fmla="*/ 0 w 36"/>
                  <a:gd name="T1" fmla="*/ 2165 h 18"/>
                  <a:gd name="T2" fmla="*/ 2499 w 36"/>
                  <a:gd name="T3" fmla="*/ 4090 h 18"/>
                  <a:gd name="T4" fmla="*/ 4231 w 36"/>
                  <a:gd name="T5" fmla="*/ 0 h 18"/>
                  <a:gd name="T6" fmla="*/ 0 w 36"/>
                  <a:gd name="T7" fmla="*/ 2165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18"/>
                  <a:gd name="T14" fmla="*/ 36 w 36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7565" name="Group 1973"/>
              <p:cNvGrpSpPr>
                <a:grpSpLocks/>
              </p:cNvGrpSpPr>
              <p:nvPr/>
            </p:nvGrpSpPr>
            <p:grpSpPr bwMode="auto">
              <a:xfrm rot="605647">
                <a:off x="3148" y="2204"/>
                <a:ext cx="714" cy="397"/>
                <a:chOff x="2506" y="1584"/>
                <a:chExt cx="419" cy="247"/>
              </a:xfrm>
            </p:grpSpPr>
            <p:sp>
              <p:nvSpPr>
                <p:cNvPr id="17566" name="Freeform 1974"/>
                <p:cNvSpPr>
                  <a:spLocks/>
                </p:cNvSpPr>
                <p:nvPr/>
              </p:nvSpPr>
              <p:spPr bwMode="auto">
                <a:xfrm rot="-4049421">
                  <a:off x="2757" y="1560"/>
                  <a:ext cx="144" cy="192"/>
                </a:xfrm>
                <a:custGeom>
                  <a:avLst/>
                  <a:gdLst>
                    <a:gd name="T0" fmla="*/ 0 w 144"/>
                    <a:gd name="T1" fmla="*/ 192 h 192"/>
                    <a:gd name="T2" fmla="*/ 48 w 144"/>
                    <a:gd name="T3" fmla="*/ 48 h 192"/>
                    <a:gd name="T4" fmla="*/ 144 w 144"/>
                    <a:gd name="T5" fmla="*/ 0 h 19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92"/>
                    <a:gd name="T11" fmla="*/ 144 w 14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7567" name="Group 1975"/>
                <p:cNvGrpSpPr>
                  <a:grpSpLocks/>
                </p:cNvGrpSpPr>
                <p:nvPr/>
              </p:nvGrpSpPr>
              <p:grpSpPr bwMode="auto">
                <a:xfrm rot="-22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17568" name="Group 1976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17574" name="Freeform 1977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>
                        <a:gd name="T0" fmla="*/ 848 w 848"/>
                        <a:gd name="T1" fmla="*/ 300 h 308"/>
                        <a:gd name="T2" fmla="*/ 704 w 848"/>
                        <a:gd name="T3" fmla="*/ 76 h 308"/>
                        <a:gd name="T4" fmla="*/ 576 w 848"/>
                        <a:gd name="T5" fmla="*/ 4 h 308"/>
                        <a:gd name="T6" fmla="*/ 376 w 848"/>
                        <a:gd name="T7" fmla="*/ 52 h 308"/>
                        <a:gd name="T8" fmla="*/ 0 w 848"/>
                        <a:gd name="T9" fmla="*/ 308 h 30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48"/>
                        <a:gd name="T16" fmla="*/ 0 h 308"/>
                        <a:gd name="T17" fmla="*/ 848 w 848"/>
                        <a:gd name="T18" fmla="*/ 308 h 30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575" name="Freeform 1978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>
                        <a:gd name="T0" fmla="*/ 0 w 867"/>
                        <a:gd name="T1" fmla="*/ 92 h 407"/>
                        <a:gd name="T2" fmla="*/ 552 w 867"/>
                        <a:gd name="T3" fmla="*/ 380 h 407"/>
                        <a:gd name="T4" fmla="*/ 832 w 867"/>
                        <a:gd name="T5" fmla="*/ 252 h 407"/>
                        <a:gd name="T6" fmla="*/ 760 w 867"/>
                        <a:gd name="T7" fmla="*/ 28 h 407"/>
                        <a:gd name="T8" fmla="*/ 232 w 867"/>
                        <a:gd name="T9" fmla="*/ 84 h 40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67"/>
                        <a:gd name="T16" fmla="*/ 0 h 407"/>
                        <a:gd name="T17" fmla="*/ 867 w 867"/>
                        <a:gd name="T18" fmla="*/ 407 h 40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7569" name="Freeform 1979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87"/>
                      <a:gd name="T10" fmla="*/ 0 h 288"/>
                      <a:gd name="T11" fmla="*/ 87 w 87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570" name="Freeform 1980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87"/>
                      <a:gd name="T10" fmla="*/ 0 h 288"/>
                      <a:gd name="T11" fmla="*/ 87 w 87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571" name="Freeform 1981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>
                      <a:gd name="T0" fmla="*/ 48 w 72"/>
                      <a:gd name="T1" fmla="*/ 0 h 184"/>
                      <a:gd name="T2" fmla="*/ 64 w 72"/>
                      <a:gd name="T3" fmla="*/ 120 h 184"/>
                      <a:gd name="T4" fmla="*/ 0 w 72"/>
                      <a:gd name="T5" fmla="*/ 184 h 184"/>
                      <a:gd name="T6" fmla="*/ 0 60000 65536"/>
                      <a:gd name="T7" fmla="*/ 0 60000 65536"/>
                      <a:gd name="T8" fmla="*/ 0 60000 65536"/>
                      <a:gd name="T9" fmla="*/ 0 w 72"/>
                      <a:gd name="T10" fmla="*/ 0 h 184"/>
                      <a:gd name="T11" fmla="*/ 72 w 72"/>
                      <a:gd name="T12" fmla="*/ 184 h 18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572" name="Freeform 1982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>
                      <a:gd name="T0" fmla="*/ 0 w 112"/>
                      <a:gd name="T1" fmla="*/ 0 h 144"/>
                      <a:gd name="T2" fmla="*/ 56 w 112"/>
                      <a:gd name="T3" fmla="*/ 48 h 144"/>
                      <a:gd name="T4" fmla="*/ 112 w 112"/>
                      <a:gd name="T5" fmla="*/ 144 h 144"/>
                      <a:gd name="T6" fmla="*/ 0 60000 65536"/>
                      <a:gd name="T7" fmla="*/ 0 60000 65536"/>
                      <a:gd name="T8" fmla="*/ 0 60000 65536"/>
                      <a:gd name="T9" fmla="*/ 0 w 112"/>
                      <a:gd name="T10" fmla="*/ 0 h 144"/>
                      <a:gd name="T11" fmla="*/ 112 w 112"/>
                      <a:gd name="T12" fmla="*/ 144 h 14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573" name="Freeform 1983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>
                      <a:gd name="T0" fmla="*/ 0 w 120"/>
                      <a:gd name="T1" fmla="*/ 0 h 160"/>
                      <a:gd name="T2" fmla="*/ 72 w 120"/>
                      <a:gd name="T3" fmla="*/ 72 h 160"/>
                      <a:gd name="T4" fmla="*/ 120 w 120"/>
                      <a:gd name="T5" fmla="*/ 160 h 160"/>
                      <a:gd name="T6" fmla="*/ 0 60000 65536"/>
                      <a:gd name="T7" fmla="*/ 0 60000 65536"/>
                      <a:gd name="T8" fmla="*/ 0 60000 65536"/>
                      <a:gd name="T9" fmla="*/ 0 w 120"/>
                      <a:gd name="T10" fmla="*/ 0 h 160"/>
                      <a:gd name="T11" fmla="*/ 120 w 120"/>
                      <a:gd name="T12" fmla="*/ 160 h 16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7547" name="Group 1984"/>
            <p:cNvGrpSpPr>
              <a:grpSpLocks/>
            </p:cNvGrpSpPr>
            <p:nvPr/>
          </p:nvGrpSpPr>
          <p:grpSpPr bwMode="auto">
            <a:xfrm>
              <a:off x="1104" y="3504"/>
              <a:ext cx="192" cy="144"/>
              <a:chOff x="3148" y="2204"/>
              <a:chExt cx="1158" cy="886"/>
            </a:xfrm>
          </p:grpSpPr>
          <p:sp>
            <p:nvSpPr>
              <p:cNvPr id="17548" name="Freeform 1985"/>
              <p:cNvSpPr>
                <a:spLocks/>
              </p:cNvSpPr>
              <p:nvPr/>
            </p:nvSpPr>
            <p:spPr bwMode="auto">
              <a:xfrm rot="18156226" flipH="1">
                <a:off x="3544" y="2327"/>
                <a:ext cx="816" cy="709"/>
              </a:xfrm>
              <a:custGeom>
                <a:avLst/>
                <a:gdLst>
                  <a:gd name="T0" fmla="*/ 1902 w 508"/>
                  <a:gd name="T1" fmla="*/ 23238 h 416"/>
                  <a:gd name="T2" fmla="*/ 4000 w 508"/>
                  <a:gd name="T3" fmla="*/ 54804 h 416"/>
                  <a:gd name="T4" fmla="*/ 25977 w 508"/>
                  <a:gd name="T5" fmla="*/ 82714 h 416"/>
                  <a:gd name="T6" fmla="*/ 33544 w 508"/>
                  <a:gd name="T7" fmla="*/ 74605 h 416"/>
                  <a:gd name="T8" fmla="*/ 46191 w 508"/>
                  <a:gd name="T9" fmla="*/ 74056 h 416"/>
                  <a:gd name="T10" fmla="*/ 58111 w 508"/>
                  <a:gd name="T11" fmla="*/ 28992 h 416"/>
                  <a:gd name="T12" fmla="*/ 46567 w 508"/>
                  <a:gd name="T13" fmla="*/ 4455 h 416"/>
                  <a:gd name="T14" fmla="*/ 32095 w 508"/>
                  <a:gd name="T15" fmla="*/ 2059 h 416"/>
                  <a:gd name="T16" fmla="*/ 23584 w 508"/>
                  <a:gd name="T17" fmla="*/ 8827 h 416"/>
                  <a:gd name="T18" fmla="*/ 12576 w 508"/>
                  <a:gd name="T19" fmla="*/ 3927 h 416"/>
                  <a:gd name="T20" fmla="*/ 1902 w 508"/>
                  <a:gd name="T21" fmla="*/ 23238 h 4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8"/>
                  <a:gd name="T34" fmla="*/ 0 h 416"/>
                  <a:gd name="T35" fmla="*/ 508 w 508"/>
                  <a:gd name="T36" fmla="*/ 416 h 4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49" name="Freeform 1986"/>
              <p:cNvSpPr>
                <a:spLocks/>
              </p:cNvSpPr>
              <p:nvPr/>
            </p:nvSpPr>
            <p:spPr bwMode="auto">
              <a:xfrm rot="-3443774">
                <a:off x="3582" y="2514"/>
                <a:ext cx="476" cy="440"/>
              </a:xfrm>
              <a:custGeom>
                <a:avLst/>
                <a:gdLst>
                  <a:gd name="T0" fmla="*/ 28639 w 288"/>
                  <a:gd name="T1" fmla="*/ 46248 h 218"/>
                  <a:gd name="T2" fmla="*/ 6745 w 288"/>
                  <a:gd name="T3" fmla="*/ 9940 h 218"/>
                  <a:gd name="T4" fmla="*/ 678 w 288"/>
                  <a:gd name="T5" fmla="*/ 109066 h 218"/>
                  <a:gd name="T6" fmla="*/ 10312 w 288"/>
                  <a:gd name="T7" fmla="*/ 216690 h 218"/>
                  <a:gd name="T8" fmla="*/ 38310 w 288"/>
                  <a:gd name="T9" fmla="*/ 234744 h 218"/>
                  <a:gd name="T10" fmla="*/ 43152 w 288"/>
                  <a:gd name="T11" fmla="*/ 153937 h 218"/>
                  <a:gd name="T12" fmla="*/ 28639 w 288"/>
                  <a:gd name="T13" fmla="*/ 46248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8"/>
                  <a:gd name="T22" fmla="*/ 0 h 218"/>
                  <a:gd name="T23" fmla="*/ 288 w 288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50" name="Freeform 1987"/>
              <p:cNvSpPr>
                <a:spLocks/>
              </p:cNvSpPr>
              <p:nvPr/>
            </p:nvSpPr>
            <p:spPr bwMode="auto">
              <a:xfrm rot="18156226" flipH="1">
                <a:off x="4118" y="2865"/>
                <a:ext cx="58" cy="31"/>
              </a:xfrm>
              <a:custGeom>
                <a:avLst/>
                <a:gdLst>
                  <a:gd name="T0" fmla="*/ 0 w 36"/>
                  <a:gd name="T1" fmla="*/ 2165 h 18"/>
                  <a:gd name="T2" fmla="*/ 2499 w 36"/>
                  <a:gd name="T3" fmla="*/ 4090 h 18"/>
                  <a:gd name="T4" fmla="*/ 4231 w 36"/>
                  <a:gd name="T5" fmla="*/ 0 h 18"/>
                  <a:gd name="T6" fmla="*/ 0 w 36"/>
                  <a:gd name="T7" fmla="*/ 2165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18"/>
                  <a:gd name="T14" fmla="*/ 36 w 36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7551" name="Group 1988"/>
              <p:cNvGrpSpPr>
                <a:grpSpLocks/>
              </p:cNvGrpSpPr>
              <p:nvPr/>
            </p:nvGrpSpPr>
            <p:grpSpPr bwMode="auto">
              <a:xfrm rot="605647">
                <a:off x="3148" y="2204"/>
                <a:ext cx="714" cy="397"/>
                <a:chOff x="2506" y="1584"/>
                <a:chExt cx="419" cy="247"/>
              </a:xfrm>
            </p:grpSpPr>
            <p:sp>
              <p:nvSpPr>
                <p:cNvPr id="17552" name="Freeform 1989"/>
                <p:cNvSpPr>
                  <a:spLocks/>
                </p:cNvSpPr>
                <p:nvPr/>
              </p:nvSpPr>
              <p:spPr bwMode="auto">
                <a:xfrm rot="-4049421">
                  <a:off x="2757" y="1560"/>
                  <a:ext cx="144" cy="192"/>
                </a:xfrm>
                <a:custGeom>
                  <a:avLst/>
                  <a:gdLst>
                    <a:gd name="T0" fmla="*/ 0 w 144"/>
                    <a:gd name="T1" fmla="*/ 192 h 192"/>
                    <a:gd name="T2" fmla="*/ 48 w 144"/>
                    <a:gd name="T3" fmla="*/ 48 h 192"/>
                    <a:gd name="T4" fmla="*/ 144 w 144"/>
                    <a:gd name="T5" fmla="*/ 0 h 19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92"/>
                    <a:gd name="T11" fmla="*/ 144 w 14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7553" name="Group 1990"/>
                <p:cNvGrpSpPr>
                  <a:grpSpLocks/>
                </p:cNvGrpSpPr>
                <p:nvPr/>
              </p:nvGrpSpPr>
              <p:grpSpPr bwMode="auto">
                <a:xfrm rot="-22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17554" name="Group 1991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17560" name="Freeform 1992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>
                        <a:gd name="T0" fmla="*/ 848 w 848"/>
                        <a:gd name="T1" fmla="*/ 300 h 308"/>
                        <a:gd name="T2" fmla="*/ 704 w 848"/>
                        <a:gd name="T3" fmla="*/ 76 h 308"/>
                        <a:gd name="T4" fmla="*/ 576 w 848"/>
                        <a:gd name="T5" fmla="*/ 4 h 308"/>
                        <a:gd name="T6" fmla="*/ 376 w 848"/>
                        <a:gd name="T7" fmla="*/ 52 h 308"/>
                        <a:gd name="T8" fmla="*/ 0 w 848"/>
                        <a:gd name="T9" fmla="*/ 308 h 30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48"/>
                        <a:gd name="T16" fmla="*/ 0 h 308"/>
                        <a:gd name="T17" fmla="*/ 848 w 848"/>
                        <a:gd name="T18" fmla="*/ 308 h 30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561" name="Freeform 1993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>
                        <a:gd name="T0" fmla="*/ 0 w 867"/>
                        <a:gd name="T1" fmla="*/ 92 h 407"/>
                        <a:gd name="T2" fmla="*/ 552 w 867"/>
                        <a:gd name="T3" fmla="*/ 380 h 407"/>
                        <a:gd name="T4" fmla="*/ 832 w 867"/>
                        <a:gd name="T5" fmla="*/ 252 h 407"/>
                        <a:gd name="T6" fmla="*/ 760 w 867"/>
                        <a:gd name="T7" fmla="*/ 28 h 407"/>
                        <a:gd name="T8" fmla="*/ 232 w 867"/>
                        <a:gd name="T9" fmla="*/ 84 h 40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67"/>
                        <a:gd name="T16" fmla="*/ 0 h 407"/>
                        <a:gd name="T17" fmla="*/ 867 w 867"/>
                        <a:gd name="T18" fmla="*/ 407 h 40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7555" name="Freeform 1994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87"/>
                      <a:gd name="T10" fmla="*/ 0 h 288"/>
                      <a:gd name="T11" fmla="*/ 87 w 87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556" name="Freeform 1995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87"/>
                      <a:gd name="T10" fmla="*/ 0 h 288"/>
                      <a:gd name="T11" fmla="*/ 87 w 87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557" name="Freeform 1996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>
                      <a:gd name="T0" fmla="*/ 48 w 72"/>
                      <a:gd name="T1" fmla="*/ 0 h 184"/>
                      <a:gd name="T2" fmla="*/ 64 w 72"/>
                      <a:gd name="T3" fmla="*/ 120 h 184"/>
                      <a:gd name="T4" fmla="*/ 0 w 72"/>
                      <a:gd name="T5" fmla="*/ 184 h 184"/>
                      <a:gd name="T6" fmla="*/ 0 60000 65536"/>
                      <a:gd name="T7" fmla="*/ 0 60000 65536"/>
                      <a:gd name="T8" fmla="*/ 0 60000 65536"/>
                      <a:gd name="T9" fmla="*/ 0 w 72"/>
                      <a:gd name="T10" fmla="*/ 0 h 184"/>
                      <a:gd name="T11" fmla="*/ 72 w 72"/>
                      <a:gd name="T12" fmla="*/ 184 h 18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558" name="Freeform 1997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>
                      <a:gd name="T0" fmla="*/ 0 w 112"/>
                      <a:gd name="T1" fmla="*/ 0 h 144"/>
                      <a:gd name="T2" fmla="*/ 56 w 112"/>
                      <a:gd name="T3" fmla="*/ 48 h 144"/>
                      <a:gd name="T4" fmla="*/ 112 w 112"/>
                      <a:gd name="T5" fmla="*/ 144 h 144"/>
                      <a:gd name="T6" fmla="*/ 0 60000 65536"/>
                      <a:gd name="T7" fmla="*/ 0 60000 65536"/>
                      <a:gd name="T8" fmla="*/ 0 60000 65536"/>
                      <a:gd name="T9" fmla="*/ 0 w 112"/>
                      <a:gd name="T10" fmla="*/ 0 h 144"/>
                      <a:gd name="T11" fmla="*/ 112 w 112"/>
                      <a:gd name="T12" fmla="*/ 144 h 14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559" name="Freeform 1998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>
                      <a:gd name="T0" fmla="*/ 0 w 120"/>
                      <a:gd name="T1" fmla="*/ 0 h 160"/>
                      <a:gd name="T2" fmla="*/ 72 w 120"/>
                      <a:gd name="T3" fmla="*/ 72 h 160"/>
                      <a:gd name="T4" fmla="*/ 120 w 120"/>
                      <a:gd name="T5" fmla="*/ 160 h 160"/>
                      <a:gd name="T6" fmla="*/ 0 60000 65536"/>
                      <a:gd name="T7" fmla="*/ 0 60000 65536"/>
                      <a:gd name="T8" fmla="*/ 0 60000 65536"/>
                      <a:gd name="T9" fmla="*/ 0 w 120"/>
                      <a:gd name="T10" fmla="*/ 0 h 160"/>
                      <a:gd name="T11" fmla="*/ 120 w 120"/>
                      <a:gd name="T12" fmla="*/ 160 h 16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</p:grpSp>
      <p:pic>
        <p:nvPicPr>
          <p:cNvPr id="1987" name="Picture 122" descr="sailboat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48311">
            <a:off x="9436100" y="5656263"/>
            <a:ext cx="18034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89" name="TextBox 1988"/>
          <p:cNvSpPr txBox="1"/>
          <p:nvPr/>
        </p:nvSpPr>
        <p:spPr>
          <a:xfrm>
            <a:off x="214282" y="4609846"/>
            <a:ext cx="2000264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стоянка 5 ч </a:t>
            </a:r>
          </a:p>
        </p:txBody>
      </p:sp>
      <p:sp>
        <p:nvSpPr>
          <p:cNvPr id="1990" name="Стрелка влево 1989"/>
          <p:cNvSpPr>
            <a:spLocks noChangeArrowheads="1"/>
          </p:cNvSpPr>
          <p:nvPr/>
        </p:nvSpPr>
        <p:spPr bwMode="auto">
          <a:xfrm>
            <a:off x="6500813" y="3929063"/>
            <a:ext cx="2500312" cy="857250"/>
          </a:xfrm>
          <a:prstGeom prst="leftArrow">
            <a:avLst>
              <a:gd name="adj1" fmla="val 50000"/>
              <a:gd name="adj2" fmla="val 50002"/>
            </a:avLst>
          </a:prstGeom>
          <a:solidFill>
            <a:srgbClr val="00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r>
              <a:rPr lang="ru-RU" sz="2800">
                <a:solidFill>
                  <a:srgbClr val="FF0000"/>
                </a:solidFill>
              </a:rPr>
              <a:t>По течению</a:t>
            </a:r>
          </a:p>
        </p:txBody>
      </p:sp>
      <p:pic>
        <p:nvPicPr>
          <p:cNvPr id="1992" name="Picture 122" descr="sailboat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48311" flipH="1">
            <a:off x="-1808163" y="5370513"/>
            <a:ext cx="1800225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-0.00116 L -0.16979 0.0023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931 -0.00625 C -0.1783 -0.00393 -0.20434 -0.0037 -0.23386 -0.00463 C -0.25365 -0.00903 -0.27032 -0.01134 -0.29098 -0.0125 C -0.31285 -0.01204 -0.3349 -0.01366 -0.3566 -0.01088 C -0.36025 -0.01042 -0.36285 -0.00555 -0.36598 -0.00301 C -0.37032 0.0007 -0.37796 0.00093 -0.38264 0.00162 C -0.4132 0.00116 -0.44393 0.00116 -0.47431 0.00023 C -0.48316 -1.11111E-6 -0.50053 -0.00463 -0.50053 -0.0044 C -0.50955 -0.00856 -0.51893 -0.01042 -0.52796 -0.01412 C -0.54271 -0.02014 -0.5566 -0.03009 -0.57205 -0.0331 C -0.59046 -0.04167 -0.64046 -0.03495 -0.64705 -0.03472 C -0.70782 -0.03055 -0.76858 -0.03426 -0.82917 -0.02847 C -0.85608 -0.01597 -0.88403 -0.0081 -0.91129 0.00324 C -0.92084 0.00718 -0.91823 0.00741 -0.93039 0.00972 C -0.93785 0.01111 -0.95296 0.01273 -0.95296 0.01296 C -0.98837 0.01227 -1.02726 0.00972 -1.06372 0.00972 " pathEditMode="relative" rAng="0" ptsTypes="fffffffffffffffA">
                                      <p:cBhvr>
                                        <p:cTn id="30" dur="3000" fill="hold"/>
                                        <p:tgtEl>
                                          <p:spTgt spid="19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7" y="-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85185E-6 C 0.0309 -0.00162 0.06198 -0.00347 0.09288 -0.00486 C 0.11788 -0.0044 0.19288 -0.00324 0.16788 -0.00324 " pathEditMode="relative" ptsTypes="ffA">
                                      <p:cBhvr>
                                        <p:cTn id="37" dur="2000" fill="hold"/>
                                        <p:tgtEl>
                                          <p:spTgt spid="19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788 -0.00324 C 0.17222 0.00069 0.17743 0.00741 0.18229 0.00949 C 0.18524 0.01227 0.18941 0.01736 0.19288 0.01898 C 0.196 0.0206 0.20243 0.02222 0.20243 0.02245 C 0.20937 0.02801 0.21614 0.02963 0.22396 0.03171 C 0.24409 0.03704 0.26406 0.03981 0.28455 0.0412 C 0.30434 0.04768 0.3243 0.05231 0.34409 0.05856 C 0.36198 0.06412 0.37916 0.0706 0.39774 0.07292 C 0.40625 0.08079 0.42587 0.07986 0.43559 0.08079 C 0.46771 0.08032 0.53455 0.08102 0.57743 0.07778 C 0.60451 0.07569 0.63107 0.0669 0.65833 0.06342 C 0.71111 0.0493 0.8026 0.06065 0.86076 0.0618 C 0.91093 0.07315 0.96441 0.06967 1.01562 0.06967 " pathEditMode="relative" rAng="0" ptsTypes="ffffffffffffA">
                                      <p:cBhvr>
                                        <p:cTn id="41" dur="2000" fill="hold"/>
                                        <p:tgtEl>
                                          <p:spTgt spid="19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" y="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4"/>
          <p:cNvSpPr>
            <a:spLocks noChangeArrowheads="1" noChangeShapeType="1" noTextEdit="1"/>
          </p:cNvSpPr>
          <p:nvPr/>
        </p:nvSpPr>
        <p:spPr bwMode="auto">
          <a:xfrm>
            <a:off x="1524000" y="609600"/>
            <a:ext cx="6858000" cy="2819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23956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3300"/>
              </a:solidFill>
              <a:latin typeface="Arial"/>
              <a:cs typeface="Arial"/>
            </a:endParaRPr>
          </a:p>
        </p:txBody>
      </p:sp>
      <p:sp>
        <p:nvSpPr>
          <p:cNvPr id="19459" name="WordArt 5"/>
          <p:cNvSpPr>
            <a:spLocks noChangeArrowheads="1" noChangeShapeType="1" noTextEdit="1"/>
          </p:cNvSpPr>
          <p:nvPr/>
        </p:nvSpPr>
        <p:spPr bwMode="auto">
          <a:xfrm>
            <a:off x="1371600" y="2133600"/>
            <a:ext cx="7239000" cy="18288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3300"/>
              </a:solidFill>
              <a:latin typeface="Times New Roman"/>
              <a:cs typeface="Times New Roman"/>
            </a:endParaRPr>
          </a:p>
        </p:txBody>
      </p:sp>
      <p:sp>
        <p:nvSpPr>
          <p:cNvPr id="1946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b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43000" y="285750"/>
            <a:ext cx="3857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Решение.</a:t>
            </a:r>
          </a:p>
        </p:txBody>
      </p:sp>
      <p:sp>
        <p:nvSpPr>
          <p:cNvPr id="1946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Ins="539580" anchor="ctr">
            <a:spAutoFit/>
          </a:bodyPr>
          <a:lstStyle/>
          <a:p>
            <a:endParaRPr lang="ru-RU"/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1000125"/>
            <a:ext cx="27146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Rectangle 3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>***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46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0" y="976313"/>
            <a:ext cx="4071938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9" name="Rectangle 6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947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1571625"/>
            <a:ext cx="42148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2" name="Rectangle 9"/>
          <p:cNvSpPr>
            <a:spLocks noChangeArrowheads="1"/>
          </p:cNvSpPr>
          <p:nvPr/>
        </p:nvSpPr>
        <p:spPr bwMode="auto">
          <a:xfrm>
            <a:off x="0" y="72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947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40970" name="Picture 10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2211388"/>
            <a:ext cx="727075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5" name="Rectangle 12"/>
          <p:cNvSpPr>
            <a:spLocks noChangeArrowheads="1"/>
          </p:cNvSpPr>
          <p:nvPr/>
        </p:nvSpPr>
        <p:spPr bwMode="auto">
          <a:xfrm>
            <a:off x="0" y="695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947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Ins="539580" anchor="ctr">
            <a:spAutoFit/>
          </a:bodyPr>
          <a:lstStyle/>
          <a:p>
            <a:endParaRPr lang="ru-RU"/>
          </a:p>
        </p:txBody>
      </p:sp>
      <p:pic>
        <p:nvPicPr>
          <p:cNvPr id="40973" name="Picture 13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38" y="2695575"/>
            <a:ext cx="40719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8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40976" name="Picture 16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38" y="3143250"/>
            <a:ext cx="3017837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80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Ins="539580" anchor="ctr">
            <a:spAutoFit/>
          </a:bodyPr>
          <a:lstStyle/>
          <a:p>
            <a:endParaRPr lang="ru-RU"/>
          </a:p>
        </p:txBody>
      </p:sp>
      <p:pic>
        <p:nvPicPr>
          <p:cNvPr id="40978" name="Picture 18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4214813"/>
            <a:ext cx="3000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82" name="Rectangle 20"/>
          <p:cNvSpPr>
            <a:spLocks noChangeArrowheads="1"/>
          </p:cNvSpPr>
          <p:nvPr/>
        </p:nvSpPr>
        <p:spPr bwMode="auto">
          <a:xfrm>
            <a:off x="0" y="885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9483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Ins="539580" anchor="ctr">
            <a:spAutoFit/>
          </a:bodyPr>
          <a:lstStyle/>
          <a:p>
            <a:endParaRPr lang="ru-RU"/>
          </a:p>
        </p:txBody>
      </p:sp>
      <p:pic>
        <p:nvPicPr>
          <p:cNvPr id="40981" name="Picture 21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75" y="5054600"/>
            <a:ext cx="1714500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85" name="Rectangle 23"/>
          <p:cNvSpPr>
            <a:spLocks noChangeArrowheads="1"/>
          </p:cNvSpPr>
          <p:nvPr/>
        </p:nvSpPr>
        <p:spPr bwMode="auto">
          <a:xfrm>
            <a:off x="0" y="895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>*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143000" y="5857875"/>
            <a:ext cx="5214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S</a:t>
            </a:r>
            <a:r>
              <a:rPr lang="ru-RU" sz="2800"/>
              <a:t>=308 км, значит 2</a:t>
            </a:r>
            <a:r>
              <a:rPr lang="en-US" sz="2800"/>
              <a:t>S=616 </a:t>
            </a:r>
            <a:r>
              <a:rPr lang="ru-RU" sz="2800"/>
              <a:t>км</a:t>
            </a:r>
            <a:r>
              <a:rPr lang="ru-RU"/>
              <a:t>.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429375" y="5929313"/>
            <a:ext cx="2500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Ответ: 616 км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0"/>
                            </p:stCondLst>
                            <p:childTnLst>
                              <p:par>
                                <p:cTn id="1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60"/>
                            </p:stCondLst>
                            <p:childTnLst>
                              <p:par>
                                <p:cTn id="1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60"/>
                            </p:stCondLst>
                            <p:childTnLst>
                              <p:par>
                                <p:cTn id="2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360"/>
                            </p:stCondLst>
                            <p:childTnLst>
                              <p:par>
                                <p:cTn id="2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360"/>
                            </p:stCondLst>
                            <p:childTnLst>
                              <p:par>
                                <p:cTn id="3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360"/>
                            </p:stCondLst>
                            <p:childTnLst>
                              <p:par>
                                <p:cTn id="36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360"/>
                            </p:stCondLst>
                            <p:childTnLst>
                              <p:par>
                                <p:cTn id="4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360"/>
                            </p:stCondLst>
                            <p:childTnLst>
                              <p:par>
                                <p:cTn id="46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360"/>
                            </p:stCondLst>
                            <p:childTnLst>
                              <p:par>
                                <p:cTn id="5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1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4"/>
          <p:cNvSpPr>
            <a:spLocks noChangeArrowheads="1" noChangeShapeType="1" noTextEdit="1"/>
          </p:cNvSpPr>
          <p:nvPr/>
        </p:nvSpPr>
        <p:spPr bwMode="auto">
          <a:xfrm>
            <a:off x="1524000" y="609600"/>
            <a:ext cx="6858000" cy="2819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23956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3300"/>
              </a:solidFill>
              <a:latin typeface="Arial"/>
              <a:cs typeface="Arial"/>
            </a:endParaRPr>
          </a:p>
        </p:txBody>
      </p:sp>
      <p:sp>
        <p:nvSpPr>
          <p:cNvPr id="20483" name="WordArt 5"/>
          <p:cNvSpPr>
            <a:spLocks noChangeArrowheads="1" noChangeShapeType="1" noTextEdit="1"/>
          </p:cNvSpPr>
          <p:nvPr/>
        </p:nvSpPr>
        <p:spPr bwMode="auto">
          <a:xfrm>
            <a:off x="1371600" y="2133600"/>
            <a:ext cx="7239000" cy="18288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3300"/>
              </a:solidFill>
              <a:latin typeface="Times New Roman"/>
              <a:cs typeface="Times New Roman"/>
            </a:endParaRPr>
          </a:p>
        </p:txBody>
      </p:sp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b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71563" y="500063"/>
            <a:ext cx="7500937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C00000"/>
                </a:solidFill>
              </a:rPr>
              <a:t>№ 99599.</a:t>
            </a:r>
          </a:p>
          <a:p>
            <a:r>
              <a:rPr lang="ru-RU" sz="3200"/>
              <a:t>Из пункта А круговой трассы выехал велосипедист, а через 30 минут следом за ним отправился мотоциклист. Через 10 минут после отправления он догнал велосипедиста в первый раз, а еще через 30 минут после этого догнал его во второй раз. Найдите скорость мотоциклиста, если длина трассы равна 30 км. Ответ дайте в км/ч.</a:t>
            </a: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b="0"/>
          </a:p>
        </p:txBody>
      </p:sp>
      <p:sp>
        <p:nvSpPr>
          <p:cNvPr id="21509" name="Freeform 32"/>
          <p:cNvSpPr>
            <a:spLocks/>
          </p:cNvSpPr>
          <p:nvPr/>
        </p:nvSpPr>
        <p:spPr bwMode="auto">
          <a:xfrm>
            <a:off x="-214313" y="3857625"/>
            <a:ext cx="10363201" cy="2362200"/>
          </a:xfrm>
          <a:custGeom>
            <a:avLst/>
            <a:gdLst>
              <a:gd name="T0" fmla="*/ 2147483647 w 6308"/>
              <a:gd name="T1" fmla="*/ 2147483647 h 2001"/>
              <a:gd name="T2" fmla="*/ 2147483647 w 6308"/>
              <a:gd name="T3" fmla="*/ 2147483647 h 2001"/>
              <a:gd name="T4" fmla="*/ 2147483647 w 6308"/>
              <a:gd name="T5" fmla="*/ 2147483647 h 2001"/>
              <a:gd name="T6" fmla="*/ 2147483647 w 6308"/>
              <a:gd name="T7" fmla="*/ 2147483647 h 2001"/>
              <a:gd name="T8" fmla="*/ 2147483647 w 6308"/>
              <a:gd name="T9" fmla="*/ 2147483647 h 2001"/>
              <a:gd name="T10" fmla="*/ 2147483647 w 6308"/>
              <a:gd name="T11" fmla="*/ 2147483647 h 2001"/>
              <a:gd name="T12" fmla="*/ 2147483647 w 6308"/>
              <a:gd name="T13" fmla="*/ 2147483647 h 2001"/>
              <a:gd name="T14" fmla="*/ 2147483647 w 6308"/>
              <a:gd name="T15" fmla="*/ 2147483647 h 20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308"/>
              <a:gd name="T25" fmla="*/ 0 h 2001"/>
              <a:gd name="T26" fmla="*/ 6308 w 6308"/>
              <a:gd name="T27" fmla="*/ 2001 h 200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308" h="2001">
                <a:moveTo>
                  <a:pt x="6308" y="688"/>
                </a:moveTo>
                <a:cubicBezTo>
                  <a:pt x="6087" y="864"/>
                  <a:pt x="5819" y="1552"/>
                  <a:pt x="4980" y="1744"/>
                </a:cubicBezTo>
                <a:cubicBezTo>
                  <a:pt x="4141" y="1936"/>
                  <a:pt x="2105" y="2001"/>
                  <a:pt x="1276" y="1840"/>
                </a:cubicBezTo>
                <a:cubicBezTo>
                  <a:pt x="447" y="1679"/>
                  <a:pt x="0" y="1049"/>
                  <a:pt x="4" y="776"/>
                </a:cubicBezTo>
                <a:cubicBezTo>
                  <a:pt x="8" y="503"/>
                  <a:pt x="692" y="328"/>
                  <a:pt x="1300" y="200"/>
                </a:cubicBezTo>
                <a:cubicBezTo>
                  <a:pt x="1908" y="72"/>
                  <a:pt x="2932" y="16"/>
                  <a:pt x="3652" y="8"/>
                </a:cubicBezTo>
                <a:cubicBezTo>
                  <a:pt x="4372" y="0"/>
                  <a:pt x="5180" y="40"/>
                  <a:pt x="5620" y="152"/>
                </a:cubicBezTo>
                <a:cubicBezTo>
                  <a:pt x="6060" y="264"/>
                  <a:pt x="6176" y="472"/>
                  <a:pt x="6292" y="680"/>
                </a:cubicBezTo>
              </a:path>
            </a:pathLst>
          </a:cu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0" name="Freeform 32"/>
          <p:cNvSpPr>
            <a:spLocks/>
          </p:cNvSpPr>
          <p:nvPr/>
        </p:nvSpPr>
        <p:spPr bwMode="auto">
          <a:xfrm>
            <a:off x="-152400" y="4191000"/>
            <a:ext cx="10363200" cy="2362200"/>
          </a:xfrm>
          <a:custGeom>
            <a:avLst/>
            <a:gdLst>
              <a:gd name="T0" fmla="*/ 2147483647 w 6308"/>
              <a:gd name="T1" fmla="*/ 2147483647 h 2001"/>
              <a:gd name="T2" fmla="*/ 2147483647 w 6308"/>
              <a:gd name="T3" fmla="*/ 2147483647 h 2001"/>
              <a:gd name="T4" fmla="*/ 2147483647 w 6308"/>
              <a:gd name="T5" fmla="*/ 2147483647 h 2001"/>
              <a:gd name="T6" fmla="*/ 2147483647 w 6308"/>
              <a:gd name="T7" fmla="*/ 2147483647 h 2001"/>
              <a:gd name="T8" fmla="*/ 2147483647 w 6308"/>
              <a:gd name="T9" fmla="*/ 2147483647 h 2001"/>
              <a:gd name="T10" fmla="*/ 2147483647 w 6308"/>
              <a:gd name="T11" fmla="*/ 2147483647 h 2001"/>
              <a:gd name="T12" fmla="*/ 2147483647 w 6308"/>
              <a:gd name="T13" fmla="*/ 2147483647 h 2001"/>
              <a:gd name="T14" fmla="*/ 2147483647 w 6308"/>
              <a:gd name="T15" fmla="*/ 2147483647 h 20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308"/>
              <a:gd name="T25" fmla="*/ 0 h 2001"/>
              <a:gd name="T26" fmla="*/ 6308 w 6308"/>
              <a:gd name="T27" fmla="*/ 2001 h 200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308" h="2001">
                <a:moveTo>
                  <a:pt x="6308" y="688"/>
                </a:moveTo>
                <a:cubicBezTo>
                  <a:pt x="6087" y="864"/>
                  <a:pt x="5819" y="1552"/>
                  <a:pt x="4980" y="1744"/>
                </a:cubicBezTo>
                <a:cubicBezTo>
                  <a:pt x="4141" y="1936"/>
                  <a:pt x="2105" y="2001"/>
                  <a:pt x="1276" y="1840"/>
                </a:cubicBezTo>
                <a:cubicBezTo>
                  <a:pt x="447" y="1679"/>
                  <a:pt x="0" y="1049"/>
                  <a:pt x="4" y="776"/>
                </a:cubicBezTo>
                <a:cubicBezTo>
                  <a:pt x="8" y="503"/>
                  <a:pt x="692" y="328"/>
                  <a:pt x="1300" y="200"/>
                </a:cubicBezTo>
                <a:cubicBezTo>
                  <a:pt x="1908" y="72"/>
                  <a:pt x="2932" y="16"/>
                  <a:pt x="3652" y="8"/>
                </a:cubicBezTo>
                <a:cubicBezTo>
                  <a:pt x="4372" y="0"/>
                  <a:pt x="5180" y="40"/>
                  <a:pt x="5620" y="152"/>
                </a:cubicBezTo>
                <a:cubicBezTo>
                  <a:pt x="6060" y="264"/>
                  <a:pt x="6176" y="472"/>
                  <a:pt x="6292" y="680"/>
                </a:cubicBezTo>
              </a:path>
            </a:pathLst>
          </a:cu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1" name="Freeform 32"/>
          <p:cNvSpPr>
            <a:spLocks/>
          </p:cNvSpPr>
          <p:nvPr/>
        </p:nvSpPr>
        <p:spPr bwMode="auto">
          <a:xfrm>
            <a:off x="0" y="4343400"/>
            <a:ext cx="10363200" cy="2362200"/>
          </a:xfrm>
          <a:custGeom>
            <a:avLst/>
            <a:gdLst>
              <a:gd name="T0" fmla="*/ 2147483647 w 6308"/>
              <a:gd name="T1" fmla="*/ 2147483647 h 2001"/>
              <a:gd name="T2" fmla="*/ 2147483647 w 6308"/>
              <a:gd name="T3" fmla="*/ 2147483647 h 2001"/>
              <a:gd name="T4" fmla="*/ 2147483647 w 6308"/>
              <a:gd name="T5" fmla="*/ 2147483647 h 2001"/>
              <a:gd name="T6" fmla="*/ 2147483647 w 6308"/>
              <a:gd name="T7" fmla="*/ 2147483647 h 2001"/>
              <a:gd name="T8" fmla="*/ 2147483647 w 6308"/>
              <a:gd name="T9" fmla="*/ 2147483647 h 2001"/>
              <a:gd name="T10" fmla="*/ 2147483647 w 6308"/>
              <a:gd name="T11" fmla="*/ 2147483647 h 2001"/>
              <a:gd name="T12" fmla="*/ 2147483647 w 6308"/>
              <a:gd name="T13" fmla="*/ 2147483647 h 2001"/>
              <a:gd name="T14" fmla="*/ 2147483647 w 6308"/>
              <a:gd name="T15" fmla="*/ 2147483647 h 20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308"/>
              <a:gd name="T25" fmla="*/ 0 h 2001"/>
              <a:gd name="T26" fmla="*/ 6308 w 6308"/>
              <a:gd name="T27" fmla="*/ 2001 h 200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308" h="2001">
                <a:moveTo>
                  <a:pt x="6308" y="688"/>
                </a:moveTo>
                <a:cubicBezTo>
                  <a:pt x="6087" y="864"/>
                  <a:pt x="5819" y="1552"/>
                  <a:pt x="4980" y="1744"/>
                </a:cubicBezTo>
                <a:cubicBezTo>
                  <a:pt x="4141" y="1936"/>
                  <a:pt x="2105" y="2001"/>
                  <a:pt x="1276" y="1840"/>
                </a:cubicBezTo>
                <a:cubicBezTo>
                  <a:pt x="447" y="1679"/>
                  <a:pt x="0" y="1049"/>
                  <a:pt x="4" y="776"/>
                </a:cubicBezTo>
                <a:cubicBezTo>
                  <a:pt x="8" y="503"/>
                  <a:pt x="692" y="328"/>
                  <a:pt x="1300" y="200"/>
                </a:cubicBezTo>
                <a:cubicBezTo>
                  <a:pt x="1908" y="72"/>
                  <a:pt x="2932" y="16"/>
                  <a:pt x="3652" y="8"/>
                </a:cubicBezTo>
                <a:cubicBezTo>
                  <a:pt x="4372" y="0"/>
                  <a:pt x="5180" y="40"/>
                  <a:pt x="5620" y="152"/>
                </a:cubicBezTo>
                <a:cubicBezTo>
                  <a:pt x="6060" y="264"/>
                  <a:pt x="6176" y="472"/>
                  <a:pt x="6292" y="680"/>
                </a:cubicBezTo>
              </a:path>
            </a:pathLst>
          </a:cu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2" name="WordArt 27"/>
          <p:cNvSpPr>
            <a:spLocks noChangeArrowheads="1" noChangeShapeType="1" noTextEdit="1"/>
          </p:cNvSpPr>
          <p:nvPr/>
        </p:nvSpPr>
        <p:spPr bwMode="auto">
          <a:xfrm rot="1018188">
            <a:off x="1458913" y="2627313"/>
            <a:ext cx="903287" cy="392112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32745"/>
              </a:avLst>
            </a:prstTxWarp>
          </a:bodyPr>
          <a:lstStyle/>
          <a:p>
            <a:pPr algn="ctr"/>
            <a:endParaRPr lang="ru-RU" sz="3600" kern="10">
              <a:ln w="635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21513" name="Group 19"/>
          <p:cNvGrpSpPr>
            <a:grpSpLocks/>
          </p:cNvGrpSpPr>
          <p:nvPr/>
        </p:nvGrpSpPr>
        <p:grpSpPr bwMode="auto">
          <a:xfrm>
            <a:off x="1066800" y="3505200"/>
            <a:ext cx="762000" cy="838200"/>
            <a:chOff x="2376" y="888"/>
            <a:chExt cx="1433" cy="1408"/>
          </a:xfrm>
        </p:grpSpPr>
        <p:sp>
          <p:nvSpPr>
            <p:cNvPr id="21656" name="Freeform 20"/>
            <p:cNvSpPr>
              <a:spLocks/>
            </p:cNvSpPr>
            <p:nvPr/>
          </p:nvSpPr>
          <p:spPr bwMode="auto">
            <a:xfrm>
              <a:off x="2376" y="888"/>
              <a:ext cx="1424" cy="832"/>
            </a:xfrm>
            <a:custGeom>
              <a:avLst/>
              <a:gdLst>
                <a:gd name="T0" fmla="*/ 16 w 1424"/>
                <a:gd name="T1" fmla="*/ 0 h 832"/>
                <a:gd name="T2" fmla="*/ 96 w 1424"/>
                <a:gd name="T3" fmla="*/ 80 h 832"/>
                <a:gd name="T4" fmla="*/ 336 w 1424"/>
                <a:gd name="T5" fmla="*/ 176 h 832"/>
                <a:gd name="T6" fmla="*/ 512 w 1424"/>
                <a:gd name="T7" fmla="*/ 224 h 832"/>
                <a:gd name="T8" fmla="*/ 768 w 1424"/>
                <a:gd name="T9" fmla="*/ 272 h 832"/>
                <a:gd name="T10" fmla="*/ 1008 w 1424"/>
                <a:gd name="T11" fmla="*/ 304 h 832"/>
                <a:gd name="T12" fmla="*/ 1216 w 1424"/>
                <a:gd name="T13" fmla="*/ 320 h 832"/>
                <a:gd name="T14" fmla="*/ 1344 w 1424"/>
                <a:gd name="T15" fmla="*/ 320 h 832"/>
                <a:gd name="T16" fmla="*/ 1424 w 1424"/>
                <a:gd name="T17" fmla="*/ 336 h 832"/>
                <a:gd name="T18" fmla="*/ 1424 w 1424"/>
                <a:gd name="T19" fmla="*/ 832 h 832"/>
                <a:gd name="T20" fmla="*/ 1424 w 1424"/>
                <a:gd name="T21" fmla="*/ 816 h 832"/>
                <a:gd name="T22" fmla="*/ 1264 w 1424"/>
                <a:gd name="T23" fmla="*/ 832 h 832"/>
                <a:gd name="T24" fmla="*/ 1008 w 1424"/>
                <a:gd name="T25" fmla="*/ 816 h 832"/>
                <a:gd name="T26" fmla="*/ 800 w 1424"/>
                <a:gd name="T27" fmla="*/ 784 h 832"/>
                <a:gd name="T28" fmla="*/ 592 w 1424"/>
                <a:gd name="T29" fmla="*/ 752 h 832"/>
                <a:gd name="T30" fmla="*/ 384 w 1424"/>
                <a:gd name="T31" fmla="*/ 704 h 832"/>
                <a:gd name="T32" fmla="*/ 208 w 1424"/>
                <a:gd name="T33" fmla="*/ 624 h 832"/>
                <a:gd name="T34" fmla="*/ 96 w 1424"/>
                <a:gd name="T35" fmla="*/ 576 h 832"/>
                <a:gd name="T36" fmla="*/ 0 w 1424"/>
                <a:gd name="T37" fmla="*/ 528 h 832"/>
                <a:gd name="T38" fmla="*/ 16 w 1424"/>
                <a:gd name="T39" fmla="*/ 0 h 8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24"/>
                <a:gd name="T61" fmla="*/ 0 h 832"/>
                <a:gd name="T62" fmla="*/ 1424 w 1424"/>
                <a:gd name="T63" fmla="*/ 832 h 83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24" h="832">
                  <a:moveTo>
                    <a:pt x="16" y="0"/>
                  </a:moveTo>
                  <a:lnTo>
                    <a:pt x="96" y="80"/>
                  </a:lnTo>
                  <a:lnTo>
                    <a:pt x="336" y="176"/>
                  </a:lnTo>
                  <a:lnTo>
                    <a:pt x="512" y="224"/>
                  </a:lnTo>
                  <a:lnTo>
                    <a:pt x="768" y="272"/>
                  </a:lnTo>
                  <a:lnTo>
                    <a:pt x="1008" y="304"/>
                  </a:lnTo>
                  <a:lnTo>
                    <a:pt x="1216" y="320"/>
                  </a:lnTo>
                  <a:lnTo>
                    <a:pt x="1344" y="320"/>
                  </a:lnTo>
                  <a:lnTo>
                    <a:pt x="1424" y="336"/>
                  </a:lnTo>
                  <a:lnTo>
                    <a:pt x="1424" y="832"/>
                  </a:lnTo>
                  <a:lnTo>
                    <a:pt x="1424" y="816"/>
                  </a:lnTo>
                  <a:lnTo>
                    <a:pt x="1264" y="832"/>
                  </a:lnTo>
                  <a:lnTo>
                    <a:pt x="1008" y="816"/>
                  </a:lnTo>
                  <a:lnTo>
                    <a:pt x="800" y="784"/>
                  </a:lnTo>
                  <a:lnTo>
                    <a:pt x="592" y="752"/>
                  </a:lnTo>
                  <a:lnTo>
                    <a:pt x="384" y="704"/>
                  </a:lnTo>
                  <a:lnTo>
                    <a:pt x="208" y="624"/>
                  </a:lnTo>
                  <a:lnTo>
                    <a:pt x="96" y="576"/>
                  </a:lnTo>
                  <a:lnTo>
                    <a:pt x="0" y="52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1657" name="Group 21"/>
            <p:cNvGrpSpPr>
              <a:grpSpLocks/>
            </p:cNvGrpSpPr>
            <p:nvPr/>
          </p:nvGrpSpPr>
          <p:grpSpPr bwMode="auto">
            <a:xfrm>
              <a:off x="2384" y="904"/>
              <a:ext cx="1425" cy="1392"/>
              <a:chOff x="2384" y="904"/>
              <a:chExt cx="1425" cy="1392"/>
            </a:xfrm>
          </p:grpSpPr>
          <p:sp>
            <p:nvSpPr>
              <p:cNvPr id="21659" name="Line 22"/>
              <p:cNvSpPr>
                <a:spLocks noChangeShapeType="1"/>
              </p:cNvSpPr>
              <p:nvPr/>
            </p:nvSpPr>
            <p:spPr bwMode="auto">
              <a:xfrm flipV="1">
                <a:off x="2384" y="920"/>
                <a:ext cx="1" cy="10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60" name="Line 23"/>
              <p:cNvSpPr>
                <a:spLocks noChangeShapeType="1"/>
              </p:cNvSpPr>
              <p:nvPr/>
            </p:nvSpPr>
            <p:spPr bwMode="auto">
              <a:xfrm flipV="1">
                <a:off x="3808" y="1240"/>
                <a:ext cx="1" cy="10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1661" name="Group 24"/>
              <p:cNvGrpSpPr>
                <a:grpSpLocks/>
              </p:cNvGrpSpPr>
              <p:nvPr/>
            </p:nvGrpSpPr>
            <p:grpSpPr bwMode="auto">
              <a:xfrm>
                <a:off x="2384" y="904"/>
                <a:ext cx="1424" cy="821"/>
                <a:chOff x="2384" y="904"/>
                <a:chExt cx="1424" cy="821"/>
              </a:xfrm>
            </p:grpSpPr>
            <p:sp>
              <p:nvSpPr>
                <p:cNvPr id="21662" name="Freeform 25"/>
                <p:cNvSpPr>
                  <a:spLocks/>
                </p:cNvSpPr>
                <p:nvPr/>
              </p:nvSpPr>
              <p:spPr bwMode="auto">
                <a:xfrm>
                  <a:off x="2384" y="904"/>
                  <a:ext cx="1424" cy="309"/>
                </a:xfrm>
                <a:custGeom>
                  <a:avLst/>
                  <a:gdLst>
                    <a:gd name="T0" fmla="*/ 0 w 1424"/>
                    <a:gd name="T1" fmla="*/ 0 h 309"/>
                    <a:gd name="T2" fmla="*/ 416 w 1424"/>
                    <a:gd name="T3" fmla="*/ 192 h 309"/>
                    <a:gd name="T4" fmla="*/ 864 w 1424"/>
                    <a:gd name="T5" fmla="*/ 272 h 309"/>
                    <a:gd name="T6" fmla="*/ 1184 w 1424"/>
                    <a:gd name="T7" fmla="*/ 304 h 309"/>
                    <a:gd name="T8" fmla="*/ 1424 w 1424"/>
                    <a:gd name="T9" fmla="*/ 304 h 30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24"/>
                    <a:gd name="T16" fmla="*/ 0 h 309"/>
                    <a:gd name="T17" fmla="*/ 1424 w 1424"/>
                    <a:gd name="T18" fmla="*/ 309 h 30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24" h="309">
                      <a:moveTo>
                        <a:pt x="0" y="0"/>
                      </a:moveTo>
                      <a:cubicBezTo>
                        <a:pt x="136" y="73"/>
                        <a:pt x="272" y="147"/>
                        <a:pt x="416" y="192"/>
                      </a:cubicBezTo>
                      <a:cubicBezTo>
                        <a:pt x="560" y="237"/>
                        <a:pt x="736" y="253"/>
                        <a:pt x="864" y="272"/>
                      </a:cubicBezTo>
                      <a:cubicBezTo>
                        <a:pt x="992" y="291"/>
                        <a:pt x="1091" y="299"/>
                        <a:pt x="1184" y="304"/>
                      </a:cubicBezTo>
                      <a:cubicBezTo>
                        <a:pt x="1277" y="309"/>
                        <a:pt x="1350" y="306"/>
                        <a:pt x="1424" y="30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63" name="Freeform 26"/>
                <p:cNvSpPr>
                  <a:spLocks/>
                </p:cNvSpPr>
                <p:nvPr/>
              </p:nvSpPr>
              <p:spPr bwMode="auto">
                <a:xfrm>
                  <a:off x="2384" y="1416"/>
                  <a:ext cx="1424" cy="309"/>
                </a:xfrm>
                <a:custGeom>
                  <a:avLst/>
                  <a:gdLst>
                    <a:gd name="T0" fmla="*/ 0 w 1424"/>
                    <a:gd name="T1" fmla="*/ 0 h 309"/>
                    <a:gd name="T2" fmla="*/ 416 w 1424"/>
                    <a:gd name="T3" fmla="*/ 192 h 309"/>
                    <a:gd name="T4" fmla="*/ 864 w 1424"/>
                    <a:gd name="T5" fmla="*/ 272 h 309"/>
                    <a:gd name="T6" fmla="*/ 1184 w 1424"/>
                    <a:gd name="T7" fmla="*/ 304 h 309"/>
                    <a:gd name="T8" fmla="*/ 1424 w 1424"/>
                    <a:gd name="T9" fmla="*/ 304 h 30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24"/>
                    <a:gd name="T16" fmla="*/ 0 h 309"/>
                    <a:gd name="T17" fmla="*/ 1424 w 1424"/>
                    <a:gd name="T18" fmla="*/ 309 h 30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24" h="309">
                      <a:moveTo>
                        <a:pt x="0" y="0"/>
                      </a:moveTo>
                      <a:cubicBezTo>
                        <a:pt x="136" y="73"/>
                        <a:pt x="272" y="147"/>
                        <a:pt x="416" y="192"/>
                      </a:cubicBezTo>
                      <a:cubicBezTo>
                        <a:pt x="560" y="237"/>
                        <a:pt x="736" y="253"/>
                        <a:pt x="864" y="272"/>
                      </a:cubicBezTo>
                      <a:cubicBezTo>
                        <a:pt x="992" y="291"/>
                        <a:pt x="1091" y="299"/>
                        <a:pt x="1184" y="304"/>
                      </a:cubicBezTo>
                      <a:cubicBezTo>
                        <a:pt x="1277" y="309"/>
                        <a:pt x="1350" y="306"/>
                        <a:pt x="1424" y="304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1658" name="WordArt 27"/>
            <p:cNvSpPr>
              <a:spLocks noChangeArrowheads="1" noChangeShapeType="1" noTextEdit="1"/>
            </p:cNvSpPr>
            <p:nvPr/>
          </p:nvSpPr>
          <p:spPr bwMode="auto">
            <a:xfrm rot="-150234">
              <a:off x="2528" y="1030"/>
              <a:ext cx="1100" cy="577"/>
            </a:xfrm>
            <a:prstGeom prst="rect">
              <a:avLst/>
            </a:prstGeom>
          </p:spPr>
          <p:txBody>
            <a:bodyPr wrap="none" fromWordArt="1">
              <a:prstTxWarp prst="textCurveDown">
                <a:avLst>
                  <a:gd name="adj" fmla="val 43477"/>
                </a:avLst>
              </a:prstTxWarp>
            </a:bodyPr>
            <a:lstStyle/>
            <a:p>
              <a:pPr algn="ctr"/>
              <a:r>
                <a:rPr lang="ru-RU" sz="3600" kern="10"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+mn-lt"/>
                  <a:ea typeface="+mn-lt"/>
                  <a:cs typeface="+mn-lt"/>
                </a:rPr>
                <a:t>П. А</a:t>
              </a:r>
            </a:p>
          </p:txBody>
        </p:sp>
      </p:grpSp>
      <p:sp>
        <p:nvSpPr>
          <p:cNvPr id="21514" name="Freeform 32"/>
          <p:cNvSpPr>
            <a:spLocks/>
          </p:cNvSpPr>
          <p:nvPr/>
        </p:nvSpPr>
        <p:spPr bwMode="auto">
          <a:xfrm>
            <a:off x="152400" y="4495800"/>
            <a:ext cx="10363200" cy="2362200"/>
          </a:xfrm>
          <a:custGeom>
            <a:avLst/>
            <a:gdLst>
              <a:gd name="T0" fmla="*/ 2147483647 w 6308"/>
              <a:gd name="T1" fmla="*/ 2147483647 h 2001"/>
              <a:gd name="T2" fmla="*/ 2147483647 w 6308"/>
              <a:gd name="T3" fmla="*/ 2147483647 h 2001"/>
              <a:gd name="T4" fmla="*/ 2147483647 w 6308"/>
              <a:gd name="T5" fmla="*/ 2147483647 h 2001"/>
              <a:gd name="T6" fmla="*/ 2147483647 w 6308"/>
              <a:gd name="T7" fmla="*/ 2147483647 h 2001"/>
              <a:gd name="T8" fmla="*/ 2147483647 w 6308"/>
              <a:gd name="T9" fmla="*/ 2147483647 h 2001"/>
              <a:gd name="T10" fmla="*/ 2147483647 w 6308"/>
              <a:gd name="T11" fmla="*/ 2147483647 h 2001"/>
              <a:gd name="T12" fmla="*/ 2147483647 w 6308"/>
              <a:gd name="T13" fmla="*/ 2147483647 h 2001"/>
              <a:gd name="T14" fmla="*/ 2147483647 w 6308"/>
              <a:gd name="T15" fmla="*/ 2147483647 h 20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308"/>
              <a:gd name="T25" fmla="*/ 0 h 2001"/>
              <a:gd name="T26" fmla="*/ 6308 w 6308"/>
              <a:gd name="T27" fmla="*/ 2001 h 200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308" h="2001">
                <a:moveTo>
                  <a:pt x="6308" y="688"/>
                </a:moveTo>
                <a:cubicBezTo>
                  <a:pt x="6087" y="864"/>
                  <a:pt x="5819" y="1552"/>
                  <a:pt x="4980" y="1744"/>
                </a:cubicBezTo>
                <a:cubicBezTo>
                  <a:pt x="4141" y="1936"/>
                  <a:pt x="2105" y="2001"/>
                  <a:pt x="1276" y="1840"/>
                </a:cubicBezTo>
                <a:cubicBezTo>
                  <a:pt x="447" y="1679"/>
                  <a:pt x="0" y="1049"/>
                  <a:pt x="4" y="776"/>
                </a:cubicBezTo>
                <a:cubicBezTo>
                  <a:pt x="8" y="503"/>
                  <a:pt x="692" y="328"/>
                  <a:pt x="1300" y="200"/>
                </a:cubicBezTo>
                <a:cubicBezTo>
                  <a:pt x="1908" y="72"/>
                  <a:pt x="2932" y="16"/>
                  <a:pt x="3652" y="8"/>
                </a:cubicBezTo>
                <a:cubicBezTo>
                  <a:pt x="4372" y="0"/>
                  <a:pt x="5180" y="40"/>
                  <a:pt x="5620" y="152"/>
                </a:cubicBezTo>
                <a:cubicBezTo>
                  <a:pt x="6060" y="264"/>
                  <a:pt x="6176" y="472"/>
                  <a:pt x="6292" y="680"/>
                </a:cubicBezTo>
              </a:path>
            </a:pathLst>
          </a:cu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1515" name="Group 28"/>
          <p:cNvGrpSpPr>
            <a:grpSpLocks/>
          </p:cNvGrpSpPr>
          <p:nvPr/>
        </p:nvGrpSpPr>
        <p:grpSpPr bwMode="auto">
          <a:xfrm>
            <a:off x="-914400" y="4500563"/>
            <a:ext cx="914400" cy="762000"/>
            <a:chOff x="-1152" y="2064"/>
            <a:chExt cx="1109" cy="982"/>
          </a:xfrm>
        </p:grpSpPr>
        <p:grpSp>
          <p:nvGrpSpPr>
            <p:cNvPr id="21620" name="Group 29"/>
            <p:cNvGrpSpPr>
              <a:grpSpLocks/>
            </p:cNvGrpSpPr>
            <p:nvPr/>
          </p:nvGrpSpPr>
          <p:grpSpPr bwMode="auto">
            <a:xfrm rot="-240361">
              <a:off x="-336" y="2688"/>
              <a:ext cx="293" cy="286"/>
              <a:chOff x="576" y="1392"/>
              <a:chExt cx="1008" cy="960"/>
            </a:xfrm>
          </p:grpSpPr>
          <p:sp>
            <p:nvSpPr>
              <p:cNvPr id="21653" name="Oval 30"/>
              <p:cNvSpPr>
                <a:spLocks noChangeArrowheads="1"/>
              </p:cNvSpPr>
              <p:nvPr/>
            </p:nvSpPr>
            <p:spPr bwMode="auto">
              <a:xfrm>
                <a:off x="576" y="1392"/>
                <a:ext cx="1008" cy="96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654" name="Oval 31"/>
              <p:cNvSpPr>
                <a:spLocks noChangeArrowheads="1"/>
              </p:cNvSpPr>
              <p:nvPr/>
            </p:nvSpPr>
            <p:spPr bwMode="auto">
              <a:xfrm>
                <a:off x="768" y="1584"/>
                <a:ext cx="624" cy="576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655" name="AutoShape 32"/>
              <p:cNvSpPr>
                <a:spLocks noChangeArrowheads="1"/>
              </p:cNvSpPr>
              <p:nvPr/>
            </p:nvSpPr>
            <p:spPr bwMode="auto">
              <a:xfrm>
                <a:off x="816" y="1632"/>
                <a:ext cx="528" cy="480"/>
              </a:xfrm>
              <a:prstGeom prst="star8">
                <a:avLst>
                  <a:gd name="adj" fmla="val 13542"/>
                </a:avLst>
              </a:prstGeom>
              <a:gradFill rotWithShape="1">
                <a:gsLst>
                  <a:gs pos="0">
                    <a:schemeClr val="tx1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2"/>
                </a:solidFill>
                <a:miter lim="800000"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1621" name="Group 33"/>
            <p:cNvGrpSpPr>
              <a:grpSpLocks/>
            </p:cNvGrpSpPr>
            <p:nvPr/>
          </p:nvGrpSpPr>
          <p:grpSpPr bwMode="auto">
            <a:xfrm rot="-240361">
              <a:off x="-1090" y="2760"/>
              <a:ext cx="293" cy="286"/>
              <a:chOff x="576" y="1392"/>
              <a:chExt cx="1008" cy="960"/>
            </a:xfrm>
          </p:grpSpPr>
          <p:sp>
            <p:nvSpPr>
              <p:cNvPr id="21650" name="Oval 34"/>
              <p:cNvSpPr>
                <a:spLocks noChangeArrowheads="1"/>
              </p:cNvSpPr>
              <p:nvPr/>
            </p:nvSpPr>
            <p:spPr bwMode="auto">
              <a:xfrm>
                <a:off x="576" y="1392"/>
                <a:ext cx="1008" cy="96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651" name="Oval 35"/>
              <p:cNvSpPr>
                <a:spLocks noChangeArrowheads="1"/>
              </p:cNvSpPr>
              <p:nvPr/>
            </p:nvSpPr>
            <p:spPr bwMode="auto">
              <a:xfrm>
                <a:off x="768" y="1584"/>
                <a:ext cx="624" cy="576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652" name="AutoShape 36"/>
              <p:cNvSpPr>
                <a:spLocks noChangeArrowheads="1"/>
              </p:cNvSpPr>
              <p:nvPr/>
            </p:nvSpPr>
            <p:spPr bwMode="auto">
              <a:xfrm>
                <a:off x="816" y="1632"/>
                <a:ext cx="528" cy="480"/>
              </a:xfrm>
              <a:prstGeom prst="star8">
                <a:avLst>
                  <a:gd name="adj" fmla="val 13542"/>
                </a:avLst>
              </a:prstGeom>
              <a:gradFill rotWithShape="1">
                <a:gsLst>
                  <a:gs pos="0">
                    <a:schemeClr val="tx1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2"/>
                </a:solidFill>
                <a:miter lim="800000"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1622" name="Group 37"/>
            <p:cNvGrpSpPr>
              <a:grpSpLocks/>
            </p:cNvGrpSpPr>
            <p:nvPr/>
          </p:nvGrpSpPr>
          <p:grpSpPr bwMode="auto">
            <a:xfrm rot="21359639" flipH="1">
              <a:off x="-1156" y="2067"/>
              <a:ext cx="1021" cy="896"/>
              <a:chOff x="2160" y="1296"/>
              <a:chExt cx="2336" cy="2103"/>
            </a:xfrm>
          </p:grpSpPr>
          <p:sp>
            <p:nvSpPr>
              <p:cNvPr id="21623" name="Freeform 38"/>
              <p:cNvSpPr>
                <a:spLocks/>
              </p:cNvSpPr>
              <p:nvPr/>
            </p:nvSpPr>
            <p:spPr bwMode="auto">
              <a:xfrm>
                <a:off x="2605" y="2588"/>
                <a:ext cx="549" cy="463"/>
              </a:xfrm>
              <a:custGeom>
                <a:avLst/>
                <a:gdLst>
                  <a:gd name="T0" fmla="*/ 0 w 197"/>
                  <a:gd name="T1" fmla="*/ 135455 h 168"/>
                  <a:gd name="T2" fmla="*/ 62658 w 197"/>
                  <a:gd name="T3" fmla="*/ 193140 h 168"/>
                  <a:gd name="T4" fmla="*/ 125573 w 197"/>
                  <a:gd name="T5" fmla="*/ 193140 h 168"/>
                  <a:gd name="T6" fmla="*/ 187950 w 197"/>
                  <a:gd name="T7" fmla="*/ 193140 h 168"/>
                  <a:gd name="T8" fmla="*/ 250603 w 197"/>
                  <a:gd name="T9" fmla="*/ 147220 h 168"/>
                  <a:gd name="T10" fmla="*/ 229610 w 197"/>
                  <a:gd name="T11" fmla="*/ 65349 h 168"/>
                  <a:gd name="T12" fmla="*/ 172428 w 197"/>
                  <a:gd name="T13" fmla="*/ 31506 h 168"/>
                  <a:gd name="T14" fmla="*/ 141029 w 197"/>
                  <a:gd name="T15" fmla="*/ 7496 h 168"/>
                  <a:gd name="T16" fmla="*/ 104410 w 197"/>
                  <a:gd name="T17" fmla="*/ 2720 h 168"/>
                  <a:gd name="T18" fmla="*/ 104410 w 197"/>
                  <a:gd name="T19" fmla="*/ 21913 h 168"/>
                  <a:gd name="T20" fmla="*/ 88907 w 197"/>
                  <a:gd name="T21" fmla="*/ 36403 h 168"/>
                  <a:gd name="T22" fmla="*/ 62658 w 197"/>
                  <a:gd name="T23" fmla="*/ 36403 h 168"/>
                  <a:gd name="T24" fmla="*/ 46924 w 197"/>
                  <a:gd name="T25" fmla="*/ 60391 h 168"/>
                  <a:gd name="T26" fmla="*/ 57656 w 197"/>
                  <a:gd name="T27" fmla="*/ 99049 h 168"/>
                  <a:gd name="T28" fmla="*/ 10258 w 197"/>
                  <a:gd name="T29" fmla="*/ 103842 h 168"/>
                  <a:gd name="T30" fmla="*/ 0 w 197"/>
                  <a:gd name="T31" fmla="*/ 135455 h 16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97"/>
                  <a:gd name="T49" fmla="*/ 0 h 168"/>
                  <a:gd name="T50" fmla="*/ 197 w 197"/>
                  <a:gd name="T51" fmla="*/ 168 h 16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97" h="168">
                    <a:moveTo>
                      <a:pt x="0" y="112"/>
                    </a:moveTo>
                    <a:cubicBezTo>
                      <a:pt x="0" y="120"/>
                      <a:pt x="32" y="152"/>
                      <a:pt x="48" y="160"/>
                    </a:cubicBezTo>
                    <a:cubicBezTo>
                      <a:pt x="64" y="168"/>
                      <a:pt x="80" y="160"/>
                      <a:pt x="96" y="160"/>
                    </a:cubicBezTo>
                    <a:cubicBezTo>
                      <a:pt x="112" y="160"/>
                      <a:pt x="128" y="166"/>
                      <a:pt x="144" y="160"/>
                    </a:cubicBezTo>
                    <a:cubicBezTo>
                      <a:pt x="160" y="154"/>
                      <a:pt x="187" y="140"/>
                      <a:pt x="192" y="122"/>
                    </a:cubicBezTo>
                    <a:cubicBezTo>
                      <a:pt x="197" y="104"/>
                      <a:pt x="186" y="70"/>
                      <a:pt x="176" y="54"/>
                    </a:cubicBezTo>
                    <a:cubicBezTo>
                      <a:pt x="166" y="38"/>
                      <a:pt x="143" y="34"/>
                      <a:pt x="132" y="26"/>
                    </a:cubicBezTo>
                    <a:cubicBezTo>
                      <a:pt x="121" y="18"/>
                      <a:pt x="117" y="10"/>
                      <a:pt x="108" y="6"/>
                    </a:cubicBezTo>
                    <a:cubicBezTo>
                      <a:pt x="99" y="2"/>
                      <a:pt x="85" y="0"/>
                      <a:pt x="80" y="2"/>
                    </a:cubicBezTo>
                    <a:cubicBezTo>
                      <a:pt x="75" y="4"/>
                      <a:pt x="82" y="13"/>
                      <a:pt x="80" y="18"/>
                    </a:cubicBezTo>
                    <a:cubicBezTo>
                      <a:pt x="78" y="23"/>
                      <a:pt x="73" y="28"/>
                      <a:pt x="68" y="30"/>
                    </a:cubicBezTo>
                    <a:cubicBezTo>
                      <a:pt x="63" y="32"/>
                      <a:pt x="53" y="27"/>
                      <a:pt x="48" y="30"/>
                    </a:cubicBezTo>
                    <a:cubicBezTo>
                      <a:pt x="43" y="33"/>
                      <a:pt x="37" y="41"/>
                      <a:pt x="36" y="50"/>
                    </a:cubicBezTo>
                    <a:cubicBezTo>
                      <a:pt x="35" y="59"/>
                      <a:pt x="49" y="76"/>
                      <a:pt x="44" y="82"/>
                    </a:cubicBezTo>
                    <a:cubicBezTo>
                      <a:pt x="39" y="88"/>
                      <a:pt x="15" y="81"/>
                      <a:pt x="8" y="86"/>
                    </a:cubicBezTo>
                    <a:cubicBezTo>
                      <a:pt x="1" y="91"/>
                      <a:pt x="2" y="107"/>
                      <a:pt x="0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66CCFF"/>
                  </a:gs>
                  <a:gs pos="100000">
                    <a:srgbClr val="336699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24" name="Freeform 39"/>
              <p:cNvSpPr>
                <a:spLocks/>
              </p:cNvSpPr>
              <p:nvPr/>
            </p:nvSpPr>
            <p:spPr bwMode="auto">
              <a:xfrm>
                <a:off x="3407" y="2742"/>
                <a:ext cx="1089" cy="290"/>
              </a:xfrm>
              <a:custGeom>
                <a:avLst/>
                <a:gdLst>
                  <a:gd name="T0" fmla="*/ 0 w 391"/>
                  <a:gd name="T1" fmla="*/ 27011 h 105"/>
                  <a:gd name="T2" fmla="*/ 83095 w 391"/>
                  <a:gd name="T3" fmla="*/ 51452 h 105"/>
                  <a:gd name="T4" fmla="*/ 135401 w 391"/>
                  <a:gd name="T5" fmla="*/ 41779 h 105"/>
                  <a:gd name="T6" fmla="*/ 249710 w 391"/>
                  <a:gd name="T7" fmla="*/ 9780 h 105"/>
                  <a:gd name="T8" fmla="*/ 436915 w 391"/>
                  <a:gd name="T9" fmla="*/ 9780 h 105"/>
                  <a:gd name="T10" fmla="*/ 499444 w 391"/>
                  <a:gd name="T11" fmla="*/ 68791 h 105"/>
                  <a:gd name="T12" fmla="*/ 379448 w 391"/>
                  <a:gd name="T13" fmla="*/ 80819 h 105"/>
                  <a:gd name="T14" fmla="*/ 244543 w 391"/>
                  <a:gd name="T15" fmla="*/ 80819 h 105"/>
                  <a:gd name="T16" fmla="*/ 62521 w 391"/>
                  <a:gd name="T17" fmla="*/ 127443 h 105"/>
                  <a:gd name="T18" fmla="*/ 36344 w 391"/>
                  <a:gd name="T19" fmla="*/ 75883 h 105"/>
                  <a:gd name="T20" fmla="*/ 0 w 391"/>
                  <a:gd name="T21" fmla="*/ 27011 h 10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91"/>
                  <a:gd name="T34" fmla="*/ 0 h 105"/>
                  <a:gd name="T35" fmla="*/ 391 w 391"/>
                  <a:gd name="T36" fmla="*/ 105 h 10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91" h="105">
                    <a:moveTo>
                      <a:pt x="0" y="22"/>
                    </a:moveTo>
                    <a:cubicBezTo>
                      <a:pt x="9" y="18"/>
                      <a:pt x="47" y="40"/>
                      <a:pt x="64" y="42"/>
                    </a:cubicBezTo>
                    <a:cubicBezTo>
                      <a:pt x="81" y="44"/>
                      <a:pt x="83" y="40"/>
                      <a:pt x="104" y="34"/>
                    </a:cubicBezTo>
                    <a:cubicBezTo>
                      <a:pt x="125" y="28"/>
                      <a:pt x="153" y="12"/>
                      <a:pt x="192" y="8"/>
                    </a:cubicBezTo>
                    <a:cubicBezTo>
                      <a:pt x="231" y="4"/>
                      <a:pt x="304" y="0"/>
                      <a:pt x="336" y="8"/>
                    </a:cubicBezTo>
                    <a:cubicBezTo>
                      <a:pt x="368" y="16"/>
                      <a:pt x="391" y="46"/>
                      <a:pt x="384" y="56"/>
                    </a:cubicBezTo>
                    <a:cubicBezTo>
                      <a:pt x="377" y="66"/>
                      <a:pt x="325" y="64"/>
                      <a:pt x="292" y="66"/>
                    </a:cubicBezTo>
                    <a:cubicBezTo>
                      <a:pt x="259" y="68"/>
                      <a:pt x="229" y="60"/>
                      <a:pt x="188" y="66"/>
                    </a:cubicBezTo>
                    <a:cubicBezTo>
                      <a:pt x="147" y="72"/>
                      <a:pt x="75" y="105"/>
                      <a:pt x="48" y="104"/>
                    </a:cubicBezTo>
                    <a:cubicBezTo>
                      <a:pt x="21" y="103"/>
                      <a:pt x="36" y="76"/>
                      <a:pt x="28" y="62"/>
                    </a:cubicBezTo>
                    <a:cubicBezTo>
                      <a:pt x="20" y="48"/>
                      <a:pt x="6" y="30"/>
                      <a:pt x="0" y="22"/>
                    </a:cubicBezTo>
                    <a:close/>
                  </a:path>
                </a:pathLst>
              </a:custGeom>
              <a:solidFill>
                <a:schemeClr val="tx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25" name="Freeform 40"/>
              <p:cNvSpPr>
                <a:spLocks/>
              </p:cNvSpPr>
              <p:nvPr/>
            </p:nvSpPr>
            <p:spPr bwMode="auto">
              <a:xfrm>
                <a:off x="3104" y="2387"/>
                <a:ext cx="854" cy="752"/>
              </a:xfrm>
              <a:custGeom>
                <a:avLst/>
                <a:gdLst>
                  <a:gd name="T0" fmla="*/ 16638 w 307"/>
                  <a:gd name="T1" fmla="*/ 71211 h 273"/>
                  <a:gd name="T2" fmla="*/ 83781 w 307"/>
                  <a:gd name="T3" fmla="*/ 66446 h 273"/>
                  <a:gd name="T4" fmla="*/ 145386 w 307"/>
                  <a:gd name="T5" fmla="*/ 95165 h 273"/>
                  <a:gd name="T6" fmla="*/ 228021 w 307"/>
                  <a:gd name="T7" fmla="*/ 85612 h 273"/>
                  <a:gd name="T8" fmla="*/ 238678 w 307"/>
                  <a:gd name="T9" fmla="*/ 46800 h 273"/>
                  <a:gd name="T10" fmla="*/ 367487 w 307"/>
                  <a:gd name="T11" fmla="*/ 13186 h 273"/>
                  <a:gd name="T12" fmla="*/ 392929 w 307"/>
                  <a:gd name="T13" fmla="*/ 128914 h 273"/>
                  <a:gd name="T14" fmla="*/ 382745 w 307"/>
                  <a:gd name="T15" fmla="*/ 162528 h 273"/>
                  <a:gd name="T16" fmla="*/ 315974 w 307"/>
                  <a:gd name="T17" fmla="*/ 186477 h 273"/>
                  <a:gd name="T18" fmla="*/ 212699 w 307"/>
                  <a:gd name="T19" fmla="*/ 196156 h 273"/>
                  <a:gd name="T20" fmla="*/ 140409 w 307"/>
                  <a:gd name="T21" fmla="*/ 181755 h 273"/>
                  <a:gd name="T22" fmla="*/ 104249 w 307"/>
                  <a:gd name="T23" fmla="*/ 128914 h 273"/>
                  <a:gd name="T24" fmla="*/ 202579 w 307"/>
                  <a:gd name="T25" fmla="*/ 268180 h 273"/>
                  <a:gd name="T26" fmla="*/ 114903 w 307"/>
                  <a:gd name="T27" fmla="*/ 311468 h 273"/>
                  <a:gd name="T28" fmla="*/ 16638 w 307"/>
                  <a:gd name="T29" fmla="*/ 164592 h 273"/>
                  <a:gd name="T30" fmla="*/ 16638 w 307"/>
                  <a:gd name="T31" fmla="*/ 71211 h 27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07"/>
                  <a:gd name="T49" fmla="*/ 0 h 273"/>
                  <a:gd name="T50" fmla="*/ 307 w 307"/>
                  <a:gd name="T51" fmla="*/ 273 h 27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07" h="273">
                    <a:moveTo>
                      <a:pt x="13" y="59"/>
                    </a:moveTo>
                    <a:cubicBezTo>
                      <a:pt x="22" y="45"/>
                      <a:pt x="48" y="52"/>
                      <a:pt x="65" y="55"/>
                    </a:cubicBezTo>
                    <a:cubicBezTo>
                      <a:pt x="82" y="58"/>
                      <a:pt x="94" y="76"/>
                      <a:pt x="113" y="79"/>
                    </a:cubicBezTo>
                    <a:cubicBezTo>
                      <a:pt x="132" y="82"/>
                      <a:pt x="165" y="78"/>
                      <a:pt x="177" y="71"/>
                    </a:cubicBezTo>
                    <a:cubicBezTo>
                      <a:pt x="189" y="64"/>
                      <a:pt x="167" y="49"/>
                      <a:pt x="185" y="39"/>
                    </a:cubicBezTo>
                    <a:cubicBezTo>
                      <a:pt x="203" y="29"/>
                      <a:pt x="265" y="0"/>
                      <a:pt x="285" y="11"/>
                    </a:cubicBezTo>
                    <a:cubicBezTo>
                      <a:pt x="305" y="22"/>
                      <a:pt x="303" y="86"/>
                      <a:pt x="305" y="107"/>
                    </a:cubicBezTo>
                    <a:cubicBezTo>
                      <a:pt x="307" y="128"/>
                      <a:pt x="307" y="127"/>
                      <a:pt x="297" y="135"/>
                    </a:cubicBezTo>
                    <a:cubicBezTo>
                      <a:pt x="287" y="143"/>
                      <a:pt x="267" y="150"/>
                      <a:pt x="245" y="155"/>
                    </a:cubicBezTo>
                    <a:cubicBezTo>
                      <a:pt x="223" y="160"/>
                      <a:pt x="188" y="164"/>
                      <a:pt x="165" y="163"/>
                    </a:cubicBezTo>
                    <a:cubicBezTo>
                      <a:pt x="142" y="162"/>
                      <a:pt x="123" y="160"/>
                      <a:pt x="109" y="151"/>
                    </a:cubicBezTo>
                    <a:cubicBezTo>
                      <a:pt x="95" y="142"/>
                      <a:pt x="73" y="95"/>
                      <a:pt x="81" y="107"/>
                    </a:cubicBezTo>
                    <a:cubicBezTo>
                      <a:pt x="89" y="119"/>
                      <a:pt x="156" y="198"/>
                      <a:pt x="157" y="223"/>
                    </a:cubicBezTo>
                    <a:cubicBezTo>
                      <a:pt x="158" y="248"/>
                      <a:pt x="113" y="273"/>
                      <a:pt x="89" y="259"/>
                    </a:cubicBezTo>
                    <a:cubicBezTo>
                      <a:pt x="65" y="245"/>
                      <a:pt x="26" y="170"/>
                      <a:pt x="13" y="137"/>
                    </a:cubicBezTo>
                    <a:cubicBezTo>
                      <a:pt x="0" y="104"/>
                      <a:pt x="6" y="71"/>
                      <a:pt x="13" y="5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26" name="Freeform 41" descr="Широкий диагональный 1"/>
              <p:cNvSpPr>
                <a:spLocks/>
              </p:cNvSpPr>
              <p:nvPr/>
            </p:nvSpPr>
            <p:spPr bwMode="auto">
              <a:xfrm>
                <a:off x="3407" y="1795"/>
                <a:ext cx="471" cy="715"/>
              </a:xfrm>
              <a:custGeom>
                <a:avLst/>
                <a:gdLst>
                  <a:gd name="T0" fmla="*/ 0 w 471"/>
                  <a:gd name="T1" fmla="*/ 159 h 715"/>
                  <a:gd name="T2" fmla="*/ 100 w 471"/>
                  <a:gd name="T3" fmla="*/ 48 h 715"/>
                  <a:gd name="T4" fmla="*/ 317 w 471"/>
                  <a:gd name="T5" fmla="*/ 445 h 715"/>
                  <a:gd name="T6" fmla="*/ 468 w 471"/>
                  <a:gd name="T7" fmla="*/ 589 h 715"/>
                  <a:gd name="T8" fmla="*/ 333 w 471"/>
                  <a:gd name="T9" fmla="*/ 621 h 715"/>
                  <a:gd name="T10" fmla="*/ 167 w 471"/>
                  <a:gd name="T11" fmla="*/ 699 h 715"/>
                  <a:gd name="T12" fmla="*/ 111 w 471"/>
                  <a:gd name="T13" fmla="*/ 523 h 715"/>
                  <a:gd name="T14" fmla="*/ 134 w 471"/>
                  <a:gd name="T15" fmla="*/ 440 h 715"/>
                  <a:gd name="T16" fmla="*/ 156 w 471"/>
                  <a:gd name="T17" fmla="*/ 313 h 715"/>
                  <a:gd name="T18" fmla="*/ 56 w 471"/>
                  <a:gd name="T19" fmla="*/ 159 h 715"/>
                  <a:gd name="T20" fmla="*/ 0 w 471"/>
                  <a:gd name="T21" fmla="*/ 159 h 7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71"/>
                  <a:gd name="T34" fmla="*/ 0 h 715"/>
                  <a:gd name="T35" fmla="*/ 471 w 471"/>
                  <a:gd name="T36" fmla="*/ 715 h 7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71" h="715">
                    <a:moveTo>
                      <a:pt x="0" y="159"/>
                    </a:moveTo>
                    <a:cubicBezTo>
                      <a:pt x="8" y="131"/>
                      <a:pt x="47" y="0"/>
                      <a:pt x="100" y="48"/>
                    </a:cubicBezTo>
                    <a:cubicBezTo>
                      <a:pt x="153" y="96"/>
                      <a:pt x="256" y="355"/>
                      <a:pt x="317" y="445"/>
                    </a:cubicBezTo>
                    <a:cubicBezTo>
                      <a:pt x="378" y="535"/>
                      <a:pt x="465" y="560"/>
                      <a:pt x="468" y="589"/>
                    </a:cubicBezTo>
                    <a:cubicBezTo>
                      <a:pt x="471" y="618"/>
                      <a:pt x="383" y="603"/>
                      <a:pt x="333" y="621"/>
                    </a:cubicBezTo>
                    <a:cubicBezTo>
                      <a:pt x="283" y="639"/>
                      <a:pt x="204" y="715"/>
                      <a:pt x="167" y="699"/>
                    </a:cubicBezTo>
                    <a:cubicBezTo>
                      <a:pt x="130" y="683"/>
                      <a:pt x="117" y="567"/>
                      <a:pt x="111" y="523"/>
                    </a:cubicBezTo>
                    <a:cubicBezTo>
                      <a:pt x="106" y="479"/>
                      <a:pt x="125" y="476"/>
                      <a:pt x="134" y="440"/>
                    </a:cubicBezTo>
                    <a:cubicBezTo>
                      <a:pt x="142" y="404"/>
                      <a:pt x="170" y="360"/>
                      <a:pt x="156" y="313"/>
                    </a:cubicBezTo>
                    <a:cubicBezTo>
                      <a:pt x="142" y="266"/>
                      <a:pt x="81" y="184"/>
                      <a:pt x="56" y="159"/>
                    </a:cubicBezTo>
                    <a:cubicBezTo>
                      <a:pt x="31" y="134"/>
                      <a:pt x="11" y="159"/>
                      <a:pt x="0" y="159"/>
                    </a:cubicBezTo>
                    <a:close/>
                  </a:path>
                </a:pathLst>
              </a:custGeom>
              <a:pattFill prst="wdDnDiag">
                <a:fgClr>
                  <a:srgbClr val="FF0000"/>
                </a:fgClr>
                <a:bgClr>
                  <a:srgbClr val="0099CC"/>
                </a:bgClr>
              </a:patt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27" name="Freeform 42"/>
              <p:cNvSpPr>
                <a:spLocks/>
              </p:cNvSpPr>
              <p:nvPr/>
            </p:nvSpPr>
            <p:spPr bwMode="auto">
              <a:xfrm>
                <a:off x="3016" y="1481"/>
                <a:ext cx="487" cy="506"/>
              </a:xfrm>
              <a:custGeom>
                <a:avLst/>
                <a:gdLst>
                  <a:gd name="T0" fmla="*/ 200 w 487"/>
                  <a:gd name="T1" fmla="*/ 207 h 506"/>
                  <a:gd name="T2" fmla="*/ 120 w 487"/>
                  <a:gd name="T3" fmla="*/ 351 h 506"/>
                  <a:gd name="T4" fmla="*/ 128 w 487"/>
                  <a:gd name="T5" fmla="*/ 479 h 506"/>
                  <a:gd name="T6" fmla="*/ 248 w 487"/>
                  <a:gd name="T7" fmla="*/ 503 h 506"/>
                  <a:gd name="T8" fmla="*/ 336 w 487"/>
                  <a:gd name="T9" fmla="*/ 463 h 506"/>
                  <a:gd name="T10" fmla="*/ 448 w 487"/>
                  <a:gd name="T11" fmla="*/ 359 h 506"/>
                  <a:gd name="T12" fmla="*/ 440 w 487"/>
                  <a:gd name="T13" fmla="*/ 295 h 506"/>
                  <a:gd name="T14" fmla="*/ 472 w 487"/>
                  <a:gd name="T15" fmla="*/ 231 h 506"/>
                  <a:gd name="T16" fmla="*/ 480 w 487"/>
                  <a:gd name="T17" fmla="*/ 151 h 506"/>
                  <a:gd name="T18" fmla="*/ 432 w 487"/>
                  <a:gd name="T19" fmla="*/ 63 h 506"/>
                  <a:gd name="T20" fmla="*/ 344 w 487"/>
                  <a:gd name="T21" fmla="*/ 7 h 506"/>
                  <a:gd name="T22" fmla="*/ 192 w 487"/>
                  <a:gd name="T23" fmla="*/ 23 h 506"/>
                  <a:gd name="T24" fmla="*/ 192 w 487"/>
                  <a:gd name="T25" fmla="*/ 55 h 506"/>
                  <a:gd name="T26" fmla="*/ 152 w 487"/>
                  <a:gd name="T27" fmla="*/ 103 h 506"/>
                  <a:gd name="T28" fmla="*/ 96 w 487"/>
                  <a:gd name="T29" fmla="*/ 143 h 506"/>
                  <a:gd name="T30" fmla="*/ 32 w 487"/>
                  <a:gd name="T31" fmla="*/ 175 h 506"/>
                  <a:gd name="T32" fmla="*/ 0 w 487"/>
                  <a:gd name="T33" fmla="*/ 239 h 506"/>
                  <a:gd name="T34" fmla="*/ 32 w 487"/>
                  <a:gd name="T35" fmla="*/ 287 h 506"/>
                  <a:gd name="T36" fmla="*/ 112 w 487"/>
                  <a:gd name="T37" fmla="*/ 287 h 506"/>
                  <a:gd name="T38" fmla="*/ 152 w 487"/>
                  <a:gd name="T39" fmla="*/ 247 h 506"/>
                  <a:gd name="T40" fmla="*/ 200 w 487"/>
                  <a:gd name="T41" fmla="*/ 199 h 50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87"/>
                  <a:gd name="T64" fmla="*/ 0 h 506"/>
                  <a:gd name="T65" fmla="*/ 487 w 487"/>
                  <a:gd name="T66" fmla="*/ 506 h 50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87" h="506">
                    <a:moveTo>
                      <a:pt x="200" y="207"/>
                    </a:moveTo>
                    <a:cubicBezTo>
                      <a:pt x="187" y="231"/>
                      <a:pt x="132" y="306"/>
                      <a:pt x="120" y="351"/>
                    </a:cubicBezTo>
                    <a:cubicBezTo>
                      <a:pt x="108" y="396"/>
                      <a:pt x="107" y="454"/>
                      <a:pt x="128" y="479"/>
                    </a:cubicBezTo>
                    <a:cubicBezTo>
                      <a:pt x="149" y="504"/>
                      <a:pt x="213" y="506"/>
                      <a:pt x="248" y="503"/>
                    </a:cubicBezTo>
                    <a:cubicBezTo>
                      <a:pt x="283" y="500"/>
                      <a:pt x="303" y="487"/>
                      <a:pt x="336" y="463"/>
                    </a:cubicBezTo>
                    <a:cubicBezTo>
                      <a:pt x="369" y="439"/>
                      <a:pt x="431" y="387"/>
                      <a:pt x="448" y="359"/>
                    </a:cubicBezTo>
                    <a:cubicBezTo>
                      <a:pt x="465" y="331"/>
                      <a:pt x="436" y="316"/>
                      <a:pt x="440" y="295"/>
                    </a:cubicBezTo>
                    <a:cubicBezTo>
                      <a:pt x="444" y="274"/>
                      <a:pt x="465" y="255"/>
                      <a:pt x="472" y="231"/>
                    </a:cubicBezTo>
                    <a:cubicBezTo>
                      <a:pt x="479" y="207"/>
                      <a:pt x="487" y="179"/>
                      <a:pt x="480" y="151"/>
                    </a:cubicBezTo>
                    <a:cubicBezTo>
                      <a:pt x="473" y="123"/>
                      <a:pt x="455" y="87"/>
                      <a:pt x="432" y="63"/>
                    </a:cubicBezTo>
                    <a:cubicBezTo>
                      <a:pt x="409" y="39"/>
                      <a:pt x="384" y="14"/>
                      <a:pt x="344" y="7"/>
                    </a:cubicBezTo>
                    <a:cubicBezTo>
                      <a:pt x="304" y="0"/>
                      <a:pt x="217" y="15"/>
                      <a:pt x="192" y="23"/>
                    </a:cubicBezTo>
                    <a:cubicBezTo>
                      <a:pt x="167" y="31"/>
                      <a:pt x="199" y="42"/>
                      <a:pt x="192" y="55"/>
                    </a:cubicBezTo>
                    <a:cubicBezTo>
                      <a:pt x="185" y="68"/>
                      <a:pt x="168" y="88"/>
                      <a:pt x="152" y="103"/>
                    </a:cubicBezTo>
                    <a:cubicBezTo>
                      <a:pt x="136" y="118"/>
                      <a:pt x="116" y="131"/>
                      <a:pt x="96" y="143"/>
                    </a:cubicBezTo>
                    <a:cubicBezTo>
                      <a:pt x="76" y="155"/>
                      <a:pt x="48" y="159"/>
                      <a:pt x="32" y="175"/>
                    </a:cubicBezTo>
                    <a:cubicBezTo>
                      <a:pt x="16" y="191"/>
                      <a:pt x="0" y="220"/>
                      <a:pt x="0" y="239"/>
                    </a:cubicBezTo>
                    <a:cubicBezTo>
                      <a:pt x="0" y="258"/>
                      <a:pt x="13" y="279"/>
                      <a:pt x="32" y="287"/>
                    </a:cubicBezTo>
                    <a:cubicBezTo>
                      <a:pt x="51" y="295"/>
                      <a:pt x="92" y="294"/>
                      <a:pt x="112" y="287"/>
                    </a:cubicBezTo>
                    <a:cubicBezTo>
                      <a:pt x="132" y="280"/>
                      <a:pt x="137" y="262"/>
                      <a:pt x="152" y="247"/>
                    </a:cubicBezTo>
                    <a:cubicBezTo>
                      <a:pt x="167" y="232"/>
                      <a:pt x="192" y="207"/>
                      <a:pt x="200" y="199"/>
                    </a:cubicBezTo>
                  </a:path>
                </a:pathLst>
              </a:custGeom>
              <a:gradFill rotWithShape="1">
                <a:gsLst>
                  <a:gs pos="0">
                    <a:srgbClr val="FFA953"/>
                  </a:gs>
                  <a:gs pos="100000">
                    <a:srgbClr val="FFCF9F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28" name="Freeform 43"/>
              <p:cNvSpPr>
                <a:spLocks/>
              </p:cNvSpPr>
              <p:nvPr/>
            </p:nvSpPr>
            <p:spPr bwMode="auto">
              <a:xfrm>
                <a:off x="3152" y="1800"/>
                <a:ext cx="137" cy="57"/>
              </a:xfrm>
              <a:custGeom>
                <a:avLst/>
                <a:gdLst>
                  <a:gd name="T0" fmla="*/ 16 w 137"/>
                  <a:gd name="T1" fmla="*/ 24 h 57"/>
                  <a:gd name="T2" fmla="*/ 8 w 137"/>
                  <a:gd name="T3" fmla="*/ 0 h 57"/>
                  <a:gd name="T4" fmla="*/ 64 w 137"/>
                  <a:gd name="T5" fmla="*/ 24 h 57"/>
                  <a:gd name="T6" fmla="*/ 112 w 137"/>
                  <a:gd name="T7" fmla="*/ 8 h 57"/>
                  <a:gd name="T8" fmla="*/ 128 w 137"/>
                  <a:gd name="T9" fmla="*/ 16 h 57"/>
                  <a:gd name="T10" fmla="*/ 56 w 137"/>
                  <a:gd name="T11" fmla="*/ 56 h 57"/>
                  <a:gd name="T12" fmla="*/ 16 w 137"/>
                  <a:gd name="T13" fmla="*/ 24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57"/>
                  <a:gd name="T23" fmla="*/ 137 w 137"/>
                  <a:gd name="T24" fmla="*/ 57 h 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57">
                    <a:moveTo>
                      <a:pt x="16" y="24"/>
                    </a:moveTo>
                    <a:cubicBezTo>
                      <a:pt x="7" y="12"/>
                      <a:pt x="0" y="0"/>
                      <a:pt x="8" y="0"/>
                    </a:cubicBezTo>
                    <a:cubicBezTo>
                      <a:pt x="16" y="0"/>
                      <a:pt x="47" y="23"/>
                      <a:pt x="64" y="24"/>
                    </a:cubicBezTo>
                    <a:cubicBezTo>
                      <a:pt x="81" y="25"/>
                      <a:pt x="101" y="9"/>
                      <a:pt x="112" y="8"/>
                    </a:cubicBezTo>
                    <a:cubicBezTo>
                      <a:pt x="123" y="7"/>
                      <a:pt x="137" y="8"/>
                      <a:pt x="128" y="16"/>
                    </a:cubicBezTo>
                    <a:cubicBezTo>
                      <a:pt x="119" y="24"/>
                      <a:pt x="75" y="55"/>
                      <a:pt x="56" y="56"/>
                    </a:cubicBezTo>
                    <a:cubicBezTo>
                      <a:pt x="37" y="57"/>
                      <a:pt x="24" y="31"/>
                      <a:pt x="16" y="24"/>
                    </a:cubicBezTo>
                    <a:close/>
                  </a:path>
                </a:pathLst>
              </a:custGeom>
              <a:solidFill>
                <a:srgbClr val="FF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29" name="Freeform 44"/>
              <p:cNvSpPr>
                <a:spLocks/>
              </p:cNvSpPr>
              <p:nvPr/>
            </p:nvSpPr>
            <p:spPr bwMode="auto">
              <a:xfrm>
                <a:off x="3088" y="1517"/>
                <a:ext cx="432" cy="267"/>
              </a:xfrm>
              <a:custGeom>
                <a:avLst/>
                <a:gdLst>
                  <a:gd name="T0" fmla="*/ 336 w 432"/>
                  <a:gd name="T1" fmla="*/ 243 h 267"/>
                  <a:gd name="T2" fmla="*/ 376 w 432"/>
                  <a:gd name="T3" fmla="*/ 219 h 267"/>
                  <a:gd name="T4" fmla="*/ 408 w 432"/>
                  <a:gd name="T5" fmla="*/ 155 h 267"/>
                  <a:gd name="T6" fmla="*/ 384 w 432"/>
                  <a:gd name="T7" fmla="*/ 123 h 267"/>
                  <a:gd name="T8" fmla="*/ 304 w 432"/>
                  <a:gd name="T9" fmla="*/ 83 h 267"/>
                  <a:gd name="T10" fmla="*/ 256 w 432"/>
                  <a:gd name="T11" fmla="*/ 131 h 267"/>
                  <a:gd name="T12" fmla="*/ 200 w 432"/>
                  <a:gd name="T13" fmla="*/ 139 h 267"/>
                  <a:gd name="T14" fmla="*/ 128 w 432"/>
                  <a:gd name="T15" fmla="*/ 75 h 267"/>
                  <a:gd name="T16" fmla="*/ 16 w 432"/>
                  <a:gd name="T17" fmla="*/ 99 h 267"/>
                  <a:gd name="T18" fmla="*/ 32 w 432"/>
                  <a:gd name="T19" fmla="*/ 11 h 267"/>
                  <a:gd name="T20" fmla="*/ 128 w 432"/>
                  <a:gd name="T21" fmla="*/ 35 h 267"/>
                  <a:gd name="T22" fmla="*/ 272 w 432"/>
                  <a:gd name="T23" fmla="*/ 19 h 267"/>
                  <a:gd name="T24" fmla="*/ 320 w 432"/>
                  <a:gd name="T25" fmla="*/ 59 h 267"/>
                  <a:gd name="T26" fmla="*/ 416 w 432"/>
                  <a:gd name="T27" fmla="*/ 115 h 267"/>
                  <a:gd name="T28" fmla="*/ 416 w 432"/>
                  <a:gd name="T29" fmla="*/ 211 h 267"/>
                  <a:gd name="T30" fmla="*/ 368 w 432"/>
                  <a:gd name="T31" fmla="*/ 259 h 267"/>
                  <a:gd name="T32" fmla="*/ 320 w 432"/>
                  <a:gd name="T33" fmla="*/ 259 h 2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2"/>
                  <a:gd name="T52" fmla="*/ 0 h 267"/>
                  <a:gd name="T53" fmla="*/ 432 w 432"/>
                  <a:gd name="T54" fmla="*/ 267 h 2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2" h="267">
                    <a:moveTo>
                      <a:pt x="336" y="243"/>
                    </a:moveTo>
                    <a:cubicBezTo>
                      <a:pt x="343" y="239"/>
                      <a:pt x="364" y="234"/>
                      <a:pt x="376" y="219"/>
                    </a:cubicBezTo>
                    <a:cubicBezTo>
                      <a:pt x="388" y="204"/>
                      <a:pt x="407" y="171"/>
                      <a:pt x="408" y="155"/>
                    </a:cubicBezTo>
                    <a:cubicBezTo>
                      <a:pt x="409" y="139"/>
                      <a:pt x="401" y="135"/>
                      <a:pt x="384" y="123"/>
                    </a:cubicBezTo>
                    <a:cubicBezTo>
                      <a:pt x="367" y="111"/>
                      <a:pt x="325" y="82"/>
                      <a:pt x="304" y="83"/>
                    </a:cubicBezTo>
                    <a:cubicBezTo>
                      <a:pt x="283" y="84"/>
                      <a:pt x="273" y="122"/>
                      <a:pt x="256" y="131"/>
                    </a:cubicBezTo>
                    <a:cubicBezTo>
                      <a:pt x="239" y="140"/>
                      <a:pt x="221" y="148"/>
                      <a:pt x="200" y="139"/>
                    </a:cubicBezTo>
                    <a:cubicBezTo>
                      <a:pt x="179" y="130"/>
                      <a:pt x="159" y="82"/>
                      <a:pt x="128" y="75"/>
                    </a:cubicBezTo>
                    <a:cubicBezTo>
                      <a:pt x="97" y="68"/>
                      <a:pt x="32" y="110"/>
                      <a:pt x="16" y="99"/>
                    </a:cubicBezTo>
                    <a:cubicBezTo>
                      <a:pt x="0" y="88"/>
                      <a:pt x="13" y="22"/>
                      <a:pt x="32" y="11"/>
                    </a:cubicBezTo>
                    <a:cubicBezTo>
                      <a:pt x="51" y="0"/>
                      <a:pt x="88" y="34"/>
                      <a:pt x="128" y="35"/>
                    </a:cubicBezTo>
                    <a:cubicBezTo>
                      <a:pt x="168" y="36"/>
                      <a:pt x="240" y="15"/>
                      <a:pt x="272" y="19"/>
                    </a:cubicBezTo>
                    <a:cubicBezTo>
                      <a:pt x="304" y="23"/>
                      <a:pt x="296" y="43"/>
                      <a:pt x="320" y="59"/>
                    </a:cubicBezTo>
                    <a:cubicBezTo>
                      <a:pt x="344" y="75"/>
                      <a:pt x="400" y="90"/>
                      <a:pt x="416" y="115"/>
                    </a:cubicBezTo>
                    <a:cubicBezTo>
                      <a:pt x="432" y="140"/>
                      <a:pt x="424" y="187"/>
                      <a:pt x="416" y="211"/>
                    </a:cubicBezTo>
                    <a:cubicBezTo>
                      <a:pt x="408" y="235"/>
                      <a:pt x="384" y="251"/>
                      <a:pt x="368" y="259"/>
                    </a:cubicBezTo>
                    <a:cubicBezTo>
                      <a:pt x="352" y="267"/>
                      <a:pt x="336" y="263"/>
                      <a:pt x="320" y="259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0099CC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30" name="Freeform 45"/>
              <p:cNvSpPr>
                <a:spLocks/>
              </p:cNvSpPr>
              <p:nvPr/>
            </p:nvSpPr>
            <p:spPr bwMode="auto">
              <a:xfrm>
                <a:off x="2547" y="1984"/>
                <a:ext cx="713" cy="413"/>
              </a:xfrm>
              <a:custGeom>
                <a:avLst/>
                <a:gdLst>
                  <a:gd name="T0" fmla="*/ 693 w 713"/>
                  <a:gd name="T1" fmla="*/ 0 h 413"/>
                  <a:gd name="T2" fmla="*/ 605 w 713"/>
                  <a:gd name="T3" fmla="*/ 136 h 413"/>
                  <a:gd name="T4" fmla="*/ 525 w 713"/>
                  <a:gd name="T5" fmla="*/ 224 h 413"/>
                  <a:gd name="T6" fmla="*/ 429 w 713"/>
                  <a:gd name="T7" fmla="*/ 288 h 413"/>
                  <a:gd name="T8" fmla="*/ 389 w 713"/>
                  <a:gd name="T9" fmla="*/ 304 h 413"/>
                  <a:gd name="T10" fmla="*/ 189 w 713"/>
                  <a:gd name="T11" fmla="*/ 272 h 413"/>
                  <a:gd name="T12" fmla="*/ 113 w 713"/>
                  <a:gd name="T13" fmla="*/ 216 h 413"/>
                  <a:gd name="T14" fmla="*/ 57 w 713"/>
                  <a:gd name="T15" fmla="*/ 248 h 413"/>
                  <a:gd name="T16" fmla="*/ 21 w 713"/>
                  <a:gd name="T17" fmla="*/ 296 h 413"/>
                  <a:gd name="T18" fmla="*/ 5 w 713"/>
                  <a:gd name="T19" fmla="*/ 344 h 413"/>
                  <a:gd name="T20" fmla="*/ 13 w 713"/>
                  <a:gd name="T21" fmla="*/ 368 h 413"/>
                  <a:gd name="T22" fmla="*/ 85 w 713"/>
                  <a:gd name="T23" fmla="*/ 376 h 413"/>
                  <a:gd name="T24" fmla="*/ 101 w 713"/>
                  <a:gd name="T25" fmla="*/ 400 h 413"/>
                  <a:gd name="T26" fmla="*/ 133 w 713"/>
                  <a:gd name="T27" fmla="*/ 352 h 413"/>
                  <a:gd name="T28" fmla="*/ 189 w 713"/>
                  <a:gd name="T29" fmla="*/ 368 h 413"/>
                  <a:gd name="T30" fmla="*/ 237 w 713"/>
                  <a:gd name="T31" fmla="*/ 368 h 413"/>
                  <a:gd name="T32" fmla="*/ 381 w 713"/>
                  <a:gd name="T33" fmla="*/ 392 h 413"/>
                  <a:gd name="T34" fmla="*/ 429 w 713"/>
                  <a:gd name="T35" fmla="*/ 408 h 413"/>
                  <a:gd name="T36" fmla="*/ 469 w 713"/>
                  <a:gd name="T37" fmla="*/ 408 h 413"/>
                  <a:gd name="T38" fmla="*/ 557 w 713"/>
                  <a:gd name="T39" fmla="*/ 376 h 413"/>
                  <a:gd name="T40" fmla="*/ 649 w 713"/>
                  <a:gd name="T41" fmla="*/ 312 h 413"/>
                  <a:gd name="T42" fmla="*/ 705 w 713"/>
                  <a:gd name="T43" fmla="*/ 256 h 413"/>
                  <a:gd name="T44" fmla="*/ 697 w 713"/>
                  <a:gd name="T45" fmla="*/ 160 h 41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13"/>
                  <a:gd name="T70" fmla="*/ 0 h 413"/>
                  <a:gd name="T71" fmla="*/ 713 w 713"/>
                  <a:gd name="T72" fmla="*/ 413 h 41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13" h="413">
                    <a:moveTo>
                      <a:pt x="693" y="0"/>
                    </a:moveTo>
                    <a:cubicBezTo>
                      <a:pt x="678" y="23"/>
                      <a:pt x="633" y="99"/>
                      <a:pt x="605" y="136"/>
                    </a:cubicBezTo>
                    <a:cubicBezTo>
                      <a:pt x="577" y="173"/>
                      <a:pt x="554" y="199"/>
                      <a:pt x="525" y="224"/>
                    </a:cubicBezTo>
                    <a:cubicBezTo>
                      <a:pt x="496" y="249"/>
                      <a:pt x="452" y="275"/>
                      <a:pt x="429" y="288"/>
                    </a:cubicBezTo>
                    <a:cubicBezTo>
                      <a:pt x="406" y="301"/>
                      <a:pt x="429" y="307"/>
                      <a:pt x="389" y="304"/>
                    </a:cubicBezTo>
                    <a:cubicBezTo>
                      <a:pt x="349" y="301"/>
                      <a:pt x="235" y="287"/>
                      <a:pt x="189" y="272"/>
                    </a:cubicBezTo>
                    <a:cubicBezTo>
                      <a:pt x="143" y="257"/>
                      <a:pt x="135" y="220"/>
                      <a:pt x="113" y="216"/>
                    </a:cubicBezTo>
                    <a:cubicBezTo>
                      <a:pt x="91" y="212"/>
                      <a:pt x="72" y="235"/>
                      <a:pt x="57" y="248"/>
                    </a:cubicBezTo>
                    <a:cubicBezTo>
                      <a:pt x="42" y="261"/>
                      <a:pt x="30" y="280"/>
                      <a:pt x="21" y="296"/>
                    </a:cubicBezTo>
                    <a:cubicBezTo>
                      <a:pt x="12" y="312"/>
                      <a:pt x="6" y="332"/>
                      <a:pt x="5" y="344"/>
                    </a:cubicBezTo>
                    <a:cubicBezTo>
                      <a:pt x="4" y="356"/>
                      <a:pt x="0" y="363"/>
                      <a:pt x="13" y="368"/>
                    </a:cubicBezTo>
                    <a:cubicBezTo>
                      <a:pt x="26" y="373"/>
                      <a:pt x="70" y="371"/>
                      <a:pt x="85" y="376"/>
                    </a:cubicBezTo>
                    <a:cubicBezTo>
                      <a:pt x="100" y="381"/>
                      <a:pt x="93" y="404"/>
                      <a:pt x="101" y="400"/>
                    </a:cubicBezTo>
                    <a:cubicBezTo>
                      <a:pt x="109" y="396"/>
                      <a:pt x="118" y="357"/>
                      <a:pt x="133" y="352"/>
                    </a:cubicBezTo>
                    <a:cubicBezTo>
                      <a:pt x="148" y="347"/>
                      <a:pt x="172" y="365"/>
                      <a:pt x="189" y="368"/>
                    </a:cubicBezTo>
                    <a:cubicBezTo>
                      <a:pt x="206" y="371"/>
                      <a:pt x="205" y="364"/>
                      <a:pt x="237" y="368"/>
                    </a:cubicBezTo>
                    <a:cubicBezTo>
                      <a:pt x="269" y="372"/>
                      <a:pt x="349" y="385"/>
                      <a:pt x="381" y="392"/>
                    </a:cubicBezTo>
                    <a:cubicBezTo>
                      <a:pt x="413" y="399"/>
                      <a:pt x="414" y="405"/>
                      <a:pt x="429" y="408"/>
                    </a:cubicBezTo>
                    <a:cubicBezTo>
                      <a:pt x="444" y="411"/>
                      <a:pt x="448" y="413"/>
                      <a:pt x="469" y="408"/>
                    </a:cubicBezTo>
                    <a:cubicBezTo>
                      <a:pt x="490" y="403"/>
                      <a:pt x="527" y="392"/>
                      <a:pt x="557" y="376"/>
                    </a:cubicBezTo>
                    <a:cubicBezTo>
                      <a:pt x="587" y="360"/>
                      <a:pt x="624" y="332"/>
                      <a:pt x="649" y="312"/>
                    </a:cubicBezTo>
                    <a:cubicBezTo>
                      <a:pt x="674" y="292"/>
                      <a:pt x="697" y="281"/>
                      <a:pt x="705" y="256"/>
                    </a:cubicBezTo>
                    <a:cubicBezTo>
                      <a:pt x="713" y="231"/>
                      <a:pt x="699" y="180"/>
                      <a:pt x="697" y="160"/>
                    </a:cubicBezTo>
                  </a:path>
                </a:pathLst>
              </a:custGeom>
              <a:gradFill rotWithShape="1">
                <a:gsLst>
                  <a:gs pos="0">
                    <a:srgbClr val="CDC800"/>
                  </a:gs>
                  <a:gs pos="100000">
                    <a:srgbClr val="FFA953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31" name="Freeform 46"/>
              <p:cNvSpPr>
                <a:spLocks/>
              </p:cNvSpPr>
              <p:nvPr/>
            </p:nvSpPr>
            <p:spPr bwMode="auto">
              <a:xfrm>
                <a:off x="2632" y="2135"/>
                <a:ext cx="564" cy="469"/>
              </a:xfrm>
              <a:custGeom>
                <a:avLst/>
                <a:gdLst>
                  <a:gd name="T0" fmla="*/ 64 w 564"/>
                  <a:gd name="T1" fmla="*/ 417 h 469"/>
                  <a:gd name="T2" fmla="*/ 56 w 564"/>
                  <a:gd name="T3" fmla="*/ 433 h 469"/>
                  <a:gd name="T4" fmla="*/ 104 w 564"/>
                  <a:gd name="T5" fmla="*/ 433 h 469"/>
                  <a:gd name="T6" fmla="*/ 232 w 564"/>
                  <a:gd name="T7" fmla="*/ 217 h 469"/>
                  <a:gd name="T8" fmla="*/ 296 w 564"/>
                  <a:gd name="T9" fmla="*/ 121 h 469"/>
                  <a:gd name="T10" fmla="*/ 392 w 564"/>
                  <a:gd name="T11" fmla="*/ 121 h 469"/>
                  <a:gd name="T12" fmla="*/ 512 w 564"/>
                  <a:gd name="T13" fmla="*/ 289 h 469"/>
                  <a:gd name="T14" fmla="*/ 552 w 564"/>
                  <a:gd name="T15" fmla="*/ 225 h 469"/>
                  <a:gd name="T16" fmla="*/ 440 w 564"/>
                  <a:gd name="T17" fmla="*/ 73 h 469"/>
                  <a:gd name="T18" fmla="*/ 344 w 564"/>
                  <a:gd name="T19" fmla="*/ 25 h 469"/>
                  <a:gd name="T20" fmla="*/ 248 w 564"/>
                  <a:gd name="T21" fmla="*/ 73 h 469"/>
                  <a:gd name="T22" fmla="*/ 200 w 564"/>
                  <a:gd name="T23" fmla="*/ 121 h 469"/>
                  <a:gd name="T24" fmla="*/ 168 w 564"/>
                  <a:gd name="T25" fmla="*/ 209 h 469"/>
                  <a:gd name="T26" fmla="*/ 152 w 564"/>
                  <a:gd name="T27" fmla="*/ 265 h 469"/>
                  <a:gd name="T28" fmla="*/ 56 w 564"/>
                  <a:gd name="T29" fmla="*/ 409 h 469"/>
                  <a:gd name="T30" fmla="*/ 8 w 564"/>
                  <a:gd name="T31" fmla="*/ 361 h 469"/>
                  <a:gd name="T32" fmla="*/ 104 w 564"/>
                  <a:gd name="T33" fmla="*/ 233 h 469"/>
                  <a:gd name="T34" fmla="*/ 152 w 564"/>
                  <a:gd name="T35" fmla="*/ 73 h 469"/>
                  <a:gd name="T36" fmla="*/ 112 w 564"/>
                  <a:gd name="T37" fmla="*/ 73 h 469"/>
                  <a:gd name="T38" fmla="*/ 88 w 564"/>
                  <a:gd name="T39" fmla="*/ 113 h 469"/>
                  <a:gd name="T40" fmla="*/ 8 w 564"/>
                  <a:gd name="T41" fmla="*/ 81 h 469"/>
                  <a:gd name="T42" fmla="*/ 64 w 564"/>
                  <a:gd name="T43" fmla="*/ 33 h 469"/>
                  <a:gd name="T44" fmla="*/ 128 w 564"/>
                  <a:gd name="T45" fmla="*/ 1 h 469"/>
                  <a:gd name="T46" fmla="*/ 200 w 564"/>
                  <a:gd name="T47" fmla="*/ 25 h 469"/>
                  <a:gd name="T48" fmla="*/ 248 w 564"/>
                  <a:gd name="T49" fmla="*/ 73 h 4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64"/>
                  <a:gd name="T76" fmla="*/ 0 h 469"/>
                  <a:gd name="T77" fmla="*/ 564 w 564"/>
                  <a:gd name="T78" fmla="*/ 469 h 46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64" h="469">
                    <a:moveTo>
                      <a:pt x="64" y="417"/>
                    </a:moveTo>
                    <a:cubicBezTo>
                      <a:pt x="63" y="421"/>
                      <a:pt x="49" y="430"/>
                      <a:pt x="56" y="433"/>
                    </a:cubicBezTo>
                    <a:cubicBezTo>
                      <a:pt x="63" y="436"/>
                      <a:pt x="75" y="469"/>
                      <a:pt x="104" y="433"/>
                    </a:cubicBezTo>
                    <a:cubicBezTo>
                      <a:pt x="133" y="397"/>
                      <a:pt x="200" y="269"/>
                      <a:pt x="232" y="217"/>
                    </a:cubicBezTo>
                    <a:cubicBezTo>
                      <a:pt x="264" y="165"/>
                      <a:pt x="270" y="137"/>
                      <a:pt x="296" y="121"/>
                    </a:cubicBezTo>
                    <a:cubicBezTo>
                      <a:pt x="322" y="105"/>
                      <a:pt x="356" y="93"/>
                      <a:pt x="392" y="121"/>
                    </a:cubicBezTo>
                    <a:cubicBezTo>
                      <a:pt x="428" y="149"/>
                      <a:pt x="485" y="272"/>
                      <a:pt x="512" y="289"/>
                    </a:cubicBezTo>
                    <a:cubicBezTo>
                      <a:pt x="539" y="306"/>
                      <a:pt x="564" y="261"/>
                      <a:pt x="552" y="225"/>
                    </a:cubicBezTo>
                    <a:cubicBezTo>
                      <a:pt x="540" y="189"/>
                      <a:pt x="475" y="106"/>
                      <a:pt x="440" y="73"/>
                    </a:cubicBezTo>
                    <a:cubicBezTo>
                      <a:pt x="405" y="40"/>
                      <a:pt x="376" y="25"/>
                      <a:pt x="344" y="25"/>
                    </a:cubicBezTo>
                    <a:cubicBezTo>
                      <a:pt x="312" y="25"/>
                      <a:pt x="272" y="57"/>
                      <a:pt x="248" y="73"/>
                    </a:cubicBezTo>
                    <a:cubicBezTo>
                      <a:pt x="224" y="89"/>
                      <a:pt x="213" y="98"/>
                      <a:pt x="200" y="121"/>
                    </a:cubicBezTo>
                    <a:cubicBezTo>
                      <a:pt x="187" y="144"/>
                      <a:pt x="176" y="185"/>
                      <a:pt x="168" y="209"/>
                    </a:cubicBezTo>
                    <a:cubicBezTo>
                      <a:pt x="160" y="233"/>
                      <a:pt x="171" y="232"/>
                      <a:pt x="152" y="265"/>
                    </a:cubicBezTo>
                    <a:cubicBezTo>
                      <a:pt x="133" y="298"/>
                      <a:pt x="80" y="393"/>
                      <a:pt x="56" y="409"/>
                    </a:cubicBezTo>
                    <a:cubicBezTo>
                      <a:pt x="32" y="425"/>
                      <a:pt x="0" y="390"/>
                      <a:pt x="8" y="361"/>
                    </a:cubicBezTo>
                    <a:cubicBezTo>
                      <a:pt x="16" y="332"/>
                      <a:pt x="80" y="281"/>
                      <a:pt x="104" y="233"/>
                    </a:cubicBezTo>
                    <a:cubicBezTo>
                      <a:pt x="128" y="185"/>
                      <a:pt x="151" y="100"/>
                      <a:pt x="152" y="73"/>
                    </a:cubicBezTo>
                    <a:cubicBezTo>
                      <a:pt x="153" y="46"/>
                      <a:pt x="123" y="66"/>
                      <a:pt x="112" y="73"/>
                    </a:cubicBezTo>
                    <a:cubicBezTo>
                      <a:pt x="101" y="80"/>
                      <a:pt x="105" y="112"/>
                      <a:pt x="88" y="113"/>
                    </a:cubicBezTo>
                    <a:cubicBezTo>
                      <a:pt x="71" y="114"/>
                      <a:pt x="12" y="94"/>
                      <a:pt x="8" y="81"/>
                    </a:cubicBezTo>
                    <a:cubicBezTo>
                      <a:pt x="4" y="68"/>
                      <a:pt x="44" y="46"/>
                      <a:pt x="64" y="33"/>
                    </a:cubicBezTo>
                    <a:cubicBezTo>
                      <a:pt x="84" y="20"/>
                      <a:pt x="105" y="2"/>
                      <a:pt x="128" y="1"/>
                    </a:cubicBezTo>
                    <a:cubicBezTo>
                      <a:pt x="151" y="0"/>
                      <a:pt x="180" y="13"/>
                      <a:pt x="200" y="25"/>
                    </a:cubicBezTo>
                    <a:cubicBezTo>
                      <a:pt x="220" y="37"/>
                      <a:pt x="236" y="53"/>
                      <a:pt x="248" y="73"/>
                    </a:cubicBezTo>
                  </a:path>
                </a:pathLst>
              </a:custGeom>
              <a:solidFill>
                <a:srgbClr val="0099CC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32" name="Freeform 47"/>
              <p:cNvSpPr>
                <a:spLocks/>
              </p:cNvSpPr>
              <p:nvPr/>
            </p:nvSpPr>
            <p:spPr bwMode="auto">
              <a:xfrm>
                <a:off x="2480" y="2424"/>
                <a:ext cx="352" cy="239"/>
              </a:xfrm>
              <a:custGeom>
                <a:avLst/>
                <a:gdLst>
                  <a:gd name="T0" fmla="*/ 304 w 352"/>
                  <a:gd name="T1" fmla="*/ 168 h 239"/>
                  <a:gd name="T2" fmla="*/ 64 w 352"/>
                  <a:gd name="T3" fmla="*/ 24 h 239"/>
                  <a:gd name="T4" fmla="*/ 16 w 352"/>
                  <a:gd name="T5" fmla="*/ 24 h 239"/>
                  <a:gd name="T6" fmla="*/ 8 w 352"/>
                  <a:gd name="T7" fmla="*/ 64 h 239"/>
                  <a:gd name="T8" fmla="*/ 64 w 352"/>
                  <a:gd name="T9" fmla="*/ 96 h 239"/>
                  <a:gd name="T10" fmla="*/ 128 w 352"/>
                  <a:gd name="T11" fmla="*/ 96 h 239"/>
                  <a:gd name="T12" fmla="*/ 160 w 352"/>
                  <a:gd name="T13" fmla="*/ 152 h 239"/>
                  <a:gd name="T14" fmla="*/ 304 w 352"/>
                  <a:gd name="T15" fmla="*/ 232 h 239"/>
                  <a:gd name="T16" fmla="*/ 352 w 352"/>
                  <a:gd name="T17" fmla="*/ 192 h 239"/>
                  <a:gd name="T18" fmla="*/ 304 w 352"/>
                  <a:gd name="T19" fmla="*/ 168 h 2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52"/>
                  <a:gd name="T31" fmla="*/ 0 h 239"/>
                  <a:gd name="T32" fmla="*/ 352 w 352"/>
                  <a:gd name="T33" fmla="*/ 239 h 23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52" h="239">
                    <a:moveTo>
                      <a:pt x="304" y="168"/>
                    </a:moveTo>
                    <a:cubicBezTo>
                      <a:pt x="264" y="136"/>
                      <a:pt x="112" y="48"/>
                      <a:pt x="64" y="24"/>
                    </a:cubicBezTo>
                    <a:cubicBezTo>
                      <a:pt x="16" y="0"/>
                      <a:pt x="25" y="17"/>
                      <a:pt x="16" y="24"/>
                    </a:cubicBezTo>
                    <a:cubicBezTo>
                      <a:pt x="7" y="31"/>
                      <a:pt x="0" y="52"/>
                      <a:pt x="8" y="64"/>
                    </a:cubicBezTo>
                    <a:cubicBezTo>
                      <a:pt x="16" y="76"/>
                      <a:pt x="44" y="91"/>
                      <a:pt x="64" y="96"/>
                    </a:cubicBezTo>
                    <a:cubicBezTo>
                      <a:pt x="84" y="101"/>
                      <a:pt x="112" y="87"/>
                      <a:pt x="128" y="96"/>
                    </a:cubicBezTo>
                    <a:cubicBezTo>
                      <a:pt x="144" y="105"/>
                      <a:pt x="131" y="129"/>
                      <a:pt x="160" y="152"/>
                    </a:cubicBezTo>
                    <a:cubicBezTo>
                      <a:pt x="189" y="175"/>
                      <a:pt x="272" y="225"/>
                      <a:pt x="304" y="232"/>
                    </a:cubicBezTo>
                    <a:cubicBezTo>
                      <a:pt x="336" y="239"/>
                      <a:pt x="352" y="203"/>
                      <a:pt x="352" y="192"/>
                    </a:cubicBezTo>
                    <a:cubicBezTo>
                      <a:pt x="352" y="181"/>
                      <a:pt x="314" y="173"/>
                      <a:pt x="304" y="168"/>
                    </a:cubicBezTo>
                    <a:close/>
                  </a:path>
                </a:pathLst>
              </a:custGeom>
              <a:solidFill>
                <a:srgbClr val="0099CC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33" name="Freeform 48"/>
              <p:cNvSpPr>
                <a:spLocks/>
              </p:cNvSpPr>
              <p:nvPr/>
            </p:nvSpPr>
            <p:spPr bwMode="auto">
              <a:xfrm>
                <a:off x="2481" y="2592"/>
                <a:ext cx="304" cy="388"/>
              </a:xfrm>
              <a:custGeom>
                <a:avLst/>
                <a:gdLst>
                  <a:gd name="T0" fmla="*/ 207 w 304"/>
                  <a:gd name="T1" fmla="*/ 48 h 388"/>
                  <a:gd name="T2" fmla="*/ 23 w 304"/>
                  <a:gd name="T3" fmla="*/ 336 h 388"/>
                  <a:gd name="T4" fmla="*/ 71 w 304"/>
                  <a:gd name="T5" fmla="*/ 360 h 388"/>
                  <a:gd name="T6" fmla="*/ 151 w 304"/>
                  <a:gd name="T7" fmla="*/ 224 h 388"/>
                  <a:gd name="T8" fmla="*/ 191 w 304"/>
                  <a:gd name="T9" fmla="*/ 224 h 388"/>
                  <a:gd name="T10" fmla="*/ 239 w 304"/>
                  <a:gd name="T11" fmla="*/ 216 h 388"/>
                  <a:gd name="T12" fmla="*/ 223 w 304"/>
                  <a:gd name="T13" fmla="*/ 168 h 388"/>
                  <a:gd name="T14" fmla="*/ 215 w 304"/>
                  <a:gd name="T15" fmla="*/ 128 h 388"/>
                  <a:gd name="T16" fmla="*/ 303 w 304"/>
                  <a:gd name="T17" fmla="*/ 48 h 388"/>
                  <a:gd name="T18" fmla="*/ 207 w 304"/>
                  <a:gd name="T19" fmla="*/ 48 h 3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04"/>
                  <a:gd name="T31" fmla="*/ 0 h 388"/>
                  <a:gd name="T32" fmla="*/ 304 w 304"/>
                  <a:gd name="T33" fmla="*/ 388 h 38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04" h="388">
                    <a:moveTo>
                      <a:pt x="207" y="48"/>
                    </a:moveTo>
                    <a:cubicBezTo>
                      <a:pt x="160" y="96"/>
                      <a:pt x="46" y="284"/>
                      <a:pt x="23" y="336"/>
                    </a:cubicBezTo>
                    <a:cubicBezTo>
                      <a:pt x="0" y="388"/>
                      <a:pt x="50" y="379"/>
                      <a:pt x="71" y="360"/>
                    </a:cubicBezTo>
                    <a:cubicBezTo>
                      <a:pt x="92" y="341"/>
                      <a:pt x="131" y="247"/>
                      <a:pt x="151" y="224"/>
                    </a:cubicBezTo>
                    <a:cubicBezTo>
                      <a:pt x="171" y="201"/>
                      <a:pt x="176" y="225"/>
                      <a:pt x="191" y="224"/>
                    </a:cubicBezTo>
                    <a:cubicBezTo>
                      <a:pt x="206" y="223"/>
                      <a:pt x="234" y="225"/>
                      <a:pt x="239" y="216"/>
                    </a:cubicBezTo>
                    <a:cubicBezTo>
                      <a:pt x="244" y="207"/>
                      <a:pt x="227" y="183"/>
                      <a:pt x="223" y="168"/>
                    </a:cubicBezTo>
                    <a:cubicBezTo>
                      <a:pt x="219" y="153"/>
                      <a:pt x="202" y="148"/>
                      <a:pt x="215" y="128"/>
                    </a:cubicBezTo>
                    <a:cubicBezTo>
                      <a:pt x="228" y="108"/>
                      <a:pt x="304" y="61"/>
                      <a:pt x="303" y="48"/>
                    </a:cubicBezTo>
                    <a:cubicBezTo>
                      <a:pt x="302" y="35"/>
                      <a:pt x="247" y="0"/>
                      <a:pt x="207" y="48"/>
                    </a:cubicBezTo>
                    <a:close/>
                  </a:path>
                </a:pathLst>
              </a:custGeom>
              <a:solidFill>
                <a:srgbClr val="0099CC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34" name="Freeform 49"/>
              <p:cNvSpPr>
                <a:spLocks/>
              </p:cNvSpPr>
              <p:nvPr/>
            </p:nvSpPr>
            <p:spPr bwMode="auto">
              <a:xfrm>
                <a:off x="2160" y="2763"/>
                <a:ext cx="587" cy="545"/>
              </a:xfrm>
              <a:custGeom>
                <a:avLst/>
                <a:gdLst>
                  <a:gd name="T0" fmla="*/ 64 w 587"/>
                  <a:gd name="T1" fmla="*/ 37 h 545"/>
                  <a:gd name="T2" fmla="*/ 288 w 587"/>
                  <a:gd name="T3" fmla="*/ 13 h 545"/>
                  <a:gd name="T4" fmla="*/ 480 w 587"/>
                  <a:gd name="T5" fmla="*/ 117 h 545"/>
                  <a:gd name="T6" fmla="*/ 568 w 587"/>
                  <a:gd name="T7" fmla="*/ 325 h 545"/>
                  <a:gd name="T8" fmla="*/ 576 w 587"/>
                  <a:gd name="T9" fmla="*/ 501 h 545"/>
                  <a:gd name="T10" fmla="*/ 504 w 587"/>
                  <a:gd name="T11" fmla="*/ 533 h 545"/>
                  <a:gd name="T12" fmla="*/ 504 w 587"/>
                  <a:gd name="T13" fmla="*/ 429 h 545"/>
                  <a:gd name="T14" fmla="*/ 456 w 587"/>
                  <a:gd name="T15" fmla="*/ 261 h 545"/>
                  <a:gd name="T16" fmla="*/ 384 w 587"/>
                  <a:gd name="T17" fmla="*/ 165 h 545"/>
                  <a:gd name="T18" fmla="*/ 328 w 587"/>
                  <a:gd name="T19" fmla="*/ 133 h 545"/>
                  <a:gd name="T20" fmla="*/ 216 w 587"/>
                  <a:gd name="T21" fmla="*/ 117 h 545"/>
                  <a:gd name="T22" fmla="*/ 64 w 587"/>
                  <a:gd name="T23" fmla="*/ 141 h 545"/>
                  <a:gd name="T24" fmla="*/ 0 w 587"/>
                  <a:gd name="T25" fmla="*/ 69 h 545"/>
                  <a:gd name="T26" fmla="*/ 64 w 587"/>
                  <a:gd name="T27" fmla="*/ 45 h 54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87"/>
                  <a:gd name="T43" fmla="*/ 0 h 545"/>
                  <a:gd name="T44" fmla="*/ 587 w 587"/>
                  <a:gd name="T45" fmla="*/ 545 h 54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87" h="545">
                    <a:moveTo>
                      <a:pt x="64" y="37"/>
                    </a:moveTo>
                    <a:cubicBezTo>
                      <a:pt x="101" y="34"/>
                      <a:pt x="219" y="0"/>
                      <a:pt x="288" y="13"/>
                    </a:cubicBezTo>
                    <a:cubicBezTo>
                      <a:pt x="357" y="26"/>
                      <a:pt x="433" y="65"/>
                      <a:pt x="480" y="117"/>
                    </a:cubicBezTo>
                    <a:cubicBezTo>
                      <a:pt x="527" y="169"/>
                      <a:pt x="552" y="261"/>
                      <a:pt x="568" y="325"/>
                    </a:cubicBezTo>
                    <a:cubicBezTo>
                      <a:pt x="584" y="389"/>
                      <a:pt x="587" y="466"/>
                      <a:pt x="576" y="501"/>
                    </a:cubicBezTo>
                    <a:cubicBezTo>
                      <a:pt x="565" y="536"/>
                      <a:pt x="516" y="545"/>
                      <a:pt x="504" y="533"/>
                    </a:cubicBezTo>
                    <a:cubicBezTo>
                      <a:pt x="492" y="521"/>
                      <a:pt x="512" y="474"/>
                      <a:pt x="504" y="429"/>
                    </a:cubicBezTo>
                    <a:cubicBezTo>
                      <a:pt x="496" y="384"/>
                      <a:pt x="476" y="305"/>
                      <a:pt x="456" y="261"/>
                    </a:cubicBezTo>
                    <a:cubicBezTo>
                      <a:pt x="436" y="217"/>
                      <a:pt x="405" y="186"/>
                      <a:pt x="384" y="165"/>
                    </a:cubicBezTo>
                    <a:cubicBezTo>
                      <a:pt x="363" y="144"/>
                      <a:pt x="356" y="141"/>
                      <a:pt x="328" y="133"/>
                    </a:cubicBezTo>
                    <a:cubicBezTo>
                      <a:pt x="300" y="125"/>
                      <a:pt x="260" y="116"/>
                      <a:pt x="216" y="117"/>
                    </a:cubicBezTo>
                    <a:cubicBezTo>
                      <a:pt x="172" y="118"/>
                      <a:pt x="100" y="149"/>
                      <a:pt x="64" y="141"/>
                    </a:cubicBezTo>
                    <a:cubicBezTo>
                      <a:pt x="28" y="133"/>
                      <a:pt x="0" y="85"/>
                      <a:pt x="0" y="69"/>
                    </a:cubicBezTo>
                    <a:cubicBezTo>
                      <a:pt x="0" y="53"/>
                      <a:pt x="51" y="50"/>
                      <a:pt x="64" y="45"/>
                    </a:cubicBezTo>
                  </a:path>
                </a:pathLst>
              </a:custGeom>
              <a:solidFill>
                <a:srgbClr val="0099CC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35" name="Freeform 50"/>
              <p:cNvSpPr>
                <a:spLocks/>
              </p:cNvSpPr>
              <p:nvPr/>
            </p:nvSpPr>
            <p:spPr bwMode="auto">
              <a:xfrm>
                <a:off x="2384" y="2485"/>
                <a:ext cx="333" cy="255"/>
              </a:xfrm>
              <a:custGeom>
                <a:avLst/>
                <a:gdLst>
                  <a:gd name="T0" fmla="*/ 112 w 333"/>
                  <a:gd name="T1" fmla="*/ 11 h 255"/>
                  <a:gd name="T2" fmla="*/ 72 w 333"/>
                  <a:gd name="T3" fmla="*/ 59 h 255"/>
                  <a:gd name="T4" fmla="*/ 16 w 333"/>
                  <a:gd name="T5" fmla="*/ 107 h 255"/>
                  <a:gd name="T6" fmla="*/ 16 w 333"/>
                  <a:gd name="T7" fmla="*/ 203 h 255"/>
                  <a:gd name="T8" fmla="*/ 112 w 333"/>
                  <a:gd name="T9" fmla="*/ 251 h 255"/>
                  <a:gd name="T10" fmla="*/ 184 w 333"/>
                  <a:gd name="T11" fmla="*/ 227 h 255"/>
                  <a:gd name="T12" fmla="*/ 208 w 333"/>
                  <a:gd name="T13" fmla="*/ 235 h 255"/>
                  <a:gd name="T14" fmla="*/ 288 w 333"/>
                  <a:gd name="T15" fmla="*/ 187 h 255"/>
                  <a:gd name="T16" fmla="*/ 304 w 333"/>
                  <a:gd name="T17" fmla="*/ 123 h 255"/>
                  <a:gd name="T18" fmla="*/ 112 w 333"/>
                  <a:gd name="T19" fmla="*/ 11 h 25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3"/>
                  <a:gd name="T31" fmla="*/ 0 h 255"/>
                  <a:gd name="T32" fmla="*/ 333 w 333"/>
                  <a:gd name="T33" fmla="*/ 255 h 25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3" h="255">
                    <a:moveTo>
                      <a:pt x="112" y="11"/>
                    </a:moveTo>
                    <a:cubicBezTo>
                      <a:pt x="74" y="0"/>
                      <a:pt x="88" y="43"/>
                      <a:pt x="72" y="59"/>
                    </a:cubicBezTo>
                    <a:cubicBezTo>
                      <a:pt x="56" y="75"/>
                      <a:pt x="25" y="83"/>
                      <a:pt x="16" y="107"/>
                    </a:cubicBezTo>
                    <a:cubicBezTo>
                      <a:pt x="7" y="131"/>
                      <a:pt x="0" y="179"/>
                      <a:pt x="16" y="203"/>
                    </a:cubicBezTo>
                    <a:cubicBezTo>
                      <a:pt x="32" y="227"/>
                      <a:pt x="84" y="247"/>
                      <a:pt x="112" y="251"/>
                    </a:cubicBezTo>
                    <a:cubicBezTo>
                      <a:pt x="140" y="255"/>
                      <a:pt x="168" y="230"/>
                      <a:pt x="184" y="227"/>
                    </a:cubicBezTo>
                    <a:cubicBezTo>
                      <a:pt x="200" y="224"/>
                      <a:pt x="191" y="242"/>
                      <a:pt x="208" y="235"/>
                    </a:cubicBezTo>
                    <a:cubicBezTo>
                      <a:pt x="225" y="228"/>
                      <a:pt x="272" y="206"/>
                      <a:pt x="288" y="187"/>
                    </a:cubicBezTo>
                    <a:cubicBezTo>
                      <a:pt x="304" y="168"/>
                      <a:pt x="333" y="152"/>
                      <a:pt x="304" y="123"/>
                    </a:cubicBezTo>
                    <a:cubicBezTo>
                      <a:pt x="275" y="94"/>
                      <a:pt x="153" y="26"/>
                      <a:pt x="112" y="11"/>
                    </a:cubicBezTo>
                    <a:close/>
                  </a:path>
                </a:pathLst>
              </a:custGeom>
              <a:solidFill>
                <a:srgbClr val="0099CC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36" name="Oval 51"/>
              <p:cNvSpPr>
                <a:spLocks noChangeArrowheads="1"/>
              </p:cNvSpPr>
              <p:nvPr/>
            </p:nvSpPr>
            <p:spPr bwMode="auto">
              <a:xfrm rot="2129515">
                <a:off x="2463" y="2497"/>
                <a:ext cx="139" cy="265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637" name="Freeform 52"/>
              <p:cNvSpPr>
                <a:spLocks/>
              </p:cNvSpPr>
              <p:nvPr/>
            </p:nvSpPr>
            <p:spPr bwMode="auto">
              <a:xfrm>
                <a:off x="3120" y="3024"/>
                <a:ext cx="706" cy="375"/>
              </a:xfrm>
              <a:custGeom>
                <a:avLst/>
                <a:gdLst>
                  <a:gd name="T0" fmla="*/ 247 w 706"/>
                  <a:gd name="T1" fmla="*/ 96 h 375"/>
                  <a:gd name="T2" fmla="*/ 63 w 706"/>
                  <a:gd name="T3" fmla="*/ 112 h 375"/>
                  <a:gd name="T4" fmla="*/ 23 w 706"/>
                  <a:gd name="T5" fmla="*/ 232 h 375"/>
                  <a:gd name="T6" fmla="*/ 199 w 706"/>
                  <a:gd name="T7" fmla="*/ 360 h 375"/>
                  <a:gd name="T8" fmla="*/ 439 w 706"/>
                  <a:gd name="T9" fmla="*/ 320 h 375"/>
                  <a:gd name="T10" fmla="*/ 639 w 706"/>
                  <a:gd name="T11" fmla="*/ 288 h 375"/>
                  <a:gd name="T12" fmla="*/ 703 w 706"/>
                  <a:gd name="T13" fmla="*/ 192 h 375"/>
                  <a:gd name="T14" fmla="*/ 655 w 706"/>
                  <a:gd name="T15" fmla="*/ 40 h 375"/>
                  <a:gd name="T16" fmla="*/ 543 w 706"/>
                  <a:gd name="T17" fmla="*/ 8 h 375"/>
                  <a:gd name="T18" fmla="*/ 439 w 706"/>
                  <a:gd name="T19" fmla="*/ 0 h 37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06"/>
                  <a:gd name="T31" fmla="*/ 0 h 375"/>
                  <a:gd name="T32" fmla="*/ 706 w 706"/>
                  <a:gd name="T33" fmla="*/ 375 h 37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06" h="375">
                    <a:moveTo>
                      <a:pt x="247" y="96"/>
                    </a:moveTo>
                    <a:cubicBezTo>
                      <a:pt x="216" y="99"/>
                      <a:pt x="100" y="89"/>
                      <a:pt x="63" y="112"/>
                    </a:cubicBezTo>
                    <a:cubicBezTo>
                      <a:pt x="26" y="135"/>
                      <a:pt x="0" y="191"/>
                      <a:pt x="23" y="232"/>
                    </a:cubicBezTo>
                    <a:cubicBezTo>
                      <a:pt x="46" y="273"/>
                      <a:pt x="130" y="345"/>
                      <a:pt x="199" y="360"/>
                    </a:cubicBezTo>
                    <a:cubicBezTo>
                      <a:pt x="268" y="375"/>
                      <a:pt x="366" y="332"/>
                      <a:pt x="439" y="320"/>
                    </a:cubicBezTo>
                    <a:cubicBezTo>
                      <a:pt x="512" y="308"/>
                      <a:pt x="595" y="309"/>
                      <a:pt x="639" y="288"/>
                    </a:cubicBezTo>
                    <a:cubicBezTo>
                      <a:pt x="683" y="267"/>
                      <a:pt x="700" y="233"/>
                      <a:pt x="703" y="192"/>
                    </a:cubicBezTo>
                    <a:cubicBezTo>
                      <a:pt x="706" y="151"/>
                      <a:pt x="682" y="71"/>
                      <a:pt x="655" y="40"/>
                    </a:cubicBezTo>
                    <a:cubicBezTo>
                      <a:pt x="628" y="9"/>
                      <a:pt x="579" y="15"/>
                      <a:pt x="543" y="8"/>
                    </a:cubicBezTo>
                    <a:cubicBezTo>
                      <a:pt x="507" y="1"/>
                      <a:pt x="461" y="2"/>
                      <a:pt x="439" y="0"/>
                    </a:cubicBez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rgbClr val="336699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38" name="Freeform 53"/>
              <p:cNvSpPr>
                <a:spLocks/>
              </p:cNvSpPr>
              <p:nvPr/>
            </p:nvSpPr>
            <p:spPr bwMode="auto">
              <a:xfrm>
                <a:off x="3240" y="3024"/>
                <a:ext cx="460" cy="349"/>
              </a:xfrm>
              <a:custGeom>
                <a:avLst/>
                <a:gdLst>
                  <a:gd name="T0" fmla="*/ 264 w 460"/>
                  <a:gd name="T1" fmla="*/ 0 h 349"/>
                  <a:gd name="T2" fmla="*/ 360 w 460"/>
                  <a:gd name="T3" fmla="*/ 144 h 349"/>
                  <a:gd name="T4" fmla="*/ 456 w 460"/>
                  <a:gd name="T5" fmla="*/ 240 h 349"/>
                  <a:gd name="T6" fmla="*/ 336 w 460"/>
                  <a:gd name="T7" fmla="*/ 312 h 349"/>
                  <a:gd name="T8" fmla="*/ 312 w 460"/>
                  <a:gd name="T9" fmla="*/ 256 h 349"/>
                  <a:gd name="T10" fmla="*/ 264 w 460"/>
                  <a:gd name="T11" fmla="*/ 336 h 349"/>
                  <a:gd name="T12" fmla="*/ 120 w 460"/>
                  <a:gd name="T13" fmla="*/ 336 h 349"/>
                  <a:gd name="T14" fmla="*/ 24 w 460"/>
                  <a:gd name="T15" fmla="*/ 336 h 349"/>
                  <a:gd name="T16" fmla="*/ 24 w 460"/>
                  <a:gd name="T17" fmla="*/ 288 h 349"/>
                  <a:gd name="T18" fmla="*/ 168 w 460"/>
                  <a:gd name="T19" fmla="*/ 240 h 349"/>
                  <a:gd name="T20" fmla="*/ 216 w 460"/>
                  <a:gd name="T21" fmla="*/ 192 h 349"/>
                  <a:gd name="T22" fmla="*/ 176 w 460"/>
                  <a:gd name="T23" fmla="*/ 96 h 349"/>
                  <a:gd name="T24" fmla="*/ 264 w 460"/>
                  <a:gd name="T25" fmla="*/ 48 h 3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60"/>
                  <a:gd name="T40" fmla="*/ 0 h 349"/>
                  <a:gd name="T41" fmla="*/ 460 w 460"/>
                  <a:gd name="T42" fmla="*/ 349 h 34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60" h="349">
                    <a:moveTo>
                      <a:pt x="264" y="0"/>
                    </a:moveTo>
                    <a:cubicBezTo>
                      <a:pt x="296" y="52"/>
                      <a:pt x="328" y="104"/>
                      <a:pt x="360" y="144"/>
                    </a:cubicBezTo>
                    <a:cubicBezTo>
                      <a:pt x="392" y="184"/>
                      <a:pt x="460" y="212"/>
                      <a:pt x="456" y="240"/>
                    </a:cubicBezTo>
                    <a:cubicBezTo>
                      <a:pt x="452" y="268"/>
                      <a:pt x="360" y="309"/>
                      <a:pt x="336" y="312"/>
                    </a:cubicBezTo>
                    <a:cubicBezTo>
                      <a:pt x="312" y="315"/>
                      <a:pt x="324" y="252"/>
                      <a:pt x="312" y="256"/>
                    </a:cubicBezTo>
                    <a:cubicBezTo>
                      <a:pt x="300" y="260"/>
                      <a:pt x="296" y="323"/>
                      <a:pt x="264" y="336"/>
                    </a:cubicBezTo>
                    <a:cubicBezTo>
                      <a:pt x="232" y="349"/>
                      <a:pt x="160" y="336"/>
                      <a:pt x="120" y="336"/>
                    </a:cubicBezTo>
                    <a:cubicBezTo>
                      <a:pt x="80" y="336"/>
                      <a:pt x="40" y="344"/>
                      <a:pt x="24" y="336"/>
                    </a:cubicBezTo>
                    <a:cubicBezTo>
                      <a:pt x="8" y="328"/>
                      <a:pt x="0" y="304"/>
                      <a:pt x="24" y="288"/>
                    </a:cubicBezTo>
                    <a:cubicBezTo>
                      <a:pt x="48" y="272"/>
                      <a:pt x="136" y="256"/>
                      <a:pt x="168" y="240"/>
                    </a:cubicBezTo>
                    <a:cubicBezTo>
                      <a:pt x="200" y="224"/>
                      <a:pt x="215" y="216"/>
                      <a:pt x="216" y="192"/>
                    </a:cubicBezTo>
                    <a:cubicBezTo>
                      <a:pt x="217" y="168"/>
                      <a:pt x="168" y="120"/>
                      <a:pt x="176" y="96"/>
                    </a:cubicBezTo>
                    <a:cubicBezTo>
                      <a:pt x="184" y="72"/>
                      <a:pt x="246" y="58"/>
                      <a:pt x="264" y="48"/>
                    </a:cubicBezTo>
                  </a:path>
                </a:pathLst>
              </a:custGeom>
              <a:solidFill>
                <a:schemeClr val="tx2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39" name="Freeform 54"/>
              <p:cNvSpPr>
                <a:spLocks/>
              </p:cNvSpPr>
              <p:nvPr/>
            </p:nvSpPr>
            <p:spPr bwMode="auto">
              <a:xfrm>
                <a:off x="3648" y="2912"/>
                <a:ext cx="776" cy="212"/>
              </a:xfrm>
              <a:custGeom>
                <a:avLst/>
                <a:gdLst>
                  <a:gd name="T0" fmla="*/ 0 w 776"/>
                  <a:gd name="T1" fmla="*/ 112 h 212"/>
                  <a:gd name="T2" fmla="*/ 288 w 776"/>
                  <a:gd name="T3" fmla="*/ 16 h 212"/>
                  <a:gd name="T4" fmla="*/ 672 w 776"/>
                  <a:gd name="T5" fmla="*/ 16 h 212"/>
                  <a:gd name="T6" fmla="*/ 768 w 776"/>
                  <a:gd name="T7" fmla="*/ 16 h 212"/>
                  <a:gd name="T8" fmla="*/ 720 w 776"/>
                  <a:gd name="T9" fmla="*/ 64 h 212"/>
                  <a:gd name="T10" fmla="*/ 736 w 776"/>
                  <a:gd name="T11" fmla="*/ 96 h 212"/>
                  <a:gd name="T12" fmla="*/ 544 w 776"/>
                  <a:gd name="T13" fmla="*/ 120 h 212"/>
                  <a:gd name="T14" fmla="*/ 400 w 776"/>
                  <a:gd name="T15" fmla="*/ 104 h 212"/>
                  <a:gd name="T16" fmla="*/ 224 w 776"/>
                  <a:gd name="T17" fmla="*/ 104 h 212"/>
                  <a:gd name="T18" fmla="*/ 144 w 776"/>
                  <a:gd name="T19" fmla="*/ 208 h 212"/>
                  <a:gd name="T20" fmla="*/ 104 w 776"/>
                  <a:gd name="T21" fmla="*/ 128 h 212"/>
                  <a:gd name="T22" fmla="*/ 0 w 776"/>
                  <a:gd name="T23" fmla="*/ 112 h 2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76"/>
                  <a:gd name="T37" fmla="*/ 0 h 212"/>
                  <a:gd name="T38" fmla="*/ 776 w 776"/>
                  <a:gd name="T39" fmla="*/ 212 h 2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76" h="212">
                    <a:moveTo>
                      <a:pt x="0" y="112"/>
                    </a:moveTo>
                    <a:cubicBezTo>
                      <a:pt x="43" y="89"/>
                      <a:pt x="176" y="32"/>
                      <a:pt x="288" y="16"/>
                    </a:cubicBezTo>
                    <a:cubicBezTo>
                      <a:pt x="400" y="0"/>
                      <a:pt x="592" y="16"/>
                      <a:pt x="672" y="16"/>
                    </a:cubicBezTo>
                    <a:cubicBezTo>
                      <a:pt x="752" y="16"/>
                      <a:pt x="760" y="8"/>
                      <a:pt x="768" y="16"/>
                    </a:cubicBezTo>
                    <a:cubicBezTo>
                      <a:pt x="776" y="24"/>
                      <a:pt x="725" y="51"/>
                      <a:pt x="720" y="64"/>
                    </a:cubicBezTo>
                    <a:cubicBezTo>
                      <a:pt x="715" y="77"/>
                      <a:pt x="765" y="87"/>
                      <a:pt x="736" y="96"/>
                    </a:cubicBezTo>
                    <a:cubicBezTo>
                      <a:pt x="707" y="105"/>
                      <a:pt x="600" y="119"/>
                      <a:pt x="544" y="120"/>
                    </a:cubicBezTo>
                    <a:cubicBezTo>
                      <a:pt x="488" y="121"/>
                      <a:pt x="453" y="107"/>
                      <a:pt x="400" y="104"/>
                    </a:cubicBezTo>
                    <a:cubicBezTo>
                      <a:pt x="347" y="101"/>
                      <a:pt x="267" y="87"/>
                      <a:pt x="224" y="104"/>
                    </a:cubicBezTo>
                    <a:cubicBezTo>
                      <a:pt x="181" y="121"/>
                      <a:pt x="164" y="204"/>
                      <a:pt x="144" y="208"/>
                    </a:cubicBezTo>
                    <a:cubicBezTo>
                      <a:pt x="124" y="212"/>
                      <a:pt x="128" y="144"/>
                      <a:pt x="104" y="128"/>
                    </a:cubicBezTo>
                    <a:cubicBezTo>
                      <a:pt x="80" y="112"/>
                      <a:pt x="22" y="115"/>
                      <a:pt x="0" y="112"/>
                    </a:cubicBezTo>
                    <a:close/>
                  </a:path>
                </a:pathLst>
              </a:custGeom>
              <a:solidFill>
                <a:srgbClr val="0099CC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40" name="Freeform 55" descr="Широкий диагональный 1"/>
              <p:cNvSpPr>
                <a:spLocks/>
              </p:cNvSpPr>
              <p:nvPr/>
            </p:nvSpPr>
            <p:spPr bwMode="auto">
              <a:xfrm>
                <a:off x="3210" y="1860"/>
                <a:ext cx="390" cy="764"/>
              </a:xfrm>
              <a:custGeom>
                <a:avLst/>
                <a:gdLst>
                  <a:gd name="T0" fmla="*/ 238 w 390"/>
                  <a:gd name="T1" fmla="*/ 220 h 764"/>
                  <a:gd name="T2" fmla="*/ 222 w 390"/>
                  <a:gd name="T3" fmla="*/ 20 h 764"/>
                  <a:gd name="T4" fmla="*/ 122 w 390"/>
                  <a:gd name="T5" fmla="*/ 100 h 764"/>
                  <a:gd name="T6" fmla="*/ 86 w 390"/>
                  <a:gd name="T7" fmla="*/ 124 h 764"/>
                  <a:gd name="T8" fmla="*/ 6 w 390"/>
                  <a:gd name="T9" fmla="*/ 156 h 764"/>
                  <a:gd name="T10" fmla="*/ 50 w 390"/>
                  <a:gd name="T11" fmla="*/ 388 h 764"/>
                  <a:gd name="T12" fmla="*/ 178 w 390"/>
                  <a:gd name="T13" fmla="*/ 708 h 764"/>
                  <a:gd name="T14" fmla="*/ 186 w 390"/>
                  <a:gd name="T15" fmla="*/ 724 h 764"/>
                  <a:gd name="T16" fmla="*/ 218 w 390"/>
                  <a:gd name="T17" fmla="*/ 740 h 764"/>
                  <a:gd name="T18" fmla="*/ 94 w 390"/>
                  <a:gd name="T19" fmla="*/ 684 h 764"/>
                  <a:gd name="T20" fmla="*/ 206 w 390"/>
                  <a:gd name="T21" fmla="*/ 740 h 764"/>
                  <a:gd name="T22" fmla="*/ 342 w 390"/>
                  <a:gd name="T23" fmla="*/ 732 h 764"/>
                  <a:gd name="T24" fmla="*/ 390 w 390"/>
                  <a:gd name="T25" fmla="*/ 684 h 764"/>
                  <a:gd name="T26" fmla="*/ 342 w 390"/>
                  <a:gd name="T27" fmla="*/ 588 h 764"/>
                  <a:gd name="T28" fmla="*/ 238 w 390"/>
                  <a:gd name="T29" fmla="*/ 220 h 76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90"/>
                  <a:gd name="T46" fmla="*/ 0 h 764"/>
                  <a:gd name="T47" fmla="*/ 390 w 390"/>
                  <a:gd name="T48" fmla="*/ 764 h 76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90" h="764">
                    <a:moveTo>
                      <a:pt x="238" y="220"/>
                    </a:moveTo>
                    <a:cubicBezTo>
                      <a:pt x="218" y="125"/>
                      <a:pt x="241" y="40"/>
                      <a:pt x="222" y="20"/>
                    </a:cubicBezTo>
                    <a:cubicBezTo>
                      <a:pt x="203" y="0"/>
                      <a:pt x="145" y="83"/>
                      <a:pt x="122" y="100"/>
                    </a:cubicBezTo>
                    <a:cubicBezTo>
                      <a:pt x="99" y="117"/>
                      <a:pt x="105" y="115"/>
                      <a:pt x="86" y="124"/>
                    </a:cubicBezTo>
                    <a:cubicBezTo>
                      <a:pt x="67" y="133"/>
                      <a:pt x="12" y="112"/>
                      <a:pt x="6" y="156"/>
                    </a:cubicBezTo>
                    <a:cubicBezTo>
                      <a:pt x="0" y="200"/>
                      <a:pt x="21" y="296"/>
                      <a:pt x="50" y="388"/>
                    </a:cubicBezTo>
                    <a:cubicBezTo>
                      <a:pt x="79" y="480"/>
                      <a:pt x="155" y="652"/>
                      <a:pt x="178" y="708"/>
                    </a:cubicBezTo>
                    <a:cubicBezTo>
                      <a:pt x="201" y="764"/>
                      <a:pt x="179" y="719"/>
                      <a:pt x="186" y="724"/>
                    </a:cubicBezTo>
                    <a:cubicBezTo>
                      <a:pt x="193" y="729"/>
                      <a:pt x="233" y="747"/>
                      <a:pt x="218" y="740"/>
                    </a:cubicBezTo>
                    <a:cubicBezTo>
                      <a:pt x="203" y="733"/>
                      <a:pt x="96" y="684"/>
                      <a:pt x="94" y="684"/>
                    </a:cubicBezTo>
                    <a:cubicBezTo>
                      <a:pt x="92" y="684"/>
                      <a:pt x="165" y="732"/>
                      <a:pt x="206" y="740"/>
                    </a:cubicBezTo>
                    <a:cubicBezTo>
                      <a:pt x="247" y="748"/>
                      <a:pt x="311" y="741"/>
                      <a:pt x="342" y="732"/>
                    </a:cubicBezTo>
                    <a:cubicBezTo>
                      <a:pt x="373" y="723"/>
                      <a:pt x="390" y="708"/>
                      <a:pt x="390" y="684"/>
                    </a:cubicBezTo>
                    <a:cubicBezTo>
                      <a:pt x="390" y="660"/>
                      <a:pt x="367" y="665"/>
                      <a:pt x="342" y="588"/>
                    </a:cubicBezTo>
                    <a:cubicBezTo>
                      <a:pt x="317" y="511"/>
                      <a:pt x="258" y="315"/>
                      <a:pt x="238" y="220"/>
                    </a:cubicBezTo>
                    <a:close/>
                  </a:path>
                </a:pathLst>
              </a:custGeom>
              <a:pattFill prst="wdDnDiag">
                <a:fgClr>
                  <a:srgbClr val="FF0000"/>
                </a:fgClr>
                <a:bgClr>
                  <a:srgbClr val="0099CC"/>
                </a:bgClr>
              </a:patt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41" name="Freeform 56"/>
              <p:cNvSpPr>
                <a:spLocks/>
              </p:cNvSpPr>
              <p:nvPr/>
            </p:nvSpPr>
            <p:spPr bwMode="auto">
              <a:xfrm>
                <a:off x="3096" y="1951"/>
                <a:ext cx="473" cy="602"/>
              </a:xfrm>
              <a:custGeom>
                <a:avLst/>
                <a:gdLst>
                  <a:gd name="T0" fmla="*/ 280 w 473"/>
                  <a:gd name="T1" fmla="*/ 137 h 602"/>
                  <a:gd name="T2" fmla="*/ 264 w 473"/>
                  <a:gd name="T3" fmla="*/ 353 h 602"/>
                  <a:gd name="T4" fmla="*/ 296 w 473"/>
                  <a:gd name="T5" fmla="*/ 481 h 602"/>
                  <a:gd name="T6" fmla="*/ 264 w 473"/>
                  <a:gd name="T7" fmla="*/ 497 h 602"/>
                  <a:gd name="T8" fmla="*/ 216 w 473"/>
                  <a:gd name="T9" fmla="*/ 449 h 602"/>
                  <a:gd name="T10" fmla="*/ 168 w 473"/>
                  <a:gd name="T11" fmla="*/ 401 h 602"/>
                  <a:gd name="T12" fmla="*/ 120 w 473"/>
                  <a:gd name="T13" fmla="*/ 385 h 602"/>
                  <a:gd name="T14" fmla="*/ 12 w 473"/>
                  <a:gd name="T15" fmla="*/ 425 h 602"/>
                  <a:gd name="T16" fmla="*/ 48 w 473"/>
                  <a:gd name="T17" fmla="*/ 505 h 602"/>
                  <a:gd name="T18" fmla="*/ 72 w 473"/>
                  <a:gd name="T19" fmla="*/ 545 h 602"/>
                  <a:gd name="T20" fmla="*/ 120 w 473"/>
                  <a:gd name="T21" fmla="*/ 553 h 602"/>
                  <a:gd name="T22" fmla="*/ 184 w 473"/>
                  <a:gd name="T23" fmla="*/ 529 h 602"/>
                  <a:gd name="T24" fmla="*/ 264 w 473"/>
                  <a:gd name="T25" fmla="*/ 593 h 602"/>
                  <a:gd name="T26" fmla="*/ 368 w 473"/>
                  <a:gd name="T27" fmla="*/ 585 h 602"/>
                  <a:gd name="T28" fmla="*/ 448 w 473"/>
                  <a:gd name="T29" fmla="*/ 521 h 602"/>
                  <a:gd name="T30" fmla="*/ 416 w 473"/>
                  <a:gd name="T31" fmla="*/ 377 h 602"/>
                  <a:gd name="T32" fmla="*/ 448 w 473"/>
                  <a:gd name="T33" fmla="*/ 273 h 602"/>
                  <a:gd name="T34" fmla="*/ 456 w 473"/>
                  <a:gd name="T35" fmla="*/ 129 h 602"/>
                  <a:gd name="T36" fmla="*/ 344 w 473"/>
                  <a:gd name="T37" fmla="*/ 1 h 602"/>
                  <a:gd name="T38" fmla="*/ 280 w 473"/>
                  <a:gd name="T39" fmla="*/ 137 h 60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73"/>
                  <a:gd name="T61" fmla="*/ 0 h 602"/>
                  <a:gd name="T62" fmla="*/ 473 w 473"/>
                  <a:gd name="T63" fmla="*/ 602 h 60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73" h="602">
                    <a:moveTo>
                      <a:pt x="280" y="137"/>
                    </a:moveTo>
                    <a:cubicBezTo>
                      <a:pt x="267" y="196"/>
                      <a:pt x="261" y="296"/>
                      <a:pt x="264" y="353"/>
                    </a:cubicBezTo>
                    <a:cubicBezTo>
                      <a:pt x="267" y="410"/>
                      <a:pt x="296" y="457"/>
                      <a:pt x="296" y="481"/>
                    </a:cubicBezTo>
                    <a:cubicBezTo>
                      <a:pt x="296" y="505"/>
                      <a:pt x="277" y="502"/>
                      <a:pt x="264" y="497"/>
                    </a:cubicBezTo>
                    <a:cubicBezTo>
                      <a:pt x="251" y="492"/>
                      <a:pt x="232" y="465"/>
                      <a:pt x="216" y="449"/>
                    </a:cubicBezTo>
                    <a:cubicBezTo>
                      <a:pt x="200" y="433"/>
                      <a:pt x="184" y="412"/>
                      <a:pt x="168" y="401"/>
                    </a:cubicBezTo>
                    <a:cubicBezTo>
                      <a:pt x="152" y="390"/>
                      <a:pt x="146" y="381"/>
                      <a:pt x="120" y="385"/>
                    </a:cubicBezTo>
                    <a:cubicBezTo>
                      <a:pt x="94" y="389"/>
                      <a:pt x="24" y="405"/>
                      <a:pt x="12" y="425"/>
                    </a:cubicBezTo>
                    <a:cubicBezTo>
                      <a:pt x="0" y="445"/>
                      <a:pt x="38" y="485"/>
                      <a:pt x="48" y="505"/>
                    </a:cubicBezTo>
                    <a:cubicBezTo>
                      <a:pt x="58" y="525"/>
                      <a:pt x="60" y="537"/>
                      <a:pt x="72" y="545"/>
                    </a:cubicBezTo>
                    <a:cubicBezTo>
                      <a:pt x="84" y="553"/>
                      <a:pt x="101" y="556"/>
                      <a:pt x="120" y="553"/>
                    </a:cubicBezTo>
                    <a:cubicBezTo>
                      <a:pt x="139" y="550"/>
                      <a:pt x="160" y="522"/>
                      <a:pt x="184" y="529"/>
                    </a:cubicBezTo>
                    <a:cubicBezTo>
                      <a:pt x="208" y="536"/>
                      <a:pt x="233" y="584"/>
                      <a:pt x="264" y="593"/>
                    </a:cubicBezTo>
                    <a:cubicBezTo>
                      <a:pt x="295" y="602"/>
                      <a:pt x="337" y="597"/>
                      <a:pt x="368" y="585"/>
                    </a:cubicBezTo>
                    <a:cubicBezTo>
                      <a:pt x="399" y="573"/>
                      <a:pt x="440" y="556"/>
                      <a:pt x="448" y="521"/>
                    </a:cubicBezTo>
                    <a:cubicBezTo>
                      <a:pt x="456" y="486"/>
                      <a:pt x="416" y="418"/>
                      <a:pt x="416" y="377"/>
                    </a:cubicBezTo>
                    <a:cubicBezTo>
                      <a:pt x="416" y="336"/>
                      <a:pt x="441" y="314"/>
                      <a:pt x="448" y="273"/>
                    </a:cubicBezTo>
                    <a:cubicBezTo>
                      <a:pt x="455" y="232"/>
                      <a:pt x="473" y="174"/>
                      <a:pt x="456" y="129"/>
                    </a:cubicBezTo>
                    <a:cubicBezTo>
                      <a:pt x="439" y="84"/>
                      <a:pt x="373" y="0"/>
                      <a:pt x="344" y="1"/>
                    </a:cubicBezTo>
                    <a:cubicBezTo>
                      <a:pt x="315" y="2"/>
                      <a:pt x="293" y="78"/>
                      <a:pt x="280" y="13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E9F00"/>
                  </a:gs>
                  <a:gs pos="100000">
                    <a:srgbClr val="FFA953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1642" name="Group 57"/>
              <p:cNvGrpSpPr>
                <a:grpSpLocks/>
              </p:cNvGrpSpPr>
              <p:nvPr/>
            </p:nvGrpSpPr>
            <p:grpSpPr bwMode="auto">
              <a:xfrm>
                <a:off x="3168" y="1296"/>
                <a:ext cx="528" cy="288"/>
                <a:chOff x="1955" y="1357"/>
                <a:chExt cx="333" cy="180"/>
              </a:xfrm>
            </p:grpSpPr>
            <p:grpSp>
              <p:nvGrpSpPr>
                <p:cNvPr id="21645" name="Group 58"/>
                <p:cNvGrpSpPr>
                  <a:grpSpLocks/>
                </p:cNvGrpSpPr>
                <p:nvPr/>
              </p:nvGrpSpPr>
              <p:grpSpPr bwMode="auto">
                <a:xfrm>
                  <a:off x="1955" y="1357"/>
                  <a:ext cx="333" cy="180"/>
                  <a:chOff x="5161" y="3181"/>
                  <a:chExt cx="257" cy="140"/>
                </a:xfrm>
              </p:grpSpPr>
              <p:sp>
                <p:nvSpPr>
                  <p:cNvPr id="21648" name="Freeform 59"/>
                  <p:cNvSpPr>
                    <a:spLocks/>
                  </p:cNvSpPr>
                  <p:nvPr/>
                </p:nvSpPr>
                <p:spPr bwMode="auto">
                  <a:xfrm>
                    <a:off x="5161" y="3181"/>
                    <a:ext cx="170" cy="123"/>
                  </a:xfrm>
                  <a:custGeom>
                    <a:avLst/>
                    <a:gdLst>
                      <a:gd name="T0" fmla="*/ 8 w 170"/>
                      <a:gd name="T1" fmla="*/ 95 h 123"/>
                      <a:gd name="T2" fmla="*/ 62 w 170"/>
                      <a:gd name="T3" fmla="*/ 113 h 123"/>
                      <a:gd name="T4" fmla="*/ 140 w 170"/>
                      <a:gd name="T5" fmla="*/ 119 h 123"/>
                      <a:gd name="T6" fmla="*/ 158 w 170"/>
                      <a:gd name="T7" fmla="*/ 113 h 123"/>
                      <a:gd name="T8" fmla="*/ 164 w 170"/>
                      <a:gd name="T9" fmla="*/ 59 h 123"/>
                      <a:gd name="T10" fmla="*/ 122 w 170"/>
                      <a:gd name="T11" fmla="*/ 11 h 123"/>
                      <a:gd name="T12" fmla="*/ 56 w 170"/>
                      <a:gd name="T13" fmla="*/ 5 h 123"/>
                      <a:gd name="T14" fmla="*/ 20 w 170"/>
                      <a:gd name="T15" fmla="*/ 41 h 123"/>
                      <a:gd name="T16" fmla="*/ 2 w 170"/>
                      <a:gd name="T17" fmla="*/ 59 h 123"/>
                      <a:gd name="T18" fmla="*/ 8 w 170"/>
                      <a:gd name="T19" fmla="*/ 95 h 12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70"/>
                      <a:gd name="T31" fmla="*/ 0 h 123"/>
                      <a:gd name="T32" fmla="*/ 170 w 170"/>
                      <a:gd name="T33" fmla="*/ 123 h 123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70" h="123">
                        <a:moveTo>
                          <a:pt x="8" y="95"/>
                        </a:moveTo>
                        <a:cubicBezTo>
                          <a:pt x="15" y="104"/>
                          <a:pt x="40" y="109"/>
                          <a:pt x="62" y="113"/>
                        </a:cubicBezTo>
                        <a:cubicBezTo>
                          <a:pt x="84" y="117"/>
                          <a:pt x="124" y="119"/>
                          <a:pt x="140" y="119"/>
                        </a:cubicBezTo>
                        <a:cubicBezTo>
                          <a:pt x="156" y="119"/>
                          <a:pt x="154" y="123"/>
                          <a:pt x="158" y="113"/>
                        </a:cubicBezTo>
                        <a:cubicBezTo>
                          <a:pt x="162" y="103"/>
                          <a:pt x="170" y="76"/>
                          <a:pt x="164" y="59"/>
                        </a:cubicBezTo>
                        <a:cubicBezTo>
                          <a:pt x="158" y="42"/>
                          <a:pt x="140" y="20"/>
                          <a:pt x="122" y="11"/>
                        </a:cubicBezTo>
                        <a:cubicBezTo>
                          <a:pt x="104" y="2"/>
                          <a:pt x="73" y="0"/>
                          <a:pt x="56" y="5"/>
                        </a:cubicBezTo>
                        <a:cubicBezTo>
                          <a:pt x="39" y="10"/>
                          <a:pt x="29" y="32"/>
                          <a:pt x="20" y="41"/>
                        </a:cubicBezTo>
                        <a:cubicBezTo>
                          <a:pt x="11" y="50"/>
                          <a:pt x="4" y="50"/>
                          <a:pt x="2" y="59"/>
                        </a:cubicBezTo>
                        <a:cubicBezTo>
                          <a:pt x="0" y="68"/>
                          <a:pt x="7" y="88"/>
                          <a:pt x="8" y="95"/>
                        </a:cubicBezTo>
                        <a:close/>
                      </a:path>
                    </a:pathLst>
                  </a:custGeom>
                  <a:solidFill>
                    <a:srgbClr val="0099CC"/>
                  </a:soli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649" name="Freeform 60"/>
                  <p:cNvSpPr>
                    <a:spLocks/>
                  </p:cNvSpPr>
                  <p:nvPr/>
                </p:nvSpPr>
                <p:spPr bwMode="auto">
                  <a:xfrm>
                    <a:off x="5313" y="3234"/>
                    <a:ext cx="105" cy="87"/>
                  </a:xfrm>
                  <a:custGeom>
                    <a:avLst/>
                    <a:gdLst>
                      <a:gd name="T0" fmla="*/ 12 w 105"/>
                      <a:gd name="T1" fmla="*/ 0 h 87"/>
                      <a:gd name="T2" fmla="*/ 84 w 105"/>
                      <a:gd name="T3" fmla="*/ 36 h 87"/>
                      <a:gd name="T4" fmla="*/ 102 w 105"/>
                      <a:gd name="T5" fmla="*/ 66 h 87"/>
                      <a:gd name="T6" fmla="*/ 66 w 105"/>
                      <a:gd name="T7" fmla="*/ 84 h 87"/>
                      <a:gd name="T8" fmla="*/ 42 w 105"/>
                      <a:gd name="T9" fmla="*/ 84 h 87"/>
                      <a:gd name="T10" fmla="*/ 0 w 105"/>
                      <a:gd name="T11" fmla="*/ 66 h 8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05"/>
                      <a:gd name="T19" fmla="*/ 0 h 87"/>
                      <a:gd name="T20" fmla="*/ 105 w 105"/>
                      <a:gd name="T21" fmla="*/ 87 h 8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05" h="87">
                        <a:moveTo>
                          <a:pt x="12" y="0"/>
                        </a:moveTo>
                        <a:cubicBezTo>
                          <a:pt x="40" y="12"/>
                          <a:pt x="69" y="25"/>
                          <a:pt x="84" y="36"/>
                        </a:cubicBezTo>
                        <a:cubicBezTo>
                          <a:pt x="99" y="47"/>
                          <a:pt x="105" y="58"/>
                          <a:pt x="102" y="66"/>
                        </a:cubicBezTo>
                        <a:cubicBezTo>
                          <a:pt x="99" y="74"/>
                          <a:pt x="76" y="81"/>
                          <a:pt x="66" y="84"/>
                        </a:cubicBezTo>
                        <a:cubicBezTo>
                          <a:pt x="56" y="87"/>
                          <a:pt x="53" y="87"/>
                          <a:pt x="42" y="84"/>
                        </a:cubicBezTo>
                        <a:cubicBezTo>
                          <a:pt x="31" y="81"/>
                          <a:pt x="15" y="73"/>
                          <a:pt x="0" y="66"/>
                        </a:cubicBezTo>
                      </a:path>
                    </a:pathLst>
                  </a:custGeom>
                  <a:solidFill>
                    <a:srgbClr val="0099CC"/>
                  </a:soli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1646" name="Freeform 61"/>
                <p:cNvSpPr>
                  <a:spLocks/>
                </p:cNvSpPr>
                <p:nvPr/>
              </p:nvSpPr>
              <p:spPr bwMode="auto">
                <a:xfrm rot="-2021949">
                  <a:off x="2182" y="1433"/>
                  <a:ext cx="47" cy="94"/>
                </a:xfrm>
                <a:custGeom>
                  <a:avLst/>
                  <a:gdLst>
                    <a:gd name="T0" fmla="*/ 4 w 60"/>
                    <a:gd name="T1" fmla="*/ 0 h 114"/>
                    <a:gd name="T2" fmla="*/ 0 w 60"/>
                    <a:gd name="T3" fmla="*/ 3 h 114"/>
                    <a:gd name="T4" fmla="*/ 2 w 60"/>
                    <a:gd name="T5" fmla="*/ 8 h 114"/>
                    <a:gd name="T6" fmla="*/ 4 w 60"/>
                    <a:gd name="T7" fmla="*/ 12 h 114"/>
                    <a:gd name="T8" fmla="*/ 4 w 60"/>
                    <a:gd name="T9" fmla="*/ 21 h 114"/>
                    <a:gd name="T10" fmla="*/ 4 w 60"/>
                    <a:gd name="T11" fmla="*/ 26 h 114"/>
                    <a:gd name="T12" fmla="*/ 8 w 60"/>
                    <a:gd name="T13" fmla="*/ 30 h 114"/>
                    <a:gd name="T14" fmla="*/ 11 w 60"/>
                    <a:gd name="T15" fmla="*/ 26 h 114"/>
                    <a:gd name="T16" fmla="*/ 9 w 60"/>
                    <a:gd name="T17" fmla="*/ 10 h 114"/>
                    <a:gd name="T18" fmla="*/ 4 w 60"/>
                    <a:gd name="T19" fmla="*/ 0 h 1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0"/>
                    <a:gd name="T31" fmla="*/ 0 h 114"/>
                    <a:gd name="T32" fmla="*/ 60 w 60"/>
                    <a:gd name="T33" fmla="*/ 114 h 1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0" h="114">
                      <a:moveTo>
                        <a:pt x="24" y="0"/>
                      </a:moveTo>
                      <a:lnTo>
                        <a:pt x="0" y="12"/>
                      </a:lnTo>
                      <a:lnTo>
                        <a:pt x="12" y="30"/>
                      </a:lnTo>
                      <a:lnTo>
                        <a:pt x="24" y="48"/>
                      </a:lnTo>
                      <a:lnTo>
                        <a:pt x="24" y="84"/>
                      </a:lnTo>
                      <a:lnTo>
                        <a:pt x="24" y="102"/>
                      </a:lnTo>
                      <a:lnTo>
                        <a:pt x="42" y="114"/>
                      </a:lnTo>
                      <a:lnTo>
                        <a:pt x="60" y="96"/>
                      </a:lnTo>
                      <a:lnTo>
                        <a:pt x="48" y="36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47" name="AutoShape 62"/>
                <p:cNvSpPr>
                  <a:spLocks noChangeArrowheads="1"/>
                </p:cNvSpPr>
                <p:nvPr/>
              </p:nvSpPr>
              <p:spPr bwMode="auto">
                <a:xfrm>
                  <a:off x="1964" y="1402"/>
                  <a:ext cx="222" cy="78"/>
                </a:xfrm>
                <a:prstGeom prst="star8">
                  <a:avLst>
                    <a:gd name="adj" fmla="val 14417"/>
                  </a:avLst>
                </a:prstGeom>
                <a:solidFill>
                  <a:srgbClr val="FF0000"/>
                </a:solidFill>
                <a:ln w="635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21643" name="Freeform 63"/>
              <p:cNvSpPr>
                <a:spLocks/>
              </p:cNvSpPr>
              <p:nvPr/>
            </p:nvSpPr>
            <p:spPr bwMode="auto">
              <a:xfrm>
                <a:off x="2864" y="2483"/>
                <a:ext cx="353" cy="461"/>
              </a:xfrm>
              <a:custGeom>
                <a:avLst/>
                <a:gdLst>
                  <a:gd name="T0" fmla="*/ 252 w 353"/>
                  <a:gd name="T1" fmla="*/ 53 h 461"/>
                  <a:gd name="T2" fmla="*/ 164 w 353"/>
                  <a:gd name="T3" fmla="*/ 29 h 461"/>
                  <a:gd name="T4" fmla="*/ 112 w 353"/>
                  <a:gd name="T5" fmla="*/ 13 h 461"/>
                  <a:gd name="T6" fmla="*/ 16 w 353"/>
                  <a:gd name="T7" fmla="*/ 61 h 461"/>
                  <a:gd name="T8" fmla="*/ 16 w 353"/>
                  <a:gd name="T9" fmla="*/ 109 h 461"/>
                  <a:gd name="T10" fmla="*/ 76 w 353"/>
                  <a:gd name="T11" fmla="*/ 141 h 461"/>
                  <a:gd name="T12" fmla="*/ 160 w 353"/>
                  <a:gd name="T13" fmla="*/ 205 h 461"/>
                  <a:gd name="T14" fmla="*/ 260 w 353"/>
                  <a:gd name="T15" fmla="*/ 301 h 461"/>
                  <a:gd name="T16" fmla="*/ 284 w 353"/>
                  <a:gd name="T17" fmla="*/ 437 h 461"/>
                  <a:gd name="T18" fmla="*/ 348 w 353"/>
                  <a:gd name="T19" fmla="*/ 445 h 461"/>
                  <a:gd name="T20" fmla="*/ 316 w 353"/>
                  <a:gd name="T21" fmla="*/ 365 h 461"/>
                  <a:gd name="T22" fmla="*/ 260 w 353"/>
                  <a:gd name="T23" fmla="*/ 245 h 461"/>
                  <a:gd name="T24" fmla="*/ 256 w 353"/>
                  <a:gd name="T25" fmla="*/ 109 h 461"/>
                  <a:gd name="T26" fmla="*/ 208 w 353"/>
                  <a:gd name="T27" fmla="*/ 13 h 461"/>
                  <a:gd name="T28" fmla="*/ 204 w 353"/>
                  <a:gd name="T29" fmla="*/ 29 h 461"/>
                  <a:gd name="T30" fmla="*/ 252 w 353"/>
                  <a:gd name="T31" fmla="*/ 53 h 46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53"/>
                  <a:gd name="T49" fmla="*/ 0 h 461"/>
                  <a:gd name="T50" fmla="*/ 353 w 353"/>
                  <a:gd name="T51" fmla="*/ 461 h 46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53" h="461">
                    <a:moveTo>
                      <a:pt x="252" y="53"/>
                    </a:moveTo>
                    <a:cubicBezTo>
                      <a:pt x="245" y="56"/>
                      <a:pt x="187" y="36"/>
                      <a:pt x="164" y="29"/>
                    </a:cubicBezTo>
                    <a:cubicBezTo>
                      <a:pt x="141" y="22"/>
                      <a:pt x="137" y="8"/>
                      <a:pt x="112" y="13"/>
                    </a:cubicBezTo>
                    <a:cubicBezTo>
                      <a:pt x="87" y="18"/>
                      <a:pt x="32" y="45"/>
                      <a:pt x="16" y="61"/>
                    </a:cubicBezTo>
                    <a:cubicBezTo>
                      <a:pt x="0" y="77"/>
                      <a:pt x="6" y="96"/>
                      <a:pt x="16" y="109"/>
                    </a:cubicBezTo>
                    <a:cubicBezTo>
                      <a:pt x="26" y="122"/>
                      <a:pt x="52" y="125"/>
                      <a:pt x="76" y="141"/>
                    </a:cubicBezTo>
                    <a:cubicBezTo>
                      <a:pt x="100" y="157"/>
                      <a:pt x="129" y="178"/>
                      <a:pt x="160" y="205"/>
                    </a:cubicBezTo>
                    <a:cubicBezTo>
                      <a:pt x="191" y="232"/>
                      <a:pt x="239" y="262"/>
                      <a:pt x="260" y="301"/>
                    </a:cubicBezTo>
                    <a:cubicBezTo>
                      <a:pt x="281" y="340"/>
                      <a:pt x="269" y="413"/>
                      <a:pt x="284" y="437"/>
                    </a:cubicBezTo>
                    <a:cubicBezTo>
                      <a:pt x="299" y="461"/>
                      <a:pt x="343" y="457"/>
                      <a:pt x="348" y="445"/>
                    </a:cubicBezTo>
                    <a:cubicBezTo>
                      <a:pt x="353" y="433"/>
                      <a:pt x="331" y="398"/>
                      <a:pt x="316" y="365"/>
                    </a:cubicBezTo>
                    <a:cubicBezTo>
                      <a:pt x="301" y="332"/>
                      <a:pt x="270" y="288"/>
                      <a:pt x="260" y="245"/>
                    </a:cubicBezTo>
                    <a:cubicBezTo>
                      <a:pt x="250" y="202"/>
                      <a:pt x="265" y="148"/>
                      <a:pt x="256" y="109"/>
                    </a:cubicBezTo>
                    <a:cubicBezTo>
                      <a:pt x="247" y="70"/>
                      <a:pt x="217" y="26"/>
                      <a:pt x="208" y="13"/>
                    </a:cubicBezTo>
                    <a:cubicBezTo>
                      <a:pt x="199" y="0"/>
                      <a:pt x="197" y="22"/>
                      <a:pt x="204" y="29"/>
                    </a:cubicBezTo>
                    <a:cubicBezTo>
                      <a:pt x="211" y="36"/>
                      <a:pt x="242" y="48"/>
                      <a:pt x="252" y="53"/>
                    </a:cubicBezTo>
                    <a:close/>
                  </a:path>
                </a:pathLst>
              </a:custGeom>
              <a:solidFill>
                <a:srgbClr val="336699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44" name="Freeform 64"/>
              <p:cNvSpPr>
                <a:spLocks/>
              </p:cNvSpPr>
              <p:nvPr/>
            </p:nvSpPr>
            <p:spPr bwMode="auto">
              <a:xfrm>
                <a:off x="3552" y="2352"/>
                <a:ext cx="364" cy="184"/>
              </a:xfrm>
              <a:custGeom>
                <a:avLst/>
                <a:gdLst>
                  <a:gd name="T0" fmla="*/ 0 w 364"/>
                  <a:gd name="T1" fmla="*/ 144 h 184"/>
                  <a:gd name="T2" fmla="*/ 28 w 364"/>
                  <a:gd name="T3" fmla="*/ 120 h 184"/>
                  <a:gd name="T4" fmla="*/ 144 w 364"/>
                  <a:gd name="T5" fmla="*/ 48 h 184"/>
                  <a:gd name="T6" fmla="*/ 288 w 364"/>
                  <a:gd name="T7" fmla="*/ 0 h 184"/>
                  <a:gd name="T8" fmla="*/ 348 w 364"/>
                  <a:gd name="T9" fmla="*/ 48 h 184"/>
                  <a:gd name="T10" fmla="*/ 192 w 364"/>
                  <a:gd name="T11" fmla="*/ 96 h 184"/>
                  <a:gd name="T12" fmla="*/ 36 w 364"/>
                  <a:gd name="T13" fmla="*/ 176 h 184"/>
                  <a:gd name="T14" fmla="*/ 0 w 364"/>
                  <a:gd name="T15" fmla="*/ 144 h 1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64"/>
                  <a:gd name="T25" fmla="*/ 0 h 184"/>
                  <a:gd name="T26" fmla="*/ 364 w 364"/>
                  <a:gd name="T27" fmla="*/ 184 h 18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64" h="184">
                    <a:moveTo>
                      <a:pt x="0" y="144"/>
                    </a:moveTo>
                    <a:cubicBezTo>
                      <a:pt x="5" y="132"/>
                      <a:pt x="4" y="136"/>
                      <a:pt x="28" y="120"/>
                    </a:cubicBezTo>
                    <a:cubicBezTo>
                      <a:pt x="52" y="104"/>
                      <a:pt x="101" y="68"/>
                      <a:pt x="144" y="48"/>
                    </a:cubicBezTo>
                    <a:cubicBezTo>
                      <a:pt x="187" y="28"/>
                      <a:pt x="254" y="0"/>
                      <a:pt x="288" y="0"/>
                    </a:cubicBezTo>
                    <a:cubicBezTo>
                      <a:pt x="322" y="0"/>
                      <a:pt x="364" y="32"/>
                      <a:pt x="348" y="48"/>
                    </a:cubicBezTo>
                    <a:cubicBezTo>
                      <a:pt x="332" y="64"/>
                      <a:pt x="244" y="75"/>
                      <a:pt x="192" y="96"/>
                    </a:cubicBezTo>
                    <a:cubicBezTo>
                      <a:pt x="140" y="117"/>
                      <a:pt x="68" y="168"/>
                      <a:pt x="36" y="176"/>
                    </a:cubicBezTo>
                    <a:cubicBezTo>
                      <a:pt x="4" y="184"/>
                      <a:pt x="8" y="151"/>
                      <a:pt x="0" y="144"/>
                    </a:cubicBezTo>
                    <a:close/>
                  </a:path>
                </a:pathLst>
              </a:custGeom>
              <a:solidFill>
                <a:schemeClr val="tx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84" name="Picture 119" descr="j0303500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341430">
            <a:off x="890588" y="3903663"/>
            <a:ext cx="9620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49"/>
          <p:cNvGrpSpPr>
            <a:grpSpLocks/>
          </p:cNvGrpSpPr>
          <p:nvPr/>
        </p:nvGrpSpPr>
        <p:grpSpPr bwMode="auto">
          <a:xfrm>
            <a:off x="5286375" y="2286000"/>
            <a:ext cx="2573338" cy="1143000"/>
            <a:chOff x="4135" y="1297"/>
            <a:chExt cx="1463" cy="1147"/>
          </a:xfrm>
        </p:grpSpPr>
        <p:grpSp>
          <p:nvGrpSpPr>
            <p:cNvPr id="21613" name="Group 50"/>
            <p:cNvGrpSpPr>
              <a:grpSpLocks/>
            </p:cNvGrpSpPr>
            <p:nvPr/>
          </p:nvGrpSpPr>
          <p:grpSpPr bwMode="auto">
            <a:xfrm>
              <a:off x="4782" y="2302"/>
              <a:ext cx="336" cy="142"/>
              <a:chOff x="1792" y="4000"/>
              <a:chExt cx="352" cy="160"/>
            </a:xfrm>
          </p:grpSpPr>
          <p:sp>
            <p:nvSpPr>
              <p:cNvPr id="21617" name="Oval 51"/>
              <p:cNvSpPr>
                <a:spLocks noChangeArrowheads="1"/>
              </p:cNvSpPr>
              <p:nvPr/>
            </p:nvSpPr>
            <p:spPr bwMode="auto">
              <a:xfrm>
                <a:off x="1792" y="4032"/>
                <a:ext cx="352" cy="1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618" name="Oval 52"/>
              <p:cNvSpPr>
                <a:spLocks noChangeArrowheads="1"/>
              </p:cNvSpPr>
              <p:nvPr/>
            </p:nvSpPr>
            <p:spPr bwMode="auto">
              <a:xfrm>
                <a:off x="1840" y="4016"/>
                <a:ext cx="272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619" name="Oval 53"/>
              <p:cNvSpPr>
                <a:spLocks noChangeArrowheads="1"/>
              </p:cNvSpPr>
              <p:nvPr/>
            </p:nvSpPr>
            <p:spPr bwMode="auto">
              <a:xfrm>
                <a:off x="1872" y="4000"/>
                <a:ext cx="192" cy="4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1614" name="Freeform 54"/>
            <p:cNvSpPr>
              <a:spLocks/>
            </p:cNvSpPr>
            <p:nvPr/>
          </p:nvSpPr>
          <p:spPr bwMode="auto">
            <a:xfrm>
              <a:off x="4135" y="1297"/>
              <a:ext cx="1381" cy="692"/>
            </a:xfrm>
            <a:custGeom>
              <a:avLst/>
              <a:gdLst>
                <a:gd name="T0" fmla="*/ 596 w 487"/>
                <a:gd name="T1" fmla="*/ 3316 h 405"/>
                <a:gd name="T2" fmla="*/ 8459 w 487"/>
                <a:gd name="T3" fmla="*/ 3316 h 405"/>
                <a:gd name="T4" fmla="*/ 40086 w 487"/>
                <a:gd name="T5" fmla="*/ 3316 h 405"/>
                <a:gd name="T6" fmla="*/ 40086 w 487"/>
                <a:gd name="T7" fmla="*/ 3451 h 405"/>
                <a:gd name="T8" fmla="*/ 40086 w 487"/>
                <a:gd name="T9" fmla="*/ 0 h 405"/>
                <a:gd name="T10" fmla="*/ 0 w 487"/>
                <a:gd name="T11" fmla="*/ 111 h 405"/>
                <a:gd name="T12" fmla="*/ 250 w 487"/>
                <a:gd name="T13" fmla="*/ 3316 h 4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7"/>
                <a:gd name="T22" fmla="*/ 0 h 405"/>
                <a:gd name="T23" fmla="*/ 487 w 487"/>
                <a:gd name="T24" fmla="*/ 405 h 4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7" h="405">
                  <a:moveTo>
                    <a:pt x="6" y="389"/>
                  </a:moveTo>
                  <a:lnTo>
                    <a:pt x="103" y="389"/>
                  </a:lnTo>
                  <a:lnTo>
                    <a:pt x="487" y="389"/>
                  </a:lnTo>
                  <a:lnTo>
                    <a:pt x="487" y="405"/>
                  </a:lnTo>
                  <a:lnTo>
                    <a:pt x="487" y="0"/>
                  </a:lnTo>
                  <a:lnTo>
                    <a:pt x="0" y="13"/>
                  </a:lnTo>
                  <a:lnTo>
                    <a:pt x="4" y="389"/>
                  </a:lnTo>
                </a:path>
              </a:pathLst>
            </a:cu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Text Box 55"/>
            <p:cNvSpPr txBox="1">
              <a:spLocks noChangeArrowheads="1"/>
            </p:cNvSpPr>
            <p:nvPr/>
          </p:nvSpPr>
          <p:spPr bwMode="auto">
            <a:xfrm>
              <a:off x="4217" y="1440"/>
              <a:ext cx="1381" cy="371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8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Догнал через10 мин</a:t>
              </a:r>
            </a:p>
          </p:txBody>
        </p:sp>
        <p:sp>
          <p:nvSpPr>
            <p:cNvPr id="21616" name="Freeform 56"/>
            <p:cNvSpPr>
              <a:spLocks/>
            </p:cNvSpPr>
            <p:nvPr/>
          </p:nvSpPr>
          <p:spPr bwMode="auto">
            <a:xfrm>
              <a:off x="4946" y="1859"/>
              <a:ext cx="1" cy="410"/>
            </a:xfrm>
            <a:custGeom>
              <a:avLst/>
              <a:gdLst>
                <a:gd name="T0" fmla="*/ 0 w 1"/>
                <a:gd name="T1" fmla="*/ 0 h 410"/>
                <a:gd name="T2" fmla="*/ 0 w 1"/>
                <a:gd name="T3" fmla="*/ 410 h 410"/>
                <a:gd name="T4" fmla="*/ 0 60000 65536"/>
                <a:gd name="T5" fmla="*/ 0 60000 65536"/>
                <a:gd name="T6" fmla="*/ 0 w 1"/>
                <a:gd name="T7" fmla="*/ 0 h 410"/>
                <a:gd name="T8" fmla="*/ 1 w 1"/>
                <a:gd name="T9" fmla="*/ 410 h 41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410">
                  <a:moveTo>
                    <a:pt x="0" y="0"/>
                  </a:moveTo>
                  <a:lnTo>
                    <a:pt x="0" y="410"/>
                  </a:ln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" name="Group 49"/>
          <p:cNvGrpSpPr>
            <a:grpSpLocks/>
          </p:cNvGrpSpPr>
          <p:nvPr/>
        </p:nvGrpSpPr>
        <p:grpSpPr bwMode="auto">
          <a:xfrm>
            <a:off x="1357313" y="2286000"/>
            <a:ext cx="1427162" cy="1285875"/>
            <a:chOff x="4582" y="1154"/>
            <a:chExt cx="812" cy="1290"/>
          </a:xfrm>
        </p:grpSpPr>
        <p:grpSp>
          <p:nvGrpSpPr>
            <p:cNvPr id="21606" name="Group 50"/>
            <p:cNvGrpSpPr>
              <a:grpSpLocks/>
            </p:cNvGrpSpPr>
            <p:nvPr/>
          </p:nvGrpSpPr>
          <p:grpSpPr bwMode="auto">
            <a:xfrm>
              <a:off x="4782" y="2302"/>
              <a:ext cx="336" cy="142"/>
              <a:chOff x="1792" y="4000"/>
              <a:chExt cx="352" cy="160"/>
            </a:xfrm>
          </p:grpSpPr>
          <p:sp>
            <p:nvSpPr>
              <p:cNvPr id="21610" name="Oval 51"/>
              <p:cNvSpPr>
                <a:spLocks noChangeArrowheads="1"/>
              </p:cNvSpPr>
              <p:nvPr/>
            </p:nvSpPr>
            <p:spPr bwMode="auto">
              <a:xfrm>
                <a:off x="1792" y="4032"/>
                <a:ext cx="352" cy="1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611" name="Oval 52"/>
              <p:cNvSpPr>
                <a:spLocks noChangeArrowheads="1"/>
              </p:cNvSpPr>
              <p:nvPr/>
            </p:nvSpPr>
            <p:spPr bwMode="auto">
              <a:xfrm>
                <a:off x="1840" y="4016"/>
                <a:ext cx="272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612" name="Oval 53"/>
              <p:cNvSpPr>
                <a:spLocks noChangeArrowheads="1"/>
              </p:cNvSpPr>
              <p:nvPr/>
            </p:nvSpPr>
            <p:spPr bwMode="auto">
              <a:xfrm>
                <a:off x="1872" y="4000"/>
                <a:ext cx="192" cy="4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1607" name="Freeform 54"/>
            <p:cNvSpPr>
              <a:spLocks/>
            </p:cNvSpPr>
            <p:nvPr/>
          </p:nvSpPr>
          <p:spPr bwMode="auto">
            <a:xfrm>
              <a:off x="4582" y="1154"/>
              <a:ext cx="812" cy="645"/>
            </a:xfrm>
            <a:custGeom>
              <a:avLst/>
              <a:gdLst>
                <a:gd name="T0" fmla="*/ 70 w 487"/>
                <a:gd name="T1" fmla="*/ 2504 h 405"/>
                <a:gd name="T2" fmla="*/ 1009 w 487"/>
                <a:gd name="T3" fmla="*/ 2504 h 405"/>
                <a:gd name="T4" fmla="*/ 4794 w 487"/>
                <a:gd name="T5" fmla="*/ 2504 h 405"/>
                <a:gd name="T6" fmla="*/ 4794 w 487"/>
                <a:gd name="T7" fmla="*/ 2605 h 405"/>
                <a:gd name="T8" fmla="*/ 4794 w 487"/>
                <a:gd name="T9" fmla="*/ 0 h 405"/>
                <a:gd name="T10" fmla="*/ 0 w 487"/>
                <a:gd name="T11" fmla="*/ 84 h 405"/>
                <a:gd name="T12" fmla="*/ 33 w 487"/>
                <a:gd name="T13" fmla="*/ 2504 h 4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7"/>
                <a:gd name="T22" fmla="*/ 0 h 405"/>
                <a:gd name="T23" fmla="*/ 487 w 487"/>
                <a:gd name="T24" fmla="*/ 405 h 4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7" h="405">
                  <a:moveTo>
                    <a:pt x="6" y="389"/>
                  </a:moveTo>
                  <a:lnTo>
                    <a:pt x="103" y="389"/>
                  </a:lnTo>
                  <a:lnTo>
                    <a:pt x="487" y="389"/>
                  </a:lnTo>
                  <a:lnTo>
                    <a:pt x="487" y="405"/>
                  </a:lnTo>
                  <a:lnTo>
                    <a:pt x="487" y="0"/>
                  </a:lnTo>
                  <a:lnTo>
                    <a:pt x="0" y="13"/>
                  </a:lnTo>
                  <a:lnTo>
                    <a:pt x="4" y="389"/>
                  </a:lnTo>
                </a:path>
              </a:pathLst>
            </a:cu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0" name="Text Box 55"/>
            <p:cNvSpPr txBox="1">
              <a:spLocks noChangeArrowheads="1"/>
            </p:cNvSpPr>
            <p:nvPr/>
          </p:nvSpPr>
          <p:spPr bwMode="auto">
            <a:xfrm>
              <a:off x="4582" y="1297"/>
              <a:ext cx="812" cy="339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600" i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Через 30 мин</a:t>
              </a:r>
            </a:p>
          </p:txBody>
        </p:sp>
        <p:sp>
          <p:nvSpPr>
            <p:cNvPr id="21609" name="Freeform 56"/>
            <p:cNvSpPr>
              <a:spLocks/>
            </p:cNvSpPr>
            <p:nvPr/>
          </p:nvSpPr>
          <p:spPr bwMode="auto">
            <a:xfrm>
              <a:off x="4946" y="1859"/>
              <a:ext cx="1" cy="410"/>
            </a:xfrm>
            <a:custGeom>
              <a:avLst/>
              <a:gdLst>
                <a:gd name="T0" fmla="*/ 0 w 1"/>
                <a:gd name="T1" fmla="*/ 0 h 410"/>
                <a:gd name="T2" fmla="*/ 0 w 1"/>
                <a:gd name="T3" fmla="*/ 410 h 410"/>
                <a:gd name="T4" fmla="*/ 0 60000 65536"/>
                <a:gd name="T5" fmla="*/ 0 60000 65536"/>
                <a:gd name="T6" fmla="*/ 0 w 1"/>
                <a:gd name="T7" fmla="*/ 0 h 410"/>
                <a:gd name="T8" fmla="*/ 1 w 1"/>
                <a:gd name="T9" fmla="*/ 410 h 41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410">
                  <a:moveTo>
                    <a:pt x="0" y="0"/>
                  </a:moveTo>
                  <a:lnTo>
                    <a:pt x="0" y="410"/>
                  </a:ln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05" name="Picture 2073" descr="j0303500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927775" flipH="1">
            <a:off x="9332913" y="5135563"/>
            <a:ext cx="71120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49"/>
          <p:cNvGrpSpPr>
            <a:grpSpLocks/>
          </p:cNvGrpSpPr>
          <p:nvPr/>
        </p:nvGrpSpPr>
        <p:grpSpPr bwMode="auto">
          <a:xfrm>
            <a:off x="2000250" y="4929188"/>
            <a:ext cx="928688" cy="785812"/>
            <a:chOff x="4704" y="1584"/>
            <a:chExt cx="528" cy="860"/>
          </a:xfrm>
        </p:grpSpPr>
        <p:grpSp>
          <p:nvGrpSpPr>
            <p:cNvPr id="21599" name="Group 50"/>
            <p:cNvGrpSpPr>
              <a:grpSpLocks/>
            </p:cNvGrpSpPr>
            <p:nvPr/>
          </p:nvGrpSpPr>
          <p:grpSpPr bwMode="auto">
            <a:xfrm>
              <a:off x="4782" y="2302"/>
              <a:ext cx="336" cy="142"/>
              <a:chOff x="1792" y="4000"/>
              <a:chExt cx="352" cy="160"/>
            </a:xfrm>
          </p:grpSpPr>
          <p:sp>
            <p:nvSpPr>
              <p:cNvPr id="21603" name="Oval 51"/>
              <p:cNvSpPr>
                <a:spLocks noChangeArrowheads="1"/>
              </p:cNvSpPr>
              <p:nvPr/>
            </p:nvSpPr>
            <p:spPr bwMode="auto">
              <a:xfrm>
                <a:off x="1792" y="4032"/>
                <a:ext cx="352" cy="1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604" name="Oval 52"/>
              <p:cNvSpPr>
                <a:spLocks noChangeArrowheads="1"/>
              </p:cNvSpPr>
              <p:nvPr/>
            </p:nvSpPr>
            <p:spPr bwMode="auto">
              <a:xfrm>
                <a:off x="1840" y="4016"/>
                <a:ext cx="272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605" name="Oval 53"/>
              <p:cNvSpPr>
                <a:spLocks noChangeArrowheads="1"/>
              </p:cNvSpPr>
              <p:nvPr/>
            </p:nvSpPr>
            <p:spPr bwMode="auto">
              <a:xfrm>
                <a:off x="1872" y="4000"/>
                <a:ext cx="192" cy="4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1600" name="Freeform 54"/>
            <p:cNvSpPr>
              <a:spLocks/>
            </p:cNvSpPr>
            <p:nvPr/>
          </p:nvSpPr>
          <p:spPr bwMode="auto">
            <a:xfrm>
              <a:off x="4704" y="1584"/>
              <a:ext cx="528" cy="405"/>
            </a:xfrm>
            <a:custGeom>
              <a:avLst/>
              <a:gdLst>
                <a:gd name="T0" fmla="*/ 13 w 487"/>
                <a:gd name="T1" fmla="*/ 389 h 405"/>
                <a:gd name="T2" fmla="*/ 181 w 487"/>
                <a:gd name="T3" fmla="*/ 389 h 405"/>
                <a:gd name="T4" fmla="*/ 857 w 487"/>
                <a:gd name="T5" fmla="*/ 389 h 405"/>
                <a:gd name="T6" fmla="*/ 857 w 487"/>
                <a:gd name="T7" fmla="*/ 405 h 405"/>
                <a:gd name="T8" fmla="*/ 857 w 487"/>
                <a:gd name="T9" fmla="*/ 0 h 405"/>
                <a:gd name="T10" fmla="*/ 0 w 487"/>
                <a:gd name="T11" fmla="*/ 13 h 405"/>
                <a:gd name="T12" fmla="*/ 4 w 487"/>
                <a:gd name="T13" fmla="*/ 389 h 4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7"/>
                <a:gd name="T22" fmla="*/ 0 h 405"/>
                <a:gd name="T23" fmla="*/ 487 w 487"/>
                <a:gd name="T24" fmla="*/ 405 h 4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7" h="405">
                  <a:moveTo>
                    <a:pt x="6" y="389"/>
                  </a:moveTo>
                  <a:lnTo>
                    <a:pt x="103" y="389"/>
                  </a:lnTo>
                  <a:lnTo>
                    <a:pt x="487" y="389"/>
                  </a:lnTo>
                  <a:lnTo>
                    <a:pt x="487" y="405"/>
                  </a:lnTo>
                  <a:lnTo>
                    <a:pt x="487" y="0"/>
                  </a:lnTo>
                  <a:lnTo>
                    <a:pt x="0" y="13"/>
                  </a:lnTo>
                  <a:lnTo>
                    <a:pt x="4" y="389"/>
                  </a:lnTo>
                </a:path>
              </a:pathLst>
            </a:cu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Text Box 55"/>
            <p:cNvSpPr txBox="1">
              <a:spLocks noChangeArrowheads="1"/>
            </p:cNvSpPr>
            <p:nvPr/>
          </p:nvSpPr>
          <p:spPr bwMode="auto">
            <a:xfrm>
              <a:off x="4704" y="1584"/>
              <a:ext cx="528" cy="372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8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30 мин</a:t>
              </a:r>
            </a:p>
          </p:txBody>
        </p:sp>
        <p:sp>
          <p:nvSpPr>
            <p:cNvPr id="21602" name="Freeform 56"/>
            <p:cNvSpPr>
              <a:spLocks/>
            </p:cNvSpPr>
            <p:nvPr/>
          </p:nvSpPr>
          <p:spPr bwMode="auto">
            <a:xfrm>
              <a:off x="4946" y="1859"/>
              <a:ext cx="1" cy="410"/>
            </a:xfrm>
            <a:custGeom>
              <a:avLst/>
              <a:gdLst>
                <a:gd name="T0" fmla="*/ 0 w 1"/>
                <a:gd name="T1" fmla="*/ 0 h 410"/>
                <a:gd name="T2" fmla="*/ 0 w 1"/>
                <a:gd name="T3" fmla="*/ 410 h 410"/>
                <a:gd name="T4" fmla="*/ 0 60000 65536"/>
                <a:gd name="T5" fmla="*/ 0 60000 65536"/>
                <a:gd name="T6" fmla="*/ 0 w 1"/>
                <a:gd name="T7" fmla="*/ 0 h 410"/>
                <a:gd name="T8" fmla="*/ 1 w 1"/>
                <a:gd name="T9" fmla="*/ 410 h 41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410">
                  <a:moveTo>
                    <a:pt x="0" y="0"/>
                  </a:moveTo>
                  <a:lnTo>
                    <a:pt x="0" y="410"/>
                  </a:ln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" name="Group 86"/>
          <p:cNvGrpSpPr>
            <a:grpSpLocks/>
          </p:cNvGrpSpPr>
          <p:nvPr/>
        </p:nvGrpSpPr>
        <p:grpSpPr bwMode="auto">
          <a:xfrm rot="20935636" flipH="1">
            <a:off x="9780588" y="4724400"/>
            <a:ext cx="914400" cy="762000"/>
            <a:chOff x="-1152" y="2064"/>
            <a:chExt cx="1109" cy="982"/>
          </a:xfrm>
        </p:grpSpPr>
        <p:grpSp>
          <p:nvGrpSpPr>
            <p:cNvPr id="21563" name="Group 87"/>
            <p:cNvGrpSpPr>
              <a:grpSpLocks/>
            </p:cNvGrpSpPr>
            <p:nvPr/>
          </p:nvGrpSpPr>
          <p:grpSpPr bwMode="auto">
            <a:xfrm rot="-240361">
              <a:off x="-336" y="2688"/>
              <a:ext cx="293" cy="286"/>
              <a:chOff x="576" y="1392"/>
              <a:chExt cx="1008" cy="960"/>
            </a:xfrm>
          </p:grpSpPr>
          <p:sp>
            <p:nvSpPr>
              <p:cNvPr id="21596" name="Oval 88"/>
              <p:cNvSpPr>
                <a:spLocks noChangeArrowheads="1"/>
              </p:cNvSpPr>
              <p:nvPr/>
            </p:nvSpPr>
            <p:spPr bwMode="auto">
              <a:xfrm>
                <a:off x="576" y="1392"/>
                <a:ext cx="1008" cy="96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97" name="Oval 89"/>
              <p:cNvSpPr>
                <a:spLocks noChangeArrowheads="1"/>
              </p:cNvSpPr>
              <p:nvPr/>
            </p:nvSpPr>
            <p:spPr bwMode="auto">
              <a:xfrm>
                <a:off x="768" y="1584"/>
                <a:ext cx="624" cy="576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98" name="AutoShape 90"/>
              <p:cNvSpPr>
                <a:spLocks noChangeArrowheads="1"/>
              </p:cNvSpPr>
              <p:nvPr/>
            </p:nvSpPr>
            <p:spPr bwMode="auto">
              <a:xfrm>
                <a:off x="816" y="1632"/>
                <a:ext cx="528" cy="480"/>
              </a:xfrm>
              <a:prstGeom prst="star8">
                <a:avLst>
                  <a:gd name="adj" fmla="val 13542"/>
                </a:avLst>
              </a:prstGeom>
              <a:gradFill rotWithShape="1">
                <a:gsLst>
                  <a:gs pos="0">
                    <a:schemeClr val="tx1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2"/>
                </a:solidFill>
                <a:miter lim="800000"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1564" name="Group 91"/>
            <p:cNvGrpSpPr>
              <a:grpSpLocks/>
            </p:cNvGrpSpPr>
            <p:nvPr/>
          </p:nvGrpSpPr>
          <p:grpSpPr bwMode="auto">
            <a:xfrm rot="-240361">
              <a:off x="-1090" y="2760"/>
              <a:ext cx="293" cy="286"/>
              <a:chOff x="576" y="1392"/>
              <a:chExt cx="1008" cy="960"/>
            </a:xfrm>
          </p:grpSpPr>
          <p:sp>
            <p:nvSpPr>
              <p:cNvPr id="21593" name="Oval 92"/>
              <p:cNvSpPr>
                <a:spLocks noChangeArrowheads="1"/>
              </p:cNvSpPr>
              <p:nvPr/>
            </p:nvSpPr>
            <p:spPr bwMode="auto">
              <a:xfrm>
                <a:off x="576" y="1392"/>
                <a:ext cx="1008" cy="96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94" name="Oval 93"/>
              <p:cNvSpPr>
                <a:spLocks noChangeArrowheads="1"/>
              </p:cNvSpPr>
              <p:nvPr/>
            </p:nvSpPr>
            <p:spPr bwMode="auto">
              <a:xfrm>
                <a:off x="768" y="1584"/>
                <a:ext cx="624" cy="576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95" name="AutoShape 94"/>
              <p:cNvSpPr>
                <a:spLocks noChangeArrowheads="1"/>
              </p:cNvSpPr>
              <p:nvPr/>
            </p:nvSpPr>
            <p:spPr bwMode="auto">
              <a:xfrm>
                <a:off x="816" y="1632"/>
                <a:ext cx="528" cy="480"/>
              </a:xfrm>
              <a:prstGeom prst="star8">
                <a:avLst>
                  <a:gd name="adj" fmla="val 13542"/>
                </a:avLst>
              </a:prstGeom>
              <a:gradFill rotWithShape="1">
                <a:gsLst>
                  <a:gs pos="0">
                    <a:schemeClr val="tx1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2"/>
                </a:solidFill>
                <a:miter lim="800000"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1565" name="Group 95"/>
            <p:cNvGrpSpPr>
              <a:grpSpLocks/>
            </p:cNvGrpSpPr>
            <p:nvPr/>
          </p:nvGrpSpPr>
          <p:grpSpPr bwMode="auto">
            <a:xfrm rot="21359639" flipH="1">
              <a:off x="-1156" y="2067"/>
              <a:ext cx="1021" cy="896"/>
              <a:chOff x="2160" y="1296"/>
              <a:chExt cx="2336" cy="2103"/>
            </a:xfrm>
          </p:grpSpPr>
          <p:sp>
            <p:nvSpPr>
              <p:cNvPr id="21566" name="Freeform 96"/>
              <p:cNvSpPr>
                <a:spLocks/>
              </p:cNvSpPr>
              <p:nvPr/>
            </p:nvSpPr>
            <p:spPr bwMode="auto">
              <a:xfrm>
                <a:off x="2605" y="2588"/>
                <a:ext cx="549" cy="463"/>
              </a:xfrm>
              <a:custGeom>
                <a:avLst/>
                <a:gdLst>
                  <a:gd name="T0" fmla="*/ 0 w 197"/>
                  <a:gd name="T1" fmla="*/ 135455 h 168"/>
                  <a:gd name="T2" fmla="*/ 62658 w 197"/>
                  <a:gd name="T3" fmla="*/ 193140 h 168"/>
                  <a:gd name="T4" fmla="*/ 125573 w 197"/>
                  <a:gd name="T5" fmla="*/ 193140 h 168"/>
                  <a:gd name="T6" fmla="*/ 187950 w 197"/>
                  <a:gd name="T7" fmla="*/ 193140 h 168"/>
                  <a:gd name="T8" fmla="*/ 250603 w 197"/>
                  <a:gd name="T9" fmla="*/ 147220 h 168"/>
                  <a:gd name="T10" fmla="*/ 229610 w 197"/>
                  <a:gd name="T11" fmla="*/ 65349 h 168"/>
                  <a:gd name="T12" fmla="*/ 172428 w 197"/>
                  <a:gd name="T13" fmla="*/ 31506 h 168"/>
                  <a:gd name="T14" fmla="*/ 141029 w 197"/>
                  <a:gd name="T15" fmla="*/ 7496 h 168"/>
                  <a:gd name="T16" fmla="*/ 104410 w 197"/>
                  <a:gd name="T17" fmla="*/ 2720 h 168"/>
                  <a:gd name="T18" fmla="*/ 104410 w 197"/>
                  <a:gd name="T19" fmla="*/ 21913 h 168"/>
                  <a:gd name="T20" fmla="*/ 88907 w 197"/>
                  <a:gd name="T21" fmla="*/ 36403 h 168"/>
                  <a:gd name="T22" fmla="*/ 62658 w 197"/>
                  <a:gd name="T23" fmla="*/ 36403 h 168"/>
                  <a:gd name="T24" fmla="*/ 46924 w 197"/>
                  <a:gd name="T25" fmla="*/ 60391 h 168"/>
                  <a:gd name="T26" fmla="*/ 57656 w 197"/>
                  <a:gd name="T27" fmla="*/ 99049 h 168"/>
                  <a:gd name="T28" fmla="*/ 10258 w 197"/>
                  <a:gd name="T29" fmla="*/ 103842 h 168"/>
                  <a:gd name="T30" fmla="*/ 0 w 197"/>
                  <a:gd name="T31" fmla="*/ 135455 h 16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97"/>
                  <a:gd name="T49" fmla="*/ 0 h 168"/>
                  <a:gd name="T50" fmla="*/ 197 w 197"/>
                  <a:gd name="T51" fmla="*/ 168 h 16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97" h="168">
                    <a:moveTo>
                      <a:pt x="0" y="112"/>
                    </a:moveTo>
                    <a:cubicBezTo>
                      <a:pt x="0" y="120"/>
                      <a:pt x="32" y="152"/>
                      <a:pt x="48" y="160"/>
                    </a:cubicBezTo>
                    <a:cubicBezTo>
                      <a:pt x="64" y="168"/>
                      <a:pt x="80" y="160"/>
                      <a:pt x="96" y="160"/>
                    </a:cubicBezTo>
                    <a:cubicBezTo>
                      <a:pt x="112" y="160"/>
                      <a:pt x="128" y="166"/>
                      <a:pt x="144" y="160"/>
                    </a:cubicBezTo>
                    <a:cubicBezTo>
                      <a:pt x="160" y="154"/>
                      <a:pt x="187" y="140"/>
                      <a:pt x="192" y="122"/>
                    </a:cubicBezTo>
                    <a:cubicBezTo>
                      <a:pt x="197" y="104"/>
                      <a:pt x="186" y="70"/>
                      <a:pt x="176" y="54"/>
                    </a:cubicBezTo>
                    <a:cubicBezTo>
                      <a:pt x="166" y="38"/>
                      <a:pt x="143" y="34"/>
                      <a:pt x="132" y="26"/>
                    </a:cubicBezTo>
                    <a:cubicBezTo>
                      <a:pt x="121" y="18"/>
                      <a:pt x="117" y="10"/>
                      <a:pt x="108" y="6"/>
                    </a:cubicBezTo>
                    <a:cubicBezTo>
                      <a:pt x="99" y="2"/>
                      <a:pt x="85" y="0"/>
                      <a:pt x="80" y="2"/>
                    </a:cubicBezTo>
                    <a:cubicBezTo>
                      <a:pt x="75" y="4"/>
                      <a:pt x="82" y="13"/>
                      <a:pt x="80" y="18"/>
                    </a:cubicBezTo>
                    <a:cubicBezTo>
                      <a:pt x="78" y="23"/>
                      <a:pt x="73" y="28"/>
                      <a:pt x="68" y="30"/>
                    </a:cubicBezTo>
                    <a:cubicBezTo>
                      <a:pt x="63" y="32"/>
                      <a:pt x="53" y="27"/>
                      <a:pt x="48" y="30"/>
                    </a:cubicBezTo>
                    <a:cubicBezTo>
                      <a:pt x="43" y="33"/>
                      <a:pt x="37" y="41"/>
                      <a:pt x="36" y="50"/>
                    </a:cubicBezTo>
                    <a:cubicBezTo>
                      <a:pt x="35" y="59"/>
                      <a:pt x="49" y="76"/>
                      <a:pt x="44" y="82"/>
                    </a:cubicBezTo>
                    <a:cubicBezTo>
                      <a:pt x="39" y="88"/>
                      <a:pt x="15" y="81"/>
                      <a:pt x="8" y="86"/>
                    </a:cubicBezTo>
                    <a:cubicBezTo>
                      <a:pt x="1" y="91"/>
                      <a:pt x="2" y="107"/>
                      <a:pt x="0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66CCFF"/>
                  </a:gs>
                  <a:gs pos="100000">
                    <a:srgbClr val="336699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67" name="Freeform 97"/>
              <p:cNvSpPr>
                <a:spLocks/>
              </p:cNvSpPr>
              <p:nvPr/>
            </p:nvSpPr>
            <p:spPr bwMode="auto">
              <a:xfrm>
                <a:off x="3407" y="2742"/>
                <a:ext cx="1089" cy="290"/>
              </a:xfrm>
              <a:custGeom>
                <a:avLst/>
                <a:gdLst>
                  <a:gd name="T0" fmla="*/ 0 w 391"/>
                  <a:gd name="T1" fmla="*/ 27011 h 105"/>
                  <a:gd name="T2" fmla="*/ 83095 w 391"/>
                  <a:gd name="T3" fmla="*/ 51452 h 105"/>
                  <a:gd name="T4" fmla="*/ 135401 w 391"/>
                  <a:gd name="T5" fmla="*/ 41779 h 105"/>
                  <a:gd name="T6" fmla="*/ 249710 w 391"/>
                  <a:gd name="T7" fmla="*/ 9780 h 105"/>
                  <a:gd name="T8" fmla="*/ 436915 w 391"/>
                  <a:gd name="T9" fmla="*/ 9780 h 105"/>
                  <a:gd name="T10" fmla="*/ 499444 w 391"/>
                  <a:gd name="T11" fmla="*/ 68791 h 105"/>
                  <a:gd name="T12" fmla="*/ 379448 w 391"/>
                  <a:gd name="T13" fmla="*/ 80819 h 105"/>
                  <a:gd name="T14" fmla="*/ 244543 w 391"/>
                  <a:gd name="T15" fmla="*/ 80819 h 105"/>
                  <a:gd name="T16" fmla="*/ 62521 w 391"/>
                  <a:gd name="T17" fmla="*/ 127443 h 105"/>
                  <a:gd name="T18" fmla="*/ 36344 w 391"/>
                  <a:gd name="T19" fmla="*/ 75883 h 105"/>
                  <a:gd name="T20" fmla="*/ 0 w 391"/>
                  <a:gd name="T21" fmla="*/ 27011 h 10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91"/>
                  <a:gd name="T34" fmla="*/ 0 h 105"/>
                  <a:gd name="T35" fmla="*/ 391 w 391"/>
                  <a:gd name="T36" fmla="*/ 105 h 10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91" h="105">
                    <a:moveTo>
                      <a:pt x="0" y="22"/>
                    </a:moveTo>
                    <a:cubicBezTo>
                      <a:pt x="9" y="18"/>
                      <a:pt x="47" y="40"/>
                      <a:pt x="64" y="42"/>
                    </a:cubicBezTo>
                    <a:cubicBezTo>
                      <a:pt x="81" y="44"/>
                      <a:pt x="83" y="40"/>
                      <a:pt x="104" y="34"/>
                    </a:cubicBezTo>
                    <a:cubicBezTo>
                      <a:pt x="125" y="28"/>
                      <a:pt x="153" y="12"/>
                      <a:pt x="192" y="8"/>
                    </a:cubicBezTo>
                    <a:cubicBezTo>
                      <a:pt x="231" y="4"/>
                      <a:pt x="304" y="0"/>
                      <a:pt x="336" y="8"/>
                    </a:cubicBezTo>
                    <a:cubicBezTo>
                      <a:pt x="368" y="16"/>
                      <a:pt x="391" y="46"/>
                      <a:pt x="384" y="56"/>
                    </a:cubicBezTo>
                    <a:cubicBezTo>
                      <a:pt x="377" y="66"/>
                      <a:pt x="325" y="64"/>
                      <a:pt x="292" y="66"/>
                    </a:cubicBezTo>
                    <a:cubicBezTo>
                      <a:pt x="259" y="68"/>
                      <a:pt x="229" y="60"/>
                      <a:pt x="188" y="66"/>
                    </a:cubicBezTo>
                    <a:cubicBezTo>
                      <a:pt x="147" y="72"/>
                      <a:pt x="75" y="105"/>
                      <a:pt x="48" y="104"/>
                    </a:cubicBezTo>
                    <a:cubicBezTo>
                      <a:pt x="21" y="103"/>
                      <a:pt x="36" y="76"/>
                      <a:pt x="28" y="62"/>
                    </a:cubicBezTo>
                    <a:cubicBezTo>
                      <a:pt x="20" y="48"/>
                      <a:pt x="6" y="30"/>
                      <a:pt x="0" y="22"/>
                    </a:cubicBezTo>
                    <a:close/>
                  </a:path>
                </a:pathLst>
              </a:custGeom>
              <a:solidFill>
                <a:schemeClr val="tx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68" name="Freeform 98"/>
              <p:cNvSpPr>
                <a:spLocks/>
              </p:cNvSpPr>
              <p:nvPr/>
            </p:nvSpPr>
            <p:spPr bwMode="auto">
              <a:xfrm>
                <a:off x="3104" y="2387"/>
                <a:ext cx="854" cy="752"/>
              </a:xfrm>
              <a:custGeom>
                <a:avLst/>
                <a:gdLst>
                  <a:gd name="T0" fmla="*/ 16638 w 307"/>
                  <a:gd name="T1" fmla="*/ 71211 h 273"/>
                  <a:gd name="T2" fmla="*/ 83781 w 307"/>
                  <a:gd name="T3" fmla="*/ 66446 h 273"/>
                  <a:gd name="T4" fmla="*/ 145386 w 307"/>
                  <a:gd name="T5" fmla="*/ 95165 h 273"/>
                  <a:gd name="T6" fmla="*/ 228021 w 307"/>
                  <a:gd name="T7" fmla="*/ 85612 h 273"/>
                  <a:gd name="T8" fmla="*/ 238678 w 307"/>
                  <a:gd name="T9" fmla="*/ 46800 h 273"/>
                  <a:gd name="T10" fmla="*/ 367487 w 307"/>
                  <a:gd name="T11" fmla="*/ 13186 h 273"/>
                  <a:gd name="T12" fmla="*/ 392929 w 307"/>
                  <a:gd name="T13" fmla="*/ 128914 h 273"/>
                  <a:gd name="T14" fmla="*/ 382745 w 307"/>
                  <a:gd name="T15" fmla="*/ 162528 h 273"/>
                  <a:gd name="T16" fmla="*/ 315974 w 307"/>
                  <a:gd name="T17" fmla="*/ 186477 h 273"/>
                  <a:gd name="T18" fmla="*/ 212699 w 307"/>
                  <a:gd name="T19" fmla="*/ 196156 h 273"/>
                  <a:gd name="T20" fmla="*/ 140409 w 307"/>
                  <a:gd name="T21" fmla="*/ 181755 h 273"/>
                  <a:gd name="T22" fmla="*/ 104249 w 307"/>
                  <a:gd name="T23" fmla="*/ 128914 h 273"/>
                  <a:gd name="T24" fmla="*/ 202579 w 307"/>
                  <a:gd name="T25" fmla="*/ 268180 h 273"/>
                  <a:gd name="T26" fmla="*/ 114903 w 307"/>
                  <a:gd name="T27" fmla="*/ 311468 h 273"/>
                  <a:gd name="T28" fmla="*/ 16638 w 307"/>
                  <a:gd name="T29" fmla="*/ 164592 h 273"/>
                  <a:gd name="T30" fmla="*/ 16638 w 307"/>
                  <a:gd name="T31" fmla="*/ 71211 h 27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07"/>
                  <a:gd name="T49" fmla="*/ 0 h 273"/>
                  <a:gd name="T50" fmla="*/ 307 w 307"/>
                  <a:gd name="T51" fmla="*/ 273 h 27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07" h="273">
                    <a:moveTo>
                      <a:pt x="13" y="59"/>
                    </a:moveTo>
                    <a:cubicBezTo>
                      <a:pt x="22" y="45"/>
                      <a:pt x="48" y="52"/>
                      <a:pt x="65" y="55"/>
                    </a:cubicBezTo>
                    <a:cubicBezTo>
                      <a:pt x="82" y="58"/>
                      <a:pt x="94" y="76"/>
                      <a:pt x="113" y="79"/>
                    </a:cubicBezTo>
                    <a:cubicBezTo>
                      <a:pt x="132" y="82"/>
                      <a:pt x="165" y="78"/>
                      <a:pt x="177" y="71"/>
                    </a:cubicBezTo>
                    <a:cubicBezTo>
                      <a:pt x="189" y="64"/>
                      <a:pt x="167" y="49"/>
                      <a:pt x="185" y="39"/>
                    </a:cubicBezTo>
                    <a:cubicBezTo>
                      <a:pt x="203" y="29"/>
                      <a:pt x="265" y="0"/>
                      <a:pt x="285" y="11"/>
                    </a:cubicBezTo>
                    <a:cubicBezTo>
                      <a:pt x="305" y="22"/>
                      <a:pt x="303" y="86"/>
                      <a:pt x="305" y="107"/>
                    </a:cubicBezTo>
                    <a:cubicBezTo>
                      <a:pt x="307" y="128"/>
                      <a:pt x="307" y="127"/>
                      <a:pt x="297" y="135"/>
                    </a:cubicBezTo>
                    <a:cubicBezTo>
                      <a:pt x="287" y="143"/>
                      <a:pt x="267" y="150"/>
                      <a:pt x="245" y="155"/>
                    </a:cubicBezTo>
                    <a:cubicBezTo>
                      <a:pt x="223" y="160"/>
                      <a:pt x="188" y="164"/>
                      <a:pt x="165" y="163"/>
                    </a:cubicBezTo>
                    <a:cubicBezTo>
                      <a:pt x="142" y="162"/>
                      <a:pt x="123" y="160"/>
                      <a:pt x="109" y="151"/>
                    </a:cubicBezTo>
                    <a:cubicBezTo>
                      <a:pt x="95" y="142"/>
                      <a:pt x="73" y="95"/>
                      <a:pt x="81" y="107"/>
                    </a:cubicBezTo>
                    <a:cubicBezTo>
                      <a:pt x="89" y="119"/>
                      <a:pt x="156" y="198"/>
                      <a:pt x="157" y="223"/>
                    </a:cubicBezTo>
                    <a:cubicBezTo>
                      <a:pt x="158" y="248"/>
                      <a:pt x="113" y="273"/>
                      <a:pt x="89" y="259"/>
                    </a:cubicBezTo>
                    <a:cubicBezTo>
                      <a:pt x="65" y="245"/>
                      <a:pt x="26" y="170"/>
                      <a:pt x="13" y="137"/>
                    </a:cubicBezTo>
                    <a:cubicBezTo>
                      <a:pt x="0" y="104"/>
                      <a:pt x="6" y="71"/>
                      <a:pt x="13" y="5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69" name="Freeform 99" descr="Широкий диагональный 1"/>
              <p:cNvSpPr>
                <a:spLocks/>
              </p:cNvSpPr>
              <p:nvPr/>
            </p:nvSpPr>
            <p:spPr bwMode="auto">
              <a:xfrm>
                <a:off x="3407" y="1795"/>
                <a:ext cx="471" cy="715"/>
              </a:xfrm>
              <a:custGeom>
                <a:avLst/>
                <a:gdLst>
                  <a:gd name="T0" fmla="*/ 0 w 471"/>
                  <a:gd name="T1" fmla="*/ 159 h 715"/>
                  <a:gd name="T2" fmla="*/ 100 w 471"/>
                  <a:gd name="T3" fmla="*/ 48 h 715"/>
                  <a:gd name="T4" fmla="*/ 317 w 471"/>
                  <a:gd name="T5" fmla="*/ 445 h 715"/>
                  <a:gd name="T6" fmla="*/ 468 w 471"/>
                  <a:gd name="T7" fmla="*/ 589 h 715"/>
                  <a:gd name="T8" fmla="*/ 333 w 471"/>
                  <a:gd name="T9" fmla="*/ 621 h 715"/>
                  <a:gd name="T10" fmla="*/ 167 w 471"/>
                  <a:gd name="T11" fmla="*/ 699 h 715"/>
                  <a:gd name="T12" fmla="*/ 111 w 471"/>
                  <a:gd name="T13" fmla="*/ 523 h 715"/>
                  <a:gd name="T14" fmla="*/ 134 w 471"/>
                  <a:gd name="T15" fmla="*/ 440 h 715"/>
                  <a:gd name="T16" fmla="*/ 156 w 471"/>
                  <a:gd name="T17" fmla="*/ 313 h 715"/>
                  <a:gd name="T18" fmla="*/ 56 w 471"/>
                  <a:gd name="T19" fmla="*/ 159 h 715"/>
                  <a:gd name="T20" fmla="*/ 0 w 471"/>
                  <a:gd name="T21" fmla="*/ 159 h 7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71"/>
                  <a:gd name="T34" fmla="*/ 0 h 715"/>
                  <a:gd name="T35" fmla="*/ 471 w 471"/>
                  <a:gd name="T36" fmla="*/ 715 h 7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71" h="715">
                    <a:moveTo>
                      <a:pt x="0" y="159"/>
                    </a:moveTo>
                    <a:cubicBezTo>
                      <a:pt x="8" y="131"/>
                      <a:pt x="47" y="0"/>
                      <a:pt x="100" y="48"/>
                    </a:cubicBezTo>
                    <a:cubicBezTo>
                      <a:pt x="153" y="96"/>
                      <a:pt x="256" y="355"/>
                      <a:pt x="317" y="445"/>
                    </a:cubicBezTo>
                    <a:cubicBezTo>
                      <a:pt x="378" y="535"/>
                      <a:pt x="465" y="560"/>
                      <a:pt x="468" y="589"/>
                    </a:cubicBezTo>
                    <a:cubicBezTo>
                      <a:pt x="471" y="618"/>
                      <a:pt x="383" y="603"/>
                      <a:pt x="333" y="621"/>
                    </a:cubicBezTo>
                    <a:cubicBezTo>
                      <a:pt x="283" y="639"/>
                      <a:pt x="204" y="715"/>
                      <a:pt x="167" y="699"/>
                    </a:cubicBezTo>
                    <a:cubicBezTo>
                      <a:pt x="130" y="683"/>
                      <a:pt x="117" y="567"/>
                      <a:pt x="111" y="523"/>
                    </a:cubicBezTo>
                    <a:cubicBezTo>
                      <a:pt x="106" y="479"/>
                      <a:pt x="125" y="476"/>
                      <a:pt x="134" y="440"/>
                    </a:cubicBezTo>
                    <a:cubicBezTo>
                      <a:pt x="142" y="404"/>
                      <a:pt x="170" y="360"/>
                      <a:pt x="156" y="313"/>
                    </a:cubicBezTo>
                    <a:cubicBezTo>
                      <a:pt x="142" y="266"/>
                      <a:pt x="81" y="184"/>
                      <a:pt x="56" y="159"/>
                    </a:cubicBezTo>
                    <a:cubicBezTo>
                      <a:pt x="31" y="134"/>
                      <a:pt x="11" y="159"/>
                      <a:pt x="0" y="159"/>
                    </a:cubicBezTo>
                    <a:close/>
                  </a:path>
                </a:pathLst>
              </a:custGeom>
              <a:pattFill prst="wdDnDiag">
                <a:fgClr>
                  <a:srgbClr val="FF0000"/>
                </a:fgClr>
                <a:bgClr>
                  <a:srgbClr val="0099CC"/>
                </a:bgClr>
              </a:patt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70" name="Freeform 100"/>
              <p:cNvSpPr>
                <a:spLocks/>
              </p:cNvSpPr>
              <p:nvPr/>
            </p:nvSpPr>
            <p:spPr bwMode="auto">
              <a:xfrm>
                <a:off x="3016" y="1481"/>
                <a:ext cx="487" cy="506"/>
              </a:xfrm>
              <a:custGeom>
                <a:avLst/>
                <a:gdLst>
                  <a:gd name="T0" fmla="*/ 200 w 487"/>
                  <a:gd name="T1" fmla="*/ 207 h 506"/>
                  <a:gd name="T2" fmla="*/ 120 w 487"/>
                  <a:gd name="T3" fmla="*/ 351 h 506"/>
                  <a:gd name="T4" fmla="*/ 128 w 487"/>
                  <a:gd name="T5" fmla="*/ 479 h 506"/>
                  <a:gd name="T6" fmla="*/ 248 w 487"/>
                  <a:gd name="T7" fmla="*/ 503 h 506"/>
                  <a:gd name="T8" fmla="*/ 336 w 487"/>
                  <a:gd name="T9" fmla="*/ 463 h 506"/>
                  <a:gd name="T10" fmla="*/ 448 w 487"/>
                  <a:gd name="T11" fmla="*/ 359 h 506"/>
                  <a:gd name="T12" fmla="*/ 440 w 487"/>
                  <a:gd name="T13" fmla="*/ 295 h 506"/>
                  <a:gd name="T14" fmla="*/ 472 w 487"/>
                  <a:gd name="T15" fmla="*/ 231 h 506"/>
                  <a:gd name="T16" fmla="*/ 480 w 487"/>
                  <a:gd name="T17" fmla="*/ 151 h 506"/>
                  <a:gd name="T18" fmla="*/ 432 w 487"/>
                  <a:gd name="T19" fmla="*/ 63 h 506"/>
                  <a:gd name="T20" fmla="*/ 344 w 487"/>
                  <a:gd name="T21" fmla="*/ 7 h 506"/>
                  <a:gd name="T22" fmla="*/ 192 w 487"/>
                  <a:gd name="T23" fmla="*/ 23 h 506"/>
                  <a:gd name="T24" fmla="*/ 192 w 487"/>
                  <a:gd name="T25" fmla="*/ 55 h 506"/>
                  <a:gd name="T26" fmla="*/ 152 w 487"/>
                  <a:gd name="T27" fmla="*/ 103 h 506"/>
                  <a:gd name="T28" fmla="*/ 96 w 487"/>
                  <a:gd name="T29" fmla="*/ 143 h 506"/>
                  <a:gd name="T30" fmla="*/ 32 w 487"/>
                  <a:gd name="T31" fmla="*/ 175 h 506"/>
                  <a:gd name="T32" fmla="*/ 0 w 487"/>
                  <a:gd name="T33" fmla="*/ 239 h 506"/>
                  <a:gd name="T34" fmla="*/ 32 w 487"/>
                  <a:gd name="T35" fmla="*/ 287 h 506"/>
                  <a:gd name="T36" fmla="*/ 112 w 487"/>
                  <a:gd name="T37" fmla="*/ 287 h 506"/>
                  <a:gd name="T38" fmla="*/ 152 w 487"/>
                  <a:gd name="T39" fmla="*/ 247 h 506"/>
                  <a:gd name="T40" fmla="*/ 200 w 487"/>
                  <a:gd name="T41" fmla="*/ 199 h 50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87"/>
                  <a:gd name="T64" fmla="*/ 0 h 506"/>
                  <a:gd name="T65" fmla="*/ 487 w 487"/>
                  <a:gd name="T66" fmla="*/ 506 h 50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87" h="506">
                    <a:moveTo>
                      <a:pt x="200" y="207"/>
                    </a:moveTo>
                    <a:cubicBezTo>
                      <a:pt x="187" y="231"/>
                      <a:pt x="132" y="306"/>
                      <a:pt x="120" y="351"/>
                    </a:cubicBezTo>
                    <a:cubicBezTo>
                      <a:pt x="108" y="396"/>
                      <a:pt x="107" y="454"/>
                      <a:pt x="128" y="479"/>
                    </a:cubicBezTo>
                    <a:cubicBezTo>
                      <a:pt x="149" y="504"/>
                      <a:pt x="213" y="506"/>
                      <a:pt x="248" y="503"/>
                    </a:cubicBezTo>
                    <a:cubicBezTo>
                      <a:pt x="283" y="500"/>
                      <a:pt x="303" y="487"/>
                      <a:pt x="336" y="463"/>
                    </a:cubicBezTo>
                    <a:cubicBezTo>
                      <a:pt x="369" y="439"/>
                      <a:pt x="431" y="387"/>
                      <a:pt x="448" y="359"/>
                    </a:cubicBezTo>
                    <a:cubicBezTo>
                      <a:pt x="465" y="331"/>
                      <a:pt x="436" y="316"/>
                      <a:pt x="440" y="295"/>
                    </a:cubicBezTo>
                    <a:cubicBezTo>
                      <a:pt x="444" y="274"/>
                      <a:pt x="465" y="255"/>
                      <a:pt x="472" y="231"/>
                    </a:cubicBezTo>
                    <a:cubicBezTo>
                      <a:pt x="479" y="207"/>
                      <a:pt x="487" y="179"/>
                      <a:pt x="480" y="151"/>
                    </a:cubicBezTo>
                    <a:cubicBezTo>
                      <a:pt x="473" y="123"/>
                      <a:pt x="455" y="87"/>
                      <a:pt x="432" y="63"/>
                    </a:cubicBezTo>
                    <a:cubicBezTo>
                      <a:pt x="409" y="39"/>
                      <a:pt x="384" y="14"/>
                      <a:pt x="344" y="7"/>
                    </a:cubicBezTo>
                    <a:cubicBezTo>
                      <a:pt x="304" y="0"/>
                      <a:pt x="217" y="15"/>
                      <a:pt x="192" y="23"/>
                    </a:cubicBezTo>
                    <a:cubicBezTo>
                      <a:pt x="167" y="31"/>
                      <a:pt x="199" y="42"/>
                      <a:pt x="192" y="55"/>
                    </a:cubicBezTo>
                    <a:cubicBezTo>
                      <a:pt x="185" y="68"/>
                      <a:pt x="168" y="88"/>
                      <a:pt x="152" y="103"/>
                    </a:cubicBezTo>
                    <a:cubicBezTo>
                      <a:pt x="136" y="118"/>
                      <a:pt x="116" y="131"/>
                      <a:pt x="96" y="143"/>
                    </a:cubicBezTo>
                    <a:cubicBezTo>
                      <a:pt x="76" y="155"/>
                      <a:pt x="48" y="159"/>
                      <a:pt x="32" y="175"/>
                    </a:cubicBezTo>
                    <a:cubicBezTo>
                      <a:pt x="16" y="191"/>
                      <a:pt x="0" y="220"/>
                      <a:pt x="0" y="239"/>
                    </a:cubicBezTo>
                    <a:cubicBezTo>
                      <a:pt x="0" y="258"/>
                      <a:pt x="13" y="279"/>
                      <a:pt x="32" y="287"/>
                    </a:cubicBezTo>
                    <a:cubicBezTo>
                      <a:pt x="51" y="295"/>
                      <a:pt x="92" y="294"/>
                      <a:pt x="112" y="287"/>
                    </a:cubicBezTo>
                    <a:cubicBezTo>
                      <a:pt x="132" y="280"/>
                      <a:pt x="137" y="262"/>
                      <a:pt x="152" y="247"/>
                    </a:cubicBezTo>
                    <a:cubicBezTo>
                      <a:pt x="167" y="232"/>
                      <a:pt x="192" y="207"/>
                      <a:pt x="200" y="199"/>
                    </a:cubicBezTo>
                  </a:path>
                </a:pathLst>
              </a:custGeom>
              <a:gradFill rotWithShape="1">
                <a:gsLst>
                  <a:gs pos="0">
                    <a:srgbClr val="FFA953"/>
                  </a:gs>
                  <a:gs pos="100000">
                    <a:srgbClr val="FFCF9F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71" name="Freeform 101"/>
              <p:cNvSpPr>
                <a:spLocks/>
              </p:cNvSpPr>
              <p:nvPr/>
            </p:nvSpPr>
            <p:spPr bwMode="auto">
              <a:xfrm>
                <a:off x="3152" y="1800"/>
                <a:ext cx="137" cy="57"/>
              </a:xfrm>
              <a:custGeom>
                <a:avLst/>
                <a:gdLst>
                  <a:gd name="T0" fmla="*/ 16 w 137"/>
                  <a:gd name="T1" fmla="*/ 24 h 57"/>
                  <a:gd name="T2" fmla="*/ 8 w 137"/>
                  <a:gd name="T3" fmla="*/ 0 h 57"/>
                  <a:gd name="T4" fmla="*/ 64 w 137"/>
                  <a:gd name="T5" fmla="*/ 24 h 57"/>
                  <a:gd name="T6" fmla="*/ 112 w 137"/>
                  <a:gd name="T7" fmla="*/ 8 h 57"/>
                  <a:gd name="T8" fmla="*/ 128 w 137"/>
                  <a:gd name="T9" fmla="*/ 16 h 57"/>
                  <a:gd name="T10" fmla="*/ 56 w 137"/>
                  <a:gd name="T11" fmla="*/ 56 h 57"/>
                  <a:gd name="T12" fmla="*/ 16 w 137"/>
                  <a:gd name="T13" fmla="*/ 24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57"/>
                  <a:gd name="T23" fmla="*/ 137 w 137"/>
                  <a:gd name="T24" fmla="*/ 57 h 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57">
                    <a:moveTo>
                      <a:pt x="16" y="24"/>
                    </a:moveTo>
                    <a:cubicBezTo>
                      <a:pt x="7" y="12"/>
                      <a:pt x="0" y="0"/>
                      <a:pt x="8" y="0"/>
                    </a:cubicBezTo>
                    <a:cubicBezTo>
                      <a:pt x="16" y="0"/>
                      <a:pt x="47" y="23"/>
                      <a:pt x="64" y="24"/>
                    </a:cubicBezTo>
                    <a:cubicBezTo>
                      <a:pt x="81" y="25"/>
                      <a:pt x="101" y="9"/>
                      <a:pt x="112" y="8"/>
                    </a:cubicBezTo>
                    <a:cubicBezTo>
                      <a:pt x="123" y="7"/>
                      <a:pt x="137" y="8"/>
                      <a:pt x="128" y="16"/>
                    </a:cubicBezTo>
                    <a:cubicBezTo>
                      <a:pt x="119" y="24"/>
                      <a:pt x="75" y="55"/>
                      <a:pt x="56" y="56"/>
                    </a:cubicBezTo>
                    <a:cubicBezTo>
                      <a:pt x="37" y="57"/>
                      <a:pt x="24" y="31"/>
                      <a:pt x="16" y="24"/>
                    </a:cubicBezTo>
                    <a:close/>
                  </a:path>
                </a:pathLst>
              </a:custGeom>
              <a:solidFill>
                <a:srgbClr val="FF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72" name="Freeform 102"/>
              <p:cNvSpPr>
                <a:spLocks/>
              </p:cNvSpPr>
              <p:nvPr/>
            </p:nvSpPr>
            <p:spPr bwMode="auto">
              <a:xfrm>
                <a:off x="3088" y="1517"/>
                <a:ext cx="432" cy="267"/>
              </a:xfrm>
              <a:custGeom>
                <a:avLst/>
                <a:gdLst>
                  <a:gd name="T0" fmla="*/ 336 w 432"/>
                  <a:gd name="T1" fmla="*/ 243 h 267"/>
                  <a:gd name="T2" fmla="*/ 376 w 432"/>
                  <a:gd name="T3" fmla="*/ 219 h 267"/>
                  <a:gd name="T4" fmla="*/ 408 w 432"/>
                  <a:gd name="T5" fmla="*/ 155 h 267"/>
                  <a:gd name="T6" fmla="*/ 384 w 432"/>
                  <a:gd name="T7" fmla="*/ 123 h 267"/>
                  <a:gd name="T8" fmla="*/ 304 w 432"/>
                  <a:gd name="T9" fmla="*/ 83 h 267"/>
                  <a:gd name="T10" fmla="*/ 256 w 432"/>
                  <a:gd name="T11" fmla="*/ 131 h 267"/>
                  <a:gd name="T12" fmla="*/ 200 w 432"/>
                  <a:gd name="T13" fmla="*/ 139 h 267"/>
                  <a:gd name="T14" fmla="*/ 128 w 432"/>
                  <a:gd name="T15" fmla="*/ 75 h 267"/>
                  <a:gd name="T16" fmla="*/ 16 w 432"/>
                  <a:gd name="T17" fmla="*/ 99 h 267"/>
                  <a:gd name="T18" fmla="*/ 32 w 432"/>
                  <a:gd name="T19" fmla="*/ 11 h 267"/>
                  <a:gd name="T20" fmla="*/ 128 w 432"/>
                  <a:gd name="T21" fmla="*/ 35 h 267"/>
                  <a:gd name="T22" fmla="*/ 272 w 432"/>
                  <a:gd name="T23" fmla="*/ 19 h 267"/>
                  <a:gd name="T24" fmla="*/ 320 w 432"/>
                  <a:gd name="T25" fmla="*/ 59 h 267"/>
                  <a:gd name="T26" fmla="*/ 416 w 432"/>
                  <a:gd name="T27" fmla="*/ 115 h 267"/>
                  <a:gd name="T28" fmla="*/ 416 w 432"/>
                  <a:gd name="T29" fmla="*/ 211 h 267"/>
                  <a:gd name="T30" fmla="*/ 368 w 432"/>
                  <a:gd name="T31" fmla="*/ 259 h 267"/>
                  <a:gd name="T32" fmla="*/ 320 w 432"/>
                  <a:gd name="T33" fmla="*/ 259 h 2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2"/>
                  <a:gd name="T52" fmla="*/ 0 h 267"/>
                  <a:gd name="T53" fmla="*/ 432 w 432"/>
                  <a:gd name="T54" fmla="*/ 267 h 2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2" h="267">
                    <a:moveTo>
                      <a:pt x="336" y="243"/>
                    </a:moveTo>
                    <a:cubicBezTo>
                      <a:pt x="343" y="239"/>
                      <a:pt x="364" y="234"/>
                      <a:pt x="376" y="219"/>
                    </a:cubicBezTo>
                    <a:cubicBezTo>
                      <a:pt x="388" y="204"/>
                      <a:pt x="407" y="171"/>
                      <a:pt x="408" y="155"/>
                    </a:cubicBezTo>
                    <a:cubicBezTo>
                      <a:pt x="409" y="139"/>
                      <a:pt x="401" y="135"/>
                      <a:pt x="384" y="123"/>
                    </a:cubicBezTo>
                    <a:cubicBezTo>
                      <a:pt x="367" y="111"/>
                      <a:pt x="325" y="82"/>
                      <a:pt x="304" y="83"/>
                    </a:cubicBezTo>
                    <a:cubicBezTo>
                      <a:pt x="283" y="84"/>
                      <a:pt x="273" y="122"/>
                      <a:pt x="256" y="131"/>
                    </a:cubicBezTo>
                    <a:cubicBezTo>
                      <a:pt x="239" y="140"/>
                      <a:pt x="221" y="148"/>
                      <a:pt x="200" y="139"/>
                    </a:cubicBezTo>
                    <a:cubicBezTo>
                      <a:pt x="179" y="130"/>
                      <a:pt x="159" y="82"/>
                      <a:pt x="128" y="75"/>
                    </a:cubicBezTo>
                    <a:cubicBezTo>
                      <a:pt x="97" y="68"/>
                      <a:pt x="32" y="110"/>
                      <a:pt x="16" y="99"/>
                    </a:cubicBezTo>
                    <a:cubicBezTo>
                      <a:pt x="0" y="88"/>
                      <a:pt x="13" y="22"/>
                      <a:pt x="32" y="11"/>
                    </a:cubicBezTo>
                    <a:cubicBezTo>
                      <a:pt x="51" y="0"/>
                      <a:pt x="88" y="34"/>
                      <a:pt x="128" y="35"/>
                    </a:cubicBezTo>
                    <a:cubicBezTo>
                      <a:pt x="168" y="36"/>
                      <a:pt x="240" y="15"/>
                      <a:pt x="272" y="19"/>
                    </a:cubicBezTo>
                    <a:cubicBezTo>
                      <a:pt x="304" y="23"/>
                      <a:pt x="296" y="43"/>
                      <a:pt x="320" y="59"/>
                    </a:cubicBezTo>
                    <a:cubicBezTo>
                      <a:pt x="344" y="75"/>
                      <a:pt x="400" y="90"/>
                      <a:pt x="416" y="115"/>
                    </a:cubicBezTo>
                    <a:cubicBezTo>
                      <a:pt x="432" y="140"/>
                      <a:pt x="424" y="187"/>
                      <a:pt x="416" y="211"/>
                    </a:cubicBezTo>
                    <a:cubicBezTo>
                      <a:pt x="408" y="235"/>
                      <a:pt x="384" y="251"/>
                      <a:pt x="368" y="259"/>
                    </a:cubicBezTo>
                    <a:cubicBezTo>
                      <a:pt x="352" y="267"/>
                      <a:pt x="336" y="263"/>
                      <a:pt x="320" y="259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0099CC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73" name="Freeform 103"/>
              <p:cNvSpPr>
                <a:spLocks/>
              </p:cNvSpPr>
              <p:nvPr/>
            </p:nvSpPr>
            <p:spPr bwMode="auto">
              <a:xfrm>
                <a:off x="2547" y="1984"/>
                <a:ext cx="713" cy="413"/>
              </a:xfrm>
              <a:custGeom>
                <a:avLst/>
                <a:gdLst>
                  <a:gd name="T0" fmla="*/ 693 w 713"/>
                  <a:gd name="T1" fmla="*/ 0 h 413"/>
                  <a:gd name="T2" fmla="*/ 605 w 713"/>
                  <a:gd name="T3" fmla="*/ 136 h 413"/>
                  <a:gd name="T4" fmla="*/ 525 w 713"/>
                  <a:gd name="T5" fmla="*/ 224 h 413"/>
                  <a:gd name="T6" fmla="*/ 429 w 713"/>
                  <a:gd name="T7" fmla="*/ 288 h 413"/>
                  <a:gd name="T8" fmla="*/ 389 w 713"/>
                  <a:gd name="T9" fmla="*/ 304 h 413"/>
                  <a:gd name="T10" fmla="*/ 189 w 713"/>
                  <a:gd name="T11" fmla="*/ 272 h 413"/>
                  <a:gd name="T12" fmla="*/ 113 w 713"/>
                  <a:gd name="T13" fmla="*/ 216 h 413"/>
                  <a:gd name="T14" fmla="*/ 57 w 713"/>
                  <a:gd name="T15" fmla="*/ 248 h 413"/>
                  <a:gd name="T16" fmla="*/ 21 w 713"/>
                  <a:gd name="T17" fmla="*/ 296 h 413"/>
                  <a:gd name="T18" fmla="*/ 5 w 713"/>
                  <a:gd name="T19" fmla="*/ 344 h 413"/>
                  <a:gd name="T20" fmla="*/ 13 w 713"/>
                  <a:gd name="T21" fmla="*/ 368 h 413"/>
                  <a:gd name="T22" fmla="*/ 85 w 713"/>
                  <a:gd name="T23" fmla="*/ 376 h 413"/>
                  <a:gd name="T24" fmla="*/ 101 w 713"/>
                  <a:gd name="T25" fmla="*/ 400 h 413"/>
                  <a:gd name="T26" fmla="*/ 133 w 713"/>
                  <a:gd name="T27" fmla="*/ 352 h 413"/>
                  <a:gd name="T28" fmla="*/ 189 w 713"/>
                  <a:gd name="T29" fmla="*/ 368 h 413"/>
                  <a:gd name="T30" fmla="*/ 237 w 713"/>
                  <a:gd name="T31" fmla="*/ 368 h 413"/>
                  <a:gd name="T32" fmla="*/ 381 w 713"/>
                  <a:gd name="T33" fmla="*/ 392 h 413"/>
                  <a:gd name="T34" fmla="*/ 429 w 713"/>
                  <a:gd name="T35" fmla="*/ 408 h 413"/>
                  <a:gd name="T36" fmla="*/ 469 w 713"/>
                  <a:gd name="T37" fmla="*/ 408 h 413"/>
                  <a:gd name="T38" fmla="*/ 557 w 713"/>
                  <a:gd name="T39" fmla="*/ 376 h 413"/>
                  <a:gd name="T40" fmla="*/ 649 w 713"/>
                  <a:gd name="T41" fmla="*/ 312 h 413"/>
                  <a:gd name="T42" fmla="*/ 705 w 713"/>
                  <a:gd name="T43" fmla="*/ 256 h 413"/>
                  <a:gd name="T44" fmla="*/ 697 w 713"/>
                  <a:gd name="T45" fmla="*/ 160 h 41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13"/>
                  <a:gd name="T70" fmla="*/ 0 h 413"/>
                  <a:gd name="T71" fmla="*/ 713 w 713"/>
                  <a:gd name="T72" fmla="*/ 413 h 41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13" h="413">
                    <a:moveTo>
                      <a:pt x="693" y="0"/>
                    </a:moveTo>
                    <a:cubicBezTo>
                      <a:pt x="678" y="23"/>
                      <a:pt x="633" y="99"/>
                      <a:pt x="605" y="136"/>
                    </a:cubicBezTo>
                    <a:cubicBezTo>
                      <a:pt x="577" y="173"/>
                      <a:pt x="554" y="199"/>
                      <a:pt x="525" y="224"/>
                    </a:cubicBezTo>
                    <a:cubicBezTo>
                      <a:pt x="496" y="249"/>
                      <a:pt x="452" y="275"/>
                      <a:pt x="429" y="288"/>
                    </a:cubicBezTo>
                    <a:cubicBezTo>
                      <a:pt x="406" y="301"/>
                      <a:pt x="429" y="307"/>
                      <a:pt x="389" y="304"/>
                    </a:cubicBezTo>
                    <a:cubicBezTo>
                      <a:pt x="349" y="301"/>
                      <a:pt x="235" y="287"/>
                      <a:pt x="189" y="272"/>
                    </a:cubicBezTo>
                    <a:cubicBezTo>
                      <a:pt x="143" y="257"/>
                      <a:pt x="135" y="220"/>
                      <a:pt x="113" y="216"/>
                    </a:cubicBezTo>
                    <a:cubicBezTo>
                      <a:pt x="91" y="212"/>
                      <a:pt x="72" y="235"/>
                      <a:pt x="57" y="248"/>
                    </a:cubicBezTo>
                    <a:cubicBezTo>
                      <a:pt x="42" y="261"/>
                      <a:pt x="30" y="280"/>
                      <a:pt x="21" y="296"/>
                    </a:cubicBezTo>
                    <a:cubicBezTo>
                      <a:pt x="12" y="312"/>
                      <a:pt x="6" y="332"/>
                      <a:pt x="5" y="344"/>
                    </a:cubicBezTo>
                    <a:cubicBezTo>
                      <a:pt x="4" y="356"/>
                      <a:pt x="0" y="363"/>
                      <a:pt x="13" y="368"/>
                    </a:cubicBezTo>
                    <a:cubicBezTo>
                      <a:pt x="26" y="373"/>
                      <a:pt x="70" y="371"/>
                      <a:pt x="85" y="376"/>
                    </a:cubicBezTo>
                    <a:cubicBezTo>
                      <a:pt x="100" y="381"/>
                      <a:pt x="93" y="404"/>
                      <a:pt x="101" y="400"/>
                    </a:cubicBezTo>
                    <a:cubicBezTo>
                      <a:pt x="109" y="396"/>
                      <a:pt x="118" y="357"/>
                      <a:pt x="133" y="352"/>
                    </a:cubicBezTo>
                    <a:cubicBezTo>
                      <a:pt x="148" y="347"/>
                      <a:pt x="172" y="365"/>
                      <a:pt x="189" y="368"/>
                    </a:cubicBezTo>
                    <a:cubicBezTo>
                      <a:pt x="206" y="371"/>
                      <a:pt x="205" y="364"/>
                      <a:pt x="237" y="368"/>
                    </a:cubicBezTo>
                    <a:cubicBezTo>
                      <a:pt x="269" y="372"/>
                      <a:pt x="349" y="385"/>
                      <a:pt x="381" y="392"/>
                    </a:cubicBezTo>
                    <a:cubicBezTo>
                      <a:pt x="413" y="399"/>
                      <a:pt x="414" y="405"/>
                      <a:pt x="429" y="408"/>
                    </a:cubicBezTo>
                    <a:cubicBezTo>
                      <a:pt x="444" y="411"/>
                      <a:pt x="448" y="413"/>
                      <a:pt x="469" y="408"/>
                    </a:cubicBezTo>
                    <a:cubicBezTo>
                      <a:pt x="490" y="403"/>
                      <a:pt x="527" y="392"/>
                      <a:pt x="557" y="376"/>
                    </a:cubicBezTo>
                    <a:cubicBezTo>
                      <a:pt x="587" y="360"/>
                      <a:pt x="624" y="332"/>
                      <a:pt x="649" y="312"/>
                    </a:cubicBezTo>
                    <a:cubicBezTo>
                      <a:pt x="674" y="292"/>
                      <a:pt x="697" y="281"/>
                      <a:pt x="705" y="256"/>
                    </a:cubicBezTo>
                    <a:cubicBezTo>
                      <a:pt x="713" y="231"/>
                      <a:pt x="699" y="180"/>
                      <a:pt x="697" y="160"/>
                    </a:cubicBezTo>
                  </a:path>
                </a:pathLst>
              </a:custGeom>
              <a:gradFill rotWithShape="1">
                <a:gsLst>
                  <a:gs pos="0">
                    <a:srgbClr val="CDC800"/>
                  </a:gs>
                  <a:gs pos="100000">
                    <a:srgbClr val="FFA953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74" name="Freeform 104"/>
              <p:cNvSpPr>
                <a:spLocks/>
              </p:cNvSpPr>
              <p:nvPr/>
            </p:nvSpPr>
            <p:spPr bwMode="auto">
              <a:xfrm>
                <a:off x="2632" y="2135"/>
                <a:ext cx="564" cy="469"/>
              </a:xfrm>
              <a:custGeom>
                <a:avLst/>
                <a:gdLst>
                  <a:gd name="T0" fmla="*/ 64 w 564"/>
                  <a:gd name="T1" fmla="*/ 417 h 469"/>
                  <a:gd name="T2" fmla="*/ 56 w 564"/>
                  <a:gd name="T3" fmla="*/ 433 h 469"/>
                  <a:gd name="T4" fmla="*/ 104 w 564"/>
                  <a:gd name="T5" fmla="*/ 433 h 469"/>
                  <a:gd name="T6" fmla="*/ 232 w 564"/>
                  <a:gd name="T7" fmla="*/ 217 h 469"/>
                  <a:gd name="T8" fmla="*/ 296 w 564"/>
                  <a:gd name="T9" fmla="*/ 121 h 469"/>
                  <a:gd name="T10" fmla="*/ 392 w 564"/>
                  <a:gd name="T11" fmla="*/ 121 h 469"/>
                  <a:gd name="T12" fmla="*/ 512 w 564"/>
                  <a:gd name="T13" fmla="*/ 289 h 469"/>
                  <a:gd name="T14" fmla="*/ 552 w 564"/>
                  <a:gd name="T15" fmla="*/ 225 h 469"/>
                  <a:gd name="T16" fmla="*/ 440 w 564"/>
                  <a:gd name="T17" fmla="*/ 73 h 469"/>
                  <a:gd name="T18" fmla="*/ 344 w 564"/>
                  <a:gd name="T19" fmla="*/ 25 h 469"/>
                  <a:gd name="T20" fmla="*/ 248 w 564"/>
                  <a:gd name="T21" fmla="*/ 73 h 469"/>
                  <a:gd name="T22" fmla="*/ 200 w 564"/>
                  <a:gd name="T23" fmla="*/ 121 h 469"/>
                  <a:gd name="T24" fmla="*/ 168 w 564"/>
                  <a:gd name="T25" fmla="*/ 209 h 469"/>
                  <a:gd name="T26" fmla="*/ 152 w 564"/>
                  <a:gd name="T27" fmla="*/ 265 h 469"/>
                  <a:gd name="T28" fmla="*/ 56 w 564"/>
                  <a:gd name="T29" fmla="*/ 409 h 469"/>
                  <a:gd name="T30" fmla="*/ 8 w 564"/>
                  <a:gd name="T31" fmla="*/ 361 h 469"/>
                  <a:gd name="T32" fmla="*/ 104 w 564"/>
                  <a:gd name="T33" fmla="*/ 233 h 469"/>
                  <a:gd name="T34" fmla="*/ 152 w 564"/>
                  <a:gd name="T35" fmla="*/ 73 h 469"/>
                  <a:gd name="T36" fmla="*/ 112 w 564"/>
                  <a:gd name="T37" fmla="*/ 73 h 469"/>
                  <a:gd name="T38" fmla="*/ 88 w 564"/>
                  <a:gd name="T39" fmla="*/ 113 h 469"/>
                  <a:gd name="T40" fmla="*/ 8 w 564"/>
                  <a:gd name="T41" fmla="*/ 81 h 469"/>
                  <a:gd name="T42" fmla="*/ 64 w 564"/>
                  <a:gd name="T43" fmla="*/ 33 h 469"/>
                  <a:gd name="T44" fmla="*/ 128 w 564"/>
                  <a:gd name="T45" fmla="*/ 1 h 469"/>
                  <a:gd name="T46" fmla="*/ 200 w 564"/>
                  <a:gd name="T47" fmla="*/ 25 h 469"/>
                  <a:gd name="T48" fmla="*/ 248 w 564"/>
                  <a:gd name="T49" fmla="*/ 73 h 4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64"/>
                  <a:gd name="T76" fmla="*/ 0 h 469"/>
                  <a:gd name="T77" fmla="*/ 564 w 564"/>
                  <a:gd name="T78" fmla="*/ 469 h 46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64" h="469">
                    <a:moveTo>
                      <a:pt x="64" y="417"/>
                    </a:moveTo>
                    <a:cubicBezTo>
                      <a:pt x="63" y="421"/>
                      <a:pt x="49" y="430"/>
                      <a:pt x="56" y="433"/>
                    </a:cubicBezTo>
                    <a:cubicBezTo>
                      <a:pt x="63" y="436"/>
                      <a:pt x="75" y="469"/>
                      <a:pt x="104" y="433"/>
                    </a:cubicBezTo>
                    <a:cubicBezTo>
                      <a:pt x="133" y="397"/>
                      <a:pt x="200" y="269"/>
                      <a:pt x="232" y="217"/>
                    </a:cubicBezTo>
                    <a:cubicBezTo>
                      <a:pt x="264" y="165"/>
                      <a:pt x="270" y="137"/>
                      <a:pt x="296" y="121"/>
                    </a:cubicBezTo>
                    <a:cubicBezTo>
                      <a:pt x="322" y="105"/>
                      <a:pt x="356" y="93"/>
                      <a:pt x="392" y="121"/>
                    </a:cubicBezTo>
                    <a:cubicBezTo>
                      <a:pt x="428" y="149"/>
                      <a:pt x="485" y="272"/>
                      <a:pt x="512" y="289"/>
                    </a:cubicBezTo>
                    <a:cubicBezTo>
                      <a:pt x="539" y="306"/>
                      <a:pt x="564" y="261"/>
                      <a:pt x="552" y="225"/>
                    </a:cubicBezTo>
                    <a:cubicBezTo>
                      <a:pt x="540" y="189"/>
                      <a:pt x="475" y="106"/>
                      <a:pt x="440" y="73"/>
                    </a:cubicBezTo>
                    <a:cubicBezTo>
                      <a:pt x="405" y="40"/>
                      <a:pt x="376" y="25"/>
                      <a:pt x="344" y="25"/>
                    </a:cubicBezTo>
                    <a:cubicBezTo>
                      <a:pt x="312" y="25"/>
                      <a:pt x="272" y="57"/>
                      <a:pt x="248" y="73"/>
                    </a:cubicBezTo>
                    <a:cubicBezTo>
                      <a:pt x="224" y="89"/>
                      <a:pt x="213" y="98"/>
                      <a:pt x="200" y="121"/>
                    </a:cubicBezTo>
                    <a:cubicBezTo>
                      <a:pt x="187" y="144"/>
                      <a:pt x="176" y="185"/>
                      <a:pt x="168" y="209"/>
                    </a:cubicBezTo>
                    <a:cubicBezTo>
                      <a:pt x="160" y="233"/>
                      <a:pt x="171" y="232"/>
                      <a:pt x="152" y="265"/>
                    </a:cubicBezTo>
                    <a:cubicBezTo>
                      <a:pt x="133" y="298"/>
                      <a:pt x="80" y="393"/>
                      <a:pt x="56" y="409"/>
                    </a:cubicBezTo>
                    <a:cubicBezTo>
                      <a:pt x="32" y="425"/>
                      <a:pt x="0" y="390"/>
                      <a:pt x="8" y="361"/>
                    </a:cubicBezTo>
                    <a:cubicBezTo>
                      <a:pt x="16" y="332"/>
                      <a:pt x="80" y="281"/>
                      <a:pt x="104" y="233"/>
                    </a:cubicBezTo>
                    <a:cubicBezTo>
                      <a:pt x="128" y="185"/>
                      <a:pt x="151" y="100"/>
                      <a:pt x="152" y="73"/>
                    </a:cubicBezTo>
                    <a:cubicBezTo>
                      <a:pt x="153" y="46"/>
                      <a:pt x="123" y="66"/>
                      <a:pt x="112" y="73"/>
                    </a:cubicBezTo>
                    <a:cubicBezTo>
                      <a:pt x="101" y="80"/>
                      <a:pt x="105" y="112"/>
                      <a:pt x="88" y="113"/>
                    </a:cubicBezTo>
                    <a:cubicBezTo>
                      <a:pt x="71" y="114"/>
                      <a:pt x="12" y="94"/>
                      <a:pt x="8" y="81"/>
                    </a:cubicBezTo>
                    <a:cubicBezTo>
                      <a:pt x="4" y="68"/>
                      <a:pt x="44" y="46"/>
                      <a:pt x="64" y="33"/>
                    </a:cubicBezTo>
                    <a:cubicBezTo>
                      <a:pt x="84" y="20"/>
                      <a:pt x="105" y="2"/>
                      <a:pt x="128" y="1"/>
                    </a:cubicBezTo>
                    <a:cubicBezTo>
                      <a:pt x="151" y="0"/>
                      <a:pt x="180" y="13"/>
                      <a:pt x="200" y="25"/>
                    </a:cubicBezTo>
                    <a:cubicBezTo>
                      <a:pt x="220" y="37"/>
                      <a:pt x="236" y="53"/>
                      <a:pt x="248" y="73"/>
                    </a:cubicBezTo>
                  </a:path>
                </a:pathLst>
              </a:custGeom>
              <a:solidFill>
                <a:srgbClr val="0099CC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75" name="Freeform 105"/>
              <p:cNvSpPr>
                <a:spLocks/>
              </p:cNvSpPr>
              <p:nvPr/>
            </p:nvSpPr>
            <p:spPr bwMode="auto">
              <a:xfrm>
                <a:off x="2480" y="2424"/>
                <a:ext cx="352" cy="239"/>
              </a:xfrm>
              <a:custGeom>
                <a:avLst/>
                <a:gdLst>
                  <a:gd name="T0" fmla="*/ 304 w 352"/>
                  <a:gd name="T1" fmla="*/ 168 h 239"/>
                  <a:gd name="T2" fmla="*/ 64 w 352"/>
                  <a:gd name="T3" fmla="*/ 24 h 239"/>
                  <a:gd name="T4" fmla="*/ 16 w 352"/>
                  <a:gd name="T5" fmla="*/ 24 h 239"/>
                  <a:gd name="T6" fmla="*/ 8 w 352"/>
                  <a:gd name="T7" fmla="*/ 64 h 239"/>
                  <a:gd name="T8" fmla="*/ 64 w 352"/>
                  <a:gd name="T9" fmla="*/ 96 h 239"/>
                  <a:gd name="T10" fmla="*/ 128 w 352"/>
                  <a:gd name="T11" fmla="*/ 96 h 239"/>
                  <a:gd name="T12" fmla="*/ 160 w 352"/>
                  <a:gd name="T13" fmla="*/ 152 h 239"/>
                  <a:gd name="T14" fmla="*/ 304 w 352"/>
                  <a:gd name="T15" fmla="*/ 232 h 239"/>
                  <a:gd name="T16" fmla="*/ 352 w 352"/>
                  <a:gd name="T17" fmla="*/ 192 h 239"/>
                  <a:gd name="T18" fmla="*/ 304 w 352"/>
                  <a:gd name="T19" fmla="*/ 168 h 2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52"/>
                  <a:gd name="T31" fmla="*/ 0 h 239"/>
                  <a:gd name="T32" fmla="*/ 352 w 352"/>
                  <a:gd name="T33" fmla="*/ 239 h 23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52" h="239">
                    <a:moveTo>
                      <a:pt x="304" y="168"/>
                    </a:moveTo>
                    <a:cubicBezTo>
                      <a:pt x="264" y="136"/>
                      <a:pt x="112" y="48"/>
                      <a:pt x="64" y="24"/>
                    </a:cubicBezTo>
                    <a:cubicBezTo>
                      <a:pt x="16" y="0"/>
                      <a:pt x="25" y="17"/>
                      <a:pt x="16" y="24"/>
                    </a:cubicBezTo>
                    <a:cubicBezTo>
                      <a:pt x="7" y="31"/>
                      <a:pt x="0" y="52"/>
                      <a:pt x="8" y="64"/>
                    </a:cubicBezTo>
                    <a:cubicBezTo>
                      <a:pt x="16" y="76"/>
                      <a:pt x="44" y="91"/>
                      <a:pt x="64" y="96"/>
                    </a:cubicBezTo>
                    <a:cubicBezTo>
                      <a:pt x="84" y="101"/>
                      <a:pt x="112" y="87"/>
                      <a:pt x="128" y="96"/>
                    </a:cubicBezTo>
                    <a:cubicBezTo>
                      <a:pt x="144" y="105"/>
                      <a:pt x="131" y="129"/>
                      <a:pt x="160" y="152"/>
                    </a:cubicBezTo>
                    <a:cubicBezTo>
                      <a:pt x="189" y="175"/>
                      <a:pt x="272" y="225"/>
                      <a:pt x="304" y="232"/>
                    </a:cubicBezTo>
                    <a:cubicBezTo>
                      <a:pt x="336" y="239"/>
                      <a:pt x="352" y="203"/>
                      <a:pt x="352" y="192"/>
                    </a:cubicBezTo>
                    <a:cubicBezTo>
                      <a:pt x="352" y="181"/>
                      <a:pt x="314" y="173"/>
                      <a:pt x="304" y="168"/>
                    </a:cubicBezTo>
                    <a:close/>
                  </a:path>
                </a:pathLst>
              </a:custGeom>
              <a:solidFill>
                <a:srgbClr val="0099CC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76" name="Freeform 106"/>
              <p:cNvSpPr>
                <a:spLocks/>
              </p:cNvSpPr>
              <p:nvPr/>
            </p:nvSpPr>
            <p:spPr bwMode="auto">
              <a:xfrm>
                <a:off x="2481" y="2592"/>
                <a:ext cx="304" cy="388"/>
              </a:xfrm>
              <a:custGeom>
                <a:avLst/>
                <a:gdLst>
                  <a:gd name="T0" fmla="*/ 207 w 304"/>
                  <a:gd name="T1" fmla="*/ 48 h 388"/>
                  <a:gd name="T2" fmla="*/ 23 w 304"/>
                  <a:gd name="T3" fmla="*/ 336 h 388"/>
                  <a:gd name="T4" fmla="*/ 71 w 304"/>
                  <a:gd name="T5" fmla="*/ 360 h 388"/>
                  <a:gd name="T6" fmla="*/ 151 w 304"/>
                  <a:gd name="T7" fmla="*/ 224 h 388"/>
                  <a:gd name="T8" fmla="*/ 191 w 304"/>
                  <a:gd name="T9" fmla="*/ 224 h 388"/>
                  <a:gd name="T10" fmla="*/ 239 w 304"/>
                  <a:gd name="T11" fmla="*/ 216 h 388"/>
                  <a:gd name="T12" fmla="*/ 223 w 304"/>
                  <a:gd name="T13" fmla="*/ 168 h 388"/>
                  <a:gd name="T14" fmla="*/ 215 w 304"/>
                  <a:gd name="T15" fmla="*/ 128 h 388"/>
                  <a:gd name="T16" fmla="*/ 303 w 304"/>
                  <a:gd name="T17" fmla="*/ 48 h 388"/>
                  <a:gd name="T18" fmla="*/ 207 w 304"/>
                  <a:gd name="T19" fmla="*/ 48 h 3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04"/>
                  <a:gd name="T31" fmla="*/ 0 h 388"/>
                  <a:gd name="T32" fmla="*/ 304 w 304"/>
                  <a:gd name="T33" fmla="*/ 388 h 38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04" h="388">
                    <a:moveTo>
                      <a:pt x="207" y="48"/>
                    </a:moveTo>
                    <a:cubicBezTo>
                      <a:pt x="160" y="96"/>
                      <a:pt x="46" y="284"/>
                      <a:pt x="23" y="336"/>
                    </a:cubicBezTo>
                    <a:cubicBezTo>
                      <a:pt x="0" y="388"/>
                      <a:pt x="50" y="379"/>
                      <a:pt x="71" y="360"/>
                    </a:cubicBezTo>
                    <a:cubicBezTo>
                      <a:pt x="92" y="341"/>
                      <a:pt x="131" y="247"/>
                      <a:pt x="151" y="224"/>
                    </a:cubicBezTo>
                    <a:cubicBezTo>
                      <a:pt x="171" y="201"/>
                      <a:pt x="176" y="225"/>
                      <a:pt x="191" y="224"/>
                    </a:cubicBezTo>
                    <a:cubicBezTo>
                      <a:pt x="206" y="223"/>
                      <a:pt x="234" y="225"/>
                      <a:pt x="239" y="216"/>
                    </a:cubicBezTo>
                    <a:cubicBezTo>
                      <a:pt x="244" y="207"/>
                      <a:pt x="227" y="183"/>
                      <a:pt x="223" y="168"/>
                    </a:cubicBezTo>
                    <a:cubicBezTo>
                      <a:pt x="219" y="153"/>
                      <a:pt x="202" y="148"/>
                      <a:pt x="215" y="128"/>
                    </a:cubicBezTo>
                    <a:cubicBezTo>
                      <a:pt x="228" y="108"/>
                      <a:pt x="304" y="61"/>
                      <a:pt x="303" y="48"/>
                    </a:cubicBezTo>
                    <a:cubicBezTo>
                      <a:pt x="302" y="35"/>
                      <a:pt x="247" y="0"/>
                      <a:pt x="207" y="48"/>
                    </a:cubicBezTo>
                    <a:close/>
                  </a:path>
                </a:pathLst>
              </a:custGeom>
              <a:solidFill>
                <a:srgbClr val="0099CC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77" name="Freeform 107"/>
              <p:cNvSpPr>
                <a:spLocks/>
              </p:cNvSpPr>
              <p:nvPr/>
            </p:nvSpPr>
            <p:spPr bwMode="auto">
              <a:xfrm>
                <a:off x="2160" y="2763"/>
                <a:ext cx="587" cy="545"/>
              </a:xfrm>
              <a:custGeom>
                <a:avLst/>
                <a:gdLst>
                  <a:gd name="T0" fmla="*/ 64 w 587"/>
                  <a:gd name="T1" fmla="*/ 37 h 545"/>
                  <a:gd name="T2" fmla="*/ 288 w 587"/>
                  <a:gd name="T3" fmla="*/ 13 h 545"/>
                  <a:gd name="T4" fmla="*/ 480 w 587"/>
                  <a:gd name="T5" fmla="*/ 117 h 545"/>
                  <a:gd name="T6" fmla="*/ 568 w 587"/>
                  <a:gd name="T7" fmla="*/ 325 h 545"/>
                  <a:gd name="T8" fmla="*/ 576 w 587"/>
                  <a:gd name="T9" fmla="*/ 501 h 545"/>
                  <a:gd name="T10" fmla="*/ 504 w 587"/>
                  <a:gd name="T11" fmla="*/ 533 h 545"/>
                  <a:gd name="T12" fmla="*/ 504 w 587"/>
                  <a:gd name="T13" fmla="*/ 429 h 545"/>
                  <a:gd name="T14" fmla="*/ 456 w 587"/>
                  <a:gd name="T15" fmla="*/ 261 h 545"/>
                  <a:gd name="T16" fmla="*/ 384 w 587"/>
                  <a:gd name="T17" fmla="*/ 165 h 545"/>
                  <a:gd name="T18" fmla="*/ 328 w 587"/>
                  <a:gd name="T19" fmla="*/ 133 h 545"/>
                  <a:gd name="T20" fmla="*/ 216 w 587"/>
                  <a:gd name="T21" fmla="*/ 117 h 545"/>
                  <a:gd name="T22" fmla="*/ 64 w 587"/>
                  <a:gd name="T23" fmla="*/ 141 h 545"/>
                  <a:gd name="T24" fmla="*/ 0 w 587"/>
                  <a:gd name="T25" fmla="*/ 69 h 545"/>
                  <a:gd name="T26" fmla="*/ 64 w 587"/>
                  <a:gd name="T27" fmla="*/ 45 h 54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87"/>
                  <a:gd name="T43" fmla="*/ 0 h 545"/>
                  <a:gd name="T44" fmla="*/ 587 w 587"/>
                  <a:gd name="T45" fmla="*/ 545 h 54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87" h="545">
                    <a:moveTo>
                      <a:pt x="64" y="37"/>
                    </a:moveTo>
                    <a:cubicBezTo>
                      <a:pt x="101" y="34"/>
                      <a:pt x="219" y="0"/>
                      <a:pt x="288" y="13"/>
                    </a:cubicBezTo>
                    <a:cubicBezTo>
                      <a:pt x="357" y="26"/>
                      <a:pt x="433" y="65"/>
                      <a:pt x="480" y="117"/>
                    </a:cubicBezTo>
                    <a:cubicBezTo>
                      <a:pt x="527" y="169"/>
                      <a:pt x="552" y="261"/>
                      <a:pt x="568" y="325"/>
                    </a:cubicBezTo>
                    <a:cubicBezTo>
                      <a:pt x="584" y="389"/>
                      <a:pt x="587" y="466"/>
                      <a:pt x="576" y="501"/>
                    </a:cubicBezTo>
                    <a:cubicBezTo>
                      <a:pt x="565" y="536"/>
                      <a:pt x="516" y="545"/>
                      <a:pt x="504" y="533"/>
                    </a:cubicBezTo>
                    <a:cubicBezTo>
                      <a:pt x="492" y="521"/>
                      <a:pt x="512" y="474"/>
                      <a:pt x="504" y="429"/>
                    </a:cubicBezTo>
                    <a:cubicBezTo>
                      <a:pt x="496" y="384"/>
                      <a:pt x="476" y="305"/>
                      <a:pt x="456" y="261"/>
                    </a:cubicBezTo>
                    <a:cubicBezTo>
                      <a:pt x="436" y="217"/>
                      <a:pt x="405" y="186"/>
                      <a:pt x="384" y="165"/>
                    </a:cubicBezTo>
                    <a:cubicBezTo>
                      <a:pt x="363" y="144"/>
                      <a:pt x="356" y="141"/>
                      <a:pt x="328" y="133"/>
                    </a:cubicBezTo>
                    <a:cubicBezTo>
                      <a:pt x="300" y="125"/>
                      <a:pt x="260" y="116"/>
                      <a:pt x="216" y="117"/>
                    </a:cubicBezTo>
                    <a:cubicBezTo>
                      <a:pt x="172" y="118"/>
                      <a:pt x="100" y="149"/>
                      <a:pt x="64" y="141"/>
                    </a:cubicBezTo>
                    <a:cubicBezTo>
                      <a:pt x="28" y="133"/>
                      <a:pt x="0" y="85"/>
                      <a:pt x="0" y="69"/>
                    </a:cubicBezTo>
                    <a:cubicBezTo>
                      <a:pt x="0" y="53"/>
                      <a:pt x="51" y="50"/>
                      <a:pt x="64" y="45"/>
                    </a:cubicBezTo>
                  </a:path>
                </a:pathLst>
              </a:custGeom>
              <a:solidFill>
                <a:srgbClr val="0099CC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78" name="Freeform 108"/>
              <p:cNvSpPr>
                <a:spLocks/>
              </p:cNvSpPr>
              <p:nvPr/>
            </p:nvSpPr>
            <p:spPr bwMode="auto">
              <a:xfrm>
                <a:off x="2384" y="2485"/>
                <a:ext cx="333" cy="255"/>
              </a:xfrm>
              <a:custGeom>
                <a:avLst/>
                <a:gdLst>
                  <a:gd name="T0" fmla="*/ 112 w 333"/>
                  <a:gd name="T1" fmla="*/ 11 h 255"/>
                  <a:gd name="T2" fmla="*/ 72 w 333"/>
                  <a:gd name="T3" fmla="*/ 59 h 255"/>
                  <a:gd name="T4" fmla="*/ 16 w 333"/>
                  <a:gd name="T5" fmla="*/ 107 h 255"/>
                  <a:gd name="T6" fmla="*/ 16 w 333"/>
                  <a:gd name="T7" fmla="*/ 203 h 255"/>
                  <a:gd name="T8" fmla="*/ 112 w 333"/>
                  <a:gd name="T9" fmla="*/ 251 h 255"/>
                  <a:gd name="T10" fmla="*/ 184 w 333"/>
                  <a:gd name="T11" fmla="*/ 227 h 255"/>
                  <a:gd name="T12" fmla="*/ 208 w 333"/>
                  <a:gd name="T13" fmla="*/ 235 h 255"/>
                  <a:gd name="T14" fmla="*/ 288 w 333"/>
                  <a:gd name="T15" fmla="*/ 187 h 255"/>
                  <a:gd name="T16" fmla="*/ 304 w 333"/>
                  <a:gd name="T17" fmla="*/ 123 h 255"/>
                  <a:gd name="T18" fmla="*/ 112 w 333"/>
                  <a:gd name="T19" fmla="*/ 11 h 25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3"/>
                  <a:gd name="T31" fmla="*/ 0 h 255"/>
                  <a:gd name="T32" fmla="*/ 333 w 333"/>
                  <a:gd name="T33" fmla="*/ 255 h 25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3" h="255">
                    <a:moveTo>
                      <a:pt x="112" y="11"/>
                    </a:moveTo>
                    <a:cubicBezTo>
                      <a:pt x="74" y="0"/>
                      <a:pt x="88" y="43"/>
                      <a:pt x="72" y="59"/>
                    </a:cubicBezTo>
                    <a:cubicBezTo>
                      <a:pt x="56" y="75"/>
                      <a:pt x="25" y="83"/>
                      <a:pt x="16" y="107"/>
                    </a:cubicBezTo>
                    <a:cubicBezTo>
                      <a:pt x="7" y="131"/>
                      <a:pt x="0" y="179"/>
                      <a:pt x="16" y="203"/>
                    </a:cubicBezTo>
                    <a:cubicBezTo>
                      <a:pt x="32" y="227"/>
                      <a:pt x="84" y="247"/>
                      <a:pt x="112" y="251"/>
                    </a:cubicBezTo>
                    <a:cubicBezTo>
                      <a:pt x="140" y="255"/>
                      <a:pt x="168" y="230"/>
                      <a:pt x="184" y="227"/>
                    </a:cubicBezTo>
                    <a:cubicBezTo>
                      <a:pt x="200" y="224"/>
                      <a:pt x="191" y="242"/>
                      <a:pt x="208" y="235"/>
                    </a:cubicBezTo>
                    <a:cubicBezTo>
                      <a:pt x="225" y="228"/>
                      <a:pt x="272" y="206"/>
                      <a:pt x="288" y="187"/>
                    </a:cubicBezTo>
                    <a:cubicBezTo>
                      <a:pt x="304" y="168"/>
                      <a:pt x="333" y="152"/>
                      <a:pt x="304" y="123"/>
                    </a:cubicBezTo>
                    <a:cubicBezTo>
                      <a:pt x="275" y="94"/>
                      <a:pt x="153" y="26"/>
                      <a:pt x="112" y="11"/>
                    </a:cubicBezTo>
                    <a:close/>
                  </a:path>
                </a:pathLst>
              </a:custGeom>
              <a:solidFill>
                <a:srgbClr val="0099CC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79" name="Oval 109"/>
              <p:cNvSpPr>
                <a:spLocks noChangeArrowheads="1"/>
              </p:cNvSpPr>
              <p:nvPr/>
            </p:nvSpPr>
            <p:spPr bwMode="auto">
              <a:xfrm rot="2129515">
                <a:off x="2463" y="2497"/>
                <a:ext cx="139" cy="265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80" name="Freeform 110"/>
              <p:cNvSpPr>
                <a:spLocks/>
              </p:cNvSpPr>
              <p:nvPr/>
            </p:nvSpPr>
            <p:spPr bwMode="auto">
              <a:xfrm>
                <a:off x="3120" y="3024"/>
                <a:ext cx="706" cy="375"/>
              </a:xfrm>
              <a:custGeom>
                <a:avLst/>
                <a:gdLst>
                  <a:gd name="T0" fmla="*/ 247 w 706"/>
                  <a:gd name="T1" fmla="*/ 96 h 375"/>
                  <a:gd name="T2" fmla="*/ 63 w 706"/>
                  <a:gd name="T3" fmla="*/ 112 h 375"/>
                  <a:gd name="T4" fmla="*/ 23 w 706"/>
                  <a:gd name="T5" fmla="*/ 232 h 375"/>
                  <a:gd name="T6" fmla="*/ 199 w 706"/>
                  <a:gd name="T7" fmla="*/ 360 h 375"/>
                  <a:gd name="T8" fmla="*/ 439 w 706"/>
                  <a:gd name="T9" fmla="*/ 320 h 375"/>
                  <a:gd name="T10" fmla="*/ 639 w 706"/>
                  <a:gd name="T11" fmla="*/ 288 h 375"/>
                  <a:gd name="T12" fmla="*/ 703 w 706"/>
                  <a:gd name="T13" fmla="*/ 192 h 375"/>
                  <a:gd name="T14" fmla="*/ 655 w 706"/>
                  <a:gd name="T15" fmla="*/ 40 h 375"/>
                  <a:gd name="T16" fmla="*/ 543 w 706"/>
                  <a:gd name="T17" fmla="*/ 8 h 375"/>
                  <a:gd name="T18" fmla="*/ 439 w 706"/>
                  <a:gd name="T19" fmla="*/ 0 h 37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06"/>
                  <a:gd name="T31" fmla="*/ 0 h 375"/>
                  <a:gd name="T32" fmla="*/ 706 w 706"/>
                  <a:gd name="T33" fmla="*/ 375 h 37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06" h="375">
                    <a:moveTo>
                      <a:pt x="247" y="96"/>
                    </a:moveTo>
                    <a:cubicBezTo>
                      <a:pt x="216" y="99"/>
                      <a:pt x="100" y="89"/>
                      <a:pt x="63" y="112"/>
                    </a:cubicBezTo>
                    <a:cubicBezTo>
                      <a:pt x="26" y="135"/>
                      <a:pt x="0" y="191"/>
                      <a:pt x="23" y="232"/>
                    </a:cubicBezTo>
                    <a:cubicBezTo>
                      <a:pt x="46" y="273"/>
                      <a:pt x="130" y="345"/>
                      <a:pt x="199" y="360"/>
                    </a:cubicBezTo>
                    <a:cubicBezTo>
                      <a:pt x="268" y="375"/>
                      <a:pt x="366" y="332"/>
                      <a:pt x="439" y="320"/>
                    </a:cubicBezTo>
                    <a:cubicBezTo>
                      <a:pt x="512" y="308"/>
                      <a:pt x="595" y="309"/>
                      <a:pt x="639" y="288"/>
                    </a:cubicBezTo>
                    <a:cubicBezTo>
                      <a:pt x="683" y="267"/>
                      <a:pt x="700" y="233"/>
                      <a:pt x="703" y="192"/>
                    </a:cubicBezTo>
                    <a:cubicBezTo>
                      <a:pt x="706" y="151"/>
                      <a:pt x="682" y="71"/>
                      <a:pt x="655" y="40"/>
                    </a:cubicBezTo>
                    <a:cubicBezTo>
                      <a:pt x="628" y="9"/>
                      <a:pt x="579" y="15"/>
                      <a:pt x="543" y="8"/>
                    </a:cubicBezTo>
                    <a:cubicBezTo>
                      <a:pt x="507" y="1"/>
                      <a:pt x="461" y="2"/>
                      <a:pt x="439" y="0"/>
                    </a:cubicBez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rgbClr val="336699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81" name="Freeform 111"/>
              <p:cNvSpPr>
                <a:spLocks/>
              </p:cNvSpPr>
              <p:nvPr/>
            </p:nvSpPr>
            <p:spPr bwMode="auto">
              <a:xfrm>
                <a:off x="3240" y="3024"/>
                <a:ext cx="460" cy="349"/>
              </a:xfrm>
              <a:custGeom>
                <a:avLst/>
                <a:gdLst>
                  <a:gd name="T0" fmla="*/ 264 w 460"/>
                  <a:gd name="T1" fmla="*/ 0 h 349"/>
                  <a:gd name="T2" fmla="*/ 360 w 460"/>
                  <a:gd name="T3" fmla="*/ 144 h 349"/>
                  <a:gd name="T4" fmla="*/ 456 w 460"/>
                  <a:gd name="T5" fmla="*/ 240 h 349"/>
                  <a:gd name="T6" fmla="*/ 336 w 460"/>
                  <a:gd name="T7" fmla="*/ 312 h 349"/>
                  <a:gd name="T8" fmla="*/ 312 w 460"/>
                  <a:gd name="T9" fmla="*/ 256 h 349"/>
                  <a:gd name="T10" fmla="*/ 264 w 460"/>
                  <a:gd name="T11" fmla="*/ 336 h 349"/>
                  <a:gd name="T12" fmla="*/ 120 w 460"/>
                  <a:gd name="T13" fmla="*/ 336 h 349"/>
                  <a:gd name="T14" fmla="*/ 24 w 460"/>
                  <a:gd name="T15" fmla="*/ 336 h 349"/>
                  <a:gd name="T16" fmla="*/ 24 w 460"/>
                  <a:gd name="T17" fmla="*/ 288 h 349"/>
                  <a:gd name="T18" fmla="*/ 168 w 460"/>
                  <a:gd name="T19" fmla="*/ 240 h 349"/>
                  <a:gd name="T20" fmla="*/ 216 w 460"/>
                  <a:gd name="T21" fmla="*/ 192 h 349"/>
                  <a:gd name="T22" fmla="*/ 176 w 460"/>
                  <a:gd name="T23" fmla="*/ 96 h 349"/>
                  <a:gd name="T24" fmla="*/ 264 w 460"/>
                  <a:gd name="T25" fmla="*/ 48 h 3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60"/>
                  <a:gd name="T40" fmla="*/ 0 h 349"/>
                  <a:gd name="T41" fmla="*/ 460 w 460"/>
                  <a:gd name="T42" fmla="*/ 349 h 34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60" h="349">
                    <a:moveTo>
                      <a:pt x="264" y="0"/>
                    </a:moveTo>
                    <a:cubicBezTo>
                      <a:pt x="296" y="52"/>
                      <a:pt x="328" y="104"/>
                      <a:pt x="360" y="144"/>
                    </a:cubicBezTo>
                    <a:cubicBezTo>
                      <a:pt x="392" y="184"/>
                      <a:pt x="460" y="212"/>
                      <a:pt x="456" y="240"/>
                    </a:cubicBezTo>
                    <a:cubicBezTo>
                      <a:pt x="452" y="268"/>
                      <a:pt x="360" y="309"/>
                      <a:pt x="336" y="312"/>
                    </a:cubicBezTo>
                    <a:cubicBezTo>
                      <a:pt x="312" y="315"/>
                      <a:pt x="324" y="252"/>
                      <a:pt x="312" y="256"/>
                    </a:cubicBezTo>
                    <a:cubicBezTo>
                      <a:pt x="300" y="260"/>
                      <a:pt x="296" y="323"/>
                      <a:pt x="264" y="336"/>
                    </a:cubicBezTo>
                    <a:cubicBezTo>
                      <a:pt x="232" y="349"/>
                      <a:pt x="160" y="336"/>
                      <a:pt x="120" y="336"/>
                    </a:cubicBezTo>
                    <a:cubicBezTo>
                      <a:pt x="80" y="336"/>
                      <a:pt x="40" y="344"/>
                      <a:pt x="24" y="336"/>
                    </a:cubicBezTo>
                    <a:cubicBezTo>
                      <a:pt x="8" y="328"/>
                      <a:pt x="0" y="304"/>
                      <a:pt x="24" y="288"/>
                    </a:cubicBezTo>
                    <a:cubicBezTo>
                      <a:pt x="48" y="272"/>
                      <a:pt x="136" y="256"/>
                      <a:pt x="168" y="240"/>
                    </a:cubicBezTo>
                    <a:cubicBezTo>
                      <a:pt x="200" y="224"/>
                      <a:pt x="215" y="216"/>
                      <a:pt x="216" y="192"/>
                    </a:cubicBezTo>
                    <a:cubicBezTo>
                      <a:pt x="217" y="168"/>
                      <a:pt x="168" y="120"/>
                      <a:pt x="176" y="96"/>
                    </a:cubicBezTo>
                    <a:cubicBezTo>
                      <a:pt x="184" y="72"/>
                      <a:pt x="246" y="58"/>
                      <a:pt x="264" y="48"/>
                    </a:cubicBezTo>
                  </a:path>
                </a:pathLst>
              </a:custGeom>
              <a:solidFill>
                <a:schemeClr val="tx2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82" name="Freeform 112"/>
              <p:cNvSpPr>
                <a:spLocks/>
              </p:cNvSpPr>
              <p:nvPr/>
            </p:nvSpPr>
            <p:spPr bwMode="auto">
              <a:xfrm>
                <a:off x="3648" y="2912"/>
                <a:ext cx="776" cy="212"/>
              </a:xfrm>
              <a:custGeom>
                <a:avLst/>
                <a:gdLst>
                  <a:gd name="T0" fmla="*/ 0 w 776"/>
                  <a:gd name="T1" fmla="*/ 112 h 212"/>
                  <a:gd name="T2" fmla="*/ 288 w 776"/>
                  <a:gd name="T3" fmla="*/ 16 h 212"/>
                  <a:gd name="T4" fmla="*/ 672 w 776"/>
                  <a:gd name="T5" fmla="*/ 16 h 212"/>
                  <a:gd name="T6" fmla="*/ 768 w 776"/>
                  <a:gd name="T7" fmla="*/ 16 h 212"/>
                  <a:gd name="T8" fmla="*/ 720 w 776"/>
                  <a:gd name="T9" fmla="*/ 64 h 212"/>
                  <a:gd name="T10" fmla="*/ 736 w 776"/>
                  <a:gd name="T11" fmla="*/ 96 h 212"/>
                  <a:gd name="T12" fmla="*/ 544 w 776"/>
                  <a:gd name="T13" fmla="*/ 120 h 212"/>
                  <a:gd name="T14" fmla="*/ 400 w 776"/>
                  <a:gd name="T15" fmla="*/ 104 h 212"/>
                  <a:gd name="T16" fmla="*/ 224 w 776"/>
                  <a:gd name="T17" fmla="*/ 104 h 212"/>
                  <a:gd name="T18" fmla="*/ 144 w 776"/>
                  <a:gd name="T19" fmla="*/ 208 h 212"/>
                  <a:gd name="T20" fmla="*/ 104 w 776"/>
                  <a:gd name="T21" fmla="*/ 128 h 212"/>
                  <a:gd name="T22" fmla="*/ 0 w 776"/>
                  <a:gd name="T23" fmla="*/ 112 h 2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76"/>
                  <a:gd name="T37" fmla="*/ 0 h 212"/>
                  <a:gd name="T38" fmla="*/ 776 w 776"/>
                  <a:gd name="T39" fmla="*/ 212 h 2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76" h="212">
                    <a:moveTo>
                      <a:pt x="0" y="112"/>
                    </a:moveTo>
                    <a:cubicBezTo>
                      <a:pt x="43" y="89"/>
                      <a:pt x="176" y="32"/>
                      <a:pt x="288" y="16"/>
                    </a:cubicBezTo>
                    <a:cubicBezTo>
                      <a:pt x="400" y="0"/>
                      <a:pt x="592" y="16"/>
                      <a:pt x="672" y="16"/>
                    </a:cubicBezTo>
                    <a:cubicBezTo>
                      <a:pt x="752" y="16"/>
                      <a:pt x="760" y="8"/>
                      <a:pt x="768" y="16"/>
                    </a:cubicBezTo>
                    <a:cubicBezTo>
                      <a:pt x="776" y="24"/>
                      <a:pt x="725" y="51"/>
                      <a:pt x="720" y="64"/>
                    </a:cubicBezTo>
                    <a:cubicBezTo>
                      <a:pt x="715" y="77"/>
                      <a:pt x="765" y="87"/>
                      <a:pt x="736" y="96"/>
                    </a:cubicBezTo>
                    <a:cubicBezTo>
                      <a:pt x="707" y="105"/>
                      <a:pt x="600" y="119"/>
                      <a:pt x="544" y="120"/>
                    </a:cubicBezTo>
                    <a:cubicBezTo>
                      <a:pt x="488" y="121"/>
                      <a:pt x="453" y="107"/>
                      <a:pt x="400" y="104"/>
                    </a:cubicBezTo>
                    <a:cubicBezTo>
                      <a:pt x="347" y="101"/>
                      <a:pt x="267" y="87"/>
                      <a:pt x="224" y="104"/>
                    </a:cubicBezTo>
                    <a:cubicBezTo>
                      <a:pt x="181" y="121"/>
                      <a:pt x="164" y="204"/>
                      <a:pt x="144" y="208"/>
                    </a:cubicBezTo>
                    <a:cubicBezTo>
                      <a:pt x="124" y="212"/>
                      <a:pt x="128" y="144"/>
                      <a:pt x="104" y="128"/>
                    </a:cubicBezTo>
                    <a:cubicBezTo>
                      <a:pt x="80" y="112"/>
                      <a:pt x="22" y="115"/>
                      <a:pt x="0" y="112"/>
                    </a:cubicBezTo>
                    <a:close/>
                  </a:path>
                </a:pathLst>
              </a:custGeom>
              <a:solidFill>
                <a:srgbClr val="0099CC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83" name="Freeform 113" descr="Широкий диагональный 1"/>
              <p:cNvSpPr>
                <a:spLocks/>
              </p:cNvSpPr>
              <p:nvPr/>
            </p:nvSpPr>
            <p:spPr bwMode="auto">
              <a:xfrm>
                <a:off x="3210" y="1860"/>
                <a:ext cx="390" cy="764"/>
              </a:xfrm>
              <a:custGeom>
                <a:avLst/>
                <a:gdLst>
                  <a:gd name="T0" fmla="*/ 238 w 390"/>
                  <a:gd name="T1" fmla="*/ 220 h 764"/>
                  <a:gd name="T2" fmla="*/ 222 w 390"/>
                  <a:gd name="T3" fmla="*/ 20 h 764"/>
                  <a:gd name="T4" fmla="*/ 122 w 390"/>
                  <a:gd name="T5" fmla="*/ 100 h 764"/>
                  <a:gd name="T6" fmla="*/ 86 w 390"/>
                  <a:gd name="T7" fmla="*/ 124 h 764"/>
                  <a:gd name="T8" fmla="*/ 6 w 390"/>
                  <a:gd name="T9" fmla="*/ 156 h 764"/>
                  <a:gd name="T10" fmla="*/ 50 w 390"/>
                  <a:gd name="T11" fmla="*/ 388 h 764"/>
                  <a:gd name="T12" fmla="*/ 178 w 390"/>
                  <a:gd name="T13" fmla="*/ 708 h 764"/>
                  <a:gd name="T14" fmla="*/ 186 w 390"/>
                  <a:gd name="T15" fmla="*/ 724 h 764"/>
                  <a:gd name="T16" fmla="*/ 218 w 390"/>
                  <a:gd name="T17" fmla="*/ 740 h 764"/>
                  <a:gd name="T18" fmla="*/ 94 w 390"/>
                  <a:gd name="T19" fmla="*/ 684 h 764"/>
                  <a:gd name="T20" fmla="*/ 206 w 390"/>
                  <a:gd name="T21" fmla="*/ 740 h 764"/>
                  <a:gd name="T22" fmla="*/ 342 w 390"/>
                  <a:gd name="T23" fmla="*/ 732 h 764"/>
                  <a:gd name="T24" fmla="*/ 390 w 390"/>
                  <a:gd name="T25" fmla="*/ 684 h 764"/>
                  <a:gd name="T26" fmla="*/ 342 w 390"/>
                  <a:gd name="T27" fmla="*/ 588 h 764"/>
                  <a:gd name="T28" fmla="*/ 238 w 390"/>
                  <a:gd name="T29" fmla="*/ 220 h 76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90"/>
                  <a:gd name="T46" fmla="*/ 0 h 764"/>
                  <a:gd name="T47" fmla="*/ 390 w 390"/>
                  <a:gd name="T48" fmla="*/ 764 h 76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90" h="764">
                    <a:moveTo>
                      <a:pt x="238" y="220"/>
                    </a:moveTo>
                    <a:cubicBezTo>
                      <a:pt x="218" y="125"/>
                      <a:pt x="241" y="40"/>
                      <a:pt x="222" y="20"/>
                    </a:cubicBezTo>
                    <a:cubicBezTo>
                      <a:pt x="203" y="0"/>
                      <a:pt x="145" y="83"/>
                      <a:pt x="122" y="100"/>
                    </a:cubicBezTo>
                    <a:cubicBezTo>
                      <a:pt x="99" y="117"/>
                      <a:pt x="105" y="115"/>
                      <a:pt x="86" y="124"/>
                    </a:cubicBezTo>
                    <a:cubicBezTo>
                      <a:pt x="67" y="133"/>
                      <a:pt x="12" y="112"/>
                      <a:pt x="6" y="156"/>
                    </a:cubicBezTo>
                    <a:cubicBezTo>
                      <a:pt x="0" y="200"/>
                      <a:pt x="21" y="296"/>
                      <a:pt x="50" y="388"/>
                    </a:cubicBezTo>
                    <a:cubicBezTo>
                      <a:pt x="79" y="480"/>
                      <a:pt x="155" y="652"/>
                      <a:pt x="178" y="708"/>
                    </a:cubicBezTo>
                    <a:cubicBezTo>
                      <a:pt x="201" y="764"/>
                      <a:pt x="179" y="719"/>
                      <a:pt x="186" y="724"/>
                    </a:cubicBezTo>
                    <a:cubicBezTo>
                      <a:pt x="193" y="729"/>
                      <a:pt x="233" y="747"/>
                      <a:pt x="218" y="740"/>
                    </a:cubicBezTo>
                    <a:cubicBezTo>
                      <a:pt x="203" y="733"/>
                      <a:pt x="96" y="684"/>
                      <a:pt x="94" y="684"/>
                    </a:cubicBezTo>
                    <a:cubicBezTo>
                      <a:pt x="92" y="684"/>
                      <a:pt x="165" y="732"/>
                      <a:pt x="206" y="740"/>
                    </a:cubicBezTo>
                    <a:cubicBezTo>
                      <a:pt x="247" y="748"/>
                      <a:pt x="311" y="741"/>
                      <a:pt x="342" y="732"/>
                    </a:cubicBezTo>
                    <a:cubicBezTo>
                      <a:pt x="373" y="723"/>
                      <a:pt x="390" y="708"/>
                      <a:pt x="390" y="684"/>
                    </a:cubicBezTo>
                    <a:cubicBezTo>
                      <a:pt x="390" y="660"/>
                      <a:pt x="367" y="665"/>
                      <a:pt x="342" y="588"/>
                    </a:cubicBezTo>
                    <a:cubicBezTo>
                      <a:pt x="317" y="511"/>
                      <a:pt x="258" y="315"/>
                      <a:pt x="238" y="220"/>
                    </a:cubicBezTo>
                    <a:close/>
                  </a:path>
                </a:pathLst>
              </a:custGeom>
              <a:pattFill prst="wdDnDiag">
                <a:fgClr>
                  <a:srgbClr val="FF0000"/>
                </a:fgClr>
                <a:bgClr>
                  <a:srgbClr val="0099CC"/>
                </a:bgClr>
              </a:patt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84" name="Freeform 114"/>
              <p:cNvSpPr>
                <a:spLocks/>
              </p:cNvSpPr>
              <p:nvPr/>
            </p:nvSpPr>
            <p:spPr bwMode="auto">
              <a:xfrm>
                <a:off x="3096" y="1951"/>
                <a:ext cx="473" cy="602"/>
              </a:xfrm>
              <a:custGeom>
                <a:avLst/>
                <a:gdLst>
                  <a:gd name="T0" fmla="*/ 280 w 473"/>
                  <a:gd name="T1" fmla="*/ 137 h 602"/>
                  <a:gd name="T2" fmla="*/ 264 w 473"/>
                  <a:gd name="T3" fmla="*/ 353 h 602"/>
                  <a:gd name="T4" fmla="*/ 296 w 473"/>
                  <a:gd name="T5" fmla="*/ 481 h 602"/>
                  <a:gd name="T6" fmla="*/ 264 w 473"/>
                  <a:gd name="T7" fmla="*/ 497 h 602"/>
                  <a:gd name="T8" fmla="*/ 216 w 473"/>
                  <a:gd name="T9" fmla="*/ 449 h 602"/>
                  <a:gd name="T10" fmla="*/ 168 w 473"/>
                  <a:gd name="T11" fmla="*/ 401 h 602"/>
                  <a:gd name="T12" fmla="*/ 120 w 473"/>
                  <a:gd name="T13" fmla="*/ 385 h 602"/>
                  <a:gd name="T14" fmla="*/ 12 w 473"/>
                  <a:gd name="T15" fmla="*/ 425 h 602"/>
                  <a:gd name="T16" fmla="*/ 48 w 473"/>
                  <a:gd name="T17" fmla="*/ 505 h 602"/>
                  <a:gd name="T18" fmla="*/ 72 w 473"/>
                  <a:gd name="T19" fmla="*/ 545 h 602"/>
                  <a:gd name="T20" fmla="*/ 120 w 473"/>
                  <a:gd name="T21" fmla="*/ 553 h 602"/>
                  <a:gd name="T22" fmla="*/ 184 w 473"/>
                  <a:gd name="T23" fmla="*/ 529 h 602"/>
                  <a:gd name="T24" fmla="*/ 264 w 473"/>
                  <a:gd name="T25" fmla="*/ 593 h 602"/>
                  <a:gd name="T26" fmla="*/ 368 w 473"/>
                  <a:gd name="T27" fmla="*/ 585 h 602"/>
                  <a:gd name="T28" fmla="*/ 448 w 473"/>
                  <a:gd name="T29" fmla="*/ 521 h 602"/>
                  <a:gd name="T30" fmla="*/ 416 w 473"/>
                  <a:gd name="T31" fmla="*/ 377 h 602"/>
                  <a:gd name="T32" fmla="*/ 448 w 473"/>
                  <a:gd name="T33" fmla="*/ 273 h 602"/>
                  <a:gd name="T34" fmla="*/ 456 w 473"/>
                  <a:gd name="T35" fmla="*/ 129 h 602"/>
                  <a:gd name="T36" fmla="*/ 344 w 473"/>
                  <a:gd name="T37" fmla="*/ 1 h 602"/>
                  <a:gd name="T38" fmla="*/ 280 w 473"/>
                  <a:gd name="T39" fmla="*/ 137 h 60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73"/>
                  <a:gd name="T61" fmla="*/ 0 h 602"/>
                  <a:gd name="T62" fmla="*/ 473 w 473"/>
                  <a:gd name="T63" fmla="*/ 602 h 60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73" h="602">
                    <a:moveTo>
                      <a:pt x="280" y="137"/>
                    </a:moveTo>
                    <a:cubicBezTo>
                      <a:pt x="267" y="196"/>
                      <a:pt x="261" y="296"/>
                      <a:pt x="264" y="353"/>
                    </a:cubicBezTo>
                    <a:cubicBezTo>
                      <a:pt x="267" y="410"/>
                      <a:pt x="296" y="457"/>
                      <a:pt x="296" y="481"/>
                    </a:cubicBezTo>
                    <a:cubicBezTo>
                      <a:pt x="296" y="505"/>
                      <a:pt x="277" y="502"/>
                      <a:pt x="264" y="497"/>
                    </a:cubicBezTo>
                    <a:cubicBezTo>
                      <a:pt x="251" y="492"/>
                      <a:pt x="232" y="465"/>
                      <a:pt x="216" y="449"/>
                    </a:cubicBezTo>
                    <a:cubicBezTo>
                      <a:pt x="200" y="433"/>
                      <a:pt x="184" y="412"/>
                      <a:pt x="168" y="401"/>
                    </a:cubicBezTo>
                    <a:cubicBezTo>
                      <a:pt x="152" y="390"/>
                      <a:pt x="146" y="381"/>
                      <a:pt x="120" y="385"/>
                    </a:cubicBezTo>
                    <a:cubicBezTo>
                      <a:pt x="94" y="389"/>
                      <a:pt x="24" y="405"/>
                      <a:pt x="12" y="425"/>
                    </a:cubicBezTo>
                    <a:cubicBezTo>
                      <a:pt x="0" y="445"/>
                      <a:pt x="38" y="485"/>
                      <a:pt x="48" y="505"/>
                    </a:cubicBezTo>
                    <a:cubicBezTo>
                      <a:pt x="58" y="525"/>
                      <a:pt x="60" y="537"/>
                      <a:pt x="72" y="545"/>
                    </a:cubicBezTo>
                    <a:cubicBezTo>
                      <a:pt x="84" y="553"/>
                      <a:pt x="101" y="556"/>
                      <a:pt x="120" y="553"/>
                    </a:cubicBezTo>
                    <a:cubicBezTo>
                      <a:pt x="139" y="550"/>
                      <a:pt x="160" y="522"/>
                      <a:pt x="184" y="529"/>
                    </a:cubicBezTo>
                    <a:cubicBezTo>
                      <a:pt x="208" y="536"/>
                      <a:pt x="233" y="584"/>
                      <a:pt x="264" y="593"/>
                    </a:cubicBezTo>
                    <a:cubicBezTo>
                      <a:pt x="295" y="602"/>
                      <a:pt x="337" y="597"/>
                      <a:pt x="368" y="585"/>
                    </a:cubicBezTo>
                    <a:cubicBezTo>
                      <a:pt x="399" y="573"/>
                      <a:pt x="440" y="556"/>
                      <a:pt x="448" y="521"/>
                    </a:cubicBezTo>
                    <a:cubicBezTo>
                      <a:pt x="456" y="486"/>
                      <a:pt x="416" y="418"/>
                      <a:pt x="416" y="377"/>
                    </a:cubicBezTo>
                    <a:cubicBezTo>
                      <a:pt x="416" y="336"/>
                      <a:pt x="441" y="314"/>
                      <a:pt x="448" y="273"/>
                    </a:cubicBezTo>
                    <a:cubicBezTo>
                      <a:pt x="455" y="232"/>
                      <a:pt x="473" y="174"/>
                      <a:pt x="456" y="129"/>
                    </a:cubicBezTo>
                    <a:cubicBezTo>
                      <a:pt x="439" y="84"/>
                      <a:pt x="373" y="0"/>
                      <a:pt x="344" y="1"/>
                    </a:cubicBezTo>
                    <a:cubicBezTo>
                      <a:pt x="315" y="2"/>
                      <a:pt x="293" y="78"/>
                      <a:pt x="280" y="13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E9F00"/>
                  </a:gs>
                  <a:gs pos="100000">
                    <a:srgbClr val="FFA953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1585" name="Group 115"/>
              <p:cNvGrpSpPr>
                <a:grpSpLocks/>
              </p:cNvGrpSpPr>
              <p:nvPr/>
            </p:nvGrpSpPr>
            <p:grpSpPr bwMode="auto">
              <a:xfrm>
                <a:off x="3168" y="1296"/>
                <a:ext cx="528" cy="288"/>
                <a:chOff x="1955" y="1357"/>
                <a:chExt cx="333" cy="180"/>
              </a:xfrm>
            </p:grpSpPr>
            <p:grpSp>
              <p:nvGrpSpPr>
                <p:cNvPr id="21588" name="Group 116"/>
                <p:cNvGrpSpPr>
                  <a:grpSpLocks/>
                </p:cNvGrpSpPr>
                <p:nvPr/>
              </p:nvGrpSpPr>
              <p:grpSpPr bwMode="auto">
                <a:xfrm>
                  <a:off x="1955" y="1357"/>
                  <a:ext cx="333" cy="180"/>
                  <a:chOff x="5161" y="3181"/>
                  <a:chExt cx="257" cy="140"/>
                </a:xfrm>
              </p:grpSpPr>
              <p:sp>
                <p:nvSpPr>
                  <p:cNvPr id="21591" name="Freeform 117"/>
                  <p:cNvSpPr>
                    <a:spLocks/>
                  </p:cNvSpPr>
                  <p:nvPr/>
                </p:nvSpPr>
                <p:spPr bwMode="auto">
                  <a:xfrm>
                    <a:off x="5161" y="3181"/>
                    <a:ext cx="170" cy="123"/>
                  </a:xfrm>
                  <a:custGeom>
                    <a:avLst/>
                    <a:gdLst>
                      <a:gd name="T0" fmla="*/ 8 w 170"/>
                      <a:gd name="T1" fmla="*/ 95 h 123"/>
                      <a:gd name="T2" fmla="*/ 62 w 170"/>
                      <a:gd name="T3" fmla="*/ 113 h 123"/>
                      <a:gd name="T4" fmla="*/ 140 w 170"/>
                      <a:gd name="T5" fmla="*/ 119 h 123"/>
                      <a:gd name="T6" fmla="*/ 158 w 170"/>
                      <a:gd name="T7" fmla="*/ 113 h 123"/>
                      <a:gd name="T8" fmla="*/ 164 w 170"/>
                      <a:gd name="T9" fmla="*/ 59 h 123"/>
                      <a:gd name="T10" fmla="*/ 122 w 170"/>
                      <a:gd name="T11" fmla="*/ 11 h 123"/>
                      <a:gd name="T12" fmla="*/ 56 w 170"/>
                      <a:gd name="T13" fmla="*/ 5 h 123"/>
                      <a:gd name="T14" fmla="*/ 20 w 170"/>
                      <a:gd name="T15" fmla="*/ 41 h 123"/>
                      <a:gd name="T16" fmla="*/ 2 w 170"/>
                      <a:gd name="T17" fmla="*/ 59 h 123"/>
                      <a:gd name="T18" fmla="*/ 8 w 170"/>
                      <a:gd name="T19" fmla="*/ 95 h 12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70"/>
                      <a:gd name="T31" fmla="*/ 0 h 123"/>
                      <a:gd name="T32" fmla="*/ 170 w 170"/>
                      <a:gd name="T33" fmla="*/ 123 h 123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70" h="123">
                        <a:moveTo>
                          <a:pt x="8" y="95"/>
                        </a:moveTo>
                        <a:cubicBezTo>
                          <a:pt x="15" y="104"/>
                          <a:pt x="40" y="109"/>
                          <a:pt x="62" y="113"/>
                        </a:cubicBezTo>
                        <a:cubicBezTo>
                          <a:pt x="84" y="117"/>
                          <a:pt x="124" y="119"/>
                          <a:pt x="140" y="119"/>
                        </a:cubicBezTo>
                        <a:cubicBezTo>
                          <a:pt x="156" y="119"/>
                          <a:pt x="154" y="123"/>
                          <a:pt x="158" y="113"/>
                        </a:cubicBezTo>
                        <a:cubicBezTo>
                          <a:pt x="162" y="103"/>
                          <a:pt x="170" y="76"/>
                          <a:pt x="164" y="59"/>
                        </a:cubicBezTo>
                        <a:cubicBezTo>
                          <a:pt x="158" y="42"/>
                          <a:pt x="140" y="20"/>
                          <a:pt x="122" y="11"/>
                        </a:cubicBezTo>
                        <a:cubicBezTo>
                          <a:pt x="104" y="2"/>
                          <a:pt x="73" y="0"/>
                          <a:pt x="56" y="5"/>
                        </a:cubicBezTo>
                        <a:cubicBezTo>
                          <a:pt x="39" y="10"/>
                          <a:pt x="29" y="32"/>
                          <a:pt x="20" y="41"/>
                        </a:cubicBezTo>
                        <a:cubicBezTo>
                          <a:pt x="11" y="50"/>
                          <a:pt x="4" y="50"/>
                          <a:pt x="2" y="59"/>
                        </a:cubicBezTo>
                        <a:cubicBezTo>
                          <a:pt x="0" y="68"/>
                          <a:pt x="7" y="88"/>
                          <a:pt x="8" y="95"/>
                        </a:cubicBezTo>
                        <a:close/>
                      </a:path>
                    </a:pathLst>
                  </a:custGeom>
                  <a:solidFill>
                    <a:srgbClr val="0099CC"/>
                  </a:soli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592" name="Freeform 118"/>
                  <p:cNvSpPr>
                    <a:spLocks/>
                  </p:cNvSpPr>
                  <p:nvPr/>
                </p:nvSpPr>
                <p:spPr bwMode="auto">
                  <a:xfrm>
                    <a:off x="5313" y="3234"/>
                    <a:ext cx="105" cy="87"/>
                  </a:xfrm>
                  <a:custGeom>
                    <a:avLst/>
                    <a:gdLst>
                      <a:gd name="T0" fmla="*/ 12 w 105"/>
                      <a:gd name="T1" fmla="*/ 0 h 87"/>
                      <a:gd name="T2" fmla="*/ 84 w 105"/>
                      <a:gd name="T3" fmla="*/ 36 h 87"/>
                      <a:gd name="T4" fmla="*/ 102 w 105"/>
                      <a:gd name="T5" fmla="*/ 66 h 87"/>
                      <a:gd name="T6" fmla="*/ 66 w 105"/>
                      <a:gd name="T7" fmla="*/ 84 h 87"/>
                      <a:gd name="T8" fmla="*/ 42 w 105"/>
                      <a:gd name="T9" fmla="*/ 84 h 87"/>
                      <a:gd name="T10" fmla="*/ 0 w 105"/>
                      <a:gd name="T11" fmla="*/ 66 h 8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05"/>
                      <a:gd name="T19" fmla="*/ 0 h 87"/>
                      <a:gd name="T20" fmla="*/ 105 w 105"/>
                      <a:gd name="T21" fmla="*/ 87 h 8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05" h="87">
                        <a:moveTo>
                          <a:pt x="12" y="0"/>
                        </a:moveTo>
                        <a:cubicBezTo>
                          <a:pt x="40" y="12"/>
                          <a:pt x="69" y="25"/>
                          <a:pt x="84" y="36"/>
                        </a:cubicBezTo>
                        <a:cubicBezTo>
                          <a:pt x="99" y="47"/>
                          <a:pt x="105" y="58"/>
                          <a:pt x="102" y="66"/>
                        </a:cubicBezTo>
                        <a:cubicBezTo>
                          <a:pt x="99" y="74"/>
                          <a:pt x="76" y="81"/>
                          <a:pt x="66" y="84"/>
                        </a:cubicBezTo>
                        <a:cubicBezTo>
                          <a:pt x="56" y="87"/>
                          <a:pt x="53" y="87"/>
                          <a:pt x="42" y="84"/>
                        </a:cubicBezTo>
                        <a:cubicBezTo>
                          <a:pt x="31" y="81"/>
                          <a:pt x="15" y="73"/>
                          <a:pt x="0" y="66"/>
                        </a:cubicBezTo>
                      </a:path>
                    </a:pathLst>
                  </a:custGeom>
                  <a:solidFill>
                    <a:srgbClr val="0099CC"/>
                  </a:soli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1589" name="Freeform 119"/>
                <p:cNvSpPr>
                  <a:spLocks/>
                </p:cNvSpPr>
                <p:nvPr/>
              </p:nvSpPr>
              <p:spPr bwMode="auto">
                <a:xfrm rot="-2021949">
                  <a:off x="2182" y="1433"/>
                  <a:ext cx="47" cy="94"/>
                </a:xfrm>
                <a:custGeom>
                  <a:avLst/>
                  <a:gdLst>
                    <a:gd name="T0" fmla="*/ 4 w 60"/>
                    <a:gd name="T1" fmla="*/ 0 h 114"/>
                    <a:gd name="T2" fmla="*/ 0 w 60"/>
                    <a:gd name="T3" fmla="*/ 3 h 114"/>
                    <a:gd name="T4" fmla="*/ 2 w 60"/>
                    <a:gd name="T5" fmla="*/ 8 h 114"/>
                    <a:gd name="T6" fmla="*/ 4 w 60"/>
                    <a:gd name="T7" fmla="*/ 12 h 114"/>
                    <a:gd name="T8" fmla="*/ 4 w 60"/>
                    <a:gd name="T9" fmla="*/ 21 h 114"/>
                    <a:gd name="T10" fmla="*/ 4 w 60"/>
                    <a:gd name="T11" fmla="*/ 26 h 114"/>
                    <a:gd name="T12" fmla="*/ 8 w 60"/>
                    <a:gd name="T13" fmla="*/ 30 h 114"/>
                    <a:gd name="T14" fmla="*/ 11 w 60"/>
                    <a:gd name="T15" fmla="*/ 26 h 114"/>
                    <a:gd name="T16" fmla="*/ 9 w 60"/>
                    <a:gd name="T17" fmla="*/ 10 h 114"/>
                    <a:gd name="T18" fmla="*/ 4 w 60"/>
                    <a:gd name="T19" fmla="*/ 0 h 1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0"/>
                    <a:gd name="T31" fmla="*/ 0 h 114"/>
                    <a:gd name="T32" fmla="*/ 60 w 60"/>
                    <a:gd name="T33" fmla="*/ 114 h 1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0" h="114">
                      <a:moveTo>
                        <a:pt x="24" y="0"/>
                      </a:moveTo>
                      <a:lnTo>
                        <a:pt x="0" y="12"/>
                      </a:lnTo>
                      <a:lnTo>
                        <a:pt x="12" y="30"/>
                      </a:lnTo>
                      <a:lnTo>
                        <a:pt x="24" y="48"/>
                      </a:lnTo>
                      <a:lnTo>
                        <a:pt x="24" y="84"/>
                      </a:lnTo>
                      <a:lnTo>
                        <a:pt x="24" y="102"/>
                      </a:lnTo>
                      <a:lnTo>
                        <a:pt x="42" y="114"/>
                      </a:lnTo>
                      <a:lnTo>
                        <a:pt x="60" y="96"/>
                      </a:lnTo>
                      <a:lnTo>
                        <a:pt x="48" y="36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90" name="AutoShape 120"/>
                <p:cNvSpPr>
                  <a:spLocks noChangeArrowheads="1"/>
                </p:cNvSpPr>
                <p:nvPr/>
              </p:nvSpPr>
              <p:spPr bwMode="auto">
                <a:xfrm>
                  <a:off x="1964" y="1402"/>
                  <a:ext cx="222" cy="78"/>
                </a:xfrm>
                <a:prstGeom prst="star8">
                  <a:avLst>
                    <a:gd name="adj" fmla="val 14417"/>
                  </a:avLst>
                </a:prstGeom>
                <a:solidFill>
                  <a:srgbClr val="FF0000"/>
                </a:solidFill>
                <a:ln w="635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21586" name="Freeform 121"/>
              <p:cNvSpPr>
                <a:spLocks/>
              </p:cNvSpPr>
              <p:nvPr/>
            </p:nvSpPr>
            <p:spPr bwMode="auto">
              <a:xfrm>
                <a:off x="2864" y="2483"/>
                <a:ext cx="353" cy="461"/>
              </a:xfrm>
              <a:custGeom>
                <a:avLst/>
                <a:gdLst>
                  <a:gd name="T0" fmla="*/ 252 w 353"/>
                  <a:gd name="T1" fmla="*/ 53 h 461"/>
                  <a:gd name="T2" fmla="*/ 164 w 353"/>
                  <a:gd name="T3" fmla="*/ 29 h 461"/>
                  <a:gd name="T4" fmla="*/ 112 w 353"/>
                  <a:gd name="T5" fmla="*/ 13 h 461"/>
                  <a:gd name="T6" fmla="*/ 16 w 353"/>
                  <a:gd name="T7" fmla="*/ 61 h 461"/>
                  <a:gd name="T8" fmla="*/ 16 w 353"/>
                  <a:gd name="T9" fmla="*/ 109 h 461"/>
                  <a:gd name="T10" fmla="*/ 76 w 353"/>
                  <a:gd name="T11" fmla="*/ 141 h 461"/>
                  <a:gd name="T12" fmla="*/ 160 w 353"/>
                  <a:gd name="T13" fmla="*/ 205 h 461"/>
                  <a:gd name="T14" fmla="*/ 260 w 353"/>
                  <a:gd name="T15" fmla="*/ 301 h 461"/>
                  <a:gd name="T16" fmla="*/ 284 w 353"/>
                  <a:gd name="T17" fmla="*/ 437 h 461"/>
                  <a:gd name="T18" fmla="*/ 348 w 353"/>
                  <a:gd name="T19" fmla="*/ 445 h 461"/>
                  <a:gd name="T20" fmla="*/ 316 w 353"/>
                  <a:gd name="T21" fmla="*/ 365 h 461"/>
                  <a:gd name="T22" fmla="*/ 260 w 353"/>
                  <a:gd name="T23" fmla="*/ 245 h 461"/>
                  <a:gd name="T24" fmla="*/ 256 w 353"/>
                  <a:gd name="T25" fmla="*/ 109 h 461"/>
                  <a:gd name="T26" fmla="*/ 208 w 353"/>
                  <a:gd name="T27" fmla="*/ 13 h 461"/>
                  <a:gd name="T28" fmla="*/ 204 w 353"/>
                  <a:gd name="T29" fmla="*/ 29 h 461"/>
                  <a:gd name="T30" fmla="*/ 252 w 353"/>
                  <a:gd name="T31" fmla="*/ 53 h 46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53"/>
                  <a:gd name="T49" fmla="*/ 0 h 461"/>
                  <a:gd name="T50" fmla="*/ 353 w 353"/>
                  <a:gd name="T51" fmla="*/ 461 h 46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53" h="461">
                    <a:moveTo>
                      <a:pt x="252" y="53"/>
                    </a:moveTo>
                    <a:cubicBezTo>
                      <a:pt x="245" y="56"/>
                      <a:pt x="187" y="36"/>
                      <a:pt x="164" y="29"/>
                    </a:cubicBezTo>
                    <a:cubicBezTo>
                      <a:pt x="141" y="22"/>
                      <a:pt x="137" y="8"/>
                      <a:pt x="112" y="13"/>
                    </a:cubicBezTo>
                    <a:cubicBezTo>
                      <a:pt x="87" y="18"/>
                      <a:pt x="32" y="45"/>
                      <a:pt x="16" y="61"/>
                    </a:cubicBezTo>
                    <a:cubicBezTo>
                      <a:pt x="0" y="77"/>
                      <a:pt x="6" y="96"/>
                      <a:pt x="16" y="109"/>
                    </a:cubicBezTo>
                    <a:cubicBezTo>
                      <a:pt x="26" y="122"/>
                      <a:pt x="52" y="125"/>
                      <a:pt x="76" y="141"/>
                    </a:cubicBezTo>
                    <a:cubicBezTo>
                      <a:pt x="100" y="157"/>
                      <a:pt x="129" y="178"/>
                      <a:pt x="160" y="205"/>
                    </a:cubicBezTo>
                    <a:cubicBezTo>
                      <a:pt x="191" y="232"/>
                      <a:pt x="239" y="262"/>
                      <a:pt x="260" y="301"/>
                    </a:cubicBezTo>
                    <a:cubicBezTo>
                      <a:pt x="281" y="340"/>
                      <a:pt x="269" y="413"/>
                      <a:pt x="284" y="437"/>
                    </a:cubicBezTo>
                    <a:cubicBezTo>
                      <a:pt x="299" y="461"/>
                      <a:pt x="343" y="457"/>
                      <a:pt x="348" y="445"/>
                    </a:cubicBezTo>
                    <a:cubicBezTo>
                      <a:pt x="353" y="433"/>
                      <a:pt x="331" y="398"/>
                      <a:pt x="316" y="365"/>
                    </a:cubicBezTo>
                    <a:cubicBezTo>
                      <a:pt x="301" y="332"/>
                      <a:pt x="270" y="288"/>
                      <a:pt x="260" y="245"/>
                    </a:cubicBezTo>
                    <a:cubicBezTo>
                      <a:pt x="250" y="202"/>
                      <a:pt x="265" y="148"/>
                      <a:pt x="256" y="109"/>
                    </a:cubicBezTo>
                    <a:cubicBezTo>
                      <a:pt x="247" y="70"/>
                      <a:pt x="217" y="26"/>
                      <a:pt x="208" y="13"/>
                    </a:cubicBezTo>
                    <a:cubicBezTo>
                      <a:pt x="199" y="0"/>
                      <a:pt x="197" y="22"/>
                      <a:pt x="204" y="29"/>
                    </a:cubicBezTo>
                    <a:cubicBezTo>
                      <a:pt x="211" y="36"/>
                      <a:pt x="242" y="48"/>
                      <a:pt x="252" y="53"/>
                    </a:cubicBezTo>
                    <a:close/>
                  </a:path>
                </a:pathLst>
              </a:custGeom>
              <a:solidFill>
                <a:srgbClr val="336699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87" name="Freeform 122"/>
              <p:cNvSpPr>
                <a:spLocks/>
              </p:cNvSpPr>
              <p:nvPr/>
            </p:nvSpPr>
            <p:spPr bwMode="auto">
              <a:xfrm>
                <a:off x="3552" y="2352"/>
                <a:ext cx="364" cy="184"/>
              </a:xfrm>
              <a:custGeom>
                <a:avLst/>
                <a:gdLst>
                  <a:gd name="T0" fmla="*/ 0 w 364"/>
                  <a:gd name="T1" fmla="*/ 144 h 184"/>
                  <a:gd name="T2" fmla="*/ 28 w 364"/>
                  <a:gd name="T3" fmla="*/ 120 h 184"/>
                  <a:gd name="T4" fmla="*/ 144 w 364"/>
                  <a:gd name="T5" fmla="*/ 48 h 184"/>
                  <a:gd name="T6" fmla="*/ 288 w 364"/>
                  <a:gd name="T7" fmla="*/ 0 h 184"/>
                  <a:gd name="T8" fmla="*/ 348 w 364"/>
                  <a:gd name="T9" fmla="*/ 48 h 184"/>
                  <a:gd name="T10" fmla="*/ 192 w 364"/>
                  <a:gd name="T11" fmla="*/ 96 h 184"/>
                  <a:gd name="T12" fmla="*/ 36 w 364"/>
                  <a:gd name="T13" fmla="*/ 176 h 184"/>
                  <a:gd name="T14" fmla="*/ 0 w 364"/>
                  <a:gd name="T15" fmla="*/ 144 h 1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64"/>
                  <a:gd name="T25" fmla="*/ 0 h 184"/>
                  <a:gd name="T26" fmla="*/ 364 w 364"/>
                  <a:gd name="T27" fmla="*/ 184 h 18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64" h="184">
                    <a:moveTo>
                      <a:pt x="0" y="144"/>
                    </a:moveTo>
                    <a:cubicBezTo>
                      <a:pt x="5" y="132"/>
                      <a:pt x="4" y="136"/>
                      <a:pt x="28" y="120"/>
                    </a:cubicBezTo>
                    <a:cubicBezTo>
                      <a:pt x="52" y="104"/>
                      <a:pt x="101" y="68"/>
                      <a:pt x="144" y="48"/>
                    </a:cubicBezTo>
                    <a:cubicBezTo>
                      <a:pt x="187" y="28"/>
                      <a:pt x="254" y="0"/>
                      <a:pt x="288" y="0"/>
                    </a:cubicBezTo>
                    <a:cubicBezTo>
                      <a:pt x="322" y="0"/>
                      <a:pt x="364" y="32"/>
                      <a:pt x="348" y="48"/>
                    </a:cubicBezTo>
                    <a:cubicBezTo>
                      <a:pt x="332" y="64"/>
                      <a:pt x="244" y="75"/>
                      <a:pt x="192" y="96"/>
                    </a:cubicBezTo>
                    <a:cubicBezTo>
                      <a:pt x="140" y="117"/>
                      <a:pt x="68" y="168"/>
                      <a:pt x="36" y="176"/>
                    </a:cubicBezTo>
                    <a:cubicBezTo>
                      <a:pt x="4" y="184"/>
                      <a:pt x="8" y="151"/>
                      <a:pt x="0" y="144"/>
                    </a:cubicBezTo>
                    <a:close/>
                  </a:path>
                </a:pathLst>
              </a:custGeom>
              <a:solidFill>
                <a:schemeClr val="tx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3" name="Group 28"/>
          <p:cNvGrpSpPr>
            <a:grpSpLocks/>
          </p:cNvGrpSpPr>
          <p:nvPr/>
        </p:nvGrpSpPr>
        <p:grpSpPr bwMode="auto">
          <a:xfrm>
            <a:off x="-914400" y="4214813"/>
            <a:ext cx="914400" cy="762000"/>
            <a:chOff x="-1152" y="2064"/>
            <a:chExt cx="1109" cy="982"/>
          </a:xfrm>
        </p:grpSpPr>
        <p:grpSp>
          <p:nvGrpSpPr>
            <p:cNvPr id="21527" name="Group 29"/>
            <p:cNvGrpSpPr>
              <a:grpSpLocks/>
            </p:cNvGrpSpPr>
            <p:nvPr/>
          </p:nvGrpSpPr>
          <p:grpSpPr bwMode="auto">
            <a:xfrm rot="-240361">
              <a:off x="-336" y="2688"/>
              <a:ext cx="293" cy="286"/>
              <a:chOff x="576" y="1392"/>
              <a:chExt cx="1008" cy="960"/>
            </a:xfrm>
          </p:grpSpPr>
          <p:sp>
            <p:nvSpPr>
              <p:cNvPr id="21560" name="Oval 30"/>
              <p:cNvSpPr>
                <a:spLocks noChangeArrowheads="1"/>
              </p:cNvSpPr>
              <p:nvPr/>
            </p:nvSpPr>
            <p:spPr bwMode="auto">
              <a:xfrm>
                <a:off x="576" y="1392"/>
                <a:ext cx="1008" cy="96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61" name="Oval 31"/>
              <p:cNvSpPr>
                <a:spLocks noChangeArrowheads="1"/>
              </p:cNvSpPr>
              <p:nvPr/>
            </p:nvSpPr>
            <p:spPr bwMode="auto">
              <a:xfrm>
                <a:off x="768" y="1584"/>
                <a:ext cx="624" cy="576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62" name="AutoShape 32"/>
              <p:cNvSpPr>
                <a:spLocks noChangeArrowheads="1"/>
              </p:cNvSpPr>
              <p:nvPr/>
            </p:nvSpPr>
            <p:spPr bwMode="auto">
              <a:xfrm>
                <a:off x="816" y="1632"/>
                <a:ext cx="528" cy="480"/>
              </a:xfrm>
              <a:prstGeom prst="star8">
                <a:avLst>
                  <a:gd name="adj" fmla="val 13542"/>
                </a:avLst>
              </a:prstGeom>
              <a:gradFill rotWithShape="1">
                <a:gsLst>
                  <a:gs pos="0">
                    <a:schemeClr val="tx1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2"/>
                </a:solidFill>
                <a:miter lim="800000"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1528" name="Group 33"/>
            <p:cNvGrpSpPr>
              <a:grpSpLocks/>
            </p:cNvGrpSpPr>
            <p:nvPr/>
          </p:nvGrpSpPr>
          <p:grpSpPr bwMode="auto">
            <a:xfrm rot="-240361">
              <a:off x="-1090" y="2760"/>
              <a:ext cx="293" cy="286"/>
              <a:chOff x="576" y="1392"/>
              <a:chExt cx="1008" cy="960"/>
            </a:xfrm>
          </p:grpSpPr>
          <p:sp>
            <p:nvSpPr>
              <p:cNvPr id="21557" name="Oval 34"/>
              <p:cNvSpPr>
                <a:spLocks noChangeArrowheads="1"/>
              </p:cNvSpPr>
              <p:nvPr/>
            </p:nvSpPr>
            <p:spPr bwMode="auto">
              <a:xfrm>
                <a:off x="576" y="1392"/>
                <a:ext cx="1008" cy="96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58" name="Oval 35"/>
              <p:cNvSpPr>
                <a:spLocks noChangeArrowheads="1"/>
              </p:cNvSpPr>
              <p:nvPr/>
            </p:nvSpPr>
            <p:spPr bwMode="auto">
              <a:xfrm>
                <a:off x="768" y="1584"/>
                <a:ext cx="624" cy="576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59" name="AutoShape 36"/>
              <p:cNvSpPr>
                <a:spLocks noChangeArrowheads="1"/>
              </p:cNvSpPr>
              <p:nvPr/>
            </p:nvSpPr>
            <p:spPr bwMode="auto">
              <a:xfrm>
                <a:off x="816" y="1632"/>
                <a:ext cx="528" cy="480"/>
              </a:xfrm>
              <a:prstGeom prst="star8">
                <a:avLst>
                  <a:gd name="adj" fmla="val 13542"/>
                </a:avLst>
              </a:prstGeom>
              <a:gradFill rotWithShape="1">
                <a:gsLst>
                  <a:gs pos="0">
                    <a:schemeClr val="tx1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2"/>
                </a:solidFill>
                <a:miter lim="800000"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1529" name="Group 37"/>
            <p:cNvGrpSpPr>
              <a:grpSpLocks/>
            </p:cNvGrpSpPr>
            <p:nvPr/>
          </p:nvGrpSpPr>
          <p:grpSpPr bwMode="auto">
            <a:xfrm rot="21359639" flipH="1">
              <a:off x="-1157" y="2068"/>
              <a:ext cx="1021" cy="896"/>
              <a:chOff x="2160" y="1296"/>
              <a:chExt cx="2336" cy="2103"/>
            </a:xfrm>
          </p:grpSpPr>
          <p:sp>
            <p:nvSpPr>
              <p:cNvPr id="21530" name="Freeform 38"/>
              <p:cNvSpPr>
                <a:spLocks/>
              </p:cNvSpPr>
              <p:nvPr/>
            </p:nvSpPr>
            <p:spPr bwMode="auto">
              <a:xfrm>
                <a:off x="2605" y="2588"/>
                <a:ext cx="549" cy="463"/>
              </a:xfrm>
              <a:custGeom>
                <a:avLst/>
                <a:gdLst>
                  <a:gd name="T0" fmla="*/ 0 w 197"/>
                  <a:gd name="T1" fmla="*/ 135455 h 168"/>
                  <a:gd name="T2" fmla="*/ 62658 w 197"/>
                  <a:gd name="T3" fmla="*/ 193140 h 168"/>
                  <a:gd name="T4" fmla="*/ 125573 w 197"/>
                  <a:gd name="T5" fmla="*/ 193140 h 168"/>
                  <a:gd name="T6" fmla="*/ 187950 w 197"/>
                  <a:gd name="T7" fmla="*/ 193140 h 168"/>
                  <a:gd name="T8" fmla="*/ 250603 w 197"/>
                  <a:gd name="T9" fmla="*/ 147220 h 168"/>
                  <a:gd name="T10" fmla="*/ 229610 w 197"/>
                  <a:gd name="T11" fmla="*/ 65349 h 168"/>
                  <a:gd name="T12" fmla="*/ 172428 w 197"/>
                  <a:gd name="T13" fmla="*/ 31506 h 168"/>
                  <a:gd name="T14" fmla="*/ 141029 w 197"/>
                  <a:gd name="T15" fmla="*/ 7496 h 168"/>
                  <a:gd name="T16" fmla="*/ 104410 w 197"/>
                  <a:gd name="T17" fmla="*/ 2720 h 168"/>
                  <a:gd name="T18" fmla="*/ 104410 w 197"/>
                  <a:gd name="T19" fmla="*/ 21913 h 168"/>
                  <a:gd name="T20" fmla="*/ 88907 w 197"/>
                  <a:gd name="T21" fmla="*/ 36403 h 168"/>
                  <a:gd name="T22" fmla="*/ 62658 w 197"/>
                  <a:gd name="T23" fmla="*/ 36403 h 168"/>
                  <a:gd name="T24" fmla="*/ 46924 w 197"/>
                  <a:gd name="T25" fmla="*/ 60391 h 168"/>
                  <a:gd name="T26" fmla="*/ 57656 w 197"/>
                  <a:gd name="T27" fmla="*/ 99049 h 168"/>
                  <a:gd name="T28" fmla="*/ 10258 w 197"/>
                  <a:gd name="T29" fmla="*/ 103842 h 168"/>
                  <a:gd name="T30" fmla="*/ 0 w 197"/>
                  <a:gd name="T31" fmla="*/ 135455 h 16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97"/>
                  <a:gd name="T49" fmla="*/ 0 h 168"/>
                  <a:gd name="T50" fmla="*/ 197 w 197"/>
                  <a:gd name="T51" fmla="*/ 168 h 16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97" h="168">
                    <a:moveTo>
                      <a:pt x="0" y="112"/>
                    </a:moveTo>
                    <a:cubicBezTo>
                      <a:pt x="0" y="120"/>
                      <a:pt x="32" y="152"/>
                      <a:pt x="48" y="160"/>
                    </a:cubicBezTo>
                    <a:cubicBezTo>
                      <a:pt x="64" y="168"/>
                      <a:pt x="80" y="160"/>
                      <a:pt x="96" y="160"/>
                    </a:cubicBezTo>
                    <a:cubicBezTo>
                      <a:pt x="112" y="160"/>
                      <a:pt x="128" y="166"/>
                      <a:pt x="144" y="160"/>
                    </a:cubicBezTo>
                    <a:cubicBezTo>
                      <a:pt x="160" y="154"/>
                      <a:pt x="187" y="140"/>
                      <a:pt x="192" y="122"/>
                    </a:cubicBezTo>
                    <a:cubicBezTo>
                      <a:pt x="197" y="104"/>
                      <a:pt x="186" y="70"/>
                      <a:pt x="176" y="54"/>
                    </a:cubicBezTo>
                    <a:cubicBezTo>
                      <a:pt x="166" y="38"/>
                      <a:pt x="143" y="34"/>
                      <a:pt x="132" y="26"/>
                    </a:cubicBezTo>
                    <a:cubicBezTo>
                      <a:pt x="121" y="18"/>
                      <a:pt x="117" y="10"/>
                      <a:pt x="108" y="6"/>
                    </a:cubicBezTo>
                    <a:cubicBezTo>
                      <a:pt x="99" y="2"/>
                      <a:pt x="85" y="0"/>
                      <a:pt x="80" y="2"/>
                    </a:cubicBezTo>
                    <a:cubicBezTo>
                      <a:pt x="75" y="4"/>
                      <a:pt x="82" y="13"/>
                      <a:pt x="80" y="18"/>
                    </a:cubicBezTo>
                    <a:cubicBezTo>
                      <a:pt x="78" y="23"/>
                      <a:pt x="73" y="28"/>
                      <a:pt x="68" y="30"/>
                    </a:cubicBezTo>
                    <a:cubicBezTo>
                      <a:pt x="63" y="32"/>
                      <a:pt x="53" y="27"/>
                      <a:pt x="48" y="30"/>
                    </a:cubicBezTo>
                    <a:cubicBezTo>
                      <a:pt x="43" y="33"/>
                      <a:pt x="37" y="41"/>
                      <a:pt x="36" y="50"/>
                    </a:cubicBezTo>
                    <a:cubicBezTo>
                      <a:pt x="35" y="59"/>
                      <a:pt x="49" y="76"/>
                      <a:pt x="44" y="82"/>
                    </a:cubicBezTo>
                    <a:cubicBezTo>
                      <a:pt x="39" y="88"/>
                      <a:pt x="15" y="81"/>
                      <a:pt x="8" y="86"/>
                    </a:cubicBezTo>
                    <a:cubicBezTo>
                      <a:pt x="1" y="91"/>
                      <a:pt x="2" y="107"/>
                      <a:pt x="0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66CCFF"/>
                  </a:gs>
                  <a:gs pos="100000">
                    <a:srgbClr val="336699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31" name="Freeform 39"/>
              <p:cNvSpPr>
                <a:spLocks/>
              </p:cNvSpPr>
              <p:nvPr/>
            </p:nvSpPr>
            <p:spPr bwMode="auto">
              <a:xfrm>
                <a:off x="3407" y="2742"/>
                <a:ext cx="1089" cy="290"/>
              </a:xfrm>
              <a:custGeom>
                <a:avLst/>
                <a:gdLst>
                  <a:gd name="T0" fmla="*/ 0 w 391"/>
                  <a:gd name="T1" fmla="*/ 27011 h 105"/>
                  <a:gd name="T2" fmla="*/ 83095 w 391"/>
                  <a:gd name="T3" fmla="*/ 51452 h 105"/>
                  <a:gd name="T4" fmla="*/ 135401 w 391"/>
                  <a:gd name="T5" fmla="*/ 41779 h 105"/>
                  <a:gd name="T6" fmla="*/ 249710 w 391"/>
                  <a:gd name="T7" fmla="*/ 9780 h 105"/>
                  <a:gd name="T8" fmla="*/ 436915 w 391"/>
                  <a:gd name="T9" fmla="*/ 9780 h 105"/>
                  <a:gd name="T10" fmla="*/ 499444 w 391"/>
                  <a:gd name="T11" fmla="*/ 68791 h 105"/>
                  <a:gd name="T12" fmla="*/ 379448 w 391"/>
                  <a:gd name="T13" fmla="*/ 80819 h 105"/>
                  <a:gd name="T14" fmla="*/ 244543 w 391"/>
                  <a:gd name="T15" fmla="*/ 80819 h 105"/>
                  <a:gd name="T16" fmla="*/ 62521 w 391"/>
                  <a:gd name="T17" fmla="*/ 127443 h 105"/>
                  <a:gd name="T18" fmla="*/ 36344 w 391"/>
                  <a:gd name="T19" fmla="*/ 75883 h 105"/>
                  <a:gd name="T20" fmla="*/ 0 w 391"/>
                  <a:gd name="T21" fmla="*/ 27011 h 10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91"/>
                  <a:gd name="T34" fmla="*/ 0 h 105"/>
                  <a:gd name="T35" fmla="*/ 391 w 391"/>
                  <a:gd name="T36" fmla="*/ 105 h 10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91" h="105">
                    <a:moveTo>
                      <a:pt x="0" y="22"/>
                    </a:moveTo>
                    <a:cubicBezTo>
                      <a:pt x="9" y="18"/>
                      <a:pt x="47" y="40"/>
                      <a:pt x="64" y="42"/>
                    </a:cubicBezTo>
                    <a:cubicBezTo>
                      <a:pt x="81" y="44"/>
                      <a:pt x="83" y="40"/>
                      <a:pt x="104" y="34"/>
                    </a:cubicBezTo>
                    <a:cubicBezTo>
                      <a:pt x="125" y="28"/>
                      <a:pt x="153" y="12"/>
                      <a:pt x="192" y="8"/>
                    </a:cubicBezTo>
                    <a:cubicBezTo>
                      <a:pt x="231" y="4"/>
                      <a:pt x="304" y="0"/>
                      <a:pt x="336" y="8"/>
                    </a:cubicBezTo>
                    <a:cubicBezTo>
                      <a:pt x="368" y="16"/>
                      <a:pt x="391" y="46"/>
                      <a:pt x="384" y="56"/>
                    </a:cubicBezTo>
                    <a:cubicBezTo>
                      <a:pt x="377" y="66"/>
                      <a:pt x="325" y="64"/>
                      <a:pt x="292" y="66"/>
                    </a:cubicBezTo>
                    <a:cubicBezTo>
                      <a:pt x="259" y="68"/>
                      <a:pt x="229" y="60"/>
                      <a:pt x="188" y="66"/>
                    </a:cubicBezTo>
                    <a:cubicBezTo>
                      <a:pt x="147" y="72"/>
                      <a:pt x="75" y="105"/>
                      <a:pt x="48" y="104"/>
                    </a:cubicBezTo>
                    <a:cubicBezTo>
                      <a:pt x="21" y="103"/>
                      <a:pt x="36" y="76"/>
                      <a:pt x="28" y="62"/>
                    </a:cubicBezTo>
                    <a:cubicBezTo>
                      <a:pt x="20" y="48"/>
                      <a:pt x="6" y="30"/>
                      <a:pt x="0" y="22"/>
                    </a:cubicBezTo>
                    <a:close/>
                  </a:path>
                </a:pathLst>
              </a:custGeom>
              <a:solidFill>
                <a:schemeClr val="tx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32" name="Freeform 40"/>
              <p:cNvSpPr>
                <a:spLocks/>
              </p:cNvSpPr>
              <p:nvPr/>
            </p:nvSpPr>
            <p:spPr bwMode="auto">
              <a:xfrm>
                <a:off x="3104" y="2387"/>
                <a:ext cx="854" cy="752"/>
              </a:xfrm>
              <a:custGeom>
                <a:avLst/>
                <a:gdLst>
                  <a:gd name="T0" fmla="*/ 16638 w 307"/>
                  <a:gd name="T1" fmla="*/ 71211 h 273"/>
                  <a:gd name="T2" fmla="*/ 83781 w 307"/>
                  <a:gd name="T3" fmla="*/ 66446 h 273"/>
                  <a:gd name="T4" fmla="*/ 145386 w 307"/>
                  <a:gd name="T5" fmla="*/ 95165 h 273"/>
                  <a:gd name="T6" fmla="*/ 228021 w 307"/>
                  <a:gd name="T7" fmla="*/ 85612 h 273"/>
                  <a:gd name="T8" fmla="*/ 238678 w 307"/>
                  <a:gd name="T9" fmla="*/ 46800 h 273"/>
                  <a:gd name="T10" fmla="*/ 367487 w 307"/>
                  <a:gd name="T11" fmla="*/ 13186 h 273"/>
                  <a:gd name="T12" fmla="*/ 392929 w 307"/>
                  <a:gd name="T13" fmla="*/ 128914 h 273"/>
                  <a:gd name="T14" fmla="*/ 382745 w 307"/>
                  <a:gd name="T15" fmla="*/ 162528 h 273"/>
                  <a:gd name="T16" fmla="*/ 315974 w 307"/>
                  <a:gd name="T17" fmla="*/ 186477 h 273"/>
                  <a:gd name="T18" fmla="*/ 212699 w 307"/>
                  <a:gd name="T19" fmla="*/ 196156 h 273"/>
                  <a:gd name="T20" fmla="*/ 140409 w 307"/>
                  <a:gd name="T21" fmla="*/ 181755 h 273"/>
                  <a:gd name="T22" fmla="*/ 104249 w 307"/>
                  <a:gd name="T23" fmla="*/ 128914 h 273"/>
                  <a:gd name="T24" fmla="*/ 202579 w 307"/>
                  <a:gd name="T25" fmla="*/ 268180 h 273"/>
                  <a:gd name="T26" fmla="*/ 114903 w 307"/>
                  <a:gd name="T27" fmla="*/ 311468 h 273"/>
                  <a:gd name="T28" fmla="*/ 16638 w 307"/>
                  <a:gd name="T29" fmla="*/ 164592 h 273"/>
                  <a:gd name="T30" fmla="*/ 16638 w 307"/>
                  <a:gd name="T31" fmla="*/ 71211 h 27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07"/>
                  <a:gd name="T49" fmla="*/ 0 h 273"/>
                  <a:gd name="T50" fmla="*/ 307 w 307"/>
                  <a:gd name="T51" fmla="*/ 273 h 27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07" h="273">
                    <a:moveTo>
                      <a:pt x="13" y="59"/>
                    </a:moveTo>
                    <a:cubicBezTo>
                      <a:pt x="22" y="45"/>
                      <a:pt x="48" y="52"/>
                      <a:pt x="65" y="55"/>
                    </a:cubicBezTo>
                    <a:cubicBezTo>
                      <a:pt x="82" y="58"/>
                      <a:pt x="94" y="76"/>
                      <a:pt x="113" y="79"/>
                    </a:cubicBezTo>
                    <a:cubicBezTo>
                      <a:pt x="132" y="82"/>
                      <a:pt x="165" y="78"/>
                      <a:pt x="177" y="71"/>
                    </a:cubicBezTo>
                    <a:cubicBezTo>
                      <a:pt x="189" y="64"/>
                      <a:pt x="167" y="49"/>
                      <a:pt x="185" y="39"/>
                    </a:cubicBezTo>
                    <a:cubicBezTo>
                      <a:pt x="203" y="29"/>
                      <a:pt x="265" y="0"/>
                      <a:pt x="285" y="11"/>
                    </a:cubicBezTo>
                    <a:cubicBezTo>
                      <a:pt x="305" y="22"/>
                      <a:pt x="303" y="86"/>
                      <a:pt x="305" y="107"/>
                    </a:cubicBezTo>
                    <a:cubicBezTo>
                      <a:pt x="307" y="128"/>
                      <a:pt x="307" y="127"/>
                      <a:pt x="297" y="135"/>
                    </a:cubicBezTo>
                    <a:cubicBezTo>
                      <a:pt x="287" y="143"/>
                      <a:pt x="267" y="150"/>
                      <a:pt x="245" y="155"/>
                    </a:cubicBezTo>
                    <a:cubicBezTo>
                      <a:pt x="223" y="160"/>
                      <a:pt x="188" y="164"/>
                      <a:pt x="165" y="163"/>
                    </a:cubicBezTo>
                    <a:cubicBezTo>
                      <a:pt x="142" y="162"/>
                      <a:pt x="123" y="160"/>
                      <a:pt x="109" y="151"/>
                    </a:cubicBezTo>
                    <a:cubicBezTo>
                      <a:pt x="95" y="142"/>
                      <a:pt x="73" y="95"/>
                      <a:pt x="81" y="107"/>
                    </a:cubicBezTo>
                    <a:cubicBezTo>
                      <a:pt x="89" y="119"/>
                      <a:pt x="156" y="198"/>
                      <a:pt x="157" y="223"/>
                    </a:cubicBezTo>
                    <a:cubicBezTo>
                      <a:pt x="158" y="248"/>
                      <a:pt x="113" y="273"/>
                      <a:pt x="89" y="259"/>
                    </a:cubicBezTo>
                    <a:cubicBezTo>
                      <a:pt x="65" y="245"/>
                      <a:pt x="26" y="170"/>
                      <a:pt x="13" y="137"/>
                    </a:cubicBezTo>
                    <a:cubicBezTo>
                      <a:pt x="0" y="104"/>
                      <a:pt x="6" y="71"/>
                      <a:pt x="13" y="5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33" name="Freeform 41" descr="Широкий диагональный 1"/>
              <p:cNvSpPr>
                <a:spLocks/>
              </p:cNvSpPr>
              <p:nvPr/>
            </p:nvSpPr>
            <p:spPr bwMode="auto">
              <a:xfrm>
                <a:off x="3407" y="1795"/>
                <a:ext cx="471" cy="715"/>
              </a:xfrm>
              <a:custGeom>
                <a:avLst/>
                <a:gdLst>
                  <a:gd name="T0" fmla="*/ 0 w 471"/>
                  <a:gd name="T1" fmla="*/ 159 h 715"/>
                  <a:gd name="T2" fmla="*/ 100 w 471"/>
                  <a:gd name="T3" fmla="*/ 48 h 715"/>
                  <a:gd name="T4" fmla="*/ 317 w 471"/>
                  <a:gd name="T5" fmla="*/ 445 h 715"/>
                  <a:gd name="T6" fmla="*/ 468 w 471"/>
                  <a:gd name="T7" fmla="*/ 589 h 715"/>
                  <a:gd name="T8" fmla="*/ 333 w 471"/>
                  <a:gd name="T9" fmla="*/ 621 h 715"/>
                  <a:gd name="T10" fmla="*/ 167 w 471"/>
                  <a:gd name="T11" fmla="*/ 699 h 715"/>
                  <a:gd name="T12" fmla="*/ 111 w 471"/>
                  <a:gd name="T13" fmla="*/ 523 h 715"/>
                  <a:gd name="T14" fmla="*/ 134 w 471"/>
                  <a:gd name="T15" fmla="*/ 440 h 715"/>
                  <a:gd name="T16" fmla="*/ 156 w 471"/>
                  <a:gd name="T17" fmla="*/ 313 h 715"/>
                  <a:gd name="T18" fmla="*/ 56 w 471"/>
                  <a:gd name="T19" fmla="*/ 159 h 715"/>
                  <a:gd name="T20" fmla="*/ 0 w 471"/>
                  <a:gd name="T21" fmla="*/ 159 h 7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71"/>
                  <a:gd name="T34" fmla="*/ 0 h 715"/>
                  <a:gd name="T35" fmla="*/ 471 w 471"/>
                  <a:gd name="T36" fmla="*/ 715 h 7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71" h="715">
                    <a:moveTo>
                      <a:pt x="0" y="159"/>
                    </a:moveTo>
                    <a:cubicBezTo>
                      <a:pt x="8" y="131"/>
                      <a:pt x="47" y="0"/>
                      <a:pt x="100" y="48"/>
                    </a:cubicBezTo>
                    <a:cubicBezTo>
                      <a:pt x="153" y="96"/>
                      <a:pt x="256" y="355"/>
                      <a:pt x="317" y="445"/>
                    </a:cubicBezTo>
                    <a:cubicBezTo>
                      <a:pt x="378" y="535"/>
                      <a:pt x="465" y="560"/>
                      <a:pt x="468" y="589"/>
                    </a:cubicBezTo>
                    <a:cubicBezTo>
                      <a:pt x="471" y="618"/>
                      <a:pt x="383" y="603"/>
                      <a:pt x="333" y="621"/>
                    </a:cubicBezTo>
                    <a:cubicBezTo>
                      <a:pt x="283" y="639"/>
                      <a:pt x="204" y="715"/>
                      <a:pt x="167" y="699"/>
                    </a:cubicBezTo>
                    <a:cubicBezTo>
                      <a:pt x="130" y="683"/>
                      <a:pt x="117" y="567"/>
                      <a:pt x="111" y="523"/>
                    </a:cubicBezTo>
                    <a:cubicBezTo>
                      <a:pt x="106" y="479"/>
                      <a:pt x="125" y="476"/>
                      <a:pt x="134" y="440"/>
                    </a:cubicBezTo>
                    <a:cubicBezTo>
                      <a:pt x="142" y="404"/>
                      <a:pt x="170" y="360"/>
                      <a:pt x="156" y="313"/>
                    </a:cubicBezTo>
                    <a:cubicBezTo>
                      <a:pt x="142" y="266"/>
                      <a:pt x="81" y="184"/>
                      <a:pt x="56" y="159"/>
                    </a:cubicBezTo>
                    <a:cubicBezTo>
                      <a:pt x="31" y="134"/>
                      <a:pt x="11" y="159"/>
                      <a:pt x="0" y="159"/>
                    </a:cubicBezTo>
                    <a:close/>
                  </a:path>
                </a:pathLst>
              </a:custGeom>
              <a:pattFill prst="wdDnDiag">
                <a:fgClr>
                  <a:srgbClr val="FF0000"/>
                </a:fgClr>
                <a:bgClr>
                  <a:srgbClr val="0099CC"/>
                </a:bgClr>
              </a:patt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34" name="Freeform 42"/>
              <p:cNvSpPr>
                <a:spLocks/>
              </p:cNvSpPr>
              <p:nvPr/>
            </p:nvSpPr>
            <p:spPr bwMode="auto">
              <a:xfrm>
                <a:off x="3016" y="1481"/>
                <a:ext cx="487" cy="506"/>
              </a:xfrm>
              <a:custGeom>
                <a:avLst/>
                <a:gdLst>
                  <a:gd name="T0" fmla="*/ 200 w 487"/>
                  <a:gd name="T1" fmla="*/ 207 h 506"/>
                  <a:gd name="T2" fmla="*/ 120 w 487"/>
                  <a:gd name="T3" fmla="*/ 351 h 506"/>
                  <a:gd name="T4" fmla="*/ 128 w 487"/>
                  <a:gd name="T5" fmla="*/ 479 h 506"/>
                  <a:gd name="T6" fmla="*/ 248 w 487"/>
                  <a:gd name="T7" fmla="*/ 503 h 506"/>
                  <a:gd name="T8" fmla="*/ 336 w 487"/>
                  <a:gd name="T9" fmla="*/ 463 h 506"/>
                  <a:gd name="T10" fmla="*/ 448 w 487"/>
                  <a:gd name="T11" fmla="*/ 359 h 506"/>
                  <a:gd name="T12" fmla="*/ 440 w 487"/>
                  <a:gd name="T13" fmla="*/ 295 h 506"/>
                  <a:gd name="T14" fmla="*/ 472 w 487"/>
                  <a:gd name="T15" fmla="*/ 231 h 506"/>
                  <a:gd name="T16" fmla="*/ 480 w 487"/>
                  <a:gd name="T17" fmla="*/ 151 h 506"/>
                  <a:gd name="T18" fmla="*/ 432 w 487"/>
                  <a:gd name="T19" fmla="*/ 63 h 506"/>
                  <a:gd name="T20" fmla="*/ 344 w 487"/>
                  <a:gd name="T21" fmla="*/ 7 h 506"/>
                  <a:gd name="T22" fmla="*/ 192 w 487"/>
                  <a:gd name="T23" fmla="*/ 23 h 506"/>
                  <a:gd name="T24" fmla="*/ 192 w 487"/>
                  <a:gd name="T25" fmla="*/ 55 h 506"/>
                  <a:gd name="T26" fmla="*/ 152 w 487"/>
                  <a:gd name="T27" fmla="*/ 103 h 506"/>
                  <a:gd name="T28" fmla="*/ 96 w 487"/>
                  <a:gd name="T29" fmla="*/ 143 h 506"/>
                  <a:gd name="T30" fmla="*/ 32 w 487"/>
                  <a:gd name="T31" fmla="*/ 175 h 506"/>
                  <a:gd name="T32" fmla="*/ 0 w 487"/>
                  <a:gd name="T33" fmla="*/ 239 h 506"/>
                  <a:gd name="T34" fmla="*/ 32 w 487"/>
                  <a:gd name="T35" fmla="*/ 287 h 506"/>
                  <a:gd name="T36" fmla="*/ 112 w 487"/>
                  <a:gd name="T37" fmla="*/ 287 h 506"/>
                  <a:gd name="T38" fmla="*/ 152 w 487"/>
                  <a:gd name="T39" fmla="*/ 247 h 506"/>
                  <a:gd name="T40" fmla="*/ 200 w 487"/>
                  <a:gd name="T41" fmla="*/ 199 h 50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87"/>
                  <a:gd name="T64" fmla="*/ 0 h 506"/>
                  <a:gd name="T65" fmla="*/ 487 w 487"/>
                  <a:gd name="T66" fmla="*/ 506 h 50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87" h="506">
                    <a:moveTo>
                      <a:pt x="200" y="207"/>
                    </a:moveTo>
                    <a:cubicBezTo>
                      <a:pt x="187" y="231"/>
                      <a:pt x="132" y="306"/>
                      <a:pt x="120" y="351"/>
                    </a:cubicBezTo>
                    <a:cubicBezTo>
                      <a:pt x="108" y="396"/>
                      <a:pt x="107" y="454"/>
                      <a:pt x="128" y="479"/>
                    </a:cubicBezTo>
                    <a:cubicBezTo>
                      <a:pt x="149" y="504"/>
                      <a:pt x="213" y="506"/>
                      <a:pt x="248" y="503"/>
                    </a:cubicBezTo>
                    <a:cubicBezTo>
                      <a:pt x="283" y="500"/>
                      <a:pt x="303" y="487"/>
                      <a:pt x="336" y="463"/>
                    </a:cubicBezTo>
                    <a:cubicBezTo>
                      <a:pt x="369" y="439"/>
                      <a:pt x="431" y="387"/>
                      <a:pt x="448" y="359"/>
                    </a:cubicBezTo>
                    <a:cubicBezTo>
                      <a:pt x="465" y="331"/>
                      <a:pt x="436" y="316"/>
                      <a:pt x="440" y="295"/>
                    </a:cubicBezTo>
                    <a:cubicBezTo>
                      <a:pt x="444" y="274"/>
                      <a:pt x="465" y="255"/>
                      <a:pt x="472" y="231"/>
                    </a:cubicBezTo>
                    <a:cubicBezTo>
                      <a:pt x="479" y="207"/>
                      <a:pt x="487" y="179"/>
                      <a:pt x="480" y="151"/>
                    </a:cubicBezTo>
                    <a:cubicBezTo>
                      <a:pt x="473" y="123"/>
                      <a:pt x="455" y="87"/>
                      <a:pt x="432" y="63"/>
                    </a:cubicBezTo>
                    <a:cubicBezTo>
                      <a:pt x="409" y="39"/>
                      <a:pt x="384" y="14"/>
                      <a:pt x="344" y="7"/>
                    </a:cubicBezTo>
                    <a:cubicBezTo>
                      <a:pt x="304" y="0"/>
                      <a:pt x="217" y="15"/>
                      <a:pt x="192" y="23"/>
                    </a:cubicBezTo>
                    <a:cubicBezTo>
                      <a:pt x="167" y="31"/>
                      <a:pt x="199" y="42"/>
                      <a:pt x="192" y="55"/>
                    </a:cubicBezTo>
                    <a:cubicBezTo>
                      <a:pt x="185" y="68"/>
                      <a:pt x="168" y="88"/>
                      <a:pt x="152" y="103"/>
                    </a:cubicBezTo>
                    <a:cubicBezTo>
                      <a:pt x="136" y="118"/>
                      <a:pt x="116" y="131"/>
                      <a:pt x="96" y="143"/>
                    </a:cubicBezTo>
                    <a:cubicBezTo>
                      <a:pt x="76" y="155"/>
                      <a:pt x="48" y="159"/>
                      <a:pt x="32" y="175"/>
                    </a:cubicBezTo>
                    <a:cubicBezTo>
                      <a:pt x="16" y="191"/>
                      <a:pt x="0" y="220"/>
                      <a:pt x="0" y="239"/>
                    </a:cubicBezTo>
                    <a:cubicBezTo>
                      <a:pt x="0" y="258"/>
                      <a:pt x="13" y="279"/>
                      <a:pt x="32" y="287"/>
                    </a:cubicBezTo>
                    <a:cubicBezTo>
                      <a:pt x="51" y="295"/>
                      <a:pt x="92" y="294"/>
                      <a:pt x="112" y="287"/>
                    </a:cubicBezTo>
                    <a:cubicBezTo>
                      <a:pt x="132" y="280"/>
                      <a:pt x="137" y="262"/>
                      <a:pt x="152" y="247"/>
                    </a:cubicBezTo>
                    <a:cubicBezTo>
                      <a:pt x="167" y="232"/>
                      <a:pt x="192" y="207"/>
                      <a:pt x="200" y="199"/>
                    </a:cubicBezTo>
                  </a:path>
                </a:pathLst>
              </a:custGeom>
              <a:gradFill rotWithShape="1">
                <a:gsLst>
                  <a:gs pos="0">
                    <a:srgbClr val="FFA953"/>
                  </a:gs>
                  <a:gs pos="100000">
                    <a:srgbClr val="FFCF9F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35" name="Freeform 43"/>
              <p:cNvSpPr>
                <a:spLocks/>
              </p:cNvSpPr>
              <p:nvPr/>
            </p:nvSpPr>
            <p:spPr bwMode="auto">
              <a:xfrm>
                <a:off x="3152" y="1800"/>
                <a:ext cx="137" cy="57"/>
              </a:xfrm>
              <a:custGeom>
                <a:avLst/>
                <a:gdLst>
                  <a:gd name="T0" fmla="*/ 16 w 137"/>
                  <a:gd name="T1" fmla="*/ 24 h 57"/>
                  <a:gd name="T2" fmla="*/ 8 w 137"/>
                  <a:gd name="T3" fmla="*/ 0 h 57"/>
                  <a:gd name="T4" fmla="*/ 64 w 137"/>
                  <a:gd name="T5" fmla="*/ 24 h 57"/>
                  <a:gd name="T6" fmla="*/ 112 w 137"/>
                  <a:gd name="T7" fmla="*/ 8 h 57"/>
                  <a:gd name="T8" fmla="*/ 128 w 137"/>
                  <a:gd name="T9" fmla="*/ 16 h 57"/>
                  <a:gd name="T10" fmla="*/ 56 w 137"/>
                  <a:gd name="T11" fmla="*/ 56 h 57"/>
                  <a:gd name="T12" fmla="*/ 16 w 137"/>
                  <a:gd name="T13" fmla="*/ 24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57"/>
                  <a:gd name="T23" fmla="*/ 137 w 137"/>
                  <a:gd name="T24" fmla="*/ 57 h 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57">
                    <a:moveTo>
                      <a:pt x="16" y="24"/>
                    </a:moveTo>
                    <a:cubicBezTo>
                      <a:pt x="7" y="12"/>
                      <a:pt x="0" y="0"/>
                      <a:pt x="8" y="0"/>
                    </a:cubicBezTo>
                    <a:cubicBezTo>
                      <a:pt x="16" y="0"/>
                      <a:pt x="47" y="23"/>
                      <a:pt x="64" y="24"/>
                    </a:cubicBezTo>
                    <a:cubicBezTo>
                      <a:pt x="81" y="25"/>
                      <a:pt x="101" y="9"/>
                      <a:pt x="112" y="8"/>
                    </a:cubicBezTo>
                    <a:cubicBezTo>
                      <a:pt x="123" y="7"/>
                      <a:pt x="137" y="8"/>
                      <a:pt x="128" y="16"/>
                    </a:cubicBezTo>
                    <a:cubicBezTo>
                      <a:pt x="119" y="24"/>
                      <a:pt x="75" y="55"/>
                      <a:pt x="56" y="56"/>
                    </a:cubicBezTo>
                    <a:cubicBezTo>
                      <a:pt x="37" y="57"/>
                      <a:pt x="24" y="31"/>
                      <a:pt x="16" y="24"/>
                    </a:cubicBezTo>
                    <a:close/>
                  </a:path>
                </a:pathLst>
              </a:custGeom>
              <a:solidFill>
                <a:srgbClr val="FF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36" name="Freeform 44"/>
              <p:cNvSpPr>
                <a:spLocks/>
              </p:cNvSpPr>
              <p:nvPr/>
            </p:nvSpPr>
            <p:spPr bwMode="auto">
              <a:xfrm>
                <a:off x="3088" y="1517"/>
                <a:ext cx="432" cy="267"/>
              </a:xfrm>
              <a:custGeom>
                <a:avLst/>
                <a:gdLst>
                  <a:gd name="T0" fmla="*/ 336 w 432"/>
                  <a:gd name="T1" fmla="*/ 243 h 267"/>
                  <a:gd name="T2" fmla="*/ 376 w 432"/>
                  <a:gd name="T3" fmla="*/ 219 h 267"/>
                  <a:gd name="T4" fmla="*/ 408 w 432"/>
                  <a:gd name="T5" fmla="*/ 155 h 267"/>
                  <a:gd name="T6" fmla="*/ 384 w 432"/>
                  <a:gd name="T7" fmla="*/ 123 h 267"/>
                  <a:gd name="T8" fmla="*/ 304 w 432"/>
                  <a:gd name="T9" fmla="*/ 83 h 267"/>
                  <a:gd name="T10" fmla="*/ 256 w 432"/>
                  <a:gd name="T11" fmla="*/ 131 h 267"/>
                  <a:gd name="T12" fmla="*/ 200 w 432"/>
                  <a:gd name="T13" fmla="*/ 139 h 267"/>
                  <a:gd name="T14" fmla="*/ 128 w 432"/>
                  <a:gd name="T15" fmla="*/ 75 h 267"/>
                  <a:gd name="T16" fmla="*/ 16 w 432"/>
                  <a:gd name="T17" fmla="*/ 99 h 267"/>
                  <a:gd name="T18" fmla="*/ 32 w 432"/>
                  <a:gd name="T19" fmla="*/ 11 h 267"/>
                  <a:gd name="T20" fmla="*/ 128 w 432"/>
                  <a:gd name="T21" fmla="*/ 35 h 267"/>
                  <a:gd name="T22" fmla="*/ 272 w 432"/>
                  <a:gd name="T23" fmla="*/ 19 h 267"/>
                  <a:gd name="T24" fmla="*/ 320 w 432"/>
                  <a:gd name="T25" fmla="*/ 59 h 267"/>
                  <a:gd name="T26" fmla="*/ 416 w 432"/>
                  <a:gd name="T27" fmla="*/ 115 h 267"/>
                  <a:gd name="T28" fmla="*/ 416 w 432"/>
                  <a:gd name="T29" fmla="*/ 211 h 267"/>
                  <a:gd name="T30" fmla="*/ 368 w 432"/>
                  <a:gd name="T31" fmla="*/ 259 h 267"/>
                  <a:gd name="T32" fmla="*/ 320 w 432"/>
                  <a:gd name="T33" fmla="*/ 259 h 2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2"/>
                  <a:gd name="T52" fmla="*/ 0 h 267"/>
                  <a:gd name="T53" fmla="*/ 432 w 432"/>
                  <a:gd name="T54" fmla="*/ 267 h 2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2" h="267">
                    <a:moveTo>
                      <a:pt x="336" y="243"/>
                    </a:moveTo>
                    <a:cubicBezTo>
                      <a:pt x="343" y="239"/>
                      <a:pt x="364" y="234"/>
                      <a:pt x="376" y="219"/>
                    </a:cubicBezTo>
                    <a:cubicBezTo>
                      <a:pt x="388" y="204"/>
                      <a:pt x="407" y="171"/>
                      <a:pt x="408" y="155"/>
                    </a:cubicBezTo>
                    <a:cubicBezTo>
                      <a:pt x="409" y="139"/>
                      <a:pt x="401" y="135"/>
                      <a:pt x="384" y="123"/>
                    </a:cubicBezTo>
                    <a:cubicBezTo>
                      <a:pt x="367" y="111"/>
                      <a:pt x="325" y="82"/>
                      <a:pt x="304" y="83"/>
                    </a:cubicBezTo>
                    <a:cubicBezTo>
                      <a:pt x="283" y="84"/>
                      <a:pt x="273" y="122"/>
                      <a:pt x="256" y="131"/>
                    </a:cubicBezTo>
                    <a:cubicBezTo>
                      <a:pt x="239" y="140"/>
                      <a:pt x="221" y="148"/>
                      <a:pt x="200" y="139"/>
                    </a:cubicBezTo>
                    <a:cubicBezTo>
                      <a:pt x="179" y="130"/>
                      <a:pt x="159" y="82"/>
                      <a:pt x="128" y="75"/>
                    </a:cubicBezTo>
                    <a:cubicBezTo>
                      <a:pt x="97" y="68"/>
                      <a:pt x="32" y="110"/>
                      <a:pt x="16" y="99"/>
                    </a:cubicBezTo>
                    <a:cubicBezTo>
                      <a:pt x="0" y="88"/>
                      <a:pt x="13" y="22"/>
                      <a:pt x="32" y="11"/>
                    </a:cubicBezTo>
                    <a:cubicBezTo>
                      <a:pt x="51" y="0"/>
                      <a:pt x="88" y="34"/>
                      <a:pt x="128" y="35"/>
                    </a:cubicBezTo>
                    <a:cubicBezTo>
                      <a:pt x="168" y="36"/>
                      <a:pt x="240" y="15"/>
                      <a:pt x="272" y="19"/>
                    </a:cubicBezTo>
                    <a:cubicBezTo>
                      <a:pt x="304" y="23"/>
                      <a:pt x="296" y="43"/>
                      <a:pt x="320" y="59"/>
                    </a:cubicBezTo>
                    <a:cubicBezTo>
                      <a:pt x="344" y="75"/>
                      <a:pt x="400" y="90"/>
                      <a:pt x="416" y="115"/>
                    </a:cubicBezTo>
                    <a:cubicBezTo>
                      <a:pt x="432" y="140"/>
                      <a:pt x="424" y="187"/>
                      <a:pt x="416" y="211"/>
                    </a:cubicBezTo>
                    <a:cubicBezTo>
                      <a:pt x="408" y="235"/>
                      <a:pt x="384" y="251"/>
                      <a:pt x="368" y="259"/>
                    </a:cubicBezTo>
                    <a:cubicBezTo>
                      <a:pt x="352" y="267"/>
                      <a:pt x="336" y="263"/>
                      <a:pt x="320" y="259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0099CC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37" name="Freeform 45"/>
              <p:cNvSpPr>
                <a:spLocks/>
              </p:cNvSpPr>
              <p:nvPr/>
            </p:nvSpPr>
            <p:spPr bwMode="auto">
              <a:xfrm>
                <a:off x="2547" y="1984"/>
                <a:ext cx="713" cy="413"/>
              </a:xfrm>
              <a:custGeom>
                <a:avLst/>
                <a:gdLst>
                  <a:gd name="T0" fmla="*/ 693 w 713"/>
                  <a:gd name="T1" fmla="*/ 0 h 413"/>
                  <a:gd name="T2" fmla="*/ 605 w 713"/>
                  <a:gd name="T3" fmla="*/ 136 h 413"/>
                  <a:gd name="T4" fmla="*/ 525 w 713"/>
                  <a:gd name="T5" fmla="*/ 224 h 413"/>
                  <a:gd name="T6" fmla="*/ 429 w 713"/>
                  <a:gd name="T7" fmla="*/ 288 h 413"/>
                  <a:gd name="T8" fmla="*/ 389 w 713"/>
                  <a:gd name="T9" fmla="*/ 304 h 413"/>
                  <a:gd name="T10" fmla="*/ 189 w 713"/>
                  <a:gd name="T11" fmla="*/ 272 h 413"/>
                  <a:gd name="T12" fmla="*/ 113 w 713"/>
                  <a:gd name="T13" fmla="*/ 216 h 413"/>
                  <a:gd name="T14" fmla="*/ 57 w 713"/>
                  <a:gd name="T15" fmla="*/ 248 h 413"/>
                  <a:gd name="T16" fmla="*/ 21 w 713"/>
                  <a:gd name="T17" fmla="*/ 296 h 413"/>
                  <a:gd name="T18" fmla="*/ 5 w 713"/>
                  <a:gd name="T19" fmla="*/ 344 h 413"/>
                  <a:gd name="T20" fmla="*/ 13 w 713"/>
                  <a:gd name="T21" fmla="*/ 368 h 413"/>
                  <a:gd name="T22" fmla="*/ 85 w 713"/>
                  <a:gd name="T23" fmla="*/ 376 h 413"/>
                  <a:gd name="T24" fmla="*/ 101 w 713"/>
                  <a:gd name="T25" fmla="*/ 400 h 413"/>
                  <a:gd name="T26" fmla="*/ 133 w 713"/>
                  <a:gd name="T27" fmla="*/ 352 h 413"/>
                  <a:gd name="T28" fmla="*/ 189 w 713"/>
                  <a:gd name="T29" fmla="*/ 368 h 413"/>
                  <a:gd name="T30" fmla="*/ 237 w 713"/>
                  <a:gd name="T31" fmla="*/ 368 h 413"/>
                  <a:gd name="T32" fmla="*/ 381 w 713"/>
                  <a:gd name="T33" fmla="*/ 392 h 413"/>
                  <a:gd name="T34" fmla="*/ 429 w 713"/>
                  <a:gd name="T35" fmla="*/ 408 h 413"/>
                  <a:gd name="T36" fmla="*/ 469 w 713"/>
                  <a:gd name="T37" fmla="*/ 408 h 413"/>
                  <a:gd name="T38" fmla="*/ 557 w 713"/>
                  <a:gd name="T39" fmla="*/ 376 h 413"/>
                  <a:gd name="T40" fmla="*/ 649 w 713"/>
                  <a:gd name="T41" fmla="*/ 312 h 413"/>
                  <a:gd name="T42" fmla="*/ 705 w 713"/>
                  <a:gd name="T43" fmla="*/ 256 h 413"/>
                  <a:gd name="T44" fmla="*/ 697 w 713"/>
                  <a:gd name="T45" fmla="*/ 160 h 41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13"/>
                  <a:gd name="T70" fmla="*/ 0 h 413"/>
                  <a:gd name="T71" fmla="*/ 713 w 713"/>
                  <a:gd name="T72" fmla="*/ 413 h 41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13" h="413">
                    <a:moveTo>
                      <a:pt x="693" y="0"/>
                    </a:moveTo>
                    <a:cubicBezTo>
                      <a:pt x="678" y="23"/>
                      <a:pt x="633" y="99"/>
                      <a:pt x="605" y="136"/>
                    </a:cubicBezTo>
                    <a:cubicBezTo>
                      <a:pt x="577" y="173"/>
                      <a:pt x="554" y="199"/>
                      <a:pt x="525" y="224"/>
                    </a:cubicBezTo>
                    <a:cubicBezTo>
                      <a:pt x="496" y="249"/>
                      <a:pt x="452" y="275"/>
                      <a:pt x="429" y="288"/>
                    </a:cubicBezTo>
                    <a:cubicBezTo>
                      <a:pt x="406" y="301"/>
                      <a:pt x="429" y="307"/>
                      <a:pt x="389" y="304"/>
                    </a:cubicBezTo>
                    <a:cubicBezTo>
                      <a:pt x="349" y="301"/>
                      <a:pt x="235" y="287"/>
                      <a:pt x="189" y="272"/>
                    </a:cubicBezTo>
                    <a:cubicBezTo>
                      <a:pt x="143" y="257"/>
                      <a:pt x="135" y="220"/>
                      <a:pt x="113" y="216"/>
                    </a:cubicBezTo>
                    <a:cubicBezTo>
                      <a:pt x="91" y="212"/>
                      <a:pt x="72" y="235"/>
                      <a:pt x="57" y="248"/>
                    </a:cubicBezTo>
                    <a:cubicBezTo>
                      <a:pt x="42" y="261"/>
                      <a:pt x="30" y="280"/>
                      <a:pt x="21" y="296"/>
                    </a:cubicBezTo>
                    <a:cubicBezTo>
                      <a:pt x="12" y="312"/>
                      <a:pt x="6" y="332"/>
                      <a:pt x="5" y="344"/>
                    </a:cubicBezTo>
                    <a:cubicBezTo>
                      <a:pt x="4" y="356"/>
                      <a:pt x="0" y="363"/>
                      <a:pt x="13" y="368"/>
                    </a:cubicBezTo>
                    <a:cubicBezTo>
                      <a:pt x="26" y="373"/>
                      <a:pt x="70" y="371"/>
                      <a:pt x="85" y="376"/>
                    </a:cubicBezTo>
                    <a:cubicBezTo>
                      <a:pt x="100" y="381"/>
                      <a:pt x="93" y="404"/>
                      <a:pt x="101" y="400"/>
                    </a:cubicBezTo>
                    <a:cubicBezTo>
                      <a:pt x="109" y="396"/>
                      <a:pt x="118" y="357"/>
                      <a:pt x="133" y="352"/>
                    </a:cubicBezTo>
                    <a:cubicBezTo>
                      <a:pt x="148" y="347"/>
                      <a:pt x="172" y="365"/>
                      <a:pt x="189" y="368"/>
                    </a:cubicBezTo>
                    <a:cubicBezTo>
                      <a:pt x="206" y="371"/>
                      <a:pt x="205" y="364"/>
                      <a:pt x="237" y="368"/>
                    </a:cubicBezTo>
                    <a:cubicBezTo>
                      <a:pt x="269" y="372"/>
                      <a:pt x="349" y="385"/>
                      <a:pt x="381" y="392"/>
                    </a:cubicBezTo>
                    <a:cubicBezTo>
                      <a:pt x="413" y="399"/>
                      <a:pt x="414" y="405"/>
                      <a:pt x="429" y="408"/>
                    </a:cubicBezTo>
                    <a:cubicBezTo>
                      <a:pt x="444" y="411"/>
                      <a:pt x="448" y="413"/>
                      <a:pt x="469" y="408"/>
                    </a:cubicBezTo>
                    <a:cubicBezTo>
                      <a:pt x="490" y="403"/>
                      <a:pt x="527" y="392"/>
                      <a:pt x="557" y="376"/>
                    </a:cubicBezTo>
                    <a:cubicBezTo>
                      <a:pt x="587" y="360"/>
                      <a:pt x="624" y="332"/>
                      <a:pt x="649" y="312"/>
                    </a:cubicBezTo>
                    <a:cubicBezTo>
                      <a:pt x="674" y="292"/>
                      <a:pt x="697" y="281"/>
                      <a:pt x="705" y="256"/>
                    </a:cubicBezTo>
                    <a:cubicBezTo>
                      <a:pt x="713" y="231"/>
                      <a:pt x="699" y="180"/>
                      <a:pt x="697" y="160"/>
                    </a:cubicBezTo>
                  </a:path>
                </a:pathLst>
              </a:custGeom>
              <a:gradFill rotWithShape="1">
                <a:gsLst>
                  <a:gs pos="0">
                    <a:srgbClr val="CDC800"/>
                  </a:gs>
                  <a:gs pos="100000">
                    <a:srgbClr val="FFA953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38" name="Freeform 46"/>
              <p:cNvSpPr>
                <a:spLocks/>
              </p:cNvSpPr>
              <p:nvPr/>
            </p:nvSpPr>
            <p:spPr bwMode="auto">
              <a:xfrm>
                <a:off x="2632" y="2135"/>
                <a:ext cx="564" cy="469"/>
              </a:xfrm>
              <a:custGeom>
                <a:avLst/>
                <a:gdLst>
                  <a:gd name="T0" fmla="*/ 64 w 564"/>
                  <a:gd name="T1" fmla="*/ 417 h 469"/>
                  <a:gd name="T2" fmla="*/ 56 w 564"/>
                  <a:gd name="T3" fmla="*/ 433 h 469"/>
                  <a:gd name="T4" fmla="*/ 104 w 564"/>
                  <a:gd name="T5" fmla="*/ 433 h 469"/>
                  <a:gd name="T6" fmla="*/ 232 w 564"/>
                  <a:gd name="T7" fmla="*/ 217 h 469"/>
                  <a:gd name="T8" fmla="*/ 296 w 564"/>
                  <a:gd name="T9" fmla="*/ 121 h 469"/>
                  <a:gd name="T10" fmla="*/ 392 w 564"/>
                  <a:gd name="T11" fmla="*/ 121 h 469"/>
                  <a:gd name="T12" fmla="*/ 512 w 564"/>
                  <a:gd name="T13" fmla="*/ 289 h 469"/>
                  <a:gd name="T14" fmla="*/ 552 w 564"/>
                  <a:gd name="T15" fmla="*/ 225 h 469"/>
                  <a:gd name="T16" fmla="*/ 440 w 564"/>
                  <a:gd name="T17" fmla="*/ 73 h 469"/>
                  <a:gd name="T18" fmla="*/ 344 w 564"/>
                  <a:gd name="T19" fmla="*/ 25 h 469"/>
                  <a:gd name="T20" fmla="*/ 248 w 564"/>
                  <a:gd name="T21" fmla="*/ 73 h 469"/>
                  <a:gd name="T22" fmla="*/ 200 w 564"/>
                  <a:gd name="T23" fmla="*/ 121 h 469"/>
                  <a:gd name="T24" fmla="*/ 168 w 564"/>
                  <a:gd name="T25" fmla="*/ 209 h 469"/>
                  <a:gd name="T26" fmla="*/ 152 w 564"/>
                  <a:gd name="T27" fmla="*/ 265 h 469"/>
                  <a:gd name="T28" fmla="*/ 56 w 564"/>
                  <a:gd name="T29" fmla="*/ 409 h 469"/>
                  <a:gd name="T30" fmla="*/ 8 w 564"/>
                  <a:gd name="T31" fmla="*/ 361 h 469"/>
                  <a:gd name="T32" fmla="*/ 104 w 564"/>
                  <a:gd name="T33" fmla="*/ 233 h 469"/>
                  <a:gd name="T34" fmla="*/ 152 w 564"/>
                  <a:gd name="T35" fmla="*/ 73 h 469"/>
                  <a:gd name="T36" fmla="*/ 112 w 564"/>
                  <a:gd name="T37" fmla="*/ 73 h 469"/>
                  <a:gd name="T38" fmla="*/ 88 w 564"/>
                  <a:gd name="T39" fmla="*/ 113 h 469"/>
                  <a:gd name="T40" fmla="*/ 8 w 564"/>
                  <a:gd name="T41" fmla="*/ 81 h 469"/>
                  <a:gd name="T42" fmla="*/ 64 w 564"/>
                  <a:gd name="T43" fmla="*/ 33 h 469"/>
                  <a:gd name="T44" fmla="*/ 128 w 564"/>
                  <a:gd name="T45" fmla="*/ 1 h 469"/>
                  <a:gd name="T46" fmla="*/ 200 w 564"/>
                  <a:gd name="T47" fmla="*/ 25 h 469"/>
                  <a:gd name="T48" fmla="*/ 248 w 564"/>
                  <a:gd name="T49" fmla="*/ 73 h 4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64"/>
                  <a:gd name="T76" fmla="*/ 0 h 469"/>
                  <a:gd name="T77" fmla="*/ 564 w 564"/>
                  <a:gd name="T78" fmla="*/ 469 h 46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64" h="469">
                    <a:moveTo>
                      <a:pt x="64" y="417"/>
                    </a:moveTo>
                    <a:cubicBezTo>
                      <a:pt x="63" y="421"/>
                      <a:pt x="49" y="430"/>
                      <a:pt x="56" y="433"/>
                    </a:cubicBezTo>
                    <a:cubicBezTo>
                      <a:pt x="63" y="436"/>
                      <a:pt x="75" y="469"/>
                      <a:pt x="104" y="433"/>
                    </a:cubicBezTo>
                    <a:cubicBezTo>
                      <a:pt x="133" y="397"/>
                      <a:pt x="200" y="269"/>
                      <a:pt x="232" y="217"/>
                    </a:cubicBezTo>
                    <a:cubicBezTo>
                      <a:pt x="264" y="165"/>
                      <a:pt x="270" y="137"/>
                      <a:pt x="296" y="121"/>
                    </a:cubicBezTo>
                    <a:cubicBezTo>
                      <a:pt x="322" y="105"/>
                      <a:pt x="356" y="93"/>
                      <a:pt x="392" y="121"/>
                    </a:cubicBezTo>
                    <a:cubicBezTo>
                      <a:pt x="428" y="149"/>
                      <a:pt x="485" y="272"/>
                      <a:pt x="512" y="289"/>
                    </a:cubicBezTo>
                    <a:cubicBezTo>
                      <a:pt x="539" y="306"/>
                      <a:pt x="564" y="261"/>
                      <a:pt x="552" y="225"/>
                    </a:cubicBezTo>
                    <a:cubicBezTo>
                      <a:pt x="540" y="189"/>
                      <a:pt x="475" y="106"/>
                      <a:pt x="440" y="73"/>
                    </a:cubicBezTo>
                    <a:cubicBezTo>
                      <a:pt x="405" y="40"/>
                      <a:pt x="376" y="25"/>
                      <a:pt x="344" y="25"/>
                    </a:cubicBezTo>
                    <a:cubicBezTo>
                      <a:pt x="312" y="25"/>
                      <a:pt x="272" y="57"/>
                      <a:pt x="248" y="73"/>
                    </a:cubicBezTo>
                    <a:cubicBezTo>
                      <a:pt x="224" y="89"/>
                      <a:pt x="213" y="98"/>
                      <a:pt x="200" y="121"/>
                    </a:cubicBezTo>
                    <a:cubicBezTo>
                      <a:pt x="187" y="144"/>
                      <a:pt x="176" y="185"/>
                      <a:pt x="168" y="209"/>
                    </a:cubicBezTo>
                    <a:cubicBezTo>
                      <a:pt x="160" y="233"/>
                      <a:pt x="171" y="232"/>
                      <a:pt x="152" y="265"/>
                    </a:cubicBezTo>
                    <a:cubicBezTo>
                      <a:pt x="133" y="298"/>
                      <a:pt x="80" y="393"/>
                      <a:pt x="56" y="409"/>
                    </a:cubicBezTo>
                    <a:cubicBezTo>
                      <a:pt x="32" y="425"/>
                      <a:pt x="0" y="390"/>
                      <a:pt x="8" y="361"/>
                    </a:cubicBezTo>
                    <a:cubicBezTo>
                      <a:pt x="16" y="332"/>
                      <a:pt x="80" y="281"/>
                      <a:pt x="104" y="233"/>
                    </a:cubicBezTo>
                    <a:cubicBezTo>
                      <a:pt x="128" y="185"/>
                      <a:pt x="151" y="100"/>
                      <a:pt x="152" y="73"/>
                    </a:cubicBezTo>
                    <a:cubicBezTo>
                      <a:pt x="153" y="46"/>
                      <a:pt x="123" y="66"/>
                      <a:pt x="112" y="73"/>
                    </a:cubicBezTo>
                    <a:cubicBezTo>
                      <a:pt x="101" y="80"/>
                      <a:pt x="105" y="112"/>
                      <a:pt x="88" y="113"/>
                    </a:cubicBezTo>
                    <a:cubicBezTo>
                      <a:pt x="71" y="114"/>
                      <a:pt x="12" y="94"/>
                      <a:pt x="8" y="81"/>
                    </a:cubicBezTo>
                    <a:cubicBezTo>
                      <a:pt x="4" y="68"/>
                      <a:pt x="44" y="46"/>
                      <a:pt x="64" y="33"/>
                    </a:cubicBezTo>
                    <a:cubicBezTo>
                      <a:pt x="84" y="20"/>
                      <a:pt x="105" y="2"/>
                      <a:pt x="128" y="1"/>
                    </a:cubicBezTo>
                    <a:cubicBezTo>
                      <a:pt x="151" y="0"/>
                      <a:pt x="180" y="13"/>
                      <a:pt x="200" y="25"/>
                    </a:cubicBezTo>
                    <a:cubicBezTo>
                      <a:pt x="220" y="37"/>
                      <a:pt x="236" y="53"/>
                      <a:pt x="248" y="73"/>
                    </a:cubicBezTo>
                  </a:path>
                </a:pathLst>
              </a:custGeom>
              <a:solidFill>
                <a:srgbClr val="0099CC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39" name="Freeform 47"/>
              <p:cNvSpPr>
                <a:spLocks/>
              </p:cNvSpPr>
              <p:nvPr/>
            </p:nvSpPr>
            <p:spPr bwMode="auto">
              <a:xfrm>
                <a:off x="2480" y="2424"/>
                <a:ext cx="352" cy="239"/>
              </a:xfrm>
              <a:custGeom>
                <a:avLst/>
                <a:gdLst>
                  <a:gd name="T0" fmla="*/ 304 w 352"/>
                  <a:gd name="T1" fmla="*/ 168 h 239"/>
                  <a:gd name="T2" fmla="*/ 64 w 352"/>
                  <a:gd name="T3" fmla="*/ 24 h 239"/>
                  <a:gd name="T4" fmla="*/ 16 w 352"/>
                  <a:gd name="T5" fmla="*/ 24 h 239"/>
                  <a:gd name="T6" fmla="*/ 8 w 352"/>
                  <a:gd name="T7" fmla="*/ 64 h 239"/>
                  <a:gd name="T8" fmla="*/ 64 w 352"/>
                  <a:gd name="T9" fmla="*/ 96 h 239"/>
                  <a:gd name="T10" fmla="*/ 128 w 352"/>
                  <a:gd name="T11" fmla="*/ 96 h 239"/>
                  <a:gd name="T12" fmla="*/ 160 w 352"/>
                  <a:gd name="T13" fmla="*/ 152 h 239"/>
                  <a:gd name="T14" fmla="*/ 304 w 352"/>
                  <a:gd name="T15" fmla="*/ 232 h 239"/>
                  <a:gd name="T16" fmla="*/ 352 w 352"/>
                  <a:gd name="T17" fmla="*/ 192 h 239"/>
                  <a:gd name="T18" fmla="*/ 304 w 352"/>
                  <a:gd name="T19" fmla="*/ 168 h 2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52"/>
                  <a:gd name="T31" fmla="*/ 0 h 239"/>
                  <a:gd name="T32" fmla="*/ 352 w 352"/>
                  <a:gd name="T33" fmla="*/ 239 h 23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52" h="239">
                    <a:moveTo>
                      <a:pt x="304" y="168"/>
                    </a:moveTo>
                    <a:cubicBezTo>
                      <a:pt x="264" y="136"/>
                      <a:pt x="112" y="48"/>
                      <a:pt x="64" y="24"/>
                    </a:cubicBezTo>
                    <a:cubicBezTo>
                      <a:pt x="16" y="0"/>
                      <a:pt x="25" y="17"/>
                      <a:pt x="16" y="24"/>
                    </a:cubicBezTo>
                    <a:cubicBezTo>
                      <a:pt x="7" y="31"/>
                      <a:pt x="0" y="52"/>
                      <a:pt x="8" y="64"/>
                    </a:cubicBezTo>
                    <a:cubicBezTo>
                      <a:pt x="16" y="76"/>
                      <a:pt x="44" y="91"/>
                      <a:pt x="64" y="96"/>
                    </a:cubicBezTo>
                    <a:cubicBezTo>
                      <a:pt x="84" y="101"/>
                      <a:pt x="112" y="87"/>
                      <a:pt x="128" y="96"/>
                    </a:cubicBezTo>
                    <a:cubicBezTo>
                      <a:pt x="144" y="105"/>
                      <a:pt x="131" y="129"/>
                      <a:pt x="160" y="152"/>
                    </a:cubicBezTo>
                    <a:cubicBezTo>
                      <a:pt x="189" y="175"/>
                      <a:pt x="272" y="225"/>
                      <a:pt x="304" y="232"/>
                    </a:cubicBezTo>
                    <a:cubicBezTo>
                      <a:pt x="336" y="239"/>
                      <a:pt x="352" y="203"/>
                      <a:pt x="352" y="192"/>
                    </a:cubicBezTo>
                    <a:cubicBezTo>
                      <a:pt x="352" y="181"/>
                      <a:pt x="314" y="173"/>
                      <a:pt x="304" y="168"/>
                    </a:cubicBezTo>
                    <a:close/>
                  </a:path>
                </a:pathLst>
              </a:custGeom>
              <a:solidFill>
                <a:srgbClr val="0099CC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40" name="Freeform 48"/>
              <p:cNvSpPr>
                <a:spLocks/>
              </p:cNvSpPr>
              <p:nvPr/>
            </p:nvSpPr>
            <p:spPr bwMode="auto">
              <a:xfrm>
                <a:off x="2481" y="2592"/>
                <a:ext cx="304" cy="388"/>
              </a:xfrm>
              <a:custGeom>
                <a:avLst/>
                <a:gdLst>
                  <a:gd name="T0" fmla="*/ 207 w 304"/>
                  <a:gd name="T1" fmla="*/ 48 h 388"/>
                  <a:gd name="T2" fmla="*/ 23 w 304"/>
                  <a:gd name="T3" fmla="*/ 336 h 388"/>
                  <a:gd name="T4" fmla="*/ 71 w 304"/>
                  <a:gd name="T5" fmla="*/ 360 h 388"/>
                  <a:gd name="T6" fmla="*/ 151 w 304"/>
                  <a:gd name="T7" fmla="*/ 224 h 388"/>
                  <a:gd name="T8" fmla="*/ 191 w 304"/>
                  <a:gd name="T9" fmla="*/ 224 h 388"/>
                  <a:gd name="T10" fmla="*/ 239 w 304"/>
                  <a:gd name="T11" fmla="*/ 216 h 388"/>
                  <a:gd name="T12" fmla="*/ 223 w 304"/>
                  <a:gd name="T13" fmla="*/ 168 h 388"/>
                  <a:gd name="T14" fmla="*/ 215 w 304"/>
                  <a:gd name="T15" fmla="*/ 128 h 388"/>
                  <a:gd name="T16" fmla="*/ 303 w 304"/>
                  <a:gd name="T17" fmla="*/ 48 h 388"/>
                  <a:gd name="T18" fmla="*/ 207 w 304"/>
                  <a:gd name="T19" fmla="*/ 48 h 3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04"/>
                  <a:gd name="T31" fmla="*/ 0 h 388"/>
                  <a:gd name="T32" fmla="*/ 304 w 304"/>
                  <a:gd name="T33" fmla="*/ 388 h 38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04" h="388">
                    <a:moveTo>
                      <a:pt x="207" y="48"/>
                    </a:moveTo>
                    <a:cubicBezTo>
                      <a:pt x="160" y="96"/>
                      <a:pt x="46" y="284"/>
                      <a:pt x="23" y="336"/>
                    </a:cubicBezTo>
                    <a:cubicBezTo>
                      <a:pt x="0" y="388"/>
                      <a:pt x="50" y="379"/>
                      <a:pt x="71" y="360"/>
                    </a:cubicBezTo>
                    <a:cubicBezTo>
                      <a:pt x="92" y="341"/>
                      <a:pt x="131" y="247"/>
                      <a:pt x="151" y="224"/>
                    </a:cubicBezTo>
                    <a:cubicBezTo>
                      <a:pt x="171" y="201"/>
                      <a:pt x="176" y="225"/>
                      <a:pt x="191" y="224"/>
                    </a:cubicBezTo>
                    <a:cubicBezTo>
                      <a:pt x="206" y="223"/>
                      <a:pt x="234" y="225"/>
                      <a:pt x="239" y="216"/>
                    </a:cubicBezTo>
                    <a:cubicBezTo>
                      <a:pt x="244" y="207"/>
                      <a:pt x="227" y="183"/>
                      <a:pt x="223" y="168"/>
                    </a:cubicBezTo>
                    <a:cubicBezTo>
                      <a:pt x="219" y="153"/>
                      <a:pt x="202" y="148"/>
                      <a:pt x="215" y="128"/>
                    </a:cubicBezTo>
                    <a:cubicBezTo>
                      <a:pt x="228" y="108"/>
                      <a:pt x="304" y="61"/>
                      <a:pt x="303" y="48"/>
                    </a:cubicBezTo>
                    <a:cubicBezTo>
                      <a:pt x="302" y="35"/>
                      <a:pt x="247" y="0"/>
                      <a:pt x="207" y="48"/>
                    </a:cubicBezTo>
                    <a:close/>
                  </a:path>
                </a:pathLst>
              </a:custGeom>
              <a:solidFill>
                <a:srgbClr val="0099CC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41" name="Freeform 49"/>
              <p:cNvSpPr>
                <a:spLocks/>
              </p:cNvSpPr>
              <p:nvPr/>
            </p:nvSpPr>
            <p:spPr bwMode="auto">
              <a:xfrm>
                <a:off x="2160" y="2763"/>
                <a:ext cx="587" cy="545"/>
              </a:xfrm>
              <a:custGeom>
                <a:avLst/>
                <a:gdLst>
                  <a:gd name="T0" fmla="*/ 64 w 587"/>
                  <a:gd name="T1" fmla="*/ 37 h 545"/>
                  <a:gd name="T2" fmla="*/ 288 w 587"/>
                  <a:gd name="T3" fmla="*/ 13 h 545"/>
                  <a:gd name="T4" fmla="*/ 480 w 587"/>
                  <a:gd name="T5" fmla="*/ 117 h 545"/>
                  <a:gd name="T6" fmla="*/ 568 w 587"/>
                  <a:gd name="T7" fmla="*/ 325 h 545"/>
                  <a:gd name="T8" fmla="*/ 576 w 587"/>
                  <a:gd name="T9" fmla="*/ 501 h 545"/>
                  <a:gd name="T10" fmla="*/ 504 w 587"/>
                  <a:gd name="T11" fmla="*/ 533 h 545"/>
                  <a:gd name="T12" fmla="*/ 504 w 587"/>
                  <a:gd name="T13" fmla="*/ 429 h 545"/>
                  <a:gd name="T14" fmla="*/ 456 w 587"/>
                  <a:gd name="T15" fmla="*/ 261 h 545"/>
                  <a:gd name="T16" fmla="*/ 384 w 587"/>
                  <a:gd name="T17" fmla="*/ 165 h 545"/>
                  <a:gd name="T18" fmla="*/ 328 w 587"/>
                  <a:gd name="T19" fmla="*/ 133 h 545"/>
                  <a:gd name="T20" fmla="*/ 216 w 587"/>
                  <a:gd name="T21" fmla="*/ 117 h 545"/>
                  <a:gd name="T22" fmla="*/ 64 w 587"/>
                  <a:gd name="T23" fmla="*/ 141 h 545"/>
                  <a:gd name="T24" fmla="*/ 0 w 587"/>
                  <a:gd name="T25" fmla="*/ 69 h 545"/>
                  <a:gd name="T26" fmla="*/ 64 w 587"/>
                  <a:gd name="T27" fmla="*/ 45 h 54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87"/>
                  <a:gd name="T43" fmla="*/ 0 h 545"/>
                  <a:gd name="T44" fmla="*/ 587 w 587"/>
                  <a:gd name="T45" fmla="*/ 545 h 54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87" h="545">
                    <a:moveTo>
                      <a:pt x="64" y="37"/>
                    </a:moveTo>
                    <a:cubicBezTo>
                      <a:pt x="101" y="34"/>
                      <a:pt x="219" y="0"/>
                      <a:pt x="288" y="13"/>
                    </a:cubicBezTo>
                    <a:cubicBezTo>
                      <a:pt x="357" y="26"/>
                      <a:pt x="433" y="65"/>
                      <a:pt x="480" y="117"/>
                    </a:cubicBezTo>
                    <a:cubicBezTo>
                      <a:pt x="527" y="169"/>
                      <a:pt x="552" y="261"/>
                      <a:pt x="568" y="325"/>
                    </a:cubicBezTo>
                    <a:cubicBezTo>
                      <a:pt x="584" y="389"/>
                      <a:pt x="587" y="466"/>
                      <a:pt x="576" y="501"/>
                    </a:cubicBezTo>
                    <a:cubicBezTo>
                      <a:pt x="565" y="536"/>
                      <a:pt x="516" y="545"/>
                      <a:pt x="504" y="533"/>
                    </a:cubicBezTo>
                    <a:cubicBezTo>
                      <a:pt x="492" y="521"/>
                      <a:pt x="512" y="474"/>
                      <a:pt x="504" y="429"/>
                    </a:cubicBezTo>
                    <a:cubicBezTo>
                      <a:pt x="496" y="384"/>
                      <a:pt x="476" y="305"/>
                      <a:pt x="456" y="261"/>
                    </a:cubicBezTo>
                    <a:cubicBezTo>
                      <a:pt x="436" y="217"/>
                      <a:pt x="405" y="186"/>
                      <a:pt x="384" y="165"/>
                    </a:cubicBezTo>
                    <a:cubicBezTo>
                      <a:pt x="363" y="144"/>
                      <a:pt x="356" y="141"/>
                      <a:pt x="328" y="133"/>
                    </a:cubicBezTo>
                    <a:cubicBezTo>
                      <a:pt x="300" y="125"/>
                      <a:pt x="260" y="116"/>
                      <a:pt x="216" y="117"/>
                    </a:cubicBezTo>
                    <a:cubicBezTo>
                      <a:pt x="172" y="118"/>
                      <a:pt x="100" y="149"/>
                      <a:pt x="64" y="141"/>
                    </a:cubicBezTo>
                    <a:cubicBezTo>
                      <a:pt x="28" y="133"/>
                      <a:pt x="0" y="85"/>
                      <a:pt x="0" y="69"/>
                    </a:cubicBezTo>
                    <a:cubicBezTo>
                      <a:pt x="0" y="53"/>
                      <a:pt x="51" y="50"/>
                      <a:pt x="64" y="45"/>
                    </a:cubicBezTo>
                  </a:path>
                </a:pathLst>
              </a:custGeom>
              <a:solidFill>
                <a:srgbClr val="0099CC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42" name="Freeform 50"/>
              <p:cNvSpPr>
                <a:spLocks/>
              </p:cNvSpPr>
              <p:nvPr/>
            </p:nvSpPr>
            <p:spPr bwMode="auto">
              <a:xfrm>
                <a:off x="2384" y="2485"/>
                <a:ext cx="333" cy="255"/>
              </a:xfrm>
              <a:custGeom>
                <a:avLst/>
                <a:gdLst>
                  <a:gd name="T0" fmla="*/ 112 w 333"/>
                  <a:gd name="T1" fmla="*/ 11 h 255"/>
                  <a:gd name="T2" fmla="*/ 72 w 333"/>
                  <a:gd name="T3" fmla="*/ 59 h 255"/>
                  <a:gd name="T4" fmla="*/ 16 w 333"/>
                  <a:gd name="T5" fmla="*/ 107 h 255"/>
                  <a:gd name="T6" fmla="*/ 16 w 333"/>
                  <a:gd name="T7" fmla="*/ 203 h 255"/>
                  <a:gd name="T8" fmla="*/ 112 w 333"/>
                  <a:gd name="T9" fmla="*/ 251 h 255"/>
                  <a:gd name="T10" fmla="*/ 184 w 333"/>
                  <a:gd name="T11" fmla="*/ 227 h 255"/>
                  <a:gd name="T12" fmla="*/ 208 w 333"/>
                  <a:gd name="T13" fmla="*/ 235 h 255"/>
                  <a:gd name="T14" fmla="*/ 288 w 333"/>
                  <a:gd name="T15" fmla="*/ 187 h 255"/>
                  <a:gd name="T16" fmla="*/ 304 w 333"/>
                  <a:gd name="T17" fmla="*/ 123 h 255"/>
                  <a:gd name="T18" fmla="*/ 112 w 333"/>
                  <a:gd name="T19" fmla="*/ 11 h 25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3"/>
                  <a:gd name="T31" fmla="*/ 0 h 255"/>
                  <a:gd name="T32" fmla="*/ 333 w 333"/>
                  <a:gd name="T33" fmla="*/ 255 h 25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3" h="255">
                    <a:moveTo>
                      <a:pt x="112" y="11"/>
                    </a:moveTo>
                    <a:cubicBezTo>
                      <a:pt x="74" y="0"/>
                      <a:pt x="88" y="43"/>
                      <a:pt x="72" y="59"/>
                    </a:cubicBezTo>
                    <a:cubicBezTo>
                      <a:pt x="56" y="75"/>
                      <a:pt x="25" y="83"/>
                      <a:pt x="16" y="107"/>
                    </a:cubicBezTo>
                    <a:cubicBezTo>
                      <a:pt x="7" y="131"/>
                      <a:pt x="0" y="179"/>
                      <a:pt x="16" y="203"/>
                    </a:cubicBezTo>
                    <a:cubicBezTo>
                      <a:pt x="32" y="227"/>
                      <a:pt x="84" y="247"/>
                      <a:pt x="112" y="251"/>
                    </a:cubicBezTo>
                    <a:cubicBezTo>
                      <a:pt x="140" y="255"/>
                      <a:pt x="168" y="230"/>
                      <a:pt x="184" y="227"/>
                    </a:cubicBezTo>
                    <a:cubicBezTo>
                      <a:pt x="200" y="224"/>
                      <a:pt x="191" y="242"/>
                      <a:pt x="208" y="235"/>
                    </a:cubicBezTo>
                    <a:cubicBezTo>
                      <a:pt x="225" y="228"/>
                      <a:pt x="272" y="206"/>
                      <a:pt x="288" y="187"/>
                    </a:cubicBezTo>
                    <a:cubicBezTo>
                      <a:pt x="304" y="168"/>
                      <a:pt x="333" y="152"/>
                      <a:pt x="304" y="123"/>
                    </a:cubicBezTo>
                    <a:cubicBezTo>
                      <a:pt x="275" y="94"/>
                      <a:pt x="153" y="26"/>
                      <a:pt x="112" y="11"/>
                    </a:cubicBezTo>
                    <a:close/>
                  </a:path>
                </a:pathLst>
              </a:custGeom>
              <a:solidFill>
                <a:srgbClr val="0099CC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43" name="Oval 51"/>
              <p:cNvSpPr>
                <a:spLocks noChangeArrowheads="1"/>
              </p:cNvSpPr>
              <p:nvPr/>
            </p:nvSpPr>
            <p:spPr bwMode="auto">
              <a:xfrm rot="2129515">
                <a:off x="2463" y="2497"/>
                <a:ext cx="139" cy="265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44" name="Freeform 52"/>
              <p:cNvSpPr>
                <a:spLocks/>
              </p:cNvSpPr>
              <p:nvPr/>
            </p:nvSpPr>
            <p:spPr bwMode="auto">
              <a:xfrm>
                <a:off x="3120" y="3024"/>
                <a:ext cx="706" cy="375"/>
              </a:xfrm>
              <a:custGeom>
                <a:avLst/>
                <a:gdLst>
                  <a:gd name="T0" fmla="*/ 247 w 706"/>
                  <a:gd name="T1" fmla="*/ 96 h 375"/>
                  <a:gd name="T2" fmla="*/ 63 w 706"/>
                  <a:gd name="T3" fmla="*/ 112 h 375"/>
                  <a:gd name="T4" fmla="*/ 23 w 706"/>
                  <a:gd name="T5" fmla="*/ 232 h 375"/>
                  <a:gd name="T6" fmla="*/ 199 w 706"/>
                  <a:gd name="T7" fmla="*/ 360 h 375"/>
                  <a:gd name="T8" fmla="*/ 439 w 706"/>
                  <a:gd name="T9" fmla="*/ 320 h 375"/>
                  <a:gd name="T10" fmla="*/ 639 w 706"/>
                  <a:gd name="T11" fmla="*/ 288 h 375"/>
                  <a:gd name="T12" fmla="*/ 703 w 706"/>
                  <a:gd name="T13" fmla="*/ 192 h 375"/>
                  <a:gd name="T14" fmla="*/ 655 w 706"/>
                  <a:gd name="T15" fmla="*/ 40 h 375"/>
                  <a:gd name="T16" fmla="*/ 543 w 706"/>
                  <a:gd name="T17" fmla="*/ 8 h 375"/>
                  <a:gd name="T18" fmla="*/ 439 w 706"/>
                  <a:gd name="T19" fmla="*/ 0 h 37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06"/>
                  <a:gd name="T31" fmla="*/ 0 h 375"/>
                  <a:gd name="T32" fmla="*/ 706 w 706"/>
                  <a:gd name="T33" fmla="*/ 375 h 37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06" h="375">
                    <a:moveTo>
                      <a:pt x="247" y="96"/>
                    </a:moveTo>
                    <a:cubicBezTo>
                      <a:pt x="216" y="99"/>
                      <a:pt x="100" y="89"/>
                      <a:pt x="63" y="112"/>
                    </a:cubicBezTo>
                    <a:cubicBezTo>
                      <a:pt x="26" y="135"/>
                      <a:pt x="0" y="191"/>
                      <a:pt x="23" y="232"/>
                    </a:cubicBezTo>
                    <a:cubicBezTo>
                      <a:pt x="46" y="273"/>
                      <a:pt x="130" y="345"/>
                      <a:pt x="199" y="360"/>
                    </a:cubicBezTo>
                    <a:cubicBezTo>
                      <a:pt x="268" y="375"/>
                      <a:pt x="366" y="332"/>
                      <a:pt x="439" y="320"/>
                    </a:cubicBezTo>
                    <a:cubicBezTo>
                      <a:pt x="512" y="308"/>
                      <a:pt x="595" y="309"/>
                      <a:pt x="639" y="288"/>
                    </a:cubicBezTo>
                    <a:cubicBezTo>
                      <a:pt x="683" y="267"/>
                      <a:pt x="700" y="233"/>
                      <a:pt x="703" y="192"/>
                    </a:cubicBezTo>
                    <a:cubicBezTo>
                      <a:pt x="706" y="151"/>
                      <a:pt x="682" y="71"/>
                      <a:pt x="655" y="40"/>
                    </a:cubicBezTo>
                    <a:cubicBezTo>
                      <a:pt x="628" y="9"/>
                      <a:pt x="579" y="15"/>
                      <a:pt x="543" y="8"/>
                    </a:cubicBezTo>
                    <a:cubicBezTo>
                      <a:pt x="507" y="1"/>
                      <a:pt x="461" y="2"/>
                      <a:pt x="439" y="0"/>
                    </a:cubicBez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rgbClr val="336699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45" name="Freeform 53"/>
              <p:cNvSpPr>
                <a:spLocks/>
              </p:cNvSpPr>
              <p:nvPr/>
            </p:nvSpPr>
            <p:spPr bwMode="auto">
              <a:xfrm>
                <a:off x="3240" y="3024"/>
                <a:ext cx="460" cy="349"/>
              </a:xfrm>
              <a:custGeom>
                <a:avLst/>
                <a:gdLst>
                  <a:gd name="T0" fmla="*/ 264 w 460"/>
                  <a:gd name="T1" fmla="*/ 0 h 349"/>
                  <a:gd name="T2" fmla="*/ 360 w 460"/>
                  <a:gd name="T3" fmla="*/ 144 h 349"/>
                  <a:gd name="T4" fmla="*/ 456 w 460"/>
                  <a:gd name="T5" fmla="*/ 240 h 349"/>
                  <a:gd name="T6" fmla="*/ 336 w 460"/>
                  <a:gd name="T7" fmla="*/ 312 h 349"/>
                  <a:gd name="T8" fmla="*/ 312 w 460"/>
                  <a:gd name="T9" fmla="*/ 256 h 349"/>
                  <a:gd name="T10" fmla="*/ 264 w 460"/>
                  <a:gd name="T11" fmla="*/ 336 h 349"/>
                  <a:gd name="T12" fmla="*/ 120 w 460"/>
                  <a:gd name="T13" fmla="*/ 336 h 349"/>
                  <a:gd name="T14" fmla="*/ 24 w 460"/>
                  <a:gd name="T15" fmla="*/ 336 h 349"/>
                  <a:gd name="T16" fmla="*/ 24 w 460"/>
                  <a:gd name="T17" fmla="*/ 288 h 349"/>
                  <a:gd name="T18" fmla="*/ 168 w 460"/>
                  <a:gd name="T19" fmla="*/ 240 h 349"/>
                  <a:gd name="T20" fmla="*/ 216 w 460"/>
                  <a:gd name="T21" fmla="*/ 192 h 349"/>
                  <a:gd name="T22" fmla="*/ 176 w 460"/>
                  <a:gd name="T23" fmla="*/ 96 h 349"/>
                  <a:gd name="T24" fmla="*/ 264 w 460"/>
                  <a:gd name="T25" fmla="*/ 48 h 3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60"/>
                  <a:gd name="T40" fmla="*/ 0 h 349"/>
                  <a:gd name="T41" fmla="*/ 460 w 460"/>
                  <a:gd name="T42" fmla="*/ 349 h 34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60" h="349">
                    <a:moveTo>
                      <a:pt x="264" y="0"/>
                    </a:moveTo>
                    <a:cubicBezTo>
                      <a:pt x="296" y="52"/>
                      <a:pt x="328" y="104"/>
                      <a:pt x="360" y="144"/>
                    </a:cubicBezTo>
                    <a:cubicBezTo>
                      <a:pt x="392" y="184"/>
                      <a:pt x="460" y="212"/>
                      <a:pt x="456" y="240"/>
                    </a:cubicBezTo>
                    <a:cubicBezTo>
                      <a:pt x="452" y="268"/>
                      <a:pt x="360" y="309"/>
                      <a:pt x="336" y="312"/>
                    </a:cubicBezTo>
                    <a:cubicBezTo>
                      <a:pt x="312" y="315"/>
                      <a:pt x="324" y="252"/>
                      <a:pt x="312" y="256"/>
                    </a:cubicBezTo>
                    <a:cubicBezTo>
                      <a:pt x="300" y="260"/>
                      <a:pt x="296" y="323"/>
                      <a:pt x="264" y="336"/>
                    </a:cubicBezTo>
                    <a:cubicBezTo>
                      <a:pt x="232" y="349"/>
                      <a:pt x="160" y="336"/>
                      <a:pt x="120" y="336"/>
                    </a:cubicBezTo>
                    <a:cubicBezTo>
                      <a:pt x="80" y="336"/>
                      <a:pt x="40" y="344"/>
                      <a:pt x="24" y="336"/>
                    </a:cubicBezTo>
                    <a:cubicBezTo>
                      <a:pt x="8" y="328"/>
                      <a:pt x="0" y="304"/>
                      <a:pt x="24" y="288"/>
                    </a:cubicBezTo>
                    <a:cubicBezTo>
                      <a:pt x="48" y="272"/>
                      <a:pt x="136" y="256"/>
                      <a:pt x="168" y="240"/>
                    </a:cubicBezTo>
                    <a:cubicBezTo>
                      <a:pt x="200" y="224"/>
                      <a:pt x="215" y="216"/>
                      <a:pt x="216" y="192"/>
                    </a:cubicBezTo>
                    <a:cubicBezTo>
                      <a:pt x="217" y="168"/>
                      <a:pt x="168" y="120"/>
                      <a:pt x="176" y="96"/>
                    </a:cubicBezTo>
                    <a:cubicBezTo>
                      <a:pt x="184" y="72"/>
                      <a:pt x="246" y="58"/>
                      <a:pt x="264" y="48"/>
                    </a:cubicBezTo>
                  </a:path>
                </a:pathLst>
              </a:custGeom>
              <a:solidFill>
                <a:schemeClr val="tx2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46" name="Freeform 54"/>
              <p:cNvSpPr>
                <a:spLocks/>
              </p:cNvSpPr>
              <p:nvPr/>
            </p:nvSpPr>
            <p:spPr bwMode="auto">
              <a:xfrm>
                <a:off x="3648" y="2912"/>
                <a:ext cx="776" cy="212"/>
              </a:xfrm>
              <a:custGeom>
                <a:avLst/>
                <a:gdLst>
                  <a:gd name="T0" fmla="*/ 0 w 776"/>
                  <a:gd name="T1" fmla="*/ 112 h 212"/>
                  <a:gd name="T2" fmla="*/ 288 w 776"/>
                  <a:gd name="T3" fmla="*/ 16 h 212"/>
                  <a:gd name="T4" fmla="*/ 672 w 776"/>
                  <a:gd name="T5" fmla="*/ 16 h 212"/>
                  <a:gd name="T6" fmla="*/ 768 w 776"/>
                  <a:gd name="T7" fmla="*/ 16 h 212"/>
                  <a:gd name="T8" fmla="*/ 720 w 776"/>
                  <a:gd name="T9" fmla="*/ 64 h 212"/>
                  <a:gd name="T10" fmla="*/ 736 w 776"/>
                  <a:gd name="T11" fmla="*/ 96 h 212"/>
                  <a:gd name="T12" fmla="*/ 544 w 776"/>
                  <a:gd name="T13" fmla="*/ 120 h 212"/>
                  <a:gd name="T14" fmla="*/ 400 w 776"/>
                  <a:gd name="T15" fmla="*/ 104 h 212"/>
                  <a:gd name="T16" fmla="*/ 224 w 776"/>
                  <a:gd name="T17" fmla="*/ 104 h 212"/>
                  <a:gd name="T18" fmla="*/ 144 w 776"/>
                  <a:gd name="T19" fmla="*/ 208 h 212"/>
                  <a:gd name="T20" fmla="*/ 104 w 776"/>
                  <a:gd name="T21" fmla="*/ 128 h 212"/>
                  <a:gd name="T22" fmla="*/ 0 w 776"/>
                  <a:gd name="T23" fmla="*/ 112 h 2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76"/>
                  <a:gd name="T37" fmla="*/ 0 h 212"/>
                  <a:gd name="T38" fmla="*/ 776 w 776"/>
                  <a:gd name="T39" fmla="*/ 212 h 2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76" h="212">
                    <a:moveTo>
                      <a:pt x="0" y="112"/>
                    </a:moveTo>
                    <a:cubicBezTo>
                      <a:pt x="43" y="89"/>
                      <a:pt x="176" y="32"/>
                      <a:pt x="288" y="16"/>
                    </a:cubicBezTo>
                    <a:cubicBezTo>
                      <a:pt x="400" y="0"/>
                      <a:pt x="592" y="16"/>
                      <a:pt x="672" y="16"/>
                    </a:cubicBezTo>
                    <a:cubicBezTo>
                      <a:pt x="752" y="16"/>
                      <a:pt x="760" y="8"/>
                      <a:pt x="768" y="16"/>
                    </a:cubicBezTo>
                    <a:cubicBezTo>
                      <a:pt x="776" y="24"/>
                      <a:pt x="725" y="51"/>
                      <a:pt x="720" y="64"/>
                    </a:cubicBezTo>
                    <a:cubicBezTo>
                      <a:pt x="715" y="77"/>
                      <a:pt x="765" y="87"/>
                      <a:pt x="736" y="96"/>
                    </a:cubicBezTo>
                    <a:cubicBezTo>
                      <a:pt x="707" y="105"/>
                      <a:pt x="600" y="119"/>
                      <a:pt x="544" y="120"/>
                    </a:cubicBezTo>
                    <a:cubicBezTo>
                      <a:pt x="488" y="121"/>
                      <a:pt x="453" y="107"/>
                      <a:pt x="400" y="104"/>
                    </a:cubicBezTo>
                    <a:cubicBezTo>
                      <a:pt x="347" y="101"/>
                      <a:pt x="267" y="87"/>
                      <a:pt x="224" y="104"/>
                    </a:cubicBezTo>
                    <a:cubicBezTo>
                      <a:pt x="181" y="121"/>
                      <a:pt x="164" y="204"/>
                      <a:pt x="144" y="208"/>
                    </a:cubicBezTo>
                    <a:cubicBezTo>
                      <a:pt x="124" y="212"/>
                      <a:pt x="128" y="144"/>
                      <a:pt x="104" y="128"/>
                    </a:cubicBezTo>
                    <a:cubicBezTo>
                      <a:pt x="80" y="112"/>
                      <a:pt x="22" y="115"/>
                      <a:pt x="0" y="112"/>
                    </a:cubicBezTo>
                    <a:close/>
                  </a:path>
                </a:pathLst>
              </a:custGeom>
              <a:solidFill>
                <a:srgbClr val="0099CC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47" name="Freeform 55" descr="Широкий диагональный 1"/>
              <p:cNvSpPr>
                <a:spLocks/>
              </p:cNvSpPr>
              <p:nvPr/>
            </p:nvSpPr>
            <p:spPr bwMode="auto">
              <a:xfrm>
                <a:off x="3210" y="1860"/>
                <a:ext cx="390" cy="764"/>
              </a:xfrm>
              <a:custGeom>
                <a:avLst/>
                <a:gdLst>
                  <a:gd name="T0" fmla="*/ 238 w 390"/>
                  <a:gd name="T1" fmla="*/ 220 h 764"/>
                  <a:gd name="T2" fmla="*/ 222 w 390"/>
                  <a:gd name="T3" fmla="*/ 20 h 764"/>
                  <a:gd name="T4" fmla="*/ 122 w 390"/>
                  <a:gd name="T5" fmla="*/ 100 h 764"/>
                  <a:gd name="T6" fmla="*/ 86 w 390"/>
                  <a:gd name="T7" fmla="*/ 124 h 764"/>
                  <a:gd name="T8" fmla="*/ 6 w 390"/>
                  <a:gd name="T9" fmla="*/ 156 h 764"/>
                  <a:gd name="T10" fmla="*/ 50 w 390"/>
                  <a:gd name="T11" fmla="*/ 388 h 764"/>
                  <a:gd name="T12" fmla="*/ 178 w 390"/>
                  <a:gd name="T13" fmla="*/ 708 h 764"/>
                  <a:gd name="T14" fmla="*/ 186 w 390"/>
                  <a:gd name="T15" fmla="*/ 724 h 764"/>
                  <a:gd name="T16" fmla="*/ 218 w 390"/>
                  <a:gd name="T17" fmla="*/ 740 h 764"/>
                  <a:gd name="T18" fmla="*/ 94 w 390"/>
                  <a:gd name="T19" fmla="*/ 684 h 764"/>
                  <a:gd name="T20" fmla="*/ 206 w 390"/>
                  <a:gd name="T21" fmla="*/ 740 h 764"/>
                  <a:gd name="T22" fmla="*/ 342 w 390"/>
                  <a:gd name="T23" fmla="*/ 732 h 764"/>
                  <a:gd name="T24" fmla="*/ 390 w 390"/>
                  <a:gd name="T25" fmla="*/ 684 h 764"/>
                  <a:gd name="T26" fmla="*/ 342 w 390"/>
                  <a:gd name="T27" fmla="*/ 588 h 764"/>
                  <a:gd name="T28" fmla="*/ 238 w 390"/>
                  <a:gd name="T29" fmla="*/ 220 h 76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90"/>
                  <a:gd name="T46" fmla="*/ 0 h 764"/>
                  <a:gd name="T47" fmla="*/ 390 w 390"/>
                  <a:gd name="T48" fmla="*/ 764 h 76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90" h="764">
                    <a:moveTo>
                      <a:pt x="238" y="220"/>
                    </a:moveTo>
                    <a:cubicBezTo>
                      <a:pt x="218" y="125"/>
                      <a:pt x="241" y="40"/>
                      <a:pt x="222" y="20"/>
                    </a:cubicBezTo>
                    <a:cubicBezTo>
                      <a:pt x="203" y="0"/>
                      <a:pt x="145" y="83"/>
                      <a:pt x="122" y="100"/>
                    </a:cubicBezTo>
                    <a:cubicBezTo>
                      <a:pt x="99" y="117"/>
                      <a:pt x="105" y="115"/>
                      <a:pt x="86" y="124"/>
                    </a:cubicBezTo>
                    <a:cubicBezTo>
                      <a:pt x="67" y="133"/>
                      <a:pt x="12" y="112"/>
                      <a:pt x="6" y="156"/>
                    </a:cubicBezTo>
                    <a:cubicBezTo>
                      <a:pt x="0" y="200"/>
                      <a:pt x="21" y="296"/>
                      <a:pt x="50" y="388"/>
                    </a:cubicBezTo>
                    <a:cubicBezTo>
                      <a:pt x="79" y="480"/>
                      <a:pt x="155" y="652"/>
                      <a:pt x="178" y="708"/>
                    </a:cubicBezTo>
                    <a:cubicBezTo>
                      <a:pt x="201" y="764"/>
                      <a:pt x="179" y="719"/>
                      <a:pt x="186" y="724"/>
                    </a:cubicBezTo>
                    <a:cubicBezTo>
                      <a:pt x="193" y="729"/>
                      <a:pt x="233" y="747"/>
                      <a:pt x="218" y="740"/>
                    </a:cubicBezTo>
                    <a:cubicBezTo>
                      <a:pt x="203" y="733"/>
                      <a:pt x="96" y="684"/>
                      <a:pt x="94" y="684"/>
                    </a:cubicBezTo>
                    <a:cubicBezTo>
                      <a:pt x="92" y="684"/>
                      <a:pt x="165" y="732"/>
                      <a:pt x="206" y="740"/>
                    </a:cubicBezTo>
                    <a:cubicBezTo>
                      <a:pt x="247" y="748"/>
                      <a:pt x="311" y="741"/>
                      <a:pt x="342" y="732"/>
                    </a:cubicBezTo>
                    <a:cubicBezTo>
                      <a:pt x="373" y="723"/>
                      <a:pt x="390" y="708"/>
                      <a:pt x="390" y="684"/>
                    </a:cubicBezTo>
                    <a:cubicBezTo>
                      <a:pt x="390" y="660"/>
                      <a:pt x="367" y="665"/>
                      <a:pt x="342" y="588"/>
                    </a:cubicBezTo>
                    <a:cubicBezTo>
                      <a:pt x="317" y="511"/>
                      <a:pt x="258" y="315"/>
                      <a:pt x="238" y="220"/>
                    </a:cubicBezTo>
                    <a:close/>
                  </a:path>
                </a:pathLst>
              </a:custGeom>
              <a:pattFill prst="wdDnDiag">
                <a:fgClr>
                  <a:srgbClr val="FF0000"/>
                </a:fgClr>
                <a:bgClr>
                  <a:srgbClr val="0099CC"/>
                </a:bgClr>
              </a:patt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48" name="Freeform 56"/>
              <p:cNvSpPr>
                <a:spLocks/>
              </p:cNvSpPr>
              <p:nvPr/>
            </p:nvSpPr>
            <p:spPr bwMode="auto">
              <a:xfrm>
                <a:off x="3096" y="1951"/>
                <a:ext cx="473" cy="602"/>
              </a:xfrm>
              <a:custGeom>
                <a:avLst/>
                <a:gdLst>
                  <a:gd name="T0" fmla="*/ 280 w 473"/>
                  <a:gd name="T1" fmla="*/ 137 h 602"/>
                  <a:gd name="T2" fmla="*/ 264 w 473"/>
                  <a:gd name="T3" fmla="*/ 353 h 602"/>
                  <a:gd name="T4" fmla="*/ 296 w 473"/>
                  <a:gd name="T5" fmla="*/ 481 h 602"/>
                  <a:gd name="T6" fmla="*/ 264 w 473"/>
                  <a:gd name="T7" fmla="*/ 497 h 602"/>
                  <a:gd name="T8" fmla="*/ 216 w 473"/>
                  <a:gd name="T9" fmla="*/ 449 h 602"/>
                  <a:gd name="T10" fmla="*/ 168 w 473"/>
                  <a:gd name="T11" fmla="*/ 401 h 602"/>
                  <a:gd name="T12" fmla="*/ 120 w 473"/>
                  <a:gd name="T13" fmla="*/ 385 h 602"/>
                  <a:gd name="T14" fmla="*/ 12 w 473"/>
                  <a:gd name="T15" fmla="*/ 425 h 602"/>
                  <a:gd name="T16" fmla="*/ 48 w 473"/>
                  <a:gd name="T17" fmla="*/ 505 h 602"/>
                  <a:gd name="T18" fmla="*/ 72 w 473"/>
                  <a:gd name="T19" fmla="*/ 545 h 602"/>
                  <a:gd name="T20" fmla="*/ 120 w 473"/>
                  <a:gd name="T21" fmla="*/ 553 h 602"/>
                  <a:gd name="T22" fmla="*/ 184 w 473"/>
                  <a:gd name="T23" fmla="*/ 529 h 602"/>
                  <a:gd name="T24" fmla="*/ 264 w 473"/>
                  <a:gd name="T25" fmla="*/ 593 h 602"/>
                  <a:gd name="T26" fmla="*/ 368 w 473"/>
                  <a:gd name="T27" fmla="*/ 585 h 602"/>
                  <a:gd name="T28" fmla="*/ 448 w 473"/>
                  <a:gd name="T29" fmla="*/ 521 h 602"/>
                  <a:gd name="T30" fmla="*/ 416 w 473"/>
                  <a:gd name="T31" fmla="*/ 377 h 602"/>
                  <a:gd name="T32" fmla="*/ 448 w 473"/>
                  <a:gd name="T33" fmla="*/ 273 h 602"/>
                  <a:gd name="T34" fmla="*/ 456 w 473"/>
                  <a:gd name="T35" fmla="*/ 129 h 602"/>
                  <a:gd name="T36" fmla="*/ 344 w 473"/>
                  <a:gd name="T37" fmla="*/ 1 h 602"/>
                  <a:gd name="T38" fmla="*/ 280 w 473"/>
                  <a:gd name="T39" fmla="*/ 137 h 60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73"/>
                  <a:gd name="T61" fmla="*/ 0 h 602"/>
                  <a:gd name="T62" fmla="*/ 473 w 473"/>
                  <a:gd name="T63" fmla="*/ 602 h 60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73" h="602">
                    <a:moveTo>
                      <a:pt x="280" y="137"/>
                    </a:moveTo>
                    <a:cubicBezTo>
                      <a:pt x="267" y="196"/>
                      <a:pt x="261" y="296"/>
                      <a:pt x="264" y="353"/>
                    </a:cubicBezTo>
                    <a:cubicBezTo>
                      <a:pt x="267" y="410"/>
                      <a:pt x="296" y="457"/>
                      <a:pt x="296" y="481"/>
                    </a:cubicBezTo>
                    <a:cubicBezTo>
                      <a:pt x="296" y="505"/>
                      <a:pt x="277" y="502"/>
                      <a:pt x="264" y="497"/>
                    </a:cubicBezTo>
                    <a:cubicBezTo>
                      <a:pt x="251" y="492"/>
                      <a:pt x="232" y="465"/>
                      <a:pt x="216" y="449"/>
                    </a:cubicBezTo>
                    <a:cubicBezTo>
                      <a:pt x="200" y="433"/>
                      <a:pt x="184" y="412"/>
                      <a:pt x="168" y="401"/>
                    </a:cubicBezTo>
                    <a:cubicBezTo>
                      <a:pt x="152" y="390"/>
                      <a:pt x="146" y="381"/>
                      <a:pt x="120" y="385"/>
                    </a:cubicBezTo>
                    <a:cubicBezTo>
                      <a:pt x="94" y="389"/>
                      <a:pt x="24" y="405"/>
                      <a:pt x="12" y="425"/>
                    </a:cubicBezTo>
                    <a:cubicBezTo>
                      <a:pt x="0" y="445"/>
                      <a:pt x="38" y="485"/>
                      <a:pt x="48" y="505"/>
                    </a:cubicBezTo>
                    <a:cubicBezTo>
                      <a:pt x="58" y="525"/>
                      <a:pt x="60" y="537"/>
                      <a:pt x="72" y="545"/>
                    </a:cubicBezTo>
                    <a:cubicBezTo>
                      <a:pt x="84" y="553"/>
                      <a:pt x="101" y="556"/>
                      <a:pt x="120" y="553"/>
                    </a:cubicBezTo>
                    <a:cubicBezTo>
                      <a:pt x="139" y="550"/>
                      <a:pt x="160" y="522"/>
                      <a:pt x="184" y="529"/>
                    </a:cubicBezTo>
                    <a:cubicBezTo>
                      <a:pt x="208" y="536"/>
                      <a:pt x="233" y="584"/>
                      <a:pt x="264" y="593"/>
                    </a:cubicBezTo>
                    <a:cubicBezTo>
                      <a:pt x="295" y="602"/>
                      <a:pt x="337" y="597"/>
                      <a:pt x="368" y="585"/>
                    </a:cubicBezTo>
                    <a:cubicBezTo>
                      <a:pt x="399" y="573"/>
                      <a:pt x="440" y="556"/>
                      <a:pt x="448" y="521"/>
                    </a:cubicBezTo>
                    <a:cubicBezTo>
                      <a:pt x="456" y="486"/>
                      <a:pt x="416" y="418"/>
                      <a:pt x="416" y="377"/>
                    </a:cubicBezTo>
                    <a:cubicBezTo>
                      <a:pt x="416" y="336"/>
                      <a:pt x="441" y="314"/>
                      <a:pt x="448" y="273"/>
                    </a:cubicBezTo>
                    <a:cubicBezTo>
                      <a:pt x="455" y="232"/>
                      <a:pt x="473" y="174"/>
                      <a:pt x="456" y="129"/>
                    </a:cubicBezTo>
                    <a:cubicBezTo>
                      <a:pt x="439" y="84"/>
                      <a:pt x="373" y="0"/>
                      <a:pt x="344" y="1"/>
                    </a:cubicBezTo>
                    <a:cubicBezTo>
                      <a:pt x="315" y="2"/>
                      <a:pt x="293" y="78"/>
                      <a:pt x="280" y="13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E9F00"/>
                  </a:gs>
                  <a:gs pos="100000">
                    <a:srgbClr val="FFA953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1549" name="Group 57"/>
              <p:cNvGrpSpPr>
                <a:grpSpLocks/>
              </p:cNvGrpSpPr>
              <p:nvPr/>
            </p:nvGrpSpPr>
            <p:grpSpPr bwMode="auto">
              <a:xfrm>
                <a:off x="3168" y="1296"/>
                <a:ext cx="528" cy="288"/>
                <a:chOff x="1955" y="1357"/>
                <a:chExt cx="333" cy="180"/>
              </a:xfrm>
            </p:grpSpPr>
            <p:grpSp>
              <p:nvGrpSpPr>
                <p:cNvPr id="21552" name="Group 58"/>
                <p:cNvGrpSpPr>
                  <a:grpSpLocks/>
                </p:cNvGrpSpPr>
                <p:nvPr/>
              </p:nvGrpSpPr>
              <p:grpSpPr bwMode="auto">
                <a:xfrm>
                  <a:off x="1955" y="1357"/>
                  <a:ext cx="333" cy="180"/>
                  <a:chOff x="5161" y="3181"/>
                  <a:chExt cx="257" cy="140"/>
                </a:xfrm>
              </p:grpSpPr>
              <p:sp>
                <p:nvSpPr>
                  <p:cNvPr id="21555" name="Freeform 59"/>
                  <p:cNvSpPr>
                    <a:spLocks/>
                  </p:cNvSpPr>
                  <p:nvPr/>
                </p:nvSpPr>
                <p:spPr bwMode="auto">
                  <a:xfrm>
                    <a:off x="5161" y="3181"/>
                    <a:ext cx="170" cy="123"/>
                  </a:xfrm>
                  <a:custGeom>
                    <a:avLst/>
                    <a:gdLst>
                      <a:gd name="T0" fmla="*/ 8 w 170"/>
                      <a:gd name="T1" fmla="*/ 95 h 123"/>
                      <a:gd name="T2" fmla="*/ 62 w 170"/>
                      <a:gd name="T3" fmla="*/ 113 h 123"/>
                      <a:gd name="T4" fmla="*/ 140 w 170"/>
                      <a:gd name="T5" fmla="*/ 119 h 123"/>
                      <a:gd name="T6" fmla="*/ 158 w 170"/>
                      <a:gd name="T7" fmla="*/ 113 h 123"/>
                      <a:gd name="T8" fmla="*/ 164 w 170"/>
                      <a:gd name="T9" fmla="*/ 59 h 123"/>
                      <a:gd name="T10" fmla="*/ 122 w 170"/>
                      <a:gd name="T11" fmla="*/ 11 h 123"/>
                      <a:gd name="T12" fmla="*/ 56 w 170"/>
                      <a:gd name="T13" fmla="*/ 5 h 123"/>
                      <a:gd name="T14" fmla="*/ 20 w 170"/>
                      <a:gd name="T15" fmla="*/ 41 h 123"/>
                      <a:gd name="T16" fmla="*/ 2 w 170"/>
                      <a:gd name="T17" fmla="*/ 59 h 123"/>
                      <a:gd name="T18" fmla="*/ 8 w 170"/>
                      <a:gd name="T19" fmla="*/ 95 h 12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70"/>
                      <a:gd name="T31" fmla="*/ 0 h 123"/>
                      <a:gd name="T32" fmla="*/ 170 w 170"/>
                      <a:gd name="T33" fmla="*/ 123 h 123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70" h="123">
                        <a:moveTo>
                          <a:pt x="8" y="95"/>
                        </a:moveTo>
                        <a:cubicBezTo>
                          <a:pt x="15" y="104"/>
                          <a:pt x="40" y="109"/>
                          <a:pt x="62" y="113"/>
                        </a:cubicBezTo>
                        <a:cubicBezTo>
                          <a:pt x="84" y="117"/>
                          <a:pt x="124" y="119"/>
                          <a:pt x="140" y="119"/>
                        </a:cubicBezTo>
                        <a:cubicBezTo>
                          <a:pt x="156" y="119"/>
                          <a:pt x="154" y="123"/>
                          <a:pt x="158" y="113"/>
                        </a:cubicBezTo>
                        <a:cubicBezTo>
                          <a:pt x="162" y="103"/>
                          <a:pt x="170" y="76"/>
                          <a:pt x="164" y="59"/>
                        </a:cubicBezTo>
                        <a:cubicBezTo>
                          <a:pt x="158" y="42"/>
                          <a:pt x="140" y="20"/>
                          <a:pt x="122" y="11"/>
                        </a:cubicBezTo>
                        <a:cubicBezTo>
                          <a:pt x="104" y="2"/>
                          <a:pt x="73" y="0"/>
                          <a:pt x="56" y="5"/>
                        </a:cubicBezTo>
                        <a:cubicBezTo>
                          <a:pt x="39" y="10"/>
                          <a:pt x="29" y="32"/>
                          <a:pt x="20" y="41"/>
                        </a:cubicBezTo>
                        <a:cubicBezTo>
                          <a:pt x="11" y="50"/>
                          <a:pt x="4" y="50"/>
                          <a:pt x="2" y="59"/>
                        </a:cubicBezTo>
                        <a:cubicBezTo>
                          <a:pt x="0" y="68"/>
                          <a:pt x="7" y="88"/>
                          <a:pt x="8" y="95"/>
                        </a:cubicBezTo>
                        <a:close/>
                      </a:path>
                    </a:pathLst>
                  </a:custGeom>
                  <a:solidFill>
                    <a:srgbClr val="0099CC"/>
                  </a:soli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556" name="Freeform 60"/>
                  <p:cNvSpPr>
                    <a:spLocks/>
                  </p:cNvSpPr>
                  <p:nvPr/>
                </p:nvSpPr>
                <p:spPr bwMode="auto">
                  <a:xfrm>
                    <a:off x="5313" y="3234"/>
                    <a:ext cx="105" cy="87"/>
                  </a:xfrm>
                  <a:custGeom>
                    <a:avLst/>
                    <a:gdLst>
                      <a:gd name="T0" fmla="*/ 12 w 105"/>
                      <a:gd name="T1" fmla="*/ 0 h 87"/>
                      <a:gd name="T2" fmla="*/ 84 w 105"/>
                      <a:gd name="T3" fmla="*/ 36 h 87"/>
                      <a:gd name="T4" fmla="*/ 102 w 105"/>
                      <a:gd name="T5" fmla="*/ 66 h 87"/>
                      <a:gd name="T6" fmla="*/ 66 w 105"/>
                      <a:gd name="T7" fmla="*/ 84 h 87"/>
                      <a:gd name="T8" fmla="*/ 42 w 105"/>
                      <a:gd name="T9" fmla="*/ 84 h 87"/>
                      <a:gd name="T10" fmla="*/ 0 w 105"/>
                      <a:gd name="T11" fmla="*/ 66 h 8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05"/>
                      <a:gd name="T19" fmla="*/ 0 h 87"/>
                      <a:gd name="T20" fmla="*/ 105 w 105"/>
                      <a:gd name="T21" fmla="*/ 87 h 8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05" h="87">
                        <a:moveTo>
                          <a:pt x="12" y="0"/>
                        </a:moveTo>
                        <a:cubicBezTo>
                          <a:pt x="40" y="12"/>
                          <a:pt x="69" y="25"/>
                          <a:pt x="84" y="36"/>
                        </a:cubicBezTo>
                        <a:cubicBezTo>
                          <a:pt x="99" y="47"/>
                          <a:pt x="105" y="58"/>
                          <a:pt x="102" y="66"/>
                        </a:cubicBezTo>
                        <a:cubicBezTo>
                          <a:pt x="99" y="74"/>
                          <a:pt x="76" y="81"/>
                          <a:pt x="66" y="84"/>
                        </a:cubicBezTo>
                        <a:cubicBezTo>
                          <a:pt x="56" y="87"/>
                          <a:pt x="53" y="87"/>
                          <a:pt x="42" y="84"/>
                        </a:cubicBezTo>
                        <a:cubicBezTo>
                          <a:pt x="31" y="81"/>
                          <a:pt x="15" y="73"/>
                          <a:pt x="0" y="66"/>
                        </a:cubicBezTo>
                      </a:path>
                    </a:pathLst>
                  </a:custGeom>
                  <a:solidFill>
                    <a:srgbClr val="0099CC"/>
                  </a:soli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1553" name="Freeform 61"/>
                <p:cNvSpPr>
                  <a:spLocks/>
                </p:cNvSpPr>
                <p:nvPr/>
              </p:nvSpPr>
              <p:spPr bwMode="auto">
                <a:xfrm rot="-2021949">
                  <a:off x="2182" y="1433"/>
                  <a:ext cx="47" cy="94"/>
                </a:xfrm>
                <a:custGeom>
                  <a:avLst/>
                  <a:gdLst>
                    <a:gd name="T0" fmla="*/ 4 w 60"/>
                    <a:gd name="T1" fmla="*/ 0 h 114"/>
                    <a:gd name="T2" fmla="*/ 0 w 60"/>
                    <a:gd name="T3" fmla="*/ 3 h 114"/>
                    <a:gd name="T4" fmla="*/ 2 w 60"/>
                    <a:gd name="T5" fmla="*/ 8 h 114"/>
                    <a:gd name="T6" fmla="*/ 4 w 60"/>
                    <a:gd name="T7" fmla="*/ 12 h 114"/>
                    <a:gd name="T8" fmla="*/ 4 w 60"/>
                    <a:gd name="T9" fmla="*/ 21 h 114"/>
                    <a:gd name="T10" fmla="*/ 4 w 60"/>
                    <a:gd name="T11" fmla="*/ 26 h 114"/>
                    <a:gd name="T12" fmla="*/ 8 w 60"/>
                    <a:gd name="T13" fmla="*/ 30 h 114"/>
                    <a:gd name="T14" fmla="*/ 11 w 60"/>
                    <a:gd name="T15" fmla="*/ 26 h 114"/>
                    <a:gd name="T16" fmla="*/ 9 w 60"/>
                    <a:gd name="T17" fmla="*/ 10 h 114"/>
                    <a:gd name="T18" fmla="*/ 4 w 60"/>
                    <a:gd name="T19" fmla="*/ 0 h 1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0"/>
                    <a:gd name="T31" fmla="*/ 0 h 114"/>
                    <a:gd name="T32" fmla="*/ 60 w 60"/>
                    <a:gd name="T33" fmla="*/ 114 h 1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0" h="114">
                      <a:moveTo>
                        <a:pt x="24" y="0"/>
                      </a:moveTo>
                      <a:lnTo>
                        <a:pt x="0" y="12"/>
                      </a:lnTo>
                      <a:lnTo>
                        <a:pt x="12" y="30"/>
                      </a:lnTo>
                      <a:lnTo>
                        <a:pt x="24" y="48"/>
                      </a:lnTo>
                      <a:lnTo>
                        <a:pt x="24" y="84"/>
                      </a:lnTo>
                      <a:lnTo>
                        <a:pt x="24" y="102"/>
                      </a:lnTo>
                      <a:lnTo>
                        <a:pt x="42" y="114"/>
                      </a:lnTo>
                      <a:lnTo>
                        <a:pt x="60" y="96"/>
                      </a:lnTo>
                      <a:lnTo>
                        <a:pt x="48" y="36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54" name="AutoShape 62"/>
                <p:cNvSpPr>
                  <a:spLocks noChangeArrowheads="1"/>
                </p:cNvSpPr>
                <p:nvPr/>
              </p:nvSpPr>
              <p:spPr bwMode="auto">
                <a:xfrm>
                  <a:off x="1964" y="1402"/>
                  <a:ext cx="222" cy="78"/>
                </a:xfrm>
                <a:prstGeom prst="star8">
                  <a:avLst>
                    <a:gd name="adj" fmla="val 14417"/>
                  </a:avLst>
                </a:prstGeom>
                <a:solidFill>
                  <a:srgbClr val="FF0000"/>
                </a:solidFill>
                <a:ln w="635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21550" name="Freeform 63"/>
              <p:cNvSpPr>
                <a:spLocks/>
              </p:cNvSpPr>
              <p:nvPr/>
            </p:nvSpPr>
            <p:spPr bwMode="auto">
              <a:xfrm>
                <a:off x="2864" y="2483"/>
                <a:ext cx="353" cy="461"/>
              </a:xfrm>
              <a:custGeom>
                <a:avLst/>
                <a:gdLst>
                  <a:gd name="T0" fmla="*/ 252 w 353"/>
                  <a:gd name="T1" fmla="*/ 53 h 461"/>
                  <a:gd name="T2" fmla="*/ 164 w 353"/>
                  <a:gd name="T3" fmla="*/ 29 h 461"/>
                  <a:gd name="T4" fmla="*/ 112 w 353"/>
                  <a:gd name="T5" fmla="*/ 13 h 461"/>
                  <a:gd name="T6" fmla="*/ 16 w 353"/>
                  <a:gd name="T7" fmla="*/ 61 h 461"/>
                  <a:gd name="T8" fmla="*/ 16 w 353"/>
                  <a:gd name="T9" fmla="*/ 109 h 461"/>
                  <a:gd name="T10" fmla="*/ 76 w 353"/>
                  <a:gd name="T11" fmla="*/ 141 h 461"/>
                  <a:gd name="T12" fmla="*/ 160 w 353"/>
                  <a:gd name="T13" fmla="*/ 205 h 461"/>
                  <a:gd name="T14" fmla="*/ 260 w 353"/>
                  <a:gd name="T15" fmla="*/ 301 h 461"/>
                  <a:gd name="T16" fmla="*/ 284 w 353"/>
                  <a:gd name="T17" fmla="*/ 437 h 461"/>
                  <a:gd name="T18" fmla="*/ 348 w 353"/>
                  <a:gd name="T19" fmla="*/ 445 h 461"/>
                  <a:gd name="T20" fmla="*/ 316 w 353"/>
                  <a:gd name="T21" fmla="*/ 365 h 461"/>
                  <a:gd name="T22" fmla="*/ 260 w 353"/>
                  <a:gd name="T23" fmla="*/ 245 h 461"/>
                  <a:gd name="T24" fmla="*/ 256 w 353"/>
                  <a:gd name="T25" fmla="*/ 109 h 461"/>
                  <a:gd name="T26" fmla="*/ 208 w 353"/>
                  <a:gd name="T27" fmla="*/ 13 h 461"/>
                  <a:gd name="T28" fmla="*/ 204 w 353"/>
                  <a:gd name="T29" fmla="*/ 29 h 461"/>
                  <a:gd name="T30" fmla="*/ 252 w 353"/>
                  <a:gd name="T31" fmla="*/ 53 h 46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53"/>
                  <a:gd name="T49" fmla="*/ 0 h 461"/>
                  <a:gd name="T50" fmla="*/ 353 w 353"/>
                  <a:gd name="T51" fmla="*/ 461 h 46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53" h="461">
                    <a:moveTo>
                      <a:pt x="252" y="53"/>
                    </a:moveTo>
                    <a:cubicBezTo>
                      <a:pt x="245" y="56"/>
                      <a:pt x="187" y="36"/>
                      <a:pt x="164" y="29"/>
                    </a:cubicBezTo>
                    <a:cubicBezTo>
                      <a:pt x="141" y="22"/>
                      <a:pt x="137" y="8"/>
                      <a:pt x="112" y="13"/>
                    </a:cubicBezTo>
                    <a:cubicBezTo>
                      <a:pt x="87" y="18"/>
                      <a:pt x="32" y="45"/>
                      <a:pt x="16" y="61"/>
                    </a:cubicBezTo>
                    <a:cubicBezTo>
                      <a:pt x="0" y="77"/>
                      <a:pt x="6" y="96"/>
                      <a:pt x="16" y="109"/>
                    </a:cubicBezTo>
                    <a:cubicBezTo>
                      <a:pt x="26" y="122"/>
                      <a:pt x="52" y="125"/>
                      <a:pt x="76" y="141"/>
                    </a:cubicBezTo>
                    <a:cubicBezTo>
                      <a:pt x="100" y="157"/>
                      <a:pt x="129" y="178"/>
                      <a:pt x="160" y="205"/>
                    </a:cubicBezTo>
                    <a:cubicBezTo>
                      <a:pt x="191" y="232"/>
                      <a:pt x="239" y="262"/>
                      <a:pt x="260" y="301"/>
                    </a:cubicBezTo>
                    <a:cubicBezTo>
                      <a:pt x="281" y="340"/>
                      <a:pt x="269" y="413"/>
                      <a:pt x="284" y="437"/>
                    </a:cubicBezTo>
                    <a:cubicBezTo>
                      <a:pt x="299" y="461"/>
                      <a:pt x="343" y="457"/>
                      <a:pt x="348" y="445"/>
                    </a:cubicBezTo>
                    <a:cubicBezTo>
                      <a:pt x="353" y="433"/>
                      <a:pt x="331" y="398"/>
                      <a:pt x="316" y="365"/>
                    </a:cubicBezTo>
                    <a:cubicBezTo>
                      <a:pt x="301" y="332"/>
                      <a:pt x="270" y="288"/>
                      <a:pt x="260" y="245"/>
                    </a:cubicBezTo>
                    <a:cubicBezTo>
                      <a:pt x="250" y="202"/>
                      <a:pt x="265" y="148"/>
                      <a:pt x="256" y="109"/>
                    </a:cubicBezTo>
                    <a:cubicBezTo>
                      <a:pt x="247" y="70"/>
                      <a:pt x="217" y="26"/>
                      <a:pt x="208" y="13"/>
                    </a:cubicBezTo>
                    <a:cubicBezTo>
                      <a:pt x="199" y="0"/>
                      <a:pt x="197" y="22"/>
                      <a:pt x="204" y="29"/>
                    </a:cubicBezTo>
                    <a:cubicBezTo>
                      <a:pt x="211" y="36"/>
                      <a:pt x="242" y="48"/>
                      <a:pt x="252" y="53"/>
                    </a:cubicBezTo>
                    <a:close/>
                  </a:path>
                </a:pathLst>
              </a:custGeom>
              <a:solidFill>
                <a:srgbClr val="336699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51" name="Freeform 64"/>
              <p:cNvSpPr>
                <a:spLocks/>
              </p:cNvSpPr>
              <p:nvPr/>
            </p:nvSpPr>
            <p:spPr bwMode="auto">
              <a:xfrm>
                <a:off x="3552" y="2352"/>
                <a:ext cx="364" cy="184"/>
              </a:xfrm>
              <a:custGeom>
                <a:avLst/>
                <a:gdLst>
                  <a:gd name="T0" fmla="*/ 0 w 364"/>
                  <a:gd name="T1" fmla="*/ 144 h 184"/>
                  <a:gd name="T2" fmla="*/ 28 w 364"/>
                  <a:gd name="T3" fmla="*/ 120 h 184"/>
                  <a:gd name="T4" fmla="*/ 144 w 364"/>
                  <a:gd name="T5" fmla="*/ 48 h 184"/>
                  <a:gd name="T6" fmla="*/ 288 w 364"/>
                  <a:gd name="T7" fmla="*/ 0 h 184"/>
                  <a:gd name="T8" fmla="*/ 348 w 364"/>
                  <a:gd name="T9" fmla="*/ 48 h 184"/>
                  <a:gd name="T10" fmla="*/ 192 w 364"/>
                  <a:gd name="T11" fmla="*/ 96 h 184"/>
                  <a:gd name="T12" fmla="*/ 36 w 364"/>
                  <a:gd name="T13" fmla="*/ 176 h 184"/>
                  <a:gd name="T14" fmla="*/ 0 w 364"/>
                  <a:gd name="T15" fmla="*/ 144 h 1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64"/>
                  <a:gd name="T25" fmla="*/ 0 h 184"/>
                  <a:gd name="T26" fmla="*/ 364 w 364"/>
                  <a:gd name="T27" fmla="*/ 184 h 18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64" h="184">
                    <a:moveTo>
                      <a:pt x="0" y="144"/>
                    </a:moveTo>
                    <a:cubicBezTo>
                      <a:pt x="5" y="132"/>
                      <a:pt x="4" y="136"/>
                      <a:pt x="28" y="120"/>
                    </a:cubicBezTo>
                    <a:cubicBezTo>
                      <a:pt x="52" y="104"/>
                      <a:pt x="101" y="68"/>
                      <a:pt x="144" y="48"/>
                    </a:cubicBezTo>
                    <a:cubicBezTo>
                      <a:pt x="187" y="28"/>
                      <a:pt x="254" y="0"/>
                      <a:pt x="288" y="0"/>
                    </a:cubicBezTo>
                    <a:cubicBezTo>
                      <a:pt x="322" y="0"/>
                      <a:pt x="364" y="32"/>
                      <a:pt x="348" y="48"/>
                    </a:cubicBezTo>
                    <a:cubicBezTo>
                      <a:pt x="332" y="64"/>
                      <a:pt x="244" y="75"/>
                      <a:pt x="192" y="96"/>
                    </a:cubicBezTo>
                    <a:cubicBezTo>
                      <a:pt x="140" y="117"/>
                      <a:pt x="68" y="168"/>
                      <a:pt x="36" y="176"/>
                    </a:cubicBezTo>
                    <a:cubicBezTo>
                      <a:pt x="4" y="184"/>
                      <a:pt x="8" y="151"/>
                      <a:pt x="0" y="144"/>
                    </a:cubicBezTo>
                    <a:close/>
                  </a:path>
                </a:pathLst>
              </a:custGeom>
              <a:solidFill>
                <a:schemeClr val="tx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27" name="Овальная выноска 226"/>
          <p:cNvSpPr>
            <a:spLocks noChangeArrowheads="1"/>
          </p:cNvSpPr>
          <p:nvPr/>
        </p:nvSpPr>
        <p:spPr bwMode="auto">
          <a:xfrm>
            <a:off x="3429000" y="357188"/>
            <a:ext cx="5715000" cy="1184275"/>
          </a:xfrm>
          <a:prstGeom prst="wedgeEllipseCallout">
            <a:avLst>
              <a:gd name="adj1" fmla="val 6699"/>
              <a:gd name="adj2" fmla="val 118704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r>
              <a:rPr lang="ru-RU" sz="1800"/>
              <a:t>Путь мотоциклиста и путь велосипедиста</a:t>
            </a:r>
          </a:p>
          <a:p>
            <a:r>
              <a:rPr lang="ru-RU" sz="1800"/>
              <a:t>равны, велосипедист проехал 40 мин, </a:t>
            </a:r>
          </a:p>
          <a:p>
            <a:r>
              <a:rPr lang="ru-RU" sz="1800"/>
              <a:t>мотоциклист проехал 10 мин.</a:t>
            </a:r>
          </a:p>
        </p:txBody>
      </p:sp>
      <p:sp>
        <p:nvSpPr>
          <p:cNvPr id="21524" name="Freeform 32"/>
          <p:cNvSpPr>
            <a:spLocks/>
          </p:cNvSpPr>
          <p:nvPr/>
        </p:nvSpPr>
        <p:spPr bwMode="auto">
          <a:xfrm>
            <a:off x="0" y="4500563"/>
            <a:ext cx="10363200" cy="2357437"/>
          </a:xfrm>
          <a:custGeom>
            <a:avLst/>
            <a:gdLst>
              <a:gd name="T0" fmla="*/ 2147483647 w 6308"/>
              <a:gd name="T1" fmla="*/ 2147483647 h 2001"/>
              <a:gd name="T2" fmla="*/ 2147483647 w 6308"/>
              <a:gd name="T3" fmla="*/ 2147483647 h 2001"/>
              <a:gd name="T4" fmla="*/ 2147483647 w 6308"/>
              <a:gd name="T5" fmla="*/ 2147483647 h 2001"/>
              <a:gd name="T6" fmla="*/ 2147483647 w 6308"/>
              <a:gd name="T7" fmla="*/ 2147483647 h 2001"/>
              <a:gd name="T8" fmla="*/ 2147483647 w 6308"/>
              <a:gd name="T9" fmla="*/ 2147483647 h 2001"/>
              <a:gd name="T10" fmla="*/ 2147483647 w 6308"/>
              <a:gd name="T11" fmla="*/ 2147483647 h 2001"/>
              <a:gd name="T12" fmla="*/ 2147483647 w 6308"/>
              <a:gd name="T13" fmla="*/ 2147483647 h 2001"/>
              <a:gd name="T14" fmla="*/ 2147483647 w 6308"/>
              <a:gd name="T15" fmla="*/ 2147483647 h 20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308"/>
              <a:gd name="T25" fmla="*/ 0 h 2001"/>
              <a:gd name="T26" fmla="*/ 6308 w 6308"/>
              <a:gd name="T27" fmla="*/ 2001 h 200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308" h="2001">
                <a:moveTo>
                  <a:pt x="6308" y="688"/>
                </a:moveTo>
                <a:cubicBezTo>
                  <a:pt x="6087" y="864"/>
                  <a:pt x="5819" y="1552"/>
                  <a:pt x="4980" y="1744"/>
                </a:cubicBezTo>
                <a:cubicBezTo>
                  <a:pt x="4141" y="1936"/>
                  <a:pt x="2105" y="2001"/>
                  <a:pt x="1276" y="1840"/>
                </a:cubicBezTo>
                <a:cubicBezTo>
                  <a:pt x="447" y="1679"/>
                  <a:pt x="0" y="1049"/>
                  <a:pt x="4" y="776"/>
                </a:cubicBezTo>
                <a:cubicBezTo>
                  <a:pt x="8" y="503"/>
                  <a:pt x="692" y="328"/>
                  <a:pt x="1300" y="200"/>
                </a:cubicBezTo>
                <a:cubicBezTo>
                  <a:pt x="1908" y="72"/>
                  <a:pt x="2932" y="16"/>
                  <a:pt x="3652" y="8"/>
                </a:cubicBezTo>
                <a:cubicBezTo>
                  <a:pt x="4372" y="0"/>
                  <a:pt x="5180" y="40"/>
                  <a:pt x="5620" y="152"/>
                </a:cubicBezTo>
                <a:cubicBezTo>
                  <a:pt x="6060" y="264"/>
                  <a:pt x="6176" y="472"/>
                  <a:pt x="6292" y="680"/>
                </a:cubicBezTo>
              </a:path>
            </a:pathLst>
          </a:cu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25" name="Freeform 32"/>
          <p:cNvSpPr>
            <a:spLocks/>
          </p:cNvSpPr>
          <p:nvPr/>
        </p:nvSpPr>
        <p:spPr bwMode="auto">
          <a:xfrm>
            <a:off x="-142875" y="4143375"/>
            <a:ext cx="10363200" cy="2362200"/>
          </a:xfrm>
          <a:custGeom>
            <a:avLst/>
            <a:gdLst>
              <a:gd name="T0" fmla="*/ 2147483647 w 6308"/>
              <a:gd name="T1" fmla="*/ 2147483647 h 2001"/>
              <a:gd name="T2" fmla="*/ 2147483647 w 6308"/>
              <a:gd name="T3" fmla="*/ 2147483647 h 2001"/>
              <a:gd name="T4" fmla="*/ 2147483647 w 6308"/>
              <a:gd name="T5" fmla="*/ 2147483647 h 2001"/>
              <a:gd name="T6" fmla="*/ 2147483647 w 6308"/>
              <a:gd name="T7" fmla="*/ 2147483647 h 2001"/>
              <a:gd name="T8" fmla="*/ 2147483647 w 6308"/>
              <a:gd name="T9" fmla="*/ 2147483647 h 2001"/>
              <a:gd name="T10" fmla="*/ 2147483647 w 6308"/>
              <a:gd name="T11" fmla="*/ 2147483647 h 2001"/>
              <a:gd name="T12" fmla="*/ 2147483647 w 6308"/>
              <a:gd name="T13" fmla="*/ 2147483647 h 2001"/>
              <a:gd name="T14" fmla="*/ 2147483647 w 6308"/>
              <a:gd name="T15" fmla="*/ 2147483647 h 20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308"/>
              <a:gd name="T25" fmla="*/ 0 h 2001"/>
              <a:gd name="T26" fmla="*/ 6308 w 6308"/>
              <a:gd name="T27" fmla="*/ 2001 h 200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308" h="2001">
                <a:moveTo>
                  <a:pt x="6308" y="688"/>
                </a:moveTo>
                <a:cubicBezTo>
                  <a:pt x="6087" y="864"/>
                  <a:pt x="5819" y="1552"/>
                  <a:pt x="4980" y="1744"/>
                </a:cubicBezTo>
                <a:cubicBezTo>
                  <a:pt x="4141" y="1936"/>
                  <a:pt x="2105" y="2001"/>
                  <a:pt x="1276" y="1840"/>
                </a:cubicBezTo>
                <a:cubicBezTo>
                  <a:pt x="447" y="1679"/>
                  <a:pt x="0" y="1049"/>
                  <a:pt x="4" y="776"/>
                </a:cubicBezTo>
                <a:cubicBezTo>
                  <a:pt x="8" y="503"/>
                  <a:pt x="692" y="328"/>
                  <a:pt x="1300" y="200"/>
                </a:cubicBezTo>
                <a:cubicBezTo>
                  <a:pt x="1908" y="72"/>
                  <a:pt x="2932" y="16"/>
                  <a:pt x="3652" y="8"/>
                </a:cubicBezTo>
                <a:cubicBezTo>
                  <a:pt x="4372" y="0"/>
                  <a:pt x="5180" y="40"/>
                  <a:pt x="5620" y="152"/>
                </a:cubicBezTo>
                <a:cubicBezTo>
                  <a:pt x="6060" y="264"/>
                  <a:pt x="6176" y="472"/>
                  <a:pt x="6292" y="680"/>
                </a:cubicBezTo>
              </a:path>
            </a:pathLst>
          </a:cu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26" name="Freeform 32"/>
          <p:cNvSpPr>
            <a:spLocks/>
          </p:cNvSpPr>
          <p:nvPr/>
        </p:nvSpPr>
        <p:spPr bwMode="auto">
          <a:xfrm>
            <a:off x="152400" y="4652963"/>
            <a:ext cx="10363200" cy="2357437"/>
          </a:xfrm>
          <a:custGeom>
            <a:avLst/>
            <a:gdLst>
              <a:gd name="T0" fmla="*/ 2147483647 w 6308"/>
              <a:gd name="T1" fmla="*/ 2147483647 h 2001"/>
              <a:gd name="T2" fmla="*/ 2147483647 w 6308"/>
              <a:gd name="T3" fmla="*/ 2147483647 h 2001"/>
              <a:gd name="T4" fmla="*/ 2147483647 w 6308"/>
              <a:gd name="T5" fmla="*/ 2147483647 h 2001"/>
              <a:gd name="T6" fmla="*/ 2147483647 w 6308"/>
              <a:gd name="T7" fmla="*/ 2147483647 h 2001"/>
              <a:gd name="T8" fmla="*/ 2147483647 w 6308"/>
              <a:gd name="T9" fmla="*/ 2147483647 h 2001"/>
              <a:gd name="T10" fmla="*/ 2147483647 w 6308"/>
              <a:gd name="T11" fmla="*/ 2147483647 h 2001"/>
              <a:gd name="T12" fmla="*/ 2147483647 w 6308"/>
              <a:gd name="T13" fmla="*/ 2147483647 h 2001"/>
              <a:gd name="T14" fmla="*/ 2147483647 w 6308"/>
              <a:gd name="T15" fmla="*/ 2147483647 h 20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308"/>
              <a:gd name="T25" fmla="*/ 0 h 2001"/>
              <a:gd name="T26" fmla="*/ 6308 w 6308"/>
              <a:gd name="T27" fmla="*/ 2001 h 200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308" h="2001">
                <a:moveTo>
                  <a:pt x="6308" y="688"/>
                </a:moveTo>
                <a:cubicBezTo>
                  <a:pt x="6087" y="864"/>
                  <a:pt x="5819" y="1552"/>
                  <a:pt x="4980" y="1744"/>
                </a:cubicBezTo>
                <a:cubicBezTo>
                  <a:pt x="4141" y="1936"/>
                  <a:pt x="2105" y="2001"/>
                  <a:pt x="1276" y="1840"/>
                </a:cubicBezTo>
                <a:cubicBezTo>
                  <a:pt x="447" y="1679"/>
                  <a:pt x="0" y="1049"/>
                  <a:pt x="4" y="776"/>
                </a:cubicBezTo>
                <a:cubicBezTo>
                  <a:pt x="8" y="503"/>
                  <a:pt x="692" y="328"/>
                  <a:pt x="1300" y="200"/>
                </a:cubicBezTo>
                <a:cubicBezTo>
                  <a:pt x="1908" y="72"/>
                  <a:pt x="2932" y="16"/>
                  <a:pt x="3652" y="8"/>
                </a:cubicBezTo>
                <a:cubicBezTo>
                  <a:pt x="4372" y="0"/>
                  <a:pt x="5180" y="40"/>
                  <a:pt x="5620" y="152"/>
                </a:cubicBezTo>
                <a:cubicBezTo>
                  <a:pt x="6060" y="264"/>
                  <a:pt x="6176" y="472"/>
                  <a:pt x="6292" y="680"/>
                </a:cubicBezTo>
              </a:path>
            </a:pathLst>
          </a:cu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-9.25926E-6 C 0.00799 -0.00278 0.01563 -0.00371 0.02378 -0.00487 C 0.0309 -0.01065 0.03646 -0.00996 0.04531 -0.01112 C 0.05104 -0.01343 0.05625 -0.0169 0.06198 -0.01899 C 0.07951 -0.02524 0.09792 -0.02848 0.11545 -0.03496 C 0.13281 -0.04144 0.14878 -0.05116 0.16667 -0.05394 C 0.17465 -0.05695 0.18229 -0.0588 0.19045 -0.06042 C 0.20729 -0.06783 0.22274 -0.07084 0.24045 -0.07454 C 0.25139 -0.07686 0.26337 -0.08311 0.27378 -0.08727 C 0.28212 -0.09075 0.29132 -0.08913 0.3 -0.09051 C 0.31875 -0.09885 0.34028 -0.09723 0.35938 -0.09839 C 0.38385 -0.09746 0.39861 -0.0963 0.42014 -0.09051 C 0.43698 -0.08126 0.45208 -0.07917 0.47014 -0.07616 C 0.48108 -0.07431 0.49149 -0.0713 0.50243 -0.06991 C 0.53368 -0.07038 0.5651 -0.07061 0.59635 -0.07153 C 0.63385 -0.07246 0.61285 -0.07153 0.60365 -0.07153 " pathEditMode="relative" ptsTypes="fffffffffffffffA">
                                      <p:cBhvr>
                                        <p:cTn id="6" dur="5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5.55556E-6 C 0.08125 0.0044 0.03802 0.00348 0.12969 0.0014 C 0.14653 -0.00022 0.16198 -0.00601 0.17847 -0.00972 C 0.18455 -0.01342 0.19097 -0.01458 0.19757 -0.01597 C 0.20312 -0.01712 0.21424 -0.01921 0.21424 -0.01921 C 0.22483 -0.02407 0.23663 -0.0236 0.24757 -0.02546 C 0.26545 -0.02823 0.28299 -0.03194 0.30087 -0.03333 C 0.30417 -0.03448 0.30746 -0.03541 0.31059 -0.03657 C 0.31215 -0.03703 0.31545 -0.03819 0.31545 -0.03819 C 0.32552 -0.04536 0.34722 -0.04907 0.35937 -0.05092 C 0.38073 -0.06041 0.40087 -0.06643 0.42378 -0.06828 C 0.44861 -0.07685 0.47535 -0.0743 0.50104 -0.07638 C 0.51424 -0.07893 0.52691 -0.08124 0.54045 -0.08263 C 0.54687 -0.08448 0.5526 -0.08634 0.55937 -0.08749 C 0.57014 -0.09166 0.58177 -0.09421 0.59253 -0.09698 C 0.60469 -0.09999 0.61615 -0.10578 0.62847 -0.1081 C 0.64236 -0.11064 0.65625 -0.1111 0.66996 -0.11272 C 0.69444 -0.11087 0.71805 -0.10763 0.74167 -0.0986 C 0.74965 -0.08726 0.76024 -0.08448 0.77135 -0.08263 C 0.77569 -0.08078 0.77378 -0.08101 0.77726 -0.08101 " pathEditMode="relative" ptsTypes="fffffffffffffffffffA">
                                      <p:cBhvr>
                                        <p:cTn id="13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0364 -0.11898 C 0.81215 -0.11782 0.8191 -0.11597 0.82743 -0.11435 C 0.85174 -0.10347 0.88299 -0.1118 0.90955 -0.10949 C 0.93021 -0.10255 0.9566 -0.10463 0.97864 -0.10324 C 1.00833 -0.10393 1.03837 -0.10185 1.06788 -0.10625 C 1.07934 -0.10787 1.08906 -0.1118 1.10121 -0.11273 C 1.11163 -0.1162 1.12292 -0.11852 1.13351 -0.1206 C 1.14479 -0.12824 1.13941 -0.12639 1.14896 -0.12847 C 1.15503 -0.13125 1.15851 -0.13495 1.16441 -0.13819 C 1.16996 -0.1412 1.17483 -0.14282 1.17986 -0.14768 C 1.18316 -0.15069 1.18628 -0.15393 1.18941 -0.15717 C 1.19062 -0.15833 1.19288 -0.16042 1.19288 -0.16042 " pathEditMode="relative" ptsTypes="fffffffffffA">
                                      <p:cBhvr>
                                        <p:cTn id="24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365 -0.07153 C 0.64219 -0.07361 0.64358 -0.07454 0.68941 -0.07315 C 0.76164 -0.0669 0.83351 -0.06412 0.90608 -0.06204 C 0.9191 -0.06042 0.93125 -0.05672 0.9441 -0.05417 C 0.94879 -0.05209 0.95591 -0.04931 0.96077 -0.04931 " pathEditMode="relative" ptsTypes="ffffA">
                                      <p:cBhvr>
                                        <p:cTn id="27" dur="5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14815E-6 C -0.00729 0.00996 -0.01597 0.01297 -0.025 0.01899 C -0.03785 0.02755 -0.05121 0.03334 -0.06545 0.03658 C -0.06736 0.03774 -0.06927 0.0389 -0.07135 0.03982 C -0.07413 0.04098 -0.07969 0.04283 -0.07969 0.04283 C -0.08663 0.04908 -0.09583 0.04908 -0.10347 0.05394 C -0.11458 0.06089 -0.12552 0.0669 -0.1368 0.07315 C -0.14305 0.07663 -0.14809 0.08079 -0.15469 0.08265 C -0.1592 0.0882 -0.16319 0.09005 -0.1691 0.09214 C -0.17482 0.09792 -0.19219 0.10556 -0.2 0.10788 C -0.22743 0.12686 -0.26163 0.12524 -0.29167 0.12709 C -0.30104 0.12917 -0.30955 0.1345 -0.3191 0.13658 C -0.32743 0.14028 -0.33125 0.14144 -0.34045 0.14283 C -0.34167 0.14329 -0.34288 0.14376 -0.3441 0.14445 C -0.34531 0.14538 -0.34618 0.147 -0.34757 0.14769 C -0.35694 0.15255 -0.36649 0.15394 -0.37621 0.15718 C -0.38472 0.16297 -0.39271 0.16251 -0.40243 0.16343 C -0.48576 0.18635 -0.5901 0.16227 -0.6809 0.16505 C -0.70226 0.1676 -0.72361 0.16968 -0.74514 0.17153 C -0.76545 0.17107 -0.78559 0.17084 -0.8059 0.16991 C -0.81597 0.16945 -0.82673 0.16459 -0.8368 0.16343 C -0.85104 0.15788 -0.86614 0.15649 -0.8809 0.15394 C -0.89219 0.14885 -0.90764 0.14885 -0.9191 0.14769 C -0.92708 0.14561 -0.93489 0.14306 -0.94288 0.14121 C -0.94566 0.13982 -0.95955 0.13565 -0.95955 0.13334 " pathEditMode="relative" ptsTypes="ffffffffffffffffffffffff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5955 0.13334 C -0.96945 0.12385 -0.96441 0.12639 -0.97379 0.12385 C -0.97969 0.11829 -0.98594 0.11413 -0.99271 0.11112 C -0.99775 0.10903 -1.00139 0.10325 -1.00573 0.10001 C -1.0099 0.09723 -1.01355 0.09283 -1.01771 0.09051 C -1.02171 0.08843 -1.02605 0.08727 -1.02969 0.08403 C -1.03559 0.07848 -1.03264 0.08033 -1.03802 0.07778 C -1.04948 0.06621 -1.06129 0.06251 -1.07379 0.05394 C -1.0915 0.04167 -1.11563 0.02917 -1.13542 0.02709 C -1.15903 0.01459 -1.19063 0.01737 -1.21528 0.01737 " pathEditMode="relative" ptsTypes="fffffffffA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C 0.01649 0.0074 0.04358 0.00578 0.05833 0.00648 C 0.11163 0.00509 0.10851 0.00717 0.14063 1.85185E-6 C 0.16424 -0.01111 0.19097 -0.01366 0.21563 -0.01574 C 0.23073 -0.01713 0.26076 -0.01898 0.26076 -0.01898 C 0.28455 -0.02315 0.3092 -0.02454 0.33333 -0.02685 C 0.33976 -0.02848 0.34583 -0.03056 0.35243 -0.03172 C 0.35903 -0.03473 0.3658 -0.03542 0.37274 -0.03635 C 0.38108 -0.04028 0.39028 -0.04121 0.39896 -0.04283 C 0.40886 -0.04746 0.42066 -0.05 0.43108 -0.05232 C 0.44392 -0.0551 0.45174 -0.06297 0.46563 -0.06505 C 0.48785 -0.07523 0.50972 -0.08264 0.53333 -0.08565 C 0.57969 -0.09792 0.64531 -0.09005 0.67986 -0.09051 C 0.70938 -0.09213 0.7382 -0.0956 0.76788 -0.09676 C 0.80243 -0.09584 0.83316 -0.09306 0.86667 -0.09051 C 0.90052 -0.07246 0.93924 -0.07037 0.975 -0.06667 C 0.98281 -0.0632 0.97743 -0.06505 0.99167 -0.06505 " pathEditMode="relative" ptsTypes="ffffffffffffffffA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90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9166 -0.06505 C 1.04045 -0.08449 1.0533 -0.07662 1.12621 -0.07755 C 1.13333 -0.07709 1.14045 -0.07709 1.14757 -0.07616 C 1.15625 -0.07524 1.16423 -0.06829 1.17257 -0.06505 C 1.17378 -0.06389 1.17482 -0.0625 1.17621 -0.06181 C 1.18368 -0.05718 1.18333 -0.06204 1.18333 -0.05695 " pathEditMode="relative" ptsTypes="fffffA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10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C -0.01042 -0.00463 -0.03073 0.00556 -0.04289 0.00787 C -0.05365 0.01273 -0.06268 0.0169 -0.07396 0.01898 C -0.08837 0.0257 -0.10313 0.02963 -0.11789 0.03496 C -0.13646 0.04167 -0.15487 0.0507 -0.17396 0.05394 C -0.17987 0.05602 -0.18559 0.05834 -0.19167 0.06019 C -0.2007 0.06621 -0.21077 0.06713 -0.22032 0.0713 C -0.24011 0.07986 -0.26042 0.08959 -0.28108 0.09213 C -0.36059 0.1257 -0.44844 0.09584 -0.53108 0.09051 C -0.55573 0.08635 -0.58004 0.08426 -0.60487 0.08241 C -0.61302 0.08056 -0.61875 0.07894 -0.62743 0.07778 C -0.63993 0.07431 -0.65174 0.07176 -0.66441 0.06991 C -0.70608 0.07107 -0.74775 0.07616 -0.78941 0.07616 " pathEditMode="relative" ptsTypes="ffffffffffffA">
                                      <p:cBhvr>
                                        <p:cTn id="4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30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95 0.01737 C -0.05834 0.02223 -0.06285 0.02848 -0.0684 0.03334 C -0.07274 0.03704 -0.07309 0.03565 -0.07674 0.03959 C -0.08351 0.04723 -0.09063 0.05834 -0.09931 0.06181 C -0.10955 0.07223 -0.11545 0.08496 -0.12431 0.09676 C -0.13021 0.10463 -0.12865 0.09838 -0.13386 0.10787 C -0.13733 0.11389 -0.13854 0.1176 -0.1434 0.12223 C -0.14705 0.13172 -0.15278 0.13912 -0.15886 0.14607 C -0.16719 0.15579 -0.17518 0.16621 -0.18507 0.17292 C -0.20382 0.18542 -0.23542 0.18195 -0.25295 0.18264 C -0.29375 0.18125 -0.33472 0.18102 -0.37552 0.1794 C -0.39705 0.17848 -0.41927 0.16875 -0.44097 0.16667 C -0.45556 0.16019 -0.47222 0.15903 -0.4875 0.1588 C -0.55052 0.15834 -0.61372 0.15764 -0.67674 0.15718 C -0.72709 0.15625 -0.7816 0.16112 -0.8316 0.14445 C -0.88229 0.14676 -0.85417 0.1426 -0.87431 0.1507 C -0.8783 0.15417 -0.87795 0.15209 -0.87795 0.15556 " pathEditMode="relative" ptsTypes="ffffffffffffffffA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0"/>
                            </p:stCondLst>
                            <p:childTnLst>
                              <p:par>
                                <p:cTn id="4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4"/>
          <p:cNvSpPr>
            <a:spLocks noChangeArrowheads="1" noChangeShapeType="1" noTextEdit="1"/>
          </p:cNvSpPr>
          <p:nvPr/>
        </p:nvSpPr>
        <p:spPr bwMode="auto">
          <a:xfrm>
            <a:off x="1524000" y="609600"/>
            <a:ext cx="6858000" cy="2819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23956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3300"/>
              </a:solidFill>
              <a:latin typeface="Arial"/>
              <a:cs typeface="Arial"/>
            </a:endParaRPr>
          </a:p>
        </p:txBody>
      </p:sp>
      <p:sp>
        <p:nvSpPr>
          <p:cNvPr id="22531" name="WordArt 5"/>
          <p:cNvSpPr>
            <a:spLocks noChangeArrowheads="1" noChangeShapeType="1" noTextEdit="1"/>
          </p:cNvSpPr>
          <p:nvPr/>
        </p:nvSpPr>
        <p:spPr bwMode="auto">
          <a:xfrm>
            <a:off x="1371600" y="2133600"/>
            <a:ext cx="7239000" cy="18288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3300"/>
              </a:solidFill>
              <a:latin typeface="Times New Roman"/>
              <a:cs typeface="Times New Roman"/>
            </a:endParaRPr>
          </a:p>
        </p:txBody>
      </p:sp>
      <p:sp>
        <p:nvSpPr>
          <p:cNvPr id="2253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b="0"/>
          </a:p>
        </p:txBody>
      </p:sp>
      <p:sp>
        <p:nvSpPr>
          <p:cNvPr id="21511" name="TextBox 7"/>
          <p:cNvSpPr txBox="1">
            <a:spLocks noChangeArrowheads="1"/>
          </p:cNvSpPr>
          <p:nvPr/>
        </p:nvSpPr>
        <p:spPr bwMode="auto">
          <a:xfrm>
            <a:off x="1285875" y="500063"/>
            <a:ext cx="2214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Решение.</a:t>
            </a:r>
          </a:p>
        </p:txBody>
      </p:sp>
      <p:sp>
        <p:nvSpPr>
          <p:cNvPr id="2253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Ins="539580" anchor="ctr">
            <a:spAutoFit/>
          </a:bodyPr>
          <a:lstStyle/>
          <a:p>
            <a:endParaRPr lang="ru-RU"/>
          </a:p>
        </p:txBody>
      </p:sp>
      <p:pic>
        <p:nvPicPr>
          <p:cNvPr id="21513" name="Picture 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50" y="357188"/>
            <a:ext cx="528637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8" name="Rectangle 3"/>
          <p:cNvSpPr>
            <a:spLocks noChangeArrowheads="1"/>
          </p:cNvSpPr>
          <p:nvPr/>
        </p:nvSpPr>
        <p:spPr bwMode="auto">
          <a:xfrm>
            <a:off x="0" y="885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1515" name="TextBox 12"/>
          <p:cNvSpPr txBox="1">
            <a:spLocks noChangeArrowheads="1"/>
          </p:cNvSpPr>
          <p:nvPr/>
        </p:nvSpPr>
        <p:spPr bwMode="auto">
          <a:xfrm>
            <a:off x="1285875" y="1143000"/>
            <a:ext cx="72151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Так как мотоциклист догнал велосипедиста через 10 минут, то их пути равны. </a:t>
            </a:r>
          </a:p>
          <a:p>
            <a:r>
              <a:rPr lang="en-US" i="1"/>
              <a:t>x </a:t>
            </a:r>
            <a:r>
              <a:rPr lang="ru-RU" i="1"/>
              <a:t> км/ч</a:t>
            </a:r>
            <a:r>
              <a:rPr lang="en-US" i="1"/>
              <a:t> – </a:t>
            </a:r>
            <a:r>
              <a:rPr lang="ru-RU" i="1"/>
              <a:t>скорость вел., </a:t>
            </a:r>
            <a:r>
              <a:rPr lang="en-US" i="1"/>
              <a:t>y </a:t>
            </a:r>
            <a:r>
              <a:rPr lang="ru-RU" i="1"/>
              <a:t>км/ч – скорость мот.</a:t>
            </a:r>
          </a:p>
        </p:txBody>
      </p:sp>
      <p:sp>
        <p:nvSpPr>
          <p:cNvPr id="22540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1517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313" y="2357438"/>
            <a:ext cx="578643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2" name="Rectangle 6"/>
          <p:cNvSpPr>
            <a:spLocks noChangeArrowheads="1"/>
          </p:cNvSpPr>
          <p:nvPr/>
        </p:nvSpPr>
        <p:spPr bwMode="auto">
          <a:xfrm>
            <a:off x="0" y="885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2543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1520" name="Picture 7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313" y="3000375"/>
            <a:ext cx="4071937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5" name="Rectangle 9"/>
          <p:cNvSpPr>
            <a:spLocks noChangeArrowheads="1"/>
          </p:cNvSpPr>
          <p:nvPr/>
        </p:nvSpPr>
        <p:spPr bwMode="auto">
          <a:xfrm>
            <a:off x="0" y="695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214438" y="3429000"/>
            <a:ext cx="74295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Длина трассы 30 км, т.к. мотоциклист догнал второй раз велосипедиста , то они за 30 мин прошли </a:t>
            </a:r>
            <a:r>
              <a:rPr lang="en-US"/>
              <a:t>S</a:t>
            </a:r>
            <a:r>
              <a:rPr lang="ru-RU"/>
              <a:t> км, тогда путь мотоциклиста</a:t>
            </a:r>
            <a:r>
              <a:rPr lang="en-US"/>
              <a:t> </a:t>
            </a:r>
            <a:r>
              <a:rPr lang="ru-RU"/>
              <a:t> за 0,5 ч –( </a:t>
            </a:r>
            <a:r>
              <a:rPr lang="en-US"/>
              <a:t>S+30</a:t>
            </a:r>
            <a:r>
              <a:rPr lang="ru-RU"/>
              <a:t>), а у велосипедиста </a:t>
            </a:r>
            <a:r>
              <a:rPr lang="en-US"/>
              <a:t>S</a:t>
            </a:r>
            <a:r>
              <a:rPr lang="ru-RU"/>
              <a:t> км.</a:t>
            </a:r>
          </a:p>
        </p:txBody>
      </p:sp>
      <p:sp>
        <p:nvSpPr>
          <p:cNvPr id="22547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1522" name="Picture 18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313" y="5000625"/>
            <a:ext cx="31432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9" name="Rectangle 20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2550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1525" name="Picture 21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313" y="5786438"/>
            <a:ext cx="32861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52" name="Rectangle 23"/>
          <p:cNvSpPr>
            <a:spLocks noChangeArrowheads="1"/>
          </p:cNvSpPr>
          <p:nvPr/>
        </p:nvSpPr>
        <p:spPr bwMode="auto">
          <a:xfrm>
            <a:off x="0" y="695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6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4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4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4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880"/>
                            </p:stCondLst>
                            <p:childTnLst>
                              <p:par>
                                <p:cTn id="3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880"/>
                            </p:stCondLst>
                            <p:childTnLst>
                              <p:par>
                                <p:cTn id="3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10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/>
      <p:bldP spid="21515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4"/>
          <p:cNvSpPr>
            <a:spLocks noChangeArrowheads="1" noChangeShapeType="1" noTextEdit="1"/>
          </p:cNvSpPr>
          <p:nvPr/>
        </p:nvSpPr>
        <p:spPr bwMode="auto">
          <a:xfrm>
            <a:off x="1143000" y="1143000"/>
            <a:ext cx="6286500" cy="135731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23956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3300"/>
              </a:solidFill>
              <a:latin typeface="Arial"/>
              <a:cs typeface="Arial"/>
            </a:endParaRPr>
          </a:p>
        </p:txBody>
      </p:sp>
      <p:sp>
        <p:nvSpPr>
          <p:cNvPr id="4099" name="WordArt 5"/>
          <p:cNvSpPr>
            <a:spLocks noChangeArrowheads="1" noChangeShapeType="1" noTextEdit="1"/>
          </p:cNvSpPr>
          <p:nvPr/>
        </p:nvSpPr>
        <p:spPr bwMode="auto">
          <a:xfrm>
            <a:off x="1371600" y="2133600"/>
            <a:ext cx="7239000" cy="18288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3300"/>
              </a:solidFill>
              <a:latin typeface="Times New Roman"/>
              <a:cs typeface="Times New Roman"/>
            </a:endParaRP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1428750" y="428625"/>
            <a:ext cx="3000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i="1"/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b="0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571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b="0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071563" y="357188"/>
            <a:ext cx="714375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C00000"/>
                </a:solidFill>
              </a:rPr>
              <a:t>№99609. </a:t>
            </a:r>
          </a:p>
          <a:p>
            <a:r>
              <a:rPr lang="ru-RU"/>
              <a:t> Поезд, двигаясь равномерно со скоростью 60 км/ч, проезжает мимо лесополосы, длина которой равна 400 метрам, за 1 минуту. Найдите длину поезда в метрах.</a:t>
            </a:r>
            <a:endParaRPr lang="ru-RU">
              <a:solidFill>
                <a:srgbClr val="C00000"/>
              </a:solidFill>
            </a:endParaRPr>
          </a:p>
        </p:txBody>
      </p:sp>
      <p:pic>
        <p:nvPicPr>
          <p:cNvPr id="4114" name="Picture 18" descr="C:\Users\Ольга Воеводина\Desktop\27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2428868"/>
            <a:ext cx="75723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7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4143375"/>
            <a:ext cx="542925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9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63" y="5000625"/>
            <a:ext cx="66436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143000" y="6000750"/>
            <a:ext cx="3000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Ответ: 600 м</a:t>
            </a:r>
            <a:r>
              <a:rPr lang="ru-RU"/>
              <a:t>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48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48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480"/>
                            </p:stCondLst>
                            <p:childTnLst>
                              <p:par>
                                <p:cTn id="1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48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4"/>
          <p:cNvSpPr>
            <a:spLocks noChangeArrowheads="1" noChangeShapeType="1" noTextEdit="1"/>
          </p:cNvSpPr>
          <p:nvPr/>
        </p:nvSpPr>
        <p:spPr bwMode="auto">
          <a:xfrm>
            <a:off x="1524000" y="609600"/>
            <a:ext cx="6858000" cy="2819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23956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3300"/>
              </a:solidFill>
              <a:latin typeface="Arial"/>
              <a:cs typeface="Arial"/>
            </a:endParaRPr>
          </a:p>
        </p:txBody>
      </p:sp>
      <p:sp>
        <p:nvSpPr>
          <p:cNvPr id="23555" name="WordArt 5"/>
          <p:cNvSpPr>
            <a:spLocks noChangeArrowheads="1" noChangeShapeType="1" noTextEdit="1"/>
          </p:cNvSpPr>
          <p:nvPr/>
        </p:nvSpPr>
        <p:spPr bwMode="auto">
          <a:xfrm>
            <a:off x="1371600" y="2133600"/>
            <a:ext cx="7239000" cy="18288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3300"/>
              </a:solidFill>
              <a:latin typeface="Times New Roman"/>
              <a:cs typeface="Times New Roman"/>
            </a:endParaRPr>
          </a:p>
        </p:txBody>
      </p:sp>
      <p:sp>
        <p:nvSpPr>
          <p:cNvPr id="2355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b="0"/>
          </a:p>
        </p:txBody>
      </p:sp>
      <p:sp>
        <p:nvSpPr>
          <p:cNvPr id="2355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75" y="428625"/>
            <a:ext cx="38576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695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356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75" y="1000125"/>
            <a:ext cx="26431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695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357313" y="1571625"/>
            <a:ext cx="59293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Значит путь мотоциклиста равен 30+10=40 км .</a:t>
            </a:r>
          </a:p>
          <a:p>
            <a:r>
              <a:rPr lang="en-US" sz="3600" i="1"/>
              <a:t>v</a:t>
            </a:r>
            <a:r>
              <a:rPr lang="ru-RU" sz="3600" i="1"/>
              <a:t>(мот)=</a:t>
            </a:r>
            <a:r>
              <a:rPr lang="en-US" sz="3600"/>
              <a:t>40:</a:t>
            </a:r>
            <a:r>
              <a:rPr lang="ru-RU" sz="3600"/>
              <a:t>0,5=80 км/ч</a:t>
            </a:r>
          </a:p>
          <a:p>
            <a:r>
              <a:rPr lang="ru-RU" sz="3600"/>
              <a:t>Ответ: 80 км/ч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4"/>
          <p:cNvSpPr>
            <a:spLocks noChangeArrowheads="1" noChangeShapeType="1" noTextEdit="1"/>
          </p:cNvSpPr>
          <p:nvPr/>
        </p:nvSpPr>
        <p:spPr bwMode="auto">
          <a:xfrm>
            <a:off x="1524000" y="609600"/>
            <a:ext cx="6858000" cy="2819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23956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3300"/>
              </a:solidFill>
              <a:latin typeface="Arial"/>
              <a:cs typeface="Arial"/>
            </a:endParaRPr>
          </a:p>
        </p:txBody>
      </p:sp>
      <p:sp>
        <p:nvSpPr>
          <p:cNvPr id="24579" name="WordArt 5"/>
          <p:cNvSpPr>
            <a:spLocks noChangeArrowheads="1" noChangeShapeType="1" noTextEdit="1"/>
          </p:cNvSpPr>
          <p:nvPr/>
        </p:nvSpPr>
        <p:spPr bwMode="auto">
          <a:xfrm>
            <a:off x="1371600" y="2133600"/>
            <a:ext cx="7239000" cy="18288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3300"/>
              </a:solidFill>
              <a:latin typeface="Times New Roman"/>
              <a:cs typeface="Times New Roman"/>
            </a:endParaRPr>
          </a:p>
        </p:txBody>
      </p:sp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582" name="Rectangle 5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b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00125" y="357188"/>
            <a:ext cx="714375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C00000"/>
                </a:solidFill>
              </a:rPr>
              <a:t>№</a:t>
            </a:r>
            <a:r>
              <a:rPr lang="ru-RU" sz="3200">
                <a:solidFill>
                  <a:srgbClr val="C00000"/>
                </a:solidFill>
              </a:rPr>
              <a:t> 99596.</a:t>
            </a:r>
          </a:p>
          <a:p>
            <a:r>
              <a:rPr lang="ru-RU" sz="3200"/>
              <a:t>Два мотоциклиста стартуют одновременно в одном направлении из двух диаметрально противоположных точек круговой трассы, длина которой равна 14 км. Через сколько минут мотоциклисты поравняются в первый раз, если скорость одного из них на 21 км/ч больше скорости другого?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4"/>
          <p:cNvSpPr>
            <a:spLocks noChangeArrowheads="1" noChangeShapeType="1" noTextEdit="1"/>
          </p:cNvSpPr>
          <p:nvPr/>
        </p:nvSpPr>
        <p:spPr bwMode="auto">
          <a:xfrm>
            <a:off x="1524000" y="609600"/>
            <a:ext cx="6858000" cy="2819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23956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3300"/>
              </a:solidFill>
              <a:latin typeface="Arial"/>
              <a:cs typeface="Arial"/>
            </a:endParaRPr>
          </a:p>
        </p:txBody>
      </p:sp>
      <p:sp>
        <p:nvSpPr>
          <p:cNvPr id="25603" name="WordArt 5"/>
          <p:cNvSpPr>
            <a:spLocks noChangeArrowheads="1" noChangeShapeType="1" noTextEdit="1"/>
          </p:cNvSpPr>
          <p:nvPr/>
        </p:nvSpPr>
        <p:spPr bwMode="auto">
          <a:xfrm>
            <a:off x="1371600" y="2133600"/>
            <a:ext cx="7239000" cy="18288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3300"/>
              </a:solidFill>
              <a:latin typeface="Times New Roman"/>
              <a:cs typeface="Times New Roman"/>
            </a:endParaRPr>
          </a:p>
        </p:txBody>
      </p:sp>
      <p:sp>
        <p:nvSpPr>
          <p:cNvPr id="2560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606" name="Rectangle 5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b="0"/>
          </a:p>
        </p:txBody>
      </p:sp>
      <p:sp>
        <p:nvSpPr>
          <p:cNvPr id="25607" name="Freeform 32"/>
          <p:cNvSpPr>
            <a:spLocks/>
          </p:cNvSpPr>
          <p:nvPr/>
        </p:nvSpPr>
        <p:spPr bwMode="auto">
          <a:xfrm>
            <a:off x="0" y="4495800"/>
            <a:ext cx="10363200" cy="1862138"/>
          </a:xfrm>
          <a:custGeom>
            <a:avLst/>
            <a:gdLst>
              <a:gd name="T0" fmla="*/ 2147483647 w 6308"/>
              <a:gd name="T1" fmla="*/ 2147483647 h 2001"/>
              <a:gd name="T2" fmla="*/ 2147483647 w 6308"/>
              <a:gd name="T3" fmla="*/ 2147483647 h 2001"/>
              <a:gd name="T4" fmla="*/ 2147483647 w 6308"/>
              <a:gd name="T5" fmla="*/ 2147483647 h 2001"/>
              <a:gd name="T6" fmla="*/ 2147483647 w 6308"/>
              <a:gd name="T7" fmla="*/ 2147483647 h 2001"/>
              <a:gd name="T8" fmla="*/ 2147483647 w 6308"/>
              <a:gd name="T9" fmla="*/ 2147483647 h 2001"/>
              <a:gd name="T10" fmla="*/ 2147483647 w 6308"/>
              <a:gd name="T11" fmla="*/ 2147483647 h 2001"/>
              <a:gd name="T12" fmla="*/ 2147483647 w 6308"/>
              <a:gd name="T13" fmla="*/ 2147483647 h 2001"/>
              <a:gd name="T14" fmla="*/ 2147483647 w 6308"/>
              <a:gd name="T15" fmla="*/ 2147483647 h 20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308"/>
              <a:gd name="T25" fmla="*/ 0 h 2001"/>
              <a:gd name="T26" fmla="*/ 6308 w 6308"/>
              <a:gd name="T27" fmla="*/ 2001 h 200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308" h="2001">
                <a:moveTo>
                  <a:pt x="6308" y="688"/>
                </a:moveTo>
                <a:cubicBezTo>
                  <a:pt x="6087" y="864"/>
                  <a:pt x="5819" y="1552"/>
                  <a:pt x="4980" y="1744"/>
                </a:cubicBezTo>
                <a:cubicBezTo>
                  <a:pt x="4141" y="1936"/>
                  <a:pt x="2105" y="2001"/>
                  <a:pt x="1276" y="1840"/>
                </a:cubicBezTo>
                <a:cubicBezTo>
                  <a:pt x="447" y="1679"/>
                  <a:pt x="0" y="1049"/>
                  <a:pt x="4" y="776"/>
                </a:cubicBezTo>
                <a:cubicBezTo>
                  <a:pt x="8" y="503"/>
                  <a:pt x="692" y="328"/>
                  <a:pt x="1300" y="200"/>
                </a:cubicBezTo>
                <a:cubicBezTo>
                  <a:pt x="1908" y="72"/>
                  <a:pt x="2932" y="16"/>
                  <a:pt x="3652" y="8"/>
                </a:cubicBezTo>
                <a:cubicBezTo>
                  <a:pt x="4372" y="0"/>
                  <a:pt x="5180" y="40"/>
                  <a:pt x="5620" y="152"/>
                </a:cubicBezTo>
                <a:cubicBezTo>
                  <a:pt x="6060" y="264"/>
                  <a:pt x="6176" y="472"/>
                  <a:pt x="6292" y="680"/>
                </a:cubicBezTo>
              </a:path>
            </a:pathLst>
          </a:cu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8" name="Freeform 32"/>
          <p:cNvSpPr>
            <a:spLocks/>
          </p:cNvSpPr>
          <p:nvPr/>
        </p:nvSpPr>
        <p:spPr bwMode="auto">
          <a:xfrm>
            <a:off x="-152400" y="4191000"/>
            <a:ext cx="10363200" cy="2362200"/>
          </a:xfrm>
          <a:custGeom>
            <a:avLst/>
            <a:gdLst>
              <a:gd name="T0" fmla="*/ 2147483647 w 6308"/>
              <a:gd name="T1" fmla="*/ 2147483647 h 2001"/>
              <a:gd name="T2" fmla="*/ 2147483647 w 6308"/>
              <a:gd name="T3" fmla="*/ 2147483647 h 2001"/>
              <a:gd name="T4" fmla="*/ 2147483647 w 6308"/>
              <a:gd name="T5" fmla="*/ 2147483647 h 2001"/>
              <a:gd name="T6" fmla="*/ 2147483647 w 6308"/>
              <a:gd name="T7" fmla="*/ 2147483647 h 2001"/>
              <a:gd name="T8" fmla="*/ 2147483647 w 6308"/>
              <a:gd name="T9" fmla="*/ 2147483647 h 2001"/>
              <a:gd name="T10" fmla="*/ 2147483647 w 6308"/>
              <a:gd name="T11" fmla="*/ 2147483647 h 2001"/>
              <a:gd name="T12" fmla="*/ 2147483647 w 6308"/>
              <a:gd name="T13" fmla="*/ 2147483647 h 2001"/>
              <a:gd name="T14" fmla="*/ 2147483647 w 6308"/>
              <a:gd name="T15" fmla="*/ 2147483647 h 20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308"/>
              <a:gd name="T25" fmla="*/ 0 h 2001"/>
              <a:gd name="T26" fmla="*/ 6308 w 6308"/>
              <a:gd name="T27" fmla="*/ 2001 h 200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308" h="2001">
                <a:moveTo>
                  <a:pt x="6308" y="688"/>
                </a:moveTo>
                <a:cubicBezTo>
                  <a:pt x="6087" y="864"/>
                  <a:pt x="5819" y="1552"/>
                  <a:pt x="4980" y="1744"/>
                </a:cubicBezTo>
                <a:cubicBezTo>
                  <a:pt x="4141" y="1936"/>
                  <a:pt x="2105" y="2001"/>
                  <a:pt x="1276" y="1840"/>
                </a:cubicBezTo>
                <a:cubicBezTo>
                  <a:pt x="447" y="1679"/>
                  <a:pt x="0" y="1049"/>
                  <a:pt x="4" y="776"/>
                </a:cubicBezTo>
                <a:cubicBezTo>
                  <a:pt x="8" y="503"/>
                  <a:pt x="692" y="328"/>
                  <a:pt x="1300" y="200"/>
                </a:cubicBezTo>
                <a:cubicBezTo>
                  <a:pt x="1908" y="72"/>
                  <a:pt x="2932" y="16"/>
                  <a:pt x="3652" y="8"/>
                </a:cubicBezTo>
                <a:cubicBezTo>
                  <a:pt x="4372" y="0"/>
                  <a:pt x="5180" y="40"/>
                  <a:pt x="5620" y="152"/>
                </a:cubicBezTo>
                <a:cubicBezTo>
                  <a:pt x="6060" y="264"/>
                  <a:pt x="6176" y="472"/>
                  <a:pt x="6292" y="680"/>
                </a:cubicBezTo>
              </a:path>
            </a:pathLst>
          </a:cu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9" name="Freeform 32"/>
          <p:cNvSpPr>
            <a:spLocks/>
          </p:cNvSpPr>
          <p:nvPr/>
        </p:nvSpPr>
        <p:spPr bwMode="auto">
          <a:xfrm>
            <a:off x="0" y="4343400"/>
            <a:ext cx="10363200" cy="2362200"/>
          </a:xfrm>
          <a:custGeom>
            <a:avLst/>
            <a:gdLst>
              <a:gd name="T0" fmla="*/ 2147483647 w 6308"/>
              <a:gd name="T1" fmla="*/ 2147483647 h 2001"/>
              <a:gd name="T2" fmla="*/ 2147483647 w 6308"/>
              <a:gd name="T3" fmla="*/ 2147483647 h 2001"/>
              <a:gd name="T4" fmla="*/ 2147483647 w 6308"/>
              <a:gd name="T5" fmla="*/ 2147483647 h 2001"/>
              <a:gd name="T6" fmla="*/ 2147483647 w 6308"/>
              <a:gd name="T7" fmla="*/ 2147483647 h 2001"/>
              <a:gd name="T8" fmla="*/ 2147483647 w 6308"/>
              <a:gd name="T9" fmla="*/ 2147483647 h 2001"/>
              <a:gd name="T10" fmla="*/ 2147483647 w 6308"/>
              <a:gd name="T11" fmla="*/ 2147483647 h 2001"/>
              <a:gd name="T12" fmla="*/ 2147483647 w 6308"/>
              <a:gd name="T13" fmla="*/ 2147483647 h 2001"/>
              <a:gd name="T14" fmla="*/ 2147483647 w 6308"/>
              <a:gd name="T15" fmla="*/ 2147483647 h 20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308"/>
              <a:gd name="T25" fmla="*/ 0 h 2001"/>
              <a:gd name="T26" fmla="*/ 6308 w 6308"/>
              <a:gd name="T27" fmla="*/ 2001 h 200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308" h="2001">
                <a:moveTo>
                  <a:pt x="6308" y="688"/>
                </a:moveTo>
                <a:cubicBezTo>
                  <a:pt x="6087" y="864"/>
                  <a:pt x="5819" y="1552"/>
                  <a:pt x="4980" y="1744"/>
                </a:cubicBezTo>
                <a:cubicBezTo>
                  <a:pt x="4141" y="1936"/>
                  <a:pt x="2105" y="2001"/>
                  <a:pt x="1276" y="1840"/>
                </a:cubicBezTo>
                <a:cubicBezTo>
                  <a:pt x="447" y="1679"/>
                  <a:pt x="0" y="1049"/>
                  <a:pt x="4" y="776"/>
                </a:cubicBezTo>
                <a:cubicBezTo>
                  <a:pt x="8" y="503"/>
                  <a:pt x="692" y="328"/>
                  <a:pt x="1300" y="200"/>
                </a:cubicBezTo>
                <a:cubicBezTo>
                  <a:pt x="1908" y="72"/>
                  <a:pt x="2932" y="16"/>
                  <a:pt x="3652" y="8"/>
                </a:cubicBezTo>
                <a:cubicBezTo>
                  <a:pt x="4372" y="0"/>
                  <a:pt x="5180" y="40"/>
                  <a:pt x="5620" y="152"/>
                </a:cubicBezTo>
                <a:cubicBezTo>
                  <a:pt x="6060" y="264"/>
                  <a:pt x="6176" y="472"/>
                  <a:pt x="6292" y="680"/>
                </a:cubicBezTo>
              </a:path>
            </a:pathLst>
          </a:cu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0" name="Freeform 32"/>
          <p:cNvSpPr>
            <a:spLocks/>
          </p:cNvSpPr>
          <p:nvPr/>
        </p:nvSpPr>
        <p:spPr bwMode="auto">
          <a:xfrm>
            <a:off x="152400" y="4495800"/>
            <a:ext cx="10363200" cy="2362200"/>
          </a:xfrm>
          <a:custGeom>
            <a:avLst/>
            <a:gdLst>
              <a:gd name="T0" fmla="*/ 2147483647 w 6308"/>
              <a:gd name="T1" fmla="*/ 2147483647 h 2001"/>
              <a:gd name="T2" fmla="*/ 2147483647 w 6308"/>
              <a:gd name="T3" fmla="*/ 2147483647 h 2001"/>
              <a:gd name="T4" fmla="*/ 2147483647 w 6308"/>
              <a:gd name="T5" fmla="*/ 2147483647 h 2001"/>
              <a:gd name="T6" fmla="*/ 2147483647 w 6308"/>
              <a:gd name="T7" fmla="*/ 2147483647 h 2001"/>
              <a:gd name="T8" fmla="*/ 2147483647 w 6308"/>
              <a:gd name="T9" fmla="*/ 2147483647 h 2001"/>
              <a:gd name="T10" fmla="*/ 2147483647 w 6308"/>
              <a:gd name="T11" fmla="*/ 2147483647 h 2001"/>
              <a:gd name="T12" fmla="*/ 2147483647 w 6308"/>
              <a:gd name="T13" fmla="*/ 2147483647 h 2001"/>
              <a:gd name="T14" fmla="*/ 2147483647 w 6308"/>
              <a:gd name="T15" fmla="*/ 2147483647 h 20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308"/>
              <a:gd name="T25" fmla="*/ 0 h 2001"/>
              <a:gd name="T26" fmla="*/ 6308 w 6308"/>
              <a:gd name="T27" fmla="*/ 2001 h 200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308" h="2001">
                <a:moveTo>
                  <a:pt x="6308" y="688"/>
                </a:moveTo>
                <a:cubicBezTo>
                  <a:pt x="6087" y="864"/>
                  <a:pt x="5819" y="1552"/>
                  <a:pt x="4980" y="1744"/>
                </a:cubicBezTo>
                <a:cubicBezTo>
                  <a:pt x="4141" y="1936"/>
                  <a:pt x="2105" y="2001"/>
                  <a:pt x="1276" y="1840"/>
                </a:cubicBezTo>
                <a:cubicBezTo>
                  <a:pt x="447" y="1679"/>
                  <a:pt x="0" y="1049"/>
                  <a:pt x="4" y="776"/>
                </a:cubicBezTo>
                <a:cubicBezTo>
                  <a:pt x="8" y="503"/>
                  <a:pt x="692" y="328"/>
                  <a:pt x="1300" y="200"/>
                </a:cubicBezTo>
                <a:cubicBezTo>
                  <a:pt x="1908" y="72"/>
                  <a:pt x="2932" y="16"/>
                  <a:pt x="3652" y="8"/>
                </a:cubicBezTo>
                <a:cubicBezTo>
                  <a:pt x="4372" y="0"/>
                  <a:pt x="5180" y="40"/>
                  <a:pt x="5620" y="152"/>
                </a:cubicBezTo>
                <a:cubicBezTo>
                  <a:pt x="6060" y="264"/>
                  <a:pt x="6176" y="472"/>
                  <a:pt x="6292" y="680"/>
                </a:cubicBezTo>
              </a:path>
            </a:pathLst>
          </a:cu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3" name="Picture 20" descr="C:\Users\Ольга Воеводина\Desktop\8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57813" y="3714750"/>
            <a:ext cx="11557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0" descr="C:\Users\Ольга Воеводина\Desktop\8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8929688" y="5143500"/>
            <a:ext cx="11430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9" descr="C:\Users\Ольга Воеводина\Desktop\18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9250" y="5643563"/>
            <a:ext cx="1058863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857250" y="5500688"/>
            <a:ext cx="482600" cy="620712"/>
            <a:chOff x="2448" y="2976"/>
            <a:chExt cx="359" cy="457"/>
          </a:xfrm>
        </p:grpSpPr>
        <p:grpSp>
          <p:nvGrpSpPr>
            <p:cNvPr id="25629" name="Group 44"/>
            <p:cNvGrpSpPr>
              <a:grpSpLocks/>
            </p:cNvGrpSpPr>
            <p:nvPr/>
          </p:nvGrpSpPr>
          <p:grpSpPr bwMode="auto">
            <a:xfrm>
              <a:off x="2448" y="3239"/>
              <a:ext cx="308" cy="142"/>
              <a:chOff x="1792" y="4000"/>
              <a:chExt cx="352" cy="160"/>
            </a:xfrm>
          </p:grpSpPr>
          <p:sp>
            <p:nvSpPr>
              <p:cNvPr id="25631" name="Oval 45"/>
              <p:cNvSpPr>
                <a:spLocks noChangeArrowheads="1"/>
              </p:cNvSpPr>
              <p:nvPr/>
            </p:nvSpPr>
            <p:spPr bwMode="auto">
              <a:xfrm>
                <a:off x="1792" y="4032"/>
                <a:ext cx="352" cy="1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632" name="Oval 46"/>
              <p:cNvSpPr>
                <a:spLocks noChangeArrowheads="1"/>
              </p:cNvSpPr>
              <p:nvPr/>
            </p:nvSpPr>
            <p:spPr bwMode="auto">
              <a:xfrm>
                <a:off x="1840" y="4016"/>
                <a:ext cx="272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633" name="Oval 47"/>
              <p:cNvSpPr>
                <a:spLocks noChangeArrowheads="1"/>
              </p:cNvSpPr>
              <p:nvPr/>
            </p:nvSpPr>
            <p:spPr bwMode="auto">
              <a:xfrm>
                <a:off x="1872" y="4000"/>
                <a:ext cx="192" cy="4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5630" name="Freeform 48"/>
            <p:cNvSpPr>
              <a:spLocks/>
            </p:cNvSpPr>
            <p:nvPr/>
          </p:nvSpPr>
          <p:spPr bwMode="auto">
            <a:xfrm rot="-148727">
              <a:off x="2595" y="2976"/>
              <a:ext cx="212" cy="336"/>
            </a:xfrm>
            <a:custGeom>
              <a:avLst/>
              <a:gdLst>
                <a:gd name="T0" fmla="*/ 0 w 454"/>
                <a:gd name="T1" fmla="*/ 11 h 544"/>
                <a:gd name="T2" fmla="*/ 2 w 454"/>
                <a:gd name="T3" fmla="*/ 11 h 544"/>
                <a:gd name="T4" fmla="*/ 0 w 454"/>
                <a:gd name="T5" fmla="*/ 0 h 544"/>
                <a:gd name="T6" fmla="*/ 0 w 454"/>
                <a:gd name="T7" fmla="*/ 19 h 5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4"/>
                <a:gd name="T13" fmla="*/ 0 h 544"/>
                <a:gd name="T14" fmla="*/ 454 w 454"/>
                <a:gd name="T15" fmla="*/ 544 h 5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4" h="544">
                  <a:moveTo>
                    <a:pt x="0" y="318"/>
                  </a:moveTo>
                  <a:lnTo>
                    <a:pt x="454" y="318"/>
                  </a:lnTo>
                  <a:lnTo>
                    <a:pt x="0" y="0"/>
                  </a:lnTo>
                  <a:lnTo>
                    <a:pt x="0" y="544"/>
                  </a:lnTo>
                </a:path>
              </a:pathLst>
            </a:cu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5072063" y="3714750"/>
            <a:ext cx="482600" cy="620713"/>
            <a:chOff x="2448" y="2976"/>
            <a:chExt cx="359" cy="457"/>
          </a:xfrm>
        </p:grpSpPr>
        <p:grpSp>
          <p:nvGrpSpPr>
            <p:cNvPr id="25624" name="Group 44"/>
            <p:cNvGrpSpPr>
              <a:grpSpLocks/>
            </p:cNvGrpSpPr>
            <p:nvPr/>
          </p:nvGrpSpPr>
          <p:grpSpPr bwMode="auto">
            <a:xfrm>
              <a:off x="2448" y="3239"/>
              <a:ext cx="308" cy="142"/>
              <a:chOff x="1792" y="4000"/>
              <a:chExt cx="352" cy="160"/>
            </a:xfrm>
          </p:grpSpPr>
          <p:sp>
            <p:nvSpPr>
              <p:cNvPr id="25626" name="Oval 45"/>
              <p:cNvSpPr>
                <a:spLocks noChangeArrowheads="1"/>
              </p:cNvSpPr>
              <p:nvPr/>
            </p:nvSpPr>
            <p:spPr bwMode="auto">
              <a:xfrm>
                <a:off x="1792" y="4032"/>
                <a:ext cx="352" cy="1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627" name="Oval 46"/>
              <p:cNvSpPr>
                <a:spLocks noChangeArrowheads="1"/>
              </p:cNvSpPr>
              <p:nvPr/>
            </p:nvSpPr>
            <p:spPr bwMode="auto">
              <a:xfrm>
                <a:off x="1840" y="4016"/>
                <a:ext cx="272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628" name="Oval 47"/>
              <p:cNvSpPr>
                <a:spLocks noChangeArrowheads="1"/>
              </p:cNvSpPr>
              <p:nvPr/>
            </p:nvSpPr>
            <p:spPr bwMode="auto">
              <a:xfrm>
                <a:off x="1872" y="4000"/>
                <a:ext cx="192" cy="4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5625" name="Freeform 48"/>
            <p:cNvSpPr>
              <a:spLocks/>
            </p:cNvSpPr>
            <p:nvPr/>
          </p:nvSpPr>
          <p:spPr bwMode="auto">
            <a:xfrm rot="-148727">
              <a:off x="2595" y="2976"/>
              <a:ext cx="212" cy="336"/>
            </a:xfrm>
            <a:custGeom>
              <a:avLst/>
              <a:gdLst>
                <a:gd name="T0" fmla="*/ 0 w 454"/>
                <a:gd name="T1" fmla="*/ 11 h 544"/>
                <a:gd name="T2" fmla="*/ 2 w 454"/>
                <a:gd name="T3" fmla="*/ 11 h 544"/>
                <a:gd name="T4" fmla="*/ 0 w 454"/>
                <a:gd name="T5" fmla="*/ 0 h 544"/>
                <a:gd name="T6" fmla="*/ 0 w 454"/>
                <a:gd name="T7" fmla="*/ 19 h 5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4"/>
                <a:gd name="T13" fmla="*/ 0 h 544"/>
                <a:gd name="T14" fmla="*/ 454 w 454"/>
                <a:gd name="T15" fmla="*/ 544 h 5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4" h="544">
                  <a:moveTo>
                    <a:pt x="0" y="318"/>
                  </a:moveTo>
                  <a:lnTo>
                    <a:pt x="454" y="318"/>
                  </a:lnTo>
                  <a:lnTo>
                    <a:pt x="0" y="0"/>
                  </a:lnTo>
                  <a:lnTo>
                    <a:pt x="0" y="544"/>
                  </a:lnTo>
                </a:path>
              </a:pathLst>
            </a:cu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5214938" y="5500688"/>
            <a:ext cx="482600" cy="620712"/>
            <a:chOff x="2448" y="2976"/>
            <a:chExt cx="359" cy="457"/>
          </a:xfrm>
        </p:grpSpPr>
        <p:grpSp>
          <p:nvGrpSpPr>
            <p:cNvPr id="25619" name="Group 44"/>
            <p:cNvGrpSpPr>
              <a:grpSpLocks/>
            </p:cNvGrpSpPr>
            <p:nvPr/>
          </p:nvGrpSpPr>
          <p:grpSpPr bwMode="auto">
            <a:xfrm>
              <a:off x="2448" y="3239"/>
              <a:ext cx="308" cy="142"/>
              <a:chOff x="1792" y="4000"/>
              <a:chExt cx="352" cy="160"/>
            </a:xfrm>
          </p:grpSpPr>
          <p:sp>
            <p:nvSpPr>
              <p:cNvPr id="25621" name="Oval 45"/>
              <p:cNvSpPr>
                <a:spLocks noChangeArrowheads="1"/>
              </p:cNvSpPr>
              <p:nvPr/>
            </p:nvSpPr>
            <p:spPr bwMode="auto">
              <a:xfrm>
                <a:off x="1792" y="4032"/>
                <a:ext cx="352" cy="1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622" name="Oval 46"/>
              <p:cNvSpPr>
                <a:spLocks noChangeArrowheads="1"/>
              </p:cNvSpPr>
              <p:nvPr/>
            </p:nvSpPr>
            <p:spPr bwMode="auto">
              <a:xfrm>
                <a:off x="1840" y="4016"/>
                <a:ext cx="272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623" name="Oval 47"/>
              <p:cNvSpPr>
                <a:spLocks noChangeArrowheads="1"/>
              </p:cNvSpPr>
              <p:nvPr/>
            </p:nvSpPr>
            <p:spPr bwMode="auto">
              <a:xfrm>
                <a:off x="1872" y="4000"/>
                <a:ext cx="192" cy="4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5620" name="Freeform 48"/>
            <p:cNvSpPr>
              <a:spLocks/>
            </p:cNvSpPr>
            <p:nvPr/>
          </p:nvSpPr>
          <p:spPr bwMode="auto">
            <a:xfrm rot="-148727">
              <a:off x="2595" y="2976"/>
              <a:ext cx="212" cy="336"/>
            </a:xfrm>
            <a:custGeom>
              <a:avLst/>
              <a:gdLst>
                <a:gd name="T0" fmla="*/ 0 w 454"/>
                <a:gd name="T1" fmla="*/ 11 h 544"/>
                <a:gd name="T2" fmla="*/ 2 w 454"/>
                <a:gd name="T3" fmla="*/ 11 h 544"/>
                <a:gd name="T4" fmla="*/ 0 w 454"/>
                <a:gd name="T5" fmla="*/ 0 h 544"/>
                <a:gd name="T6" fmla="*/ 0 w 454"/>
                <a:gd name="T7" fmla="*/ 19 h 5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4"/>
                <a:gd name="T13" fmla="*/ 0 h 544"/>
                <a:gd name="T14" fmla="*/ 454 w 454"/>
                <a:gd name="T15" fmla="*/ 544 h 5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4" h="544">
                  <a:moveTo>
                    <a:pt x="0" y="318"/>
                  </a:moveTo>
                  <a:lnTo>
                    <a:pt x="454" y="318"/>
                  </a:lnTo>
                  <a:lnTo>
                    <a:pt x="0" y="0"/>
                  </a:lnTo>
                  <a:lnTo>
                    <a:pt x="0" y="544"/>
                  </a:lnTo>
                </a:path>
              </a:pathLst>
            </a:cu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6" name="AutoShape 1267"/>
          <p:cNvSpPr>
            <a:spLocks noChangeArrowheads="1"/>
          </p:cNvSpPr>
          <p:nvPr/>
        </p:nvSpPr>
        <p:spPr bwMode="auto">
          <a:xfrm>
            <a:off x="500063" y="2730500"/>
            <a:ext cx="5715000" cy="841375"/>
          </a:xfrm>
          <a:prstGeom prst="wedgeRectCallout">
            <a:avLst>
              <a:gd name="adj1" fmla="val -40365"/>
              <a:gd name="adj2" fmla="val 247066"/>
            </a:avLst>
          </a:prstGeom>
          <a:gradFill rotWithShape="1">
            <a:gsLst>
              <a:gs pos="0">
                <a:srgbClr val="66FFFF">
                  <a:alpha val="95000"/>
                </a:srgbClr>
              </a:gs>
              <a:gs pos="50000">
                <a:srgbClr val="C9FFE4">
                  <a:alpha val="95000"/>
                </a:srgbClr>
              </a:gs>
              <a:gs pos="100000">
                <a:srgbClr val="66FFFF">
                  <a:alpha val="95000"/>
                </a:srgb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ru-R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Через сколько минут они </a:t>
            </a:r>
          </a:p>
          <a:p>
            <a:pPr>
              <a:defRPr/>
            </a:pPr>
            <a:r>
              <a:rPr lang="ru-R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Поравняются в первый раз?</a:t>
            </a:r>
          </a:p>
        </p:txBody>
      </p:sp>
      <p:sp>
        <p:nvSpPr>
          <p:cNvPr id="39" name="Скругленный прямоугольник 38"/>
          <p:cNvSpPr/>
          <p:nvPr/>
        </p:nvSpPr>
        <p:spPr bwMode="auto">
          <a:xfrm>
            <a:off x="642938" y="428625"/>
            <a:ext cx="8215312" cy="1428750"/>
          </a:xfrm>
          <a:prstGeom prst="roundRect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r>
              <a:rPr lang="ru-R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Один из них проехал на половину круга </a:t>
            </a:r>
          </a:p>
          <a:p>
            <a:pPr>
              <a:defRPr/>
            </a:pPr>
            <a:r>
              <a:rPr lang="ru-R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больше, то есть на 7 км больше.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5.55556E-6 L 0.47258 0.03149 " pathEditMode="relative" ptsTypes="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C -0.00191 0.00695 -0.00729 0.0125 -0.01302 0.01273 C -0.03056 0.01366 -0.04792 0.01389 -0.06545 0.01435 C -0.07882 0.01528 -0.08628 0.01713 -0.09878 0.01898 C -0.11111 0.02454 -0.12622 0.02408 -0.13924 0.02847 C -0.17135 0.02801 -0.20365 0.02778 -0.23576 0.02685 C -0.24566 0.02662 -0.25556 0.025 -0.26545 0.02384 C -0.27344 0.02292 -0.28924 0.0206 -0.28924 0.0206 C -0.29826 0.01667 -0.30764 0.01458 -0.31667 0.01111 C -0.32361 0.00857 -0.32986 0.00533 -0.33698 0.00324 C -0.35694 -0.01065 -0.37726 -0.02153 -0.39878 -0.03009 C -0.41215 -0.03542 -0.42656 -0.03125 -0.44045 -0.03171 C -0.44514 -0.03379 -0.45 -0.03449 -0.45469 -0.03657 C -0.46979 -0.0331 -0.46424 -0.03333 -0.47135 -0.03333 " pathEditMode="relative" ptsTypes="fffffffffffffA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2.22222E-6 C -0.00538 0.00232 -0.01024 0.00556 -0.01562 0.00787 C -0.02135 0.01297 -0.02482 0.01575 -0.03107 0.01899 C -0.03333 0.02014 -0.03836 0.02223 -0.03836 0.02223 C -0.04617 0.02963 -0.05729 0.03033 -0.06458 0.03658 C -0.0677 0.03936 -0.0717 0.04005 -0.07499 0.04283 C -0.07933 0.04676 -0.08437 0.05 -0.0894 0.05232 C -0.09461 0.05718 -0.10034 0.05811 -0.10607 0.06181 C -0.11788 0.06945 -0.12864 0.08149 -0.14166 0.08403 C -0.16232 0.08311 -0.18107 0.07963 -0.20121 0.07778 C -0.20954 0.07825 -0.21788 0.07848 -0.22621 0.0794 C -0.23229 0.0801 -0.23819 0.08519 -0.24409 0.08727 C -0.25208 0.09445 -0.26458 0.09653 -0.27395 0.09676 C -0.30972 0.09769 -0.34531 0.09792 -0.38107 0.09838 C -0.41371 0.09746 -0.44513 0.09537 -0.47742 0.09375 C -0.49218 0.08889 -0.52551 0.09306 -0.54166 0.09213 C -0.55277 0.09051 -0.56267 0.08843 -0.57395 0.08727 C -0.62586 0.09005 -0.67725 0.08658 -0.72864 0.08264 C -0.74635 0.07778 -0.73663 0.07987 -0.75833 0.07778 C -0.76753 0.07362 -0.77847 0.07269 -0.78819 0.06991 C -0.79305 0.06667 -0.79843 0.06412 -0.80364 0.06181 C -0.80833 0.05973 -0.81336 0.06019 -0.81788 0.05718 C -0.83975 0.04213 -0.86354 0.03149 -0.88819 0.02848 C -0.8967 0.02107 -0.89253 0.02315 -0.89999 0.02061 C -0.91718 0.02153 -0.92569 0.02246 -0.94062 0.02547 C -0.92795 0.02894 -0.91545 0.02547 -0.90242 0.02547 " pathEditMode="relative" ptsTypes="fffffffffffffffffffffffff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4"/>
          <p:cNvSpPr>
            <a:spLocks noChangeArrowheads="1" noChangeShapeType="1" noTextEdit="1"/>
          </p:cNvSpPr>
          <p:nvPr/>
        </p:nvSpPr>
        <p:spPr bwMode="auto">
          <a:xfrm>
            <a:off x="1524000" y="609600"/>
            <a:ext cx="6858000" cy="2819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23956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3300"/>
              </a:solidFill>
              <a:latin typeface="Arial"/>
              <a:cs typeface="Arial"/>
            </a:endParaRPr>
          </a:p>
        </p:txBody>
      </p:sp>
      <p:sp>
        <p:nvSpPr>
          <p:cNvPr id="26627" name="WordArt 5"/>
          <p:cNvSpPr>
            <a:spLocks noChangeArrowheads="1" noChangeShapeType="1" noTextEdit="1"/>
          </p:cNvSpPr>
          <p:nvPr/>
        </p:nvSpPr>
        <p:spPr bwMode="auto">
          <a:xfrm>
            <a:off x="1371600" y="2133600"/>
            <a:ext cx="7239000" cy="18288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3300"/>
              </a:solidFill>
              <a:latin typeface="Times New Roman"/>
              <a:cs typeface="Times New Roman"/>
            </a:endParaRPr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630" name="Rectangle 5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b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85875" y="571500"/>
            <a:ext cx="19002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/>
              <a:t>Решение.</a:t>
            </a: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88" y="571500"/>
            <a:ext cx="38576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357313" y="1214438"/>
            <a:ext cx="65008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Один из них проехал на половину круга больше, то есть </a:t>
            </a:r>
          </a:p>
        </p:txBody>
      </p:sp>
      <p:sp>
        <p:nvSpPr>
          <p:cNvPr id="26635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Ins="539580" anchor="ctr">
            <a:spAutoFit/>
          </a:bodyPr>
          <a:lstStyle/>
          <a:p>
            <a:endParaRPr lang="ru-RU"/>
          </a:p>
        </p:txBody>
      </p:sp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5" y="1643063"/>
            <a:ext cx="4857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7" name="Rectangle 11"/>
          <p:cNvSpPr>
            <a:spLocks noChangeArrowheads="1"/>
          </p:cNvSpPr>
          <p:nvPr/>
        </p:nvSpPr>
        <p:spPr bwMode="auto">
          <a:xfrm>
            <a:off x="0" y="733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663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7660" name="Picture 1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313" y="2214563"/>
            <a:ext cx="428625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0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7662" name="Picture 1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313" y="3214688"/>
            <a:ext cx="58578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2" name="Rectangle 16"/>
          <p:cNvSpPr>
            <a:spLocks noChangeArrowheads="1"/>
          </p:cNvSpPr>
          <p:nvPr/>
        </p:nvSpPr>
        <p:spPr bwMode="auto">
          <a:xfrm>
            <a:off x="0" y="990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6643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7665" name="Picture 17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38" y="4357688"/>
            <a:ext cx="35718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5" name="Rectangle 19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6646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7668" name="Picture 20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63" y="5000625"/>
            <a:ext cx="650081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8" name="Rectangle 22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428750" y="6072188"/>
            <a:ext cx="3786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Ответ: 20 минут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6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16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16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16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16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16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10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16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4"/>
          <p:cNvSpPr>
            <a:spLocks noChangeArrowheads="1" noChangeShapeType="1" noTextEdit="1"/>
          </p:cNvSpPr>
          <p:nvPr/>
        </p:nvSpPr>
        <p:spPr bwMode="auto">
          <a:xfrm>
            <a:off x="1524000" y="609600"/>
            <a:ext cx="6858000" cy="2819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23956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3300"/>
              </a:solidFill>
              <a:latin typeface="Arial"/>
              <a:cs typeface="Arial"/>
            </a:endParaRPr>
          </a:p>
        </p:txBody>
      </p:sp>
      <p:sp>
        <p:nvSpPr>
          <p:cNvPr id="27651" name="WordArt 5"/>
          <p:cNvSpPr>
            <a:spLocks noChangeArrowheads="1" noChangeShapeType="1" noTextEdit="1"/>
          </p:cNvSpPr>
          <p:nvPr/>
        </p:nvSpPr>
        <p:spPr bwMode="auto">
          <a:xfrm>
            <a:off x="1371600" y="2133600"/>
            <a:ext cx="7239000" cy="18288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3300"/>
              </a:solidFill>
              <a:latin typeface="Times New Roman"/>
              <a:cs typeface="Times New Roman"/>
            </a:endParaRPr>
          </a:p>
        </p:txBody>
      </p:sp>
      <p:sp>
        <p:nvSpPr>
          <p:cNvPr id="2765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7654" name="Rectangle 5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b="0"/>
          </a:p>
        </p:txBody>
      </p:sp>
      <p:sp>
        <p:nvSpPr>
          <p:cNvPr id="10" name="TextBox 9"/>
          <p:cNvSpPr txBox="1"/>
          <p:nvPr/>
        </p:nvSpPr>
        <p:spPr>
          <a:xfrm>
            <a:off x="785813" y="571500"/>
            <a:ext cx="7858125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rgbClr val="FF0000"/>
                </a:solidFill>
              </a:rPr>
              <a:t>№ 99594. </a:t>
            </a:r>
          </a:p>
          <a:p>
            <a:pPr>
              <a:defRPr/>
            </a:pPr>
            <a:r>
              <a:rPr lang="ru-RU" sz="2800" dirty="0"/>
              <a:t>Расстояние между городами А и В равно 150 км. Из города А в город В выехал автомобиль, а через 30 минут следом за ним со скоростью 90 км/ч выехал мотоциклист, догнал автомобиль в городе С и повернул обратно. Когда он вернулся в А, автомобиль прибыл в В. Найдите расстояние от А до С. Ответ дайте в километрах.</a:t>
            </a:r>
            <a:r>
              <a:rPr lang="ru-RU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150 км</a:t>
            </a:r>
          </a:p>
          <a:p>
            <a:pPr>
              <a:defRPr/>
            </a:pPr>
            <a:endParaRPr lang="ru-RU" sz="2800" dirty="0"/>
          </a:p>
        </p:txBody>
      </p:sp>
      <p:grpSp>
        <p:nvGrpSpPr>
          <p:cNvPr id="27656" name="Group 12"/>
          <p:cNvGrpSpPr>
            <a:grpSpLocks/>
          </p:cNvGrpSpPr>
          <p:nvPr/>
        </p:nvGrpSpPr>
        <p:grpSpPr bwMode="auto">
          <a:xfrm>
            <a:off x="-304800" y="5410200"/>
            <a:ext cx="9812338" cy="1003300"/>
            <a:chOff x="-228" y="3472"/>
            <a:chExt cx="6181" cy="632"/>
          </a:xfrm>
        </p:grpSpPr>
        <p:sp>
          <p:nvSpPr>
            <p:cNvPr id="27813" name="Rectangle 13"/>
            <p:cNvSpPr>
              <a:spLocks noChangeArrowheads="1"/>
            </p:cNvSpPr>
            <p:nvPr/>
          </p:nvSpPr>
          <p:spPr bwMode="auto">
            <a:xfrm rot="-356004">
              <a:off x="-228" y="3674"/>
              <a:ext cx="6181" cy="223"/>
            </a:xfrm>
            <a:prstGeom prst="rect">
              <a:avLst/>
            </a:prstGeom>
            <a:gradFill rotWithShape="1">
              <a:gsLst>
                <a:gs pos="0">
                  <a:srgbClr val="EAEAEA"/>
                </a:gs>
                <a:gs pos="50000">
                  <a:srgbClr val="808080"/>
                </a:gs>
                <a:gs pos="100000">
                  <a:srgbClr val="EAEAEA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9600"/>
            </a:p>
          </p:txBody>
        </p:sp>
        <p:sp>
          <p:nvSpPr>
            <p:cNvPr id="27814" name="Freeform 14"/>
            <p:cNvSpPr>
              <a:spLocks/>
            </p:cNvSpPr>
            <p:nvPr/>
          </p:nvSpPr>
          <p:spPr bwMode="auto">
            <a:xfrm>
              <a:off x="-200" y="3472"/>
              <a:ext cx="6096" cy="632"/>
            </a:xfrm>
            <a:custGeom>
              <a:avLst/>
              <a:gdLst>
                <a:gd name="T0" fmla="*/ 0 w 6096"/>
                <a:gd name="T1" fmla="*/ 632 h 632"/>
                <a:gd name="T2" fmla="*/ 6096 w 6096"/>
                <a:gd name="T3" fmla="*/ 0 h 632"/>
                <a:gd name="T4" fmla="*/ 0 60000 65536"/>
                <a:gd name="T5" fmla="*/ 0 60000 65536"/>
                <a:gd name="T6" fmla="*/ 0 w 6096"/>
                <a:gd name="T7" fmla="*/ 0 h 632"/>
                <a:gd name="T8" fmla="*/ 6096 w 6096"/>
                <a:gd name="T9" fmla="*/ 632 h 6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096" h="632">
                  <a:moveTo>
                    <a:pt x="0" y="632"/>
                  </a:moveTo>
                  <a:lnTo>
                    <a:pt x="6096" y="0"/>
                  </a:lnTo>
                </a:path>
              </a:pathLst>
            </a:custGeom>
            <a:gradFill rotWithShape="1">
              <a:gsLst>
                <a:gs pos="0">
                  <a:srgbClr val="B2B2B2"/>
                </a:gs>
                <a:gs pos="50000">
                  <a:srgbClr val="4D4D4D"/>
                </a:gs>
                <a:gs pos="100000">
                  <a:srgbClr val="B2B2B2"/>
                </a:gs>
              </a:gsLst>
              <a:lin ang="18900000" scaled="1"/>
            </a:gradFill>
            <a:ln w="38100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7657" name="Group 189"/>
          <p:cNvGrpSpPr>
            <a:grpSpLocks/>
          </p:cNvGrpSpPr>
          <p:nvPr/>
        </p:nvGrpSpPr>
        <p:grpSpPr bwMode="auto">
          <a:xfrm>
            <a:off x="642938" y="5143500"/>
            <a:ext cx="912812" cy="666750"/>
            <a:chOff x="144" y="3456"/>
            <a:chExt cx="575" cy="249"/>
          </a:xfrm>
        </p:grpSpPr>
        <p:grpSp>
          <p:nvGrpSpPr>
            <p:cNvPr id="27783" name="Group 89"/>
            <p:cNvGrpSpPr>
              <a:grpSpLocks/>
            </p:cNvGrpSpPr>
            <p:nvPr/>
          </p:nvGrpSpPr>
          <p:grpSpPr bwMode="auto">
            <a:xfrm>
              <a:off x="144" y="3456"/>
              <a:ext cx="453" cy="249"/>
              <a:chOff x="2308" y="2356"/>
              <a:chExt cx="453" cy="249"/>
            </a:xfrm>
          </p:grpSpPr>
          <p:sp>
            <p:nvSpPr>
              <p:cNvPr id="27787" name="Freeform 63"/>
              <p:cNvSpPr>
                <a:spLocks/>
              </p:cNvSpPr>
              <p:nvPr/>
            </p:nvSpPr>
            <p:spPr bwMode="auto">
              <a:xfrm>
                <a:off x="2640" y="2356"/>
                <a:ext cx="121" cy="102"/>
              </a:xfrm>
              <a:custGeom>
                <a:avLst/>
                <a:gdLst>
                  <a:gd name="T0" fmla="*/ 87317 w 32"/>
                  <a:gd name="T1" fmla="*/ 0 h 27"/>
                  <a:gd name="T2" fmla="*/ 354057 w 32"/>
                  <a:gd name="T3" fmla="*/ 296151 h 27"/>
                  <a:gd name="T4" fmla="*/ 210150 w 32"/>
                  <a:gd name="T5" fmla="*/ 296151 h 27"/>
                  <a:gd name="T6" fmla="*/ 0 w 32"/>
                  <a:gd name="T7" fmla="*/ 86972 h 27"/>
                  <a:gd name="T8" fmla="*/ 87317 w 32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27"/>
                  <a:gd name="T17" fmla="*/ 32 w 32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27">
                    <a:moveTo>
                      <a:pt x="8" y="0"/>
                    </a:moveTo>
                    <a:lnTo>
                      <a:pt x="32" y="27"/>
                    </a:lnTo>
                    <a:lnTo>
                      <a:pt x="19" y="27"/>
                    </a:lnTo>
                    <a:lnTo>
                      <a:pt x="0" y="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A9A89A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88" name="Freeform 64"/>
              <p:cNvSpPr>
                <a:spLocks/>
              </p:cNvSpPr>
              <p:nvPr/>
            </p:nvSpPr>
            <p:spPr bwMode="auto">
              <a:xfrm>
                <a:off x="2572" y="2386"/>
                <a:ext cx="136" cy="204"/>
              </a:xfrm>
              <a:custGeom>
                <a:avLst/>
                <a:gdLst>
                  <a:gd name="T0" fmla="*/ 209406 w 36"/>
                  <a:gd name="T1" fmla="*/ 0 h 54"/>
                  <a:gd name="T2" fmla="*/ 395522 w 36"/>
                  <a:gd name="T3" fmla="*/ 197763 h 54"/>
                  <a:gd name="T4" fmla="*/ 395522 w 36"/>
                  <a:gd name="T5" fmla="*/ 593327 h 54"/>
                  <a:gd name="T6" fmla="*/ 0 w 36"/>
                  <a:gd name="T7" fmla="*/ 593327 h 54"/>
                  <a:gd name="T8" fmla="*/ 0 w 36"/>
                  <a:gd name="T9" fmla="*/ 174741 h 54"/>
                  <a:gd name="T10" fmla="*/ 209406 w 36"/>
                  <a:gd name="T11" fmla="*/ 0 h 5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4"/>
                  <a:gd name="T20" fmla="*/ 36 w 36"/>
                  <a:gd name="T21" fmla="*/ 54 h 5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4">
                    <a:moveTo>
                      <a:pt x="19" y="0"/>
                    </a:moveTo>
                    <a:lnTo>
                      <a:pt x="36" y="18"/>
                    </a:lnTo>
                    <a:lnTo>
                      <a:pt x="36" y="54"/>
                    </a:lnTo>
                    <a:lnTo>
                      <a:pt x="0" y="54"/>
                    </a:lnTo>
                    <a:lnTo>
                      <a:pt x="0" y="1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BB300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89" name="Freeform 65"/>
              <p:cNvSpPr>
                <a:spLocks/>
              </p:cNvSpPr>
              <p:nvPr/>
            </p:nvSpPr>
            <p:spPr bwMode="auto">
              <a:xfrm>
                <a:off x="2376" y="2443"/>
                <a:ext cx="204" cy="143"/>
              </a:xfrm>
              <a:custGeom>
                <a:avLst/>
                <a:gdLst>
                  <a:gd name="T0" fmla="*/ 0 w 54"/>
                  <a:gd name="T1" fmla="*/ 0 h 38"/>
                  <a:gd name="T2" fmla="*/ 0 w 54"/>
                  <a:gd name="T3" fmla="*/ 406079 h 38"/>
                  <a:gd name="T4" fmla="*/ 593327 w 54"/>
                  <a:gd name="T5" fmla="*/ 406079 h 38"/>
                  <a:gd name="T6" fmla="*/ 593327 w 54"/>
                  <a:gd name="T7" fmla="*/ 11244 h 38"/>
                  <a:gd name="T8" fmla="*/ 0 w 54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8"/>
                  <a:gd name="T17" fmla="*/ 54 w 54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8">
                    <a:moveTo>
                      <a:pt x="0" y="0"/>
                    </a:moveTo>
                    <a:lnTo>
                      <a:pt x="0" y="38"/>
                    </a:lnTo>
                    <a:lnTo>
                      <a:pt x="54" y="38"/>
                    </a:lnTo>
                    <a:lnTo>
                      <a:pt x="54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B300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90" name="Freeform 66"/>
              <p:cNvSpPr>
                <a:spLocks/>
              </p:cNvSpPr>
              <p:nvPr/>
            </p:nvSpPr>
            <p:spPr bwMode="auto">
              <a:xfrm>
                <a:off x="2357" y="2541"/>
                <a:ext cx="268" cy="53"/>
              </a:xfrm>
              <a:custGeom>
                <a:avLst/>
                <a:gdLst>
                  <a:gd name="T0" fmla="*/ 731848 w 71"/>
                  <a:gd name="T1" fmla="*/ 156316 h 14"/>
                  <a:gd name="T2" fmla="*/ 708894 w 71"/>
                  <a:gd name="T3" fmla="*/ 56093 h 14"/>
                  <a:gd name="T4" fmla="*/ 589925 w 71"/>
                  <a:gd name="T5" fmla="*/ 23434 h 14"/>
                  <a:gd name="T6" fmla="*/ 546309 w 71"/>
                  <a:gd name="T7" fmla="*/ 88714 h 14"/>
                  <a:gd name="T8" fmla="*/ 491882 w 71"/>
                  <a:gd name="T9" fmla="*/ 44384 h 14"/>
                  <a:gd name="T10" fmla="*/ 350174 w 71"/>
                  <a:gd name="T11" fmla="*/ 67602 h 14"/>
                  <a:gd name="T12" fmla="*/ 272024 w 71"/>
                  <a:gd name="T13" fmla="*/ 44384 h 14"/>
                  <a:gd name="T14" fmla="*/ 153281 w 71"/>
                  <a:gd name="T15" fmla="*/ 111928 h 14"/>
                  <a:gd name="T16" fmla="*/ 86700 w 71"/>
                  <a:gd name="T17" fmla="*/ 79269 h 14"/>
                  <a:gd name="T18" fmla="*/ 11569 w 71"/>
                  <a:gd name="T19" fmla="*/ 88714 h 14"/>
                  <a:gd name="T20" fmla="*/ 0 w 71"/>
                  <a:gd name="T21" fmla="*/ 156316 h 14"/>
                  <a:gd name="T22" fmla="*/ 731848 w 71"/>
                  <a:gd name="T23" fmla="*/ 156316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1"/>
                  <a:gd name="T37" fmla="*/ 0 h 14"/>
                  <a:gd name="T38" fmla="*/ 71 w 71"/>
                  <a:gd name="T39" fmla="*/ 14 h 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1" h="14">
                    <a:moveTo>
                      <a:pt x="67" y="14"/>
                    </a:moveTo>
                    <a:cubicBezTo>
                      <a:pt x="71" y="12"/>
                      <a:pt x="70" y="9"/>
                      <a:pt x="65" y="5"/>
                    </a:cubicBezTo>
                    <a:cubicBezTo>
                      <a:pt x="60" y="7"/>
                      <a:pt x="57" y="0"/>
                      <a:pt x="54" y="2"/>
                    </a:cubicBezTo>
                    <a:cubicBezTo>
                      <a:pt x="52" y="4"/>
                      <a:pt x="51" y="6"/>
                      <a:pt x="50" y="8"/>
                    </a:cubicBezTo>
                    <a:cubicBezTo>
                      <a:pt x="48" y="8"/>
                      <a:pt x="46" y="5"/>
                      <a:pt x="45" y="4"/>
                    </a:cubicBezTo>
                    <a:cubicBezTo>
                      <a:pt x="39" y="0"/>
                      <a:pt x="35" y="2"/>
                      <a:pt x="32" y="6"/>
                    </a:cubicBezTo>
                    <a:cubicBezTo>
                      <a:pt x="30" y="5"/>
                      <a:pt x="27" y="4"/>
                      <a:pt x="25" y="4"/>
                    </a:cubicBezTo>
                    <a:cubicBezTo>
                      <a:pt x="20" y="3"/>
                      <a:pt x="14" y="5"/>
                      <a:pt x="14" y="10"/>
                    </a:cubicBezTo>
                    <a:cubicBezTo>
                      <a:pt x="13" y="12"/>
                      <a:pt x="10" y="7"/>
                      <a:pt x="8" y="7"/>
                    </a:cubicBezTo>
                    <a:cubicBezTo>
                      <a:pt x="7" y="10"/>
                      <a:pt x="3" y="6"/>
                      <a:pt x="1" y="8"/>
                    </a:cubicBezTo>
                    <a:lnTo>
                      <a:pt x="0" y="14"/>
                    </a:lnTo>
                    <a:lnTo>
                      <a:pt x="67" y="14"/>
                    </a:lnTo>
                    <a:close/>
                  </a:path>
                </a:pathLst>
              </a:custGeom>
              <a:solidFill>
                <a:srgbClr val="009049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91" name="Freeform 67"/>
              <p:cNvSpPr>
                <a:spLocks/>
              </p:cNvSpPr>
              <p:nvPr/>
            </p:nvSpPr>
            <p:spPr bwMode="auto">
              <a:xfrm>
                <a:off x="2308" y="2567"/>
                <a:ext cx="196" cy="38"/>
              </a:xfrm>
              <a:custGeom>
                <a:avLst/>
                <a:gdLst>
                  <a:gd name="T0" fmla="*/ 530252 w 52"/>
                  <a:gd name="T1" fmla="*/ 114076 h 10"/>
                  <a:gd name="T2" fmla="*/ 518955 w 52"/>
                  <a:gd name="T3" fmla="*/ 45269 h 10"/>
                  <a:gd name="T4" fmla="*/ 432949 w 52"/>
                  <a:gd name="T5" fmla="*/ 23754 h 10"/>
                  <a:gd name="T6" fmla="*/ 398623 w 52"/>
                  <a:gd name="T7" fmla="*/ 69023 h 10"/>
                  <a:gd name="T8" fmla="*/ 355250 w 52"/>
                  <a:gd name="T9" fmla="*/ 33356 h 10"/>
                  <a:gd name="T10" fmla="*/ 257944 w 52"/>
                  <a:gd name="T11" fmla="*/ 45269 h 10"/>
                  <a:gd name="T12" fmla="*/ 206060 w 52"/>
                  <a:gd name="T13" fmla="*/ 33356 h 10"/>
                  <a:gd name="T14" fmla="*/ 117864 w 52"/>
                  <a:gd name="T15" fmla="*/ 90265 h 10"/>
                  <a:gd name="T16" fmla="*/ 66191 w 52"/>
                  <a:gd name="T17" fmla="*/ 57125 h 10"/>
                  <a:gd name="T18" fmla="*/ 11507 w 52"/>
                  <a:gd name="T19" fmla="*/ 69023 h 10"/>
                  <a:gd name="T20" fmla="*/ 0 w 52"/>
                  <a:gd name="T21" fmla="*/ 114076 h 10"/>
                  <a:gd name="T22" fmla="*/ 530252 w 52"/>
                  <a:gd name="T23" fmla="*/ 114076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2"/>
                  <a:gd name="T37" fmla="*/ 0 h 10"/>
                  <a:gd name="T38" fmla="*/ 52 w 52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2" h="10">
                    <a:moveTo>
                      <a:pt x="49" y="10"/>
                    </a:moveTo>
                    <a:cubicBezTo>
                      <a:pt x="52" y="9"/>
                      <a:pt x="52" y="7"/>
                      <a:pt x="48" y="4"/>
                    </a:cubicBezTo>
                    <a:cubicBezTo>
                      <a:pt x="44" y="5"/>
                      <a:pt x="42" y="0"/>
                      <a:pt x="40" y="2"/>
                    </a:cubicBezTo>
                    <a:cubicBezTo>
                      <a:pt x="38" y="3"/>
                      <a:pt x="38" y="5"/>
                      <a:pt x="37" y="6"/>
                    </a:cubicBezTo>
                    <a:cubicBezTo>
                      <a:pt x="36" y="6"/>
                      <a:pt x="34" y="4"/>
                      <a:pt x="33" y="3"/>
                    </a:cubicBezTo>
                    <a:cubicBezTo>
                      <a:pt x="29" y="0"/>
                      <a:pt x="26" y="1"/>
                      <a:pt x="24" y="4"/>
                    </a:cubicBezTo>
                    <a:cubicBezTo>
                      <a:pt x="22" y="4"/>
                      <a:pt x="20" y="3"/>
                      <a:pt x="19" y="3"/>
                    </a:cubicBezTo>
                    <a:cubicBezTo>
                      <a:pt x="15" y="2"/>
                      <a:pt x="11" y="4"/>
                      <a:pt x="11" y="8"/>
                    </a:cubicBezTo>
                    <a:cubicBezTo>
                      <a:pt x="10" y="9"/>
                      <a:pt x="8" y="5"/>
                      <a:pt x="6" y="5"/>
                    </a:cubicBezTo>
                    <a:cubicBezTo>
                      <a:pt x="5" y="8"/>
                      <a:pt x="3" y="5"/>
                      <a:pt x="1" y="6"/>
                    </a:cubicBezTo>
                    <a:lnTo>
                      <a:pt x="0" y="10"/>
                    </a:lnTo>
                    <a:lnTo>
                      <a:pt x="49" y="10"/>
                    </a:lnTo>
                    <a:close/>
                  </a:path>
                </a:pathLst>
              </a:custGeom>
              <a:solidFill>
                <a:srgbClr val="69C34E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92" name="Rectangle 68"/>
              <p:cNvSpPr>
                <a:spLocks noChangeArrowheads="1"/>
              </p:cNvSpPr>
              <p:nvPr/>
            </p:nvSpPr>
            <p:spPr bwMode="auto">
              <a:xfrm>
                <a:off x="2625" y="2492"/>
                <a:ext cx="41" cy="98"/>
              </a:xfrm>
              <a:prstGeom prst="rect">
                <a:avLst/>
              </a:prstGeom>
              <a:solidFill>
                <a:srgbClr val="0089E1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93" name="Rectangle 69"/>
              <p:cNvSpPr>
                <a:spLocks noChangeArrowheads="1"/>
              </p:cNvSpPr>
              <p:nvPr/>
            </p:nvSpPr>
            <p:spPr bwMode="auto">
              <a:xfrm>
                <a:off x="2402" y="2488"/>
                <a:ext cx="53" cy="38"/>
              </a:xfrm>
              <a:prstGeom prst="rect">
                <a:avLst/>
              </a:prstGeom>
              <a:solidFill>
                <a:srgbClr val="0089E1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94" name="Rectangle 70"/>
              <p:cNvSpPr>
                <a:spLocks noChangeArrowheads="1"/>
              </p:cNvSpPr>
              <p:nvPr/>
            </p:nvSpPr>
            <p:spPr bwMode="auto">
              <a:xfrm>
                <a:off x="2496" y="2488"/>
                <a:ext cx="53" cy="38"/>
              </a:xfrm>
              <a:prstGeom prst="rect">
                <a:avLst/>
              </a:prstGeom>
              <a:solidFill>
                <a:srgbClr val="0089E1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95" name="Freeform 71"/>
              <p:cNvSpPr>
                <a:spLocks/>
              </p:cNvSpPr>
              <p:nvPr/>
            </p:nvSpPr>
            <p:spPr bwMode="auto">
              <a:xfrm>
                <a:off x="2349" y="2360"/>
                <a:ext cx="317" cy="94"/>
              </a:xfrm>
              <a:custGeom>
                <a:avLst/>
                <a:gdLst>
                  <a:gd name="T0" fmla="*/ 0 w 84"/>
                  <a:gd name="T1" fmla="*/ 265249 h 25"/>
                  <a:gd name="T2" fmla="*/ 306237 w 84"/>
                  <a:gd name="T3" fmla="*/ 0 h 25"/>
                  <a:gd name="T4" fmla="*/ 915337 w 84"/>
                  <a:gd name="T5" fmla="*/ 0 h 25"/>
                  <a:gd name="T6" fmla="*/ 664458 w 84"/>
                  <a:gd name="T7" fmla="*/ 265249 h 25"/>
                  <a:gd name="T8" fmla="*/ 0 w 84"/>
                  <a:gd name="T9" fmla="*/ 265249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"/>
                  <a:gd name="T16" fmla="*/ 0 h 25"/>
                  <a:gd name="T17" fmla="*/ 84 w 84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" h="25">
                    <a:moveTo>
                      <a:pt x="0" y="25"/>
                    </a:moveTo>
                    <a:lnTo>
                      <a:pt x="28" y="0"/>
                    </a:lnTo>
                    <a:lnTo>
                      <a:pt x="84" y="0"/>
                    </a:lnTo>
                    <a:lnTo>
                      <a:pt x="61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949393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96" name="Line 72"/>
              <p:cNvSpPr>
                <a:spLocks noChangeShapeType="1"/>
              </p:cNvSpPr>
              <p:nvPr/>
            </p:nvSpPr>
            <p:spPr bwMode="auto">
              <a:xfrm>
                <a:off x="2523" y="2488"/>
                <a:ext cx="1" cy="38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97" name="Line 73"/>
              <p:cNvSpPr>
                <a:spLocks noChangeShapeType="1"/>
              </p:cNvSpPr>
              <p:nvPr/>
            </p:nvSpPr>
            <p:spPr bwMode="auto">
              <a:xfrm>
                <a:off x="2496" y="2526"/>
                <a:ext cx="53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98" name="Line 74"/>
              <p:cNvSpPr>
                <a:spLocks noChangeShapeType="1"/>
              </p:cNvSpPr>
              <p:nvPr/>
            </p:nvSpPr>
            <p:spPr bwMode="auto">
              <a:xfrm>
                <a:off x="2429" y="2488"/>
                <a:ext cx="1" cy="38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99" name="Line 75"/>
              <p:cNvSpPr>
                <a:spLocks noChangeShapeType="1"/>
              </p:cNvSpPr>
              <p:nvPr/>
            </p:nvSpPr>
            <p:spPr bwMode="auto">
              <a:xfrm>
                <a:off x="2402" y="2526"/>
                <a:ext cx="53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800" name="Rectangle 76"/>
              <p:cNvSpPr>
                <a:spLocks noChangeArrowheads="1"/>
              </p:cNvSpPr>
              <p:nvPr/>
            </p:nvSpPr>
            <p:spPr bwMode="auto">
              <a:xfrm>
                <a:off x="2402" y="2522"/>
                <a:ext cx="53" cy="4"/>
              </a:xfrm>
              <a:prstGeom prst="rect">
                <a:avLst/>
              </a:prstGeom>
              <a:solidFill>
                <a:srgbClr val="926C2B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801" name="Rectangle 77"/>
              <p:cNvSpPr>
                <a:spLocks noChangeArrowheads="1"/>
              </p:cNvSpPr>
              <p:nvPr/>
            </p:nvSpPr>
            <p:spPr bwMode="auto">
              <a:xfrm>
                <a:off x="2402" y="2488"/>
                <a:ext cx="4" cy="38"/>
              </a:xfrm>
              <a:prstGeom prst="rect">
                <a:avLst/>
              </a:prstGeom>
              <a:solidFill>
                <a:srgbClr val="926C2B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802" name="Rectangle 78"/>
              <p:cNvSpPr>
                <a:spLocks noChangeArrowheads="1"/>
              </p:cNvSpPr>
              <p:nvPr/>
            </p:nvSpPr>
            <p:spPr bwMode="auto">
              <a:xfrm>
                <a:off x="2496" y="2522"/>
                <a:ext cx="53" cy="4"/>
              </a:xfrm>
              <a:prstGeom prst="rect">
                <a:avLst/>
              </a:prstGeom>
              <a:solidFill>
                <a:srgbClr val="926C2B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803" name="Rectangle 79"/>
              <p:cNvSpPr>
                <a:spLocks noChangeArrowheads="1"/>
              </p:cNvSpPr>
              <p:nvPr/>
            </p:nvSpPr>
            <p:spPr bwMode="auto">
              <a:xfrm>
                <a:off x="2496" y="2488"/>
                <a:ext cx="4" cy="38"/>
              </a:xfrm>
              <a:prstGeom prst="rect">
                <a:avLst/>
              </a:prstGeom>
              <a:solidFill>
                <a:srgbClr val="926C2B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804" name="Rectangle 80"/>
              <p:cNvSpPr>
                <a:spLocks noChangeArrowheads="1"/>
              </p:cNvSpPr>
              <p:nvPr/>
            </p:nvSpPr>
            <p:spPr bwMode="auto">
              <a:xfrm>
                <a:off x="2663" y="2492"/>
                <a:ext cx="3" cy="98"/>
              </a:xfrm>
              <a:prstGeom prst="rect">
                <a:avLst/>
              </a:prstGeom>
              <a:solidFill>
                <a:srgbClr val="926C2B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805" name="Line 81"/>
              <p:cNvSpPr>
                <a:spLocks noChangeShapeType="1"/>
              </p:cNvSpPr>
              <p:nvPr/>
            </p:nvSpPr>
            <p:spPr bwMode="auto">
              <a:xfrm>
                <a:off x="2636" y="2492"/>
                <a:ext cx="1" cy="98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806" name="Line 82"/>
              <p:cNvSpPr>
                <a:spLocks noChangeShapeType="1"/>
              </p:cNvSpPr>
              <p:nvPr/>
            </p:nvSpPr>
            <p:spPr bwMode="auto">
              <a:xfrm>
                <a:off x="2655" y="2492"/>
                <a:ext cx="1" cy="98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807" name="Line 83"/>
              <p:cNvSpPr>
                <a:spLocks noChangeShapeType="1"/>
              </p:cNvSpPr>
              <p:nvPr/>
            </p:nvSpPr>
            <p:spPr bwMode="auto">
              <a:xfrm>
                <a:off x="2625" y="2507"/>
                <a:ext cx="38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808" name="Line 84"/>
              <p:cNvSpPr>
                <a:spLocks noChangeShapeType="1"/>
              </p:cNvSpPr>
              <p:nvPr/>
            </p:nvSpPr>
            <p:spPr bwMode="auto">
              <a:xfrm>
                <a:off x="2625" y="2518"/>
                <a:ext cx="41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809" name="Line 85"/>
              <p:cNvSpPr>
                <a:spLocks noChangeShapeType="1"/>
              </p:cNvSpPr>
              <p:nvPr/>
            </p:nvSpPr>
            <p:spPr bwMode="auto">
              <a:xfrm>
                <a:off x="2625" y="2533"/>
                <a:ext cx="41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810" name="Line 86"/>
              <p:cNvSpPr>
                <a:spLocks noChangeShapeType="1"/>
              </p:cNvSpPr>
              <p:nvPr/>
            </p:nvSpPr>
            <p:spPr bwMode="auto">
              <a:xfrm>
                <a:off x="2625" y="2548"/>
                <a:ext cx="38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811" name="Line 87"/>
              <p:cNvSpPr>
                <a:spLocks noChangeShapeType="1"/>
              </p:cNvSpPr>
              <p:nvPr/>
            </p:nvSpPr>
            <p:spPr bwMode="auto">
              <a:xfrm>
                <a:off x="2625" y="2563"/>
                <a:ext cx="41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812" name="Line 88"/>
              <p:cNvSpPr>
                <a:spLocks noChangeShapeType="1"/>
              </p:cNvSpPr>
              <p:nvPr/>
            </p:nvSpPr>
            <p:spPr bwMode="auto">
              <a:xfrm>
                <a:off x="2625" y="2578"/>
                <a:ext cx="41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7784" name="Group 95"/>
            <p:cNvGrpSpPr>
              <a:grpSpLocks/>
            </p:cNvGrpSpPr>
            <p:nvPr/>
          </p:nvGrpSpPr>
          <p:grpSpPr bwMode="auto">
            <a:xfrm>
              <a:off x="545" y="3464"/>
              <a:ext cx="174" cy="226"/>
              <a:chOff x="569" y="3448"/>
              <a:chExt cx="174" cy="226"/>
            </a:xfrm>
          </p:grpSpPr>
          <p:sp>
            <p:nvSpPr>
              <p:cNvPr id="27785" name="Freeform 92"/>
              <p:cNvSpPr>
                <a:spLocks/>
              </p:cNvSpPr>
              <p:nvPr/>
            </p:nvSpPr>
            <p:spPr bwMode="auto">
              <a:xfrm>
                <a:off x="622" y="3595"/>
                <a:ext cx="42" cy="79"/>
              </a:xfrm>
              <a:custGeom>
                <a:avLst/>
                <a:gdLst>
                  <a:gd name="T0" fmla="*/ 12130 w 11"/>
                  <a:gd name="T1" fmla="*/ 0 h 21"/>
                  <a:gd name="T2" fmla="*/ 0 w 11"/>
                  <a:gd name="T3" fmla="*/ 223713 h 21"/>
                  <a:gd name="T4" fmla="*/ 129864 w 11"/>
                  <a:gd name="T5" fmla="*/ 223713 h 21"/>
                  <a:gd name="T6" fmla="*/ 129864 w 11"/>
                  <a:gd name="T7" fmla="*/ 0 h 21"/>
                  <a:gd name="T8" fmla="*/ 12130 w 11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21"/>
                  <a:gd name="T17" fmla="*/ 11 w 11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21">
                    <a:moveTo>
                      <a:pt x="1" y="0"/>
                    </a:moveTo>
                    <a:cubicBezTo>
                      <a:pt x="3" y="7"/>
                      <a:pt x="2" y="14"/>
                      <a:pt x="0" y="21"/>
                    </a:cubicBezTo>
                    <a:cubicBezTo>
                      <a:pt x="3" y="21"/>
                      <a:pt x="8" y="21"/>
                      <a:pt x="11" y="21"/>
                    </a:cubicBezTo>
                    <a:cubicBezTo>
                      <a:pt x="10" y="14"/>
                      <a:pt x="9" y="8"/>
                      <a:pt x="11" y="0"/>
                    </a:cubicBezTo>
                    <a:cubicBezTo>
                      <a:pt x="8" y="1"/>
                      <a:pt x="4" y="0"/>
                      <a:pt x="1" y="0"/>
                    </a:cubicBezTo>
                    <a:close/>
                  </a:path>
                </a:pathLst>
              </a:custGeom>
              <a:solidFill>
                <a:srgbClr val="926C2B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86" name="Freeform 93"/>
              <p:cNvSpPr>
                <a:spLocks/>
              </p:cNvSpPr>
              <p:nvPr/>
            </p:nvSpPr>
            <p:spPr bwMode="auto">
              <a:xfrm>
                <a:off x="569" y="3448"/>
                <a:ext cx="174" cy="177"/>
              </a:xfrm>
              <a:custGeom>
                <a:avLst/>
                <a:gdLst>
                  <a:gd name="T0" fmla="*/ 131620 w 46"/>
                  <a:gd name="T1" fmla="*/ 431018 h 47"/>
                  <a:gd name="T2" fmla="*/ 167233 w 46"/>
                  <a:gd name="T3" fmla="*/ 481707 h 47"/>
                  <a:gd name="T4" fmla="*/ 210646 w 46"/>
                  <a:gd name="T5" fmla="*/ 462008 h 47"/>
                  <a:gd name="T6" fmla="*/ 266330 w 46"/>
                  <a:gd name="T7" fmla="*/ 493777 h 47"/>
                  <a:gd name="T8" fmla="*/ 310560 w 46"/>
                  <a:gd name="T9" fmla="*/ 431018 h 47"/>
                  <a:gd name="T10" fmla="*/ 397964 w 46"/>
                  <a:gd name="T11" fmla="*/ 473482 h 47"/>
                  <a:gd name="T12" fmla="*/ 442179 w 46"/>
                  <a:gd name="T13" fmla="*/ 387818 h 47"/>
                  <a:gd name="T14" fmla="*/ 509555 w 46"/>
                  <a:gd name="T15" fmla="*/ 299307 h 47"/>
                  <a:gd name="T16" fmla="*/ 433623 w 46"/>
                  <a:gd name="T17" fmla="*/ 225656 h 47"/>
                  <a:gd name="T18" fmla="*/ 453868 w 46"/>
                  <a:gd name="T19" fmla="*/ 85676 h 47"/>
                  <a:gd name="T20" fmla="*/ 298909 w 46"/>
                  <a:gd name="T21" fmla="*/ 65961 h 47"/>
                  <a:gd name="T22" fmla="*/ 210646 w 46"/>
                  <a:gd name="T23" fmla="*/ 11275 h 47"/>
                  <a:gd name="T24" fmla="*/ 167233 w 46"/>
                  <a:gd name="T25" fmla="*/ 108426 h 47"/>
                  <a:gd name="T26" fmla="*/ 67334 w 46"/>
                  <a:gd name="T27" fmla="*/ 127911 h 47"/>
                  <a:gd name="T28" fmla="*/ 75932 w 46"/>
                  <a:gd name="T29" fmla="*/ 237146 h 47"/>
                  <a:gd name="T30" fmla="*/ 0 w 46"/>
                  <a:gd name="T31" fmla="*/ 279607 h 47"/>
                  <a:gd name="T32" fmla="*/ 55688 w 46"/>
                  <a:gd name="T33" fmla="*/ 450789 h 47"/>
                  <a:gd name="T34" fmla="*/ 131620 w 46"/>
                  <a:gd name="T35" fmla="*/ 431018 h 4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6"/>
                  <a:gd name="T55" fmla="*/ 0 h 47"/>
                  <a:gd name="T56" fmla="*/ 46 w 46"/>
                  <a:gd name="T57" fmla="*/ 47 h 4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6" h="47">
                    <a:moveTo>
                      <a:pt x="12" y="40"/>
                    </a:moveTo>
                    <a:cubicBezTo>
                      <a:pt x="13" y="42"/>
                      <a:pt x="13" y="44"/>
                      <a:pt x="15" y="45"/>
                    </a:cubicBezTo>
                    <a:cubicBezTo>
                      <a:pt x="16" y="45"/>
                      <a:pt x="18" y="44"/>
                      <a:pt x="19" y="43"/>
                    </a:cubicBezTo>
                    <a:cubicBezTo>
                      <a:pt x="19" y="44"/>
                      <a:pt x="22" y="47"/>
                      <a:pt x="24" y="46"/>
                    </a:cubicBezTo>
                    <a:cubicBezTo>
                      <a:pt x="27" y="46"/>
                      <a:pt x="27" y="43"/>
                      <a:pt x="28" y="40"/>
                    </a:cubicBezTo>
                    <a:cubicBezTo>
                      <a:pt x="31" y="42"/>
                      <a:pt x="33" y="46"/>
                      <a:pt x="36" y="44"/>
                    </a:cubicBezTo>
                    <a:cubicBezTo>
                      <a:pt x="41" y="42"/>
                      <a:pt x="39" y="39"/>
                      <a:pt x="40" y="36"/>
                    </a:cubicBezTo>
                    <a:cubicBezTo>
                      <a:pt x="42" y="33"/>
                      <a:pt x="45" y="33"/>
                      <a:pt x="46" y="28"/>
                    </a:cubicBezTo>
                    <a:cubicBezTo>
                      <a:pt x="46" y="24"/>
                      <a:pt x="42" y="22"/>
                      <a:pt x="39" y="21"/>
                    </a:cubicBezTo>
                    <a:cubicBezTo>
                      <a:pt x="41" y="18"/>
                      <a:pt x="45" y="13"/>
                      <a:pt x="41" y="8"/>
                    </a:cubicBezTo>
                    <a:cubicBezTo>
                      <a:pt x="38" y="3"/>
                      <a:pt x="32" y="4"/>
                      <a:pt x="27" y="6"/>
                    </a:cubicBezTo>
                    <a:cubicBezTo>
                      <a:pt x="25" y="4"/>
                      <a:pt x="24" y="0"/>
                      <a:pt x="19" y="1"/>
                    </a:cubicBezTo>
                    <a:cubicBezTo>
                      <a:pt x="14" y="3"/>
                      <a:pt x="15" y="5"/>
                      <a:pt x="15" y="10"/>
                    </a:cubicBezTo>
                    <a:cubicBezTo>
                      <a:pt x="12" y="10"/>
                      <a:pt x="9" y="9"/>
                      <a:pt x="6" y="12"/>
                    </a:cubicBezTo>
                    <a:cubicBezTo>
                      <a:pt x="3" y="15"/>
                      <a:pt x="7" y="19"/>
                      <a:pt x="7" y="22"/>
                    </a:cubicBezTo>
                    <a:cubicBezTo>
                      <a:pt x="5" y="24"/>
                      <a:pt x="0" y="23"/>
                      <a:pt x="0" y="26"/>
                    </a:cubicBezTo>
                    <a:cubicBezTo>
                      <a:pt x="0" y="32"/>
                      <a:pt x="0" y="40"/>
                      <a:pt x="5" y="42"/>
                    </a:cubicBezTo>
                    <a:cubicBezTo>
                      <a:pt x="8" y="44"/>
                      <a:pt x="9" y="40"/>
                      <a:pt x="12" y="40"/>
                    </a:cubicBezTo>
                    <a:close/>
                  </a:path>
                </a:pathLst>
              </a:custGeom>
              <a:solidFill>
                <a:srgbClr val="009049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7658" name="Group 188"/>
          <p:cNvGrpSpPr>
            <a:grpSpLocks/>
          </p:cNvGrpSpPr>
          <p:nvPr/>
        </p:nvGrpSpPr>
        <p:grpSpPr bwMode="auto">
          <a:xfrm>
            <a:off x="7651750" y="4214813"/>
            <a:ext cx="1492250" cy="1111250"/>
            <a:chOff x="4734" y="2496"/>
            <a:chExt cx="940" cy="700"/>
          </a:xfrm>
        </p:grpSpPr>
        <p:grpSp>
          <p:nvGrpSpPr>
            <p:cNvPr id="27692" name="Group 143"/>
            <p:cNvGrpSpPr>
              <a:grpSpLocks/>
            </p:cNvGrpSpPr>
            <p:nvPr/>
          </p:nvGrpSpPr>
          <p:grpSpPr bwMode="auto">
            <a:xfrm>
              <a:off x="4944" y="2640"/>
              <a:ext cx="453" cy="380"/>
              <a:chOff x="5136" y="2784"/>
              <a:chExt cx="453" cy="380"/>
            </a:xfrm>
          </p:grpSpPr>
          <p:sp>
            <p:nvSpPr>
              <p:cNvPr id="27743" name="Freeform 144"/>
              <p:cNvSpPr>
                <a:spLocks/>
              </p:cNvSpPr>
              <p:nvPr/>
            </p:nvSpPr>
            <p:spPr bwMode="auto">
              <a:xfrm>
                <a:off x="5509" y="2784"/>
                <a:ext cx="80" cy="80"/>
              </a:xfrm>
              <a:custGeom>
                <a:avLst/>
                <a:gdLst>
                  <a:gd name="T0" fmla="*/ 0 w 21"/>
                  <a:gd name="T1" fmla="*/ 0 h 21"/>
                  <a:gd name="T2" fmla="*/ 199025 w 21"/>
                  <a:gd name="T3" fmla="*/ 244754 h 21"/>
                  <a:gd name="T4" fmla="*/ 244754 w 21"/>
                  <a:gd name="T5" fmla="*/ 244754 h 21"/>
                  <a:gd name="T6" fmla="*/ 45714 w 21"/>
                  <a:gd name="T7" fmla="*/ 0 h 21"/>
                  <a:gd name="T8" fmla="*/ 0 w 21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1"/>
                  <a:gd name="T17" fmla="*/ 21 w 21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1">
                    <a:moveTo>
                      <a:pt x="0" y="0"/>
                    </a:moveTo>
                    <a:lnTo>
                      <a:pt x="17" y="21"/>
                    </a:lnTo>
                    <a:lnTo>
                      <a:pt x="21" y="2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97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44" name="Freeform 145"/>
              <p:cNvSpPr>
                <a:spLocks/>
              </p:cNvSpPr>
              <p:nvPr/>
            </p:nvSpPr>
            <p:spPr bwMode="auto">
              <a:xfrm>
                <a:off x="5509" y="2784"/>
                <a:ext cx="80" cy="80"/>
              </a:xfrm>
              <a:custGeom>
                <a:avLst/>
                <a:gdLst>
                  <a:gd name="T0" fmla="*/ 0 w 21"/>
                  <a:gd name="T1" fmla="*/ 0 h 21"/>
                  <a:gd name="T2" fmla="*/ 199025 w 21"/>
                  <a:gd name="T3" fmla="*/ 244754 h 21"/>
                  <a:gd name="T4" fmla="*/ 244754 w 21"/>
                  <a:gd name="T5" fmla="*/ 244754 h 21"/>
                  <a:gd name="T6" fmla="*/ 45714 w 21"/>
                  <a:gd name="T7" fmla="*/ 0 h 21"/>
                  <a:gd name="T8" fmla="*/ 0 w 21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1"/>
                  <a:gd name="T17" fmla="*/ 21 w 21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1">
                    <a:moveTo>
                      <a:pt x="0" y="0"/>
                    </a:moveTo>
                    <a:lnTo>
                      <a:pt x="17" y="21"/>
                    </a:lnTo>
                    <a:lnTo>
                      <a:pt x="21" y="2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9A89A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45" name="Freeform 146"/>
              <p:cNvSpPr>
                <a:spLocks/>
              </p:cNvSpPr>
              <p:nvPr/>
            </p:nvSpPr>
            <p:spPr bwMode="auto">
              <a:xfrm>
                <a:off x="5566" y="2864"/>
                <a:ext cx="23" cy="279"/>
              </a:xfrm>
              <a:custGeom>
                <a:avLst/>
                <a:gdLst>
                  <a:gd name="T0" fmla="*/ 47096 w 6"/>
                  <a:gd name="T1" fmla="*/ 0 h 74"/>
                  <a:gd name="T2" fmla="*/ 38031 w 6"/>
                  <a:gd name="T3" fmla="*/ 66300 h 74"/>
                  <a:gd name="T4" fmla="*/ 38031 w 6"/>
                  <a:gd name="T5" fmla="*/ 801393 h 74"/>
                  <a:gd name="T6" fmla="*/ 0 w 6"/>
                  <a:gd name="T7" fmla="*/ 801393 h 74"/>
                  <a:gd name="T8" fmla="*/ 0 w 6"/>
                  <a:gd name="T9" fmla="*/ 54771 h 74"/>
                  <a:gd name="T10" fmla="*/ 25687 w 6"/>
                  <a:gd name="T11" fmla="*/ 0 h 74"/>
                  <a:gd name="T12" fmla="*/ 47096 w 6"/>
                  <a:gd name="T13" fmla="*/ 0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4"/>
                  <a:gd name="T23" fmla="*/ 6 w 6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4">
                    <a:moveTo>
                      <a:pt x="4" y="0"/>
                    </a:moveTo>
                    <a:cubicBezTo>
                      <a:pt x="5" y="1"/>
                      <a:pt x="6" y="5"/>
                      <a:pt x="3" y="6"/>
                    </a:cubicBezTo>
                    <a:lnTo>
                      <a:pt x="3" y="74"/>
                    </a:lnTo>
                    <a:lnTo>
                      <a:pt x="0" y="74"/>
                    </a:lnTo>
                    <a:cubicBezTo>
                      <a:pt x="0" y="51"/>
                      <a:pt x="0" y="28"/>
                      <a:pt x="0" y="5"/>
                    </a:cubicBezTo>
                    <a:cubicBezTo>
                      <a:pt x="4" y="4"/>
                      <a:pt x="3" y="2"/>
                      <a:pt x="2" y="0"/>
                    </a:cubicBezTo>
                    <a:cubicBezTo>
                      <a:pt x="2" y="0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A9A89A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46" name="Freeform 147"/>
              <p:cNvSpPr>
                <a:spLocks/>
              </p:cNvSpPr>
              <p:nvPr/>
            </p:nvSpPr>
            <p:spPr bwMode="auto">
              <a:xfrm>
                <a:off x="5460" y="2796"/>
                <a:ext cx="114" cy="368"/>
              </a:xfrm>
              <a:custGeom>
                <a:avLst/>
                <a:gdLst>
                  <a:gd name="T0" fmla="*/ 57 w 114"/>
                  <a:gd name="T1" fmla="*/ 0 h 368"/>
                  <a:gd name="T2" fmla="*/ 0 w 114"/>
                  <a:gd name="T3" fmla="*/ 79 h 368"/>
                  <a:gd name="T4" fmla="*/ 0 w 114"/>
                  <a:gd name="T5" fmla="*/ 368 h 368"/>
                  <a:gd name="T6" fmla="*/ 114 w 114"/>
                  <a:gd name="T7" fmla="*/ 358 h 368"/>
                  <a:gd name="T8" fmla="*/ 114 w 114"/>
                  <a:gd name="T9" fmla="*/ 68 h 368"/>
                  <a:gd name="T10" fmla="*/ 57 w 114"/>
                  <a:gd name="T11" fmla="*/ 0 h 36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4"/>
                  <a:gd name="T19" fmla="*/ 0 h 368"/>
                  <a:gd name="T20" fmla="*/ 114 w 114"/>
                  <a:gd name="T21" fmla="*/ 368 h 36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4" h="368">
                    <a:moveTo>
                      <a:pt x="57" y="0"/>
                    </a:moveTo>
                    <a:lnTo>
                      <a:pt x="0" y="79"/>
                    </a:lnTo>
                    <a:lnTo>
                      <a:pt x="0" y="368"/>
                    </a:lnTo>
                    <a:lnTo>
                      <a:pt x="114" y="358"/>
                    </a:lnTo>
                    <a:lnTo>
                      <a:pt x="114" y="68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BB300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47" name="Freeform 148"/>
              <p:cNvSpPr>
                <a:spLocks/>
              </p:cNvSpPr>
              <p:nvPr/>
            </p:nvSpPr>
            <p:spPr bwMode="auto">
              <a:xfrm>
                <a:off x="5158" y="2864"/>
                <a:ext cx="302" cy="298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846931 h 79"/>
                  <a:gd name="T4" fmla="*/ 874075 w 80"/>
                  <a:gd name="T5" fmla="*/ 858470 h 79"/>
                  <a:gd name="T6" fmla="*/ 874075 w 80"/>
                  <a:gd name="T7" fmla="*/ 0 h 79"/>
                  <a:gd name="T8" fmla="*/ 0 w 80"/>
                  <a:gd name="T9" fmla="*/ 0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79"/>
                  <a:gd name="T17" fmla="*/ 80 w 80"/>
                  <a:gd name="T18" fmla="*/ 79 h 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79">
                    <a:moveTo>
                      <a:pt x="0" y="0"/>
                    </a:moveTo>
                    <a:lnTo>
                      <a:pt x="0" y="78"/>
                    </a:lnTo>
                    <a:lnTo>
                      <a:pt x="80" y="79"/>
                    </a:lnTo>
                    <a:lnTo>
                      <a:pt x="8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B300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48" name="Rectangle 149"/>
              <p:cNvSpPr>
                <a:spLocks noChangeArrowheads="1"/>
              </p:cNvSpPr>
              <p:nvPr/>
            </p:nvSpPr>
            <p:spPr bwMode="auto">
              <a:xfrm>
                <a:off x="5185" y="2950"/>
                <a:ext cx="23" cy="4"/>
              </a:xfrm>
              <a:prstGeom prst="rect">
                <a:avLst/>
              </a:prstGeom>
              <a:solidFill>
                <a:srgbClr val="949393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49" name="Rectangle 150"/>
              <p:cNvSpPr>
                <a:spLocks noChangeArrowheads="1"/>
              </p:cNvSpPr>
              <p:nvPr/>
            </p:nvSpPr>
            <p:spPr bwMode="auto">
              <a:xfrm>
                <a:off x="5328" y="2950"/>
                <a:ext cx="23" cy="4"/>
              </a:xfrm>
              <a:prstGeom prst="rect">
                <a:avLst/>
              </a:prstGeom>
              <a:solidFill>
                <a:srgbClr val="949393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50" name="Rectangle 151"/>
              <p:cNvSpPr>
                <a:spLocks noChangeArrowheads="1"/>
              </p:cNvSpPr>
              <p:nvPr/>
            </p:nvSpPr>
            <p:spPr bwMode="auto">
              <a:xfrm>
                <a:off x="5257" y="2950"/>
                <a:ext cx="22" cy="4"/>
              </a:xfrm>
              <a:prstGeom prst="rect">
                <a:avLst/>
              </a:prstGeom>
              <a:solidFill>
                <a:srgbClr val="949393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51" name="Rectangle 152"/>
              <p:cNvSpPr>
                <a:spLocks noChangeArrowheads="1"/>
              </p:cNvSpPr>
              <p:nvPr/>
            </p:nvSpPr>
            <p:spPr bwMode="auto">
              <a:xfrm>
                <a:off x="5400" y="2950"/>
                <a:ext cx="23" cy="4"/>
              </a:xfrm>
              <a:prstGeom prst="rect">
                <a:avLst/>
              </a:prstGeom>
              <a:solidFill>
                <a:srgbClr val="949393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52" name="Rectangle 153"/>
              <p:cNvSpPr>
                <a:spLocks noChangeArrowheads="1"/>
              </p:cNvSpPr>
              <p:nvPr/>
            </p:nvSpPr>
            <p:spPr bwMode="auto">
              <a:xfrm>
                <a:off x="5185" y="2898"/>
                <a:ext cx="23" cy="41"/>
              </a:xfrm>
              <a:prstGeom prst="rect">
                <a:avLst/>
              </a:prstGeom>
              <a:solidFill>
                <a:srgbClr val="0089E1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53" name="Rectangle 154"/>
              <p:cNvSpPr>
                <a:spLocks noChangeArrowheads="1"/>
              </p:cNvSpPr>
              <p:nvPr/>
            </p:nvSpPr>
            <p:spPr bwMode="auto">
              <a:xfrm>
                <a:off x="5328" y="2898"/>
                <a:ext cx="23" cy="41"/>
              </a:xfrm>
              <a:prstGeom prst="rect">
                <a:avLst/>
              </a:prstGeom>
              <a:solidFill>
                <a:srgbClr val="0089E1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54" name="Rectangle 155"/>
              <p:cNvSpPr>
                <a:spLocks noChangeArrowheads="1"/>
              </p:cNvSpPr>
              <p:nvPr/>
            </p:nvSpPr>
            <p:spPr bwMode="auto">
              <a:xfrm>
                <a:off x="5257" y="2898"/>
                <a:ext cx="22" cy="41"/>
              </a:xfrm>
              <a:prstGeom prst="rect">
                <a:avLst/>
              </a:prstGeom>
              <a:solidFill>
                <a:srgbClr val="0089E1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55" name="Rectangle 156"/>
              <p:cNvSpPr>
                <a:spLocks noChangeArrowheads="1"/>
              </p:cNvSpPr>
              <p:nvPr/>
            </p:nvSpPr>
            <p:spPr bwMode="auto">
              <a:xfrm>
                <a:off x="5400" y="2898"/>
                <a:ext cx="23" cy="41"/>
              </a:xfrm>
              <a:prstGeom prst="rect">
                <a:avLst/>
              </a:prstGeom>
              <a:solidFill>
                <a:srgbClr val="0089E1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56" name="Rectangle 157"/>
              <p:cNvSpPr>
                <a:spLocks noChangeArrowheads="1"/>
              </p:cNvSpPr>
              <p:nvPr/>
            </p:nvSpPr>
            <p:spPr bwMode="auto">
              <a:xfrm>
                <a:off x="5185" y="3030"/>
                <a:ext cx="23" cy="7"/>
              </a:xfrm>
              <a:prstGeom prst="rect">
                <a:avLst/>
              </a:prstGeom>
              <a:solidFill>
                <a:srgbClr val="949393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57" name="Rectangle 158"/>
              <p:cNvSpPr>
                <a:spLocks noChangeArrowheads="1"/>
              </p:cNvSpPr>
              <p:nvPr/>
            </p:nvSpPr>
            <p:spPr bwMode="auto">
              <a:xfrm>
                <a:off x="5328" y="3030"/>
                <a:ext cx="23" cy="7"/>
              </a:xfrm>
              <a:prstGeom prst="rect">
                <a:avLst/>
              </a:prstGeom>
              <a:solidFill>
                <a:srgbClr val="949393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58" name="Rectangle 159"/>
              <p:cNvSpPr>
                <a:spLocks noChangeArrowheads="1"/>
              </p:cNvSpPr>
              <p:nvPr/>
            </p:nvSpPr>
            <p:spPr bwMode="auto">
              <a:xfrm>
                <a:off x="5257" y="3030"/>
                <a:ext cx="22" cy="7"/>
              </a:xfrm>
              <a:prstGeom prst="rect">
                <a:avLst/>
              </a:prstGeom>
              <a:solidFill>
                <a:srgbClr val="949393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59" name="Rectangle 160"/>
              <p:cNvSpPr>
                <a:spLocks noChangeArrowheads="1"/>
              </p:cNvSpPr>
              <p:nvPr/>
            </p:nvSpPr>
            <p:spPr bwMode="auto">
              <a:xfrm>
                <a:off x="5400" y="3030"/>
                <a:ext cx="23" cy="7"/>
              </a:xfrm>
              <a:prstGeom prst="rect">
                <a:avLst/>
              </a:prstGeom>
              <a:solidFill>
                <a:srgbClr val="949393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60" name="Rectangle 161"/>
              <p:cNvSpPr>
                <a:spLocks noChangeArrowheads="1"/>
              </p:cNvSpPr>
              <p:nvPr/>
            </p:nvSpPr>
            <p:spPr bwMode="auto">
              <a:xfrm>
                <a:off x="5185" y="2977"/>
                <a:ext cx="23" cy="41"/>
              </a:xfrm>
              <a:prstGeom prst="rect">
                <a:avLst/>
              </a:prstGeom>
              <a:solidFill>
                <a:srgbClr val="0089E1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61" name="Rectangle 162"/>
              <p:cNvSpPr>
                <a:spLocks noChangeArrowheads="1"/>
              </p:cNvSpPr>
              <p:nvPr/>
            </p:nvSpPr>
            <p:spPr bwMode="auto">
              <a:xfrm>
                <a:off x="5328" y="2977"/>
                <a:ext cx="23" cy="41"/>
              </a:xfrm>
              <a:prstGeom prst="rect">
                <a:avLst/>
              </a:prstGeom>
              <a:solidFill>
                <a:srgbClr val="0089E1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62" name="Rectangle 163"/>
              <p:cNvSpPr>
                <a:spLocks noChangeArrowheads="1"/>
              </p:cNvSpPr>
              <p:nvPr/>
            </p:nvSpPr>
            <p:spPr bwMode="auto">
              <a:xfrm>
                <a:off x="5256" y="2975"/>
                <a:ext cx="22" cy="41"/>
              </a:xfrm>
              <a:prstGeom prst="rect">
                <a:avLst/>
              </a:prstGeom>
              <a:solidFill>
                <a:srgbClr val="0089E1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63" name="Rectangle 164"/>
              <p:cNvSpPr>
                <a:spLocks noChangeArrowheads="1"/>
              </p:cNvSpPr>
              <p:nvPr/>
            </p:nvSpPr>
            <p:spPr bwMode="auto">
              <a:xfrm>
                <a:off x="5400" y="2977"/>
                <a:ext cx="23" cy="41"/>
              </a:xfrm>
              <a:prstGeom prst="rect">
                <a:avLst/>
              </a:prstGeom>
              <a:solidFill>
                <a:srgbClr val="0089E1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64" name="Rectangle 165"/>
              <p:cNvSpPr>
                <a:spLocks noChangeArrowheads="1"/>
              </p:cNvSpPr>
              <p:nvPr/>
            </p:nvSpPr>
            <p:spPr bwMode="auto">
              <a:xfrm>
                <a:off x="5185" y="3120"/>
                <a:ext cx="23" cy="8"/>
              </a:xfrm>
              <a:prstGeom prst="rect">
                <a:avLst/>
              </a:prstGeom>
              <a:solidFill>
                <a:srgbClr val="949393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65" name="Rectangle 166"/>
              <p:cNvSpPr>
                <a:spLocks noChangeArrowheads="1"/>
              </p:cNvSpPr>
              <p:nvPr/>
            </p:nvSpPr>
            <p:spPr bwMode="auto">
              <a:xfrm>
                <a:off x="5328" y="3120"/>
                <a:ext cx="23" cy="8"/>
              </a:xfrm>
              <a:prstGeom prst="rect">
                <a:avLst/>
              </a:prstGeom>
              <a:solidFill>
                <a:srgbClr val="949393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66" name="Rectangle 167"/>
              <p:cNvSpPr>
                <a:spLocks noChangeArrowheads="1"/>
              </p:cNvSpPr>
              <p:nvPr/>
            </p:nvSpPr>
            <p:spPr bwMode="auto">
              <a:xfrm>
                <a:off x="5257" y="3120"/>
                <a:ext cx="22" cy="8"/>
              </a:xfrm>
              <a:prstGeom prst="rect">
                <a:avLst/>
              </a:prstGeom>
              <a:solidFill>
                <a:srgbClr val="949393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67" name="Rectangle 168"/>
              <p:cNvSpPr>
                <a:spLocks noChangeArrowheads="1"/>
              </p:cNvSpPr>
              <p:nvPr/>
            </p:nvSpPr>
            <p:spPr bwMode="auto">
              <a:xfrm>
                <a:off x="5400" y="3120"/>
                <a:ext cx="23" cy="8"/>
              </a:xfrm>
              <a:prstGeom prst="rect">
                <a:avLst/>
              </a:prstGeom>
              <a:solidFill>
                <a:srgbClr val="949393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68" name="Rectangle 169"/>
              <p:cNvSpPr>
                <a:spLocks noChangeArrowheads="1"/>
              </p:cNvSpPr>
              <p:nvPr/>
            </p:nvSpPr>
            <p:spPr bwMode="auto">
              <a:xfrm>
                <a:off x="5185" y="3067"/>
                <a:ext cx="23" cy="46"/>
              </a:xfrm>
              <a:prstGeom prst="rect">
                <a:avLst/>
              </a:prstGeom>
              <a:solidFill>
                <a:srgbClr val="0089E1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69" name="Rectangle 170"/>
              <p:cNvSpPr>
                <a:spLocks noChangeArrowheads="1"/>
              </p:cNvSpPr>
              <p:nvPr/>
            </p:nvSpPr>
            <p:spPr bwMode="auto">
              <a:xfrm>
                <a:off x="5328" y="3067"/>
                <a:ext cx="23" cy="46"/>
              </a:xfrm>
              <a:prstGeom prst="rect">
                <a:avLst/>
              </a:prstGeom>
              <a:solidFill>
                <a:srgbClr val="0089E1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70" name="Rectangle 171"/>
              <p:cNvSpPr>
                <a:spLocks noChangeArrowheads="1"/>
              </p:cNvSpPr>
              <p:nvPr/>
            </p:nvSpPr>
            <p:spPr bwMode="auto">
              <a:xfrm>
                <a:off x="5257" y="3067"/>
                <a:ext cx="22" cy="46"/>
              </a:xfrm>
              <a:prstGeom prst="rect">
                <a:avLst/>
              </a:prstGeom>
              <a:solidFill>
                <a:srgbClr val="0089E1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71" name="Rectangle 172"/>
              <p:cNvSpPr>
                <a:spLocks noChangeArrowheads="1"/>
              </p:cNvSpPr>
              <p:nvPr/>
            </p:nvSpPr>
            <p:spPr bwMode="auto">
              <a:xfrm>
                <a:off x="5400" y="3067"/>
                <a:ext cx="23" cy="46"/>
              </a:xfrm>
              <a:prstGeom prst="rect">
                <a:avLst/>
              </a:prstGeom>
              <a:solidFill>
                <a:srgbClr val="0089E1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72" name="Freeform 173"/>
              <p:cNvSpPr>
                <a:spLocks/>
              </p:cNvSpPr>
              <p:nvPr/>
            </p:nvSpPr>
            <p:spPr bwMode="auto">
              <a:xfrm>
                <a:off x="5143" y="2879"/>
                <a:ext cx="15" cy="279"/>
              </a:xfrm>
              <a:custGeom>
                <a:avLst/>
                <a:gdLst>
                  <a:gd name="T0" fmla="*/ 0 w 4"/>
                  <a:gd name="T1" fmla="*/ 0 h 74"/>
                  <a:gd name="T2" fmla="*/ 30431 w 4"/>
                  <a:gd name="T3" fmla="*/ 54771 h 74"/>
                  <a:gd name="T4" fmla="*/ 30431 w 4"/>
                  <a:gd name="T5" fmla="*/ 801393 h 74"/>
                  <a:gd name="T6" fmla="*/ 41497 w 4"/>
                  <a:gd name="T7" fmla="*/ 801393 h 74"/>
                  <a:gd name="T8" fmla="*/ 41497 w 4"/>
                  <a:gd name="T9" fmla="*/ 54771 h 74"/>
                  <a:gd name="T10" fmla="*/ 22147 w 4"/>
                  <a:gd name="T11" fmla="*/ 0 h 74"/>
                  <a:gd name="T12" fmla="*/ 0 w 4"/>
                  <a:gd name="T13" fmla="*/ 0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74"/>
                  <a:gd name="T23" fmla="*/ 4 w 4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74">
                    <a:moveTo>
                      <a:pt x="0" y="0"/>
                    </a:moveTo>
                    <a:cubicBezTo>
                      <a:pt x="0" y="2"/>
                      <a:pt x="1" y="4"/>
                      <a:pt x="3" y="5"/>
                    </a:cubicBezTo>
                    <a:lnTo>
                      <a:pt x="3" y="74"/>
                    </a:lnTo>
                    <a:lnTo>
                      <a:pt x="4" y="74"/>
                    </a:lnTo>
                    <a:cubicBezTo>
                      <a:pt x="4" y="51"/>
                      <a:pt x="4" y="28"/>
                      <a:pt x="4" y="5"/>
                    </a:cubicBezTo>
                    <a:cubicBezTo>
                      <a:pt x="2" y="4"/>
                      <a:pt x="1" y="2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9A89A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73" name="Freeform 174"/>
              <p:cNvSpPr>
                <a:spLocks/>
              </p:cNvSpPr>
              <p:nvPr/>
            </p:nvSpPr>
            <p:spPr bwMode="auto">
              <a:xfrm>
                <a:off x="5136" y="2784"/>
                <a:ext cx="385" cy="95"/>
              </a:xfrm>
              <a:custGeom>
                <a:avLst/>
                <a:gdLst>
                  <a:gd name="T0" fmla="*/ 0 w 102"/>
                  <a:gd name="T1" fmla="*/ 286098 h 25"/>
                  <a:gd name="T2" fmla="*/ 939985 w 102"/>
                  <a:gd name="T3" fmla="*/ 286098 h 25"/>
                  <a:gd name="T4" fmla="*/ 1113099 w 102"/>
                  <a:gd name="T5" fmla="*/ 0 h 25"/>
                  <a:gd name="T6" fmla="*/ 271987 w 102"/>
                  <a:gd name="T7" fmla="*/ 0 h 25"/>
                  <a:gd name="T8" fmla="*/ 0 w 102"/>
                  <a:gd name="T9" fmla="*/ 286098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25"/>
                  <a:gd name="T17" fmla="*/ 102 w 102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25">
                    <a:moveTo>
                      <a:pt x="0" y="25"/>
                    </a:moveTo>
                    <a:lnTo>
                      <a:pt x="86" y="25"/>
                    </a:lnTo>
                    <a:lnTo>
                      <a:pt x="102" y="0"/>
                    </a:lnTo>
                    <a:lnTo>
                      <a:pt x="25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A097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74" name="Freeform 175"/>
              <p:cNvSpPr>
                <a:spLocks/>
              </p:cNvSpPr>
              <p:nvPr/>
            </p:nvSpPr>
            <p:spPr bwMode="auto">
              <a:xfrm>
                <a:off x="5136" y="2784"/>
                <a:ext cx="389" cy="95"/>
              </a:xfrm>
              <a:custGeom>
                <a:avLst/>
                <a:gdLst>
                  <a:gd name="T0" fmla="*/ 264275 w 103"/>
                  <a:gd name="T1" fmla="*/ 0 h 25"/>
                  <a:gd name="T2" fmla="*/ 1128712 w 103"/>
                  <a:gd name="T3" fmla="*/ 0 h 25"/>
                  <a:gd name="T4" fmla="*/ 931175 w 103"/>
                  <a:gd name="T5" fmla="*/ 286098 h 25"/>
                  <a:gd name="T6" fmla="*/ 0 w 103"/>
                  <a:gd name="T7" fmla="*/ 286098 h 25"/>
                  <a:gd name="T8" fmla="*/ 264275 w 103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3"/>
                  <a:gd name="T16" fmla="*/ 0 h 25"/>
                  <a:gd name="T17" fmla="*/ 103 w 10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3" h="25">
                    <a:moveTo>
                      <a:pt x="24" y="0"/>
                    </a:moveTo>
                    <a:lnTo>
                      <a:pt x="103" y="0"/>
                    </a:lnTo>
                    <a:lnTo>
                      <a:pt x="85" y="25"/>
                    </a:lnTo>
                    <a:lnTo>
                      <a:pt x="0" y="25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C1C0BF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75" name="Freeform 176"/>
              <p:cNvSpPr>
                <a:spLocks/>
              </p:cNvSpPr>
              <p:nvPr/>
            </p:nvSpPr>
            <p:spPr bwMode="auto">
              <a:xfrm>
                <a:off x="5396" y="2796"/>
                <a:ext cx="34" cy="26"/>
              </a:xfrm>
              <a:custGeom>
                <a:avLst/>
                <a:gdLst>
                  <a:gd name="T0" fmla="*/ 0 w 9"/>
                  <a:gd name="T1" fmla="*/ 0 h 7"/>
                  <a:gd name="T2" fmla="*/ 98558 w 9"/>
                  <a:gd name="T3" fmla="*/ 0 h 7"/>
                  <a:gd name="T4" fmla="*/ 86972 w 9"/>
                  <a:gd name="T5" fmla="*/ 68510 h 7"/>
                  <a:gd name="T6" fmla="*/ 55431 w 9"/>
                  <a:gd name="T7" fmla="*/ 68510 h 7"/>
                  <a:gd name="T8" fmla="*/ 0 w 9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0"/>
                    </a:moveTo>
                    <a:lnTo>
                      <a:pt x="9" y="0"/>
                    </a:lnTo>
                    <a:lnTo>
                      <a:pt x="8" y="7"/>
                    </a:lnTo>
                    <a:lnTo>
                      <a:pt x="5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8D8C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76" name="Freeform 177"/>
              <p:cNvSpPr>
                <a:spLocks/>
              </p:cNvSpPr>
              <p:nvPr/>
            </p:nvSpPr>
            <p:spPr bwMode="auto">
              <a:xfrm>
                <a:off x="5377" y="2796"/>
                <a:ext cx="38" cy="64"/>
              </a:xfrm>
              <a:custGeom>
                <a:avLst/>
                <a:gdLst>
                  <a:gd name="T0" fmla="*/ 57125 w 10"/>
                  <a:gd name="T1" fmla="*/ 0 h 17"/>
                  <a:gd name="T2" fmla="*/ 0 w 10"/>
                  <a:gd name="T3" fmla="*/ 65890 h 17"/>
                  <a:gd name="T4" fmla="*/ 0 w 10"/>
                  <a:gd name="T5" fmla="*/ 182208 h 17"/>
                  <a:gd name="T6" fmla="*/ 114076 w 10"/>
                  <a:gd name="T7" fmla="*/ 182208 h 17"/>
                  <a:gd name="T8" fmla="*/ 114076 w 10"/>
                  <a:gd name="T9" fmla="*/ 65890 h 17"/>
                  <a:gd name="T10" fmla="*/ 57125 w 10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17"/>
                  <a:gd name="T20" fmla="*/ 10 w 10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17">
                    <a:moveTo>
                      <a:pt x="5" y="0"/>
                    </a:moveTo>
                    <a:lnTo>
                      <a:pt x="0" y="6"/>
                    </a:lnTo>
                    <a:lnTo>
                      <a:pt x="0" y="17"/>
                    </a:lnTo>
                    <a:lnTo>
                      <a:pt x="10" y="17"/>
                    </a:lnTo>
                    <a:lnTo>
                      <a:pt x="1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BB300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77" name="Rectangle 178"/>
              <p:cNvSpPr>
                <a:spLocks noChangeArrowheads="1"/>
              </p:cNvSpPr>
              <p:nvPr/>
            </p:nvSpPr>
            <p:spPr bwMode="auto">
              <a:xfrm>
                <a:off x="5389" y="2826"/>
                <a:ext cx="15" cy="30"/>
              </a:xfrm>
              <a:prstGeom prst="rect">
                <a:avLst/>
              </a:prstGeom>
              <a:solidFill>
                <a:srgbClr val="0056A2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78" name="Freeform 179"/>
              <p:cNvSpPr>
                <a:spLocks/>
              </p:cNvSpPr>
              <p:nvPr/>
            </p:nvSpPr>
            <p:spPr bwMode="auto">
              <a:xfrm>
                <a:off x="5415" y="2822"/>
                <a:ext cx="8" cy="38"/>
              </a:xfrm>
              <a:custGeom>
                <a:avLst/>
                <a:gdLst>
                  <a:gd name="T0" fmla="*/ 0 w 2"/>
                  <a:gd name="T1" fmla="*/ 0 h 10"/>
                  <a:gd name="T2" fmla="*/ 0 w 2"/>
                  <a:gd name="T3" fmla="*/ 114076 h 10"/>
                  <a:gd name="T4" fmla="*/ 32768 w 2"/>
                  <a:gd name="T5" fmla="*/ 0 h 10"/>
                  <a:gd name="T6" fmla="*/ 0 w 2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0"/>
                  <a:gd name="T14" fmla="*/ 2 w 2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0">
                    <a:moveTo>
                      <a:pt x="0" y="0"/>
                    </a:moveTo>
                    <a:lnTo>
                      <a:pt x="0" y="1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B300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79" name="Freeform 180"/>
              <p:cNvSpPr>
                <a:spLocks/>
              </p:cNvSpPr>
              <p:nvPr/>
            </p:nvSpPr>
            <p:spPr bwMode="auto">
              <a:xfrm>
                <a:off x="5238" y="2796"/>
                <a:ext cx="34" cy="26"/>
              </a:xfrm>
              <a:custGeom>
                <a:avLst/>
                <a:gdLst>
                  <a:gd name="T0" fmla="*/ 0 w 9"/>
                  <a:gd name="T1" fmla="*/ 0 h 7"/>
                  <a:gd name="T2" fmla="*/ 98558 w 9"/>
                  <a:gd name="T3" fmla="*/ 0 h 7"/>
                  <a:gd name="T4" fmla="*/ 75367 w 9"/>
                  <a:gd name="T5" fmla="*/ 68510 h 7"/>
                  <a:gd name="T6" fmla="*/ 55431 w 9"/>
                  <a:gd name="T7" fmla="*/ 68510 h 7"/>
                  <a:gd name="T8" fmla="*/ 0 w 9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0"/>
                    </a:moveTo>
                    <a:lnTo>
                      <a:pt x="9" y="0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8D8C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80" name="Freeform 181"/>
              <p:cNvSpPr>
                <a:spLocks/>
              </p:cNvSpPr>
              <p:nvPr/>
            </p:nvSpPr>
            <p:spPr bwMode="auto">
              <a:xfrm>
                <a:off x="5219" y="2796"/>
                <a:ext cx="38" cy="64"/>
              </a:xfrm>
              <a:custGeom>
                <a:avLst/>
                <a:gdLst>
                  <a:gd name="T0" fmla="*/ 57125 w 10"/>
                  <a:gd name="T1" fmla="*/ 0 h 17"/>
                  <a:gd name="T2" fmla="*/ 0 w 10"/>
                  <a:gd name="T3" fmla="*/ 65890 h 17"/>
                  <a:gd name="T4" fmla="*/ 0 w 10"/>
                  <a:gd name="T5" fmla="*/ 182208 h 17"/>
                  <a:gd name="T6" fmla="*/ 114076 w 10"/>
                  <a:gd name="T7" fmla="*/ 182208 h 17"/>
                  <a:gd name="T8" fmla="*/ 114076 w 10"/>
                  <a:gd name="T9" fmla="*/ 65890 h 17"/>
                  <a:gd name="T10" fmla="*/ 57125 w 10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17"/>
                  <a:gd name="T20" fmla="*/ 10 w 10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17">
                    <a:moveTo>
                      <a:pt x="5" y="0"/>
                    </a:moveTo>
                    <a:lnTo>
                      <a:pt x="0" y="6"/>
                    </a:lnTo>
                    <a:lnTo>
                      <a:pt x="0" y="17"/>
                    </a:lnTo>
                    <a:lnTo>
                      <a:pt x="10" y="17"/>
                    </a:lnTo>
                    <a:lnTo>
                      <a:pt x="1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BB300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81" name="Rectangle 182"/>
              <p:cNvSpPr>
                <a:spLocks noChangeArrowheads="1"/>
              </p:cNvSpPr>
              <p:nvPr/>
            </p:nvSpPr>
            <p:spPr bwMode="auto">
              <a:xfrm>
                <a:off x="5230" y="2826"/>
                <a:ext cx="15" cy="30"/>
              </a:xfrm>
              <a:prstGeom prst="rect">
                <a:avLst/>
              </a:prstGeom>
              <a:solidFill>
                <a:srgbClr val="0056A2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82" name="Freeform 183"/>
              <p:cNvSpPr>
                <a:spLocks/>
              </p:cNvSpPr>
              <p:nvPr/>
            </p:nvSpPr>
            <p:spPr bwMode="auto">
              <a:xfrm>
                <a:off x="5257" y="2822"/>
                <a:ext cx="7" cy="38"/>
              </a:xfrm>
              <a:custGeom>
                <a:avLst/>
                <a:gdLst>
                  <a:gd name="T0" fmla="*/ 0 w 2"/>
                  <a:gd name="T1" fmla="*/ 0 h 10"/>
                  <a:gd name="T2" fmla="*/ 0 w 2"/>
                  <a:gd name="T3" fmla="*/ 114076 h 10"/>
                  <a:gd name="T4" fmla="*/ 12603 w 2"/>
                  <a:gd name="T5" fmla="*/ 0 h 10"/>
                  <a:gd name="T6" fmla="*/ 0 w 2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0"/>
                  <a:gd name="T14" fmla="*/ 2 w 2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0">
                    <a:moveTo>
                      <a:pt x="0" y="0"/>
                    </a:moveTo>
                    <a:lnTo>
                      <a:pt x="0" y="1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B300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7693" name="Group 96"/>
            <p:cNvGrpSpPr>
              <a:grpSpLocks/>
            </p:cNvGrpSpPr>
            <p:nvPr/>
          </p:nvGrpSpPr>
          <p:grpSpPr bwMode="auto">
            <a:xfrm>
              <a:off x="4734" y="2794"/>
              <a:ext cx="184" cy="241"/>
              <a:chOff x="3029" y="2813"/>
              <a:chExt cx="234" cy="268"/>
            </a:xfrm>
          </p:grpSpPr>
          <p:sp>
            <p:nvSpPr>
              <p:cNvPr id="27740" name="Freeform 97"/>
              <p:cNvSpPr>
                <a:spLocks/>
              </p:cNvSpPr>
              <p:nvPr/>
            </p:nvSpPr>
            <p:spPr bwMode="auto">
              <a:xfrm>
                <a:off x="3123" y="2960"/>
                <a:ext cx="42" cy="79"/>
              </a:xfrm>
              <a:custGeom>
                <a:avLst/>
                <a:gdLst>
                  <a:gd name="T0" fmla="*/ 12130 w 11"/>
                  <a:gd name="T1" fmla="*/ 0 h 21"/>
                  <a:gd name="T2" fmla="*/ 0 w 11"/>
                  <a:gd name="T3" fmla="*/ 223713 h 21"/>
                  <a:gd name="T4" fmla="*/ 129864 w 11"/>
                  <a:gd name="T5" fmla="*/ 223713 h 21"/>
                  <a:gd name="T6" fmla="*/ 129864 w 11"/>
                  <a:gd name="T7" fmla="*/ 0 h 21"/>
                  <a:gd name="T8" fmla="*/ 12130 w 11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21"/>
                  <a:gd name="T17" fmla="*/ 11 w 11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21">
                    <a:moveTo>
                      <a:pt x="1" y="0"/>
                    </a:moveTo>
                    <a:cubicBezTo>
                      <a:pt x="3" y="7"/>
                      <a:pt x="2" y="14"/>
                      <a:pt x="0" y="21"/>
                    </a:cubicBezTo>
                    <a:cubicBezTo>
                      <a:pt x="3" y="21"/>
                      <a:pt x="8" y="21"/>
                      <a:pt x="11" y="21"/>
                    </a:cubicBezTo>
                    <a:cubicBezTo>
                      <a:pt x="10" y="14"/>
                      <a:pt x="9" y="8"/>
                      <a:pt x="11" y="0"/>
                    </a:cubicBezTo>
                    <a:cubicBezTo>
                      <a:pt x="8" y="1"/>
                      <a:pt x="4" y="0"/>
                      <a:pt x="1" y="0"/>
                    </a:cubicBezTo>
                    <a:close/>
                  </a:path>
                </a:pathLst>
              </a:custGeom>
              <a:solidFill>
                <a:srgbClr val="926C2B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41" name="Freeform 98"/>
              <p:cNvSpPr>
                <a:spLocks/>
              </p:cNvSpPr>
              <p:nvPr/>
            </p:nvSpPr>
            <p:spPr bwMode="auto">
              <a:xfrm>
                <a:off x="3070" y="2813"/>
                <a:ext cx="174" cy="177"/>
              </a:xfrm>
              <a:custGeom>
                <a:avLst/>
                <a:gdLst>
                  <a:gd name="T0" fmla="*/ 131620 w 46"/>
                  <a:gd name="T1" fmla="*/ 431018 h 47"/>
                  <a:gd name="T2" fmla="*/ 167233 w 46"/>
                  <a:gd name="T3" fmla="*/ 481707 h 47"/>
                  <a:gd name="T4" fmla="*/ 210646 w 46"/>
                  <a:gd name="T5" fmla="*/ 462008 h 47"/>
                  <a:gd name="T6" fmla="*/ 266330 w 46"/>
                  <a:gd name="T7" fmla="*/ 493777 h 47"/>
                  <a:gd name="T8" fmla="*/ 310560 w 46"/>
                  <a:gd name="T9" fmla="*/ 431018 h 47"/>
                  <a:gd name="T10" fmla="*/ 397964 w 46"/>
                  <a:gd name="T11" fmla="*/ 473482 h 47"/>
                  <a:gd name="T12" fmla="*/ 442179 w 46"/>
                  <a:gd name="T13" fmla="*/ 387818 h 47"/>
                  <a:gd name="T14" fmla="*/ 509555 w 46"/>
                  <a:gd name="T15" fmla="*/ 299307 h 47"/>
                  <a:gd name="T16" fmla="*/ 433623 w 46"/>
                  <a:gd name="T17" fmla="*/ 225656 h 47"/>
                  <a:gd name="T18" fmla="*/ 453868 w 46"/>
                  <a:gd name="T19" fmla="*/ 85676 h 47"/>
                  <a:gd name="T20" fmla="*/ 298909 w 46"/>
                  <a:gd name="T21" fmla="*/ 65961 h 47"/>
                  <a:gd name="T22" fmla="*/ 210646 w 46"/>
                  <a:gd name="T23" fmla="*/ 11275 h 47"/>
                  <a:gd name="T24" fmla="*/ 167233 w 46"/>
                  <a:gd name="T25" fmla="*/ 108426 h 47"/>
                  <a:gd name="T26" fmla="*/ 67334 w 46"/>
                  <a:gd name="T27" fmla="*/ 127911 h 47"/>
                  <a:gd name="T28" fmla="*/ 75932 w 46"/>
                  <a:gd name="T29" fmla="*/ 237146 h 47"/>
                  <a:gd name="T30" fmla="*/ 0 w 46"/>
                  <a:gd name="T31" fmla="*/ 279607 h 47"/>
                  <a:gd name="T32" fmla="*/ 55688 w 46"/>
                  <a:gd name="T33" fmla="*/ 450789 h 47"/>
                  <a:gd name="T34" fmla="*/ 131620 w 46"/>
                  <a:gd name="T35" fmla="*/ 431018 h 4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6"/>
                  <a:gd name="T55" fmla="*/ 0 h 47"/>
                  <a:gd name="T56" fmla="*/ 46 w 46"/>
                  <a:gd name="T57" fmla="*/ 47 h 4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6" h="47">
                    <a:moveTo>
                      <a:pt x="12" y="40"/>
                    </a:moveTo>
                    <a:cubicBezTo>
                      <a:pt x="13" y="42"/>
                      <a:pt x="13" y="44"/>
                      <a:pt x="15" y="45"/>
                    </a:cubicBezTo>
                    <a:cubicBezTo>
                      <a:pt x="16" y="45"/>
                      <a:pt x="18" y="44"/>
                      <a:pt x="19" y="43"/>
                    </a:cubicBezTo>
                    <a:cubicBezTo>
                      <a:pt x="19" y="44"/>
                      <a:pt x="22" y="47"/>
                      <a:pt x="24" y="46"/>
                    </a:cubicBezTo>
                    <a:cubicBezTo>
                      <a:pt x="27" y="46"/>
                      <a:pt x="27" y="43"/>
                      <a:pt x="28" y="40"/>
                    </a:cubicBezTo>
                    <a:cubicBezTo>
                      <a:pt x="31" y="42"/>
                      <a:pt x="33" y="46"/>
                      <a:pt x="36" y="44"/>
                    </a:cubicBezTo>
                    <a:cubicBezTo>
                      <a:pt x="41" y="42"/>
                      <a:pt x="39" y="39"/>
                      <a:pt x="40" y="36"/>
                    </a:cubicBezTo>
                    <a:cubicBezTo>
                      <a:pt x="42" y="33"/>
                      <a:pt x="45" y="33"/>
                      <a:pt x="46" y="28"/>
                    </a:cubicBezTo>
                    <a:cubicBezTo>
                      <a:pt x="46" y="24"/>
                      <a:pt x="42" y="22"/>
                      <a:pt x="39" y="21"/>
                    </a:cubicBezTo>
                    <a:cubicBezTo>
                      <a:pt x="41" y="18"/>
                      <a:pt x="45" y="13"/>
                      <a:pt x="41" y="8"/>
                    </a:cubicBezTo>
                    <a:cubicBezTo>
                      <a:pt x="38" y="3"/>
                      <a:pt x="32" y="4"/>
                      <a:pt x="27" y="6"/>
                    </a:cubicBezTo>
                    <a:cubicBezTo>
                      <a:pt x="25" y="4"/>
                      <a:pt x="24" y="0"/>
                      <a:pt x="19" y="1"/>
                    </a:cubicBezTo>
                    <a:cubicBezTo>
                      <a:pt x="14" y="3"/>
                      <a:pt x="15" y="5"/>
                      <a:pt x="15" y="10"/>
                    </a:cubicBezTo>
                    <a:cubicBezTo>
                      <a:pt x="12" y="10"/>
                      <a:pt x="9" y="9"/>
                      <a:pt x="6" y="12"/>
                    </a:cubicBezTo>
                    <a:cubicBezTo>
                      <a:pt x="3" y="15"/>
                      <a:pt x="7" y="19"/>
                      <a:pt x="7" y="22"/>
                    </a:cubicBezTo>
                    <a:cubicBezTo>
                      <a:pt x="5" y="24"/>
                      <a:pt x="0" y="23"/>
                      <a:pt x="0" y="26"/>
                    </a:cubicBezTo>
                    <a:cubicBezTo>
                      <a:pt x="0" y="32"/>
                      <a:pt x="0" y="40"/>
                      <a:pt x="5" y="42"/>
                    </a:cubicBezTo>
                    <a:cubicBezTo>
                      <a:pt x="8" y="44"/>
                      <a:pt x="9" y="40"/>
                      <a:pt x="12" y="40"/>
                    </a:cubicBezTo>
                    <a:close/>
                  </a:path>
                </a:pathLst>
              </a:custGeom>
              <a:solidFill>
                <a:srgbClr val="009049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42" name="Freeform 99"/>
              <p:cNvSpPr>
                <a:spLocks/>
              </p:cNvSpPr>
              <p:nvPr/>
            </p:nvSpPr>
            <p:spPr bwMode="auto">
              <a:xfrm>
                <a:off x="3029" y="3001"/>
                <a:ext cx="234" cy="80"/>
              </a:xfrm>
              <a:custGeom>
                <a:avLst/>
                <a:gdLst>
                  <a:gd name="T0" fmla="*/ 314719 w 62"/>
                  <a:gd name="T1" fmla="*/ 82549 h 21"/>
                  <a:gd name="T2" fmla="*/ 425099 w 62"/>
                  <a:gd name="T3" fmla="*/ 23989 h 21"/>
                  <a:gd name="T4" fmla="*/ 491649 w 62"/>
                  <a:gd name="T5" fmla="*/ 82549 h 21"/>
                  <a:gd name="T6" fmla="*/ 621104 w 62"/>
                  <a:gd name="T7" fmla="*/ 70545 h 21"/>
                  <a:gd name="T8" fmla="*/ 653154 w 62"/>
                  <a:gd name="T9" fmla="*/ 174149 h 21"/>
                  <a:gd name="T10" fmla="*/ 480096 w 62"/>
                  <a:gd name="T11" fmla="*/ 219863 h 21"/>
                  <a:gd name="T12" fmla="*/ 109569 w 62"/>
                  <a:gd name="T13" fmla="*/ 211025 h 21"/>
                  <a:gd name="T14" fmla="*/ 32266 w 62"/>
                  <a:gd name="T15" fmla="*/ 91387 h 21"/>
                  <a:gd name="T16" fmla="*/ 130266 w 62"/>
                  <a:gd name="T17" fmla="*/ 70545 h 21"/>
                  <a:gd name="T18" fmla="*/ 196817 w 62"/>
                  <a:gd name="T19" fmla="*/ 0 h 21"/>
                  <a:gd name="T20" fmla="*/ 314719 w 62"/>
                  <a:gd name="T21" fmla="*/ 82549 h 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2"/>
                  <a:gd name="T34" fmla="*/ 0 h 21"/>
                  <a:gd name="T35" fmla="*/ 62 w 62"/>
                  <a:gd name="T36" fmla="*/ 21 h 2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2" h="21">
                    <a:moveTo>
                      <a:pt x="29" y="7"/>
                    </a:moveTo>
                    <a:cubicBezTo>
                      <a:pt x="32" y="5"/>
                      <a:pt x="35" y="2"/>
                      <a:pt x="39" y="2"/>
                    </a:cubicBezTo>
                    <a:cubicBezTo>
                      <a:pt x="42" y="2"/>
                      <a:pt x="43" y="5"/>
                      <a:pt x="45" y="7"/>
                    </a:cubicBezTo>
                    <a:cubicBezTo>
                      <a:pt x="49" y="3"/>
                      <a:pt x="54" y="3"/>
                      <a:pt x="57" y="6"/>
                    </a:cubicBezTo>
                    <a:cubicBezTo>
                      <a:pt x="59" y="7"/>
                      <a:pt x="62" y="12"/>
                      <a:pt x="60" y="15"/>
                    </a:cubicBezTo>
                    <a:cubicBezTo>
                      <a:pt x="56" y="18"/>
                      <a:pt x="47" y="17"/>
                      <a:pt x="44" y="19"/>
                    </a:cubicBezTo>
                    <a:cubicBezTo>
                      <a:pt x="41" y="21"/>
                      <a:pt x="19" y="17"/>
                      <a:pt x="10" y="18"/>
                    </a:cubicBezTo>
                    <a:cubicBezTo>
                      <a:pt x="7" y="19"/>
                      <a:pt x="0" y="13"/>
                      <a:pt x="3" y="8"/>
                    </a:cubicBezTo>
                    <a:cubicBezTo>
                      <a:pt x="4" y="7"/>
                      <a:pt x="7" y="7"/>
                      <a:pt x="12" y="6"/>
                    </a:cubicBezTo>
                    <a:cubicBezTo>
                      <a:pt x="10" y="3"/>
                      <a:pt x="16" y="0"/>
                      <a:pt x="18" y="0"/>
                    </a:cubicBezTo>
                    <a:cubicBezTo>
                      <a:pt x="22" y="0"/>
                      <a:pt x="27" y="7"/>
                      <a:pt x="29" y="7"/>
                    </a:cubicBezTo>
                    <a:close/>
                  </a:path>
                </a:pathLst>
              </a:custGeom>
              <a:solidFill>
                <a:srgbClr val="69C34E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7694" name="Group 142"/>
            <p:cNvGrpSpPr>
              <a:grpSpLocks/>
            </p:cNvGrpSpPr>
            <p:nvPr/>
          </p:nvGrpSpPr>
          <p:grpSpPr bwMode="auto">
            <a:xfrm>
              <a:off x="5136" y="2784"/>
              <a:ext cx="453" cy="380"/>
              <a:chOff x="5136" y="2784"/>
              <a:chExt cx="453" cy="380"/>
            </a:xfrm>
          </p:grpSpPr>
          <p:sp>
            <p:nvSpPr>
              <p:cNvPr id="27700" name="Freeform 102"/>
              <p:cNvSpPr>
                <a:spLocks/>
              </p:cNvSpPr>
              <p:nvPr/>
            </p:nvSpPr>
            <p:spPr bwMode="auto">
              <a:xfrm>
                <a:off x="5509" y="2784"/>
                <a:ext cx="80" cy="80"/>
              </a:xfrm>
              <a:custGeom>
                <a:avLst/>
                <a:gdLst>
                  <a:gd name="T0" fmla="*/ 0 w 21"/>
                  <a:gd name="T1" fmla="*/ 0 h 21"/>
                  <a:gd name="T2" fmla="*/ 199025 w 21"/>
                  <a:gd name="T3" fmla="*/ 244754 h 21"/>
                  <a:gd name="T4" fmla="*/ 244754 w 21"/>
                  <a:gd name="T5" fmla="*/ 244754 h 21"/>
                  <a:gd name="T6" fmla="*/ 45714 w 21"/>
                  <a:gd name="T7" fmla="*/ 0 h 21"/>
                  <a:gd name="T8" fmla="*/ 0 w 21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1"/>
                  <a:gd name="T17" fmla="*/ 21 w 21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1">
                    <a:moveTo>
                      <a:pt x="0" y="0"/>
                    </a:moveTo>
                    <a:lnTo>
                      <a:pt x="17" y="21"/>
                    </a:lnTo>
                    <a:lnTo>
                      <a:pt x="21" y="2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97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01" name="Freeform 103"/>
              <p:cNvSpPr>
                <a:spLocks/>
              </p:cNvSpPr>
              <p:nvPr/>
            </p:nvSpPr>
            <p:spPr bwMode="auto">
              <a:xfrm>
                <a:off x="5509" y="2784"/>
                <a:ext cx="80" cy="80"/>
              </a:xfrm>
              <a:custGeom>
                <a:avLst/>
                <a:gdLst>
                  <a:gd name="T0" fmla="*/ 0 w 21"/>
                  <a:gd name="T1" fmla="*/ 0 h 21"/>
                  <a:gd name="T2" fmla="*/ 199025 w 21"/>
                  <a:gd name="T3" fmla="*/ 244754 h 21"/>
                  <a:gd name="T4" fmla="*/ 244754 w 21"/>
                  <a:gd name="T5" fmla="*/ 244754 h 21"/>
                  <a:gd name="T6" fmla="*/ 45714 w 21"/>
                  <a:gd name="T7" fmla="*/ 0 h 21"/>
                  <a:gd name="T8" fmla="*/ 0 w 21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1"/>
                  <a:gd name="T17" fmla="*/ 21 w 21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1">
                    <a:moveTo>
                      <a:pt x="0" y="0"/>
                    </a:moveTo>
                    <a:lnTo>
                      <a:pt x="17" y="21"/>
                    </a:lnTo>
                    <a:lnTo>
                      <a:pt x="21" y="2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9A89A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02" name="Freeform 104"/>
              <p:cNvSpPr>
                <a:spLocks/>
              </p:cNvSpPr>
              <p:nvPr/>
            </p:nvSpPr>
            <p:spPr bwMode="auto">
              <a:xfrm>
                <a:off x="5566" y="2864"/>
                <a:ext cx="23" cy="279"/>
              </a:xfrm>
              <a:custGeom>
                <a:avLst/>
                <a:gdLst>
                  <a:gd name="T0" fmla="*/ 47096 w 6"/>
                  <a:gd name="T1" fmla="*/ 0 h 74"/>
                  <a:gd name="T2" fmla="*/ 38031 w 6"/>
                  <a:gd name="T3" fmla="*/ 66300 h 74"/>
                  <a:gd name="T4" fmla="*/ 38031 w 6"/>
                  <a:gd name="T5" fmla="*/ 801393 h 74"/>
                  <a:gd name="T6" fmla="*/ 0 w 6"/>
                  <a:gd name="T7" fmla="*/ 801393 h 74"/>
                  <a:gd name="T8" fmla="*/ 0 w 6"/>
                  <a:gd name="T9" fmla="*/ 54771 h 74"/>
                  <a:gd name="T10" fmla="*/ 25687 w 6"/>
                  <a:gd name="T11" fmla="*/ 0 h 74"/>
                  <a:gd name="T12" fmla="*/ 47096 w 6"/>
                  <a:gd name="T13" fmla="*/ 0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4"/>
                  <a:gd name="T23" fmla="*/ 6 w 6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4">
                    <a:moveTo>
                      <a:pt x="4" y="0"/>
                    </a:moveTo>
                    <a:cubicBezTo>
                      <a:pt x="5" y="1"/>
                      <a:pt x="6" y="5"/>
                      <a:pt x="3" y="6"/>
                    </a:cubicBezTo>
                    <a:lnTo>
                      <a:pt x="3" y="74"/>
                    </a:lnTo>
                    <a:lnTo>
                      <a:pt x="0" y="74"/>
                    </a:lnTo>
                    <a:cubicBezTo>
                      <a:pt x="0" y="51"/>
                      <a:pt x="0" y="28"/>
                      <a:pt x="0" y="5"/>
                    </a:cubicBezTo>
                    <a:cubicBezTo>
                      <a:pt x="4" y="4"/>
                      <a:pt x="3" y="2"/>
                      <a:pt x="2" y="0"/>
                    </a:cubicBezTo>
                    <a:cubicBezTo>
                      <a:pt x="2" y="0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A9A89A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03" name="Freeform 105"/>
              <p:cNvSpPr>
                <a:spLocks/>
              </p:cNvSpPr>
              <p:nvPr/>
            </p:nvSpPr>
            <p:spPr bwMode="auto">
              <a:xfrm>
                <a:off x="5460" y="2796"/>
                <a:ext cx="114" cy="368"/>
              </a:xfrm>
              <a:custGeom>
                <a:avLst/>
                <a:gdLst>
                  <a:gd name="T0" fmla="*/ 57 w 114"/>
                  <a:gd name="T1" fmla="*/ 0 h 368"/>
                  <a:gd name="T2" fmla="*/ 0 w 114"/>
                  <a:gd name="T3" fmla="*/ 79 h 368"/>
                  <a:gd name="T4" fmla="*/ 0 w 114"/>
                  <a:gd name="T5" fmla="*/ 368 h 368"/>
                  <a:gd name="T6" fmla="*/ 114 w 114"/>
                  <a:gd name="T7" fmla="*/ 358 h 368"/>
                  <a:gd name="T8" fmla="*/ 114 w 114"/>
                  <a:gd name="T9" fmla="*/ 68 h 368"/>
                  <a:gd name="T10" fmla="*/ 57 w 114"/>
                  <a:gd name="T11" fmla="*/ 0 h 36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4"/>
                  <a:gd name="T19" fmla="*/ 0 h 368"/>
                  <a:gd name="T20" fmla="*/ 114 w 114"/>
                  <a:gd name="T21" fmla="*/ 368 h 36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4" h="368">
                    <a:moveTo>
                      <a:pt x="57" y="0"/>
                    </a:moveTo>
                    <a:lnTo>
                      <a:pt x="0" y="79"/>
                    </a:lnTo>
                    <a:lnTo>
                      <a:pt x="0" y="368"/>
                    </a:lnTo>
                    <a:lnTo>
                      <a:pt x="114" y="358"/>
                    </a:lnTo>
                    <a:lnTo>
                      <a:pt x="114" y="68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BB300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04" name="Freeform 106"/>
              <p:cNvSpPr>
                <a:spLocks/>
              </p:cNvSpPr>
              <p:nvPr/>
            </p:nvSpPr>
            <p:spPr bwMode="auto">
              <a:xfrm>
                <a:off x="5158" y="2864"/>
                <a:ext cx="302" cy="298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846931 h 79"/>
                  <a:gd name="T4" fmla="*/ 874075 w 80"/>
                  <a:gd name="T5" fmla="*/ 858470 h 79"/>
                  <a:gd name="T6" fmla="*/ 874075 w 80"/>
                  <a:gd name="T7" fmla="*/ 0 h 79"/>
                  <a:gd name="T8" fmla="*/ 0 w 80"/>
                  <a:gd name="T9" fmla="*/ 0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79"/>
                  <a:gd name="T17" fmla="*/ 80 w 80"/>
                  <a:gd name="T18" fmla="*/ 79 h 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79">
                    <a:moveTo>
                      <a:pt x="0" y="0"/>
                    </a:moveTo>
                    <a:lnTo>
                      <a:pt x="0" y="78"/>
                    </a:lnTo>
                    <a:lnTo>
                      <a:pt x="80" y="79"/>
                    </a:lnTo>
                    <a:lnTo>
                      <a:pt x="8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B300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05" name="Rectangle 107"/>
              <p:cNvSpPr>
                <a:spLocks noChangeArrowheads="1"/>
              </p:cNvSpPr>
              <p:nvPr/>
            </p:nvSpPr>
            <p:spPr bwMode="auto">
              <a:xfrm>
                <a:off x="5185" y="2950"/>
                <a:ext cx="23" cy="4"/>
              </a:xfrm>
              <a:prstGeom prst="rect">
                <a:avLst/>
              </a:prstGeom>
              <a:solidFill>
                <a:srgbClr val="949393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06" name="Rectangle 108"/>
              <p:cNvSpPr>
                <a:spLocks noChangeArrowheads="1"/>
              </p:cNvSpPr>
              <p:nvPr/>
            </p:nvSpPr>
            <p:spPr bwMode="auto">
              <a:xfrm>
                <a:off x="5328" y="2950"/>
                <a:ext cx="23" cy="4"/>
              </a:xfrm>
              <a:prstGeom prst="rect">
                <a:avLst/>
              </a:prstGeom>
              <a:solidFill>
                <a:srgbClr val="949393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07" name="Rectangle 109"/>
              <p:cNvSpPr>
                <a:spLocks noChangeArrowheads="1"/>
              </p:cNvSpPr>
              <p:nvPr/>
            </p:nvSpPr>
            <p:spPr bwMode="auto">
              <a:xfrm>
                <a:off x="5257" y="2950"/>
                <a:ext cx="22" cy="4"/>
              </a:xfrm>
              <a:prstGeom prst="rect">
                <a:avLst/>
              </a:prstGeom>
              <a:solidFill>
                <a:srgbClr val="949393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08" name="Rectangle 110"/>
              <p:cNvSpPr>
                <a:spLocks noChangeArrowheads="1"/>
              </p:cNvSpPr>
              <p:nvPr/>
            </p:nvSpPr>
            <p:spPr bwMode="auto">
              <a:xfrm>
                <a:off x="5400" y="2950"/>
                <a:ext cx="23" cy="4"/>
              </a:xfrm>
              <a:prstGeom prst="rect">
                <a:avLst/>
              </a:prstGeom>
              <a:solidFill>
                <a:srgbClr val="949393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09" name="Rectangle 111"/>
              <p:cNvSpPr>
                <a:spLocks noChangeArrowheads="1"/>
              </p:cNvSpPr>
              <p:nvPr/>
            </p:nvSpPr>
            <p:spPr bwMode="auto">
              <a:xfrm>
                <a:off x="5185" y="2898"/>
                <a:ext cx="23" cy="41"/>
              </a:xfrm>
              <a:prstGeom prst="rect">
                <a:avLst/>
              </a:prstGeom>
              <a:solidFill>
                <a:srgbClr val="0089E1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10" name="Rectangle 112"/>
              <p:cNvSpPr>
                <a:spLocks noChangeArrowheads="1"/>
              </p:cNvSpPr>
              <p:nvPr/>
            </p:nvSpPr>
            <p:spPr bwMode="auto">
              <a:xfrm>
                <a:off x="5328" y="2898"/>
                <a:ext cx="23" cy="41"/>
              </a:xfrm>
              <a:prstGeom prst="rect">
                <a:avLst/>
              </a:prstGeom>
              <a:solidFill>
                <a:srgbClr val="0089E1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11" name="Rectangle 113"/>
              <p:cNvSpPr>
                <a:spLocks noChangeArrowheads="1"/>
              </p:cNvSpPr>
              <p:nvPr/>
            </p:nvSpPr>
            <p:spPr bwMode="auto">
              <a:xfrm>
                <a:off x="5257" y="2898"/>
                <a:ext cx="22" cy="41"/>
              </a:xfrm>
              <a:prstGeom prst="rect">
                <a:avLst/>
              </a:prstGeom>
              <a:solidFill>
                <a:srgbClr val="0089E1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12" name="Rectangle 114"/>
              <p:cNvSpPr>
                <a:spLocks noChangeArrowheads="1"/>
              </p:cNvSpPr>
              <p:nvPr/>
            </p:nvSpPr>
            <p:spPr bwMode="auto">
              <a:xfrm>
                <a:off x="5400" y="2898"/>
                <a:ext cx="23" cy="41"/>
              </a:xfrm>
              <a:prstGeom prst="rect">
                <a:avLst/>
              </a:prstGeom>
              <a:solidFill>
                <a:srgbClr val="0089E1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13" name="Rectangle 115"/>
              <p:cNvSpPr>
                <a:spLocks noChangeArrowheads="1"/>
              </p:cNvSpPr>
              <p:nvPr/>
            </p:nvSpPr>
            <p:spPr bwMode="auto">
              <a:xfrm>
                <a:off x="5185" y="3030"/>
                <a:ext cx="23" cy="7"/>
              </a:xfrm>
              <a:prstGeom prst="rect">
                <a:avLst/>
              </a:prstGeom>
              <a:solidFill>
                <a:srgbClr val="949393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14" name="Rectangle 116"/>
              <p:cNvSpPr>
                <a:spLocks noChangeArrowheads="1"/>
              </p:cNvSpPr>
              <p:nvPr/>
            </p:nvSpPr>
            <p:spPr bwMode="auto">
              <a:xfrm>
                <a:off x="5328" y="3030"/>
                <a:ext cx="23" cy="7"/>
              </a:xfrm>
              <a:prstGeom prst="rect">
                <a:avLst/>
              </a:prstGeom>
              <a:solidFill>
                <a:srgbClr val="949393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15" name="Rectangle 117"/>
              <p:cNvSpPr>
                <a:spLocks noChangeArrowheads="1"/>
              </p:cNvSpPr>
              <p:nvPr/>
            </p:nvSpPr>
            <p:spPr bwMode="auto">
              <a:xfrm>
                <a:off x="5257" y="3030"/>
                <a:ext cx="22" cy="7"/>
              </a:xfrm>
              <a:prstGeom prst="rect">
                <a:avLst/>
              </a:prstGeom>
              <a:solidFill>
                <a:srgbClr val="949393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16" name="Rectangle 118"/>
              <p:cNvSpPr>
                <a:spLocks noChangeArrowheads="1"/>
              </p:cNvSpPr>
              <p:nvPr/>
            </p:nvSpPr>
            <p:spPr bwMode="auto">
              <a:xfrm>
                <a:off x="5400" y="3030"/>
                <a:ext cx="23" cy="7"/>
              </a:xfrm>
              <a:prstGeom prst="rect">
                <a:avLst/>
              </a:prstGeom>
              <a:solidFill>
                <a:srgbClr val="949393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17" name="Rectangle 119"/>
              <p:cNvSpPr>
                <a:spLocks noChangeArrowheads="1"/>
              </p:cNvSpPr>
              <p:nvPr/>
            </p:nvSpPr>
            <p:spPr bwMode="auto">
              <a:xfrm>
                <a:off x="5185" y="2977"/>
                <a:ext cx="23" cy="41"/>
              </a:xfrm>
              <a:prstGeom prst="rect">
                <a:avLst/>
              </a:prstGeom>
              <a:solidFill>
                <a:srgbClr val="0089E1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18" name="Rectangle 120"/>
              <p:cNvSpPr>
                <a:spLocks noChangeArrowheads="1"/>
              </p:cNvSpPr>
              <p:nvPr/>
            </p:nvSpPr>
            <p:spPr bwMode="auto">
              <a:xfrm>
                <a:off x="5328" y="2977"/>
                <a:ext cx="23" cy="41"/>
              </a:xfrm>
              <a:prstGeom prst="rect">
                <a:avLst/>
              </a:prstGeom>
              <a:solidFill>
                <a:srgbClr val="0089E1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19" name="Rectangle 121"/>
              <p:cNvSpPr>
                <a:spLocks noChangeArrowheads="1"/>
              </p:cNvSpPr>
              <p:nvPr/>
            </p:nvSpPr>
            <p:spPr bwMode="auto">
              <a:xfrm>
                <a:off x="5256" y="2975"/>
                <a:ext cx="22" cy="41"/>
              </a:xfrm>
              <a:prstGeom prst="rect">
                <a:avLst/>
              </a:prstGeom>
              <a:solidFill>
                <a:srgbClr val="0089E1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20" name="Rectangle 122"/>
              <p:cNvSpPr>
                <a:spLocks noChangeArrowheads="1"/>
              </p:cNvSpPr>
              <p:nvPr/>
            </p:nvSpPr>
            <p:spPr bwMode="auto">
              <a:xfrm>
                <a:off x="5400" y="2977"/>
                <a:ext cx="23" cy="41"/>
              </a:xfrm>
              <a:prstGeom prst="rect">
                <a:avLst/>
              </a:prstGeom>
              <a:solidFill>
                <a:srgbClr val="0089E1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21" name="Rectangle 123"/>
              <p:cNvSpPr>
                <a:spLocks noChangeArrowheads="1"/>
              </p:cNvSpPr>
              <p:nvPr/>
            </p:nvSpPr>
            <p:spPr bwMode="auto">
              <a:xfrm>
                <a:off x="5185" y="3120"/>
                <a:ext cx="23" cy="8"/>
              </a:xfrm>
              <a:prstGeom prst="rect">
                <a:avLst/>
              </a:prstGeom>
              <a:solidFill>
                <a:srgbClr val="949393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22" name="Rectangle 124"/>
              <p:cNvSpPr>
                <a:spLocks noChangeArrowheads="1"/>
              </p:cNvSpPr>
              <p:nvPr/>
            </p:nvSpPr>
            <p:spPr bwMode="auto">
              <a:xfrm>
                <a:off x="5328" y="3120"/>
                <a:ext cx="23" cy="8"/>
              </a:xfrm>
              <a:prstGeom prst="rect">
                <a:avLst/>
              </a:prstGeom>
              <a:solidFill>
                <a:srgbClr val="949393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23" name="Rectangle 125"/>
              <p:cNvSpPr>
                <a:spLocks noChangeArrowheads="1"/>
              </p:cNvSpPr>
              <p:nvPr/>
            </p:nvSpPr>
            <p:spPr bwMode="auto">
              <a:xfrm>
                <a:off x="5257" y="3120"/>
                <a:ext cx="22" cy="8"/>
              </a:xfrm>
              <a:prstGeom prst="rect">
                <a:avLst/>
              </a:prstGeom>
              <a:solidFill>
                <a:srgbClr val="949393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24" name="Rectangle 126"/>
              <p:cNvSpPr>
                <a:spLocks noChangeArrowheads="1"/>
              </p:cNvSpPr>
              <p:nvPr/>
            </p:nvSpPr>
            <p:spPr bwMode="auto">
              <a:xfrm>
                <a:off x="5400" y="3120"/>
                <a:ext cx="23" cy="8"/>
              </a:xfrm>
              <a:prstGeom prst="rect">
                <a:avLst/>
              </a:prstGeom>
              <a:solidFill>
                <a:srgbClr val="949393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25" name="Rectangle 127"/>
              <p:cNvSpPr>
                <a:spLocks noChangeArrowheads="1"/>
              </p:cNvSpPr>
              <p:nvPr/>
            </p:nvSpPr>
            <p:spPr bwMode="auto">
              <a:xfrm>
                <a:off x="5185" y="3067"/>
                <a:ext cx="23" cy="46"/>
              </a:xfrm>
              <a:prstGeom prst="rect">
                <a:avLst/>
              </a:prstGeom>
              <a:solidFill>
                <a:srgbClr val="0089E1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26" name="Rectangle 128"/>
              <p:cNvSpPr>
                <a:spLocks noChangeArrowheads="1"/>
              </p:cNvSpPr>
              <p:nvPr/>
            </p:nvSpPr>
            <p:spPr bwMode="auto">
              <a:xfrm>
                <a:off x="5328" y="3067"/>
                <a:ext cx="23" cy="46"/>
              </a:xfrm>
              <a:prstGeom prst="rect">
                <a:avLst/>
              </a:prstGeom>
              <a:solidFill>
                <a:srgbClr val="0089E1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27" name="Rectangle 129"/>
              <p:cNvSpPr>
                <a:spLocks noChangeArrowheads="1"/>
              </p:cNvSpPr>
              <p:nvPr/>
            </p:nvSpPr>
            <p:spPr bwMode="auto">
              <a:xfrm>
                <a:off x="5257" y="3067"/>
                <a:ext cx="22" cy="46"/>
              </a:xfrm>
              <a:prstGeom prst="rect">
                <a:avLst/>
              </a:prstGeom>
              <a:solidFill>
                <a:srgbClr val="0089E1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28" name="Rectangle 130"/>
              <p:cNvSpPr>
                <a:spLocks noChangeArrowheads="1"/>
              </p:cNvSpPr>
              <p:nvPr/>
            </p:nvSpPr>
            <p:spPr bwMode="auto">
              <a:xfrm>
                <a:off x="5400" y="3067"/>
                <a:ext cx="23" cy="46"/>
              </a:xfrm>
              <a:prstGeom prst="rect">
                <a:avLst/>
              </a:prstGeom>
              <a:solidFill>
                <a:srgbClr val="0089E1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29" name="Freeform 131"/>
              <p:cNvSpPr>
                <a:spLocks/>
              </p:cNvSpPr>
              <p:nvPr/>
            </p:nvSpPr>
            <p:spPr bwMode="auto">
              <a:xfrm>
                <a:off x="5143" y="2879"/>
                <a:ext cx="15" cy="279"/>
              </a:xfrm>
              <a:custGeom>
                <a:avLst/>
                <a:gdLst>
                  <a:gd name="T0" fmla="*/ 0 w 4"/>
                  <a:gd name="T1" fmla="*/ 0 h 74"/>
                  <a:gd name="T2" fmla="*/ 30431 w 4"/>
                  <a:gd name="T3" fmla="*/ 54771 h 74"/>
                  <a:gd name="T4" fmla="*/ 30431 w 4"/>
                  <a:gd name="T5" fmla="*/ 801393 h 74"/>
                  <a:gd name="T6" fmla="*/ 41497 w 4"/>
                  <a:gd name="T7" fmla="*/ 801393 h 74"/>
                  <a:gd name="T8" fmla="*/ 41497 w 4"/>
                  <a:gd name="T9" fmla="*/ 54771 h 74"/>
                  <a:gd name="T10" fmla="*/ 22147 w 4"/>
                  <a:gd name="T11" fmla="*/ 0 h 74"/>
                  <a:gd name="T12" fmla="*/ 0 w 4"/>
                  <a:gd name="T13" fmla="*/ 0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74"/>
                  <a:gd name="T23" fmla="*/ 4 w 4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74">
                    <a:moveTo>
                      <a:pt x="0" y="0"/>
                    </a:moveTo>
                    <a:cubicBezTo>
                      <a:pt x="0" y="2"/>
                      <a:pt x="1" y="4"/>
                      <a:pt x="3" y="5"/>
                    </a:cubicBezTo>
                    <a:lnTo>
                      <a:pt x="3" y="74"/>
                    </a:lnTo>
                    <a:lnTo>
                      <a:pt x="4" y="74"/>
                    </a:lnTo>
                    <a:cubicBezTo>
                      <a:pt x="4" y="51"/>
                      <a:pt x="4" y="28"/>
                      <a:pt x="4" y="5"/>
                    </a:cubicBezTo>
                    <a:cubicBezTo>
                      <a:pt x="2" y="4"/>
                      <a:pt x="1" y="2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9A89A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30" name="Freeform 132"/>
              <p:cNvSpPr>
                <a:spLocks/>
              </p:cNvSpPr>
              <p:nvPr/>
            </p:nvSpPr>
            <p:spPr bwMode="auto">
              <a:xfrm>
                <a:off x="5136" y="2784"/>
                <a:ext cx="385" cy="95"/>
              </a:xfrm>
              <a:custGeom>
                <a:avLst/>
                <a:gdLst>
                  <a:gd name="T0" fmla="*/ 0 w 102"/>
                  <a:gd name="T1" fmla="*/ 286098 h 25"/>
                  <a:gd name="T2" fmla="*/ 939985 w 102"/>
                  <a:gd name="T3" fmla="*/ 286098 h 25"/>
                  <a:gd name="T4" fmla="*/ 1113099 w 102"/>
                  <a:gd name="T5" fmla="*/ 0 h 25"/>
                  <a:gd name="T6" fmla="*/ 271987 w 102"/>
                  <a:gd name="T7" fmla="*/ 0 h 25"/>
                  <a:gd name="T8" fmla="*/ 0 w 102"/>
                  <a:gd name="T9" fmla="*/ 286098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25"/>
                  <a:gd name="T17" fmla="*/ 102 w 102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25">
                    <a:moveTo>
                      <a:pt x="0" y="25"/>
                    </a:moveTo>
                    <a:lnTo>
                      <a:pt x="86" y="25"/>
                    </a:lnTo>
                    <a:lnTo>
                      <a:pt x="102" y="0"/>
                    </a:lnTo>
                    <a:lnTo>
                      <a:pt x="25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A097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31" name="Freeform 133"/>
              <p:cNvSpPr>
                <a:spLocks/>
              </p:cNvSpPr>
              <p:nvPr/>
            </p:nvSpPr>
            <p:spPr bwMode="auto">
              <a:xfrm>
                <a:off x="5136" y="2784"/>
                <a:ext cx="389" cy="95"/>
              </a:xfrm>
              <a:custGeom>
                <a:avLst/>
                <a:gdLst>
                  <a:gd name="T0" fmla="*/ 264275 w 103"/>
                  <a:gd name="T1" fmla="*/ 0 h 25"/>
                  <a:gd name="T2" fmla="*/ 1128712 w 103"/>
                  <a:gd name="T3" fmla="*/ 0 h 25"/>
                  <a:gd name="T4" fmla="*/ 931175 w 103"/>
                  <a:gd name="T5" fmla="*/ 286098 h 25"/>
                  <a:gd name="T6" fmla="*/ 0 w 103"/>
                  <a:gd name="T7" fmla="*/ 286098 h 25"/>
                  <a:gd name="T8" fmla="*/ 264275 w 103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3"/>
                  <a:gd name="T16" fmla="*/ 0 h 25"/>
                  <a:gd name="T17" fmla="*/ 103 w 10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3" h="25">
                    <a:moveTo>
                      <a:pt x="24" y="0"/>
                    </a:moveTo>
                    <a:lnTo>
                      <a:pt x="103" y="0"/>
                    </a:lnTo>
                    <a:lnTo>
                      <a:pt x="85" y="25"/>
                    </a:lnTo>
                    <a:lnTo>
                      <a:pt x="0" y="25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C1C0BF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32" name="Freeform 134"/>
              <p:cNvSpPr>
                <a:spLocks/>
              </p:cNvSpPr>
              <p:nvPr/>
            </p:nvSpPr>
            <p:spPr bwMode="auto">
              <a:xfrm>
                <a:off x="5396" y="2796"/>
                <a:ext cx="34" cy="26"/>
              </a:xfrm>
              <a:custGeom>
                <a:avLst/>
                <a:gdLst>
                  <a:gd name="T0" fmla="*/ 0 w 9"/>
                  <a:gd name="T1" fmla="*/ 0 h 7"/>
                  <a:gd name="T2" fmla="*/ 98558 w 9"/>
                  <a:gd name="T3" fmla="*/ 0 h 7"/>
                  <a:gd name="T4" fmla="*/ 86972 w 9"/>
                  <a:gd name="T5" fmla="*/ 68510 h 7"/>
                  <a:gd name="T6" fmla="*/ 55431 w 9"/>
                  <a:gd name="T7" fmla="*/ 68510 h 7"/>
                  <a:gd name="T8" fmla="*/ 0 w 9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0"/>
                    </a:moveTo>
                    <a:lnTo>
                      <a:pt x="9" y="0"/>
                    </a:lnTo>
                    <a:lnTo>
                      <a:pt x="8" y="7"/>
                    </a:lnTo>
                    <a:lnTo>
                      <a:pt x="5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8D8C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33" name="Freeform 135"/>
              <p:cNvSpPr>
                <a:spLocks/>
              </p:cNvSpPr>
              <p:nvPr/>
            </p:nvSpPr>
            <p:spPr bwMode="auto">
              <a:xfrm>
                <a:off x="5377" y="2796"/>
                <a:ext cx="38" cy="64"/>
              </a:xfrm>
              <a:custGeom>
                <a:avLst/>
                <a:gdLst>
                  <a:gd name="T0" fmla="*/ 57125 w 10"/>
                  <a:gd name="T1" fmla="*/ 0 h 17"/>
                  <a:gd name="T2" fmla="*/ 0 w 10"/>
                  <a:gd name="T3" fmla="*/ 65890 h 17"/>
                  <a:gd name="T4" fmla="*/ 0 w 10"/>
                  <a:gd name="T5" fmla="*/ 182208 h 17"/>
                  <a:gd name="T6" fmla="*/ 114076 w 10"/>
                  <a:gd name="T7" fmla="*/ 182208 h 17"/>
                  <a:gd name="T8" fmla="*/ 114076 w 10"/>
                  <a:gd name="T9" fmla="*/ 65890 h 17"/>
                  <a:gd name="T10" fmla="*/ 57125 w 10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17"/>
                  <a:gd name="T20" fmla="*/ 10 w 10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17">
                    <a:moveTo>
                      <a:pt x="5" y="0"/>
                    </a:moveTo>
                    <a:lnTo>
                      <a:pt x="0" y="6"/>
                    </a:lnTo>
                    <a:lnTo>
                      <a:pt x="0" y="17"/>
                    </a:lnTo>
                    <a:lnTo>
                      <a:pt x="10" y="17"/>
                    </a:lnTo>
                    <a:lnTo>
                      <a:pt x="1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BB300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34" name="Rectangle 136"/>
              <p:cNvSpPr>
                <a:spLocks noChangeArrowheads="1"/>
              </p:cNvSpPr>
              <p:nvPr/>
            </p:nvSpPr>
            <p:spPr bwMode="auto">
              <a:xfrm>
                <a:off x="5389" y="2826"/>
                <a:ext cx="15" cy="30"/>
              </a:xfrm>
              <a:prstGeom prst="rect">
                <a:avLst/>
              </a:prstGeom>
              <a:solidFill>
                <a:srgbClr val="0056A2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35" name="Freeform 137"/>
              <p:cNvSpPr>
                <a:spLocks/>
              </p:cNvSpPr>
              <p:nvPr/>
            </p:nvSpPr>
            <p:spPr bwMode="auto">
              <a:xfrm>
                <a:off x="5415" y="2822"/>
                <a:ext cx="8" cy="38"/>
              </a:xfrm>
              <a:custGeom>
                <a:avLst/>
                <a:gdLst>
                  <a:gd name="T0" fmla="*/ 0 w 2"/>
                  <a:gd name="T1" fmla="*/ 0 h 10"/>
                  <a:gd name="T2" fmla="*/ 0 w 2"/>
                  <a:gd name="T3" fmla="*/ 114076 h 10"/>
                  <a:gd name="T4" fmla="*/ 32768 w 2"/>
                  <a:gd name="T5" fmla="*/ 0 h 10"/>
                  <a:gd name="T6" fmla="*/ 0 w 2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0"/>
                  <a:gd name="T14" fmla="*/ 2 w 2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0">
                    <a:moveTo>
                      <a:pt x="0" y="0"/>
                    </a:moveTo>
                    <a:lnTo>
                      <a:pt x="0" y="1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B300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36" name="Freeform 138"/>
              <p:cNvSpPr>
                <a:spLocks/>
              </p:cNvSpPr>
              <p:nvPr/>
            </p:nvSpPr>
            <p:spPr bwMode="auto">
              <a:xfrm>
                <a:off x="5238" y="2796"/>
                <a:ext cx="34" cy="26"/>
              </a:xfrm>
              <a:custGeom>
                <a:avLst/>
                <a:gdLst>
                  <a:gd name="T0" fmla="*/ 0 w 9"/>
                  <a:gd name="T1" fmla="*/ 0 h 7"/>
                  <a:gd name="T2" fmla="*/ 98558 w 9"/>
                  <a:gd name="T3" fmla="*/ 0 h 7"/>
                  <a:gd name="T4" fmla="*/ 75367 w 9"/>
                  <a:gd name="T5" fmla="*/ 68510 h 7"/>
                  <a:gd name="T6" fmla="*/ 55431 w 9"/>
                  <a:gd name="T7" fmla="*/ 68510 h 7"/>
                  <a:gd name="T8" fmla="*/ 0 w 9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0" y="0"/>
                    </a:moveTo>
                    <a:lnTo>
                      <a:pt x="9" y="0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8D8C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37" name="Freeform 139"/>
              <p:cNvSpPr>
                <a:spLocks/>
              </p:cNvSpPr>
              <p:nvPr/>
            </p:nvSpPr>
            <p:spPr bwMode="auto">
              <a:xfrm>
                <a:off x="5219" y="2796"/>
                <a:ext cx="38" cy="64"/>
              </a:xfrm>
              <a:custGeom>
                <a:avLst/>
                <a:gdLst>
                  <a:gd name="T0" fmla="*/ 57125 w 10"/>
                  <a:gd name="T1" fmla="*/ 0 h 17"/>
                  <a:gd name="T2" fmla="*/ 0 w 10"/>
                  <a:gd name="T3" fmla="*/ 65890 h 17"/>
                  <a:gd name="T4" fmla="*/ 0 w 10"/>
                  <a:gd name="T5" fmla="*/ 182208 h 17"/>
                  <a:gd name="T6" fmla="*/ 114076 w 10"/>
                  <a:gd name="T7" fmla="*/ 182208 h 17"/>
                  <a:gd name="T8" fmla="*/ 114076 w 10"/>
                  <a:gd name="T9" fmla="*/ 65890 h 17"/>
                  <a:gd name="T10" fmla="*/ 57125 w 10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17"/>
                  <a:gd name="T20" fmla="*/ 10 w 10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17">
                    <a:moveTo>
                      <a:pt x="5" y="0"/>
                    </a:moveTo>
                    <a:lnTo>
                      <a:pt x="0" y="6"/>
                    </a:lnTo>
                    <a:lnTo>
                      <a:pt x="0" y="17"/>
                    </a:lnTo>
                    <a:lnTo>
                      <a:pt x="10" y="17"/>
                    </a:lnTo>
                    <a:lnTo>
                      <a:pt x="1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BB300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38" name="Rectangle 140"/>
              <p:cNvSpPr>
                <a:spLocks noChangeArrowheads="1"/>
              </p:cNvSpPr>
              <p:nvPr/>
            </p:nvSpPr>
            <p:spPr bwMode="auto">
              <a:xfrm>
                <a:off x="5230" y="2826"/>
                <a:ext cx="15" cy="30"/>
              </a:xfrm>
              <a:prstGeom prst="rect">
                <a:avLst/>
              </a:prstGeom>
              <a:solidFill>
                <a:srgbClr val="0056A2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39" name="Freeform 141"/>
              <p:cNvSpPr>
                <a:spLocks/>
              </p:cNvSpPr>
              <p:nvPr/>
            </p:nvSpPr>
            <p:spPr bwMode="auto">
              <a:xfrm>
                <a:off x="5257" y="2822"/>
                <a:ext cx="7" cy="38"/>
              </a:xfrm>
              <a:custGeom>
                <a:avLst/>
                <a:gdLst>
                  <a:gd name="T0" fmla="*/ 0 w 2"/>
                  <a:gd name="T1" fmla="*/ 0 h 10"/>
                  <a:gd name="T2" fmla="*/ 0 w 2"/>
                  <a:gd name="T3" fmla="*/ 114076 h 10"/>
                  <a:gd name="T4" fmla="*/ 12603 w 2"/>
                  <a:gd name="T5" fmla="*/ 0 h 10"/>
                  <a:gd name="T6" fmla="*/ 0 w 2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0"/>
                  <a:gd name="T14" fmla="*/ 2 w 2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0">
                    <a:moveTo>
                      <a:pt x="0" y="0"/>
                    </a:moveTo>
                    <a:lnTo>
                      <a:pt x="0" y="1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B300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7695" name="Group 90"/>
            <p:cNvGrpSpPr>
              <a:grpSpLocks/>
            </p:cNvGrpSpPr>
            <p:nvPr/>
          </p:nvGrpSpPr>
          <p:grpSpPr bwMode="auto">
            <a:xfrm>
              <a:off x="5440" y="2928"/>
              <a:ext cx="234" cy="268"/>
              <a:chOff x="3029" y="2813"/>
              <a:chExt cx="234" cy="268"/>
            </a:xfrm>
          </p:grpSpPr>
          <p:sp>
            <p:nvSpPr>
              <p:cNvPr id="27697" name="Freeform 25"/>
              <p:cNvSpPr>
                <a:spLocks/>
              </p:cNvSpPr>
              <p:nvPr/>
            </p:nvSpPr>
            <p:spPr bwMode="auto">
              <a:xfrm>
                <a:off x="3123" y="2960"/>
                <a:ext cx="42" cy="79"/>
              </a:xfrm>
              <a:custGeom>
                <a:avLst/>
                <a:gdLst>
                  <a:gd name="T0" fmla="*/ 12130 w 11"/>
                  <a:gd name="T1" fmla="*/ 0 h 21"/>
                  <a:gd name="T2" fmla="*/ 0 w 11"/>
                  <a:gd name="T3" fmla="*/ 223713 h 21"/>
                  <a:gd name="T4" fmla="*/ 129864 w 11"/>
                  <a:gd name="T5" fmla="*/ 223713 h 21"/>
                  <a:gd name="T6" fmla="*/ 129864 w 11"/>
                  <a:gd name="T7" fmla="*/ 0 h 21"/>
                  <a:gd name="T8" fmla="*/ 12130 w 11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21"/>
                  <a:gd name="T17" fmla="*/ 11 w 11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21">
                    <a:moveTo>
                      <a:pt x="1" y="0"/>
                    </a:moveTo>
                    <a:cubicBezTo>
                      <a:pt x="3" y="7"/>
                      <a:pt x="2" y="14"/>
                      <a:pt x="0" y="21"/>
                    </a:cubicBezTo>
                    <a:cubicBezTo>
                      <a:pt x="3" y="21"/>
                      <a:pt x="8" y="21"/>
                      <a:pt x="11" y="21"/>
                    </a:cubicBezTo>
                    <a:cubicBezTo>
                      <a:pt x="10" y="14"/>
                      <a:pt x="9" y="8"/>
                      <a:pt x="11" y="0"/>
                    </a:cubicBezTo>
                    <a:cubicBezTo>
                      <a:pt x="8" y="1"/>
                      <a:pt x="4" y="0"/>
                      <a:pt x="1" y="0"/>
                    </a:cubicBezTo>
                    <a:close/>
                  </a:path>
                </a:pathLst>
              </a:custGeom>
              <a:solidFill>
                <a:srgbClr val="926C2B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98" name="Freeform 50"/>
              <p:cNvSpPr>
                <a:spLocks/>
              </p:cNvSpPr>
              <p:nvPr/>
            </p:nvSpPr>
            <p:spPr bwMode="auto">
              <a:xfrm>
                <a:off x="3070" y="2813"/>
                <a:ext cx="174" cy="177"/>
              </a:xfrm>
              <a:custGeom>
                <a:avLst/>
                <a:gdLst>
                  <a:gd name="T0" fmla="*/ 131620 w 46"/>
                  <a:gd name="T1" fmla="*/ 431018 h 47"/>
                  <a:gd name="T2" fmla="*/ 167233 w 46"/>
                  <a:gd name="T3" fmla="*/ 481707 h 47"/>
                  <a:gd name="T4" fmla="*/ 210646 w 46"/>
                  <a:gd name="T5" fmla="*/ 462008 h 47"/>
                  <a:gd name="T6" fmla="*/ 266330 w 46"/>
                  <a:gd name="T7" fmla="*/ 493777 h 47"/>
                  <a:gd name="T8" fmla="*/ 310560 w 46"/>
                  <a:gd name="T9" fmla="*/ 431018 h 47"/>
                  <a:gd name="T10" fmla="*/ 397964 w 46"/>
                  <a:gd name="T11" fmla="*/ 473482 h 47"/>
                  <a:gd name="T12" fmla="*/ 442179 w 46"/>
                  <a:gd name="T13" fmla="*/ 387818 h 47"/>
                  <a:gd name="T14" fmla="*/ 509555 w 46"/>
                  <a:gd name="T15" fmla="*/ 299307 h 47"/>
                  <a:gd name="T16" fmla="*/ 433623 w 46"/>
                  <a:gd name="T17" fmla="*/ 225656 h 47"/>
                  <a:gd name="T18" fmla="*/ 453868 w 46"/>
                  <a:gd name="T19" fmla="*/ 85676 h 47"/>
                  <a:gd name="T20" fmla="*/ 298909 w 46"/>
                  <a:gd name="T21" fmla="*/ 65961 h 47"/>
                  <a:gd name="T22" fmla="*/ 210646 w 46"/>
                  <a:gd name="T23" fmla="*/ 11275 h 47"/>
                  <a:gd name="T24" fmla="*/ 167233 w 46"/>
                  <a:gd name="T25" fmla="*/ 108426 h 47"/>
                  <a:gd name="T26" fmla="*/ 67334 w 46"/>
                  <a:gd name="T27" fmla="*/ 127911 h 47"/>
                  <a:gd name="T28" fmla="*/ 75932 w 46"/>
                  <a:gd name="T29" fmla="*/ 237146 h 47"/>
                  <a:gd name="T30" fmla="*/ 0 w 46"/>
                  <a:gd name="T31" fmla="*/ 279607 h 47"/>
                  <a:gd name="T32" fmla="*/ 55688 w 46"/>
                  <a:gd name="T33" fmla="*/ 450789 h 47"/>
                  <a:gd name="T34" fmla="*/ 131620 w 46"/>
                  <a:gd name="T35" fmla="*/ 431018 h 4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6"/>
                  <a:gd name="T55" fmla="*/ 0 h 47"/>
                  <a:gd name="T56" fmla="*/ 46 w 46"/>
                  <a:gd name="T57" fmla="*/ 47 h 4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6" h="47">
                    <a:moveTo>
                      <a:pt x="12" y="40"/>
                    </a:moveTo>
                    <a:cubicBezTo>
                      <a:pt x="13" y="42"/>
                      <a:pt x="13" y="44"/>
                      <a:pt x="15" y="45"/>
                    </a:cubicBezTo>
                    <a:cubicBezTo>
                      <a:pt x="16" y="45"/>
                      <a:pt x="18" y="44"/>
                      <a:pt x="19" y="43"/>
                    </a:cubicBezTo>
                    <a:cubicBezTo>
                      <a:pt x="19" y="44"/>
                      <a:pt x="22" y="47"/>
                      <a:pt x="24" y="46"/>
                    </a:cubicBezTo>
                    <a:cubicBezTo>
                      <a:pt x="27" y="46"/>
                      <a:pt x="27" y="43"/>
                      <a:pt x="28" y="40"/>
                    </a:cubicBezTo>
                    <a:cubicBezTo>
                      <a:pt x="31" y="42"/>
                      <a:pt x="33" y="46"/>
                      <a:pt x="36" y="44"/>
                    </a:cubicBezTo>
                    <a:cubicBezTo>
                      <a:pt x="41" y="42"/>
                      <a:pt x="39" y="39"/>
                      <a:pt x="40" y="36"/>
                    </a:cubicBezTo>
                    <a:cubicBezTo>
                      <a:pt x="42" y="33"/>
                      <a:pt x="45" y="33"/>
                      <a:pt x="46" y="28"/>
                    </a:cubicBezTo>
                    <a:cubicBezTo>
                      <a:pt x="46" y="24"/>
                      <a:pt x="42" y="22"/>
                      <a:pt x="39" y="21"/>
                    </a:cubicBezTo>
                    <a:cubicBezTo>
                      <a:pt x="41" y="18"/>
                      <a:pt x="45" y="13"/>
                      <a:pt x="41" y="8"/>
                    </a:cubicBezTo>
                    <a:cubicBezTo>
                      <a:pt x="38" y="3"/>
                      <a:pt x="32" y="4"/>
                      <a:pt x="27" y="6"/>
                    </a:cubicBezTo>
                    <a:cubicBezTo>
                      <a:pt x="25" y="4"/>
                      <a:pt x="24" y="0"/>
                      <a:pt x="19" y="1"/>
                    </a:cubicBezTo>
                    <a:cubicBezTo>
                      <a:pt x="14" y="3"/>
                      <a:pt x="15" y="5"/>
                      <a:pt x="15" y="10"/>
                    </a:cubicBezTo>
                    <a:cubicBezTo>
                      <a:pt x="12" y="10"/>
                      <a:pt x="9" y="9"/>
                      <a:pt x="6" y="12"/>
                    </a:cubicBezTo>
                    <a:cubicBezTo>
                      <a:pt x="3" y="15"/>
                      <a:pt x="7" y="19"/>
                      <a:pt x="7" y="22"/>
                    </a:cubicBezTo>
                    <a:cubicBezTo>
                      <a:pt x="5" y="24"/>
                      <a:pt x="0" y="23"/>
                      <a:pt x="0" y="26"/>
                    </a:cubicBezTo>
                    <a:cubicBezTo>
                      <a:pt x="0" y="32"/>
                      <a:pt x="0" y="40"/>
                      <a:pt x="5" y="42"/>
                    </a:cubicBezTo>
                    <a:cubicBezTo>
                      <a:pt x="8" y="44"/>
                      <a:pt x="9" y="40"/>
                      <a:pt x="12" y="40"/>
                    </a:cubicBezTo>
                    <a:close/>
                  </a:path>
                </a:pathLst>
              </a:custGeom>
              <a:solidFill>
                <a:srgbClr val="009049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99" name="Freeform 51"/>
              <p:cNvSpPr>
                <a:spLocks/>
              </p:cNvSpPr>
              <p:nvPr/>
            </p:nvSpPr>
            <p:spPr bwMode="auto">
              <a:xfrm>
                <a:off x="3029" y="3001"/>
                <a:ext cx="234" cy="80"/>
              </a:xfrm>
              <a:custGeom>
                <a:avLst/>
                <a:gdLst>
                  <a:gd name="T0" fmla="*/ 314719 w 62"/>
                  <a:gd name="T1" fmla="*/ 82549 h 21"/>
                  <a:gd name="T2" fmla="*/ 425099 w 62"/>
                  <a:gd name="T3" fmla="*/ 23989 h 21"/>
                  <a:gd name="T4" fmla="*/ 491649 w 62"/>
                  <a:gd name="T5" fmla="*/ 82549 h 21"/>
                  <a:gd name="T6" fmla="*/ 621104 w 62"/>
                  <a:gd name="T7" fmla="*/ 70545 h 21"/>
                  <a:gd name="T8" fmla="*/ 653154 w 62"/>
                  <a:gd name="T9" fmla="*/ 174149 h 21"/>
                  <a:gd name="T10" fmla="*/ 480096 w 62"/>
                  <a:gd name="T11" fmla="*/ 219863 h 21"/>
                  <a:gd name="T12" fmla="*/ 109569 w 62"/>
                  <a:gd name="T13" fmla="*/ 211025 h 21"/>
                  <a:gd name="T14" fmla="*/ 32266 w 62"/>
                  <a:gd name="T15" fmla="*/ 91387 h 21"/>
                  <a:gd name="T16" fmla="*/ 130266 w 62"/>
                  <a:gd name="T17" fmla="*/ 70545 h 21"/>
                  <a:gd name="T18" fmla="*/ 196817 w 62"/>
                  <a:gd name="T19" fmla="*/ 0 h 21"/>
                  <a:gd name="T20" fmla="*/ 314719 w 62"/>
                  <a:gd name="T21" fmla="*/ 82549 h 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2"/>
                  <a:gd name="T34" fmla="*/ 0 h 21"/>
                  <a:gd name="T35" fmla="*/ 62 w 62"/>
                  <a:gd name="T36" fmla="*/ 21 h 2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2" h="21">
                    <a:moveTo>
                      <a:pt x="29" y="7"/>
                    </a:moveTo>
                    <a:cubicBezTo>
                      <a:pt x="32" y="5"/>
                      <a:pt x="35" y="2"/>
                      <a:pt x="39" y="2"/>
                    </a:cubicBezTo>
                    <a:cubicBezTo>
                      <a:pt x="42" y="2"/>
                      <a:pt x="43" y="5"/>
                      <a:pt x="45" y="7"/>
                    </a:cubicBezTo>
                    <a:cubicBezTo>
                      <a:pt x="49" y="3"/>
                      <a:pt x="54" y="3"/>
                      <a:pt x="57" y="6"/>
                    </a:cubicBezTo>
                    <a:cubicBezTo>
                      <a:pt x="59" y="7"/>
                      <a:pt x="62" y="12"/>
                      <a:pt x="60" y="15"/>
                    </a:cubicBezTo>
                    <a:cubicBezTo>
                      <a:pt x="56" y="18"/>
                      <a:pt x="47" y="17"/>
                      <a:pt x="44" y="19"/>
                    </a:cubicBezTo>
                    <a:cubicBezTo>
                      <a:pt x="41" y="21"/>
                      <a:pt x="19" y="17"/>
                      <a:pt x="10" y="18"/>
                    </a:cubicBezTo>
                    <a:cubicBezTo>
                      <a:pt x="7" y="19"/>
                      <a:pt x="0" y="13"/>
                      <a:pt x="3" y="8"/>
                    </a:cubicBezTo>
                    <a:cubicBezTo>
                      <a:pt x="4" y="7"/>
                      <a:pt x="7" y="7"/>
                      <a:pt x="12" y="6"/>
                    </a:cubicBezTo>
                    <a:cubicBezTo>
                      <a:pt x="10" y="3"/>
                      <a:pt x="16" y="0"/>
                      <a:pt x="18" y="0"/>
                    </a:cubicBezTo>
                    <a:cubicBezTo>
                      <a:pt x="22" y="0"/>
                      <a:pt x="27" y="7"/>
                      <a:pt x="29" y="7"/>
                    </a:cubicBezTo>
                    <a:close/>
                  </a:path>
                </a:pathLst>
              </a:custGeom>
              <a:solidFill>
                <a:srgbClr val="69C34E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0" name="Text Box 184"/>
            <p:cNvSpPr txBox="1">
              <a:spLocks noChangeArrowheads="1"/>
            </p:cNvSpPr>
            <p:nvPr/>
          </p:nvSpPr>
          <p:spPr bwMode="auto">
            <a:xfrm>
              <a:off x="4936" y="2496"/>
              <a:ext cx="69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200" dirty="0">
                  <a:solidFill>
                    <a:srgbClr val="99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Г О Р О Д   В</a:t>
              </a:r>
            </a:p>
          </p:txBody>
        </p:sp>
      </p:grpSp>
      <p:sp>
        <p:nvSpPr>
          <p:cNvPr id="137" name="Прямоугольник 136"/>
          <p:cNvSpPr/>
          <p:nvPr/>
        </p:nvSpPr>
        <p:spPr>
          <a:xfrm>
            <a:off x="714375" y="4857750"/>
            <a:ext cx="11430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 О Р О Д   </a:t>
            </a:r>
            <a:r>
              <a:rPr lang="ru-RU" sz="1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</a:p>
        </p:txBody>
      </p:sp>
      <p:grpSp>
        <p:nvGrpSpPr>
          <p:cNvPr id="12" name="Group 256"/>
          <p:cNvGrpSpPr>
            <a:grpSpLocks/>
          </p:cNvGrpSpPr>
          <p:nvPr/>
        </p:nvGrpSpPr>
        <p:grpSpPr bwMode="auto">
          <a:xfrm rot="20061223" flipH="1">
            <a:off x="-819150" y="6261100"/>
            <a:ext cx="685800" cy="403225"/>
            <a:chOff x="3195" y="1571"/>
            <a:chExt cx="763" cy="486"/>
          </a:xfrm>
        </p:grpSpPr>
        <p:sp>
          <p:nvSpPr>
            <p:cNvPr id="27677" name="Freeform 257"/>
            <p:cNvSpPr>
              <a:spLocks/>
            </p:cNvSpPr>
            <p:nvPr/>
          </p:nvSpPr>
          <p:spPr bwMode="auto">
            <a:xfrm>
              <a:off x="3195" y="1571"/>
              <a:ext cx="737" cy="455"/>
            </a:xfrm>
            <a:custGeom>
              <a:avLst/>
              <a:gdLst>
                <a:gd name="T0" fmla="*/ 523 w 737"/>
                <a:gd name="T1" fmla="*/ 284 h 455"/>
                <a:gd name="T2" fmla="*/ 515 w 737"/>
                <a:gd name="T3" fmla="*/ 249 h 455"/>
                <a:gd name="T4" fmla="*/ 520 w 737"/>
                <a:gd name="T5" fmla="*/ 223 h 455"/>
                <a:gd name="T6" fmla="*/ 528 w 737"/>
                <a:gd name="T7" fmla="*/ 201 h 455"/>
                <a:gd name="T8" fmla="*/ 550 w 737"/>
                <a:gd name="T9" fmla="*/ 184 h 455"/>
                <a:gd name="T10" fmla="*/ 576 w 737"/>
                <a:gd name="T11" fmla="*/ 171 h 455"/>
                <a:gd name="T12" fmla="*/ 601 w 737"/>
                <a:gd name="T13" fmla="*/ 166 h 455"/>
                <a:gd name="T14" fmla="*/ 628 w 737"/>
                <a:gd name="T15" fmla="*/ 171 h 455"/>
                <a:gd name="T16" fmla="*/ 649 w 737"/>
                <a:gd name="T17" fmla="*/ 184 h 455"/>
                <a:gd name="T18" fmla="*/ 671 w 737"/>
                <a:gd name="T19" fmla="*/ 206 h 455"/>
                <a:gd name="T20" fmla="*/ 679 w 737"/>
                <a:gd name="T21" fmla="*/ 227 h 455"/>
                <a:gd name="T22" fmla="*/ 732 w 737"/>
                <a:gd name="T23" fmla="*/ 206 h 455"/>
                <a:gd name="T24" fmla="*/ 737 w 737"/>
                <a:gd name="T25" fmla="*/ 196 h 455"/>
                <a:gd name="T26" fmla="*/ 732 w 737"/>
                <a:gd name="T27" fmla="*/ 188 h 455"/>
                <a:gd name="T28" fmla="*/ 684 w 737"/>
                <a:gd name="T29" fmla="*/ 48 h 455"/>
                <a:gd name="T30" fmla="*/ 676 w 737"/>
                <a:gd name="T31" fmla="*/ 44 h 455"/>
                <a:gd name="T32" fmla="*/ 667 w 737"/>
                <a:gd name="T33" fmla="*/ 44 h 455"/>
                <a:gd name="T34" fmla="*/ 606 w 737"/>
                <a:gd name="T35" fmla="*/ 65 h 455"/>
                <a:gd name="T36" fmla="*/ 598 w 737"/>
                <a:gd name="T37" fmla="*/ 62 h 455"/>
                <a:gd name="T38" fmla="*/ 462 w 737"/>
                <a:gd name="T39" fmla="*/ 0 h 455"/>
                <a:gd name="T40" fmla="*/ 454 w 737"/>
                <a:gd name="T41" fmla="*/ 0 h 455"/>
                <a:gd name="T42" fmla="*/ 162 w 737"/>
                <a:gd name="T43" fmla="*/ 223 h 455"/>
                <a:gd name="T44" fmla="*/ 5 w 737"/>
                <a:gd name="T45" fmla="*/ 315 h 455"/>
                <a:gd name="T46" fmla="*/ 0 w 737"/>
                <a:gd name="T47" fmla="*/ 319 h 455"/>
                <a:gd name="T48" fmla="*/ 48 w 737"/>
                <a:gd name="T49" fmla="*/ 446 h 455"/>
                <a:gd name="T50" fmla="*/ 48 w 737"/>
                <a:gd name="T51" fmla="*/ 450 h 455"/>
                <a:gd name="T52" fmla="*/ 58 w 737"/>
                <a:gd name="T53" fmla="*/ 455 h 455"/>
                <a:gd name="T54" fmla="*/ 93 w 737"/>
                <a:gd name="T55" fmla="*/ 441 h 455"/>
                <a:gd name="T56" fmla="*/ 83 w 737"/>
                <a:gd name="T57" fmla="*/ 410 h 455"/>
                <a:gd name="T58" fmla="*/ 88 w 737"/>
                <a:gd name="T59" fmla="*/ 380 h 455"/>
                <a:gd name="T60" fmla="*/ 101 w 737"/>
                <a:gd name="T61" fmla="*/ 355 h 455"/>
                <a:gd name="T62" fmla="*/ 118 w 737"/>
                <a:gd name="T63" fmla="*/ 337 h 455"/>
                <a:gd name="T64" fmla="*/ 144 w 737"/>
                <a:gd name="T65" fmla="*/ 324 h 455"/>
                <a:gd name="T66" fmla="*/ 174 w 737"/>
                <a:gd name="T67" fmla="*/ 319 h 455"/>
                <a:gd name="T68" fmla="*/ 202 w 737"/>
                <a:gd name="T69" fmla="*/ 327 h 455"/>
                <a:gd name="T70" fmla="*/ 227 w 737"/>
                <a:gd name="T71" fmla="*/ 345 h 455"/>
                <a:gd name="T72" fmla="*/ 240 w 737"/>
                <a:gd name="T73" fmla="*/ 363 h 455"/>
                <a:gd name="T74" fmla="*/ 249 w 737"/>
                <a:gd name="T75" fmla="*/ 385 h 45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37"/>
                <a:gd name="T115" fmla="*/ 0 h 455"/>
                <a:gd name="T116" fmla="*/ 737 w 737"/>
                <a:gd name="T117" fmla="*/ 455 h 45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37" h="455">
                  <a:moveTo>
                    <a:pt x="249" y="385"/>
                  </a:moveTo>
                  <a:lnTo>
                    <a:pt x="523" y="284"/>
                  </a:lnTo>
                  <a:lnTo>
                    <a:pt x="520" y="267"/>
                  </a:lnTo>
                  <a:lnTo>
                    <a:pt x="515" y="249"/>
                  </a:lnTo>
                  <a:lnTo>
                    <a:pt x="520" y="236"/>
                  </a:lnTo>
                  <a:lnTo>
                    <a:pt x="520" y="223"/>
                  </a:lnTo>
                  <a:lnTo>
                    <a:pt x="523" y="211"/>
                  </a:lnTo>
                  <a:lnTo>
                    <a:pt x="528" y="201"/>
                  </a:lnTo>
                  <a:lnTo>
                    <a:pt x="540" y="188"/>
                  </a:lnTo>
                  <a:lnTo>
                    <a:pt x="550" y="184"/>
                  </a:lnTo>
                  <a:lnTo>
                    <a:pt x="563" y="176"/>
                  </a:lnTo>
                  <a:lnTo>
                    <a:pt x="576" y="171"/>
                  </a:lnTo>
                  <a:lnTo>
                    <a:pt x="588" y="166"/>
                  </a:lnTo>
                  <a:lnTo>
                    <a:pt x="601" y="166"/>
                  </a:lnTo>
                  <a:lnTo>
                    <a:pt x="615" y="166"/>
                  </a:lnTo>
                  <a:lnTo>
                    <a:pt x="628" y="171"/>
                  </a:lnTo>
                  <a:lnTo>
                    <a:pt x="641" y="179"/>
                  </a:lnTo>
                  <a:lnTo>
                    <a:pt x="649" y="184"/>
                  </a:lnTo>
                  <a:lnTo>
                    <a:pt x="662" y="193"/>
                  </a:lnTo>
                  <a:lnTo>
                    <a:pt x="671" y="206"/>
                  </a:lnTo>
                  <a:lnTo>
                    <a:pt x="676" y="219"/>
                  </a:lnTo>
                  <a:lnTo>
                    <a:pt x="679" y="227"/>
                  </a:lnTo>
                  <a:lnTo>
                    <a:pt x="724" y="211"/>
                  </a:lnTo>
                  <a:lnTo>
                    <a:pt x="732" y="206"/>
                  </a:lnTo>
                  <a:lnTo>
                    <a:pt x="737" y="201"/>
                  </a:lnTo>
                  <a:lnTo>
                    <a:pt x="737" y="196"/>
                  </a:lnTo>
                  <a:lnTo>
                    <a:pt x="732" y="188"/>
                  </a:lnTo>
                  <a:lnTo>
                    <a:pt x="684" y="52"/>
                  </a:lnTo>
                  <a:lnTo>
                    <a:pt x="684" y="48"/>
                  </a:lnTo>
                  <a:lnTo>
                    <a:pt x="679" y="48"/>
                  </a:lnTo>
                  <a:lnTo>
                    <a:pt x="676" y="44"/>
                  </a:lnTo>
                  <a:lnTo>
                    <a:pt x="671" y="44"/>
                  </a:lnTo>
                  <a:lnTo>
                    <a:pt x="667" y="44"/>
                  </a:lnTo>
                  <a:lnTo>
                    <a:pt x="615" y="65"/>
                  </a:lnTo>
                  <a:lnTo>
                    <a:pt x="606" y="65"/>
                  </a:lnTo>
                  <a:lnTo>
                    <a:pt x="601" y="65"/>
                  </a:lnTo>
                  <a:lnTo>
                    <a:pt x="598" y="62"/>
                  </a:lnTo>
                  <a:lnTo>
                    <a:pt x="467" y="0"/>
                  </a:lnTo>
                  <a:lnTo>
                    <a:pt x="462" y="0"/>
                  </a:lnTo>
                  <a:lnTo>
                    <a:pt x="457" y="0"/>
                  </a:lnTo>
                  <a:lnTo>
                    <a:pt x="454" y="0"/>
                  </a:lnTo>
                  <a:lnTo>
                    <a:pt x="232" y="80"/>
                  </a:lnTo>
                  <a:lnTo>
                    <a:pt x="162" y="223"/>
                  </a:lnTo>
                  <a:lnTo>
                    <a:pt x="10" y="310"/>
                  </a:lnTo>
                  <a:lnTo>
                    <a:pt x="5" y="315"/>
                  </a:lnTo>
                  <a:lnTo>
                    <a:pt x="0" y="315"/>
                  </a:lnTo>
                  <a:lnTo>
                    <a:pt x="0" y="319"/>
                  </a:lnTo>
                  <a:lnTo>
                    <a:pt x="0" y="324"/>
                  </a:lnTo>
                  <a:lnTo>
                    <a:pt x="48" y="446"/>
                  </a:lnTo>
                  <a:lnTo>
                    <a:pt x="48" y="450"/>
                  </a:lnTo>
                  <a:lnTo>
                    <a:pt x="53" y="450"/>
                  </a:lnTo>
                  <a:lnTo>
                    <a:pt x="58" y="455"/>
                  </a:lnTo>
                  <a:lnTo>
                    <a:pt x="61" y="450"/>
                  </a:lnTo>
                  <a:lnTo>
                    <a:pt x="93" y="441"/>
                  </a:lnTo>
                  <a:lnTo>
                    <a:pt x="88" y="428"/>
                  </a:lnTo>
                  <a:lnTo>
                    <a:pt x="83" y="410"/>
                  </a:lnTo>
                  <a:lnTo>
                    <a:pt x="83" y="398"/>
                  </a:lnTo>
                  <a:lnTo>
                    <a:pt x="88" y="380"/>
                  </a:lnTo>
                  <a:lnTo>
                    <a:pt x="93" y="363"/>
                  </a:lnTo>
                  <a:lnTo>
                    <a:pt x="101" y="355"/>
                  </a:lnTo>
                  <a:lnTo>
                    <a:pt x="109" y="342"/>
                  </a:lnTo>
                  <a:lnTo>
                    <a:pt x="118" y="337"/>
                  </a:lnTo>
                  <a:lnTo>
                    <a:pt x="131" y="327"/>
                  </a:lnTo>
                  <a:lnTo>
                    <a:pt x="144" y="324"/>
                  </a:lnTo>
                  <a:lnTo>
                    <a:pt x="157" y="319"/>
                  </a:lnTo>
                  <a:lnTo>
                    <a:pt x="174" y="319"/>
                  </a:lnTo>
                  <a:lnTo>
                    <a:pt x="189" y="324"/>
                  </a:lnTo>
                  <a:lnTo>
                    <a:pt x="202" y="327"/>
                  </a:lnTo>
                  <a:lnTo>
                    <a:pt x="214" y="337"/>
                  </a:lnTo>
                  <a:lnTo>
                    <a:pt x="227" y="345"/>
                  </a:lnTo>
                  <a:lnTo>
                    <a:pt x="232" y="355"/>
                  </a:lnTo>
                  <a:lnTo>
                    <a:pt x="240" y="363"/>
                  </a:lnTo>
                  <a:lnTo>
                    <a:pt x="245" y="375"/>
                  </a:lnTo>
                  <a:lnTo>
                    <a:pt x="249" y="385"/>
                  </a:lnTo>
                  <a:close/>
                </a:path>
              </a:pathLst>
            </a:custGeom>
            <a:solidFill>
              <a:srgbClr val="55555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78" name="Freeform 258"/>
            <p:cNvSpPr>
              <a:spLocks/>
            </p:cNvSpPr>
            <p:nvPr/>
          </p:nvSpPr>
          <p:spPr bwMode="auto">
            <a:xfrm>
              <a:off x="3195" y="1571"/>
              <a:ext cx="737" cy="455"/>
            </a:xfrm>
            <a:custGeom>
              <a:avLst/>
              <a:gdLst>
                <a:gd name="T0" fmla="*/ 523 w 737"/>
                <a:gd name="T1" fmla="*/ 284 h 455"/>
                <a:gd name="T2" fmla="*/ 515 w 737"/>
                <a:gd name="T3" fmla="*/ 249 h 455"/>
                <a:gd name="T4" fmla="*/ 520 w 737"/>
                <a:gd name="T5" fmla="*/ 223 h 455"/>
                <a:gd name="T6" fmla="*/ 528 w 737"/>
                <a:gd name="T7" fmla="*/ 201 h 455"/>
                <a:gd name="T8" fmla="*/ 550 w 737"/>
                <a:gd name="T9" fmla="*/ 184 h 455"/>
                <a:gd name="T10" fmla="*/ 576 w 737"/>
                <a:gd name="T11" fmla="*/ 171 h 455"/>
                <a:gd name="T12" fmla="*/ 601 w 737"/>
                <a:gd name="T13" fmla="*/ 166 h 455"/>
                <a:gd name="T14" fmla="*/ 628 w 737"/>
                <a:gd name="T15" fmla="*/ 171 h 455"/>
                <a:gd name="T16" fmla="*/ 649 w 737"/>
                <a:gd name="T17" fmla="*/ 184 h 455"/>
                <a:gd name="T18" fmla="*/ 671 w 737"/>
                <a:gd name="T19" fmla="*/ 206 h 455"/>
                <a:gd name="T20" fmla="*/ 679 w 737"/>
                <a:gd name="T21" fmla="*/ 227 h 455"/>
                <a:gd name="T22" fmla="*/ 732 w 737"/>
                <a:gd name="T23" fmla="*/ 206 h 455"/>
                <a:gd name="T24" fmla="*/ 737 w 737"/>
                <a:gd name="T25" fmla="*/ 196 h 455"/>
                <a:gd name="T26" fmla="*/ 732 w 737"/>
                <a:gd name="T27" fmla="*/ 188 h 455"/>
                <a:gd name="T28" fmla="*/ 684 w 737"/>
                <a:gd name="T29" fmla="*/ 48 h 455"/>
                <a:gd name="T30" fmla="*/ 676 w 737"/>
                <a:gd name="T31" fmla="*/ 44 h 455"/>
                <a:gd name="T32" fmla="*/ 667 w 737"/>
                <a:gd name="T33" fmla="*/ 44 h 455"/>
                <a:gd name="T34" fmla="*/ 606 w 737"/>
                <a:gd name="T35" fmla="*/ 65 h 455"/>
                <a:gd name="T36" fmla="*/ 598 w 737"/>
                <a:gd name="T37" fmla="*/ 62 h 455"/>
                <a:gd name="T38" fmla="*/ 462 w 737"/>
                <a:gd name="T39" fmla="*/ 0 h 455"/>
                <a:gd name="T40" fmla="*/ 454 w 737"/>
                <a:gd name="T41" fmla="*/ 0 h 455"/>
                <a:gd name="T42" fmla="*/ 162 w 737"/>
                <a:gd name="T43" fmla="*/ 223 h 455"/>
                <a:gd name="T44" fmla="*/ 5 w 737"/>
                <a:gd name="T45" fmla="*/ 315 h 455"/>
                <a:gd name="T46" fmla="*/ 0 w 737"/>
                <a:gd name="T47" fmla="*/ 319 h 455"/>
                <a:gd name="T48" fmla="*/ 48 w 737"/>
                <a:gd name="T49" fmla="*/ 446 h 455"/>
                <a:gd name="T50" fmla="*/ 48 w 737"/>
                <a:gd name="T51" fmla="*/ 450 h 455"/>
                <a:gd name="T52" fmla="*/ 58 w 737"/>
                <a:gd name="T53" fmla="*/ 455 h 455"/>
                <a:gd name="T54" fmla="*/ 93 w 737"/>
                <a:gd name="T55" fmla="*/ 441 h 455"/>
                <a:gd name="T56" fmla="*/ 83 w 737"/>
                <a:gd name="T57" fmla="*/ 410 h 455"/>
                <a:gd name="T58" fmla="*/ 88 w 737"/>
                <a:gd name="T59" fmla="*/ 380 h 455"/>
                <a:gd name="T60" fmla="*/ 101 w 737"/>
                <a:gd name="T61" fmla="*/ 355 h 455"/>
                <a:gd name="T62" fmla="*/ 118 w 737"/>
                <a:gd name="T63" fmla="*/ 337 h 455"/>
                <a:gd name="T64" fmla="*/ 144 w 737"/>
                <a:gd name="T65" fmla="*/ 324 h 455"/>
                <a:gd name="T66" fmla="*/ 174 w 737"/>
                <a:gd name="T67" fmla="*/ 319 h 455"/>
                <a:gd name="T68" fmla="*/ 202 w 737"/>
                <a:gd name="T69" fmla="*/ 327 h 455"/>
                <a:gd name="T70" fmla="*/ 227 w 737"/>
                <a:gd name="T71" fmla="*/ 345 h 455"/>
                <a:gd name="T72" fmla="*/ 240 w 737"/>
                <a:gd name="T73" fmla="*/ 363 h 455"/>
                <a:gd name="T74" fmla="*/ 249 w 737"/>
                <a:gd name="T75" fmla="*/ 385 h 45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37"/>
                <a:gd name="T115" fmla="*/ 0 h 455"/>
                <a:gd name="T116" fmla="*/ 737 w 737"/>
                <a:gd name="T117" fmla="*/ 455 h 45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37" h="455">
                  <a:moveTo>
                    <a:pt x="249" y="385"/>
                  </a:moveTo>
                  <a:lnTo>
                    <a:pt x="523" y="284"/>
                  </a:lnTo>
                  <a:lnTo>
                    <a:pt x="520" y="267"/>
                  </a:lnTo>
                  <a:lnTo>
                    <a:pt x="515" y="249"/>
                  </a:lnTo>
                  <a:lnTo>
                    <a:pt x="520" y="236"/>
                  </a:lnTo>
                  <a:lnTo>
                    <a:pt x="520" y="223"/>
                  </a:lnTo>
                  <a:lnTo>
                    <a:pt x="523" y="211"/>
                  </a:lnTo>
                  <a:lnTo>
                    <a:pt x="528" y="201"/>
                  </a:lnTo>
                  <a:lnTo>
                    <a:pt x="540" y="188"/>
                  </a:lnTo>
                  <a:lnTo>
                    <a:pt x="550" y="184"/>
                  </a:lnTo>
                  <a:lnTo>
                    <a:pt x="563" y="176"/>
                  </a:lnTo>
                  <a:lnTo>
                    <a:pt x="576" y="171"/>
                  </a:lnTo>
                  <a:lnTo>
                    <a:pt x="588" y="166"/>
                  </a:lnTo>
                  <a:lnTo>
                    <a:pt x="601" y="166"/>
                  </a:lnTo>
                  <a:lnTo>
                    <a:pt x="615" y="166"/>
                  </a:lnTo>
                  <a:lnTo>
                    <a:pt x="628" y="171"/>
                  </a:lnTo>
                  <a:lnTo>
                    <a:pt x="641" y="179"/>
                  </a:lnTo>
                  <a:lnTo>
                    <a:pt x="649" y="184"/>
                  </a:lnTo>
                  <a:lnTo>
                    <a:pt x="662" y="193"/>
                  </a:lnTo>
                  <a:lnTo>
                    <a:pt x="671" y="206"/>
                  </a:lnTo>
                  <a:lnTo>
                    <a:pt x="676" y="219"/>
                  </a:lnTo>
                  <a:lnTo>
                    <a:pt x="679" y="227"/>
                  </a:lnTo>
                  <a:lnTo>
                    <a:pt x="724" y="211"/>
                  </a:lnTo>
                  <a:lnTo>
                    <a:pt x="732" y="206"/>
                  </a:lnTo>
                  <a:lnTo>
                    <a:pt x="737" y="201"/>
                  </a:lnTo>
                  <a:lnTo>
                    <a:pt x="737" y="196"/>
                  </a:lnTo>
                  <a:lnTo>
                    <a:pt x="732" y="188"/>
                  </a:lnTo>
                  <a:lnTo>
                    <a:pt x="684" y="52"/>
                  </a:lnTo>
                  <a:lnTo>
                    <a:pt x="684" y="48"/>
                  </a:lnTo>
                  <a:lnTo>
                    <a:pt x="679" y="48"/>
                  </a:lnTo>
                  <a:lnTo>
                    <a:pt x="676" y="44"/>
                  </a:lnTo>
                  <a:lnTo>
                    <a:pt x="671" y="44"/>
                  </a:lnTo>
                  <a:lnTo>
                    <a:pt x="667" y="44"/>
                  </a:lnTo>
                  <a:lnTo>
                    <a:pt x="615" y="65"/>
                  </a:lnTo>
                  <a:lnTo>
                    <a:pt x="606" y="65"/>
                  </a:lnTo>
                  <a:lnTo>
                    <a:pt x="601" y="65"/>
                  </a:lnTo>
                  <a:lnTo>
                    <a:pt x="598" y="62"/>
                  </a:lnTo>
                  <a:lnTo>
                    <a:pt x="467" y="0"/>
                  </a:lnTo>
                  <a:lnTo>
                    <a:pt x="462" y="0"/>
                  </a:lnTo>
                  <a:lnTo>
                    <a:pt x="457" y="0"/>
                  </a:lnTo>
                  <a:lnTo>
                    <a:pt x="454" y="0"/>
                  </a:lnTo>
                  <a:lnTo>
                    <a:pt x="232" y="80"/>
                  </a:lnTo>
                  <a:lnTo>
                    <a:pt x="162" y="223"/>
                  </a:lnTo>
                  <a:lnTo>
                    <a:pt x="10" y="310"/>
                  </a:lnTo>
                  <a:lnTo>
                    <a:pt x="5" y="315"/>
                  </a:lnTo>
                  <a:lnTo>
                    <a:pt x="0" y="315"/>
                  </a:lnTo>
                  <a:lnTo>
                    <a:pt x="0" y="319"/>
                  </a:lnTo>
                  <a:lnTo>
                    <a:pt x="0" y="324"/>
                  </a:lnTo>
                  <a:lnTo>
                    <a:pt x="48" y="446"/>
                  </a:lnTo>
                  <a:lnTo>
                    <a:pt x="48" y="450"/>
                  </a:lnTo>
                  <a:lnTo>
                    <a:pt x="53" y="450"/>
                  </a:lnTo>
                  <a:lnTo>
                    <a:pt x="58" y="455"/>
                  </a:lnTo>
                  <a:lnTo>
                    <a:pt x="61" y="450"/>
                  </a:lnTo>
                  <a:lnTo>
                    <a:pt x="93" y="441"/>
                  </a:lnTo>
                  <a:lnTo>
                    <a:pt x="88" y="428"/>
                  </a:lnTo>
                  <a:lnTo>
                    <a:pt x="83" y="410"/>
                  </a:lnTo>
                  <a:lnTo>
                    <a:pt x="83" y="398"/>
                  </a:lnTo>
                  <a:lnTo>
                    <a:pt x="88" y="380"/>
                  </a:lnTo>
                  <a:lnTo>
                    <a:pt x="93" y="363"/>
                  </a:lnTo>
                  <a:lnTo>
                    <a:pt x="101" y="355"/>
                  </a:lnTo>
                  <a:lnTo>
                    <a:pt x="109" y="342"/>
                  </a:lnTo>
                  <a:lnTo>
                    <a:pt x="118" y="337"/>
                  </a:lnTo>
                  <a:lnTo>
                    <a:pt x="131" y="327"/>
                  </a:lnTo>
                  <a:lnTo>
                    <a:pt x="144" y="324"/>
                  </a:lnTo>
                  <a:lnTo>
                    <a:pt x="157" y="319"/>
                  </a:lnTo>
                  <a:lnTo>
                    <a:pt x="174" y="319"/>
                  </a:lnTo>
                  <a:lnTo>
                    <a:pt x="189" y="324"/>
                  </a:lnTo>
                  <a:lnTo>
                    <a:pt x="202" y="327"/>
                  </a:lnTo>
                  <a:lnTo>
                    <a:pt x="214" y="337"/>
                  </a:lnTo>
                  <a:lnTo>
                    <a:pt x="227" y="345"/>
                  </a:lnTo>
                  <a:lnTo>
                    <a:pt x="232" y="355"/>
                  </a:lnTo>
                  <a:lnTo>
                    <a:pt x="240" y="363"/>
                  </a:lnTo>
                  <a:lnTo>
                    <a:pt x="245" y="375"/>
                  </a:lnTo>
                  <a:lnTo>
                    <a:pt x="249" y="385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79" name="Freeform 259"/>
            <p:cNvSpPr>
              <a:spLocks/>
            </p:cNvSpPr>
            <p:nvPr/>
          </p:nvSpPr>
          <p:spPr bwMode="auto">
            <a:xfrm>
              <a:off x="3727" y="1755"/>
              <a:ext cx="139" cy="143"/>
            </a:xfrm>
            <a:custGeom>
              <a:avLst/>
              <a:gdLst>
                <a:gd name="T0" fmla="*/ 4 w 139"/>
                <a:gd name="T1" fmla="*/ 95 h 143"/>
                <a:gd name="T2" fmla="*/ 8 w 139"/>
                <a:gd name="T3" fmla="*/ 108 h 143"/>
                <a:gd name="T4" fmla="*/ 18 w 139"/>
                <a:gd name="T5" fmla="*/ 123 h 143"/>
                <a:gd name="T6" fmla="*/ 31 w 139"/>
                <a:gd name="T7" fmla="*/ 131 h 143"/>
                <a:gd name="T8" fmla="*/ 44 w 139"/>
                <a:gd name="T9" fmla="*/ 140 h 143"/>
                <a:gd name="T10" fmla="*/ 56 w 139"/>
                <a:gd name="T11" fmla="*/ 143 h 143"/>
                <a:gd name="T12" fmla="*/ 69 w 139"/>
                <a:gd name="T13" fmla="*/ 143 h 143"/>
                <a:gd name="T14" fmla="*/ 83 w 139"/>
                <a:gd name="T15" fmla="*/ 143 h 143"/>
                <a:gd name="T16" fmla="*/ 96 w 139"/>
                <a:gd name="T17" fmla="*/ 140 h 143"/>
                <a:gd name="T18" fmla="*/ 109 w 139"/>
                <a:gd name="T19" fmla="*/ 135 h 143"/>
                <a:gd name="T20" fmla="*/ 117 w 139"/>
                <a:gd name="T21" fmla="*/ 126 h 143"/>
                <a:gd name="T22" fmla="*/ 127 w 139"/>
                <a:gd name="T23" fmla="*/ 118 h 143"/>
                <a:gd name="T24" fmla="*/ 135 w 139"/>
                <a:gd name="T25" fmla="*/ 105 h 143"/>
                <a:gd name="T26" fmla="*/ 139 w 139"/>
                <a:gd name="T27" fmla="*/ 92 h 143"/>
                <a:gd name="T28" fmla="*/ 139 w 139"/>
                <a:gd name="T29" fmla="*/ 78 h 143"/>
                <a:gd name="T30" fmla="*/ 139 w 139"/>
                <a:gd name="T31" fmla="*/ 60 h 143"/>
                <a:gd name="T32" fmla="*/ 135 w 139"/>
                <a:gd name="T33" fmla="*/ 47 h 143"/>
                <a:gd name="T34" fmla="*/ 130 w 139"/>
                <a:gd name="T35" fmla="*/ 35 h 143"/>
                <a:gd name="T36" fmla="*/ 122 w 139"/>
                <a:gd name="T37" fmla="*/ 22 h 143"/>
                <a:gd name="T38" fmla="*/ 109 w 139"/>
                <a:gd name="T39" fmla="*/ 12 h 143"/>
                <a:gd name="T40" fmla="*/ 99 w 139"/>
                <a:gd name="T41" fmla="*/ 4 h 143"/>
                <a:gd name="T42" fmla="*/ 87 w 139"/>
                <a:gd name="T43" fmla="*/ 0 h 143"/>
                <a:gd name="T44" fmla="*/ 74 w 139"/>
                <a:gd name="T45" fmla="*/ 0 h 143"/>
                <a:gd name="T46" fmla="*/ 56 w 139"/>
                <a:gd name="T47" fmla="*/ 0 h 143"/>
                <a:gd name="T48" fmla="*/ 44 w 139"/>
                <a:gd name="T49" fmla="*/ 0 h 143"/>
                <a:gd name="T50" fmla="*/ 31 w 139"/>
                <a:gd name="T51" fmla="*/ 9 h 143"/>
                <a:gd name="T52" fmla="*/ 21 w 139"/>
                <a:gd name="T53" fmla="*/ 17 h 143"/>
                <a:gd name="T54" fmla="*/ 13 w 139"/>
                <a:gd name="T55" fmla="*/ 27 h 143"/>
                <a:gd name="T56" fmla="*/ 4 w 139"/>
                <a:gd name="T57" fmla="*/ 39 h 143"/>
                <a:gd name="T58" fmla="*/ 0 w 139"/>
                <a:gd name="T59" fmla="*/ 52 h 143"/>
                <a:gd name="T60" fmla="*/ 0 w 139"/>
                <a:gd name="T61" fmla="*/ 65 h 143"/>
                <a:gd name="T62" fmla="*/ 0 w 139"/>
                <a:gd name="T63" fmla="*/ 83 h 143"/>
                <a:gd name="T64" fmla="*/ 4 w 139"/>
                <a:gd name="T65" fmla="*/ 95 h 1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9"/>
                <a:gd name="T100" fmla="*/ 0 h 143"/>
                <a:gd name="T101" fmla="*/ 139 w 139"/>
                <a:gd name="T102" fmla="*/ 143 h 14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9" h="143">
                  <a:moveTo>
                    <a:pt x="4" y="95"/>
                  </a:moveTo>
                  <a:lnTo>
                    <a:pt x="8" y="108"/>
                  </a:lnTo>
                  <a:lnTo>
                    <a:pt x="18" y="123"/>
                  </a:lnTo>
                  <a:lnTo>
                    <a:pt x="31" y="131"/>
                  </a:lnTo>
                  <a:lnTo>
                    <a:pt x="44" y="140"/>
                  </a:lnTo>
                  <a:lnTo>
                    <a:pt x="56" y="143"/>
                  </a:lnTo>
                  <a:lnTo>
                    <a:pt x="69" y="143"/>
                  </a:lnTo>
                  <a:lnTo>
                    <a:pt x="83" y="143"/>
                  </a:lnTo>
                  <a:lnTo>
                    <a:pt x="96" y="140"/>
                  </a:lnTo>
                  <a:lnTo>
                    <a:pt x="109" y="135"/>
                  </a:lnTo>
                  <a:lnTo>
                    <a:pt x="117" y="126"/>
                  </a:lnTo>
                  <a:lnTo>
                    <a:pt x="127" y="118"/>
                  </a:lnTo>
                  <a:lnTo>
                    <a:pt x="135" y="105"/>
                  </a:lnTo>
                  <a:lnTo>
                    <a:pt x="139" y="92"/>
                  </a:lnTo>
                  <a:lnTo>
                    <a:pt x="139" y="78"/>
                  </a:lnTo>
                  <a:lnTo>
                    <a:pt x="139" y="60"/>
                  </a:lnTo>
                  <a:lnTo>
                    <a:pt x="135" y="47"/>
                  </a:lnTo>
                  <a:lnTo>
                    <a:pt x="130" y="35"/>
                  </a:lnTo>
                  <a:lnTo>
                    <a:pt x="122" y="22"/>
                  </a:lnTo>
                  <a:lnTo>
                    <a:pt x="109" y="12"/>
                  </a:lnTo>
                  <a:lnTo>
                    <a:pt x="99" y="4"/>
                  </a:lnTo>
                  <a:lnTo>
                    <a:pt x="87" y="0"/>
                  </a:lnTo>
                  <a:lnTo>
                    <a:pt x="74" y="0"/>
                  </a:lnTo>
                  <a:lnTo>
                    <a:pt x="56" y="0"/>
                  </a:lnTo>
                  <a:lnTo>
                    <a:pt x="44" y="0"/>
                  </a:lnTo>
                  <a:lnTo>
                    <a:pt x="31" y="9"/>
                  </a:lnTo>
                  <a:lnTo>
                    <a:pt x="21" y="17"/>
                  </a:lnTo>
                  <a:lnTo>
                    <a:pt x="13" y="27"/>
                  </a:lnTo>
                  <a:lnTo>
                    <a:pt x="4" y="39"/>
                  </a:lnTo>
                  <a:lnTo>
                    <a:pt x="0" y="52"/>
                  </a:lnTo>
                  <a:lnTo>
                    <a:pt x="0" y="65"/>
                  </a:lnTo>
                  <a:lnTo>
                    <a:pt x="0" y="83"/>
                  </a:lnTo>
                  <a:lnTo>
                    <a:pt x="4" y="95"/>
                  </a:lnTo>
                  <a:close/>
                </a:path>
              </a:pathLst>
            </a:custGeom>
            <a:solidFill>
              <a:srgbClr val="1F1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80" name="Freeform 260"/>
            <p:cNvSpPr>
              <a:spLocks/>
            </p:cNvSpPr>
            <p:nvPr/>
          </p:nvSpPr>
          <p:spPr bwMode="auto">
            <a:xfrm>
              <a:off x="3727" y="1755"/>
              <a:ext cx="139" cy="143"/>
            </a:xfrm>
            <a:custGeom>
              <a:avLst/>
              <a:gdLst>
                <a:gd name="T0" fmla="*/ 4 w 139"/>
                <a:gd name="T1" fmla="*/ 95 h 143"/>
                <a:gd name="T2" fmla="*/ 8 w 139"/>
                <a:gd name="T3" fmla="*/ 108 h 143"/>
                <a:gd name="T4" fmla="*/ 18 w 139"/>
                <a:gd name="T5" fmla="*/ 123 h 143"/>
                <a:gd name="T6" fmla="*/ 31 w 139"/>
                <a:gd name="T7" fmla="*/ 131 h 143"/>
                <a:gd name="T8" fmla="*/ 44 w 139"/>
                <a:gd name="T9" fmla="*/ 140 h 143"/>
                <a:gd name="T10" fmla="*/ 56 w 139"/>
                <a:gd name="T11" fmla="*/ 143 h 143"/>
                <a:gd name="T12" fmla="*/ 69 w 139"/>
                <a:gd name="T13" fmla="*/ 143 h 143"/>
                <a:gd name="T14" fmla="*/ 83 w 139"/>
                <a:gd name="T15" fmla="*/ 143 h 143"/>
                <a:gd name="T16" fmla="*/ 96 w 139"/>
                <a:gd name="T17" fmla="*/ 140 h 143"/>
                <a:gd name="T18" fmla="*/ 109 w 139"/>
                <a:gd name="T19" fmla="*/ 135 h 143"/>
                <a:gd name="T20" fmla="*/ 117 w 139"/>
                <a:gd name="T21" fmla="*/ 126 h 143"/>
                <a:gd name="T22" fmla="*/ 127 w 139"/>
                <a:gd name="T23" fmla="*/ 118 h 143"/>
                <a:gd name="T24" fmla="*/ 135 w 139"/>
                <a:gd name="T25" fmla="*/ 105 h 143"/>
                <a:gd name="T26" fmla="*/ 139 w 139"/>
                <a:gd name="T27" fmla="*/ 92 h 143"/>
                <a:gd name="T28" fmla="*/ 139 w 139"/>
                <a:gd name="T29" fmla="*/ 78 h 143"/>
                <a:gd name="T30" fmla="*/ 139 w 139"/>
                <a:gd name="T31" fmla="*/ 60 h 143"/>
                <a:gd name="T32" fmla="*/ 135 w 139"/>
                <a:gd name="T33" fmla="*/ 47 h 143"/>
                <a:gd name="T34" fmla="*/ 130 w 139"/>
                <a:gd name="T35" fmla="*/ 35 h 143"/>
                <a:gd name="T36" fmla="*/ 122 w 139"/>
                <a:gd name="T37" fmla="*/ 22 h 143"/>
                <a:gd name="T38" fmla="*/ 109 w 139"/>
                <a:gd name="T39" fmla="*/ 12 h 143"/>
                <a:gd name="T40" fmla="*/ 99 w 139"/>
                <a:gd name="T41" fmla="*/ 4 h 143"/>
                <a:gd name="T42" fmla="*/ 87 w 139"/>
                <a:gd name="T43" fmla="*/ 0 h 143"/>
                <a:gd name="T44" fmla="*/ 74 w 139"/>
                <a:gd name="T45" fmla="*/ 0 h 143"/>
                <a:gd name="T46" fmla="*/ 56 w 139"/>
                <a:gd name="T47" fmla="*/ 0 h 143"/>
                <a:gd name="T48" fmla="*/ 44 w 139"/>
                <a:gd name="T49" fmla="*/ 0 h 143"/>
                <a:gd name="T50" fmla="*/ 31 w 139"/>
                <a:gd name="T51" fmla="*/ 9 h 143"/>
                <a:gd name="T52" fmla="*/ 21 w 139"/>
                <a:gd name="T53" fmla="*/ 17 h 143"/>
                <a:gd name="T54" fmla="*/ 13 w 139"/>
                <a:gd name="T55" fmla="*/ 27 h 143"/>
                <a:gd name="T56" fmla="*/ 4 w 139"/>
                <a:gd name="T57" fmla="*/ 39 h 143"/>
                <a:gd name="T58" fmla="*/ 0 w 139"/>
                <a:gd name="T59" fmla="*/ 52 h 143"/>
                <a:gd name="T60" fmla="*/ 0 w 139"/>
                <a:gd name="T61" fmla="*/ 65 h 143"/>
                <a:gd name="T62" fmla="*/ 0 w 139"/>
                <a:gd name="T63" fmla="*/ 83 h 143"/>
                <a:gd name="T64" fmla="*/ 4 w 139"/>
                <a:gd name="T65" fmla="*/ 95 h 1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9"/>
                <a:gd name="T100" fmla="*/ 0 h 143"/>
                <a:gd name="T101" fmla="*/ 139 w 139"/>
                <a:gd name="T102" fmla="*/ 143 h 14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9" h="143">
                  <a:moveTo>
                    <a:pt x="4" y="95"/>
                  </a:moveTo>
                  <a:lnTo>
                    <a:pt x="8" y="108"/>
                  </a:lnTo>
                  <a:lnTo>
                    <a:pt x="18" y="123"/>
                  </a:lnTo>
                  <a:lnTo>
                    <a:pt x="31" y="131"/>
                  </a:lnTo>
                  <a:lnTo>
                    <a:pt x="44" y="140"/>
                  </a:lnTo>
                  <a:lnTo>
                    <a:pt x="56" y="143"/>
                  </a:lnTo>
                  <a:lnTo>
                    <a:pt x="69" y="143"/>
                  </a:lnTo>
                  <a:lnTo>
                    <a:pt x="83" y="143"/>
                  </a:lnTo>
                  <a:lnTo>
                    <a:pt x="96" y="140"/>
                  </a:lnTo>
                  <a:lnTo>
                    <a:pt x="109" y="135"/>
                  </a:lnTo>
                  <a:lnTo>
                    <a:pt x="117" y="126"/>
                  </a:lnTo>
                  <a:lnTo>
                    <a:pt x="127" y="118"/>
                  </a:lnTo>
                  <a:lnTo>
                    <a:pt x="135" y="105"/>
                  </a:lnTo>
                  <a:lnTo>
                    <a:pt x="139" y="92"/>
                  </a:lnTo>
                  <a:lnTo>
                    <a:pt x="139" y="78"/>
                  </a:lnTo>
                  <a:lnTo>
                    <a:pt x="139" y="60"/>
                  </a:lnTo>
                  <a:lnTo>
                    <a:pt x="135" y="47"/>
                  </a:lnTo>
                  <a:lnTo>
                    <a:pt x="130" y="35"/>
                  </a:lnTo>
                  <a:lnTo>
                    <a:pt x="122" y="22"/>
                  </a:lnTo>
                  <a:lnTo>
                    <a:pt x="109" y="12"/>
                  </a:lnTo>
                  <a:lnTo>
                    <a:pt x="99" y="4"/>
                  </a:lnTo>
                  <a:lnTo>
                    <a:pt x="87" y="0"/>
                  </a:lnTo>
                  <a:lnTo>
                    <a:pt x="74" y="0"/>
                  </a:lnTo>
                  <a:lnTo>
                    <a:pt x="56" y="0"/>
                  </a:lnTo>
                  <a:lnTo>
                    <a:pt x="44" y="0"/>
                  </a:lnTo>
                  <a:lnTo>
                    <a:pt x="31" y="9"/>
                  </a:lnTo>
                  <a:lnTo>
                    <a:pt x="21" y="17"/>
                  </a:lnTo>
                  <a:lnTo>
                    <a:pt x="13" y="27"/>
                  </a:lnTo>
                  <a:lnTo>
                    <a:pt x="4" y="39"/>
                  </a:lnTo>
                  <a:lnTo>
                    <a:pt x="0" y="52"/>
                  </a:lnTo>
                  <a:lnTo>
                    <a:pt x="0" y="65"/>
                  </a:lnTo>
                  <a:lnTo>
                    <a:pt x="0" y="83"/>
                  </a:lnTo>
                  <a:lnTo>
                    <a:pt x="4" y="95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81" name="Freeform 261"/>
            <p:cNvSpPr>
              <a:spLocks/>
            </p:cNvSpPr>
            <p:nvPr/>
          </p:nvSpPr>
          <p:spPr bwMode="auto">
            <a:xfrm>
              <a:off x="3763" y="1790"/>
              <a:ext cx="68" cy="73"/>
            </a:xfrm>
            <a:custGeom>
              <a:avLst/>
              <a:gdLst>
                <a:gd name="T0" fmla="*/ 0 w 68"/>
                <a:gd name="T1" fmla="*/ 52 h 73"/>
                <a:gd name="T2" fmla="*/ 8 w 68"/>
                <a:gd name="T3" fmla="*/ 65 h 73"/>
                <a:gd name="T4" fmla="*/ 20 w 68"/>
                <a:gd name="T5" fmla="*/ 73 h 73"/>
                <a:gd name="T6" fmla="*/ 33 w 68"/>
                <a:gd name="T7" fmla="*/ 73 h 73"/>
                <a:gd name="T8" fmla="*/ 47 w 68"/>
                <a:gd name="T9" fmla="*/ 73 h 73"/>
                <a:gd name="T10" fmla="*/ 60 w 68"/>
                <a:gd name="T11" fmla="*/ 65 h 73"/>
                <a:gd name="T12" fmla="*/ 68 w 68"/>
                <a:gd name="T13" fmla="*/ 52 h 73"/>
                <a:gd name="T14" fmla="*/ 68 w 68"/>
                <a:gd name="T15" fmla="*/ 40 h 73"/>
                <a:gd name="T16" fmla="*/ 68 w 68"/>
                <a:gd name="T17" fmla="*/ 25 h 73"/>
                <a:gd name="T18" fmla="*/ 60 w 68"/>
                <a:gd name="T19" fmla="*/ 12 h 73"/>
                <a:gd name="T20" fmla="*/ 51 w 68"/>
                <a:gd name="T21" fmla="*/ 4 h 73"/>
                <a:gd name="T22" fmla="*/ 33 w 68"/>
                <a:gd name="T23" fmla="*/ 0 h 73"/>
                <a:gd name="T24" fmla="*/ 20 w 68"/>
                <a:gd name="T25" fmla="*/ 4 h 73"/>
                <a:gd name="T26" fmla="*/ 8 w 68"/>
                <a:gd name="T27" fmla="*/ 8 h 73"/>
                <a:gd name="T28" fmla="*/ 3 w 68"/>
                <a:gd name="T29" fmla="*/ 22 h 73"/>
                <a:gd name="T30" fmla="*/ 0 w 68"/>
                <a:gd name="T31" fmla="*/ 35 h 73"/>
                <a:gd name="T32" fmla="*/ 0 w 68"/>
                <a:gd name="T33" fmla="*/ 52 h 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73"/>
                <a:gd name="T53" fmla="*/ 68 w 68"/>
                <a:gd name="T54" fmla="*/ 73 h 7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73">
                  <a:moveTo>
                    <a:pt x="0" y="52"/>
                  </a:moveTo>
                  <a:lnTo>
                    <a:pt x="8" y="65"/>
                  </a:lnTo>
                  <a:lnTo>
                    <a:pt x="20" y="73"/>
                  </a:lnTo>
                  <a:lnTo>
                    <a:pt x="33" y="73"/>
                  </a:lnTo>
                  <a:lnTo>
                    <a:pt x="47" y="73"/>
                  </a:lnTo>
                  <a:lnTo>
                    <a:pt x="60" y="65"/>
                  </a:lnTo>
                  <a:lnTo>
                    <a:pt x="68" y="52"/>
                  </a:lnTo>
                  <a:lnTo>
                    <a:pt x="68" y="40"/>
                  </a:lnTo>
                  <a:lnTo>
                    <a:pt x="68" y="25"/>
                  </a:lnTo>
                  <a:lnTo>
                    <a:pt x="60" y="12"/>
                  </a:lnTo>
                  <a:lnTo>
                    <a:pt x="51" y="4"/>
                  </a:lnTo>
                  <a:lnTo>
                    <a:pt x="33" y="0"/>
                  </a:lnTo>
                  <a:lnTo>
                    <a:pt x="20" y="4"/>
                  </a:lnTo>
                  <a:lnTo>
                    <a:pt x="8" y="8"/>
                  </a:lnTo>
                  <a:lnTo>
                    <a:pt x="3" y="22"/>
                  </a:lnTo>
                  <a:lnTo>
                    <a:pt x="0" y="35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FBFBF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82" name="Freeform 262"/>
            <p:cNvSpPr>
              <a:spLocks/>
            </p:cNvSpPr>
            <p:nvPr/>
          </p:nvSpPr>
          <p:spPr bwMode="auto">
            <a:xfrm>
              <a:off x="3763" y="1790"/>
              <a:ext cx="68" cy="73"/>
            </a:xfrm>
            <a:custGeom>
              <a:avLst/>
              <a:gdLst>
                <a:gd name="T0" fmla="*/ 0 w 68"/>
                <a:gd name="T1" fmla="*/ 52 h 73"/>
                <a:gd name="T2" fmla="*/ 8 w 68"/>
                <a:gd name="T3" fmla="*/ 65 h 73"/>
                <a:gd name="T4" fmla="*/ 20 w 68"/>
                <a:gd name="T5" fmla="*/ 73 h 73"/>
                <a:gd name="T6" fmla="*/ 33 w 68"/>
                <a:gd name="T7" fmla="*/ 73 h 73"/>
                <a:gd name="T8" fmla="*/ 47 w 68"/>
                <a:gd name="T9" fmla="*/ 73 h 73"/>
                <a:gd name="T10" fmla="*/ 60 w 68"/>
                <a:gd name="T11" fmla="*/ 65 h 73"/>
                <a:gd name="T12" fmla="*/ 68 w 68"/>
                <a:gd name="T13" fmla="*/ 52 h 73"/>
                <a:gd name="T14" fmla="*/ 68 w 68"/>
                <a:gd name="T15" fmla="*/ 40 h 73"/>
                <a:gd name="T16" fmla="*/ 68 w 68"/>
                <a:gd name="T17" fmla="*/ 25 h 73"/>
                <a:gd name="T18" fmla="*/ 60 w 68"/>
                <a:gd name="T19" fmla="*/ 12 h 73"/>
                <a:gd name="T20" fmla="*/ 51 w 68"/>
                <a:gd name="T21" fmla="*/ 4 h 73"/>
                <a:gd name="T22" fmla="*/ 33 w 68"/>
                <a:gd name="T23" fmla="*/ 0 h 73"/>
                <a:gd name="T24" fmla="*/ 20 w 68"/>
                <a:gd name="T25" fmla="*/ 4 h 73"/>
                <a:gd name="T26" fmla="*/ 8 w 68"/>
                <a:gd name="T27" fmla="*/ 8 h 73"/>
                <a:gd name="T28" fmla="*/ 3 w 68"/>
                <a:gd name="T29" fmla="*/ 22 h 73"/>
                <a:gd name="T30" fmla="*/ 0 w 68"/>
                <a:gd name="T31" fmla="*/ 35 h 73"/>
                <a:gd name="T32" fmla="*/ 0 w 68"/>
                <a:gd name="T33" fmla="*/ 52 h 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73"/>
                <a:gd name="T53" fmla="*/ 68 w 68"/>
                <a:gd name="T54" fmla="*/ 73 h 7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73">
                  <a:moveTo>
                    <a:pt x="0" y="52"/>
                  </a:moveTo>
                  <a:lnTo>
                    <a:pt x="8" y="65"/>
                  </a:lnTo>
                  <a:lnTo>
                    <a:pt x="20" y="73"/>
                  </a:lnTo>
                  <a:lnTo>
                    <a:pt x="33" y="73"/>
                  </a:lnTo>
                  <a:lnTo>
                    <a:pt x="47" y="73"/>
                  </a:lnTo>
                  <a:lnTo>
                    <a:pt x="60" y="65"/>
                  </a:lnTo>
                  <a:lnTo>
                    <a:pt x="68" y="52"/>
                  </a:lnTo>
                  <a:lnTo>
                    <a:pt x="68" y="40"/>
                  </a:lnTo>
                  <a:lnTo>
                    <a:pt x="68" y="25"/>
                  </a:lnTo>
                  <a:lnTo>
                    <a:pt x="60" y="12"/>
                  </a:lnTo>
                  <a:lnTo>
                    <a:pt x="51" y="4"/>
                  </a:lnTo>
                  <a:lnTo>
                    <a:pt x="33" y="0"/>
                  </a:lnTo>
                  <a:lnTo>
                    <a:pt x="20" y="4"/>
                  </a:lnTo>
                  <a:lnTo>
                    <a:pt x="8" y="8"/>
                  </a:lnTo>
                  <a:lnTo>
                    <a:pt x="3" y="22"/>
                  </a:lnTo>
                  <a:lnTo>
                    <a:pt x="0" y="35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83" name="Freeform 263"/>
            <p:cNvSpPr>
              <a:spLocks/>
            </p:cNvSpPr>
            <p:nvPr/>
          </p:nvSpPr>
          <p:spPr bwMode="auto">
            <a:xfrm>
              <a:off x="3296" y="1908"/>
              <a:ext cx="139" cy="149"/>
            </a:xfrm>
            <a:custGeom>
              <a:avLst/>
              <a:gdLst>
                <a:gd name="T0" fmla="*/ 5 w 139"/>
                <a:gd name="T1" fmla="*/ 101 h 149"/>
                <a:gd name="T2" fmla="*/ 8 w 139"/>
                <a:gd name="T3" fmla="*/ 113 h 149"/>
                <a:gd name="T4" fmla="*/ 17 w 139"/>
                <a:gd name="T5" fmla="*/ 121 h 149"/>
                <a:gd name="T6" fmla="*/ 25 w 139"/>
                <a:gd name="T7" fmla="*/ 136 h 149"/>
                <a:gd name="T8" fmla="*/ 40 w 139"/>
                <a:gd name="T9" fmla="*/ 139 h 149"/>
                <a:gd name="T10" fmla="*/ 53 w 139"/>
                <a:gd name="T11" fmla="*/ 144 h 149"/>
                <a:gd name="T12" fmla="*/ 65 w 139"/>
                <a:gd name="T13" fmla="*/ 149 h 149"/>
                <a:gd name="T14" fmla="*/ 83 w 139"/>
                <a:gd name="T15" fmla="*/ 149 h 149"/>
                <a:gd name="T16" fmla="*/ 96 w 139"/>
                <a:gd name="T17" fmla="*/ 144 h 149"/>
                <a:gd name="T18" fmla="*/ 109 w 139"/>
                <a:gd name="T19" fmla="*/ 139 h 149"/>
                <a:gd name="T20" fmla="*/ 118 w 139"/>
                <a:gd name="T21" fmla="*/ 131 h 149"/>
                <a:gd name="T22" fmla="*/ 126 w 139"/>
                <a:gd name="T23" fmla="*/ 118 h 149"/>
                <a:gd name="T24" fmla="*/ 134 w 139"/>
                <a:gd name="T25" fmla="*/ 104 h 149"/>
                <a:gd name="T26" fmla="*/ 139 w 139"/>
                <a:gd name="T27" fmla="*/ 91 h 149"/>
                <a:gd name="T28" fmla="*/ 139 w 139"/>
                <a:gd name="T29" fmla="*/ 78 h 149"/>
                <a:gd name="T30" fmla="*/ 139 w 139"/>
                <a:gd name="T31" fmla="*/ 65 h 149"/>
                <a:gd name="T32" fmla="*/ 134 w 139"/>
                <a:gd name="T33" fmla="*/ 53 h 149"/>
                <a:gd name="T34" fmla="*/ 131 w 139"/>
                <a:gd name="T35" fmla="*/ 35 h 149"/>
                <a:gd name="T36" fmla="*/ 118 w 139"/>
                <a:gd name="T37" fmla="*/ 26 h 149"/>
                <a:gd name="T38" fmla="*/ 109 w 139"/>
                <a:gd name="T39" fmla="*/ 13 h 149"/>
                <a:gd name="T40" fmla="*/ 96 w 139"/>
                <a:gd name="T41" fmla="*/ 8 h 149"/>
                <a:gd name="T42" fmla="*/ 83 w 139"/>
                <a:gd name="T43" fmla="*/ 5 h 149"/>
                <a:gd name="T44" fmla="*/ 70 w 139"/>
                <a:gd name="T45" fmla="*/ 0 h 149"/>
                <a:gd name="T46" fmla="*/ 56 w 139"/>
                <a:gd name="T47" fmla="*/ 0 h 149"/>
                <a:gd name="T48" fmla="*/ 43 w 139"/>
                <a:gd name="T49" fmla="*/ 5 h 149"/>
                <a:gd name="T50" fmla="*/ 30 w 139"/>
                <a:gd name="T51" fmla="*/ 8 h 149"/>
                <a:gd name="T52" fmla="*/ 22 w 139"/>
                <a:gd name="T53" fmla="*/ 18 h 149"/>
                <a:gd name="T54" fmla="*/ 13 w 139"/>
                <a:gd name="T55" fmla="*/ 30 h 149"/>
                <a:gd name="T56" fmla="*/ 5 w 139"/>
                <a:gd name="T57" fmla="*/ 43 h 149"/>
                <a:gd name="T58" fmla="*/ 0 w 139"/>
                <a:gd name="T59" fmla="*/ 56 h 149"/>
                <a:gd name="T60" fmla="*/ 0 w 139"/>
                <a:gd name="T61" fmla="*/ 70 h 149"/>
                <a:gd name="T62" fmla="*/ 0 w 139"/>
                <a:gd name="T63" fmla="*/ 83 h 149"/>
                <a:gd name="T64" fmla="*/ 5 w 139"/>
                <a:gd name="T65" fmla="*/ 101 h 1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9"/>
                <a:gd name="T100" fmla="*/ 0 h 149"/>
                <a:gd name="T101" fmla="*/ 139 w 139"/>
                <a:gd name="T102" fmla="*/ 149 h 14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9" h="149">
                  <a:moveTo>
                    <a:pt x="5" y="101"/>
                  </a:moveTo>
                  <a:lnTo>
                    <a:pt x="8" y="113"/>
                  </a:lnTo>
                  <a:lnTo>
                    <a:pt x="17" y="121"/>
                  </a:lnTo>
                  <a:lnTo>
                    <a:pt x="25" y="136"/>
                  </a:lnTo>
                  <a:lnTo>
                    <a:pt x="40" y="139"/>
                  </a:lnTo>
                  <a:lnTo>
                    <a:pt x="53" y="144"/>
                  </a:lnTo>
                  <a:lnTo>
                    <a:pt x="65" y="149"/>
                  </a:lnTo>
                  <a:lnTo>
                    <a:pt x="83" y="149"/>
                  </a:lnTo>
                  <a:lnTo>
                    <a:pt x="96" y="144"/>
                  </a:lnTo>
                  <a:lnTo>
                    <a:pt x="109" y="139"/>
                  </a:lnTo>
                  <a:lnTo>
                    <a:pt x="118" y="131"/>
                  </a:lnTo>
                  <a:lnTo>
                    <a:pt x="126" y="118"/>
                  </a:lnTo>
                  <a:lnTo>
                    <a:pt x="134" y="104"/>
                  </a:lnTo>
                  <a:lnTo>
                    <a:pt x="139" y="91"/>
                  </a:lnTo>
                  <a:lnTo>
                    <a:pt x="139" y="78"/>
                  </a:lnTo>
                  <a:lnTo>
                    <a:pt x="139" y="65"/>
                  </a:lnTo>
                  <a:lnTo>
                    <a:pt x="134" y="53"/>
                  </a:lnTo>
                  <a:lnTo>
                    <a:pt x="131" y="35"/>
                  </a:lnTo>
                  <a:lnTo>
                    <a:pt x="118" y="26"/>
                  </a:lnTo>
                  <a:lnTo>
                    <a:pt x="109" y="13"/>
                  </a:lnTo>
                  <a:lnTo>
                    <a:pt x="96" y="8"/>
                  </a:lnTo>
                  <a:lnTo>
                    <a:pt x="83" y="5"/>
                  </a:lnTo>
                  <a:lnTo>
                    <a:pt x="70" y="0"/>
                  </a:lnTo>
                  <a:lnTo>
                    <a:pt x="56" y="0"/>
                  </a:lnTo>
                  <a:lnTo>
                    <a:pt x="43" y="5"/>
                  </a:lnTo>
                  <a:lnTo>
                    <a:pt x="30" y="8"/>
                  </a:lnTo>
                  <a:lnTo>
                    <a:pt x="22" y="18"/>
                  </a:lnTo>
                  <a:lnTo>
                    <a:pt x="13" y="30"/>
                  </a:lnTo>
                  <a:lnTo>
                    <a:pt x="5" y="43"/>
                  </a:lnTo>
                  <a:lnTo>
                    <a:pt x="0" y="56"/>
                  </a:lnTo>
                  <a:lnTo>
                    <a:pt x="0" y="70"/>
                  </a:lnTo>
                  <a:lnTo>
                    <a:pt x="0" y="83"/>
                  </a:lnTo>
                  <a:lnTo>
                    <a:pt x="5" y="101"/>
                  </a:lnTo>
                  <a:close/>
                </a:path>
              </a:pathLst>
            </a:custGeom>
            <a:solidFill>
              <a:srgbClr val="1F1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84" name="Freeform 264"/>
            <p:cNvSpPr>
              <a:spLocks/>
            </p:cNvSpPr>
            <p:nvPr/>
          </p:nvSpPr>
          <p:spPr bwMode="auto">
            <a:xfrm>
              <a:off x="3296" y="1908"/>
              <a:ext cx="139" cy="149"/>
            </a:xfrm>
            <a:custGeom>
              <a:avLst/>
              <a:gdLst>
                <a:gd name="T0" fmla="*/ 5 w 139"/>
                <a:gd name="T1" fmla="*/ 101 h 149"/>
                <a:gd name="T2" fmla="*/ 8 w 139"/>
                <a:gd name="T3" fmla="*/ 113 h 149"/>
                <a:gd name="T4" fmla="*/ 17 w 139"/>
                <a:gd name="T5" fmla="*/ 121 h 149"/>
                <a:gd name="T6" fmla="*/ 25 w 139"/>
                <a:gd name="T7" fmla="*/ 136 h 149"/>
                <a:gd name="T8" fmla="*/ 40 w 139"/>
                <a:gd name="T9" fmla="*/ 139 h 149"/>
                <a:gd name="T10" fmla="*/ 53 w 139"/>
                <a:gd name="T11" fmla="*/ 144 h 149"/>
                <a:gd name="T12" fmla="*/ 65 w 139"/>
                <a:gd name="T13" fmla="*/ 149 h 149"/>
                <a:gd name="T14" fmla="*/ 83 w 139"/>
                <a:gd name="T15" fmla="*/ 149 h 149"/>
                <a:gd name="T16" fmla="*/ 96 w 139"/>
                <a:gd name="T17" fmla="*/ 144 h 149"/>
                <a:gd name="T18" fmla="*/ 109 w 139"/>
                <a:gd name="T19" fmla="*/ 139 h 149"/>
                <a:gd name="T20" fmla="*/ 118 w 139"/>
                <a:gd name="T21" fmla="*/ 131 h 149"/>
                <a:gd name="T22" fmla="*/ 126 w 139"/>
                <a:gd name="T23" fmla="*/ 118 h 149"/>
                <a:gd name="T24" fmla="*/ 134 w 139"/>
                <a:gd name="T25" fmla="*/ 104 h 149"/>
                <a:gd name="T26" fmla="*/ 139 w 139"/>
                <a:gd name="T27" fmla="*/ 91 h 149"/>
                <a:gd name="T28" fmla="*/ 139 w 139"/>
                <a:gd name="T29" fmla="*/ 78 h 149"/>
                <a:gd name="T30" fmla="*/ 139 w 139"/>
                <a:gd name="T31" fmla="*/ 65 h 149"/>
                <a:gd name="T32" fmla="*/ 134 w 139"/>
                <a:gd name="T33" fmla="*/ 53 h 149"/>
                <a:gd name="T34" fmla="*/ 131 w 139"/>
                <a:gd name="T35" fmla="*/ 35 h 149"/>
                <a:gd name="T36" fmla="*/ 118 w 139"/>
                <a:gd name="T37" fmla="*/ 26 h 149"/>
                <a:gd name="T38" fmla="*/ 109 w 139"/>
                <a:gd name="T39" fmla="*/ 13 h 149"/>
                <a:gd name="T40" fmla="*/ 96 w 139"/>
                <a:gd name="T41" fmla="*/ 8 h 149"/>
                <a:gd name="T42" fmla="*/ 83 w 139"/>
                <a:gd name="T43" fmla="*/ 5 h 149"/>
                <a:gd name="T44" fmla="*/ 70 w 139"/>
                <a:gd name="T45" fmla="*/ 0 h 149"/>
                <a:gd name="T46" fmla="*/ 56 w 139"/>
                <a:gd name="T47" fmla="*/ 0 h 149"/>
                <a:gd name="T48" fmla="*/ 43 w 139"/>
                <a:gd name="T49" fmla="*/ 5 h 149"/>
                <a:gd name="T50" fmla="*/ 30 w 139"/>
                <a:gd name="T51" fmla="*/ 8 h 149"/>
                <a:gd name="T52" fmla="*/ 22 w 139"/>
                <a:gd name="T53" fmla="*/ 18 h 149"/>
                <a:gd name="T54" fmla="*/ 13 w 139"/>
                <a:gd name="T55" fmla="*/ 30 h 149"/>
                <a:gd name="T56" fmla="*/ 5 w 139"/>
                <a:gd name="T57" fmla="*/ 43 h 149"/>
                <a:gd name="T58" fmla="*/ 0 w 139"/>
                <a:gd name="T59" fmla="*/ 56 h 149"/>
                <a:gd name="T60" fmla="*/ 0 w 139"/>
                <a:gd name="T61" fmla="*/ 70 h 149"/>
                <a:gd name="T62" fmla="*/ 0 w 139"/>
                <a:gd name="T63" fmla="*/ 83 h 149"/>
                <a:gd name="T64" fmla="*/ 5 w 139"/>
                <a:gd name="T65" fmla="*/ 101 h 1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9"/>
                <a:gd name="T100" fmla="*/ 0 h 149"/>
                <a:gd name="T101" fmla="*/ 139 w 139"/>
                <a:gd name="T102" fmla="*/ 149 h 14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9" h="149">
                  <a:moveTo>
                    <a:pt x="5" y="101"/>
                  </a:moveTo>
                  <a:lnTo>
                    <a:pt x="8" y="113"/>
                  </a:lnTo>
                  <a:lnTo>
                    <a:pt x="17" y="121"/>
                  </a:lnTo>
                  <a:lnTo>
                    <a:pt x="25" y="136"/>
                  </a:lnTo>
                  <a:lnTo>
                    <a:pt x="40" y="139"/>
                  </a:lnTo>
                  <a:lnTo>
                    <a:pt x="53" y="144"/>
                  </a:lnTo>
                  <a:lnTo>
                    <a:pt x="65" y="149"/>
                  </a:lnTo>
                  <a:lnTo>
                    <a:pt x="83" y="149"/>
                  </a:lnTo>
                  <a:lnTo>
                    <a:pt x="96" y="144"/>
                  </a:lnTo>
                  <a:lnTo>
                    <a:pt x="109" y="139"/>
                  </a:lnTo>
                  <a:lnTo>
                    <a:pt x="118" y="131"/>
                  </a:lnTo>
                  <a:lnTo>
                    <a:pt x="126" y="118"/>
                  </a:lnTo>
                  <a:lnTo>
                    <a:pt x="134" y="104"/>
                  </a:lnTo>
                  <a:lnTo>
                    <a:pt x="139" y="91"/>
                  </a:lnTo>
                  <a:lnTo>
                    <a:pt x="139" y="78"/>
                  </a:lnTo>
                  <a:lnTo>
                    <a:pt x="139" y="65"/>
                  </a:lnTo>
                  <a:lnTo>
                    <a:pt x="134" y="53"/>
                  </a:lnTo>
                  <a:lnTo>
                    <a:pt x="131" y="35"/>
                  </a:lnTo>
                  <a:lnTo>
                    <a:pt x="118" y="26"/>
                  </a:lnTo>
                  <a:lnTo>
                    <a:pt x="109" y="13"/>
                  </a:lnTo>
                  <a:lnTo>
                    <a:pt x="96" y="8"/>
                  </a:lnTo>
                  <a:lnTo>
                    <a:pt x="83" y="5"/>
                  </a:lnTo>
                  <a:lnTo>
                    <a:pt x="70" y="0"/>
                  </a:lnTo>
                  <a:lnTo>
                    <a:pt x="56" y="0"/>
                  </a:lnTo>
                  <a:lnTo>
                    <a:pt x="43" y="5"/>
                  </a:lnTo>
                  <a:lnTo>
                    <a:pt x="30" y="8"/>
                  </a:lnTo>
                  <a:lnTo>
                    <a:pt x="22" y="18"/>
                  </a:lnTo>
                  <a:lnTo>
                    <a:pt x="13" y="30"/>
                  </a:lnTo>
                  <a:lnTo>
                    <a:pt x="5" y="43"/>
                  </a:lnTo>
                  <a:lnTo>
                    <a:pt x="0" y="56"/>
                  </a:lnTo>
                  <a:lnTo>
                    <a:pt x="0" y="70"/>
                  </a:lnTo>
                  <a:lnTo>
                    <a:pt x="0" y="83"/>
                  </a:lnTo>
                  <a:lnTo>
                    <a:pt x="5" y="101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85" name="Freeform 265"/>
            <p:cNvSpPr>
              <a:spLocks/>
            </p:cNvSpPr>
            <p:nvPr/>
          </p:nvSpPr>
          <p:spPr bwMode="auto">
            <a:xfrm>
              <a:off x="3331" y="1946"/>
              <a:ext cx="69" cy="75"/>
            </a:xfrm>
            <a:custGeom>
              <a:avLst/>
              <a:gdLst>
                <a:gd name="T0" fmla="*/ 0 w 69"/>
                <a:gd name="T1" fmla="*/ 48 h 75"/>
                <a:gd name="T2" fmla="*/ 8 w 69"/>
                <a:gd name="T3" fmla="*/ 63 h 75"/>
                <a:gd name="T4" fmla="*/ 18 w 69"/>
                <a:gd name="T5" fmla="*/ 71 h 75"/>
                <a:gd name="T6" fmla="*/ 35 w 69"/>
                <a:gd name="T7" fmla="*/ 75 h 75"/>
                <a:gd name="T8" fmla="*/ 48 w 69"/>
                <a:gd name="T9" fmla="*/ 71 h 75"/>
                <a:gd name="T10" fmla="*/ 56 w 69"/>
                <a:gd name="T11" fmla="*/ 66 h 75"/>
                <a:gd name="T12" fmla="*/ 66 w 69"/>
                <a:gd name="T13" fmla="*/ 53 h 75"/>
                <a:gd name="T14" fmla="*/ 69 w 69"/>
                <a:gd name="T15" fmla="*/ 40 h 75"/>
                <a:gd name="T16" fmla="*/ 69 w 69"/>
                <a:gd name="T17" fmla="*/ 27 h 75"/>
                <a:gd name="T18" fmla="*/ 61 w 69"/>
                <a:gd name="T19" fmla="*/ 15 h 75"/>
                <a:gd name="T20" fmla="*/ 48 w 69"/>
                <a:gd name="T21" fmla="*/ 5 h 75"/>
                <a:gd name="T22" fmla="*/ 35 w 69"/>
                <a:gd name="T23" fmla="*/ 0 h 75"/>
                <a:gd name="T24" fmla="*/ 21 w 69"/>
                <a:gd name="T25" fmla="*/ 0 h 75"/>
                <a:gd name="T26" fmla="*/ 8 w 69"/>
                <a:gd name="T27" fmla="*/ 10 h 75"/>
                <a:gd name="T28" fmla="*/ 0 w 69"/>
                <a:gd name="T29" fmla="*/ 23 h 75"/>
                <a:gd name="T30" fmla="*/ 0 w 69"/>
                <a:gd name="T31" fmla="*/ 35 h 75"/>
                <a:gd name="T32" fmla="*/ 0 w 69"/>
                <a:gd name="T33" fmla="*/ 48 h 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9"/>
                <a:gd name="T52" fmla="*/ 0 h 75"/>
                <a:gd name="T53" fmla="*/ 69 w 69"/>
                <a:gd name="T54" fmla="*/ 75 h 7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9" h="75">
                  <a:moveTo>
                    <a:pt x="0" y="48"/>
                  </a:moveTo>
                  <a:lnTo>
                    <a:pt x="8" y="63"/>
                  </a:lnTo>
                  <a:lnTo>
                    <a:pt x="18" y="71"/>
                  </a:lnTo>
                  <a:lnTo>
                    <a:pt x="35" y="75"/>
                  </a:lnTo>
                  <a:lnTo>
                    <a:pt x="48" y="71"/>
                  </a:lnTo>
                  <a:lnTo>
                    <a:pt x="56" y="66"/>
                  </a:lnTo>
                  <a:lnTo>
                    <a:pt x="66" y="53"/>
                  </a:lnTo>
                  <a:lnTo>
                    <a:pt x="69" y="40"/>
                  </a:lnTo>
                  <a:lnTo>
                    <a:pt x="69" y="27"/>
                  </a:lnTo>
                  <a:lnTo>
                    <a:pt x="61" y="15"/>
                  </a:lnTo>
                  <a:lnTo>
                    <a:pt x="48" y="5"/>
                  </a:lnTo>
                  <a:lnTo>
                    <a:pt x="35" y="0"/>
                  </a:lnTo>
                  <a:lnTo>
                    <a:pt x="21" y="0"/>
                  </a:lnTo>
                  <a:lnTo>
                    <a:pt x="8" y="10"/>
                  </a:lnTo>
                  <a:lnTo>
                    <a:pt x="0" y="23"/>
                  </a:lnTo>
                  <a:lnTo>
                    <a:pt x="0" y="35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BFBF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86" name="Freeform 266"/>
            <p:cNvSpPr>
              <a:spLocks/>
            </p:cNvSpPr>
            <p:nvPr/>
          </p:nvSpPr>
          <p:spPr bwMode="auto">
            <a:xfrm>
              <a:off x="3331" y="1946"/>
              <a:ext cx="69" cy="75"/>
            </a:xfrm>
            <a:custGeom>
              <a:avLst/>
              <a:gdLst>
                <a:gd name="T0" fmla="*/ 0 w 69"/>
                <a:gd name="T1" fmla="*/ 48 h 75"/>
                <a:gd name="T2" fmla="*/ 8 w 69"/>
                <a:gd name="T3" fmla="*/ 63 h 75"/>
                <a:gd name="T4" fmla="*/ 18 w 69"/>
                <a:gd name="T5" fmla="*/ 71 h 75"/>
                <a:gd name="T6" fmla="*/ 35 w 69"/>
                <a:gd name="T7" fmla="*/ 75 h 75"/>
                <a:gd name="T8" fmla="*/ 48 w 69"/>
                <a:gd name="T9" fmla="*/ 71 h 75"/>
                <a:gd name="T10" fmla="*/ 56 w 69"/>
                <a:gd name="T11" fmla="*/ 66 h 75"/>
                <a:gd name="T12" fmla="*/ 66 w 69"/>
                <a:gd name="T13" fmla="*/ 53 h 75"/>
                <a:gd name="T14" fmla="*/ 69 w 69"/>
                <a:gd name="T15" fmla="*/ 40 h 75"/>
                <a:gd name="T16" fmla="*/ 69 w 69"/>
                <a:gd name="T17" fmla="*/ 27 h 75"/>
                <a:gd name="T18" fmla="*/ 61 w 69"/>
                <a:gd name="T19" fmla="*/ 15 h 75"/>
                <a:gd name="T20" fmla="*/ 48 w 69"/>
                <a:gd name="T21" fmla="*/ 5 h 75"/>
                <a:gd name="T22" fmla="*/ 35 w 69"/>
                <a:gd name="T23" fmla="*/ 0 h 75"/>
                <a:gd name="T24" fmla="*/ 21 w 69"/>
                <a:gd name="T25" fmla="*/ 0 h 75"/>
                <a:gd name="T26" fmla="*/ 8 w 69"/>
                <a:gd name="T27" fmla="*/ 10 h 75"/>
                <a:gd name="T28" fmla="*/ 0 w 69"/>
                <a:gd name="T29" fmla="*/ 23 h 75"/>
                <a:gd name="T30" fmla="*/ 0 w 69"/>
                <a:gd name="T31" fmla="*/ 35 h 75"/>
                <a:gd name="T32" fmla="*/ 0 w 69"/>
                <a:gd name="T33" fmla="*/ 48 h 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9"/>
                <a:gd name="T52" fmla="*/ 0 h 75"/>
                <a:gd name="T53" fmla="*/ 69 w 69"/>
                <a:gd name="T54" fmla="*/ 75 h 7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9" h="75">
                  <a:moveTo>
                    <a:pt x="0" y="48"/>
                  </a:moveTo>
                  <a:lnTo>
                    <a:pt x="8" y="63"/>
                  </a:lnTo>
                  <a:lnTo>
                    <a:pt x="18" y="71"/>
                  </a:lnTo>
                  <a:lnTo>
                    <a:pt x="35" y="75"/>
                  </a:lnTo>
                  <a:lnTo>
                    <a:pt x="48" y="71"/>
                  </a:lnTo>
                  <a:lnTo>
                    <a:pt x="56" y="66"/>
                  </a:lnTo>
                  <a:lnTo>
                    <a:pt x="66" y="53"/>
                  </a:lnTo>
                  <a:lnTo>
                    <a:pt x="69" y="40"/>
                  </a:lnTo>
                  <a:lnTo>
                    <a:pt x="69" y="27"/>
                  </a:lnTo>
                  <a:lnTo>
                    <a:pt x="61" y="15"/>
                  </a:lnTo>
                  <a:lnTo>
                    <a:pt x="48" y="5"/>
                  </a:lnTo>
                  <a:lnTo>
                    <a:pt x="35" y="0"/>
                  </a:lnTo>
                  <a:lnTo>
                    <a:pt x="21" y="0"/>
                  </a:lnTo>
                  <a:lnTo>
                    <a:pt x="8" y="10"/>
                  </a:lnTo>
                  <a:lnTo>
                    <a:pt x="0" y="23"/>
                  </a:lnTo>
                  <a:lnTo>
                    <a:pt x="0" y="35"/>
                  </a:lnTo>
                  <a:lnTo>
                    <a:pt x="0" y="48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87" name="Freeform 267"/>
            <p:cNvSpPr>
              <a:spLocks/>
            </p:cNvSpPr>
            <p:nvPr/>
          </p:nvSpPr>
          <p:spPr bwMode="auto">
            <a:xfrm>
              <a:off x="3544" y="1588"/>
              <a:ext cx="179" cy="128"/>
            </a:xfrm>
            <a:custGeom>
              <a:avLst/>
              <a:gdLst>
                <a:gd name="T0" fmla="*/ 30 w 179"/>
                <a:gd name="T1" fmla="*/ 128 h 128"/>
                <a:gd name="T2" fmla="*/ 0 w 179"/>
                <a:gd name="T3" fmla="*/ 35 h 128"/>
                <a:gd name="T4" fmla="*/ 92 w 179"/>
                <a:gd name="T5" fmla="*/ 0 h 128"/>
                <a:gd name="T6" fmla="*/ 95 w 179"/>
                <a:gd name="T7" fmla="*/ 0 h 128"/>
                <a:gd name="T8" fmla="*/ 105 w 179"/>
                <a:gd name="T9" fmla="*/ 0 h 128"/>
                <a:gd name="T10" fmla="*/ 108 w 179"/>
                <a:gd name="T11" fmla="*/ 5 h 128"/>
                <a:gd name="T12" fmla="*/ 179 w 179"/>
                <a:gd name="T13" fmla="*/ 75 h 128"/>
                <a:gd name="T14" fmla="*/ 179 w 179"/>
                <a:gd name="T15" fmla="*/ 75 h 128"/>
                <a:gd name="T16" fmla="*/ 35 w 179"/>
                <a:gd name="T17" fmla="*/ 128 h 128"/>
                <a:gd name="T18" fmla="*/ 30 w 179"/>
                <a:gd name="T19" fmla="*/ 128 h 1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9"/>
                <a:gd name="T31" fmla="*/ 0 h 128"/>
                <a:gd name="T32" fmla="*/ 179 w 179"/>
                <a:gd name="T33" fmla="*/ 128 h 1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9" h="128">
                  <a:moveTo>
                    <a:pt x="30" y="128"/>
                  </a:moveTo>
                  <a:lnTo>
                    <a:pt x="0" y="35"/>
                  </a:lnTo>
                  <a:lnTo>
                    <a:pt x="92" y="0"/>
                  </a:lnTo>
                  <a:lnTo>
                    <a:pt x="95" y="0"/>
                  </a:lnTo>
                  <a:lnTo>
                    <a:pt x="105" y="0"/>
                  </a:lnTo>
                  <a:lnTo>
                    <a:pt x="108" y="5"/>
                  </a:lnTo>
                  <a:lnTo>
                    <a:pt x="179" y="75"/>
                  </a:lnTo>
                  <a:lnTo>
                    <a:pt x="35" y="128"/>
                  </a:lnTo>
                  <a:lnTo>
                    <a:pt x="30" y="128"/>
                  </a:lnTo>
                  <a:close/>
                </a:path>
              </a:pathLst>
            </a:custGeom>
            <a:solidFill>
              <a:srgbClr val="FCFCF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88" name="Freeform 268"/>
            <p:cNvSpPr>
              <a:spLocks/>
            </p:cNvSpPr>
            <p:nvPr/>
          </p:nvSpPr>
          <p:spPr bwMode="auto">
            <a:xfrm>
              <a:off x="3544" y="1588"/>
              <a:ext cx="179" cy="128"/>
            </a:xfrm>
            <a:custGeom>
              <a:avLst/>
              <a:gdLst>
                <a:gd name="T0" fmla="*/ 30 w 179"/>
                <a:gd name="T1" fmla="*/ 128 h 128"/>
                <a:gd name="T2" fmla="*/ 0 w 179"/>
                <a:gd name="T3" fmla="*/ 35 h 128"/>
                <a:gd name="T4" fmla="*/ 92 w 179"/>
                <a:gd name="T5" fmla="*/ 0 h 128"/>
                <a:gd name="T6" fmla="*/ 95 w 179"/>
                <a:gd name="T7" fmla="*/ 0 h 128"/>
                <a:gd name="T8" fmla="*/ 105 w 179"/>
                <a:gd name="T9" fmla="*/ 0 h 128"/>
                <a:gd name="T10" fmla="*/ 108 w 179"/>
                <a:gd name="T11" fmla="*/ 5 h 128"/>
                <a:gd name="T12" fmla="*/ 179 w 179"/>
                <a:gd name="T13" fmla="*/ 75 h 128"/>
                <a:gd name="T14" fmla="*/ 179 w 179"/>
                <a:gd name="T15" fmla="*/ 75 h 128"/>
                <a:gd name="T16" fmla="*/ 35 w 179"/>
                <a:gd name="T17" fmla="*/ 128 h 128"/>
                <a:gd name="T18" fmla="*/ 30 w 179"/>
                <a:gd name="T19" fmla="*/ 128 h 128"/>
                <a:gd name="T20" fmla="*/ 30 w 179"/>
                <a:gd name="T21" fmla="*/ 128 h 1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9"/>
                <a:gd name="T34" fmla="*/ 0 h 128"/>
                <a:gd name="T35" fmla="*/ 179 w 179"/>
                <a:gd name="T36" fmla="*/ 128 h 1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9" h="128">
                  <a:moveTo>
                    <a:pt x="30" y="128"/>
                  </a:moveTo>
                  <a:lnTo>
                    <a:pt x="0" y="35"/>
                  </a:lnTo>
                  <a:lnTo>
                    <a:pt x="92" y="0"/>
                  </a:lnTo>
                  <a:lnTo>
                    <a:pt x="95" y="0"/>
                  </a:lnTo>
                  <a:lnTo>
                    <a:pt x="105" y="0"/>
                  </a:lnTo>
                  <a:lnTo>
                    <a:pt x="108" y="5"/>
                  </a:lnTo>
                  <a:lnTo>
                    <a:pt x="179" y="75"/>
                  </a:lnTo>
                  <a:lnTo>
                    <a:pt x="35" y="128"/>
                  </a:lnTo>
                  <a:lnTo>
                    <a:pt x="30" y="128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89" name="Freeform 269"/>
            <p:cNvSpPr>
              <a:spLocks/>
            </p:cNvSpPr>
            <p:nvPr/>
          </p:nvSpPr>
          <p:spPr bwMode="auto">
            <a:xfrm>
              <a:off x="3374" y="1628"/>
              <a:ext cx="187" cy="157"/>
            </a:xfrm>
            <a:custGeom>
              <a:avLst/>
              <a:gdLst>
                <a:gd name="T0" fmla="*/ 157 w 187"/>
                <a:gd name="T1" fmla="*/ 0 h 157"/>
                <a:gd name="T2" fmla="*/ 187 w 187"/>
                <a:gd name="T3" fmla="*/ 91 h 157"/>
                <a:gd name="T4" fmla="*/ 0 w 187"/>
                <a:gd name="T5" fmla="*/ 157 h 157"/>
                <a:gd name="T6" fmla="*/ 66 w 187"/>
                <a:gd name="T7" fmla="*/ 35 h 157"/>
                <a:gd name="T8" fmla="*/ 157 w 187"/>
                <a:gd name="T9" fmla="*/ 0 h 1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"/>
                <a:gd name="T16" fmla="*/ 0 h 157"/>
                <a:gd name="T17" fmla="*/ 187 w 187"/>
                <a:gd name="T18" fmla="*/ 157 h 1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" h="157">
                  <a:moveTo>
                    <a:pt x="157" y="0"/>
                  </a:moveTo>
                  <a:lnTo>
                    <a:pt x="187" y="91"/>
                  </a:lnTo>
                  <a:lnTo>
                    <a:pt x="0" y="157"/>
                  </a:lnTo>
                  <a:lnTo>
                    <a:pt x="66" y="35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CFCF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90" name="Freeform 270"/>
            <p:cNvSpPr>
              <a:spLocks/>
            </p:cNvSpPr>
            <p:nvPr/>
          </p:nvSpPr>
          <p:spPr bwMode="auto">
            <a:xfrm>
              <a:off x="3374" y="1628"/>
              <a:ext cx="187" cy="157"/>
            </a:xfrm>
            <a:custGeom>
              <a:avLst/>
              <a:gdLst>
                <a:gd name="T0" fmla="*/ 157 w 187"/>
                <a:gd name="T1" fmla="*/ 0 h 157"/>
                <a:gd name="T2" fmla="*/ 187 w 187"/>
                <a:gd name="T3" fmla="*/ 91 h 157"/>
                <a:gd name="T4" fmla="*/ 0 w 187"/>
                <a:gd name="T5" fmla="*/ 157 h 157"/>
                <a:gd name="T6" fmla="*/ 66 w 187"/>
                <a:gd name="T7" fmla="*/ 35 h 157"/>
                <a:gd name="T8" fmla="*/ 157 w 187"/>
                <a:gd name="T9" fmla="*/ 0 h 157"/>
                <a:gd name="T10" fmla="*/ 157 w 187"/>
                <a:gd name="T11" fmla="*/ 0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157"/>
                <a:gd name="T20" fmla="*/ 187 w 187"/>
                <a:gd name="T21" fmla="*/ 157 h 1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157">
                  <a:moveTo>
                    <a:pt x="157" y="0"/>
                  </a:moveTo>
                  <a:lnTo>
                    <a:pt x="187" y="91"/>
                  </a:lnTo>
                  <a:lnTo>
                    <a:pt x="0" y="157"/>
                  </a:lnTo>
                  <a:lnTo>
                    <a:pt x="66" y="35"/>
                  </a:lnTo>
                  <a:lnTo>
                    <a:pt x="157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91" name="Freeform 271"/>
            <p:cNvSpPr>
              <a:spLocks/>
            </p:cNvSpPr>
            <p:nvPr/>
          </p:nvSpPr>
          <p:spPr bwMode="auto">
            <a:xfrm>
              <a:off x="3914" y="1716"/>
              <a:ext cx="44" cy="26"/>
            </a:xfrm>
            <a:custGeom>
              <a:avLst/>
              <a:gdLst>
                <a:gd name="T0" fmla="*/ 5 w 44"/>
                <a:gd name="T1" fmla="*/ 8 h 26"/>
                <a:gd name="T2" fmla="*/ 36 w 44"/>
                <a:gd name="T3" fmla="*/ 0 h 26"/>
                <a:gd name="T4" fmla="*/ 39 w 44"/>
                <a:gd name="T5" fmla="*/ 0 h 26"/>
                <a:gd name="T6" fmla="*/ 44 w 44"/>
                <a:gd name="T7" fmla="*/ 3 h 26"/>
                <a:gd name="T8" fmla="*/ 44 w 44"/>
                <a:gd name="T9" fmla="*/ 8 h 26"/>
                <a:gd name="T10" fmla="*/ 39 w 44"/>
                <a:gd name="T11" fmla="*/ 13 h 26"/>
                <a:gd name="T12" fmla="*/ 8 w 44"/>
                <a:gd name="T13" fmla="*/ 26 h 26"/>
                <a:gd name="T14" fmla="*/ 5 w 44"/>
                <a:gd name="T15" fmla="*/ 21 h 26"/>
                <a:gd name="T16" fmla="*/ 0 w 44"/>
                <a:gd name="T17" fmla="*/ 18 h 26"/>
                <a:gd name="T18" fmla="*/ 0 w 44"/>
                <a:gd name="T19" fmla="*/ 13 h 26"/>
                <a:gd name="T20" fmla="*/ 5 w 44"/>
                <a:gd name="T21" fmla="*/ 8 h 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"/>
                <a:gd name="T34" fmla="*/ 0 h 26"/>
                <a:gd name="T35" fmla="*/ 44 w 44"/>
                <a:gd name="T36" fmla="*/ 26 h 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" h="26">
                  <a:moveTo>
                    <a:pt x="5" y="8"/>
                  </a:moveTo>
                  <a:lnTo>
                    <a:pt x="36" y="0"/>
                  </a:lnTo>
                  <a:lnTo>
                    <a:pt x="39" y="0"/>
                  </a:lnTo>
                  <a:lnTo>
                    <a:pt x="44" y="3"/>
                  </a:lnTo>
                  <a:lnTo>
                    <a:pt x="44" y="8"/>
                  </a:lnTo>
                  <a:lnTo>
                    <a:pt x="39" y="13"/>
                  </a:lnTo>
                  <a:lnTo>
                    <a:pt x="8" y="26"/>
                  </a:lnTo>
                  <a:lnTo>
                    <a:pt x="5" y="21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54" name="Picture 20" descr="C:\Users\Ольга Воеводина\Desktop\8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415314">
            <a:off x="-1287463" y="5634038"/>
            <a:ext cx="1198563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42"/>
          <p:cNvGrpSpPr>
            <a:grpSpLocks/>
          </p:cNvGrpSpPr>
          <p:nvPr/>
        </p:nvGrpSpPr>
        <p:grpSpPr bwMode="auto">
          <a:xfrm>
            <a:off x="990600" y="5486400"/>
            <a:ext cx="938213" cy="728663"/>
            <a:chOff x="624" y="3456"/>
            <a:chExt cx="591" cy="532"/>
          </a:xfrm>
        </p:grpSpPr>
        <p:grpSp>
          <p:nvGrpSpPr>
            <p:cNvPr id="27671" name="Group 143"/>
            <p:cNvGrpSpPr>
              <a:grpSpLocks/>
            </p:cNvGrpSpPr>
            <p:nvPr/>
          </p:nvGrpSpPr>
          <p:grpSpPr bwMode="auto">
            <a:xfrm>
              <a:off x="637" y="3890"/>
              <a:ext cx="207" cy="98"/>
              <a:chOff x="1792" y="4000"/>
              <a:chExt cx="352" cy="160"/>
            </a:xfrm>
          </p:grpSpPr>
          <p:sp>
            <p:nvSpPr>
              <p:cNvPr id="27674" name="Oval 144"/>
              <p:cNvSpPr>
                <a:spLocks noChangeArrowheads="1"/>
              </p:cNvSpPr>
              <p:nvPr/>
            </p:nvSpPr>
            <p:spPr bwMode="auto">
              <a:xfrm>
                <a:off x="1792" y="4032"/>
                <a:ext cx="352" cy="1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75" name="Oval 145"/>
              <p:cNvSpPr>
                <a:spLocks noChangeArrowheads="1"/>
              </p:cNvSpPr>
              <p:nvPr/>
            </p:nvSpPr>
            <p:spPr bwMode="auto">
              <a:xfrm>
                <a:off x="1840" y="4016"/>
                <a:ext cx="272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76" name="Oval 146"/>
              <p:cNvSpPr>
                <a:spLocks noChangeArrowheads="1"/>
              </p:cNvSpPr>
              <p:nvPr/>
            </p:nvSpPr>
            <p:spPr bwMode="auto">
              <a:xfrm>
                <a:off x="1872" y="4000"/>
                <a:ext cx="192" cy="4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7672" name="Freeform 147"/>
            <p:cNvSpPr>
              <a:spLocks/>
            </p:cNvSpPr>
            <p:nvPr/>
          </p:nvSpPr>
          <p:spPr bwMode="auto">
            <a:xfrm>
              <a:off x="653" y="3520"/>
              <a:ext cx="523" cy="340"/>
            </a:xfrm>
            <a:custGeom>
              <a:avLst/>
              <a:gdLst>
                <a:gd name="T0" fmla="*/ 0 w 419"/>
                <a:gd name="T1" fmla="*/ 20 h 488"/>
                <a:gd name="T2" fmla="*/ 353 w 419"/>
                <a:gd name="T3" fmla="*/ 20 h 488"/>
                <a:gd name="T4" fmla="*/ 340 w 419"/>
                <a:gd name="T5" fmla="*/ 39 h 488"/>
                <a:gd name="T6" fmla="*/ 353 w 419"/>
                <a:gd name="T7" fmla="*/ 20 h 488"/>
                <a:gd name="T8" fmla="*/ 1945 w 419"/>
                <a:gd name="T9" fmla="*/ 21 h 488"/>
                <a:gd name="T10" fmla="*/ 1741 w 419"/>
                <a:gd name="T11" fmla="*/ 11 h 488"/>
                <a:gd name="T12" fmla="*/ 1977 w 419"/>
                <a:gd name="T13" fmla="*/ 0 h 488"/>
                <a:gd name="T14" fmla="*/ 1 w 419"/>
                <a:gd name="T15" fmla="*/ 0 h 488"/>
                <a:gd name="T16" fmla="*/ 14 w 419"/>
                <a:gd name="T17" fmla="*/ 21 h 4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9"/>
                <a:gd name="T28" fmla="*/ 0 h 488"/>
                <a:gd name="T29" fmla="*/ 419 w 419"/>
                <a:gd name="T30" fmla="*/ 488 h 48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9" h="488">
                  <a:moveTo>
                    <a:pt x="0" y="254"/>
                  </a:moveTo>
                  <a:lnTo>
                    <a:pt x="75" y="256"/>
                  </a:lnTo>
                  <a:lnTo>
                    <a:pt x="72" y="488"/>
                  </a:lnTo>
                  <a:lnTo>
                    <a:pt x="75" y="256"/>
                  </a:lnTo>
                  <a:lnTo>
                    <a:pt x="412" y="258"/>
                  </a:lnTo>
                  <a:lnTo>
                    <a:pt x="369" y="142"/>
                  </a:lnTo>
                  <a:lnTo>
                    <a:pt x="419" y="0"/>
                  </a:lnTo>
                  <a:lnTo>
                    <a:pt x="1" y="0"/>
                  </a:lnTo>
                  <a:lnTo>
                    <a:pt x="3" y="264"/>
                  </a:lnTo>
                </a:path>
              </a:pathLst>
            </a:cu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0" name="Text Box 148"/>
            <p:cNvSpPr txBox="1">
              <a:spLocks noChangeArrowheads="1"/>
            </p:cNvSpPr>
            <p:nvPr/>
          </p:nvSpPr>
          <p:spPr bwMode="auto">
            <a:xfrm>
              <a:off x="624" y="3456"/>
              <a:ext cx="591" cy="28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800" b="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30мин</a:t>
              </a:r>
              <a:r>
                <a:rPr lang="en-US" b="0" i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endParaRPr lang="ru-RU" b="0" i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27663" name="Group 250"/>
          <p:cNvGrpSpPr>
            <a:grpSpLocks/>
          </p:cNvGrpSpPr>
          <p:nvPr/>
        </p:nvGrpSpPr>
        <p:grpSpPr bwMode="auto">
          <a:xfrm>
            <a:off x="5143500" y="4860925"/>
            <a:ext cx="1143000" cy="714375"/>
            <a:chOff x="2448" y="2978"/>
            <a:chExt cx="359" cy="403"/>
          </a:xfrm>
        </p:grpSpPr>
        <p:grpSp>
          <p:nvGrpSpPr>
            <p:cNvPr id="27666" name="Group 251"/>
            <p:cNvGrpSpPr>
              <a:grpSpLocks/>
            </p:cNvGrpSpPr>
            <p:nvPr/>
          </p:nvGrpSpPr>
          <p:grpSpPr bwMode="auto">
            <a:xfrm>
              <a:off x="2448" y="3239"/>
              <a:ext cx="308" cy="142"/>
              <a:chOff x="1792" y="4000"/>
              <a:chExt cx="352" cy="160"/>
            </a:xfrm>
          </p:grpSpPr>
          <p:sp>
            <p:nvSpPr>
              <p:cNvPr id="27668" name="Oval 252"/>
              <p:cNvSpPr>
                <a:spLocks noChangeArrowheads="1"/>
              </p:cNvSpPr>
              <p:nvPr/>
            </p:nvSpPr>
            <p:spPr bwMode="auto">
              <a:xfrm>
                <a:off x="1792" y="4032"/>
                <a:ext cx="352" cy="1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69" name="Oval 253"/>
              <p:cNvSpPr>
                <a:spLocks noChangeArrowheads="1"/>
              </p:cNvSpPr>
              <p:nvPr/>
            </p:nvSpPr>
            <p:spPr bwMode="auto">
              <a:xfrm>
                <a:off x="1840" y="4016"/>
                <a:ext cx="272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70" name="Oval 254"/>
              <p:cNvSpPr>
                <a:spLocks noChangeArrowheads="1"/>
              </p:cNvSpPr>
              <p:nvPr/>
            </p:nvSpPr>
            <p:spPr bwMode="auto">
              <a:xfrm>
                <a:off x="1872" y="4000"/>
                <a:ext cx="192" cy="4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7667" name="Freeform 255"/>
            <p:cNvSpPr>
              <a:spLocks/>
            </p:cNvSpPr>
            <p:nvPr/>
          </p:nvSpPr>
          <p:spPr bwMode="auto">
            <a:xfrm rot="-148727">
              <a:off x="2538" y="2978"/>
              <a:ext cx="269" cy="336"/>
            </a:xfrm>
            <a:custGeom>
              <a:avLst/>
              <a:gdLst>
                <a:gd name="T0" fmla="*/ 0 w 454"/>
                <a:gd name="T1" fmla="*/ 11 h 544"/>
                <a:gd name="T2" fmla="*/ 12 w 454"/>
                <a:gd name="T3" fmla="*/ 11 h 544"/>
                <a:gd name="T4" fmla="*/ 0 w 454"/>
                <a:gd name="T5" fmla="*/ 0 h 544"/>
                <a:gd name="T6" fmla="*/ 0 w 454"/>
                <a:gd name="T7" fmla="*/ 19 h 5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4"/>
                <a:gd name="T13" fmla="*/ 0 h 544"/>
                <a:gd name="T14" fmla="*/ 454 w 454"/>
                <a:gd name="T15" fmla="*/ 544 h 5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4" h="544">
                  <a:moveTo>
                    <a:pt x="0" y="318"/>
                  </a:moveTo>
                  <a:lnTo>
                    <a:pt x="454" y="318"/>
                  </a:lnTo>
                  <a:lnTo>
                    <a:pt x="0" y="0"/>
                  </a:lnTo>
                  <a:lnTo>
                    <a:pt x="0" y="544"/>
                  </a:lnTo>
                </a:path>
              </a:pathLst>
            </a:cu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ru-RU"/>
                <a:t>С</a:t>
              </a:r>
            </a:p>
          </p:txBody>
        </p:sp>
      </p:grpSp>
      <p:pic>
        <p:nvPicPr>
          <p:cNvPr id="170" name="Picture 20" descr="C:\Users\Ольга Воеводина\Desktop\8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184686" flipH="1">
            <a:off x="4897438" y="5210175"/>
            <a:ext cx="1150937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5" name="AutoShape 141"/>
          <p:cNvSpPr>
            <a:spLocks/>
          </p:cNvSpPr>
          <p:nvPr/>
        </p:nvSpPr>
        <p:spPr bwMode="auto">
          <a:xfrm rot="5024764">
            <a:off x="4200525" y="66675"/>
            <a:ext cx="533400" cy="8934450"/>
          </a:xfrm>
          <a:prstGeom prst="leftBrace">
            <a:avLst>
              <a:gd name="adj1" fmla="val 13958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111 -0.02245 L 0.4684 -0.07893 L 0.6875 -0.10625 " pathEditMode="relative" rAng="0" ptsTypes="AAA">
                                      <p:cBhvr>
                                        <p:cTn id="1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614 0.01875 L 0.7026 -0.0648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" y="-4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75 -0.10625 L 1.01042 -0.1692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" y="-3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7407E-6 L -0.49618 0.0838 " pathEditMode="relative" ptsTypes="AA">
                                      <p:cBhvr>
                                        <p:cTn id="30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4"/>
          <p:cNvSpPr>
            <a:spLocks noChangeArrowheads="1" noChangeShapeType="1" noTextEdit="1"/>
          </p:cNvSpPr>
          <p:nvPr/>
        </p:nvSpPr>
        <p:spPr bwMode="auto">
          <a:xfrm>
            <a:off x="1524000" y="609600"/>
            <a:ext cx="6858000" cy="2819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23956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3300"/>
              </a:solidFill>
              <a:latin typeface="Arial"/>
              <a:cs typeface="Arial"/>
            </a:endParaRPr>
          </a:p>
        </p:txBody>
      </p:sp>
      <p:sp>
        <p:nvSpPr>
          <p:cNvPr id="28675" name="WordArt 5"/>
          <p:cNvSpPr>
            <a:spLocks noChangeArrowheads="1" noChangeShapeType="1" noTextEdit="1"/>
          </p:cNvSpPr>
          <p:nvPr/>
        </p:nvSpPr>
        <p:spPr bwMode="auto">
          <a:xfrm>
            <a:off x="1371600" y="2133600"/>
            <a:ext cx="7239000" cy="18288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3300"/>
              </a:solidFill>
              <a:latin typeface="Times New Roman"/>
              <a:cs typeface="Times New Roman"/>
            </a:endParaRPr>
          </a:p>
        </p:txBody>
      </p:sp>
      <p:sp>
        <p:nvSpPr>
          <p:cNvPr id="2867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678" name="Rectangle 5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b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57250" y="428625"/>
            <a:ext cx="80724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Решение.</a:t>
            </a:r>
          </a:p>
          <a:p>
            <a:r>
              <a:rPr lang="en-US" i="1"/>
              <a:t>x</a:t>
            </a:r>
            <a:r>
              <a:rPr lang="ru-RU" i="1"/>
              <a:t> км/ч – скорость автомобиля,</a:t>
            </a:r>
            <a:r>
              <a:rPr lang="ru-RU"/>
              <a:t>  </a:t>
            </a:r>
            <a:r>
              <a:rPr lang="en-US" i="1"/>
              <a:t>y</a:t>
            </a:r>
            <a:r>
              <a:rPr lang="ru-RU" i="1"/>
              <a:t> – расстояние от А до С.</a:t>
            </a:r>
          </a:p>
          <a:p>
            <a:r>
              <a:rPr lang="ru-RU" i="1"/>
              <a:t>Время мотоциклиста от А до С: </a:t>
            </a:r>
          </a:p>
        </p:txBody>
      </p:sp>
      <p:sp>
        <p:nvSpPr>
          <p:cNvPr id="2868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63" y="1285875"/>
            <a:ext cx="78581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2" name="Rectangle 3"/>
          <p:cNvSpPr>
            <a:spLocks noChangeArrowheads="1"/>
          </p:cNvSpPr>
          <p:nvPr/>
        </p:nvSpPr>
        <p:spPr bwMode="auto">
          <a:xfrm>
            <a:off x="0" y="7715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57250" y="1714500"/>
            <a:ext cx="59293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/>
              <a:t>Расстояние от С до В равно: 150-</a:t>
            </a:r>
            <a:r>
              <a:rPr lang="en-US" i="1"/>
              <a:t>y (</a:t>
            </a:r>
            <a:r>
              <a:rPr lang="ru-RU" i="1"/>
              <a:t>км)</a:t>
            </a:r>
          </a:p>
          <a:p>
            <a:r>
              <a:rPr lang="ru-RU" i="1"/>
              <a:t>Время автомобиля от С до В равно:  </a:t>
            </a:r>
            <a:r>
              <a:rPr lang="ru-RU"/>
              <a:t> </a:t>
            </a:r>
          </a:p>
        </p:txBody>
      </p:sp>
      <p:sp>
        <p:nvSpPr>
          <p:cNvPr id="2868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25" y="2000250"/>
            <a:ext cx="1643063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6" name="Rectangle 6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00125" y="2643188"/>
            <a:ext cx="75009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/>
              <a:t>Так как они одновременно прибыли в город А и город В, то они затратили одно и то же время, то есть получаем уравнение. </a:t>
            </a:r>
          </a:p>
        </p:txBody>
      </p:sp>
      <p:sp>
        <p:nvSpPr>
          <p:cNvPr id="2868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Ins="539580" anchor="ctr">
            <a:spAutoFit/>
          </a:bodyPr>
          <a:lstStyle/>
          <a:p>
            <a:endParaRPr lang="ru-RU"/>
          </a:p>
        </p:txBody>
      </p:sp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75" y="3857625"/>
            <a:ext cx="250031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0" name="Rectangle 9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000125" y="4643438"/>
            <a:ext cx="7286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/>
              <a:t>По условию мотоциклист выехал из А позже автомобилиста на 30 мин, значит от А до С разница во времени равна у них 0,5 часа. </a:t>
            </a:r>
          </a:p>
        </p:txBody>
      </p:sp>
      <p:sp>
        <p:nvSpPr>
          <p:cNvPr id="2869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Ins="539580" anchor="ctr">
            <a:spAutoFit/>
          </a:bodyPr>
          <a:lstStyle/>
          <a:p>
            <a:endParaRPr lang="ru-RU"/>
          </a:p>
        </p:txBody>
      </p:sp>
      <p:pic>
        <p:nvPicPr>
          <p:cNvPr id="52234" name="Picture 10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88" y="5643563"/>
            <a:ext cx="23574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4" name="Rectangle 12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8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8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44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44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32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1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32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360"/>
                            </p:stCondLst>
                            <p:childTnLst>
                              <p:par>
                                <p:cTn id="4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5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4"/>
          <p:cNvSpPr>
            <a:spLocks noChangeArrowheads="1" noChangeShapeType="1" noTextEdit="1"/>
          </p:cNvSpPr>
          <p:nvPr/>
        </p:nvSpPr>
        <p:spPr bwMode="auto">
          <a:xfrm>
            <a:off x="1524000" y="609600"/>
            <a:ext cx="6858000" cy="2819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23956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3300"/>
              </a:solidFill>
              <a:latin typeface="Arial"/>
              <a:cs typeface="Arial"/>
            </a:endParaRPr>
          </a:p>
        </p:txBody>
      </p:sp>
      <p:sp>
        <p:nvSpPr>
          <p:cNvPr id="29699" name="WordArt 5"/>
          <p:cNvSpPr>
            <a:spLocks noChangeArrowheads="1" noChangeShapeType="1" noTextEdit="1"/>
          </p:cNvSpPr>
          <p:nvPr/>
        </p:nvSpPr>
        <p:spPr bwMode="auto">
          <a:xfrm>
            <a:off x="1371600" y="2133600"/>
            <a:ext cx="7239000" cy="18288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3300"/>
              </a:solidFill>
              <a:latin typeface="Times New Roman"/>
              <a:cs typeface="Times New Roman"/>
            </a:endParaRPr>
          </a:p>
        </p:txBody>
      </p:sp>
      <p:sp>
        <p:nvSpPr>
          <p:cNvPr id="2970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970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9702" name="Rectangle 5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b="0"/>
          </a:p>
        </p:txBody>
      </p:sp>
      <p:sp>
        <p:nvSpPr>
          <p:cNvPr id="2970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9704" name="Picture 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25" y="357188"/>
            <a:ext cx="32861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5" name="Rectangle 3"/>
          <p:cNvSpPr>
            <a:spLocks noChangeArrowheads="1"/>
          </p:cNvSpPr>
          <p:nvPr/>
        </p:nvSpPr>
        <p:spPr bwMode="auto">
          <a:xfrm>
            <a:off x="0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9706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63" y="2286000"/>
            <a:ext cx="34290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8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38" y="4071938"/>
            <a:ext cx="34290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9711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38" y="4570413"/>
            <a:ext cx="3643312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9714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63" y="5286375"/>
            <a:ext cx="39290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9717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6" name="Picture 21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6072188"/>
            <a:ext cx="3714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4"/>
          <p:cNvSpPr>
            <a:spLocks noChangeArrowheads="1" noChangeShapeType="1" noTextEdit="1"/>
          </p:cNvSpPr>
          <p:nvPr/>
        </p:nvSpPr>
        <p:spPr bwMode="auto">
          <a:xfrm>
            <a:off x="1524000" y="609600"/>
            <a:ext cx="6858000" cy="2819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23956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3300"/>
              </a:solidFill>
              <a:latin typeface="Arial"/>
              <a:cs typeface="Arial"/>
            </a:endParaRPr>
          </a:p>
        </p:txBody>
      </p:sp>
      <p:sp>
        <p:nvSpPr>
          <p:cNvPr id="30723" name="WordArt 5"/>
          <p:cNvSpPr>
            <a:spLocks noChangeArrowheads="1" noChangeShapeType="1" noTextEdit="1"/>
          </p:cNvSpPr>
          <p:nvPr/>
        </p:nvSpPr>
        <p:spPr bwMode="auto">
          <a:xfrm>
            <a:off x="1371600" y="2133600"/>
            <a:ext cx="7239000" cy="18288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3300"/>
              </a:solidFill>
              <a:latin typeface="Times New Roman"/>
              <a:cs typeface="Times New Roman"/>
            </a:endParaRPr>
          </a:p>
        </p:txBody>
      </p:sp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26" name="Rectangle 5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b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14438" y="357188"/>
            <a:ext cx="74295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FF0000"/>
                </a:solidFill>
              </a:rPr>
              <a:t>№ 99595.</a:t>
            </a:r>
          </a:p>
          <a:p>
            <a:r>
              <a:rPr lang="ru-RU" sz="2800"/>
              <a:t>Два пешехода отправляются  одновременно в одном направлении из одного и того же места на прогулку по аллее парка. Скорость первого на 1,5 км/ч больше скорости второго. Через сколько минут расстояние между пешеходами станет равным 300 метрам? </a:t>
            </a:r>
            <a:r>
              <a:rPr lang="ru-RU" sz="28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072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29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pic>
        <p:nvPicPr>
          <p:cNvPr id="11" name="Picture 18" descr="083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813" y="4071938"/>
            <a:ext cx="862012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3"/>
          <p:cNvGrpSpPr>
            <a:grpSpLocks/>
          </p:cNvGrpSpPr>
          <p:nvPr/>
        </p:nvGrpSpPr>
        <p:grpSpPr bwMode="auto">
          <a:xfrm flipH="1">
            <a:off x="-534988" y="5143500"/>
            <a:ext cx="1069976" cy="1263650"/>
            <a:chOff x="4417" y="2927"/>
            <a:chExt cx="404" cy="616"/>
          </a:xfrm>
        </p:grpSpPr>
        <p:pic>
          <p:nvPicPr>
            <p:cNvPr id="32138" name="Picture 144" descr="aluno03"/>
            <p:cNvPicPr>
              <a:picLocks noChangeAspect="1" noChangeArrowheads="1" noCrop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164588" flipH="1">
              <a:off x="4417" y="2927"/>
              <a:ext cx="329" cy="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139" name="Text Box 145"/>
            <p:cNvSpPr txBox="1">
              <a:spLocks noChangeArrowheads="1"/>
            </p:cNvSpPr>
            <p:nvPr/>
          </p:nvSpPr>
          <p:spPr bwMode="auto">
            <a:xfrm>
              <a:off x="4740" y="2928"/>
              <a:ext cx="8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/>
            </a:p>
          </p:txBody>
        </p:sp>
      </p:grpSp>
      <p:sp>
        <p:nvSpPr>
          <p:cNvPr id="21" name="AutoShape 58"/>
          <p:cNvSpPr>
            <a:spLocks/>
          </p:cNvSpPr>
          <p:nvPr/>
        </p:nvSpPr>
        <p:spPr bwMode="auto">
          <a:xfrm rot="-5756849">
            <a:off x="5719763" y="3844925"/>
            <a:ext cx="431800" cy="3648075"/>
          </a:xfrm>
          <a:prstGeom prst="leftBrace">
            <a:avLst>
              <a:gd name="adj1" fmla="val 278410"/>
              <a:gd name="adj2" fmla="val 50083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b="0"/>
          </a:p>
        </p:txBody>
      </p:sp>
      <p:pic>
        <p:nvPicPr>
          <p:cNvPr id="22" name="Picture 371" descr="Копия MANWALK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571500" y="4618038"/>
            <a:ext cx="9652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34" name="Group 2"/>
          <p:cNvGrpSpPr>
            <a:grpSpLocks/>
          </p:cNvGrpSpPr>
          <p:nvPr/>
        </p:nvGrpSpPr>
        <p:grpSpPr bwMode="auto">
          <a:xfrm>
            <a:off x="7429500" y="3500438"/>
            <a:ext cx="1071563" cy="1200150"/>
            <a:chOff x="1392" y="2208"/>
            <a:chExt cx="1312" cy="1872"/>
          </a:xfrm>
        </p:grpSpPr>
        <p:sp>
          <p:nvSpPr>
            <p:cNvPr id="32047" name="Freeform 3" descr="Орех"/>
            <p:cNvSpPr>
              <a:spLocks/>
            </p:cNvSpPr>
            <p:nvPr/>
          </p:nvSpPr>
          <p:spPr bwMode="auto">
            <a:xfrm>
              <a:off x="2017" y="3009"/>
              <a:ext cx="143" cy="1071"/>
            </a:xfrm>
            <a:custGeom>
              <a:avLst/>
              <a:gdLst>
                <a:gd name="T0" fmla="*/ 1 w 272"/>
                <a:gd name="T1" fmla="*/ 11 h 2640"/>
                <a:gd name="T2" fmla="*/ 1 w 272"/>
                <a:gd name="T3" fmla="*/ 11 h 2640"/>
                <a:gd name="T4" fmla="*/ 1 w 272"/>
                <a:gd name="T5" fmla="*/ 4 h 2640"/>
                <a:gd name="T6" fmla="*/ 2 w 272"/>
                <a:gd name="T7" fmla="*/ 2 h 2640"/>
                <a:gd name="T8" fmla="*/ 2 w 272"/>
                <a:gd name="T9" fmla="*/ 0 h 2640"/>
                <a:gd name="T10" fmla="*/ 3 w 272"/>
                <a:gd name="T11" fmla="*/ 0 h 2640"/>
                <a:gd name="T12" fmla="*/ 3 w 272"/>
                <a:gd name="T13" fmla="*/ 2 h 2640"/>
                <a:gd name="T14" fmla="*/ 2 w 272"/>
                <a:gd name="T15" fmla="*/ 4 h 2640"/>
                <a:gd name="T16" fmla="*/ 2 w 272"/>
                <a:gd name="T17" fmla="*/ 6 h 2640"/>
                <a:gd name="T18" fmla="*/ 2 w 272"/>
                <a:gd name="T19" fmla="*/ 9 h 2640"/>
                <a:gd name="T20" fmla="*/ 5 w 272"/>
                <a:gd name="T21" fmla="*/ 11 h 2640"/>
                <a:gd name="T22" fmla="*/ 1 w 272"/>
                <a:gd name="T23" fmla="*/ 11 h 26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2"/>
                <a:gd name="T37" fmla="*/ 0 h 2640"/>
                <a:gd name="T38" fmla="*/ 272 w 272"/>
                <a:gd name="T39" fmla="*/ 2640 h 26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2" h="2640">
                  <a:moveTo>
                    <a:pt x="16" y="2440"/>
                  </a:moveTo>
                  <a:cubicBezTo>
                    <a:pt x="16" y="2540"/>
                    <a:pt x="16" y="2640"/>
                    <a:pt x="16" y="2392"/>
                  </a:cubicBezTo>
                  <a:cubicBezTo>
                    <a:pt x="16" y="2144"/>
                    <a:pt x="0" y="1296"/>
                    <a:pt x="16" y="952"/>
                  </a:cubicBezTo>
                  <a:cubicBezTo>
                    <a:pt x="32" y="608"/>
                    <a:pt x="104" y="480"/>
                    <a:pt x="112" y="328"/>
                  </a:cubicBezTo>
                  <a:cubicBezTo>
                    <a:pt x="120" y="176"/>
                    <a:pt x="56" y="80"/>
                    <a:pt x="64" y="40"/>
                  </a:cubicBezTo>
                  <a:cubicBezTo>
                    <a:pt x="72" y="0"/>
                    <a:pt x="144" y="32"/>
                    <a:pt x="160" y="88"/>
                  </a:cubicBezTo>
                  <a:cubicBezTo>
                    <a:pt x="176" y="144"/>
                    <a:pt x="168" y="256"/>
                    <a:pt x="160" y="376"/>
                  </a:cubicBezTo>
                  <a:cubicBezTo>
                    <a:pt x="152" y="496"/>
                    <a:pt x="120" y="656"/>
                    <a:pt x="112" y="808"/>
                  </a:cubicBezTo>
                  <a:cubicBezTo>
                    <a:pt x="104" y="960"/>
                    <a:pt x="112" y="1104"/>
                    <a:pt x="112" y="1288"/>
                  </a:cubicBezTo>
                  <a:cubicBezTo>
                    <a:pt x="112" y="1472"/>
                    <a:pt x="88" y="1720"/>
                    <a:pt x="112" y="1912"/>
                  </a:cubicBezTo>
                  <a:cubicBezTo>
                    <a:pt x="136" y="2104"/>
                    <a:pt x="272" y="2360"/>
                    <a:pt x="256" y="2440"/>
                  </a:cubicBezTo>
                  <a:cubicBezTo>
                    <a:pt x="240" y="2520"/>
                    <a:pt x="128" y="2456"/>
                    <a:pt x="16" y="2392"/>
                  </a:cubicBezTo>
                </a:path>
              </a:pathLst>
            </a:custGeom>
            <a:blipFill dpi="0" rotWithShape="1">
              <a:blip r:embed="rId5" cstate="email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48" name="Freeform 4"/>
            <p:cNvSpPr>
              <a:spLocks/>
            </p:cNvSpPr>
            <p:nvPr/>
          </p:nvSpPr>
          <p:spPr bwMode="auto">
            <a:xfrm>
              <a:off x="1728" y="2496"/>
              <a:ext cx="639" cy="1030"/>
            </a:xfrm>
            <a:custGeom>
              <a:avLst/>
              <a:gdLst>
                <a:gd name="T0" fmla="*/ 0 w 2816"/>
                <a:gd name="T1" fmla="*/ 11 h 2536"/>
                <a:gd name="T2" fmla="*/ 0 w 2816"/>
                <a:gd name="T3" fmla="*/ 11 h 2536"/>
                <a:gd name="T4" fmla="*/ 0 w 2816"/>
                <a:gd name="T5" fmla="*/ 8 h 2536"/>
                <a:gd name="T6" fmla="*/ 0 w 2816"/>
                <a:gd name="T7" fmla="*/ 7 h 2536"/>
                <a:gd name="T8" fmla="*/ 0 w 2816"/>
                <a:gd name="T9" fmla="*/ 4 h 2536"/>
                <a:gd name="T10" fmla="*/ 0 w 2816"/>
                <a:gd name="T11" fmla="*/ 3 h 2536"/>
                <a:gd name="T12" fmla="*/ 0 w 2816"/>
                <a:gd name="T13" fmla="*/ 2 h 2536"/>
                <a:gd name="T14" fmla="*/ 0 w 2816"/>
                <a:gd name="T15" fmla="*/ 1 h 2536"/>
                <a:gd name="T16" fmla="*/ 0 w 2816"/>
                <a:gd name="T17" fmla="*/ 0 h 2536"/>
                <a:gd name="T18" fmla="*/ 0 w 2816"/>
                <a:gd name="T19" fmla="*/ 2 h 2536"/>
                <a:gd name="T20" fmla="*/ 0 w 2816"/>
                <a:gd name="T21" fmla="*/ 2 h 2536"/>
                <a:gd name="T22" fmla="*/ 0 w 2816"/>
                <a:gd name="T23" fmla="*/ 4 h 2536"/>
                <a:gd name="T24" fmla="*/ 0 w 2816"/>
                <a:gd name="T25" fmla="*/ 6 h 2536"/>
                <a:gd name="T26" fmla="*/ 0 w 2816"/>
                <a:gd name="T27" fmla="*/ 8 h 2536"/>
                <a:gd name="T28" fmla="*/ 0 w 2816"/>
                <a:gd name="T29" fmla="*/ 10 h 2536"/>
                <a:gd name="T30" fmla="*/ 0 w 2816"/>
                <a:gd name="T31" fmla="*/ 11 h 2536"/>
                <a:gd name="T32" fmla="*/ 0 w 2816"/>
                <a:gd name="T33" fmla="*/ 11 h 2536"/>
                <a:gd name="T34" fmla="*/ 0 w 2816"/>
                <a:gd name="T35" fmla="*/ 11 h 2536"/>
                <a:gd name="T36" fmla="*/ 0 w 2816"/>
                <a:gd name="T37" fmla="*/ 11 h 2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16"/>
                <a:gd name="T58" fmla="*/ 0 h 2536"/>
                <a:gd name="T59" fmla="*/ 2816 w 2816"/>
                <a:gd name="T60" fmla="*/ 2536 h 2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16" h="2536">
                  <a:moveTo>
                    <a:pt x="1120" y="2432"/>
                  </a:moveTo>
                  <a:cubicBezTo>
                    <a:pt x="912" y="2432"/>
                    <a:pt x="704" y="2432"/>
                    <a:pt x="592" y="2336"/>
                  </a:cubicBezTo>
                  <a:cubicBezTo>
                    <a:pt x="480" y="2240"/>
                    <a:pt x="536" y="1976"/>
                    <a:pt x="448" y="1856"/>
                  </a:cubicBezTo>
                  <a:cubicBezTo>
                    <a:pt x="360" y="1736"/>
                    <a:pt x="128" y="1760"/>
                    <a:pt x="64" y="1616"/>
                  </a:cubicBezTo>
                  <a:cubicBezTo>
                    <a:pt x="0" y="1472"/>
                    <a:pt x="48" y="1160"/>
                    <a:pt x="64" y="992"/>
                  </a:cubicBezTo>
                  <a:cubicBezTo>
                    <a:pt x="80" y="824"/>
                    <a:pt x="80" y="720"/>
                    <a:pt x="160" y="608"/>
                  </a:cubicBezTo>
                  <a:cubicBezTo>
                    <a:pt x="240" y="496"/>
                    <a:pt x="352" y="400"/>
                    <a:pt x="544" y="320"/>
                  </a:cubicBezTo>
                  <a:cubicBezTo>
                    <a:pt x="736" y="240"/>
                    <a:pt x="1144" y="176"/>
                    <a:pt x="1312" y="128"/>
                  </a:cubicBezTo>
                  <a:cubicBezTo>
                    <a:pt x="1480" y="80"/>
                    <a:pt x="1448" y="0"/>
                    <a:pt x="1552" y="32"/>
                  </a:cubicBezTo>
                  <a:cubicBezTo>
                    <a:pt x="1656" y="64"/>
                    <a:pt x="1768" y="232"/>
                    <a:pt x="1936" y="320"/>
                  </a:cubicBezTo>
                  <a:cubicBezTo>
                    <a:pt x="2104" y="408"/>
                    <a:pt x="2448" y="480"/>
                    <a:pt x="2560" y="560"/>
                  </a:cubicBezTo>
                  <a:cubicBezTo>
                    <a:pt x="2672" y="640"/>
                    <a:pt x="2568" y="656"/>
                    <a:pt x="2608" y="800"/>
                  </a:cubicBezTo>
                  <a:cubicBezTo>
                    <a:pt x="2648" y="944"/>
                    <a:pt x="2816" y="1272"/>
                    <a:pt x="2800" y="1424"/>
                  </a:cubicBezTo>
                  <a:cubicBezTo>
                    <a:pt x="2784" y="1576"/>
                    <a:pt x="2568" y="1584"/>
                    <a:pt x="2512" y="1712"/>
                  </a:cubicBezTo>
                  <a:cubicBezTo>
                    <a:pt x="2456" y="1840"/>
                    <a:pt x="2544" y="2088"/>
                    <a:pt x="2464" y="2192"/>
                  </a:cubicBezTo>
                  <a:cubicBezTo>
                    <a:pt x="2384" y="2296"/>
                    <a:pt x="2144" y="2280"/>
                    <a:pt x="2032" y="2336"/>
                  </a:cubicBezTo>
                  <a:cubicBezTo>
                    <a:pt x="1920" y="2392"/>
                    <a:pt x="1888" y="2520"/>
                    <a:pt x="1792" y="2528"/>
                  </a:cubicBezTo>
                  <a:cubicBezTo>
                    <a:pt x="1696" y="2536"/>
                    <a:pt x="1552" y="2408"/>
                    <a:pt x="1456" y="2384"/>
                  </a:cubicBezTo>
                  <a:cubicBezTo>
                    <a:pt x="1360" y="2360"/>
                    <a:pt x="1264" y="2384"/>
                    <a:pt x="1216" y="2384"/>
                  </a:cubicBezTo>
                </a:path>
              </a:pathLst>
            </a:custGeom>
            <a:gradFill rotWithShape="1">
              <a:gsLst>
                <a:gs pos="0">
                  <a:srgbClr val="33CC33"/>
                </a:gs>
                <a:gs pos="50000">
                  <a:srgbClr val="008000"/>
                </a:gs>
                <a:gs pos="100000">
                  <a:srgbClr val="33CC33"/>
                </a:gs>
              </a:gsLst>
              <a:lin ang="18900000" scaled="1"/>
            </a:gradFill>
            <a:ln w="12700">
              <a:solidFill>
                <a:srgbClr val="000000"/>
              </a:solidFill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2049" name="Group 5"/>
            <p:cNvGrpSpPr>
              <a:grpSpLocks/>
            </p:cNvGrpSpPr>
            <p:nvPr/>
          </p:nvGrpSpPr>
          <p:grpSpPr bwMode="auto">
            <a:xfrm rot="605647">
              <a:off x="2049" y="3126"/>
              <a:ext cx="160" cy="165"/>
              <a:chOff x="2509" y="1584"/>
              <a:chExt cx="416" cy="252"/>
            </a:xfrm>
          </p:grpSpPr>
          <p:sp>
            <p:nvSpPr>
              <p:cNvPr id="32128" name="Freeform 6"/>
              <p:cNvSpPr>
                <a:spLocks/>
              </p:cNvSpPr>
              <p:nvPr/>
            </p:nvSpPr>
            <p:spPr bwMode="auto">
              <a:xfrm rot="-40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92"/>
                  <a:gd name="T11" fmla="*/ 144 w 14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2129" name="Group 7"/>
              <p:cNvGrpSpPr>
                <a:grpSpLocks/>
              </p:cNvGrpSpPr>
              <p:nvPr/>
            </p:nvGrpSpPr>
            <p:grpSpPr bwMode="auto">
              <a:xfrm rot="-2252377">
                <a:off x="2509" y="1656"/>
                <a:ext cx="353" cy="180"/>
                <a:chOff x="3144" y="3204"/>
                <a:chExt cx="867" cy="623"/>
              </a:xfrm>
            </p:grpSpPr>
            <p:grpSp>
              <p:nvGrpSpPr>
                <p:cNvPr id="32130" name="Group 8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32136" name="Freeform 9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8"/>
                      <a:gd name="T16" fmla="*/ 0 h 308"/>
                      <a:gd name="T17" fmla="*/ 848 w 848"/>
                      <a:gd name="T18" fmla="*/ 308 h 3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137" name="Freeform 10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7"/>
                      <a:gd name="T16" fmla="*/ 0 h 407"/>
                      <a:gd name="T17" fmla="*/ 867 w 867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2131" name="Freeform 11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132" name="Freeform 12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133" name="Freeform 13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184"/>
                    <a:gd name="T11" fmla="*/ 72 w 72"/>
                    <a:gd name="T12" fmla="*/ 184 h 1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134" name="Freeform 14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12"/>
                    <a:gd name="T10" fmla="*/ 0 h 144"/>
                    <a:gd name="T11" fmla="*/ 112 w 11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135" name="Freeform 15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  <a:gd name="T6" fmla="*/ 0 60000 65536"/>
                    <a:gd name="T7" fmla="*/ 0 60000 65536"/>
                    <a:gd name="T8" fmla="*/ 0 60000 65536"/>
                    <a:gd name="T9" fmla="*/ 0 w 120"/>
                    <a:gd name="T10" fmla="*/ 0 h 160"/>
                    <a:gd name="T11" fmla="*/ 120 w 120"/>
                    <a:gd name="T12" fmla="*/ 160 h 1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2050" name="Group 16"/>
            <p:cNvGrpSpPr>
              <a:grpSpLocks/>
            </p:cNvGrpSpPr>
            <p:nvPr/>
          </p:nvGrpSpPr>
          <p:grpSpPr bwMode="auto">
            <a:xfrm rot="12141703" flipV="1">
              <a:off x="1882" y="3030"/>
              <a:ext cx="160" cy="165"/>
              <a:chOff x="2509" y="1584"/>
              <a:chExt cx="416" cy="252"/>
            </a:xfrm>
          </p:grpSpPr>
          <p:sp>
            <p:nvSpPr>
              <p:cNvPr id="32118" name="Freeform 17"/>
              <p:cNvSpPr>
                <a:spLocks/>
              </p:cNvSpPr>
              <p:nvPr/>
            </p:nvSpPr>
            <p:spPr bwMode="auto">
              <a:xfrm rot="-40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92"/>
                  <a:gd name="T11" fmla="*/ 144 w 14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2119" name="Group 18"/>
              <p:cNvGrpSpPr>
                <a:grpSpLocks/>
              </p:cNvGrpSpPr>
              <p:nvPr/>
            </p:nvGrpSpPr>
            <p:grpSpPr bwMode="auto">
              <a:xfrm rot="-2252377">
                <a:off x="2509" y="1656"/>
                <a:ext cx="353" cy="180"/>
                <a:chOff x="3144" y="3204"/>
                <a:chExt cx="867" cy="623"/>
              </a:xfrm>
            </p:grpSpPr>
            <p:grpSp>
              <p:nvGrpSpPr>
                <p:cNvPr id="32120" name="Group 19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32126" name="Freeform 20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8"/>
                      <a:gd name="T16" fmla="*/ 0 h 308"/>
                      <a:gd name="T17" fmla="*/ 848 w 848"/>
                      <a:gd name="T18" fmla="*/ 308 h 3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127" name="Freeform 21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7"/>
                      <a:gd name="T16" fmla="*/ 0 h 407"/>
                      <a:gd name="T17" fmla="*/ 867 w 867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2121" name="Freeform 22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122" name="Freeform 23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123" name="Freeform 24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184"/>
                    <a:gd name="T11" fmla="*/ 72 w 72"/>
                    <a:gd name="T12" fmla="*/ 184 h 1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124" name="Freeform 25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12"/>
                    <a:gd name="T10" fmla="*/ 0 h 144"/>
                    <a:gd name="T11" fmla="*/ 112 w 11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125" name="Freeform 26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  <a:gd name="T6" fmla="*/ 0 60000 65536"/>
                    <a:gd name="T7" fmla="*/ 0 60000 65536"/>
                    <a:gd name="T8" fmla="*/ 0 60000 65536"/>
                    <a:gd name="T9" fmla="*/ 0 w 120"/>
                    <a:gd name="T10" fmla="*/ 0 h 160"/>
                    <a:gd name="T11" fmla="*/ 120 w 120"/>
                    <a:gd name="T12" fmla="*/ 160 h 1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2051" name="Group 27"/>
            <p:cNvGrpSpPr>
              <a:grpSpLocks/>
            </p:cNvGrpSpPr>
            <p:nvPr/>
          </p:nvGrpSpPr>
          <p:grpSpPr bwMode="auto">
            <a:xfrm rot="4494430">
              <a:off x="1970" y="2788"/>
              <a:ext cx="288" cy="91"/>
              <a:chOff x="2509" y="1584"/>
              <a:chExt cx="416" cy="252"/>
            </a:xfrm>
          </p:grpSpPr>
          <p:sp>
            <p:nvSpPr>
              <p:cNvPr id="32108" name="Freeform 28"/>
              <p:cNvSpPr>
                <a:spLocks/>
              </p:cNvSpPr>
              <p:nvPr/>
            </p:nvSpPr>
            <p:spPr bwMode="auto">
              <a:xfrm rot="-40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92"/>
                  <a:gd name="T11" fmla="*/ 144 w 14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2109" name="Group 29"/>
              <p:cNvGrpSpPr>
                <a:grpSpLocks/>
              </p:cNvGrpSpPr>
              <p:nvPr/>
            </p:nvGrpSpPr>
            <p:grpSpPr bwMode="auto">
              <a:xfrm rot="-2252377">
                <a:off x="2509" y="1656"/>
                <a:ext cx="353" cy="180"/>
                <a:chOff x="3144" y="3204"/>
                <a:chExt cx="867" cy="623"/>
              </a:xfrm>
            </p:grpSpPr>
            <p:grpSp>
              <p:nvGrpSpPr>
                <p:cNvPr id="32110" name="Group 30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32116" name="Freeform 31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8"/>
                      <a:gd name="T16" fmla="*/ 0 h 308"/>
                      <a:gd name="T17" fmla="*/ 848 w 848"/>
                      <a:gd name="T18" fmla="*/ 308 h 3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117" name="Freeform 32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7"/>
                      <a:gd name="T16" fmla="*/ 0 h 407"/>
                      <a:gd name="T17" fmla="*/ 867 w 867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2111" name="Freeform 33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112" name="Freeform 34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113" name="Freeform 35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184"/>
                    <a:gd name="T11" fmla="*/ 72 w 72"/>
                    <a:gd name="T12" fmla="*/ 184 h 1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114" name="Freeform 36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12"/>
                    <a:gd name="T10" fmla="*/ 0 h 144"/>
                    <a:gd name="T11" fmla="*/ 112 w 11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115" name="Freeform 37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  <a:gd name="T6" fmla="*/ 0 60000 65536"/>
                    <a:gd name="T7" fmla="*/ 0 60000 65536"/>
                    <a:gd name="T8" fmla="*/ 0 60000 65536"/>
                    <a:gd name="T9" fmla="*/ 0 w 120"/>
                    <a:gd name="T10" fmla="*/ 0 h 160"/>
                    <a:gd name="T11" fmla="*/ 120 w 120"/>
                    <a:gd name="T12" fmla="*/ 160 h 1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2052" name="Group 38"/>
            <p:cNvGrpSpPr>
              <a:grpSpLocks/>
            </p:cNvGrpSpPr>
            <p:nvPr/>
          </p:nvGrpSpPr>
          <p:grpSpPr bwMode="auto">
            <a:xfrm rot="1605439" flipH="1">
              <a:off x="2224" y="2497"/>
              <a:ext cx="486" cy="532"/>
              <a:chOff x="3004" y="3011"/>
              <a:chExt cx="628" cy="820"/>
            </a:xfrm>
          </p:grpSpPr>
          <p:sp>
            <p:nvSpPr>
              <p:cNvPr id="32102" name="Freeform 39"/>
              <p:cNvSpPr>
                <a:spLocks/>
              </p:cNvSpPr>
              <p:nvPr/>
            </p:nvSpPr>
            <p:spPr bwMode="auto">
              <a:xfrm>
                <a:off x="3008" y="3021"/>
                <a:ext cx="563" cy="731"/>
              </a:xfrm>
              <a:custGeom>
                <a:avLst/>
                <a:gdLst>
                  <a:gd name="T0" fmla="*/ 400 w 563"/>
                  <a:gd name="T1" fmla="*/ 675 h 731"/>
                  <a:gd name="T2" fmla="*/ 469 w 563"/>
                  <a:gd name="T3" fmla="*/ 680 h 731"/>
                  <a:gd name="T4" fmla="*/ 541 w 563"/>
                  <a:gd name="T5" fmla="*/ 653 h 731"/>
                  <a:gd name="T6" fmla="*/ 532 w 563"/>
                  <a:gd name="T7" fmla="*/ 611 h 731"/>
                  <a:gd name="T8" fmla="*/ 496 w 563"/>
                  <a:gd name="T9" fmla="*/ 579 h 731"/>
                  <a:gd name="T10" fmla="*/ 541 w 563"/>
                  <a:gd name="T11" fmla="*/ 485 h 731"/>
                  <a:gd name="T12" fmla="*/ 538 w 563"/>
                  <a:gd name="T13" fmla="*/ 413 h 731"/>
                  <a:gd name="T14" fmla="*/ 392 w 563"/>
                  <a:gd name="T15" fmla="*/ 355 h 731"/>
                  <a:gd name="T16" fmla="*/ 400 w 563"/>
                  <a:gd name="T17" fmla="*/ 362 h 731"/>
                  <a:gd name="T18" fmla="*/ 436 w 563"/>
                  <a:gd name="T19" fmla="*/ 299 h 731"/>
                  <a:gd name="T20" fmla="*/ 440 w 563"/>
                  <a:gd name="T21" fmla="*/ 195 h 731"/>
                  <a:gd name="T22" fmla="*/ 298 w 563"/>
                  <a:gd name="T23" fmla="*/ 203 h 731"/>
                  <a:gd name="T24" fmla="*/ 283 w 563"/>
                  <a:gd name="T25" fmla="*/ 74 h 731"/>
                  <a:gd name="T26" fmla="*/ 208 w 563"/>
                  <a:gd name="T27" fmla="*/ 3 h 731"/>
                  <a:gd name="T28" fmla="*/ 133 w 563"/>
                  <a:gd name="T29" fmla="*/ 53 h 731"/>
                  <a:gd name="T30" fmla="*/ 112 w 563"/>
                  <a:gd name="T31" fmla="*/ 195 h 731"/>
                  <a:gd name="T32" fmla="*/ 52 w 563"/>
                  <a:gd name="T33" fmla="*/ 230 h 731"/>
                  <a:gd name="T34" fmla="*/ 40 w 563"/>
                  <a:gd name="T35" fmla="*/ 323 h 731"/>
                  <a:gd name="T36" fmla="*/ 16 w 563"/>
                  <a:gd name="T37" fmla="*/ 339 h 731"/>
                  <a:gd name="T38" fmla="*/ 139 w 563"/>
                  <a:gd name="T39" fmla="*/ 404 h 731"/>
                  <a:gd name="T40" fmla="*/ 103 w 563"/>
                  <a:gd name="T41" fmla="*/ 473 h 731"/>
                  <a:gd name="T42" fmla="*/ 112 w 563"/>
                  <a:gd name="T43" fmla="*/ 531 h 731"/>
                  <a:gd name="T44" fmla="*/ 160 w 563"/>
                  <a:gd name="T45" fmla="*/ 569 h 731"/>
                  <a:gd name="T46" fmla="*/ 256 w 563"/>
                  <a:gd name="T47" fmla="*/ 579 h 731"/>
                  <a:gd name="T48" fmla="*/ 262 w 563"/>
                  <a:gd name="T49" fmla="*/ 656 h 731"/>
                  <a:gd name="T50" fmla="*/ 298 w 563"/>
                  <a:gd name="T51" fmla="*/ 728 h 731"/>
                  <a:gd name="T52" fmla="*/ 400 w 563"/>
                  <a:gd name="T53" fmla="*/ 675 h 73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63"/>
                  <a:gd name="T82" fmla="*/ 0 h 731"/>
                  <a:gd name="T83" fmla="*/ 563 w 563"/>
                  <a:gd name="T84" fmla="*/ 731 h 73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63" h="731">
                    <a:moveTo>
                      <a:pt x="400" y="675"/>
                    </a:moveTo>
                    <a:cubicBezTo>
                      <a:pt x="428" y="667"/>
                      <a:pt x="446" y="684"/>
                      <a:pt x="469" y="680"/>
                    </a:cubicBezTo>
                    <a:cubicBezTo>
                      <a:pt x="492" y="676"/>
                      <a:pt x="531" y="664"/>
                      <a:pt x="541" y="653"/>
                    </a:cubicBezTo>
                    <a:cubicBezTo>
                      <a:pt x="551" y="642"/>
                      <a:pt x="539" y="623"/>
                      <a:pt x="532" y="611"/>
                    </a:cubicBezTo>
                    <a:cubicBezTo>
                      <a:pt x="525" y="599"/>
                      <a:pt x="494" y="600"/>
                      <a:pt x="496" y="579"/>
                    </a:cubicBezTo>
                    <a:cubicBezTo>
                      <a:pt x="498" y="558"/>
                      <a:pt x="534" y="513"/>
                      <a:pt x="541" y="485"/>
                    </a:cubicBezTo>
                    <a:cubicBezTo>
                      <a:pt x="548" y="457"/>
                      <a:pt x="563" y="435"/>
                      <a:pt x="538" y="413"/>
                    </a:cubicBezTo>
                    <a:cubicBezTo>
                      <a:pt x="513" y="391"/>
                      <a:pt x="415" y="364"/>
                      <a:pt x="392" y="355"/>
                    </a:cubicBezTo>
                    <a:cubicBezTo>
                      <a:pt x="369" y="346"/>
                      <a:pt x="393" y="371"/>
                      <a:pt x="400" y="362"/>
                    </a:cubicBezTo>
                    <a:cubicBezTo>
                      <a:pt x="407" y="353"/>
                      <a:pt x="429" y="327"/>
                      <a:pt x="436" y="299"/>
                    </a:cubicBezTo>
                    <a:cubicBezTo>
                      <a:pt x="443" y="271"/>
                      <a:pt x="463" y="211"/>
                      <a:pt x="440" y="195"/>
                    </a:cubicBezTo>
                    <a:cubicBezTo>
                      <a:pt x="417" y="179"/>
                      <a:pt x="324" y="223"/>
                      <a:pt x="298" y="203"/>
                    </a:cubicBezTo>
                    <a:cubicBezTo>
                      <a:pt x="272" y="183"/>
                      <a:pt x="298" y="107"/>
                      <a:pt x="283" y="74"/>
                    </a:cubicBezTo>
                    <a:cubicBezTo>
                      <a:pt x="268" y="41"/>
                      <a:pt x="233" y="6"/>
                      <a:pt x="208" y="3"/>
                    </a:cubicBezTo>
                    <a:cubicBezTo>
                      <a:pt x="183" y="0"/>
                      <a:pt x="149" y="21"/>
                      <a:pt x="133" y="53"/>
                    </a:cubicBezTo>
                    <a:cubicBezTo>
                      <a:pt x="117" y="85"/>
                      <a:pt x="126" y="165"/>
                      <a:pt x="112" y="195"/>
                    </a:cubicBezTo>
                    <a:cubicBezTo>
                      <a:pt x="98" y="225"/>
                      <a:pt x="64" y="209"/>
                      <a:pt x="52" y="230"/>
                    </a:cubicBezTo>
                    <a:cubicBezTo>
                      <a:pt x="40" y="251"/>
                      <a:pt x="46" y="305"/>
                      <a:pt x="40" y="323"/>
                    </a:cubicBezTo>
                    <a:cubicBezTo>
                      <a:pt x="34" y="341"/>
                      <a:pt x="0" y="326"/>
                      <a:pt x="16" y="339"/>
                    </a:cubicBezTo>
                    <a:cubicBezTo>
                      <a:pt x="32" y="352"/>
                      <a:pt x="125" y="382"/>
                      <a:pt x="139" y="404"/>
                    </a:cubicBezTo>
                    <a:cubicBezTo>
                      <a:pt x="153" y="426"/>
                      <a:pt x="108" y="452"/>
                      <a:pt x="103" y="473"/>
                    </a:cubicBezTo>
                    <a:cubicBezTo>
                      <a:pt x="98" y="494"/>
                      <a:pt x="103" y="515"/>
                      <a:pt x="112" y="531"/>
                    </a:cubicBezTo>
                    <a:cubicBezTo>
                      <a:pt x="121" y="547"/>
                      <a:pt x="136" y="561"/>
                      <a:pt x="160" y="569"/>
                    </a:cubicBezTo>
                    <a:cubicBezTo>
                      <a:pt x="184" y="577"/>
                      <a:pt x="239" y="565"/>
                      <a:pt x="256" y="579"/>
                    </a:cubicBezTo>
                    <a:cubicBezTo>
                      <a:pt x="273" y="593"/>
                      <a:pt x="255" y="631"/>
                      <a:pt x="262" y="656"/>
                    </a:cubicBezTo>
                    <a:cubicBezTo>
                      <a:pt x="269" y="681"/>
                      <a:pt x="275" y="725"/>
                      <a:pt x="298" y="728"/>
                    </a:cubicBezTo>
                    <a:cubicBezTo>
                      <a:pt x="321" y="731"/>
                      <a:pt x="375" y="685"/>
                      <a:pt x="400" y="675"/>
                    </a:cubicBezTo>
                    <a:close/>
                  </a:path>
                </a:pathLst>
              </a:cu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2103" name="Group 40"/>
              <p:cNvGrpSpPr>
                <a:grpSpLocks/>
              </p:cNvGrpSpPr>
              <p:nvPr/>
            </p:nvGrpSpPr>
            <p:grpSpPr bwMode="auto">
              <a:xfrm flipH="1" flipV="1">
                <a:off x="3004" y="3011"/>
                <a:ext cx="628" cy="820"/>
                <a:chOff x="2311" y="1925"/>
                <a:chExt cx="586" cy="731"/>
              </a:xfrm>
            </p:grpSpPr>
            <p:sp>
              <p:nvSpPr>
                <p:cNvPr id="32104" name="Freeform 41" descr="Зеленый мрамор"/>
                <p:cNvSpPr>
                  <a:spLocks/>
                </p:cNvSpPr>
                <p:nvPr/>
              </p:nvSpPr>
              <p:spPr bwMode="auto">
                <a:xfrm>
                  <a:off x="2311" y="1925"/>
                  <a:ext cx="70" cy="82"/>
                </a:xfrm>
                <a:custGeom>
                  <a:avLst/>
                  <a:gdLst>
                    <a:gd name="T0" fmla="*/ 3 w 139"/>
                    <a:gd name="T1" fmla="*/ 1 h 164"/>
                    <a:gd name="T2" fmla="*/ 2 w 139"/>
                    <a:gd name="T3" fmla="*/ 1 h 164"/>
                    <a:gd name="T4" fmla="*/ 2 w 139"/>
                    <a:gd name="T5" fmla="*/ 1 h 164"/>
                    <a:gd name="T6" fmla="*/ 2 w 139"/>
                    <a:gd name="T7" fmla="*/ 1 h 164"/>
                    <a:gd name="T8" fmla="*/ 1 w 139"/>
                    <a:gd name="T9" fmla="*/ 1 h 164"/>
                    <a:gd name="T10" fmla="*/ 1 w 139"/>
                    <a:gd name="T11" fmla="*/ 1 h 164"/>
                    <a:gd name="T12" fmla="*/ 1 w 139"/>
                    <a:gd name="T13" fmla="*/ 1 h 164"/>
                    <a:gd name="T14" fmla="*/ 1 w 139"/>
                    <a:gd name="T15" fmla="*/ 3 h 164"/>
                    <a:gd name="T16" fmla="*/ 0 w 139"/>
                    <a:gd name="T17" fmla="*/ 3 h 164"/>
                    <a:gd name="T18" fmla="*/ 1 w 139"/>
                    <a:gd name="T19" fmla="*/ 1 h 164"/>
                    <a:gd name="T20" fmla="*/ 1 w 139"/>
                    <a:gd name="T21" fmla="*/ 1 h 164"/>
                    <a:gd name="T22" fmla="*/ 1 w 139"/>
                    <a:gd name="T23" fmla="*/ 1 h 164"/>
                    <a:gd name="T24" fmla="*/ 1 w 139"/>
                    <a:gd name="T25" fmla="*/ 1 h 164"/>
                    <a:gd name="T26" fmla="*/ 2 w 139"/>
                    <a:gd name="T27" fmla="*/ 1 h 164"/>
                    <a:gd name="T28" fmla="*/ 2 w 139"/>
                    <a:gd name="T29" fmla="*/ 1 h 164"/>
                    <a:gd name="T30" fmla="*/ 2 w 139"/>
                    <a:gd name="T31" fmla="*/ 1 h 164"/>
                    <a:gd name="T32" fmla="*/ 2 w 139"/>
                    <a:gd name="T33" fmla="*/ 1 h 164"/>
                    <a:gd name="T34" fmla="*/ 3 w 139"/>
                    <a:gd name="T35" fmla="*/ 0 h 164"/>
                    <a:gd name="T36" fmla="*/ 3 w 139"/>
                    <a:gd name="T37" fmla="*/ 1 h 16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9"/>
                    <a:gd name="T58" fmla="*/ 0 h 164"/>
                    <a:gd name="T59" fmla="*/ 139 w 139"/>
                    <a:gd name="T60" fmla="*/ 164 h 16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9" h="164">
                      <a:moveTo>
                        <a:pt x="129" y="55"/>
                      </a:moveTo>
                      <a:lnTo>
                        <a:pt x="107" y="58"/>
                      </a:lnTo>
                      <a:lnTo>
                        <a:pt x="86" y="65"/>
                      </a:lnTo>
                      <a:lnTo>
                        <a:pt x="68" y="75"/>
                      </a:lnTo>
                      <a:lnTo>
                        <a:pt x="51" y="89"/>
                      </a:lnTo>
                      <a:lnTo>
                        <a:pt x="36" y="105"/>
                      </a:lnTo>
                      <a:lnTo>
                        <a:pt x="22" y="123"/>
                      </a:lnTo>
                      <a:lnTo>
                        <a:pt x="10" y="143"/>
                      </a:lnTo>
                      <a:lnTo>
                        <a:pt x="0" y="164"/>
                      </a:lnTo>
                      <a:lnTo>
                        <a:pt x="7" y="93"/>
                      </a:lnTo>
                      <a:lnTo>
                        <a:pt x="22" y="68"/>
                      </a:lnTo>
                      <a:lnTo>
                        <a:pt x="38" y="48"/>
                      </a:lnTo>
                      <a:lnTo>
                        <a:pt x="53" y="33"/>
                      </a:lnTo>
                      <a:lnTo>
                        <a:pt x="68" y="21"/>
                      </a:lnTo>
                      <a:lnTo>
                        <a:pt x="84" y="13"/>
                      </a:lnTo>
                      <a:lnTo>
                        <a:pt x="101" y="7"/>
                      </a:lnTo>
                      <a:lnTo>
                        <a:pt x="120" y="2"/>
                      </a:lnTo>
                      <a:lnTo>
                        <a:pt x="139" y="0"/>
                      </a:lnTo>
                      <a:lnTo>
                        <a:pt x="129" y="55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105" name="Freeform 42" descr="Зеленый мрамор"/>
                <p:cNvSpPr>
                  <a:spLocks/>
                </p:cNvSpPr>
                <p:nvPr/>
              </p:nvSpPr>
              <p:spPr bwMode="auto">
                <a:xfrm>
                  <a:off x="2376" y="1925"/>
                  <a:ext cx="521" cy="606"/>
                </a:xfrm>
                <a:custGeom>
                  <a:avLst/>
                  <a:gdLst>
                    <a:gd name="T0" fmla="*/ 12 w 1044"/>
                    <a:gd name="T1" fmla="*/ 17 h 1213"/>
                    <a:gd name="T2" fmla="*/ 13 w 1044"/>
                    <a:gd name="T3" fmla="*/ 17 h 1213"/>
                    <a:gd name="T4" fmla="*/ 14 w 1044"/>
                    <a:gd name="T5" fmla="*/ 16 h 1213"/>
                    <a:gd name="T6" fmla="*/ 15 w 1044"/>
                    <a:gd name="T7" fmla="*/ 15 h 1213"/>
                    <a:gd name="T8" fmla="*/ 15 w 1044"/>
                    <a:gd name="T9" fmla="*/ 13 h 1213"/>
                    <a:gd name="T10" fmla="*/ 13 w 1044"/>
                    <a:gd name="T11" fmla="*/ 12 h 1213"/>
                    <a:gd name="T12" fmla="*/ 12 w 1044"/>
                    <a:gd name="T13" fmla="*/ 11 h 1213"/>
                    <a:gd name="T14" fmla="*/ 13 w 1044"/>
                    <a:gd name="T15" fmla="*/ 9 h 1213"/>
                    <a:gd name="T16" fmla="*/ 13 w 1044"/>
                    <a:gd name="T17" fmla="*/ 7 h 1213"/>
                    <a:gd name="T18" fmla="*/ 11 w 1044"/>
                    <a:gd name="T19" fmla="*/ 7 h 1213"/>
                    <a:gd name="T20" fmla="*/ 10 w 1044"/>
                    <a:gd name="T21" fmla="*/ 7 h 1213"/>
                    <a:gd name="T22" fmla="*/ 9 w 1044"/>
                    <a:gd name="T23" fmla="*/ 7 h 1213"/>
                    <a:gd name="T24" fmla="*/ 9 w 1044"/>
                    <a:gd name="T25" fmla="*/ 3 h 1213"/>
                    <a:gd name="T26" fmla="*/ 6 w 1044"/>
                    <a:gd name="T27" fmla="*/ 2 h 1213"/>
                    <a:gd name="T28" fmla="*/ 5 w 1044"/>
                    <a:gd name="T29" fmla="*/ 4 h 1213"/>
                    <a:gd name="T30" fmla="*/ 6 w 1044"/>
                    <a:gd name="T31" fmla="*/ 5 h 1213"/>
                    <a:gd name="T32" fmla="*/ 7 w 1044"/>
                    <a:gd name="T33" fmla="*/ 7 h 1213"/>
                    <a:gd name="T34" fmla="*/ 8 w 1044"/>
                    <a:gd name="T35" fmla="*/ 8 h 1213"/>
                    <a:gd name="T36" fmla="*/ 9 w 1044"/>
                    <a:gd name="T37" fmla="*/ 9 h 1213"/>
                    <a:gd name="T38" fmla="*/ 10 w 1044"/>
                    <a:gd name="T39" fmla="*/ 9 h 1213"/>
                    <a:gd name="T40" fmla="*/ 10 w 1044"/>
                    <a:gd name="T41" fmla="*/ 9 h 1213"/>
                    <a:gd name="T42" fmla="*/ 8 w 1044"/>
                    <a:gd name="T43" fmla="*/ 10 h 1213"/>
                    <a:gd name="T44" fmla="*/ 12 w 1044"/>
                    <a:gd name="T45" fmla="*/ 15 h 1213"/>
                    <a:gd name="T46" fmla="*/ 10 w 1044"/>
                    <a:gd name="T47" fmla="*/ 14 h 1213"/>
                    <a:gd name="T48" fmla="*/ 10 w 1044"/>
                    <a:gd name="T49" fmla="*/ 16 h 1213"/>
                    <a:gd name="T50" fmla="*/ 10 w 1044"/>
                    <a:gd name="T51" fmla="*/ 16 h 1213"/>
                    <a:gd name="T52" fmla="*/ 9 w 1044"/>
                    <a:gd name="T53" fmla="*/ 13 h 1213"/>
                    <a:gd name="T54" fmla="*/ 8 w 1044"/>
                    <a:gd name="T55" fmla="*/ 12 h 1213"/>
                    <a:gd name="T56" fmla="*/ 7 w 1044"/>
                    <a:gd name="T57" fmla="*/ 13 h 1213"/>
                    <a:gd name="T58" fmla="*/ 6 w 1044"/>
                    <a:gd name="T59" fmla="*/ 15 h 1213"/>
                    <a:gd name="T60" fmla="*/ 7 w 1044"/>
                    <a:gd name="T61" fmla="*/ 14 h 1213"/>
                    <a:gd name="T62" fmla="*/ 8 w 1044"/>
                    <a:gd name="T63" fmla="*/ 11 h 1213"/>
                    <a:gd name="T64" fmla="*/ 7 w 1044"/>
                    <a:gd name="T65" fmla="*/ 8 h 1213"/>
                    <a:gd name="T66" fmla="*/ 6 w 1044"/>
                    <a:gd name="T67" fmla="*/ 5 h 1213"/>
                    <a:gd name="T68" fmla="*/ 5 w 1044"/>
                    <a:gd name="T69" fmla="*/ 4 h 1213"/>
                    <a:gd name="T70" fmla="*/ 3 w 1044"/>
                    <a:gd name="T71" fmla="*/ 2 h 1213"/>
                    <a:gd name="T72" fmla="*/ 1 w 1044"/>
                    <a:gd name="T73" fmla="*/ 1 h 1213"/>
                    <a:gd name="T74" fmla="*/ 0 w 1044"/>
                    <a:gd name="T75" fmla="*/ 0 h 1213"/>
                    <a:gd name="T76" fmla="*/ 1 w 1044"/>
                    <a:gd name="T77" fmla="*/ 0 h 1213"/>
                    <a:gd name="T78" fmla="*/ 2 w 1044"/>
                    <a:gd name="T79" fmla="*/ 0 h 1213"/>
                    <a:gd name="T80" fmla="*/ 3 w 1044"/>
                    <a:gd name="T81" fmla="*/ 1 h 1213"/>
                    <a:gd name="T82" fmla="*/ 4 w 1044"/>
                    <a:gd name="T83" fmla="*/ 2 h 1213"/>
                    <a:gd name="T84" fmla="*/ 5 w 1044"/>
                    <a:gd name="T85" fmla="*/ 3 h 1213"/>
                    <a:gd name="T86" fmla="*/ 6 w 1044"/>
                    <a:gd name="T87" fmla="*/ 2 h 1213"/>
                    <a:gd name="T88" fmla="*/ 7 w 1044"/>
                    <a:gd name="T89" fmla="*/ 1 h 1213"/>
                    <a:gd name="T90" fmla="*/ 9 w 1044"/>
                    <a:gd name="T91" fmla="*/ 2 h 1213"/>
                    <a:gd name="T92" fmla="*/ 9 w 1044"/>
                    <a:gd name="T93" fmla="*/ 6 h 1213"/>
                    <a:gd name="T94" fmla="*/ 10 w 1044"/>
                    <a:gd name="T95" fmla="*/ 6 h 1213"/>
                    <a:gd name="T96" fmla="*/ 12 w 1044"/>
                    <a:gd name="T97" fmla="*/ 6 h 1213"/>
                    <a:gd name="T98" fmla="*/ 13 w 1044"/>
                    <a:gd name="T99" fmla="*/ 6 h 1213"/>
                    <a:gd name="T100" fmla="*/ 14 w 1044"/>
                    <a:gd name="T101" fmla="*/ 8 h 1213"/>
                    <a:gd name="T102" fmla="*/ 13 w 1044"/>
                    <a:gd name="T103" fmla="*/ 10 h 1213"/>
                    <a:gd name="T104" fmla="*/ 13 w 1044"/>
                    <a:gd name="T105" fmla="*/ 11 h 1213"/>
                    <a:gd name="T106" fmla="*/ 15 w 1044"/>
                    <a:gd name="T107" fmla="*/ 12 h 1213"/>
                    <a:gd name="T108" fmla="*/ 16 w 1044"/>
                    <a:gd name="T109" fmla="*/ 15 h 1213"/>
                    <a:gd name="T110" fmla="*/ 15 w 1044"/>
                    <a:gd name="T111" fmla="*/ 16 h 1213"/>
                    <a:gd name="T112" fmla="*/ 13 w 1044"/>
                    <a:gd name="T113" fmla="*/ 17 h 1213"/>
                    <a:gd name="T114" fmla="*/ 13 w 1044"/>
                    <a:gd name="T115" fmla="*/ 17 h 1213"/>
                    <a:gd name="T116" fmla="*/ 13 w 1044"/>
                    <a:gd name="T117" fmla="*/ 18 h 121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044"/>
                    <a:gd name="T178" fmla="*/ 0 h 1213"/>
                    <a:gd name="T179" fmla="*/ 1044 w 1044"/>
                    <a:gd name="T180" fmla="*/ 1213 h 121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044" h="1213">
                      <a:moveTo>
                        <a:pt x="840" y="1213"/>
                      </a:moveTo>
                      <a:lnTo>
                        <a:pt x="833" y="1189"/>
                      </a:lnTo>
                      <a:lnTo>
                        <a:pt x="826" y="1165"/>
                      </a:lnTo>
                      <a:lnTo>
                        <a:pt x="819" y="1143"/>
                      </a:lnTo>
                      <a:lnTo>
                        <a:pt x="812" y="1123"/>
                      </a:lnTo>
                      <a:lnTo>
                        <a:pt x="806" y="1106"/>
                      </a:lnTo>
                      <a:lnTo>
                        <a:pt x="802" y="1093"/>
                      </a:lnTo>
                      <a:lnTo>
                        <a:pt x="798" y="1085"/>
                      </a:lnTo>
                      <a:lnTo>
                        <a:pt x="797" y="1082"/>
                      </a:lnTo>
                      <a:lnTo>
                        <a:pt x="813" y="1085"/>
                      </a:lnTo>
                      <a:lnTo>
                        <a:pt x="829" y="1087"/>
                      </a:lnTo>
                      <a:lnTo>
                        <a:pt x="845" y="1089"/>
                      </a:lnTo>
                      <a:lnTo>
                        <a:pt x="862" y="1090"/>
                      </a:lnTo>
                      <a:lnTo>
                        <a:pt x="878" y="1089"/>
                      </a:lnTo>
                      <a:lnTo>
                        <a:pt x="893" y="1087"/>
                      </a:lnTo>
                      <a:lnTo>
                        <a:pt x="908" y="1084"/>
                      </a:lnTo>
                      <a:lnTo>
                        <a:pt x="921" y="1080"/>
                      </a:lnTo>
                      <a:lnTo>
                        <a:pt x="935" y="1075"/>
                      </a:lnTo>
                      <a:lnTo>
                        <a:pt x="948" y="1069"/>
                      </a:lnTo>
                      <a:lnTo>
                        <a:pt x="958" y="1061"/>
                      </a:lnTo>
                      <a:lnTo>
                        <a:pt x="969" y="1052"/>
                      </a:lnTo>
                      <a:lnTo>
                        <a:pt x="977" y="1041"/>
                      </a:lnTo>
                      <a:lnTo>
                        <a:pt x="983" y="1029"/>
                      </a:lnTo>
                      <a:lnTo>
                        <a:pt x="988" y="1016"/>
                      </a:lnTo>
                      <a:lnTo>
                        <a:pt x="991" y="1001"/>
                      </a:lnTo>
                      <a:lnTo>
                        <a:pt x="995" y="976"/>
                      </a:lnTo>
                      <a:lnTo>
                        <a:pt x="996" y="953"/>
                      </a:lnTo>
                      <a:lnTo>
                        <a:pt x="994" y="932"/>
                      </a:lnTo>
                      <a:lnTo>
                        <a:pt x="988" y="911"/>
                      </a:lnTo>
                      <a:lnTo>
                        <a:pt x="979" y="892"/>
                      </a:lnTo>
                      <a:lnTo>
                        <a:pt x="965" y="872"/>
                      </a:lnTo>
                      <a:lnTo>
                        <a:pt x="947" y="854"/>
                      </a:lnTo>
                      <a:lnTo>
                        <a:pt x="923" y="833"/>
                      </a:lnTo>
                      <a:lnTo>
                        <a:pt x="903" y="818"/>
                      </a:lnTo>
                      <a:lnTo>
                        <a:pt x="880" y="801"/>
                      </a:lnTo>
                      <a:lnTo>
                        <a:pt x="856" y="783"/>
                      </a:lnTo>
                      <a:lnTo>
                        <a:pt x="830" y="765"/>
                      </a:lnTo>
                      <a:lnTo>
                        <a:pt x="809" y="749"/>
                      </a:lnTo>
                      <a:lnTo>
                        <a:pt x="790" y="735"/>
                      </a:lnTo>
                      <a:lnTo>
                        <a:pt x="779" y="726"/>
                      </a:lnTo>
                      <a:lnTo>
                        <a:pt x="775" y="722"/>
                      </a:lnTo>
                      <a:lnTo>
                        <a:pt x="790" y="712"/>
                      </a:lnTo>
                      <a:lnTo>
                        <a:pt x="806" y="700"/>
                      </a:lnTo>
                      <a:lnTo>
                        <a:pt x="821" y="688"/>
                      </a:lnTo>
                      <a:lnTo>
                        <a:pt x="836" y="674"/>
                      </a:lnTo>
                      <a:lnTo>
                        <a:pt x="850" y="657"/>
                      </a:lnTo>
                      <a:lnTo>
                        <a:pt x="862" y="638"/>
                      </a:lnTo>
                      <a:lnTo>
                        <a:pt x="871" y="617"/>
                      </a:lnTo>
                      <a:lnTo>
                        <a:pt x="878" y="594"/>
                      </a:lnTo>
                      <a:lnTo>
                        <a:pt x="879" y="569"/>
                      </a:lnTo>
                      <a:lnTo>
                        <a:pt x="874" y="547"/>
                      </a:lnTo>
                      <a:lnTo>
                        <a:pt x="866" y="526"/>
                      </a:lnTo>
                      <a:lnTo>
                        <a:pt x="854" y="508"/>
                      </a:lnTo>
                      <a:lnTo>
                        <a:pt x="837" y="492"/>
                      </a:lnTo>
                      <a:lnTo>
                        <a:pt x="819" y="479"/>
                      </a:lnTo>
                      <a:lnTo>
                        <a:pt x="798" y="469"/>
                      </a:lnTo>
                      <a:lnTo>
                        <a:pt x="776" y="461"/>
                      </a:lnTo>
                      <a:lnTo>
                        <a:pt x="764" y="458"/>
                      </a:lnTo>
                      <a:lnTo>
                        <a:pt x="752" y="456"/>
                      </a:lnTo>
                      <a:lnTo>
                        <a:pt x="739" y="455"/>
                      </a:lnTo>
                      <a:lnTo>
                        <a:pt x="728" y="455"/>
                      </a:lnTo>
                      <a:lnTo>
                        <a:pt x="715" y="455"/>
                      </a:lnTo>
                      <a:lnTo>
                        <a:pt x="704" y="456"/>
                      </a:lnTo>
                      <a:lnTo>
                        <a:pt x="692" y="457"/>
                      </a:lnTo>
                      <a:lnTo>
                        <a:pt x="681" y="460"/>
                      </a:lnTo>
                      <a:lnTo>
                        <a:pt x="668" y="463"/>
                      </a:lnTo>
                      <a:lnTo>
                        <a:pt x="657" y="467"/>
                      </a:lnTo>
                      <a:lnTo>
                        <a:pt x="646" y="470"/>
                      </a:lnTo>
                      <a:lnTo>
                        <a:pt x="635" y="475"/>
                      </a:lnTo>
                      <a:lnTo>
                        <a:pt x="623" y="479"/>
                      </a:lnTo>
                      <a:lnTo>
                        <a:pt x="613" y="484"/>
                      </a:lnTo>
                      <a:lnTo>
                        <a:pt x="601" y="488"/>
                      </a:lnTo>
                      <a:lnTo>
                        <a:pt x="591" y="494"/>
                      </a:lnTo>
                      <a:lnTo>
                        <a:pt x="585" y="452"/>
                      </a:lnTo>
                      <a:lnTo>
                        <a:pt x="584" y="402"/>
                      </a:lnTo>
                      <a:lnTo>
                        <a:pt x="584" y="349"/>
                      </a:lnTo>
                      <a:lnTo>
                        <a:pt x="583" y="298"/>
                      </a:lnTo>
                      <a:lnTo>
                        <a:pt x="577" y="251"/>
                      </a:lnTo>
                      <a:lnTo>
                        <a:pt x="563" y="212"/>
                      </a:lnTo>
                      <a:lnTo>
                        <a:pt x="540" y="184"/>
                      </a:lnTo>
                      <a:lnTo>
                        <a:pt x="503" y="173"/>
                      </a:lnTo>
                      <a:lnTo>
                        <a:pt x="471" y="173"/>
                      </a:lnTo>
                      <a:lnTo>
                        <a:pt x="445" y="177"/>
                      </a:lnTo>
                      <a:lnTo>
                        <a:pt x="424" y="187"/>
                      </a:lnTo>
                      <a:lnTo>
                        <a:pt x="408" y="198"/>
                      </a:lnTo>
                      <a:lnTo>
                        <a:pt x="396" y="211"/>
                      </a:lnTo>
                      <a:lnTo>
                        <a:pt x="387" y="226"/>
                      </a:lnTo>
                      <a:lnTo>
                        <a:pt x="379" y="241"/>
                      </a:lnTo>
                      <a:lnTo>
                        <a:pt x="373" y="256"/>
                      </a:lnTo>
                      <a:lnTo>
                        <a:pt x="381" y="270"/>
                      </a:lnTo>
                      <a:lnTo>
                        <a:pt x="389" y="283"/>
                      </a:lnTo>
                      <a:lnTo>
                        <a:pt x="397" y="297"/>
                      </a:lnTo>
                      <a:lnTo>
                        <a:pt x="405" y="311"/>
                      </a:lnTo>
                      <a:lnTo>
                        <a:pt x="412" y="326"/>
                      </a:lnTo>
                      <a:lnTo>
                        <a:pt x="419" y="341"/>
                      </a:lnTo>
                      <a:lnTo>
                        <a:pt x="426" y="356"/>
                      </a:lnTo>
                      <a:lnTo>
                        <a:pt x="432" y="371"/>
                      </a:lnTo>
                      <a:lnTo>
                        <a:pt x="440" y="391"/>
                      </a:lnTo>
                      <a:lnTo>
                        <a:pt x="448" y="410"/>
                      </a:lnTo>
                      <a:lnTo>
                        <a:pt x="455" y="430"/>
                      </a:lnTo>
                      <a:lnTo>
                        <a:pt x="463" y="448"/>
                      </a:lnTo>
                      <a:lnTo>
                        <a:pt x="471" y="468"/>
                      </a:lnTo>
                      <a:lnTo>
                        <a:pt x="479" y="487"/>
                      </a:lnTo>
                      <a:lnTo>
                        <a:pt x="487" y="506"/>
                      </a:lnTo>
                      <a:lnTo>
                        <a:pt x="495" y="525"/>
                      </a:lnTo>
                      <a:lnTo>
                        <a:pt x="507" y="538"/>
                      </a:lnTo>
                      <a:lnTo>
                        <a:pt x="517" y="551"/>
                      </a:lnTo>
                      <a:lnTo>
                        <a:pt x="530" y="562"/>
                      </a:lnTo>
                      <a:lnTo>
                        <a:pt x="543" y="574"/>
                      </a:lnTo>
                      <a:lnTo>
                        <a:pt x="556" y="584"/>
                      </a:lnTo>
                      <a:lnTo>
                        <a:pt x="570" y="593"/>
                      </a:lnTo>
                      <a:lnTo>
                        <a:pt x="586" y="600"/>
                      </a:lnTo>
                      <a:lnTo>
                        <a:pt x="602" y="605"/>
                      </a:lnTo>
                      <a:lnTo>
                        <a:pt x="617" y="607"/>
                      </a:lnTo>
                      <a:lnTo>
                        <a:pt x="632" y="607"/>
                      </a:lnTo>
                      <a:lnTo>
                        <a:pt x="646" y="607"/>
                      </a:lnTo>
                      <a:lnTo>
                        <a:pt x="660" y="607"/>
                      </a:lnTo>
                      <a:lnTo>
                        <a:pt x="674" y="605"/>
                      </a:lnTo>
                      <a:lnTo>
                        <a:pt x="688" y="604"/>
                      </a:lnTo>
                      <a:lnTo>
                        <a:pt x="701" y="601"/>
                      </a:lnTo>
                      <a:lnTo>
                        <a:pt x="715" y="599"/>
                      </a:lnTo>
                      <a:lnTo>
                        <a:pt x="713" y="601"/>
                      </a:lnTo>
                      <a:lnTo>
                        <a:pt x="705" y="607"/>
                      </a:lnTo>
                      <a:lnTo>
                        <a:pt x="692" y="614"/>
                      </a:lnTo>
                      <a:lnTo>
                        <a:pt x="673" y="621"/>
                      </a:lnTo>
                      <a:lnTo>
                        <a:pt x="647" y="627"/>
                      </a:lnTo>
                      <a:lnTo>
                        <a:pt x="616" y="629"/>
                      </a:lnTo>
                      <a:lnTo>
                        <a:pt x="578" y="625"/>
                      </a:lnTo>
                      <a:lnTo>
                        <a:pt x="532" y="616"/>
                      </a:lnTo>
                      <a:lnTo>
                        <a:pt x="544" y="643"/>
                      </a:lnTo>
                      <a:lnTo>
                        <a:pt x="555" y="670"/>
                      </a:lnTo>
                      <a:lnTo>
                        <a:pt x="567" y="697"/>
                      </a:lnTo>
                      <a:lnTo>
                        <a:pt x="578" y="723"/>
                      </a:lnTo>
                      <a:lnTo>
                        <a:pt x="590" y="750"/>
                      </a:lnTo>
                      <a:lnTo>
                        <a:pt x="601" y="778"/>
                      </a:lnTo>
                      <a:lnTo>
                        <a:pt x="613" y="804"/>
                      </a:lnTo>
                      <a:lnTo>
                        <a:pt x="624" y="832"/>
                      </a:lnTo>
                      <a:lnTo>
                        <a:pt x="814" y="984"/>
                      </a:lnTo>
                      <a:lnTo>
                        <a:pt x="789" y="979"/>
                      </a:lnTo>
                      <a:lnTo>
                        <a:pt x="766" y="971"/>
                      </a:lnTo>
                      <a:lnTo>
                        <a:pt x="743" y="960"/>
                      </a:lnTo>
                      <a:lnTo>
                        <a:pt x="722" y="946"/>
                      </a:lnTo>
                      <a:lnTo>
                        <a:pt x="701" y="931"/>
                      </a:lnTo>
                      <a:lnTo>
                        <a:pt x="682" y="913"/>
                      </a:lnTo>
                      <a:lnTo>
                        <a:pt x="662" y="897"/>
                      </a:lnTo>
                      <a:lnTo>
                        <a:pt x="643" y="880"/>
                      </a:lnTo>
                      <a:lnTo>
                        <a:pt x="659" y="935"/>
                      </a:lnTo>
                      <a:lnTo>
                        <a:pt x="668" y="988"/>
                      </a:lnTo>
                      <a:lnTo>
                        <a:pt x="672" y="1036"/>
                      </a:lnTo>
                      <a:lnTo>
                        <a:pt x="672" y="1078"/>
                      </a:lnTo>
                      <a:lnTo>
                        <a:pt x="669" y="1114"/>
                      </a:lnTo>
                      <a:lnTo>
                        <a:pt x="665" y="1140"/>
                      </a:lnTo>
                      <a:lnTo>
                        <a:pt x="661" y="1158"/>
                      </a:lnTo>
                      <a:lnTo>
                        <a:pt x="660" y="1163"/>
                      </a:lnTo>
                      <a:lnTo>
                        <a:pt x="660" y="1125"/>
                      </a:lnTo>
                      <a:lnTo>
                        <a:pt x="659" y="1087"/>
                      </a:lnTo>
                      <a:lnTo>
                        <a:pt x="657" y="1049"/>
                      </a:lnTo>
                      <a:lnTo>
                        <a:pt x="651" y="1012"/>
                      </a:lnTo>
                      <a:lnTo>
                        <a:pt x="644" y="976"/>
                      </a:lnTo>
                      <a:lnTo>
                        <a:pt x="635" y="939"/>
                      </a:lnTo>
                      <a:lnTo>
                        <a:pt x="622" y="903"/>
                      </a:lnTo>
                      <a:lnTo>
                        <a:pt x="606" y="869"/>
                      </a:lnTo>
                      <a:lnTo>
                        <a:pt x="598" y="854"/>
                      </a:lnTo>
                      <a:lnTo>
                        <a:pt x="591" y="839"/>
                      </a:lnTo>
                      <a:lnTo>
                        <a:pt x="583" y="822"/>
                      </a:lnTo>
                      <a:lnTo>
                        <a:pt x="576" y="807"/>
                      </a:lnTo>
                      <a:lnTo>
                        <a:pt x="569" y="791"/>
                      </a:lnTo>
                      <a:lnTo>
                        <a:pt x="562" y="776"/>
                      </a:lnTo>
                      <a:lnTo>
                        <a:pt x="555" y="760"/>
                      </a:lnTo>
                      <a:lnTo>
                        <a:pt x="548" y="745"/>
                      </a:lnTo>
                      <a:lnTo>
                        <a:pt x="545" y="767"/>
                      </a:lnTo>
                      <a:lnTo>
                        <a:pt x="538" y="795"/>
                      </a:lnTo>
                      <a:lnTo>
                        <a:pt x="525" y="828"/>
                      </a:lnTo>
                      <a:lnTo>
                        <a:pt x="509" y="863"/>
                      </a:lnTo>
                      <a:lnTo>
                        <a:pt x="490" y="897"/>
                      </a:lnTo>
                      <a:lnTo>
                        <a:pt x="465" y="930"/>
                      </a:lnTo>
                      <a:lnTo>
                        <a:pt x="438" y="957"/>
                      </a:lnTo>
                      <a:lnTo>
                        <a:pt x="408" y="978"/>
                      </a:lnTo>
                      <a:lnTo>
                        <a:pt x="409" y="977"/>
                      </a:lnTo>
                      <a:lnTo>
                        <a:pt x="414" y="972"/>
                      </a:lnTo>
                      <a:lnTo>
                        <a:pt x="419" y="965"/>
                      </a:lnTo>
                      <a:lnTo>
                        <a:pt x="426" y="955"/>
                      </a:lnTo>
                      <a:lnTo>
                        <a:pt x="435" y="945"/>
                      </a:lnTo>
                      <a:lnTo>
                        <a:pt x="445" y="931"/>
                      </a:lnTo>
                      <a:lnTo>
                        <a:pt x="455" y="917"/>
                      </a:lnTo>
                      <a:lnTo>
                        <a:pt x="464" y="902"/>
                      </a:lnTo>
                      <a:lnTo>
                        <a:pt x="475" y="882"/>
                      </a:lnTo>
                      <a:lnTo>
                        <a:pt x="486" y="857"/>
                      </a:lnTo>
                      <a:lnTo>
                        <a:pt x="499" y="827"/>
                      </a:lnTo>
                      <a:lnTo>
                        <a:pt x="510" y="797"/>
                      </a:lnTo>
                      <a:lnTo>
                        <a:pt x="522" y="769"/>
                      </a:lnTo>
                      <a:lnTo>
                        <a:pt x="531" y="746"/>
                      </a:lnTo>
                      <a:lnTo>
                        <a:pt x="537" y="730"/>
                      </a:lnTo>
                      <a:lnTo>
                        <a:pt x="539" y="725"/>
                      </a:lnTo>
                      <a:lnTo>
                        <a:pt x="528" y="697"/>
                      </a:lnTo>
                      <a:lnTo>
                        <a:pt x="511" y="658"/>
                      </a:lnTo>
                      <a:lnTo>
                        <a:pt x="493" y="612"/>
                      </a:lnTo>
                      <a:lnTo>
                        <a:pt x="473" y="561"/>
                      </a:lnTo>
                      <a:lnTo>
                        <a:pt x="454" y="511"/>
                      </a:lnTo>
                      <a:lnTo>
                        <a:pt x="437" y="467"/>
                      </a:lnTo>
                      <a:lnTo>
                        <a:pt x="422" y="431"/>
                      </a:lnTo>
                      <a:lnTo>
                        <a:pt x="412" y="407"/>
                      </a:lnTo>
                      <a:lnTo>
                        <a:pt x="404" y="388"/>
                      </a:lnTo>
                      <a:lnTo>
                        <a:pt x="396" y="370"/>
                      </a:lnTo>
                      <a:lnTo>
                        <a:pt x="388" y="353"/>
                      </a:lnTo>
                      <a:lnTo>
                        <a:pt x="379" y="334"/>
                      </a:lnTo>
                      <a:lnTo>
                        <a:pt x="370" y="317"/>
                      </a:lnTo>
                      <a:lnTo>
                        <a:pt x="359" y="300"/>
                      </a:lnTo>
                      <a:lnTo>
                        <a:pt x="349" y="282"/>
                      </a:lnTo>
                      <a:lnTo>
                        <a:pt x="337" y="266"/>
                      </a:lnTo>
                      <a:lnTo>
                        <a:pt x="327" y="253"/>
                      </a:lnTo>
                      <a:lnTo>
                        <a:pt x="314" y="240"/>
                      </a:lnTo>
                      <a:lnTo>
                        <a:pt x="299" y="225"/>
                      </a:lnTo>
                      <a:lnTo>
                        <a:pt x="283" y="210"/>
                      </a:lnTo>
                      <a:lnTo>
                        <a:pt x="265" y="194"/>
                      </a:lnTo>
                      <a:lnTo>
                        <a:pt x="245" y="177"/>
                      </a:lnTo>
                      <a:lnTo>
                        <a:pt x="223" y="161"/>
                      </a:lnTo>
                      <a:lnTo>
                        <a:pt x="202" y="145"/>
                      </a:lnTo>
                      <a:lnTo>
                        <a:pt x="179" y="129"/>
                      </a:lnTo>
                      <a:lnTo>
                        <a:pt x="154" y="114"/>
                      </a:lnTo>
                      <a:lnTo>
                        <a:pt x="129" y="100"/>
                      </a:lnTo>
                      <a:lnTo>
                        <a:pt x="104" y="88"/>
                      </a:lnTo>
                      <a:lnTo>
                        <a:pt x="78" y="77"/>
                      </a:lnTo>
                      <a:lnTo>
                        <a:pt x="52" y="68"/>
                      </a:lnTo>
                      <a:lnTo>
                        <a:pt x="26" y="60"/>
                      </a:lnTo>
                      <a:lnTo>
                        <a:pt x="0" y="55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30" y="1"/>
                      </a:lnTo>
                      <a:lnTo>
                        <a:pt x="43" y="2"/>
                      </a:lnTo>
                      <a:lnTo>
                        <a:pt x="56" y="4"/>
                      </a:lnTo>
                      <a:lnTo>
                        <a:pt x="70" y="6"/>
                      </a:lnTo>
                      <a:lnTo>
                        <a:pt x="85" y="9"/>
                      </a:lnTo>
                      <a:lnTo>
                        <a:pt x="99" y="13"/>
                      </a:lnTo>
                      <a:lnTo>
                        <a:pt x="113" y="17"/>
                      </a:lnTo>
                      <a:lnTo>
                        <a:pt x="126" y="23"/>
                      </a:lnTo>
                      <a:lnTo>
                        <a:pt x="138" y="29"/>
                      </a:lnTo>
                      <a:lnTo>
                        <a:pt x="151" y="36"/>
                      </a:lnTo>
                      <a:lnTo>
                        <a:pt x="164" y="43"/>
                      </a:lnTo>
                      <a:lnTo>
                        <a:pt x="176" y="50"/>
                      </a:lnTo>
                      <a:lnTo>
                        <a:pt x="189" y="57"/>
                      </a:lnTo>
                      <a:lnTo>
                        <a:pt x="200" y="65"/>
                      </a:lnTo>
                      <a:lnTo>
                        <a:pt x="212" y="74"/>
                      </a:lnTo>
                      <a:lnTo>
                        <a:pt x="223" y="82"/>
                      </a:lnTo>
                      <a:lnTo>
                        <a:pt x="235" y="91"/>
                      </a:lnTo>
                      <a:lnTo>
                        <a:pt x="246" y="100"/>
                      </a:lnTo>
                      <a:lnTo>
                        <a:pt x="258" y="109"/>
                      </a:lnTo>
                      <a:lnTo>
                        <a:pt x="268" y="120"/>
                      </a:lnTo>
                      <a:lnTo>
                        <a:pt x="279" y="130"/>
                      </a:lnTo>
                      <a:lnTo>
                        <a:pt x="289" y="141"/>
                      </a:lnTo>
                      <a:lnTo>
                        <a:pt x="297" y="149"/>
                      </a:lnTo>
                      <a:lnTo>
                        <a:pt x="305" y="158"/>
                      </a:lnTo>
                      <a:lnTo>
                        <a:pt x="313" y="166"/>
                      </a:lnTo>
                      <a:lnTo>
                        <a:pt x="323" y="174"/>
                      </a:lnTo>
                      <a:lnTo>
                        <a:pt x="331" y="183"/>
                      </a:lnTo>
                      <a:lnTo>
                        <a:pt x="339" y="191"/>
                      </a:lnTo>
                      <a:lnTo>
                        <a:pt x="348" y="199"/>
                      </a:lnTo>
                      <a:lnTo>
                        <a:pt x="356" y="207"/>
                      </a:lnTo>
                      <a:lnTo>
                        <a:pt x="362" y="199"/>
                      </a:lnTo>
                      <a:lnTo>
                        <a:pt x="367" y="190"/>
                      </a:lnTo>
                      <a:lnTo>
                        <a:pt x="373" y="180"/>
                      </a:lnTo>
                      <a:lnTo>
                        <a:pt x="379" y="168"/>
                      </a:lnTo>
                      <a:lnTo>
                        <a:pt x="385" y="157"/>
                      </a:lnTo>
                      <a:lnTo>
                        <a:pt x="390" y="145"/>
                      </a:lnTo>
                      <a:lnTo>
                        <a:pt x="397" y="135"/>
                      </a:lnTo>
                      <a:lnTo>
                        <a:pt x="404" y="126"/>
                      </a:lnTo>
                      <a:lnTo>
                        <a:pt x="420" y="113"/>
                      </a:lnTo>
                      <a:lnTo>
                        <a:pt x="440" y="105"/>
                      </a:lnTo>
                      <a:lnTo>
                        <a:pt x="463" y="101"/>
                      </a:lnTo>
                      <a:lnTo>
                        <a:pt x="488" y="101"/>
                      </a:lnTo>
                      <a:lnTo>
                        <a:pt x="513" y="105"/>
                      </a:lnTo>
                      <a:lnTo>
                        <a:pt x="534" y="112"/>
                      </a:lnTo>
                      <a:lnTo>
                        <a:pt x="554" y="121"/>
                      </a:lnTo>
                      <a:lnTo>
                        <a:pt x="569" y="134"/>
                      </a:lnTo>
                      <a:lnTo>
                        <a:pt x="592" y="168"/>
                      </a:lnTo>
                      <a:lnTo>
                        <a:pt x="605" y="204"/>
                      </a:lnTo>
                      <a:lnTo>
                        <a:pt x="610" y="242"/>
                      </a:lnTo>
                      <a:lnTo>
                        <a:pt x="613" y="281"/>
                      </a:lnTo>
                      <a:lnTo>
                        <a:pt x="612" y="320"/>
                      </a:lnTo>
                      <a:lnTo>
                        <a:pt x="610" y="361"/>
                      </a:lnTo>
                      <a:lnTo>
                        <a:pt x="612" y="401"/>
                      </a:lnTo>
                      <a:lnTo>
                        <a:pt x="617" y="440"/>
                      </a:lnTo>
                      <a:lnTo>
                        <a:pt x="630" y="433"/>
                      </a:lnTo>
                      <a:lnTo>
                        <a:pt x="644" y="426"/>
                      </a:lnTo>
                      <a:lnTo>
                        <a:pt x="657" y="420"/>
                      </a:lnTo>
                      <a:lnTo>
                        <a:pt x="670" y="415"/>
                      </a:lnTo>
                      <a:lnTo>
                        <a:pt x="684" y="410"/>
                      </a:lnTo>
                      <a:lnTo>
                        <a:pt x="699" y="407"/>
                      </a:lnTo>
                      <a:lnTo>
                        <a:pt x="713" y="403"/>
                      </a:lnTo>
                      <a:lnTo>
                        <a:pt x="728" y="401"/>
                      </a:lnTo>
                      <a:lnTo>
                        <a:pt x="742" y="400"/>
                      </a:lnTo>
                      <a:lnTo>
                        <a:pt x="757" y="399"/>
                      </a:lnTo>
                      <a:lnTo>
                        <a:pt x="771" y="400"/>
                      </a:lnTo>
                      <a:lnTo>
                        <a:pt x="786" y="402"/>
                      </a:lnTo>
                      <a:lnTo>
                        <a:pt x="799" y="404"/>
                      </a:lnTo>
                      <a:lnTo>
                        <a:pt x="814" y="409"/>
                      </a:lnTo>
                      <a:lnTo>
                        <a:pt x="828" y="416"/>
                      </a:lnTo>
                      <a:lnTo>
                        <a:pt x="842" y="423"/>
                      </a:lnTo>
                      <a:lnTo>
                        <a:pt x="858" y="433"/>
                      </a:lnTo>
                      <a:lnTo>
                        <a:pt x="874" y="444"/>
                      </a:lnTo>
                      <a:lnTo>
                        <a:pt x="889" y="456"/>
                      </a:lnTo>
                      <a:lnTo>
                        <a:pt x="902" y="470"/>
                      </a:lnTo>
                      <a:lnTo>
                        <a:pt x="912" y="485"/>
                      </a:lnTo>
                      <a:lnTo>
                        <a:pt x="919" y="501"/>
                      </a:lnTo>
                      <a:lnTo>
                        <a:pt x="923" y="518"/>
                      </a:lnTo>
                      <a:lnTo>
                        <a:pt x="921" y="537"/>
                      </a:lnTo>
                      <a:lnTo>
                        <a:pt x="917" y="563"/>
                      </a:lnTo>
                      <a:lnTo>
                        <a:pt x="909" y="590"/>
                      </a:lnTo>
                      <a:lnTo>
                        <a:pt x="898" y="615"/>
                      </a:lnTo>
                      <a:lnTo>
                        <a:pt x="887" y="639"/>
                      </a:lnTo>
                      <a:lnTo>
                        <a:pt x="872" y="662"/>
                      </a:lnTo>
                      <a:lnTo>
                        <a:pt x="856" y="683"/>
                      </a:lnTo>
                      <a:lnTo>
                        <a:pt x="839" y="704"/>
                      </a:lnTo>
                      <a:lnTo>
                        <a:pt x="819" y="722"/>
                      </a:lnTo>
                      <a:lnTo>
                        <a:pt x="835" y="729"/>
                      </a:lnTo>
                      <a:lnTo>
                        <a:pt x="852" y="736"/>
                      </a:lnTo>
                      <a:lnTo>
                        <a:pt x="870" y="743"/>
                      </a:lnTo>
                      <a:lnTo>
                        <a:pt x="887" y="751"/>
                      </a:lnTo>
                      <a:lnTo>
                        <a:pt x="904" y="760"/>
                      </a:lnTo>
                      <a:lnTo>
                        <a:pt x="921" y="768"/>
                      </a:lnTo>
                      <a:lnTo>
                        <a:pt x="938" y="779"/>
                      </a:lnTo>
                      <a:lnTo>
                        <a:pt x="954" y="788"/>
                      </a:lnTo>
                      <a:lnTo>
                        <a:pt x="986" y="811"/>
                      </a:lnTo>
                      <a:lnTo>
                        <a:pt x="1010" y="835"/>
                      </a:lnTo>
                      <a:lnTo>
                        <a:pt x="1027" y="860"/>
                      </a:lnTo>
                      <a:lnTo>
                        <a:pt x="1039" y="886"/>
                      </a:lnTo>
                      <a:lnTo>
                        <a:pt x="1044" y="911"/>
                      </a:lnTo>
                      <a:lnTo>
                        <a:pt x="1044" y="938"/>
                      </a:lnTo>
                      <a:lnTo>
                        <a:pt x="1040" y="964"/>
                      </a:lnTo>
                      <a:lnTo>
                        <a:pt x="1032" y="992"/>
                      </a:lnTo>
                      <a:lnTo>
                        <a:pt x="1025" y="1010"/>
                      </a:lnTo>
                      <a:lnTo>
                        <a:pt x="1017" y="1029"/>
                      </a:lnTo>
                      <a:lnTo>
                        <a:pt x="1008" y="1046"/>
                      </a:lnTo>
                      <a:lnTo>
                        <a:pt x="997" y="1063"/>
                      </a:lnTo>
                      <a:lnTo>
                        <a:pt x="985" y="1078"/>
                      </a:lnTo>
                      <a:lnTo>
                        <a:pt x="970" y="1091"/>
                      </a:lnTo>
                      <a:lnTo>
                        <a:pt x="953" y="1100"/>
                      </a:lnTo>
                      <a:lnTo>
                        <a:pt x="932" y="1106"/>
                      </a:lnTo>
                      <a:lnTo>
                        <a:pt x="920" y="1108"/>
                      </a:lnTo>
                      <a:lnTo>
                        <a:pt x="909" y="1109"/>
                      </a:lnTo>
                      <a:lnTo>
                        <a:pt x="896" y="1112"/>
                      </a:lnTo>
                      <a:lnTo>
                        <a:pt x="885" y="1113"/>
                      </a:lnTo>
                      <a:lnTo>
                        <a:pt x="873" y="1114"/>
                      </a:lnTo>
                      <a:lnTo>
                        <a:pt x="860" y="1115"/>
                      </a:lnTo>
                      <a:lnTo>
                        <a:pt x="849" y="1115"/>
                      </a:lnTo>
                      <a:lnTo>
                        <a:pt x="837" y="1115"/>
                      </a:lnTo>
                      <a:lnTo>
                        <a:pt x="843" y="1125"/>
                      </a:lnTo>
                      <a:lnTo>
                        <a:pt x="848" y="1136"/>
                      </a:lnTo>
                      <a:lnTo>
                        <a:pt x="852" y="1148"/>
                      </a:lnTo>
                      <a:lnTo>
                        <a:pt x="858" y="1160"/>
                      </a:lnTo>
                      <a:lnTo>
                        <a:pt x="862" y="1173"/>
                      </a:lnTo>
                      <a:lnTo>
                        <a:pt x="866" y="1185"/>
                      </a:lnTo>
                      <a:lnTo>
                        <a:pt x="870" y="1197"/>
                      </a:lnTo>
                      <a:lnTo>
                        <a:pt x="872" y="1208"/>
                      </a:lnTo>
                      <a:lnTo>
                        <a:pt x="840" y="1213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106" name="Freeform 43" descr="Зеленый мрамор"/>
                <p:cNvSpPr>
                  <a:spLocks/>
                </p:cNvSpPr>
                <p:nvPr/>
              </p:nvSpPr>
              <p:spPr bwMode="auto">
                <a:xfrm>
                  <a:off x="2371" y="2040"/>
                  <a:ext cx="275" cy="509"/>
                </a:xfrm>
                <a:custGeom>
                  <a:avLst/>
                  <a:gdLst>
                    <a:gd name="T0" fmla="*/ 8 w 548"/>
                    <a:gd name="T1" fmla="*/ 15 h 1019"/>
                    <a:gd name="T2" fmla="*/ 9 w 548"/>
                    <a:gd name="T3" fmla="*/ 14 h 1019"/>
                    <a:gd name="T4" fmla="*/ 9 w 548"/>
                    <a:gd name="T5" fmla="*/ 13 h 1019"/>
                    <a:gd name="T6" fmla="*/ 8 w 548"/>
                    <a:gd name="T7" fmla="*/ 13 h 1019"/>
                    <a:gd name="T8" fmla="*/ 7 w 548"/>
                    <a:gd name="T9" fmla="*/ 14 h 1019"/>
                    <a:gd name="T10" fmla="*/ 6 w 548"/>
                    <a:gd name="T11" fmla="*/ 14 h 1019"/>
                    <a:gd name="T12" fmla="*/ 4 w 548"/>
                    <a:gd name="T13" fmla="*/ 14 h 1019"/>
                    <a:gd name="T14" fmla="*/ 4 w 548"/>
                    <a:gd name="T15" fmla="*/ 13 h 1019"/>
                    <a:gd name="T16" fmla="*/ 4 w 548"/>
                    <a:gd name="T17" fmla="*/ 12 h 1019"/>
                    <a:gd name="T18" fmla="*/ 5 w 548"/>
                    <a:gd name="T19" fmla="*/ 10 h 1019"/>
                    <a:gd name="T20" fmla="*/ 6 w 548"/>
                    <a:gd name="T21" fmla="*/ 9 h 1019"/>
                    <a:gd name="T22" fmla="*/ 5 w 548"/>
                    <a:gd name="T23" fmla="*/ 9 h 1019"/>
                    <a:gd name="T24" fmla="*/ 4 w 548"/>
                    <a:gd name="T25" fmla="*/ 9 h 1019"/>
                    <a:gd name="T26" fmla="*/ 3 w 548"/>
                    <a:gd name="T27" fmla="*/ 8 h 1019"/>
                    <a:gd name="T28" fmla="*/ 2 w 548"/>
                    <a:gd name="T29" fmla="*/ 8 h 1019"/>
                    <a:gd name="T30" fmla="*/ 2 w 548"/>
                    <a:gd name="T31" fmla="*/ 8 h 1019"/>
                    <a:gd name="T32" fmla="*/ 1 w 548"/>
                    <a:gd name="T33" fmla="*/ 7 h 1019"/>
                    <a:gd name="T34" fmla="*/ 1 w 548"/>
                    <a:gd name="T35" fmla="*/ 7 h 1019"/>
                    <a:gd name="T36" fmla="*/ 1 w 548"/>
                    <a:gd name="T37" fmla="*/ 6 h 1019"/>
                    <a:gd name="T38" fmla="*/ 1 w 548"/>
                    <a:gd name="T39" fmla="*/ 5 h 1019"/>
                    <a:gd name="T40" fmla="*/ 2 w 548"/>
                    <a:gd name="T41" fmla="*/ 4 h 1019"/>
                    <a:gd name="T42" fmla="*/ 2 w 548"/>
                    <a:gd name="T43" fmla="*/ 3 h 1019"/>
                    <a:gd name="T44" fmla="*/ 1 w 548"/>
                    <a:gd name="T45" fmla="*/ 3 h 1019"/>
                    <a:gd name="T46" fmla="*/ 1 w 548"/>
                    <a:gd name="T47" fmla="*/ 2 h 1019"/>
                    <a:gd name="T48" fmla="*/ 1 w 548"/>
                    <a:gd name="T49" fmla="*/ 1 h 1019"/>
                    <a:gd name="T50" fmla="*/ 1 w 548"/>
                    <a:gd name="T51" fmla="*/ 0 h 1019"/>
                    <a:gd name="T52" fmla="*/ 2 w 548"/>
                    <a:gd name="T53" fmla="*/ 0 h 1019"/>
                    <a:gd name="T54" fmla="*/ 2 w 548"/>
                    <a:gd name="T55" fmla="*/ 0 h 1019"/>
                    <a:gd name="T56" fmla="*/ 3 w 548"/>
                    <a:gd name="T57" fmla="*/ 0 h 1019"/>
                    <a:gd name="T58" fmla="*/ 3 w 548"/>
                    <a:gd name="T59" fmla="*/ 1 h 1019"/>
                    <a:gd name="T60" fmla="*/ 2 w 548"/>
                    <a:gd name="T61" fmla="*/ 0 h 1019"/>
                    <a:gd name="T62" fmla="*/ 1 w 548"/>
                    <a:gd name="T63" fmla="*/ 1 h 1019"/>
                    <a:gd name="T64" fmla="*/ 2 w 548"/>
                    <a:gd name="T65" fmla="*/ 2 h 1019"/>
                    <a:gd name="T66" fmla="*/ 3 w 548"/>
                    <a:gd name="T67" fmla="*/ 2 h 1019"/>
                    <a:gd name="T68" fmla="*/ 4 w 548"/>
                    <a:gd name="T69" fmla="*/ 3 h 1019"/>
                    <a:gd name="T70" fmla="*/ 4 w 548"/>
                    <a:gd name="T71" fmla="*/ 3 h 1019"/>
                    <a:gd name="T72" fmla="*/ 3 w 548"/>
                    <a:gd name="T73" fmla="*/ 3 h 1019"/>
                    <a:gd name="T74" fmla="*/ 2 w 548"/>
                    <a:gd name="T75" fmla="*/ 4 h 1019"/>
                    <a:gd name="T76" fmla="*/ 2 w 548"/>
                    <a:gd name="T77" fmla="*/ 5 h 1019"/>
                    <a:gd name="T78" fmla="*/ 1 w 548"/>
                    <a:gd name="T79" fmla="*/ 6 h 1019"/>
                    <a:gd name="T80" fmla="*/ 2 w 548"/>
                    <a:gd name="T81" fmla="*/ 6 h 1019"/>
                    <a:gd name="T82" fmla="*/ 3 w 548"/>
                    <a:gd name="T83" fmla="*/ 7 h 1019"/>
                    <a:gd name="T84" fmla="*/ 4 w 548"/>
                    <a:gd name="T85" fmla="*/ 7 h 1019"/>
                    <a:gd name="T86" fmla="*/ 5 w 548"/>
                    <a:gd name="T87" fmla="*/ 8 h 1019"/>
                    <a:gd name="T88" fmla="*/ 6 w 548"/>
                    <a:gd name="T89" fmla="*/ 8 h 1019"/>
                    <a:gd name="T90" fmla="*/ 6 w 548"/>
                    <a:gd name="T91" fmla="*/ 8 h 1019"/>
                    <a:gd name="T92" fmla="*/ 6 w 548"/>
                    <a:gd name="T93" fmla="*/ 9 h 1019"/>
                    <a:gd name="T94" fmla="*/ 5 w 548"/>
                    <a:gd name="T95" fmla="*/ 11 h 1019"/>
                    <a:gd name="T96" fmla="*/ 4 w 548"/>
                    <a:gd name="T97" fmla="*/ 12 h 1019"/>
                    <a:gd name="T98" fmla="*/ 5 w 548"/>
                    <a:gd name="T99" fmla="*/ 13 h 1019"/>
                    <a:gd name="T100" fmla="*/ 6 w 548"/>
                    <a:gd name="T101" fmla="*/ 13 h 1019"/>
                    <a:gd name="T102" fmla="*/ 7 w 548"/>
                    <a:gd name="T103" fmla="*/ 13 h 1019"/>
                    <a:gd name="T104" fmla="*/ 8 w 548"/>
                    <a:gd name="T105" fmla="*/ 13 h 1019"/>
                    <a:gd name="T106" fmla="*/ 9 w 548"/>
                    <a:gd name="T107" fmla="*/ 12 h 1019"/>
                    <a:gd name="T108" fmla="*/ 9 w 548"/>
                    <a:gd name="T109" fmla="*/ 15 h 101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548"/>
                    <a:gd name="T166" fmla="*/ 0 h 1019"/>
                    <a:gd name="T167" fmla="*/ 548 w 548"/>
                    <a:gd name="T168" fmla="*/ 1019 h 1019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548" h="1019">
                      <a:moveTo>
                        <a:pt x="492" y="1019"/>
                      </a:moveTo>
                      <a:lnTo>
                        <a:pt x="496" y="1005"/>
                      </a:lnTo>
                      <a:lnTo>
                        <a:pt x="502" y="989"/>
                      </a:lnTo>
                      <a:lnTo>
                        <a:pt x="508" y="970"/>
                      </a:lnTo>
                      <a:lnTo>
                        <a:pt x="513" y="953"/>
                      </a:lnTo>
                      <a:lnTo>
                        <a:pt x="517" y="935"/>
                      </a:lnTo>
                      <a:lnTo>
                        <a:pt x="518" y="916"/>
                      </a:lnTo>
                      <a:lnTo>
                        <a:pt x="518" y="898"/>
                      </a:lnTo>
                      <a:lnTo>
                        <a:pt x="516" y="882"/>
                      </a:lnTo>
                      <a:lnTo>
                        <a:pt x="510" y="880"/>
                      </a:lnTo>
                      <a:lnTo>
                        <a:pt x="498" y="884"/>
                      </a:lnTo>
                      <a:lnTo>
                        <a:pt x="478" y="892"/>
                      </a:lnTo>
                      <a:lnTo>
                        <a:pt x="455" y="902"/>
                      </a:lnTo>
                      <a:lnTo>
                        <a:pt x="430" y="913"/>
                      </a:lnTo>
                      <a:lnTo>
                        <a:pt x="404" y="924"/>
                      </a:lnTo>
                      <a:lnTo>
                        <a:pt x="380" y="933"/>
                      </a:lnTo>
                      <a:lnTo>
                        <a:pt x="359" y="940"/>
                      </a:lnTo>
                      <a:lnTo>
                        <a:pt x="329" y="945"/>
                      </a:lnTo>
                      <a:lnTo>
                        <a:pt x="301" y="941"/>
                      </a:lnTo>
                      <a:lnTo>
                        <a:pt x="273" y="933"/>
                      </a:lnTo>
                      <a:lnTo>
                        <a:pt x="249" y="920"/>
                      </a:lnTo>
                      <a:lnTo>
                        <a:pt x="228" y="902"/>
                      </a:lnTo>
                      <a:lnTo>
                        <a:pt x="212" y="883"/>
                      </a:lnTo>
                      <a:lnTo>
                        <a:pt x="202" y="861"/>
                      </a:lnTo>
                      <a:lnTo>
                        <a:pt x="197" y="839"/>
                      </a:lnTo>
                      <a:lnTo>
                        <a:pt x="199" y="803"/>
                      </a:lnTo>
                      <a:lnTo>
                        <a:pt x="207" y="770"/>
                      </a:lnTo>
                      <a:lnTo>
                        <a:pt x="220" y="736"/>
                      </a:lnTo>
                      <a:lnTo>
                        <a:pt x="237" y="704"/>
                      </a:lnTo>
                      <a:lnTo>
                        <a:pt x="258" y="673"/>
                      </a:lnTo>
                      <a:lnTo>
                        <a:pt x="280" y="642"/>
                      </a:lnTo>
                      <a:lnTo>
                        <a:pt x="303" y="612"/>
                      </a:lnTo>
                      <a:lnTo>
                        <a:pt x="326" y="582"/>
                      </a:lnTo>
                      <a:lnTo>
                        <a:pt x="310" y="582"/>
                      </a:lnTo>
                      <a:lnTo>
                        <a:pt x="295" y="582"/>
                      </a:lnTo>
                      <a:lnTo>
                        <a:pt x="279" y="582"/>
                      </a:lnTo>
                      <a:lnTo>
                        <a:pt x="264" y="581"/>
                      </a:lnTo>
                      <a:lnTo>
                        <a:pt x="248" y="581"/>
                      </a:lnTo>
                      <a:lnTo>
                        <a:pt x="231" y="580"/>
                      </a:lnTo>
                      <a:lnTo>
                        <a:pt x="215" y="579"/>
                      </a:lnTo>
                      <a:lnTo>
                        <a:pt x="199" y="577"/>
                      </a:lnTo>
                      <a:lnTo>
                        <a:pt x="181" y="575"/>
                      </a:lnTo>
                      <a:lnTo>
                        <a:pt x="162" y="572"/>
                      </a:lnTo>
                      <a:lnTo>
                        <a:pt x="144" y="567"/>
                      </a:lnTo>
                      <a:lnTo>
                        <a:pt x="124" y="560"/>
                      </a:lnTo>
                      <a:lnTo>
                        <a:pt x="106" y="553"/>
                      </a:lnTo>
                      <a:lnTo>
                        <a:pt x="87" y="544"/>
                      </a:lnTo>
                      <a:lnTo>
                        <a:pt x="70" y="535"/>
                      </a:lnTo>
                      <a:lnTo>
                        <a:pt x="54" y="523"/>
                      </a:lnTo>
                      <a:lnTo>
                        <a:pt x="39" y="512"/>
                      </a:lnTo>
                      <a:lnTo>
                        <a:pt x="26" y="498"/>
                      </a:lnTo>
                      <a:lnTo>
                        <a:pt x="15" y="484"/>
                      </a:lnTo>
                      <a:lnTo>
                        <a:pt x="7" y="469"/>
                      </a:lnTo>
                      <a:lnTo>
                        <a:pt x="2" y="453"/>
                      </a:lnTo>
                      <a:lnTo>
                        <a:pt x="0" y="436"/>
                      </a:lnTo>
                      <a:lnTo>
                        <a:pt x="1" y="419"/>
                      </a:lnTo>
                      <a:lnTo>
                        <a:pt x="6" y="400"/>
                      </a:lnTo>
                      <a:lnTo>
                        <a:pt x="16" y="375"/>
                      </a:lnTo>
                      <a:lnTo>
                        <a:pt x="28" y="351"/>
                      </a:lnTo>
                      <a:lnTo>
                        <a:pt x="40" y="328"/>
                      </a:lnTo>
                      <a:lnTo>
                        <a:pt x="55" y="307"/>
                      </a:lnTo>
                      <a:lnTo>
                        <a:pt x="71" y="288"/>
                      </a:lnTo>
                      <a:lnTo>
                        <a:pt x="87" y="271"/>
                      </a:lnTo>
                      <a:lnTo>
                        <a:pt x="106" y="255"/>
                      </a:lnTo>
                      <a:lnTo>
                        <a:pt x="125" y="241"/>
                      </a:lnTo>
                      <a:lnTo>
                        <a:pt x="107" y="233"/>
                      </a:lnTo>
                      <a:lnTo>
                        <a:pt x="89" y="224"/>
                      </a:lnTo>
                      <a:lnTo>
                        <a:pt x="73" y="211"/>
                      </a:lnTo>
                      <a:lnTo>
                        <a:pt x="59" y="197"/>
                      </a:lnTo>
                      <a:lnTo>
                        <a:pt x="46" y="182"/>
                      </a:lnTo>
                      <a:lnTo>
                        <a:pt x="37" y="165"/>
                      </a:lnTo>
                      <a:lnTo>
                        <a:pt x="30" y="147"/>
                      </a:lnTo>
                      <a:lnTo>
                        <a:pt x="26" y="127"/>
                      </a:lnTo>
                      <a:lnTo>
                        <a:pt x="26" y="110"/>
                      </a:lnTo>
                      <a:lnTo>
                        <a:pt x="29" y="95"/>
                      </a:lnTo>
                      <a:lnTo>
                        <a:pt x="33" y="80"/>
                      </a:lnTo>
                      <a:lnTo>
                        <a:pt x="39" y="65"/>
                      </a:lnTo>
                      <a:lnTo>
                        <a:pt x="48" y="52"/>
                      </a:lnTo>
                      <a:lnTo>
                        <a:pt x="58" y="41"/>
                      </a:lnTo>
                      <a:lnTo>
                        <a:pt x="69" y="30"/>
                      </a:lnTo>
                      <a:lnTo>
                        <a:pt x="82" y="21"/>
                      </a:lnTo>
                      <a:lnTo>
                        <a:pt x="96" y="13"/>
                      </a:lnTo>
                      <a:lnTo>
                        <a:pt x="111" y="7"/>
                      </a:lnTo>
                      <a:lnTo>
                        <a:pt x="125" y="4"/>
                      </a:lnTo>
                      <a:lnTo>
                        <a:pt x="142" y="2"/>
                      </a:lnTo>
                      <a:lnTo>
                        <a:pt x="159" y="0"/>
                      </a:lnTo>
                      <a:lnTo>
                        <a:pt x="175" y="3"/>
                      </a:lnTo>
                      <a:lnTo>
                        <a:pt x="192" y="6"/>
                      </a:lnTo>
                      <a:lnTo>
                        <a:pt x="208" y="13"/>
                      </a:lnTo>
                      <a:lnTo>
                        <a:pt x="182" y="70"/>
                      </a:lnTo>
                      <a:lnTo>
                        <a:pt x="164" y="61"/>
                      </a:lnTo>
                      <a:lnTo>
                        <a:pt x="140" y="55"/>
                      </a:lnTo>
                      <a:lnTo>
                        <a:pt x="115" y="52"/>
                      </a:lnTo>
                      <a:lnTo>
                        <a:pt x="91" y="55"/>
                      </a:lnTo>
                      <a:lnTo>
                        <a:pt x="73" y="61"/>
                      </a:lnTo>
                      <a:lnTo>
                        <a:pt x="62" y="75"/>
                      </a:lnTo>
                      <a:lnTo>
                        <a:pt x="62" y="98"/>
                      </a:lnTo>
                      <a:lnTo>
                        <a:pt x="76" y="129"/>
                      </a:lnTo>
                      <a:lnTo>
                        <a:pt x="92" y="147"/>
                      </a:lnTo>
                      <a:lnTo>
                        <a:pt x="113" y="162"/>
                      </a:lnTo>
                      <a:lnTo>
                        <a:pt x="137" y="174"/>
                      </a:lnTo>
                      <a:lnTo>
                        <a:pt x="162" y="184"/>
                      </a:lnTo>
                      <a:lnTo>
                        <a:pt x="185" y="192"/>
                      </a:lnTo>
                      <a:lnTo>
                        <a:pt x="205" y="196"/>
                      </a:lnTo>
                      <a:lnTo>
                        <a:pt x="219" y="200"/>
                      </a:lnTo>
                      <a:lnTo>
                        <a:pt x="225" y="201"/>
                      </a:lnTo>
                      <a:lnTo>
                        <a:pt x="222" y="203"/>
                      </a:lnTo>
                      <a:lnTo>
                        <a:pt x="214" y="209"/>
                      </a:lnTo>
                      <a:lnTo>
                        <a:pt x="204" y="217"/>
                      </a:lnTo>
                      <a:lnTo>
                        <a:pt x="189" y="227"/>
                      </a:lnTo>
                      <a:lnTo>
                        <a:pt x="173" y="241"/>
                      </a:lnTo>
                      <a:lnTo>
                        <a:pt x="155" y="256"/>
                      </a:lnTo>
                      <a:lnTo>
                        <a:pt x="137" y="272"/>
                      </a:lnTo>
                      <a:lnTo>
                        <a:pt x="119" y="290"/>
                      </a:lnTo>
                      <a:lnTo>
                        <a:pt x="100" y="308"/>
                      </a:lnTo>
                      <a:lnTo>
                        <a:pt x="85" y="328"/>
                      </a:lnTo>
                      <a:lnTo>
                        <a:pt x="71" y="346"/>
                      </a:lnTo>
                      <a:lnTo>
                        <a:pt x="61" y="364"/>
                      </a:lnTo>
                      <a:lnTo>
                        <a:pt x="54" y="383"/>
                      </a:lnTo>
                      <a:lnTo>
                        <a:pt x="52" y="400"/>
                      </a:lnTo>
                      <a:lnTo>
                        <a:pt x="55" y="416"/>
                      </a:lnTo>
                      <a:lnTo>
                        <a:pt x="66" y="431"/>
                      </a:lnTo>
                      <a:lnTo>
                        <a:pt x="83" y="447"/>
                      </a:lnTo>
                      <a:lnTo>
                        <a:pt x="104" y="461"/>
                      </a:lnTo>
                      <a:lnTo>
                        <a:pt x="125" y="474"/>
                      </a:lnTo>
                      <a:lnTo>
                        <a:pt x="150" y="485"/>
                      </a:lnTo>
                      <a:lnTo>
                        <a:pt x="175" y="495"/>
                      </a:lnTo>
                      <a:lnTo>
                        <a:pt x="200" y="504"/>
                      </a:lnTo>
                      <a:lnTo>
                        <a:pt x="227" y="511"/>
                      </a:lnTo>
                      <a:lnTo>
                        <a:pt x="252" y="516"/>
                      </a:lnTo>
                      <a:lnTo>
                        <a:pt x="276" y="521"/>
                      </a:lnTo>
                      <a:lnTo>
                        <a:pt x="299" y="526"/>
                      </a:lnTo>
                      <a:lnTo>
                        <a:pt x="320" y="529"/>
                      </a:lnTo>
                      <a:lnTo>
                        <a:pt x="339" y="530"/>
                      </a:lnTo>
                      <a:lnTo>
                        <a:pt x="354" y="533"/>
                      </a:lnTo>
                      <a:lnTo>
                        <a:pt x="365" y="534"/>
                      </a:lnTo>
                      <a:lnTo>
                        <a:pt x="373" y="534"/>
                      </a:lnTo>
                      <a:lnTo>
                        <a:pt x="375" y="534"/>
                      </a:lnTo>
                      <a:lnTo>
                        <a:pt x="369" y="545"/>
                      </a:lnTo>
                      <a:lnTo>
                        <a:pt x="352" y="571"/>
                      </a:lnTo>
                      <a:lnTo>
                        <a:pt x="331" y="606"/>
                      </a:lnTo>
                      <a:lnTo>
                        <a:pt x="306" y="648"/>
                      </a:lnTo>
                      <a:lnTo>
                        <a:pt x="282" y="690"/>
                      </a:lnTo>
                      <a:lnTo>
                        <a:pt x="261" y="732"/>
                      </a:lnTo>
                      <a:lnTo>
                        <a:pt x="246" y="766"/>
                      </a:lnTo>
                      <a:lnTo>
                        <a:pt x="243" y="789"/>
                      </a:lnTo>
                      <a:lnTo>
                        <a:pt x="248" y="810"/>
                      </a:lnTo>
                      <a:lnTo>
                        <a:pt x="256" y="829"/>
                      </a:lnTo>
                      <a:lnTo>
                        <a:pt x="267" y="845"/>
                      </a:lnTo>
                      <a:lnTo>
                        <a:pt x="281" y="857"/>
                      </a:lnTo>
                      <a:lnTo>
                        <a:pt x="299" y="867"/>
                      </a:lnTo>
                      <a:lnTo>
                        <a:pt x="320" y="873"/>
                      </a:lnTo>
                      <a:lnTo>
                        <a:pt x="344" y="876"/>
                      </a:lnTo>
                      <a:lnTo>
                        <a:pt x="372" y="873"/>
                      </a:lnTo>
                      <a:lnTo>
                        <a:pt x="395" y="869"/>
                      </a:lnTo>
                      <a:lnTo>
                        <a:pt x="417" y="863"/>
                      </a:lnTo>
                      <a:lnTo>
                        <a:pt x="439" y="855"/>
                      </a:lnTo>
                      <a:lnTo>
                        <a:pt x="460" y="847"/>
                      </a:lnTo>
                      <a:lnTo>
                        <a:pt x="480" y="839"/>
                      </a:lnTo>
                      <a:lnTo>
                        <a:pt x="501" y="832"/>
                      </a:lnTo>
                      <a:lnTo>
                        <a:pt x="522" y="827"/>
                      </a:lnTo>
                      <a:lnTo>
                        <a:pt x="545" y="825"/>
                      </a:lnTo>
                      <a:lnTo>
                        <a:pt x="548" y="870"/>
                      </a:lnTo>
                      <a:lnTo>
                        <a:pt x="546" y="920"/>
                      </a:lnTo>
                      <a:lnTo>
                        <a:pt x="540" y="971"/>
                      </a:lnTo>
                      <a:lnTo>
                        <a:pt x="537" y="1017"/>
                      </a:lnTo>
                      <a:lnTo>
                        <a:pt x="492" y="1019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107" name="Freeform 44" descr="Зеленый мрамор"/>
                <p:cNvSpPr>
                  <a:spLocks/>
                </p:cNvSpPr>
                <p:nvPr/>
              </p:nvSpPr>
              <p:spPr bwMode="auto">
                <a:xfrm>
                  <a:off x="2615" y="2529"/>
                  <a:ext cx="196" cy="127"/>
                </a:xfrm>
                <a:custGeom>
                  <a:avLst/>
                  <a:gdLst>
                    <a:gd name="T0" fmla="*/ 0 w 393"/>
                    <a:gd name="T1" fmla="*/ 1 h 254"/>
                    <a:gd name="T2" fmla="*/ 0 w 393"/>
                    <a:gd name="T3" fmla="*/ 2 h 254"/>
                    <a:gd name="T4" fmla="*/ 0 w 393"/>
                    <a:gd name="T5" fmla="*/ 3 h 254"/>
                    <a:gd name="T6" fmla="*/ 0 w 393"/>
                    <a:gd name="T7" fmla="*/ 3 h 254"/>
                    <a:gd name="T8" fmla="*/ 0 w 393"/>
                    <a:gd name="T9" fmla="*/ 4 h 254"/>
                    <a:gd name="T10" fmla="*/ 1 w 393"/>
                    <a:gd name="T11" fmla="*/ 4 h 254"/>
                    <a:gd name="T12" fmla="*/ 2 w 393"/>
                    <a:gd name="T13" fmla="*/ 4 h 254"/>
                    <a:gd name="T14" fmla="*/ 2 w 393"/>
                    <a:gd name="T15" fmla="*/ 4 h 254"/>
                    <a:gd name="T16" fmla="*/ 3 w 393"/>
                    <a:gd name="T17" fmla="*/ 4 h 254"/>
                    <a:gd name="T18" fmla="*/ 3 w 393"/>
                    <a:gd name="T19" fmla="*/ 4 h 254"/>
                    <a:gd name="T20" fmla="*/ 4 w 393"/>
                    <a:gd name="T21" fmla="*/ 4 h 254"/>
                    <a:gd name="T22" fmla="*/ 4 w 393"/>
                    <a:gd name="T23" fmla="*/ 4 h 254"/>
                    <a:gd name="T24" fmla="*/ 5 w 393"/>
                    <a:gd name="T25" fmla="*/ 4 h 254"/>
                    <a:gd name="T26" fmla="*/ 5 w 393"/>
                    <a:gd name="T27" fmla="*/ 3 h 254"/>
                    <a:gd name="T28" fmla="*/ 5 w 393"/>
                    <a:gd name="T29" fmla="*/ 3 h 254"/>
                    <a:gd name="T30" fmla="*/ 6 w 393"/>
                    <a:gd name="T31" fmla="*/ 2 h 254"/>
                    <a:gd name="T32" fmla="*/ 6 w 393"/>
                    <a:gd name="T33" fmla="*/ 2 h 254"/>
                    <a:gd name="T34" fmla="*/ 6 w 393"/>
                    <a:gd name="T35" fmla="*/ 1 h 254"/>
                    <a:gd name="T36" fmla="*/ 5 w 393"/>
                    <a:gd name="T37" fmla="*/ 1 h 254"/>
                    <a:gd name="T38" fmla="*/ 5 w 393"/>
                    <a:gd name="T39" fmla="*/ 2 h 254"/>
                    <a:gd name="T40" fmla="*/ 5 w 393"/>
                    <a:gd name="T41" fmla="*/ 3 h 254"/>
                    <a:gd name="T42" fmla="*/ 5 w 393"/>
                    <a:gd name="T43" fmla="*/ 3 h 254"/>
                    <a:gd name="T44" fmla="*/ 4 w 393"/>
                    <a:gd name="T45" fmla="*/ 3 h 254"/>
                    <a:gd name="T46" fmla="*/ 4 w 393"/>
                    <a:gd name="T47" fmla="*/ 4 h 254"/>
                    <a:gd name="T48" fmla="*/ 3 w 393"/>
                    <a:gd name="T49" fmla="*/ 4 h 254"/>
                    <a:gd name="T50" fmla="*/ 3 w 393"/>
                    <a:gd name="T51" fmla="*/ 3 h 254"/>
                    <a:gd name="T52" fmla="*/ 2 w 393"/>
                    <a:gd name="T53" fmla="*/ 3 h 254"/>
                    <a:gd name="T54" fmla="*/ 1 w 393"/>
                    <a:gd name="T55" fmla="*/ 3 h 254"/>
                    <a:gd name="T56" fmla="*/ 1 w 393"/>
                    <a:gd name="T57" fmla="*/ 3 h 254"/>
                    <a:gd name="T58" fmla="*/ 1 w 393"/>
                    <a:gd name="T59" fmla="*/ 2 h 254"/>
                    <a:gd name="T60" fmla="*/ 0 w 393"/>
                    <a:gd name="T61" fmla="*/ 2 h 254"/>
                    <a:gd name="T62" fmla="*/ 0 w 393"/>
                    <a:gd name="T63" fmla="*/ 2 h 254"/>
                    <a:gd name="T64" fmla="*/ 0 w 393"/>
                    <a:gd name="T65" fmla="*/ 1 h 25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93"/>
                    <a:gd name="T100" fmla="*/ 0 h 254"/>
                    <a:gd name="T101" fmla="*/ 393 w 393"/>
                    <a:gd name="T102" fmla="*/ 254 h 25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93" h="254">
                      <a:moveTo>
                        <a:pt x="5" y="41"/>
                      </a:moveTo>
                      <a:lnTo>
                        <a:pt x="1" y="57"/>
                      </a:lnTo>
                      <a:lnTo>
                        <a:pt x="0" y="74"/>
                      </a:lnTo>
                      <a:lnTo>
                        <a:pt x="0" y="92"/>
                      </a:lnTo>
                      <a:lnTo>
                        <a:pt x="1" y="112"/>
                      </a:lnTo>
                      <a:lnTo>
                        <a:pt x="6" y="133"/>
                      </a:lnTo>
                      <a:lnTo>
                        <a:pt x="13" y="153"/>
                      </a:lnTo>
                      <a:lnTo>
                        <a:pt x="22" y="174"/>
                      </a:lnTo>
                      <a:lnTo>
                        <a:pt x="36" y="195"/>
                      </a:lnTo>
                      <a:lnTo>
                        <a:pt x="53" y="210"/>
                      </a:lnTo>
                      <a:lnTo>
                        <a:pt x="72" y="221"/>
                      </a:lnTo>
                      <a:lnTo>
                        <a:pt x="90" y="231"/>
                      </a:lnTo>
                      <a:lnTo>
                        <a:pt x="108" y="238"/>
                      </a:lnTo>
                      <a:lnTo>
                        <a:pt x="128" y="243"/>
                      </a:lnTo>
                      <a:lnTo>
                        <a:pt x="149" y="247"/>
                      </a:lnTo>
                      <a:lnTo>
                        <a:pt x="169" y="250"/>
                      </a:lnTo>
                      <a:lnTo>
                        <a:pt x="191" y="253"/>
                      </a:lnTo>
                      <a:lnTo>
                        <a:pt x="210" y="254"/>
                      </a:lnTo>
                      <a:lnTo>
                        <a:pt x="229" y="253"/>
                      </a:lnTo>
                      <a:lnTo>
                        <a:pt x="247" y="250"/>
                      </a:lnTo>
                      <a:lnTo>
                        <a:pt x="264" y="248"/>
                      </a:lnTo>
                      <a:lnTo>
                        <a:pt x="280" y="243"/>
                      </a:lnTo>
                      <a:lnTo>
                        <a:pt x="296" y="239"/>
                      </a:lnTo>
                      <a:lnTo>
                        <a:pt x="309" y="233"/>
                      </a:lnTo>
                      <a:lnTo>
                        <a:pt x="322" y="227"/>
                      </a:lnTo>
                      <a:lnTo>
                        <a:pt x="338" y="216"/>
                      </a:lnTo>
                      <a:lnTo>
                        <a:pt x="350" y="202"/>
                      </a:lnTo>
                      <a:lnTo>
                        <a:pt x="362" y="185"/>
                      </a:lnTo>
                      <a:lnTo>
                        <a:pt x="371" y="166"/>
                      </a:lnTo>
                      <a:lnTo>
                        <a:pt x="378" y="147"/>
                      </a:lnTo>
                      <a:lnTo>
                        <a:pt x="383" y="126"/>
                      </a:lnTo>
                      <a:lnTo>
                        <a:pt x="387" y="105"/>
                      </a:lnTo>
                      <a:lnTo>
                        <a:pt x="389" y="84"/>
                      </a:lnTo>
                      <a:lnTo>
                        <a:pt x="391" y="66"/>
                      </a:lnTo>
                      <a:lnTo>
                        <a:pt x="393" y="43"/>
                      </a:lnTo>
                      <a:lnTo>
                        <a:pt x="393" y="20"/>
                      </a:lnTo>
                      <a:lnTo>
                        <a:pt x="393" y="0"/>
                      </a:lnTo>
                      <a:lnTo>
                        <a:pt x="361" y="5"/>
                      </a:lnTo>
                      <a:lnTo>
                        <a:pt x="363" y="36"/>
                      </a:lnTo>
                      <a:lnTo>
                        <a:pt x="364" y="71"/>
                      </a:lnTo>
                      <a:lnTo>
                        <a:pt x="362" y="106"/>
                      </a:lnTo>
                      <a:lnTo>
                        <a:pt x="356" y="139"/>
                      </a:lnTo>
                      <a:lnTo>
                        <a:pt x="347" y="153"/>
                      </a:lnTo>
                      <a:lnTo>
                        <a:pt x="336" y="165"/>
                      </a:lnTo>
                      <a:lnTo>
                        <a:pt x="323" y="175"/>
                      </a:lnTo>
                      <a:lnTo>
                        <a:pt x="309" y="183"/>
                      </a:lnTo>
                      <a:lnTo>
                        <a:pt x="292" y="189"/>
                      </a:lnTo>
                      <a:lnTo>
                        <a:pt x="274" y="193"/>
                      </a:lnTo>
                      <a:lnTo>
                        <a:pt x="256" y="195"/>
                      </a:lnTo>
                      <a:lnTo>
                        <a:pt x="237" y="195"/>
                      </a:lnTo>
                      <a:lnTo>
                        <a:pt x="218" y="194"/>
                      </a:lnTo>
                      <a:lnTo>
                        <a:pt x="198" y="190"/>
                      </a:lnTo>
                      <a:lnTo>
                        <a:pt x="179" y="186"/>
                      </a:lnTo>
                      <a:lnTo>
                        <a:pt x="159" y="180"/>
                      </a:lnTo>
                      <a:lnTo>
                        <a:pt x="141" y="173"/>
                      </a:lnTo>
                      <a:lnTo>
                        <a:pt x="122" y="165"/>
                      </a:lnTo>
                      <a:lnTo>
                        <a:pt x="106" y="156"/>
                      </a:lnTo>
                      <a:lnTo>
                        <a:pt x="91" y="147"/>
                      </a:lnTo>
                      <a:lnTo>
                        <a:pt x="81" y="134"/>
                      </a:lnTo>
                      <a:lnTo>
                        <a:pt x="72" y="121"/>
                      </a:lnTo>
                      <a:lnTo>
                        <a:pt x="65" y="107"/>
                      </a:lnTo>
                      <a:lnTo>
                        <a:pt x="60" y="92"/>
                      </a:lnTo>
                      <a:lnTo>
                        <a:pt x="55" y="79"/>
                      </a:lnTo>
                      <a:lnTo>
                        <a:pt x="53" y="65"/>
                      </a:lnTo>
                      <a:lnTo>
                        <a:pt x="51" y="51"/>
                      </a:lnTo>
                      <a:lnTo>
                        <a:pt x="50" y="39"/>
                      </a:lnTo>
                      <a:lnTo>
                        <a:pt x="5" y="41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2053" name="Group 45"/>
            <p:cNvGrpSpPr>
              <a:grpSpLocks/>
            </p:cNvGrpSpPr>
            <p:nvPr/>
          </p:nvGrpSpPr>
          <p:grpSpPr bwMode="auto">
            <a:xfrm flipH="1" flipV="1">
              <a:off x="2129" y="2981"/>
              <a:ext cx="486" cy="532"/>
              <a:chOff x="3004" y="3011"/>
              <a:chExt cx="628" cy="820"/>
            </a:xfrm>
          </p:grpSpPr>
          <p:sp>
            <p:nvSpPr>
              <p:cNvPr id="32096" name="Freeform 46"/>
              <p:cNvSpPr>
                <a:spLocks/>
              </p:cNvSpPr>
              <p:nvPr/>
            </p:nvSpPr>
            <p:spPr bwMode="auto">
              <a:xfrm>
                <a:off x="3008" y="3021"/>
                <a:ext cx="563" cy="731"/>
              </a:xfrm>
              <a:custGeom>
                <a:avLst/>
                <a:gdLst>
                  <a:gd name="T0" fmla="*/ 400 w 563"/>
                  <a:gd name="T1" fmla="*/ 675 h 731"/>
                  <a:gd name="T2" fmla="*/ 469 w 563"/>
                  <a:gd name="T3" fmla="*/ 680 h 731"/>
                  <a:gd name="T4" fmla="*/ 541 w 563"/>
                  <a:gd name="T5" fmla="*/ 653 h 731"/>
                  <a:gd name="T6" fmla="*/ 532 w 563"/>
                  <a:gd name="T7" fmla="*/ 611 h 731"/>
                  <a:gd name="T8" fmla="*/ 496 w 563"/>
                  <a:gd name="T9" fmla="*/ 579 h 731"/>
                  <a:gd name="T10" fmla="*/ 541 w 563"/>
                  <a:gd name="T11" fmla="*/ 485 h 731"/>
                  <a:gd name="T12" fmla="*/ 538 w 563"/>
                  <a:gd name="T13" fmla="*/ 413 h 731"/>
                  <a:gd name="T14" fmla="*/ 392 w 563"/>
                  <a:gd name="T15" fmla="*/ 355 h 731"/>
                  <a:gd name="T16" fmla="*/ 400 w 563"/>
                  <a:gd name="T17" fmla="*/ 362 h 731"/>
                  <a:gd name="T18" fmla="*/ 436 w 563"/>
                  <a:gd name="T19" fmla="*/ 299 h 731"/>
                  <a:gd name="T20" fmla="*/ 440 w 563"/>
                  <a:gd name="T21" fmla="*/ 195 h 731"/>
                  <a:gd name="T22" fmla="*/ 298 w 563"/>
                  <a:gd name="T23" fmla="*/ 203 h 731"/>
                  <a:gd name="T24" fmla="*/ 283 w 563"/>
                  <a:gd name="T25" fmla="*/ 74 h 731"/>
                  <a:gd name="T26" fmla="*/ 208 w 563"/>
                  <a:gd name="T27" fmla="*/ 3 h 731"/>
                  <a:gd name="T28" fmla="*/ 133 w 563"/>
                  <a:gd name="T29" fmla="*/ 53 h 731"/>
                  <a:gd name="T30" fmla="*/ 112 w 563"/>
                  <a:gd name="T31" fmla="*/ 195 h 731"/>
                  <a:gd name="T32" fmla="*/ 52 w 563"/>
                  <a:gd name="T33" fmla="*/ 230 h 731"/>
                  <a:gd name="T34" fmla="*/ 40 w 563"/>
                  <a:gd name="T35" fmla="*/ 323 h 731"/>
                  <a:gd name="T36" fmla="*/ 16 w 563"/>
                  <a:gd name="T37" fmla="*/ 339 h 731"/>
                  <a:gd name="T38" fmla="*/ 139 w 563"/>
                  <a:gd name="T39" fmla="*/ 404 h 731"/>
                  <a:gd name="T40" fmla="*/ 103 w 563"/>
                  <a:gd name="T41" fmla="*/ 473 h 731"/>
                  <a:gd name="T42" fmla="*/ 112 w 563"/>
                  <a:gd name="T43" fmla="*/ 531 h 731"/>
                  <a:gd name="T44" fmla="*/ 160 w 563"/>
                  <a:gd name="T45" fmla="*/ 569 h 731"/>
                  <a:gd name="T46" fmla="*/ 256 w 563"/>
                  <a:gd name="T47" fmla="*/ 579 h 731"/>
                  <a:gd name="T48" fmla="*/ 262 w 563"/>
                  <a:gd name="T49" fmla="*/ 656 h 731"/>
                  <a:gd name="T50" fmla="*/ 298 w 563"/>
                  <a:gd name="T51" fmla="*/ 728 h 731"/>
                  <a:gd name="T52" fmla="*/ 400 w 563"/>
                  <a:gd name="T53" fmla="*/ 675 h 73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63"/>
                  <a:gd name="T82" fmla="*/ 0 h 731"/>
                  <a:gd name="T83" fmla="*/ 563 w 563"/>
                  <a:gd name="T84" fmla="*/ 731 h 73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63" h="731">
                    <a:moveTo>
                      <a:pt x="400" y="675"/>
                    </a:moveTo>
                    <a:cubicBezTo>
                      <a:pt x="428" y="667"/>
                      <a:pt x="446" y="684"/>
                      <a:pt x="469" y="680"/>
                    </a:cubicBezTo>
                    <a:cubicBezTo>
                      <a:pt x="492" y="676"/>
                      <a:pt x="531" y="664"/>
                      <a:pt x="541" y="653"/>
                    </a:cubicBezTo>
                    <a:cubicBezTo>
                      <a:pt x="551" y="642"/>
                      <a:pt x="539" y="623"/>
                      <a:pt x="532" y="611"/>
                    </a:cubicBezTo>
                    <a:cubicBezTo>
                      <a:pt x="525" y="599"/>
                      <a:pt x="494" y="600"/>
                      <a:pt x="496" y="579"/>
                    </a:cubicBezTo>
                    <a:cubicBezTo>
                      <a:pt x="498" y="558"/>
                      <a:pt x="534" y="513"/>
                      <a:pt x="541" y="485"/>
                    </a:cubicBezTo>
                    <a:cubicBezTo>
                      <a:pt x="548" y="457"/>
                      <a:pt x="563" y="435"/>
                      <a:pt x="538" y="413"/>
                    </a:cubicBezTo>
                    <a:cubicBezTo>
                      <a:pt x="513" y="391"/>
                      <a:pt x="415" y="364"/>
                      <a:pt x="392" y="355"/>
                    </a:cubicBezTo>
                    <a:cubicBezTo>
                      <a:pt x="369" y="346"/>
                      <a:pt x="393" y="371"/>
                      <a:pt x="400" y="362"/>
                    </a:cubicBezTo>
                    <a:cubicBezTo>
                      <a:pt x="407" y="353"/>
                      <a:pt x="429" y="327"/>
                      <a:pt x="436" y="299"/>
                    </a:cubicBezTo>
                    <a:cubicBezTo>
                      <a:pt x="443" y="271"/>
                      <a:pt x="463" y="211"/>
                      <a:pt x="440" y="195"/>
                    </a:cubicBezTo>
                    <a:cubicBezTo>
                      <a:pt x="417" y="179"/>
                      <a:pt x="324" y="223"/>
                      <a:pt x="298" y="203"/>
                    </a:cubicBezTo>
                    <a:cubicBezTo>
                      <a:pt x="272" y="183"/>
                      <a:pt x="298" y="107"/>
                      <a:pt x="283" y="74"/>
                    </a:cubicBezTo>
                    <a:cubicBezTo>
                      <a:pt x="268" y="41"/>
                      <a:pt x="233" y="6"/>
                      <a:pt x="208" y="3"/>
                    </a:cubicBezTo>
                    <a:cubicBezTo>
                      <a:pt x="183" y="0"/>
                      <a:pt x="149" y="21"/>
                      <a:pt x="133" y="53"/>
                    </a:cubicBezTo>
                    <a:cubicBezTo>
                      <a:pt x="117" y="85"/>
                      <a:pt x="126" y="165"/>
                      <a:pt x="112" y="195"/>
                    </a:cubicBezTo>
                    <a:cubicBezTo>
                      <a:pt x="98" y="225"/>
                      <a:pt x="64" y="209"/>
                      <a:pt x="52" y="230"/>
                    </a:cubicBezTo>
                    <a:cubicBezTo>
                      <a:pt x="40" y="251"/>
                      <a:pt x="46" y="305"/>
                      <a:pt x="40" y="323"/>
                    </a:cubicBezTo>
                    <a:cubicBezTo>
                      <a:pt x="34" y="341"/>
                      <a:pt x="0" y="326"/>
                      <a:pt x="16" y="339"/>
                    </a:cubicBezTo>
                    <a:cubicBezTo>
                      <a:pt x="32" y="352"/>
                      <a:pt x="125" y="382"/>
                      <a:pt x="139" y="404"/>
                    </a:cubicBezTo>
                    <a:cubicBezTo>
                      <a:pt x="153" y="426"/>
                      <a:pt x="108" y="452"/>
                      <a:pt x="103" y="473"/>
                    </a:cubicBezTo>
                    <a:cubicBezTo>
                      <a:pt x="98" y="494"/>
                      <a:pt x="103" y="515"/>
                      <a:pt x="112" y="531"/>
                    </a:cubicBezTo>
                    <a:cubicBezTo>
                      <a:pt x="121" y="547"/>
                      <a:pt x="136" y="561"/>
                      <a:pt x="160" y="569"/>
                    </a:cubicBezTo>
                    <a:cubicBezTo>
                      <a:pt x="184" y="577"/>
                      <a:pt x="239" y="565"/>
                      <a:pt x="256" y="579"/>
                    </a:cubicBezTo>
                    <a:cubicBezTo>
                      <a:pt x="273" y="593"/>
                      <a:pt x="255" y="631"/>
                      <a:pt x="262" y="656"/>
                    </a:cubicBezTo>
                    <a:cubicBezTo>
                      <a:pt x="269" y="681"/>
                      <a:pt x="275" y="725"/>
                      <a:pt x="298" y="728"/>
                    </a:cubicBezTo>
                    <a:cubicBezTo>
                      <a:pt x="321" y="731"/>
                      <a:pt x="375" y="685"/>
                      <a:pt x="400" y="675"/>
                    </a:cubicBezTo>
                    <a:close/>
                  </a:path>
                </a:pathLst>
              </a:cu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2097" name="Group 47"/>
              <p:cNvGrpSpPr>
                <a:grpSpLocks/>
              </p:cNvGrpSpPr>
              <p:nvPr/>
            </p:nvGrpSpPr>
            <p:grpSpPr bwMode="auto">
              <a:xfrm flipH="1" flipV="1">
                <a:off x="3004" y="3011"/>
                <a:ext cx="628" cy="820"/>
                <a:chOff x="2311" y="1925"/>
                <a:chExt cx="586" cy="731"/>
              </a:xfrm>
            </p:grpSpPr>
            <p:sp>
              <p:nvSpPr>
                <p:cNvPr id="32098" name="Freeform 48" descr="Зеленый мрамор"/>
                <p:cNvSpPr>
                  <a:spLocks/>
                </p:cNvSpPr>
                <p:nvPr/>
              </p:nvSpPr>
              <p:spPr bwMode="auto">
                <a:xfrm>
                  <a:off x="2311" y="1925"/>
                  <a:ext cx="70" cy="82"/>
                </a:xfrm>
                <a:custGeom>
                  <a:avLst/>
                  <a:gdLst>
                    <a:gd name="T0" fmla="*/ 3 w 139"/>
                    <a:gd name="T1" fmla="*/ 1 h 164"/>
                    <a:gd name="T2" fmla="*/ 2 w 139"/>
                    <a:gd name="T3" fmla="*/ 1 h 164"/>
                    <a:gd name="T4" fmla="*/ 2 w 139"/>
                    <a:gd name="T5" fmla="*/ 1 h 164"/>
                    <a:gd name="T6" fmla="*/ 2 w 139"/>
                    <a:gd name="T7" fmla="*/ 1 h 164"/>
                    <a:gd name="T8" fmla="*/ 1 w 139"/>
                    <a:gd name="T9" fmla="*/ 1 h 164"/>
                    <a:gd name="T10" fmla="*/ 1 w 139"/>
                    <a:gd name="T11" fmla="*/ 1 h 164"/>
                    <a:gd name="T12" fmla="*/ 1 w 139"/>
                    <a:gd name="T13" fmla="*/ 1 h 164"/>
                    <a:gd name="T14" fmla="*/ 1 w 139"/>
                    <a:gd name="T15" fmla="*/ 3 h 164"/>
                    <a:gd name="T16" fmla="*/ 0 w 139"/>
                    <a:gd name="T17" fmla="*/ 3 h 164"/>
                    <a:gd name="T18" fmla="*/ 1 w 139"/>
                    <a:gd name="T19" fmla="*/ 1 h 164"/>
                    <a:gd name="T20" fmla="*/ 1 w 139"/>
                    <a:gd name="T21" fmla="*/ 1 h 164"/>
                    <a:gd name="T22" fmla="*/ 1 w 139"/>
                    <a:gd name="T23" fmla="*/ 1 h 164"/>
                    <a:gd name="T24" fmla="*/ 1 w 139"/>
                    <a:gd name="T25" fmla="*/ 1 h 164"/>
                    <a:gd name="T26" fmla="*/ 2 w 139"/>
                    <a:gd name="T27" fmla="*/ 1 h 164"/>
                    <a:gd name="T28" fmla="*/ 2 w 139"/>
                    <a:gd name="T29" fmla="*/ 1 h 164"/>
                    <a:gd name="T30" fmla="*/ 2 w 139"/>
                    <a:gd name="T31" fmla="*/ 1 h 164"/>
                    <a:gd name="T32" fmla="*/ 2 w 139"/>
                    <a:gd name="T33" fmla="*/ 1 h 164"/>
                    <a:gd name="T34" fmla="*/ 3 w 139"/>
                    <a:gd name="T35" fmla="*/ 0 h 164"/>
                    <a:gd name="T36" fmla="*/ 3 w 139"/>
                    <a:gd name="T37" fmla="*/ 1 h 16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9"/>
                    <a:gd name="T58" fmla="*/ 0 h 164"/>
                    <a:gd name="T59" fmla="*/ 139 w 139"/>
                    <a:gd name="T60" fmla="*/ 164 h 16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9" h="164">
                      <a:moveTo>
                        <a:pt x="129" y="55"/>
                      </a:moveTo>
                      <a:lnTo>
                        <a:pt x="107" y="58"/>
                      </a:lnTo>
                      <a:lnTo>
                        <a:pt x="86" y="65"/>
                      </a:lnTo>
                      <a:lnTo>
                        <a:pt x="68" y="75"/>
                      </a:lnTo>
                      <a:lnTo>
                        <a:pt x="51" y="89"/>
                      </a:lnTo>
                      <a:lnTo>
                        <a:pt x="36" y="105"/>
                      </a:lnTo>
                      <a:lnTo>
                        <a:pt x="22" y="123"/>
                      </a:lnTo>
                      <a:lnTo>
                        <a:pt x="10" y="143"/>
                      </a:lnTo>
                      <a:lnTo>
                        <a:pt x="0" y="164"/>
                      </a:lnTo>
                      <a:lnTo>
                        <a:pt x="7" y="93"/>
                      </a:lnTo>
                      <a:lnTo>
                        <a:pt x="22" y="68"/>
                      </a:lnTo>
                      <a:lnTo>
                        <a:pt x="38" y="48"/>
                      </a:lnTo>
                      <a:lnTo>
                        <a:pt x="53" y="33"/>
                      </a:lnTo>
                      <a:lnTo>
                        <a:pt x="68" y="21"/>
                      </a:lnTo>
                      <a:lnTo>
                        <a:pt x="84" y="13"/>
                      </a:lnTo>
                      <a:lnTo>
                        <a:pt x="101" y="7"/>
                      </a:lnTo>
                      <a:lnTo>
                        <a:pt x="120" y="2"/>
                      </a:lnTo>
                      <a:lnTo>
                        <a:pt x="139" y="0"/>
                      </a:lnTo>
                      <a:lnTo>
                        <a:pt x="129" y="55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099" name="Freeform 49" descr="Зеленый мрамор"/>
                <p:cNvSpPr>
                  <a:spLocks/>
                </p:cNvSpPr>
                <p:nvPr/>
              </p:nvSpPr>
              <p:spPr bwMode="auto">
                <a:xfrm>
                  <a:off x="2376" y="1925"/>
                  <a:ext cx="521" cy="606"/>
                </a:xfrm>
                <a:custGeom>
                  <a:avLst/>
                  <a:gdLst>
                    <a:gd name="T0" fmla="*/ 12 w 1044"/>
                    <a:gd name="T1" fmla="*/ 17 h 1213"/>
                    <a:gd name="T2" fmla="*/ 13 w 1044"/>
                    <a:gd name="T3" fmla="*/ 17 h 1213"/>
                    <a:gd name="T4" fmla="*/ 14 w 1044"/>
                    <a:gd name="T5" fmla="*/ 16 h 1213"/>
                    <a:gd name="T6" fmla="*/ 15 w 1044"/>
                    <a:gd name="T7" fmla="*/ 15 h 1213"/>
                    <a:gd name="T8" fmla="*/ 15 w 1044"/>
                    <a:gd name="T9" fmla="*/ 13 h 1213"/>
                    <a:gd name="T10" fmla="*/ 13 w 1044"/>
                    <a:gd name="T11" fmla="*/ 12 h 1213"/>
                    <a:gd name="T12" fmla="*/ 12 w 1044"/>
                    <a:gd name="T13" fmla="*/ 11 h 1213"/>
                    <a:gd name="T14" fmla="*/ 13 w 1044"/>
                    <a:gd name="T15" fmla="*/ 9 h 1213"/>
                    <a:gd name="T16" fmla="*/ 13 w 1044"/>
                    <a:gd name="T17" fmla="*/ 7 h 1213"/>
                    <a:gd name="T18" fmla="*/ 11 w 1044"/>
                    <a:gd name="T19" fmla="*/ 7 h 1213"/>
                    <a:gd name="T20" fmla="*/ 10 w 1044"/>
                    <a:gd name="T21" fmla="*/ 7 h 1213"/>
                    <a:gd name="T22" fmla="*/ 9 w 1044"/>
                    <a:gd name="T23" fmla="*/ 7 h 1213"/>
                    <a:gd name="T24" fmla="*/ 9 w 1044"/>
                    <a:gd name="T25" fmla="*/ 3 h 1213"/>
                    <a:gd name="T26" fmla="*/ 6 w 1044"/>
                    <a:gd name="T27" fmla="*/ 2 h 1213"/>
                    <a:gd name="T28" fmla="*/ 5 w 1044"/>
                    <a:gd name="T29" fmla="*/ 4 h 1213"/>
                    <a:gd name="T30" fmla="*/ 6 w 1044"/>
                    <a:gd name="T31" fmla="*/ 5 h 1213"/>
                    <a:gd name="T32" fmla="*/ 7 w 1044"/>
                    <a:gd name="T33" fmla="*/ 7 h 1213"/>
                    <a:gd name="T34" fmla="*/ 8 w 1044"/>
                    <a:gd name="T35" fmla="*/ 8 h 1213"/>
                    <a:gd name="T36" fmla="*/ 9 w 1044"/>
                    <a:gd name="T37" fmla="*/ 9 h 1213"/>
                    <a:gd name="T38" fmla="*/ 10 w 1044"/>
                    <a:gd name="T39" fmla="*/ 9 h 1213"/>
                    <a:gd name="T40" fmla="*/ 10 w 1044"/>
                    <a:gd name="T41" fmla="*/ 9 h 1213"/>
                    <a:gd name="T42" fmla="*/ 8 w 1044"/>
                    <a:gd name="T43" fmla="*/ 10 h 1213"/>
                    <a:gd name="T44" fmla="*/ 12 w 1044"/>
                    <a:gd name="T45" fmla="*/ 15 h 1213"/>
                    <a:gd name="T46" fmla="*/ 10 w 1044"/>
                    <a:gd name="T47" fmla="*/ 14 h 1213"/>
                    <a:gd name="T48" fmla="*/ 10 w 1044"/>
                    <a:gd name="T49" fmla="*/ 16 h 1213"/>
                    <a:gd name="T50" fmla="*/ 10 w 1044"/>
                    <a:gd name="T51" fmla="*/ 16 h 1213"/>
                    <a:gd name="T52" fmla="*/ 9 w 1044"/>
                    <a:gd name="T53" fmla="*/ 13 h 1213"/>
                    <a:gd name="T54" fmla="*/ 8 w 1044"/>
                    <a:gd name="T55" fmla="*/ 12 h 1213"/>
                    <a:gd name="T56" fmla="*/ 7 w 1044"/>
                    <a:gd name="T57" fmla="*/ 13 h 1213"/>
                    <a:gd name="T58" fmla="*/ 6 w 1044"/>
                    <a:gd name="T59" fmla="*/ 15 h 1213"/>
                    <a:gd name="T60" fmla="*/ 7 w 1044"/>
                    <a:gd name="T61" fmla="*/ 14 h 1213"/>
                    <a:gd name="T62" fmla="*/ 8 w 1044"/>
                    <a:gd name="T63" fmla="*/ 11 h 1213"/>
                    <a:gd name="T64" fmla="*/ 7 w 1044"/>
                    <a:gd name="T65" fmla="*/ 8 h 1213"/>
                    <a:gd name="T66" fmla="*/ 6 w 1044"/>
                    <a:gd name="T67" fmla="*/ 5 h 1213"/>
                    <a:gd name="T68" fmla="*/ 5 w 1044"/>
                    <a:gd name="T69" fmla="*/ 4 h 1213"/>
                    <a:gd name="T70" fmla="*/ 3 w 1044"/>
                    <a:gd name="T71" fmla="*/ 2 h 1213"/>
                    <a:gd name="T72" fmla="*/ 1 w 1044"/>
                    <a:gd name="T73" fmla="*/ 1 h 1213"/>
                    <a:gd name="T74" fmla="*/ 0 w 1044"/>
                    <a:gd name="T75" fmla="*/ 0 h 1213"/>
                    <a:gd name="T76" fmla="*/ 1 w 1044"/>
                    <a:gd name="T77" fmla="*/ 0 h 1213"/>
                    <a:gd name="T78" fmla="*/ 2 w 1044"/>
                    <a:gd name="T79" fmla="*/ 0 h 1213"/>
                    <a:gd name="T80" fmla="*/ 3 w 1044"/>
                    <a:gd name="T81" fmla="*/ 1 h 1213"/>
                    <a:gd name="T82" fmla="*/ 4 w 1044"/>
                    <a:gd name="T83" fmla="*/ 2 h 1213"/>
                    <a:gd name="T84" fmla="*/ 5 w 1044"/>
                    <a:gd name="T85" fmla="*/ 3 h 1213"/>
                    <a:gd name="T86" fmla="*/ 6 w 1044"/>
                    <a:gd name="T87" fmla="*/ 2 h 1213"/>
                    <a:gd name="T88" fmla="*/ 7 w 1044"/>
                    <a:gd name="T89" fmla="*/ 1 h 1213"/>
                    <a:gd name="T90" fmla="*/ 9 w 1044"/>
                    <a:gd name="T91" fmla="*/ 2 h 1213"/>
                    <a:gd name="T92" fmla="*/ 9 w 1044"/>
                    <a:gd name="T93" fmla="*/ 6 h 1213"/>
                    <a:gd name="T94" fmla="*/ 10 w 1044"/>
                    <a:gd name="T95" fmla="*/ 6 h 1213"/>
                    <a:gd name="T96" fmla="*/ 12 w 1044"/>
                    <a:gd name="T97" fmla="*/ 6 h 1213"/>
                    <a:gd name="T98" fmla="*/ 13 w 1044"/>
                    <a:gd name="T99" fmla="*/ 6 h 1213"/>
                    <a:gd name="T100" fmla="*/ 14 w 1044"/>
                    <a:gd name="T101" fmla="*/ 8 h 1213"/>
                    <a:gd name="T102" fmla="*/ 13 w 1044"/>
                    <a:gd name="T103" fmla="*/ 10 h 1213"/>
                    <a:gd name="T104" fmla="*/ 13 w 1044"/>
                    <a:gd name="T105" fmla="*/ 11 h 1213"/>
                    <a:gd name="T106" fmla="*/ 15 w 1044"/>
                    <a:gd name="T107" fmla="*/ 12 h 1213"/>
                    <a:gd name="T108" fmla="*/ 16 w 1044"/>
                    <a:gd name="T109" fmla="*/ 15 h 1213"/>
                    <a:gd name="T110" fmla="*/ 15 w 1044"/>
                    <a:gd name="T111" fmla="*/ 16 h 1213"/>
                    <a:gd name="T112" fmla="*/ 13 w 1044"/>
                    <a:gd name="T113" fmla="*/ 17 h 1213"/>
                    <a:gd name="T114" fmla="*/ 13 w 1044"/>
                    <a:gd name="T115" fmla="*/ 17 h 1213"/>
                    <a:gd name="T116" fmla="*/ 13 w 1044"/>
                    <a:gd name="T117" fmla="*/ 18 h 121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044"/>
                    <a:gd name="T178" fmla="*/ 0 h 1213"/>
                    <a:gd name="T179" fmla="*/ 1044 w 1044"/>
                    <a:gd name="T180" fmla="*/ 1213 h 121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044" h="1213">
                      <a:moveTo>
                        <a:pt x="840" y="1213"/>
                      </a:moveTo>
                      <a:lnTo>
                        <a:pt x="833" y="1189"/>
                      </a:lnTo>
                      <a:lnTo>
                        <a:pt x="826" y="1165"/>
                      </a:lnTo>
                      <a:lnTo>
                        <a:pt x="819" y="1143"/>
                      </a:lnTo>
                      <a:lnTo>
                        <a:pt x="812" y="1123"/>
                      </a:lnTo>
                      <a:lnTo>
                        <a:pt x="806" y="1106"/>
                      </a:lnTo>
                      <a:lnTo>
                        <a:pt x="802" y="1093"/>
                      </a:lnTo>
                      <a:lnTo>
                        <a:pt x="798" y="1085"/>
                      </a:lnTo>
                      <a:lnTo>
                        <a:pt x="797" y="1082"/>
                      </a:lnTo>
                      <a:lnTo>
                        <a:pt x="813" y="1085"/>
                      </a:lnTo>
                      <a:lnTo>
                        <a:pt x="829" y="1087"/>
                      </a:lnTo>
                      <a:lnTo>
                        <a:pt x="845" y="1089"/>
                      </a:lnTo>
                      <a:lnTo>
                        <a:pt x="862" y="1090"/>
                      </a:lnTo>
                      <a:lnTo>
                        <a:pt x="878" y="1089"/>
                      </a:lnTo>
                      <a:lnTo>
                        <a:pt x="893" y="1087"/>
                      </a:lnTo>
                      <a:lnTo>
                        <a:pt x="908" y="1084"/>
                      </a:lnTo>
                      <a:lnTo>
                        <a:pt x="921" y="1080"/>
                      </a:lnTo>
                      <a:lnTo>
                        <a:pt x="935" y="1075"/>
                      </a:lnTo>
                      <a:lnTo>
                        <a:pt x="948" y="1069"/>
                      </a:lnTo>
                      <a:lnTo>
                        <a:pt x="958" y="1061"/>
                      </a:lnTo>
                      <a:lnTo>
                        <a:pt x="969" y="1052"/>
                      </a:lnTo>
                      <a:lnTo>
                        <a:pt x="977" y="1041"/>
                      </a:lnTo>
                      <a:lnTo>
                        <a:pt x="983" y="1029"/>
                      </a:lnTo>
                      <a:lnTo>
                        <a:pt x="988" y="1016"/>
                      </a:lnTo>
                      <a:lnTo>
                        <a:pt x="991" y="1001"/>
                      </a:lnTo>
                      <a:lnTo>
                        <a:pt x="995" y="976"/>
                      </a:lnTo>
                      <a:lnTo>
                        <a:pt x="996" y="953"/>
                      </a:lnTo>
                      <a:lnTo>
                        <a:pt x="994" y="932"/>
                      </a:lnTo>
                      <a:lnTo>
                        <a:pt x="988" y="911"/>
                      </a:lnTo>
                      <a:lnTo>
                        <a:pt x="979" y="892"/>
                      </a:lnTo>
                      <a:lnTo>
                        <a:pt x="965" y="872"/>
                      </a:lnTo>
                      <a:lnTo>
                        <a:pt x="947" y="854"/>
                      </a:lnTo>
                      <a:lnTo>
                        <a:pt x="923" y="833"/>
                      </a:lnTo>
                      <a:lnTo>
                        <a:pt x="903" y="818"/>
                      </a:lnTo>
                      <a:lnTo>
                        <a:pt x="880" y="801"/>
                      </a:lnTo>
                      <a:lnTo>
                        <a:pt x="856" y="783"/>
                      </a:lnTo>
                      <a:lnTo>
                        <a:pt x="830" y="765"/>
                      </a:lnTo>
                      <a:lnTo>
                        <a:pt x="809" y="749"/>
                      </a:lnTo>
                      <a:lnTo>
                        <a:pt x="790" y="735"/>
                      </a:lnTo>
                      <a:lnTo>
                        <a:pt x="779" y="726"/>
                      </a:lnTo>
                      <a:lnTo>
                        <a:pt x="775" y="722"/>
                      </a:lnTo>
                      <a:lnTo>
                        <a:pt x="790" y="712"/>
                      </a:lnTo>
                      <a:lnTo>
                        <a:pt x="806" y="700"/>
                      </a:lnTo>
                      <a:lnTo>
                        <a:pt x="821" y="688"/>
                      </a:lnTo>
                      <a:lnTo>
                        <a:pt x="836" y="674"/>
                      </a:lnTo>
                      <a:lnTo>
                        <a:pt x="850" y="657"/>
                      </a:lnTo>
                      <a:lnTo>
                        <a:pt x="862" y="638"/>
                      </a:lnTo>
                      <a:lnTo>
                        <a:pt x="871" y="617"/>
                      </a:lnTo>
                      <a:lnTo>
                        <a:pt x="878" y="594"/>
                      </a:lnTo>
                      <a:lnTo>
                        <a:pt x="879" y="569"/>
                      </a:lnTo>
                      <a:lnTo>
                        <a:pt x="874" y="547"/>
                      </a:lnTo>
                      <a:lnTo>
                        <a:pt x="866" y="526"/>
                      </a:lnTo>
                      <a:lnTo>
                        <a:pt x="854" y="508"/>
                      </a:lnTo>
                      <a:lnTo>
                        <a:pt x="837" y="492"/>
                      </a:lnTo>
                      <a:lnTo>
                        <a:pt x="819" y="479"/>
                      </a:lnTo>
                      <a:lnTo>
                        <a:pt x="798" y="469"/>
                      </a:lnTo>
                      <a:lnTo>
                        <a:pt x="776" y="461"/>
                      </a:lnTo>
                      <a:lnTo>
                        <a:pt x="764" y="458"/>
                      </a:lnTo>
                      <a:lnTo>
                        <a:pt x="752" y="456"/>
                      </a:lnTo>
                      <a:lnTo>
                        <a:pt x="739" y="455"/>
                      </a:lnTo>
                      <a:lnTo>
                        <a:pt x="728" y="455"/>
                      </a:lnTo>
                      <a:lnTo>
                        <a:pt x="715" y="455"/>
                      </a:lnTo>
                      <a:lnTo>
                        <a:pt x="704" y="456"/>
                      </a:lnTo>
                      <a:lnTo>
                        <a:pt x="692" y="457"/>
                      </a:lnTo>
                      <a:lnTo>
                        <a:pt x="681" y="460"/>
                      </a:lnTo>
                      <a:lnTo>
                        <a:pt x="668" y="463"/>
                      </a:lnTo>
                      <a:lnTo>
                        <a:pt x="657" y="467"/>
                      </a:lnTo>
                      <a:lnTo>
                        <a:pt x="646" y="470"/>
                      </a:lnTo>
                      <a:lnTo>
                        <a:pt x="635" y="475"/>
                      </a:lnTo>
                      <a:lnTo>
                        <a:pt x="623" y="479"/>
                      </a:lnTo>
                      <a:lnTo>
                        <a:pt x="613" y="484"/>
                      </a:lnTo>
                      <a:lnTo>
                        <a:pt x="601" y="488"/>
                      </a:lnTo>
                      <a:lnTo>
                        <a:pt x="591" y="494"/>
                      </a:lnTo>
                      <a:lnTo>
                        <a:pt x="585" y="452"/>
                      </a:lnTo>
                      <a:lnTo>
                        <a:pt x="584" y="402"/>
                      </a:lnTo>
                      <a:lnTo>
                        <a:pt x="584" y="349"/>
                      </a:lnTo>
                      <a:lnTo>
                        <a:pt x="583" y="298"/>
                      </a:lnTo>
                      <a:lnTo>
                        <a:pt x="577" y="251"/>
                      </a:lnTo>
                      <a:lnTo>
                        <a:pt x="563" y="212"/>
                      </a:lnTo>
                      <a:lnTo>
                        <a:pt x="540" y="184"/>
                      </a:lnTo>
                      <a:lnTo>
                        <a:pt x="503" y="173"/>
                      </a:lnTo>
                      <a:lnTo>
                        <a:pt x="471" y="173"/>
                      </a:lnTo>
                      <a:lnTo>
                        <a:pt x="445" y="177"/>
                      </a:lnTo>
                      <a:lnTo>
                        <a:pt x="424" y="187"/>
                      </a:lnTo>
                      <a:lnTo>
                        <a:pt x="408" y="198"/>
                      </a:lnTo>
                      <a:lnTo>
                        <a:pt x="396" y="211"/>
                      </a:lnTo>
                      <a:lnTo>
                        <a:pt x="387" y="226"/>
                      </a:lnTo>
                      <a:lnTo>
                        <a:pt x="379" y="241"/>
                      </a:lnTo>
                      <a:lnTo>
                        <a:pt x="373" y="256"/>
                      </a:lnTo>
                      <a:lnTo>
                        <a:pt x="381" y="270"/>
                      </a:lnTo>
                      <a:lnTo>
                        <a:pt x="389" y="283"/>
                      </a:lnTo>
                      <a:lnTo>
                        <a:pt x="397" y="297"/>
                      </a:lnTo>
                      <a:lnTo>
                        <a:pt x="405" y="311"/>
                      </a:lnTo>
                      <a:lnTo>
                        <a:pt x="412" y="326"/>
                      </a:lnTo>
                      <a:lnTo>
                        <a:pt x="419" y="341"/>
                      </a:lnTo>
                      <a:lnTo>
                        <a:pt x="426" y="356"/>
                      </a:lnTo>
                      <a:lnTo>
                        <a:pt x="432" y="371"/>
                      </a:lnTo>
                      <a:lnTo>
                        <a:pt x="440" y="391"/>
                      </a:lnTo>
                      <a:lnTo>
                        <a:pt x="448" y="410"/>
                      </a:lnTo>
                      <a:lnTo>
                        <a:pt x="455" y="430"/>
                      </a:lnTo>
                      <a:lnTo>
                        <a:pt x="463" y="448"/>
                      </a:lnTo>
                      <a:lnTo>
                        <a:pt x="471" y="468"/>
                      </a:lnTo>
                      <a:lnTo>
                        <a:pt x="479" y="487"/>
                      </a:lnTo>
                      <a:lnTo>
                        <a:pt x="487" y="506"/>
                      </a:lnTo>
                      <a:lnTo>
                        <a:pt x="495" y="525"/>
                      </a:lnTo>
                      <a:lnTo>
                        <a:pt x="507" y="538"/>
                      </a:lnTo>
                      <a:lnTo>
                        <a:pt x="517" y="551"/>
                      </a:lnTo>
                      <a:lnTo>
                        <a:pt x="530" y="562"/>
                      </a:lnTo>
                      <a:lnTo>
                        <a:pt x="543" y="574"/>
                      </a:lnTo>
                      <a:lnTo>
                        <a:pt x="556" y="584"/>
                      </a:lnTo>
                      <a:lnTo>
                        <a:pt x="570" y="593"/>
                      </a:lnTo>
                      <a:lnTo>
                        <a:pt x="586" y="600"/>
                      </a:lnTo>
                      <a:lnTo>
                        <a:pt x="602" y="605"/>
                      </a:lnTo>
                      <a:lnTo>
                        <a:pt x="617" y="607"/>
                      </a:lnTo>
                      <a:lnTo>
                        <a:pt x="632" y="607"/>
                      </a:lnTo>
                      <a:lnTo>
                        <a:pt x="646" y="607"/>
                      </a:lnTo>
                      <a:lnTo>
                        <a:pt x="660" y="607"/>
                      </a:lnTo>
                      <a:lnTo>
                        <a:pt x="674" y="605"/>
                      </a:lnTo>
                      <a:lnTo>
                        <a:pt x="688" y="604"/>
                      </a:lnTo>
                      <a:lnTo>
                        <a:pt x="701" y="601"/>
                      </a:lnTo>
                      <a:lnTo>
                        <a:pt x="715" y="599"/>
                      </a:lnTo>
                      <a:lnTo>
                        <a:pt x="713" y="601"/>
                      </a:lnTo>
                      <a:lnTo>
                        <a:pt x="705" y="607"/>
                      </a:lnTo>
                      <a:lnTo>
                        <a:pt x="692" y="614"/>
                      </a:lnTo>
                      <a:lnTo>
                        <a:pt x="673" y="621"/>
                      </a:lnTo>
                      <a:lnTo>
                        <a:pt x="647" y="627"/>
                      </a:lnTo>
                      <a:lnTo>
                        <a:pt x="616" y="629"/>
                      </a:lnTo>
                      <a:lnTo>
                        <a:pt x="578" y="625"/>
                      </a:lnTo>
                      <a:lnTo>
                        <a:pt x="532" y="616"/>
                      </a:lnTo>
                      <a:lnTo>
                        <a:pt x="544" y="643"/>
                      </a:lnTo>
                      <a:lnTo>
                        <a:pt x="555" y="670"/>
                      </a:lnTo>
                      <a:lnTo>
                        <a:pt x="567" y="697"/>
                      </a:lnTo>
                      <a:lnTo>
                        <a:pt x="578" y="723"/>
                      </a:lnTo>
                      <a:lnTo>
                        <a:pt x="590" y="750"/>
                      </a:lnTo>
                      <a:lnTo>
                        <a:pt x="601" y="778"/>
                      </a:lnTo>
                      <a:lnTo>
                        <a:pt x="613" y="804"/>
                      </a:lnTo>
                      <a:lnTo>
                        <a:pt x="624" y="832"/>
                      </a:lnTo>
                      <a:lnTo>
                        <a:pt x="814" y="984"/>
                      </a:lnTo>
                      <a:lnTo>
                        <a:pt x="789" y="979"/>
                      </a:lnTo>
                      <a:lnTo>
                        <a:pt x="766" y="971"/>
                      </a:lnTo>
                      <a:lnTo>
                        <a:pt x="743" y="960"/>
                      </a:lnTo>
                      <a:lnTo>
                        <a:pt x="722" y="946"/>
                      </a:lnTo>
                      <a:lnTo>
                        <a:pt x="701" y="931"/>
                      </a:lnTo>
                      <a:lnTo>
                        <a:pt x="682" y="913"/>
                      </a:lnTo>
                      <a:lnTo>
                        <a:pt x="662" y="897"/>
                      </a:lnTo>
                      <a:lnTo>
                        <a:pt x="643" y="880"/>
                      </a:lnTo>
                      <a:lnTo>
                        <a:pt x="659" y="935"/>
                      </a:lnTo>
                      <a:lnTo>
                        <a:pt x="668" y="988"/>
                      </a:lnTo>
                      <a:lnTo>
                        <a:pt x="672" y="1036"/>
                      </a:lnTo>
                      <a:lnTo>
                        <a:pt x="672" y="1078"/>
                      </a:lnTo>
                      <a:lnTo>
                        <a:pt x="669" y="1114"/>
                      </a:lnTo>
                      <a:lnTo>
                        <a:pt x="665" y="1140"/>
                      </a:lnTo>
                      <a:lnTo>
                        <a:pt x="661" y="1158"/>
                      </a:lnTo>
                      <a:lnTo>
                        <a:pt x="660" y="1163"/>
                      </a:lnTo>
                      <a:lnTo>
                        <a:pt x="660" y="1125"/>
                      </a:lnTo>
                      <a:lnTo>
                        <a:pt x="659" y="1087"/>
                      </a:lnTo>
                      <a:lnTo>
                        <a:pt x="657" y="1049"/>
                      </a:lnTo>
                      <a:lnTo>
                        <a:pt x="651" y="1012"/>
                      </a:lnTo>
                      <a:lnTo>
                        <a:pt x="644" y="976"/>
                      </a:lnTo>
                      <a:lnTo>
                        <a:pt x="635" y="939"/>
                      </a:lnTo>
                      <a:lnTo>
                        <a:pt x="622" y="903"/>
                      </a:lnTo>
                      <a:lnTo>
                        <a:pt x="606" y="869"/>
                      </a:lnTo>
                      <a:lnTo>
                        <a:pt x="598" y="854"/>
                      </a:lnTo>
                      <a:lnTo>
                        <a:pt x="591" y="839"/>
                      </a:lnTo>
                      <a:lnTo>
                        <a:pt x="583" y="822"/>
                      </a:lnTo>
                      <a:lnTo>
                        <a:pt x="576" y="807"/>
                      </a:lnTo>
                      <a:lnTo>
                        <a:pt x="569" y="791"/>
                      </a:lnTo>
                      <a:lnTo>
                        <a:pt x="562" y="776"/>
                      </a:lnTo>
                      <a:lnTo>
                        <a:pt x="555" y="760"/>
                      </a:lnTo>
                      <a:lnTo>
                        <a:pt x="548" y="745"/>
                      </a:lnTo>
                      <a:lnTo>
                        <a:pt x="545" y="767"/>
                      </a:lnTo>
                      <a:lnTo>
                        <a:pt x="538" y="795"/>
                      </a:lnTo>
                      <a:lnTo>
                        <a:pt x="525" y="828"/>
                      </a:lnTo>
                      <a:lnTo>
                        <a:pt x="509" y="863"/>
                      </a:lnTo>
                      <a:lnTo>
                        <a:pt x="490" y="897"/>
                      </a:lnTo>
                      <a:lnTo>
                        <a:pt x="465" y="930"/>
                      </a:lnTo>
                      <a:lnTo>
                        <a:pt x="438" y="957"/>
                      </a:lnTo>
                      <a:lnTo>
                        <a:pt x="408" y="978"/>
                      </a:lnTo>
                      <a:lnTo>
                        <a:pt x="409" y="977"/>
                      </a:lnTo>
                      <a:lnTo>
                        <a:pt x="414" y="972"/>
                      </a:lnTo>
                      <a:lnTo>
                        <a:pt x="419" y="965"/>
                      </a:lnTo>
                      <a:lnTo>
                        <a:pt x="426" y="955"/>
                      </a:lnTo>
                      <a:lnTo>
                        <a:pt x="435" y="945"/>
                      </a:lnTo>
                      <a:lnTo>
                        <a:pt x="445" y="931"/>
                      </a:lnTo>
                      <a:lnTo>
                        <a:pt x="455" y="917"/>
                      </a:lnTo>
                      <a:lnTo>
                        <a:pt x="464" y="902"/>
                      </a:lnTo>
                      <a:lnTo>
                        <a:pt x="475" y="882"/>
                      </a:lnTo>
                      <a:lnTo>
                        <a:pt x="486" y="857"/>
                      </a:lnTo>
                      <a:lnTo>
                        <a:pt x="499" y="827"/>
                      </a:lnTo>
                      <a:lnTo>
                        <a:pt x="510" y="797"/>
                      </a:lnTo>
                      <a:lnTo>
                        <a:pt x="522" y="769"/>
                      </a:lnTo>
                      <a:lnTo>
                        <a:pt x="531" y="746"/>
                      </a:lnTo>
                      <a:lnTo>
                        <a:pt x="537" y="730"/>
                      </a:lnTo>
                      <a:lnTo>
                        <a:pt x="539" y="725"/>
                      </a:lnTo>
                      <a:lnTo>
                        <a:pt x="528" y="697"/>
                      </a:lnTo>
                      <a:lnTo>
                        <a:pt x="511" y="658"/>
                      </a:lnTo>
                      <a:lnTo>
                        <a:pt x="493" y="612"/>
                      </a:lnTo>
                      <a:lnTo>
                        <a:pt x="473" y="561"/>
                      </a:lnTo>
                      <a:lnTo>
                        <a:pt x="454" y="511"/>
                      </a:lnTo>
                      <a:lnTo>
                        <a:pt x="437" y="467"/>
                      </a:lnTo>
                      <a:lnTo>
                        <a:pt x="422" y="431"/>
                      </a:lnTo>
                      <a:lnTo>
                        <a:pt x="412" y="407"/>
                      </a:lnTo>
                      <a:lnTo>
                        <a:pt x="404" y="388"/>
                      </a:lnTo>
                      <a:lnTo>
                        <a:pt x="396" y="370"/>
                      </a:lnTo>
                      <a:lnTo>
                        <a:pt x="388" y="353"/>
                      </a:lnTo>
                      <a:lnTo>
                        <a:pt x="379" y="334"/>
                      </a:lnTo>
                      <a:lnTo>
                        <a:pt x="370" y="317"/>
                      </a:lnTo>
                      <a:lnTo>
                        <a:pt x="359" y="300"/>
                      </a:lnTo>
                      <a:lnTo>
                        <a:pt x="349" y="282"/>
                      </a:lnTo>
                      <a:lnTo>
                        <a:pt x="337" y="266"/>
                      </a:lnTo>
                      <a:lnTo>
                        <a:pt x="327" y="253"/>
                      </a:lnTo>
                      <a:lnTo>
                        <a:pt x="314" y="240"/>
                      </a:lnTo>
                      <a:lnTo>
                        <a:pt x="299" y="225"/>
                      </a:lnTo>
                      <a:lnTo>
                        <a:pt x="283" y="210"/>
                      </a:lnTo>
                      <a:lnTo>
                        <a:pt x="265" y="194"/>
                      </a:lnTo>
                      <a:lnTo>
                        <a:pt x="245" y="177"/>
                      </a:lnTo>
                      <a:lnTo>
                        <a:pt x="223" y="161"/>
                      </a:lnTo>
                      <a:lnTo>
                        <a:pt x="202" y="145"/>
                      </a:lnTo>
                      <a:lnTo>
                        <a:pt x="179" y="129"/>
                      </a:lnTo>
                      <a:lnTo>
                        <a:pt x="154" y="114"/>
                      </a:lnTo>
                      <a:lnTo>
                        <a:pt x="129" y="100"/>
                      </a:lnTo>
                      <a:lnTo>
                        <a:pt x="104" y="88"/>
                      </a:lnTo>
                      <a:lnTo>
                        <a:pt x="78" y="77"/>
                      </a:lnTo>
                      <a:lnTo>
                        <a:pt x="52" y="68"/>
                      </a:lnTo>
                      <a:lnTo>
                        <a:pt x="26" y="60"/>
                      </a:lnTo>
                      <a:lnTo>
                        <a:pt x="0" y="55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30" y="1"/>
                      </a:lnTo>
                      <a:lnTo>
                        <a:pt x="43" y="2"/>
                      </a:lnTo>
                      <a:lnTo>
                        <a:pt x="56" y="4"/>
                      </a:lnTo>
                      <a:lnTo>
                        <a:pt x="70" y="6"/>
                      </a:lnTo>
                      <a:lnTo>
                        <a:pt x="85" y="9"/>
                      </a:lnTo>
                      <a:lnTo>
                        <a:pt x="99" y="13"/>
                      </a:lnTo>
                      <a:lnTo>
                        <a:pt x="113" y="17"/>
                      </a:lnTo>
                      <a:lnTo>
                        <a:pt x="126" y="23"/>
                      </a:lnTo>
                      <a:lnTo>
                        <a:pt x="138" y="29"/>
                      </a:lnTo>
                      <a:lnTo>
                        <a:pt x="151" y="36"/>
                      </a:lnTo>
                      <a:lnTo>
                        <a:pt x="164" y="43"/>
                      </a:lnTo>
                      <a:lnTo>
                        <a:pt x="176" y="50"/>
                      </a:lnTo>
                      <a:lnTo>
                        <a:pt x="189" y="57"/>
                      </a:lnTo>
                      <a:lnTo>
                        <a:pt x="200" y="65"/>
                      </a:lnTo>
                      <a:lnTo>
                        <a:pt x="212" y="74"/>
                      </a:lnTo>
                      <a:lnTo>
                        <a:pt x="223" y="82"/>
                      </a:lnTo>
                      <a:lnTo>
                        <a:pt x="235" y="91"/>
                      </a:lnTo>
                      <a:lnTo>
                        <a:pt x="246" y="100"/>
                      </a:lnTo>
                      <a:lnTo>
                        <a:pt x="258" y="109"/>
                      </a:lnTo>
                      <a:lnTo>
                        <a:pt x="268" y="120"/>
                      </a:lnTo>
                      <a:lnTo>
                        <a:pt x="279" y="130"/>
                      </a:lnTo>
                      <a:lnTo>
                        <a:pt x="289" y="141"/>
                      </a:lnTo>
                      <a:lnTo>
                        <a:pt x="297" y="149"/>
                      </a:lnTo>
                      <a:lnTo>
                        <a:pt x="305" y="158"/>
                      </a:lnTo>
                      <a:lnTo>
                        <a:pt x="313" y="166"/>
                      </a:lnTo>
                      <a:lnTo>
                        <a:pt x="323" y="174"/>
                      </a:lnTo>
                      <a:lnTo>
                        <a:pt x="331" y="183"/>
                      </a:lnTo>
                      <a:lnTo>
                        <a:pt x="339" y="191"/>
                      </a:lnTo>
                      <a:lnTo>
                        <a:pt x="348" y="199"/>
                      </a:lnTo>
                      <a:lnTo>
                        <a:pt x="356" y="207"/>
                      </a:lnTo>
                      <a:lnTo>
                        <a:pt x="362" y="199"/>
                      </a:lnTo>
                      <a:lnTo>
                        <a:pt x="367" y="190"/>
                      </a:lnTo>
                      <a:lnTo>
                        <a:pt x="373" y="180"/>
                      </a:lnTo>
                      <a:lnTo>
                        <a:pt x="379" y="168"/>
                      </a:lnTo>
                      <a:lnTo>
                        <a:pt x="385" y="157"/>
                      </a:lnTo>
                      <a:lnTo>
                        <a:pt x="390" y="145"/>
                      </a:lnTo>
                      <a:lnTo>
                        <a:pt x="397" y="135"/>
                      </a:lnTo>
                      <a:lnTo>
                        <a:pt x="404" y="126"/>
                      </a:lnTo>
                      <a:lnTo>
                        <a:pt x="420" y="113"/>
                      </a:lnTo>
                      <a:lnTo>
                        <a:pt x="440" y="105"/>
                      </a:lnTo>
                      <a:lnTo>
                        <a:pt x="463" y="101"/>
                      </a:lnTo>
                      <a:lnTo>
                        <a:pt x="488" y="101"/>
                      </a:lnTo>
                      <a:lnTo>
                        <a:pt x="513" y="105"/>
                      </a:lnTo>
                      <a:lnTo>
                        <a:pt x="534" y="112"/>
                      </a:lnTo>
                      <a:lnTo>
                        <a:pt x="554" y="121"/>
                      </a:lnTo>
                      <a:lnTo>
                        <a:pt x="569" y="134"/>
                      </a:lnTo>
                      <a:lnTo>
                        <a:pt x="592" y="168"/>
                      </a:lnTo>
                      <a:lnTo>
                        <a:pt x="605" y="204"/>
                      </a:lnTo>
                      <a:lnTo>
                        <a:pt x="610" y="242"/>
                      </a:lnTo>
                      <a:lnTo>
                        <a:pt x="613" y="281"/>
                      </a:lnTo>
                      <a:lnTo>
                        <a:pt x="612" y="320"/>
                      </a:lnTo>
                      <a:lnTo>
                        <a:pt x="610" y="361"/>
                      </a:lnTo>
                      <a:lnTo>
                        <a:pt x="612" y="401"/>
                      </a:lnTo>
                      <a:lnTo>
                        <a:pt x="617" y="440"/>
                      </a:lnTo>
                      <a:lnTo>
                        <a:pt x="630" y="433"/>
                      </a:lnTo>
                      <a:lnTo>
                        <a:pt x="644" y="426"/>
                      </a:lnTo>
                      <a:lnTo>
                        <a:pt x="657" y="420"/>
                      </a:lnTo>
                      <a:lnTo>
                        <a:pt x="670" y="415"/>
                      </a:lnTo>
                      <a:lnTo>
                        <a:pt x="684" y="410"/>
                      </a:lnTo>
                      <a:lnTo>
                        <a:pt x="699" y="407"/>
                      </a:lnTo>
                      <a:lnTo>
                        <a:pt x="713" y="403"/>
                      </a:lnTo>
                      <a:lnTo>
                        <a:pt x="728" y="401"/>
                      </a:lnTo>
                      <a:lnTo>
                        <a:pt x="742" y="400"/>
                      </a:lnTo>
                      <a:lnTo>
                        <a:pt x="757" y="399"/>
                      </a:lnTo>
                      <a:lnTo>
                        <a:pt x="771" y="400"/>
                      </a:lnTo>
                      <a:lnTo>
                        <a:pt x="786" y="402"/>
                      </a:lnTo>
                      <a:lnTo>
                        <a:pt x="799" y="404"/>
                      </a:lnTo>
                      <a:lnTo>
                        <a:pt x="814" y="409"/>
                      </a:lnTo>
                      <a:lnTo>
                        <a:pt x="828" y="416"/>
                      </a:lnTo>
                      <a:lnTo>
                        <a:pt x="842" y="423"/>
                      </a:lnTo>
                      <a:lnTo>
                        <a:pt x="858" y="433"/>
                      </a:lnTo>
                      <a:lnTo>
                        <a:pt x="874" y="444"/>
                      </a:lnTo>
                      <a:lnTo>
                        <a:pt x="889" y="456"/>
                      </a:lnTo>
                      <a:lnTo>
                        <a:pt x="902" y="470"/>
                      </a:lnTo>
                      <a:lnTo>
                        <a:pt x="912" y="485"/>
                      </a:lnTo>
                      <a:lnTo>
                        <a:pt x="919" y="501"/>
                      </a:lnTo>
                      <a:lnTo>
                        <a:pt x="923" y="518"/>
                      </a:lnTo>
                      <a:lnTo>
                        <a:pt x="921" y="537"/>
                      </a:lnTo>
                      <a:lnTo>
                        <a:pt x="917" y="563"/>
                      </a:lnTo>
                      <a:lnTo>
                        <a:pt x="909" y="590"/>
                      </a:lnTo>
                      <a:lnTo>
                        <a:pt x="898" y="615"/>
                      </a:lnTo>
                      <a:lnTo>
                        <a:pt x="887" y="639"/>
                      </a:lnTo>
                      <a:lnTo>
                        <a:pt x="872" y="662"/>
                      </a:lnTo>
                      <a:lnTo>
                        <a:pt x="856" y="683"/>
                      </a:lnTo>
                      <a:lnTo>
                        <a:pt x="839" y="704"/>
                      </a:lnTo>
                      <a:lnTo>
                        <a:pt x="819" y="722"/>
                      </a:lnTo>
                      <a:lnTo>
                        <a:pt x="835" y="729"/>
                      </a:lnTo>
                      <a:lnTo>
                        <a:pt x="852" y="736"/>
                      </a:lnTo>
                      <a:lnTo>
                        <a:pt x="870" y="743"/>
                      </a:lnTo>
                      <a:lnTo>
                        <a:pt x="887" y="751"/>
                      </a:lnTo>
                      <a:lnTo>
                        <a:pt x="904" y="760"/>
                      </a:lnTo>
                      <a:lnTo>
                        <a:pt x="921" y="768"/>
                      </a:lnTo>
                      <a:lnTo>
                        <a:pt x="938" y="779"/>
                      </a:lnTo>
                      <a:lnTo>
                        <a:pt x="954" y="788"/>
                      </a:lnTo>
                      <a:lnTo>
                        <a:pt x="986" y="811"/>
                      </a:lnTo>
                      <a:lnTo>
                        <a:pt x="1010" y="835"/>
                      </a:lnTo>
                      <a:lnTo>
                        <a:pt x="1027" y="860"/>
                      </a:lnTo>
                      <a:lnTo>
                        <a:pt x="1039" y="886"/>
                      </a:lnTo>
                      <a:lnTo>
                        <a:pt x="1044" y="911"/>
                      </a:lnTo>
                      <a:lnTo>
                        <a:pt x="1044" y="938"/>
                      </a:lnTo>
                      <a:lnTo>
                        <a:pt x="1040" y="964"/>
                      </a:lnTo>
                      <a:lnTo>
                        <a:pt x="1032" y="992"/>
                      </a:lnTo>
                      <a:lnTo>
                        <a:pt x="1025" y="1010"/>
                      </a:lnTo>
                      <a:lnTo>
                        <a:pt x="1017" y="1029"/>
                      </a:lnTo>
                      <a:lnTo>
                        <a:pt x="1008" y="1046"/>
                      </a:lnTo>
                      <a:lnTo>
                        <a:pt x="997" y="1063"/>
                      </a:lnTo>
                      <a:lnTo>
                        <a:pt x="985" y="1078"/>
                      </a:lnTo>
                      <a:lnTo>
                        <a:pt x="970" y="1091"/>
                      </a:lnTo>
                      <a:lnTo>
                        <a:pt x="953" y="1100"/>
                      </a:lnTo>
                      <a:lnTo>
                        <a:pt x="932" y="1106"/>
                      </a:lnTo>
                      <a:lnTo>
                        <a:pt x="920" y="1108"/>
                      </a:lnTo>
                      <a:lnTo>
                        <a:pt x="909" y="1109"/>
                      </a:lnTo>
                      <a:lnTo>
                        <a:pt x="896" y="1112"/>
                      </a:lnTo>
                      <a:lnTo>
                        <a:pt x="885" y="1113"/>
                      </a:lnTo>
                      <a:lnTo>
                        <a:pt x="873" y="1114"/>
                      </a:lnTo>
                      <a:lnTo>
                        <a:pt x="860" y="1115"/>
                      </a:lnTo>
                      <a:lnTo>
                        <a:pt x="849" y="1115"/>
                      </a:lnTo>
                      <a:lnTo>
                        <a:pt x="837" y="1115"/>
                      </a:lnTo>
                      <a:lnTo>
                        <a:pt x="843" y="1125"/>
                      </a:lnTo>
                      <a:lnTo>
                        <a:pt x="848" y="1136"/>
                      </a:lnTo>
                      <a:lnTo>
                        <a:pt x="852" y="1148"/>
                      </a:lnTo>
                      <a:lnTo>
                        <a:pt x="858" y="1160"/>
                      </a:lnTo>
                      <a:lnTo>
                        <a:pt x="862" y="1173"/>
                      </a:lnTo>
                      <a:lnTo>
                        <a:pt x="866" y="1185"/>
                      </a:lnTo>
                      <a:lnTo>
                        <a:pt x="870" y="1197"/>
                      </a:lnTo>
                      <a:lnTo>
                        <a:pt x="872" y="1208"/>
                      </a:lnTo>
                      <a:lnTo>
                        <a:pt x="840" y="1213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100" name="Freeform 50" descr="Зеленый мрамор"/>
                <p:cNvSpPr>
                  <a:spLocks/>
                </p:cNvSpPr>
                <p:nvPr/>
              </p:nvSpPr>
              <p:spPr bwMode="auto">
                <a:xfrm>
                  <a:off x="2371" y="2040"/>
                  <a:ext cx="275" cy="509"/>
                </a:xfrm>
                <a:custGeom>
                  <a:avLst/>
                  <a:gdLst>
                    <a:gd name="T0" fmla="*/ 8 w 548"/>
                    <a:gd name="T1" fmla="*/ 15 h 1019"/>
                    <a:gd name="T2" fmla="*/ 9 w 548"/>
                    <a:gd name="T3" fmla="*/ 14 h 1019"/>
                    <a:gd name="T4" fmla="*/ 9 w 548"/>
                    <a:gd name="T5" fmla="*/ 13 h 1019"/>
                    <a:gd name="T6" fmla="*/ 8 w 548"/>
                    <a:gd name="T7" fmla="*/ 13 h 1019"/>
                    <a:gd name="T8" fmla="*/ 7 w 548"/>
                    <a:gd name="T9" fmla="*/ 14 h 1019"/>
                    <a:gd name="T10" fmla="*/ 6 w 548"/>
                    <a:gd name="T11" fmla="*/ 14 h 1019"/>
                    <a:gd name="T12" fmla="*/ 4 w 548"/>
                    <a:gd name="T13" fmla="*/ 14 h 1019"/>
                    <a:gd name="T14" fmla="*/ 4 w 548"/>
                    <a:gd name="T15" fmla="*/ 13 h 1019"/>
                    <a:gd name="T16" fmla="*/ 4 w 548"/>
                    <a:gd name="T17" fmla="*/ 12 h 1019"/>
                    <a:gd name="T18" fmla="*/ 5 w 548"/>
                    <a:gd name="T19" fmla="*/ 10 h 1019"/>
                    <a:gd name="T20" fmla="*/ 6 w 548"/>
                    <a:gd name="T21" fmla="*/ 9 h 1019"/>
                    <a:gd name="T22" fmla="*/ 5 w 548"/>
                    <a:gd name="T23" fmla="*/ 9 h 1019"/>
                    <a:gd name="T24" fmla="*/ 4 w 548"/>
                    <a:gd name="T25" fmla="*/ 9 h 1019"/>
                    <a:gd name="T26" fmla="*/ 3 w 548"/>
                    <a:gd name="T27" fmla="*/ 8 h 1019"/>
                    <a:gd name="T28" fmla="*/ 2 w 548"/>
                    <a:gd name="T29" fmla="*/ 8 h 1019"/>
                    <a:gd name="T30" fmla="*/ 2 w 548"/>
                    <a:gd name="T31" fmla="*/ 8 h 1019"/>
                    <a:gd name="T32" fmla="*/ 1 w 548"/>
                    <a:gd name="T33" fmla="*/ 7 h 1019"/>
                    <a:gd name="T34" fmla="*/ 1 w 548"/>
                    <a:gd name="T35" fmla="*/ 7 h 1019"/>
                    <a:gd name="T36" fmla="*/ 1 w 548"/>
                    <a:gd name="T37" fmla="*/ 6 h 1019"/>
                    <a:gd name="T38" fmla="*/ 1 w 548"/>
                    <a:gd name="T39" fmla="*/ 5 h 1019"/>
                    <a:gd name="T40" fmla="*/ 2 w 548"/>
                    <a:gd name="T41" fmla="*/ 4 h 1019"/>
                    <a:gd name="T42" fmla="*/ 2 w 548"/>
                    <a:gd name="T43" fmla="*/ 3 h 1019"/>
                    <a:gd name="T44" fmla="*/ 1 w 548"/>
                    <a:gd name="T45" fmla="*/ 3 h 1019"/>
                    <a:gd name="T46" fmla="*/ 1 w 548"/>
                    <a:gd name="T47" fmla="*/ 2 h 1019"/>
                    <a:gd name="T48" fmla="*/ 1 w 548"/>
                    <a:gd name="T49" fmla="*/ 1 h 1019"/>
                    <a:gd name="T50" fmla="*/ 1 w 548"/>
                    <a:gd name="T51" fmla="*/ 0 h 1019"/>
                    <a:gd name="T52" fmla="*/ 2 w 548"/>
                    <a:gd name="T53" fmla="*/ 0 h 1019"/>
                    <a:gd name="T54" fmla="*/ 2 w 548"/>
                    <a:gd name="T55" fmla="*/ 0 h 1019"/>
                    <a:gd name="T56" fmla="*/ 3 w 548"/>
                    <a:gd name="T57" fmla="*/ 0 h 1019"/>
                    <a:gd name="T58" fmla="*/ 3 w 548"/>
                    <a:gd name="T59" fmla="*/ 1 h 1019"/>
                    <a:gd name="T60" fmla="*/ 2 w 548"/>
                    <a:gd name="T61" fmla="*/ 0 h 1019"/>
                    <a:gd name="T62" fmla="*/ 1 w 548"/>
                    <a:gd name="T63" fmla="*/ 1 h 1019"/>
                    <a:gd name="T64" fmla="*/ 2 w 548"/>
                    <a:gd name="T65" fmla="*/ 2 h 1019"/>
                    <a:gd name="T66" fmla="*/ 3 w 548"/>
                    <a:gd name="T67" fmla="*/ 2 h 1019"/>
                    <a:gd name="T68" fmla="*/ 4 w 548"/>
                    <a:gd name="T69" fmla="*/ 3 h 1019"/>
                    <a:gd name="T70" fmla="*/ 4 w 548"/>
                    <a:gd name="T71" fmla="*/ 3 h 1019"/>
                    <a:gd name="T72" fmla="*/ 3 w 548"/>
                    <a:gd name="T73" fmla="*/ 3 h 1019"/>
                    <a:gd name="T74" fmla="*/ 2 w 548"/>
                    <a:gd name="T75" fmla="*/ 4 h 1019"/>
                    <a:gd name="T76" fmla="*/ 2 w 548"/>
                    <a:gd name="T77" fmla="*/ 5 h 1019"/>
                    <a:gd name="T78" fmla="*/ 1 w 548"/>
                    <a:gd name="T79" fmla="*/ 6 h 1019"/>
                    <a:gd name="T80" fmla="*/ 2 w 548"/>
                    <a:gd name="T81" fmla="*/ 6 h 1019"/>
                    <a:gd name="T82" fmla="*/ 3 w 548"/>
                    <a:gd name="T83" fmla="*/ 7 h 1019"/>
                    <a:gd name="T84" fmla="*/ 4 w 548"/>
                    <a:gd name="T85" fmla="*/ 7 h 1019"/>
                    <a:gd name="T86" fmla="*/ 5 w 548"/>
                    <a:gd name="T87" fmla="*/ 8 h 1019"/>
                    <a:gd name="T88" fmla="*/ 6 w 548"/>
                    <a:gd name="T89" fmla="*/ 8 h 1019"/>
                    <a:gd name="T90" fmla="*/ 6 w 548"/>
                    <a:gd name="T91" fmla="*/ 8 h 1019"/>
                    <a:gd name="T92" fmla="*/ 6 w 548"/>
                    <a:gd name="T93" fmla="*/ 9 h 1019"/>
                    <a:gd name="T94" fmla="*/ 5 w 548"/>
                    <a:gd name="T95" fmla="*/ 11 h 1019"/>
                    <a:gd name="T96" fmla="*/ 4 w 548"/>
                    <a:gd name="T97" fmla="*/ 12 h 1019"/>
                    <a:gd name="T98" fmla="*/ 5 w 548"/>
                    <a:gd name="T99" fmla="*/ 13 h 1019"/>
                    <a:gd name="T100" fmla="*/ 6 w 548"/>
                    <a:gd name="T101" fmla="*/ 13 h 1019"/>
                    <a:gd name="T102" fmla="*/ 7 w 548"/>
                    <a:gd name="T103" fmla="*/ 13 h 1019"/>
                    <a:gd name="T104" fmla="*/ 8 w 548"/>
                    <a:gd name="T105" fmla="*/ 13 h 1019"/>
                    <a:gd name="T106" fmla="*/ 9 w 548"/>
                    <a:gd name="T107" fmla="*/ 12 h 1019"/>
                    <a:gd name="T108" fmla="*/ 9 w 548"/>
                    <a:gd name="T109" fmla="*/ 15 h 101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548"/>
                    <a:gd name="T166" fmla="*/ 0 h 1019"/>
                    <a:gd name="T167" fmla="*/ 548 w 548"/>
                    <a:gd name="T168" fmla="*/ 1019 h 1019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548" h="1019">
                      <a:moveTo>
                        <a:pt x="492" y="1019"/>
                      </a:moveTo>
                      <a:lnTo>
                        <a:pt x="496" y="1005"/>
                      </a:lnTo>
                      <a:lnTo>
                        <a:pt x="502" y="989"/>
                      </a:lnTo>
                      <a:lnTo>
                        <a:pt x="508" y="970"/>
                      </a:lnTo>
                      <a:lnTo>
                        <a:pt x="513" y="953"/>
                      </a:lnTo>
                      <a:lnTo>
                        <a:pt x="517" y="935"/>
                      </a:lnTo>
                      <a:lnTo>
                        <a:pt x="518" y="916"/>
                      </a:lnTo>
                      <a:lnTo>
                        <a:pt x="518" y="898"/>
                      </a:lnTo>
                      <a:lnTo>
                        <a:pt x="516" y="882"/>
                      </a:lnTo>
                      <a:lnTo>
                        <a:pt x="510" y="880"/>
                      </a:lnTo>
                      <a:lnTo>
                        <a:pt x="498" y="884"/>
                      </a:lnTo>
                      <a:lnTo>
                        <a:pt x="478" y="892"/>
                      </a:lnTo>
                      <a:lnTo>
                        <a:pt x="455" y="902"/>
                      </a:lnTo>
                      <a:lnTo>
                        <a:pt x="430" y="913"/>
                      </a:lnTo>
                      <a:lnTo>
                        <a:pt x="404" y="924"/>
                      </a:lnTo>
                      <a:lnTo>
                        <a:pt x="380" y="933"/>
                      </a:lnTo>
                      <a:lnTo>
                        <a:pt x="359" y="940"/>
                      </a:lnTo>
                      <a:lnTo>
                        <a:pt x="329" y="945"/>
                      </a:lnTo>
                      <a:lnTo>
                        <a:pt x="301" y="941"/>
                      </a:lnTo>
                      <a:lnTo>
                        <a:pt x="273" y="933"/>
                      </a:lnTo>
                      <a:lnTo>
                        <a:pt x="249" y="920"/>
                      </a:lnTo>
                      <a:lnTo>
                        <a:pt x="228" y="902"/>
                      </a:lnTo>
                      <a:lnTo>
                        <a:pt x="212" y="883"/>
                      </a:lnTo>
                      <a:lnTo>
                        <a:pt x="202" y="861"/>
                      </a:lnTo>
                      <a:lnTo>
                        <a:pt x="197" y="839"/>
                      </a:lnTo>
                      <a:lnTo>
                        <a:pt x="199" y="803"/>
                      </a:lnTo>
                      <a:lnTo>
                        <a:pt x="207" y="770"/>
                      </a:lnTo>
                      <a:lnTo>
                        <a:pt x="220" y="736"/>
                      </a:lnTo>
                      <a:lnTo>
                        <a:pt x="237" y="704"/>
                      </a:lnTo>
                      <a:lnTo>
                        <a:pt x="258" y="673"/>
                      </a:lnTo>
                      <a:lnTo>
                        <a:pt x="280" y="642"/>
                      </a:lnTo>
                      <a:lnTo>
                        <a:pt x="303" y="612"/>
                      </a:lnTo>
                      <a:lnTo>
                        <a:pt x="326" y="582"/>
                      </a:lnTo>
                      <a:lnTo>
                        <a:pt x="310" y="582"/>
                      </a:lnTo>
                      <a:lnTo>
                        <a:pt x="295" y="582"/>
                      </a:lnTo>
                      <a:lnTo>
                        <a:pt x="279" y="582"/>
                      </a:lnTo>
                      <a:lnTo>
                        <a:pt x="264" y="581"/>
                      </a:lnTo>
                      <a:lnTo>
                        <a:pt x="248" y="581"/>
                      </a:lnTo>
                      <a:lnTo>
                        <a:pt x="231" y="580"/>
                      </a:lnTo>
                      <a:lnTo>
                        <a:pt x="215" y="579"/>
                      </a:lnTo>
                      <a:lnTo>
                        <a:pt x="199" y="577"/>
                      </a:lnTo>
                      <a:lnTo>
                        <a:pt x="181" y="575"/>
                      </a:lnTo>
                      <a:lnTo>
                        <a:pt x="162" y="572"/>
                      </a:lnTo>
                      <a:lnTo>
                        <a:pt x="144" y="567"/>
                      </a:lnTo>
                      <a:lnTo>
                        <a:pt x="124" y="560"/>
                      </a:lnTo>
                      <a:lnTo>
                        <a:pt x="106" y="553"/>
                      </a:lnTo>
                      <a:lnTo>
                        <a:pt x="87" y="544"/>
                      </a:lnTo>
                      <a:lnTo>
                        <a:pt x="70" y="535"/>
                      </a:lnTo>
                      <a:lnTo>
                        <a:pt x="54" y="523"/>
                      </a:lnTo>
                      <a:lnTo>
                        <a:pt x="39" y="512"/>
                      </a:lnTo>
                      <a:lnTo>
                        <a:pt x="26" y="498"/>
                      </a:lnTo>
                      <a:lnTo>
                        <a:pt x="15" y="484"/>
                      </a:lnTo>
                      <a:lnTo>
                        <a:pt x="7" y="469"/>
                      </a:lnTo>
                      <a:lnTo>
                        <a:pt x="2" y="453"/>
                      </a:lnTo>
                      <a:lnTo>
                        <a:pt x="0" y="436"/>
                      </a:lnTo>
                      <a:lnTo>
                        <a:pt x="1" y="419"/>
                      </a:lnTo>
                      <a:lnTo>
                        <a:pt x="6" y="400"/>
                      </a:lnTo>
                      <a:lnTo>
                        <a:pt x="16" y="375"/>
                      </a:lnTo>
                      <a:lnTo>
                        <a:pt x="28" y="351"/>
                      </a:lnTo>
                      <a:lnTo>
                        <a:pt x="40" y="328"/>
                      </a:lnTo>
                      <a:lnTo>
                        <a:pt x="55" y="307"/>
                      </a:lnTo>
                      <a:lnTo>
                        <a:pt x="71" y="288"/>
                      </a:lnTo>
                      <a:lnTo>
                        <a:pt x="87" y="271"/>
                      </a:lnTo>
                      <a:lnTo>
                        <a:pt x="106" y="255"/>
                      </a:lnTo>
                      <a:lnTo>
                        <a:pt x="125" y="241"/>
                      </a:lnTo>
                      <a:lnTo>
                        <a:pt x="107" y="233"/>
                      </a:lnTo>
                      <a:lnTo>
                        <a:pt x="89" y="224"/>
                      </a:lnTo>
                      <a:lnTo>
                        <a:pt x="73" y="211"/>
                      </a:lnTo>
                      <a:lnTo>
                        <a:pt x="59" y="197"/>
                      </a:lnTo>
                      <a:lnTo>
                        <a:pt x="46" y="182"/>
                      </a:lnTo>
                      <a:lnTo>
                        <a:pt x="37" y="165"/>
                      </a:lnTo>
                      <a:lnTo>
                        <a:pt x="30" y="147"/>
                      </a:lnTo>
                      <a:lnTo>
                        <a:pt x="26" y="127"/>
                      </a:lnTo>
                      <a:lnTo>
                        <a:pt x="26" y="110"/>
                      </a:lnTo>
                      <a:lnTo>
                        <a:pt x="29" y="95"/>
                      </a:lnTo>
                      <a:lnTo>
                        <a:pt x="33" y="80"/>
                      </a:lnTo>
                      <a:lnTo>
                        <a:pt x="39" y="65"/>
                      </a:lnTo>
                      <a:lnTo>
                        <a:pt x="48" y="52"/>
                      </a:lnTo>
                      <a:lnTo>
                        <a:pt x="58" y="41"/>
                      </a:lnTo>
                      <a:lnTo>
                        <a:pt x="69" y="30"/>
                      </a:lnTo>
                      <a:lnTo>
                        <a:pt x="82" y="21"/>
                      </a:lnTo>
                      <a:lnTo>
                        <a:pt x="96" y="13"/>
                      </a:lnTo>
                      <a:lnTo>
                        <a:pt x="111" y="7"/>
                      </a:lnTo>
                      <a:lnTo>
                        <a:pt x="125" y="4"/>
                      </a:lnTo>
                      <a:lnTo>
                        <a:pt x="142" y="2"/>
                      </a:lnTo>
                      <a:lnTo>
                        <a:pt x="159" y="0"/>
                      </a:lnTo>
                      <a:lnTo>
                        <a:pt x="175" y="3"/>
                      </a:lnTo>
                      <a:lnTo>
                        <a:pt x="192" y="6"/>
                      </a:lnTo>
                      <a:lnTo>
                        <a:pt x="208" y="13"/>
                      </a:lnTo>
                      <a:lnTo>
                        <a:pt x="182" y="70"/>
                      </a:lnTo>
                      <a:lnTo>
                        <a:pt x="164" y="61"/>
                      </a:lnTo>
                      <a:lnTo>
                        <a:pt x="140" y="55"/>
                      </a:lnTo>
                      <a:lnTo>
                        <a:pt x="115" y="52"/>
                      </a:lnTo>
                      <a:lnTo>
                        <a:pt x="91" y="55"/>
                      </a:lnTo>
                      <a:lnTo>
                        <a:pt x="73" y="61"/>
                      </a:lnTo>
                      <a:lnTo>
                        <a:pt x="62" y="75"/>
                      </a:lnTo>
                      <a:lnTo>
                        <a:pt x="62" y="98"/>
                      </a:lnTo>
                      <a:lnTo>
                        <a:pt x="76" y="129"/>
                      </a:lnTo>
                      <a:lnTo>
                        <a:pt x="92" y="147"/>
                      </a:lnTo>
                      <a:lnTo>
                        <a:pt x="113" y="162"/>
                      </a:lnTo>
                      <a:lnTo>
                        <a:pt x="137" y="174"/>
                      </a:lnTo>
                      <a:lnTo>
                        <a:pt x="162" y="184"/>
                      </a:lnTo>
                      <a:lnTo>
                        <a:pt x="185" y="192"/>
                      </a:lnTo>
                      <a:lnTo>
                        <a:pt x="205" y="196"/>
                      </a:lnTo>
                      <a:lnTo>
                        <a:pt x="219" y="200"/>
                      </a:lnTo>
                      <a:lnTo>
                        <a:pt x="225" y="201"/>
                      </a:lnTo>
                      <a:lnTo>
                        <a:pt x="222" y="203"/>
                      </a:lnTo>
                      <a:lnTo>
                        <a:pt x="214" y="209"/>
                      </a:lnTo>
                      <a:lnTo>
                        <a:pt x="204" y="217"/>
                      </a:lnTo>
                      <a:lnTo>
                        <a:pt x="189" y="227"/>
                      </a:lnTo>
                      <a:lnTo>
                        <a:pt x="173" y="241"/>
                      </a:lnTo>
                      <a:lnTo>
                        <a:pt x="155" y="256"/>
                      </a:lnTo>
                      <a:lnTo>
                        <a:pt x="137" y="272"/>
                      </a:lnTo>
                      <a:lnTo>
                        <a:pt x="119" y="290"/>
                      </a:lnTo>
                      <a:lnTo>
                        <a:pt x="100" y="308"/>
                      </a:lnTo>
                      <a:lnTo>
                        <a:pt x="85" y="328"/>
                      </a:lnTo>
                      <a:lnTo>
                        <a:pt x="71" y="346"/>
                      </a:lnTo>
                      <a:lnTo>
                        <a:pt x="61" y="364"/>
                      </a:lnTo>
                      <a:lnTo>
                        <a:pt x="54" y="383"/>
                      </a:lnTo>
                      <a:lnTo>
                        <a:pt x="52" y="400"/>
                      </a:lnTo>
                      <a:lnTo>
                        <a:pt x="55" y="416"/>
                      </a:lnTo>
                      <a:lnTo>
                        <a:pt x="66" y="431"/>
                      </a:lnTo>
                      <a:lnTo>
                        <a:pt x="83" y="447"/>
                      </a:lnTo>
                      <a:lnTo>
                        <a:pt x="104" y="461"/>
                      </a:lnTo>
                      <a:lnTo>
                        <a:pt x="125" y="474"/>
                      </a:lnTo>
                      <a:lnTo>
                        <a:pt x="150" y="485"/>
                      </a:lnTo>
                      <a:lnTo>
                        <a:pt x="175" y="495"/>
                      </a:lnTo>
                      <a:lnTo>
                        <a:pt x="200" y="504"/>
                      </a:lnTo>
                      <a:lnTo>
                        <a:pt x="227" y="511"/>
                      </a:lnTo>
                      <a:lnTo>
                        <a:pt x="252" y="516"/>
                      </a:lnTo>
                      <a:lnTo>
                        <a:pt x="276" y="521"/>
                      </a:lnTo>
                      <a:lnTo>
                        <a:pt x="299" y="526"/>
                      </a:lnTo>
                      <a:lnTo>
                        <a:pt x="320" y="529"/>
                      </a:lnTo>
                      <a:lnTo>
                        <a:pt x="339" y="530"/>
                      </a:lnTo>
                      <a:lnTo>
                        <a:pt x="354" y="533"/>
                      </a:lnTo>
                      <a:lnTo>
                        <a:pt x="365" y="534"/>
                      </a:lnTo>
                      <a:lnTo>
                        <a:pt x="373" y="534"/>
                      </a:lnTo>
                      <a:lnTo>
                        <a:pt x="375" y="534"/>
                      </a:lnTo>
                      <a:lnTo>
                        <a:pt x="369" y="545"/>
                      </a:lnTo>
                      <a:lnTo>
                        <a:pt x="352" y="571"/>
                      </a:lnTo>
                      <a:lnTo>
                        <a:pt x="331" y="606"/>
                      </a:lnTo>
                      <a:lnTo>
                        <a:pt x="306" y="648"/>
                      </a:lnTo>
                      <a:lnTo>
                        <a:pt x="282" y="690"/>
                      </a:lnTo>
                      <a:lnTo>
                        <a:pt x="261" y="732"/>
                      </a:lnTo>
                      <a:lnTo>
                        <a:pt x="246" y="766"/>
                      </a:lnTo>
                      <a:lnTo>
                        <a:pt x="243" y="789"/>
                      </a:lnTo>
                      <a:lnTo>
                        <a:pt x="248" y="810"/>
                      </a:lnTo>
                      <a:lnTo>
                        <a:pt x="256" y="829"/>
                      </a:lnTo>
                      <a:lnTo>
                        <a:pt x="267" y="845"/>
                      </a:lnTo>
                      <a:lnTo>
                        <a:pt x="281" y="857"/>
                      </a:lnTo>
                      <a:lnTo>
                        <a:pt x="299" y="867"/>
                      </a:lnTo>
                      <a:lnTo>
                        <a:pt x="320" y="873"/>
                      </a:lnTo>
                      <a:lnTo>
                        <a:pt x="344" y="876"/>
                      </a:lnTo>
                      <a:lnTo>
                        <a:pt x="372" y="873"/>
                      </a:lnTo>
                      <a:lnTo>
                        <a:pt x="395" y="869"/>
                      </a:lnTo>
                      <a:lnTo>
                        <a:pt x="417" y="863"/>
                      </a:lnTo>
                      <a:lnTo>
                        <a:pt x="439" y="855"/>
                      </a:lnTo>
                      <a:lnTo>
                        <a:pt x="460" y="847"/>
                      </a:lnTo>
                      <a:lnTo>
                        <a:pt x="480" y="839"/>
                      </a:lnTo>
                      <a:lnTo>
                        <a:pt x="501" y="832"/>
                      </a:lnTo>
                      <a:lnTo>
                        <a:pt x="522" y="827"/>
                      </a:lnTo>
                      <a:lnTo>
                        <a:pt x="545" y="825"/>
                      </a:lnTo>
                      <a:lnTo>
                        <a:pt x="548" y="870"/>
                      </a:lnTo>
                      <a:lnTo>
                        <a:pt x="546" y="920"/>
                      </a:lnTo>
                      <a:lnTo>
                        <a:pt x="540" y="971"/>
                      </a:lnTo>
                      <a:lnTo>
                        <a:pt x="537" y="1017"/>
                      </a:lnTo>
                      <a:lnTo>
                        <a:pt x="492" y="1019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101" name="Freeform 51" descr="Зеленый мрамор"/>
                <p:cNvSpPr>
                  <a:spLocks/>
                </p:cNvSpPr>
                <p:nvPr/>
              </p:nvSpPr>
              <p:spPr bwMode="auto">
                <a:xfrm>
                  <a:off x="2615" y="2529"/>
                  <a:ext cx="196" cy="127"/>
                </a:xfrm>
                <a:custGeom>
                  <a:avLst/>
                  <a:gdLst>
                    <a:gd name="T0" fmla="*/ 0 w 393"/>
                    <a:gd name="T1" fmla="*/ 1 h 254"/>
                    <a:gd name="T2" fmla="*/ 0 w 393"/>
                    <a:gd name="T3" fmla="*/ 2 h 254"/>
                    <a:gd name="T4" fmla="*/ 0 w 393"/>
                    <a:gd name="T5" fmla="*/ 3 h 254"/>
                    <a:gd name="T6" fmla="*/ 0 w 393"/>
                    <a:gd name="T7" fmla="*/ 3 h 254"/>
                    <a:gd name="T8" fmla="*/ 0 w 393"/>
                    <a:gd name="T9" fmla="*/ 4 h 254"/>
                    <a:gd name="T10" fmla="*/ 1 w 393"/>
                    <a:gd name="T11" fmla="*/ 4 h 254"/>
                    <a:gd name="T12" fmla="*/ 2 w 393"/>
                    <a:gd name="T13" fmla="*/ 4 h 254"/>
                    <a:gd name="T14" fmla="*/ 2 w 393"/>
                    <a:gd name="T15" fmla="*/ 4 h 254"/>
                    <a:gd name="T16" fmla="*/ 3 w 393"/>
                    <a:gd name="T17" fmla="*/ 4 h 254"/>
                    <a:gd name="T18" fmla="*/ 3 w 393"/>
                    <a:gd name="T19" fmla="*/ 4 h 254"/>
                    <a:gd name="T20" fmla="*/ 4 w 393"/>
                    <a:gd name="T21" fmla="*/ 4 h 254"/>
                    <a:gd name="T22" fmla="*/ 4 w 393"/>
                    <a:gd name="T23" fmla="*/ 4 h 254"/>
                    <a:gd name="T24" fmla="*/ 5 w 393"/>
                    <a:gd name="T25" fmla="*/ 4 h 254"/>
                    <a:gd name="T26" fmla="*/ 5 w 393"/>
                    <a:gd name="T27" fmla="*/ 3 h 254"/>
                    <a:gd name="T28" fmla="*/ 5 w 393"/>
                    <a:gd name="T29" fmla="*/ 3 h 254"/>
                    <a:gd name="T30" fmla="*/ 6 w 393"/>
                    <a:gd name="T31" fmla="*/ 2 h 254"/>
                    <a:gd name="T32" fmla="*/ 6 w 393"/>
                    <a:gd name="T33" fmla="*/ 2 h 254"/>
                    <a:gd name="T34" fmla="*/ 6 w 393"/>
                    <a:gd name="T35" fmla="*/ 1 h 254"/>
                    <a:gd name="T36" fmla="*/ 5 w 393"/>
                    <a:gd name="T37" fmla="*/ 1 h 254"/>
                    <a:gd name="T38" fmla="*/ 5 w 393"/>
                    <a:gd name="T39" fmla="*/ 2 h 254"/>
                    <a:gd name="T40" fmla="*/ 5 w 393"/>
                    <a:gd name="T41" fmla="*/ 3 h 254"/>
                    <a:gd name="T42" fmla="*/ 5 w 393"/>
                    <a:gd name="T43" fmla="*/ 3 h 254"/>
                    <a:gd name="T44" fmla="*/ 4 w 393"/>
                    <a:gd name="T45" fmla="*/ 3 h 254"/>
                    <a:gd name="T46" fmla="*/ 4 w 393"/>
                    <a:gd name="T47" fmla="*/ 4 h 254"/>
                    <a:gd name="T48" fmla="*/ 3 w 393"/>
                    <a:gd name="T49" fmla="*/ 4 h 254"/>
                    <a:gd name="T50" fmla="*/ 3 w 393"/>
                    <a:gd name="T51" fmla="*/ 3 h 254"/>
                    <a:gd name="T52" fmla="*/ 2 w 393"/>
                    <a:gd name="T53" fmla="*/ 3 h 254"/>
                    <a:gd name="T54" fmla="*/ 1 w 393"/>
                    <a:gd name="T55" fmla="*/ 3 h 254"/>
                    <a:gd name="T56" fmla="*/ 1 w 393"/>
                    <a:gd name="T57" fmla="*/ 3 h 254"/>
                    <a:gd name="T58" fmla="*/ 1 w 393"/>
                    <a:gd name="T59" fmla="*/ 2 h 254"/>
                    <a:gd name="T60" fmla="*/ 0 w 393"/>
                    <a:gd name="T61" fmla="*/ 2 h 254"/>
                    <a:gd name="T62" fmla="*/ 0 w 393"/>
                    <a:gd name="T63" fmla="*/ 2 h 254"/>
                    <a:gd name="T64" fmla="*/ 0 w 393"/>
                    <a:gd name="T65" fmla="*/ 1 h 25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93"/>
                    <a:gd name="T100" fmla="*/ 0 h 254"/>
                    <a:gd name="T101" fmla="*/ 393 w 393"/>
                    <a:gd name="T102" fmla="*/ 254 h 25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93" h="254">
                      <a:moveTo>
                        <a:pt x="5" y="41"/>
                      </a:moveTo>
                      <a:lnTo>
                        <a:pt x="1" y="57"/>
                      </a:lnTo>
                      <a:lnTo>
                        <a:pt x="0" y="74"/>
                      </a:lnTo>
                      <a:lnTo>
                        <a:pt x="0" y="92"/>
                      </a:lnTo>
                      <a:lnTo>
                        <a:pt x="1" y="112"/>
                      </a:lnTo>
                      <a:lnTo>
                        <a:pt x="6" y="133"/>
                      </a:lnTo>
                      <a:lnTo>
                        <a:pt x="13" y="153"/>
                      </a:lnTo>
                      <a:lnTo>
                        <a:pt x="22" y="174"/>
                      </a:lnTo>
                      <a:lnTo>
                        <a:pt x="36" y="195"/>
                      </a:lnTo>
                      <a:lnTo>
                        <a:pt x="53" y="210"/>
                      </a:lnTo>
                      <a:lnTo>
                        <a:pt x="72" y="221"/>
                      </a:lnTo>
                      <a:lnTo>
                        <a:pt x="90" y="231"/>
                      </a:lnTo>
                      <a:lnTo>
                        <a:pt x="108" y="238"/>
                      </a:lnTo>
                      <a:lnTo>
                        <a:pt x="128" y="243"/>
                      </a:lnTo>
                      <a:lnTo>
                        <a:pt x="149" y="247"/>
                      </a:lnTo>
                      <a:lnTo>
                        <a:pt x="169" y="250"/>
                      </a:lnTo>
                      <a:lnTo>
                        <a:pt x="191" y="253"/>
                      </a:lnTo>
                      <a:lnTo>
                        <a:pt x="210" y="254"/>
                      </a:lnTo>
                      <a:lnTo>
                        <a:pt x="229" y="253"/>
                      </a:lnTo>
                      <a:lnTo>
                        <a:pt x="247" y="250"/>
                      </a:lnTo>
                      <a:lnTo>
                        <a:pt x="264" y="248"/>
                      </a:lnTo>
                      <a:lnTo>
                        <a:pt x="280" y="243"/>
                      </a:lnTo>
                      <a:lnTo>
                        <a:pt x="296" y="239"/>
                      </a:lnTo>
                      <a:lnTo>
                        <a:pt x="309" y="233"/>
                      </a:lnTo>
                      <a:lnTo>
                        <a:pt x="322" y="227"/>
                      </a:lnTo>
                      <a:lnTo>
                        <a:pt x="338" y="216"/>
                      </a:lnTo>
                      <a:lnTo>
                        <a:pt x="350" y="202"/>
                      </a:lnTo>
                      <a:lnTo>
                        <a:pt x="362" y="185"/>
                      </a:lnTo>
                      <a:lnTo>
                        <a:pt x="371" y="166"/>
                      </a:lnTo>
                      <a:lnTo>
                        <a:pt x="378" y="147"/>
                      </a:lnTo>
                      <a:lnTo>
                        <a:pt x="383" y="126"/>
                      </a:lnTo>
                      <a:lnTo>
                        <a:pt x="387" y="105"/>
                      </a:lnTo>
                      <a:lnTo>
                        <a:pt x="389" y="84"/>
                      </a:lnTo>
                      <a:lnTo>
                        <a:pt x="391" y="66"/>
                      </a:lnTo>
                      <a:lnTo>
                        <a:pt x="393" y="43"/>
                      </a:lnTo>
                      <a:lnTo>
                        <a:pt x="393" y="20"/>
                      </a:lnTo>
                      <a:lnTo>
                        <a:pt x="393" y="0"/>
                      </a:lnTo>
                      <a:lnTo>
                        <a:pt x="361" y="5"/>
                      </a:lnTo>
                      <a:lnTo>
                        <a:pt x="363" y="36"/>
                      </a:lnTo>
                      <a:lnTo>
                        <a:pt x="364" y="71"/>
                      </a:lnTo>
                      <a:lnTo>
                        <a:pt x="362" y="106"/>
                      </a:lnTo>
                      <a:lnTo>
                        <a:pt x="356" y="139"/>
                      </a:lnTo>
                      <a:lnTo>
                        <a:pt x="347" y="153"/>
                      </a:lnTo>
                      <a:lnTo>
                        <a:pt x="336" y="165"/>
                      </a:lnTo>
                      <a:lnTo>
                        <a:pt x="323" y="175"/>
                      </a:lnTo>
                      <a:lnTo>
                        <a:pt x="309" y="183"/>
                      </a:lnTo>
                      <a:lnTo>
                        <a:pt x="292" y="189"/>
                      </a:lnTo>
                      <a:lnTo>
                        <a:pt x="274" y="193"/>
                      </a:lnTo>
                      <a:lnTo>
                        <a:pt x="256" y="195"/>
                      </a:lnTo>
                      <a:lnTo>
                        <a:pt x="237" y="195"/>
                      </a:lnTo>
                      <a:lnTo>
                        <a:pt x="218" y="194"/>
                      </a:lnTo>
                      <a:lnTo>
                        <a:pt x="198" y="190"/>
                      </a:lnTo>
                      <a:lnTo>
                        <a:pt x="179" y="186"/>
                      </a:lnTo>
                      <a:lnTo>
                        <a:pt x="159" y="180"/>
                      </a:lnTo>
                      <a:lnTo>
                        <a:pt x="141" y="173"/>
                      </a:lnTo>
                      <a:lnTo>
                        <a:pt x="122" y="165"/>
                      </a:lnTo>
                      <a:lnTo>
                        <a:pt x="106" y="156"/>
                      </a:lnTo>
                      <a:lnTo>
                        <a:pt x="91" y="147"/>
                      </a:lnTo>
                      <a:lnTo>
                        <a:pt x="81" y="134"/>
                      </a:lnTo>
                      <a:lnTo>
                        <a:pt x="72" y="121"/>
                      </a:lnTo>
                      <a:lnTo>
                        <a:pt x="65" y="107"/>
                      </a:lnTo>
                      <a:lnTo>
                        <a:pt x="60" y="92"/>
                      </a:lnTo>
                      <a:lnTo>
                        <a:pt x="55" y="79"/>
                      </a:lnTo>
                      <a:lnTo>
                        <a:pt x="53" y="65"/>
                      </a:lnTo>
                      <a:lnTo>
                        <a:pt x="51" y="51"/>
                      </a:lnTo>
                      <a:lnTo>
                        <a:pt x="50" y="39"/>
                      </a:lnTo>
                      <a:lnTo>
                        <a:pt x="5" y="41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2054" name="Group 52"/>
            <p:cNvGrpSpPr>
              <a:grpSpLocks/>
            </p:cNvGrpSpPr>
            <p:nvPr/>
          </p:nvGrpSpPr>
          <p:grpSpPr bwMode="auto">
            <a:xfrm>
              <a:off x="1676" y="2297"/>
              <a:ext cx="282" cy="387"/>
              <a:chOff x="3004" y="3011"/>
              <a:chExt cx="628" cy="820"/>
            </a:xfrm>
          </p:grpSpPr>
          <p:sp>
            <p:nvSpPr>
              <p:cNvPr id="32090" name="Freeform 53"/>
              <p:cNvSpPr>
                <a:spLocks/>
              </p:cNvSpPr>
              <p:nvPr/>
            </p:nvSpPr>
            <p:spPr bwMode="auto">
              <a:xfrm>
                <a:off x="3008" y="3021"/>
                <a:ext cx="563" cy="731"/>
              </a:xfrm>
              <a:custGeom>
                <a:avLst/>
                <a:gdLst>
                  <a:gd name="T0" fmla="*/ 400 w 563"/>
                  <a:gd name="T1" fmla="*/ 675 h 731"/>
                  <a:gd name="T2" fmla="*/ 469 w 563"/>
                  <a:gd name="T3" fmla="*/ 680 h 731"/>
                  <a:gd name="T4" fmla="*/ 541 w 563"/>
                  <a:gd name="T5" fmla="*/ 653 h 731"/>
                  <a:gd name="T6" fmla="*/ 532 w 563"/>
                  <a:gd name="T7" fmla="*/ 611 h 731"/>
                  <a:gd name="T8" fmla="*/ 496 w 563"/>
                  <a:gd name="T9" fmla="*/ 579 h 731"/>
                  <a:gd name="T10" fmla="*/ 541 w 563"/>
                  <a:gd name="T11" fmla="*/ 485 h 731"/>
                  <a:gd name="T12" fmla="*/ 538 w 563"/>
                  <a:gd name="T13" fmla="*/ 413 h 731"/>
                  <a:gd name="T14" fmla="*/ 392 w 563"/>
                  <a:gd name="T15" fmla="*/ 355 h 731"/>
                  <a:gd name="T16" fmla="*/ 400 w 563"/>
                  <a:gd name="T17" fmla="*/ 362 h 731"/>
                  <a:gd name="T18" fmla="*/ 436 w 563"/>
                  <a:gd name="T19" fmla="*/ 299 h 731"/>
                  <a:gd name="T20" fmla="*/ 440 w 563"/>
                  <a:gd name="T21" fmla="*/ 195 h 731"/>
                  <a:gd name="T22" fmla="*/ 298 w 563"/>
                  <a:gd name="T23" fmla="*/ 203 h 731"/>
                  <a:gd name="T24" fmla="*/ 283 w 563"/>
                  <a:gd name="T25" fmla="*/ 74 h 731"/>
                  <a:gd name="T26" fmla="*/ 208 w 563"/>
                  <a:gd name="T27" fmla="*/ 3 h 731"/>
                  <a:gd name="T28" fmla="*/ 133 w 563"/>
                  <a:gd name="T29" fmla="*/ 53 h 731"/>
                  <a:gd name="T30" fmla="*/ 112 w 563"/>
                  <a:gd name="T31" fmla="*/ 195 h 731"/>
                  <a:gd name="T32" fmla="*/ 52 w 563"/>
                  <a:gd name="T33" fmla="*/ 230 h 731"/>
                  <a:gd name="T34" fmla="*/ 40 w 563"/>
                  <a:gd name="T35" fmla="*/ 323 h 731"/>
                  <a:gd name="T36" fmla="*/ 16 w 563"/>
                  <a:gd name="T37" fmla="*/ 339 h 731"/>
                  <a:gd name="T38" fmla="*/ 139 w 563"/>
                  <a:gd name="T39" fmla="*/ 404 h 731"/>
                  <a:gd name="T40" fmla="*/ 103 w 563"/>
                  <a:gd name="T41" fmla="*/ 473 h 731"/>
                  <a:gd name="T42" fmla="*/ 112 w 563"/>
                  <a:gd name="T43" fmla="*/ 531 h 731"/>
                  <a:gd name="T44" fmla="*/ 160 w 563"/>
                  <a:gd name="T45" fmla="*/ 569 h 731"/>
                  <a:gd name="T46" fmla="*/ 256 w 563"/>
                  <a:gd name="T47" fmla="*/ 579 h 731"/>
                  <a:gd name="T48" fmla="*/ 262 w 563"/>
                  <a:gd name="T49" fmla="*/ 656 h 731"/>
                  <a:gd name="T50" fmla="*/ 298 w 563"/>
                  <a:gd name="T51" fmla="*/ 728 h 731"/>
                  <a:gd name="T52" fmla="*/ 400 w 563"/>
                  <a:gd name="T53" fmla="*/ 675 h 73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63"/>
                  <a:gd name="T82" fmla="*/ 0 h 731"/>
                  <a:gd name="T83" fmla="*/ 563 w 563"/>
                  <a:gd name="T84" fmla="*/ 731 h 73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63" h="731">
                    <a:moveTo>
                      <a:pt x="400" y="675"/>
                    </a:moveTo>
                    <a:cubicBezTo>
                      <a:pt x="428" y="667"/>
                      <a:pt x="446" y="684"/>
                      <a:pt x="469" y="680"/>
                    </a:cubicBezTo>
                    <a:cubicBezTo>
                      <a:pt x="492" y="676"/>
                      <a:pt x="531" y="664"/>
                      <a:pt x="541" y="653"/>
                    </a:cubicBezTo>
                    <a:cubicBezTo>
                      <a:pt x="551" y="642"/>
                      <a:pt x="539" y="623"/>
                      <a:pt x="532" y="611"/>
                    </a:cubicBezTo>
                    <a:cubicBezTo>
                      <a:pt x="525" y="599"/>
                      <a:pt x="494" y="600"/>
                      <a:pt x="496" y="579"/>
                    </a:cubicBezTo>
                    <a:cubicBezTo>
                      <a:pt x="498" y="558"/>
                      <a:pt x="534" y="513"/>
                      <a:pt x="541" y="485"/>
                    </a:cubicBezTo>
                    <a:cubicBezTo>
                      <a:pt x="548" y="457"/>
                      <a:pt x="563" y="435"/>
                      <a:pt x="538" y="413"/>
                    </a:cubicBezTo>
                    <a:cubicBezTo>
                      <a:pt x="513" y="391"/>
                      <a:pt x="415" y="364"/>
                      <a:pt x="392" y="355"/>
                    </a:cubicBezTo>
                    <a:cubicBezTo>
                      <a:pt x="369" y="346"/>
                      <a:pt x="393" y="371"/>
                      <a:pt x="400" y="362"/>
                    </a:cubicBezTo>
                    <a:cubicBezTo>
                      <a:pt x="407" y="353"/>
                      <a:pt x="429" y="327"/>
                      <a:pt x="436" y="299"/>
                    </a:cubicBezTo>
                    <a:cubicBezTo>
                      <a:pt x="443" y="271"/>
                      <a:pt x="463" y="211"/>
                      <a:pt x="440" y="195"/>
                    </a:cubicBezTo>
                    <a:cubicBezTo>
                      <a:pt x="417" y="179"/>
                      <a:pt x="324" y="223"/>
                      <a:pt x="298" y="203"/>
                    </a:cubicBezTo>
                    <a:cubicBezTo>
                      <a:pt x="272" y="183"/>
                      <a:pt x="298" y="107"/>
                      <a:pt x="283" y="74"/>
                    </a:cubicBezTo>
                    <a:cubicBezTo>
                      <a:pt x="268" y="41"/>
                      <a:pt x="233" y="6"/>
                      <a:pt x="208" y="3"/>
                    </a:cubicBezTo>
                    <a:cubicBezTo>
                      <a:pt x="183" y="0"/>
                      <a:pt x="149" y="21"/>
                      <a:pt x="133" y="53"/>
                    </a:cubicBezTo>
                    <a:cubicBezTo>
                      <a:pt x="117" y="85"/>
                      <a:pt x="126" y="165"/>
                      <a:pt x="112" y="195"/>
                    </a:cubicBezTo>
                    <a:cubicBezTo>
                      <a:pt x="98" y="225"/>
                      <a:pt x="64" y="209"/>
                      <a:pt x="52" y="230"/>
                    </a:cubicBezTo>
                    <a:cubicBezTo>
                      <a:pt x="40" y="251"/>
                      <a:pt x="46" y="305"/>
                      <a:pt x="40" y="323"/>
                    </a:cubicBezTo>
                    <a:cubicBezTo>
                      <a:pt x="34" y="341"/>
                      <a:pt x="0" y="326"/>
                      <a:pt x="16" y="339"/>
                    </a:cubicBezTo>
                    <a:cubicBezTo>
                      <a:pt x="32" y="352"/>
                      <a:pt x="125" y="382"/>
                      <a:pt x="139" y="404"/>
                    </a:cubicBezTo>
                    <a:cubicBezTo>
                      <a:pt x="153" y="426"/>
                      <a:pt x="108" y="452"/>
                      <a:pt x="103" y="473"/>
                    </a:cubicBezTo>
                    <a:cubicBezTo>
                      <a:pt x="98" y="494"/>
                      <a:pt x="103" y="515"/>
                      <a:pt x="112" y="531"/>
                    </a:cubicBezTo>
                    <a:cubicBezTo>
                      <a:pt x="121" y="547"/>
                      <a:pt x="136" y="561"/>
                      <a:pt x="160" y="569"/>
                    </a:cubicBezTo>
                    <a:cubicBezTo>
                      <a:pt x="184" y="577"/>
                      <a:pt x="239" y="565"/>
                      <a:pt x="256" y="579"/>
                    </a:cubicBezTo>
                    <a:cubicBezTo>
                      <a:pt x="273" y="593"/>
                      <a:pt x="255" y="631"/>
                      <a:pt x="262" y="656"/>
                    </a:cubicBezTo>
                    <a:cubicBezTo>
                      <a:pt x="269" y="681"/>
                      <a:pt x="275" y="725"/>
                      <a:pt x="298" y="728"/>
                    </a:cubicBezTo>
                    <a:cubicBezTo>
                      <a:pt x="321" y="731"/>
                      <a:pt x="375" y="685"/>
                      <a:pt x="400" y="675"/>
                    </a:cubicBezTo>
                    <a:close/>
                  </a:path>
                </a:pathLst>
              </a:cu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2091" name="Group 54"/>
              <p:cNvGrpSpPr>
                <a:grpSpLocks/>
              </p:cNvGrpSpPr>
              <p:nvPr/>
            </p:nvGrpSpPr>
            <p:grpSpPr bwMode="auto">
              <a:xfrm flipH="1" flipV="1">
                <a:off x="3004" y="3011"/>
                <a:ext cx="628" cy="820"/>
                <a:chOff x="2311" y="1925"/>
                <a:chExt cx="586" cy="731"/>
              </a:xfrm>
            </p:grpSpPr>
            <p:sp>
              <p:nvSpPr>
                <p:cNvPr id="32092" name="Freeform 55" descr="Зеленый мрамор"/>
                <p:cNvSpPr>
                  <a:spLocks/>
                </p:cNvSpPr>
                <p:nvPr/>
              </p:nvSpPr>
              <p:spPr bwMode="auto">
                <a:xfrm>
                  <a:off x="2311" y="1925"/>
                  <a:ext cx="70" cy="82"/>
                </a:xfrm>
                <a:custGeom>
                  <a:avLst/>
                  <a:gdLst>
                    <a:gd name="T0" fmla="*/ 3 w 139"/>
                    <a:gd name="T1" fmla="*/ 1 h 164"/>
                    <a:gd name="T2" fmla="*/ 2 w 139"/>
                    <a:gd name="T3" fmla="*/ 1 h 164"/>
                    <a:gd name="T4" fmla="*/ 2 w 139"/>
                    <a:gd name="T5" fmla="*/ 1 h 164"/>
                    <a:gd name="T6" fmla="*/ 2 w 139"/>
                    <a:gd name="T7" fmla="*/ 1 h 164"/>
                    <a:gd name="T8" fmla="*/ 1 w 139"/>
                    <a:gd name="T9" fmla="*/ 1 h 164"/>
                    <a:gd name="T10" fmla="*/ 1 w 139"/>
                    <a:gd name="T11" fmla="*/ 1 h 164"/>
                    <a:gd name="T12" fmla="*/ 1 w 139"/>
                    <a:gd name="T13" fmla="*/ 1 h 164"/>
                    <a:gd name="T14" fmla="*/ 1 w 139"/>
                    <a:gd name="T15" fmla="*/ 3 h 164"/>
                    <a:gd name="T16" fmla="*/ 0 w 139"/>
                    <a:gd name="T17" fmla="*/ 3 h 164"/>
                    <a:gd name="T18" fmla="*/ 1 w 139"/>
                    <a:gd name="T19" fmla="*/ 1 h 164"/>
                    <a:gd name="T20" fmla="*/ 1 w 139"/>
                    <a:gd name="T21" fmla="*/ 1 h 164"/>
                    <a:gd name="T22" fmla="*/ 1 w 139"/>
                    <a:gd name="T23" fmla="*/ 1 h 164"/>
                    <a:gd name="T24" fmla="*/ 1 w 139"/>
                    <a:gd name="T25" fmla="*/ 1 h 164"/>
                    <a:gd name="T26" fmla="*/ 2 w 139"/>
                    <a:gd name="T27" fmla="*/ 1 h 164"/>
                    <a:gd name="T28" fmla="*/ 2 w 139"/>
                    <a:gd name="T29" fmla="*/ 1 h 164"/>
                    <a:gd name="T30" fmla="*/ 2 w 139"/>
                    <a:gd name="T31" fmla="*/ 1 h 164"/>
                    <a:gd name="T32" fmla="*/ 2 w 139"/>
                    <a:gd name="T33" fmla="*/ 1 h 164"/>
                    <a:gd name="T34" fmla="*/ 3 w 139"/>
                    <a:gd name="T35" fmla="*/ 0 h 164"/>
                    <a:gd name="T36" fmla="*/ 3 w 139"/>
                    <a:gd name="T37" fmla="*/ 1 h 16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9"/>
                    <a:gd name="T58" fmla="*/ 0 h 164"/>
                    <a:gd name="T59" fmla="*/ 139 w 139"/>
                    <a:gd name="T60" fmla="*/ 164 h 16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9" h="164">
                      <a:moveTo>
                        <a:pt x="129" y="55"/>
                      </a:moveTo>
                      <a:lnTo>
                        <a:pt x="107" y="58"/>
                      </a:lnTo>
                      <a:lnTo>
                        <a:pt x="86" y="65"/>
                      </a:lnTo>
                      <a:lnTo>
                        <a:pt x="68" y="75"/>
                      </a:lnTo>
                      <a:lnTo>
                        <a:pt x="51" y="89"/>
                      </a:lnTo>
                      <a:lnTo>
                        <a:pt x="36" y="105"/>
                      </a:lnTo>
                      <a:lnTo>
                        <a:pt x="22" y="123"/>
                      </a:lnTo>
                      <a:lnTo>
                        <a:pt x="10" y="143"/>
                      </a:lnTo>
                      <a:lnTo>
                        <a:pt x="0" y="164"/>
                      </a:lnTo>
                      <a:lnTo>
                        <a:pt x="7" y="93"/>
                      </a:lnTo>
                      <a:lnTo>
                        <a:pt x="22" y="68"/>
                      </a:lnTo>
                      <a:lnTo>
                        <a:pt x="38" y="48"/>
                      </a:lnTo>
                      <a:lnTo>
                        <a:pt x="53" y="33"/>
                      </a:lnTo>
                      <a:lnTo>
                        <a:pt x="68" y="21"/>
                      </a:lnTo>
                      <a:lnTo>
                        <a:pt x="84" y="13"/>
                      </a:lnTo>
                      <a:lnTo>
                        <a:pt x="101" y="7"/>
                      </a:lnTo>
                      <a:lnTo>
                        <a:pt x="120" y="2"/>
                      </a:lnTo>
                      <a:lnTo>
                        <a:pt x="139" y="0"/>
                      </a:lnTo>
                      <a:lnTo>
                        <a:pt x="129" y="55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093" name="Freeform 56" descr="Зеленый мрамор"/>
                <p:cNvSpPr>
                  <a:spLocks/>
                </p:cNvSpPr>
                <p:nvPr/>
              </p:nvSpPr>
              <p:spPr bwMode="auto">
                <a:xfrm>
                  <a:off x="2376" y="1925"/>
                  <a:ext cx="521" cy="606"/>
                </a:xfrm>
                <a:custGeom>
                  <a:avLst/>
                  <a:gdLst>
                    <a:gd name="T0" fmla="*/ 12 w 1044"/>
                    <a:gd name="T1" fmla="*/ 17 h 1213"/>
                    <a:gd name="T2" fmla="*/ 13 w 1044"/>
                    <a:gd name="T3" fmla="*/ 17 h 1213"/>
                    <a:gd name="T4" fmla="*/ 14 w 1044"/>
                    <a:gd name="T5" fmla="*/ 16 h 1213"/>
                    <a:gd name="T6" fmla="*/ 15 w 1044"/>
                    <a:gd name="T7" fmla="*/ 15 h 1213"/>
                    <a:gd name="T8" fmla="*/ 15 w 1044"/>
                    <a:gd name="T9" fmla="*/ 13 h 1213"/>
                    <a:gd name="T10" fmla="*/ 13 w 1044"/>
                    <a:gd name="T11" fmla="*/ 12 h 1213"/>
                    <a:gd name="T12" fmla="*/ 12 w 1044"/>
                    <a:gd name="T13" fmla="*/ 11 h 1213"/>
                    <a:gd name="T14" fmla="*/ 13 w 1044"/>
                    <a:gd name="T15" fmla="*/ 9 h 1213"/>
                    <a:gd name="T16" fmla="*/ 13 w 1044"/>
                    <a:gd name="T17" fmla="*/ 7 h 1213"/>
                    <a:gd name="T18" fmla="*/ 11 w 1044"/>
                    <a:gd name="T19" fmla="*/ 7 h 1213"/>
                    <a:gd name="T20" fmla="*/ 10 w 1044"/>
                    <a:gd name="T21" fmla="*/ 7 h 1213"/>
                    <a:gd name="T22" fmla="*/ 9 w 1044"/>
                    <a:gd name="T23" fmla="*/ 7 h 1213"/>
                    <a:gd name="T24" fmla="*/ 9 w 1044"/>
                    <a:gd name="T25" fmla="*/ 3 h 1213"/>
                    <a:gd name="T26" fmla="*/ 6 w 1044"/>
                    <a:gd name="T27" fmla="*/ 2 h 1213"/>
                    <a:gd name="T28" fmla="*/ 5 w 1044"/>
                    <a:gd name="T29" fmla="*/ 4 h 1213"/>
                    <a:gd name="T30" fmla="*/ 6 w 1044"/>
                    <a:gd name="T31" fmla="*/ 5 h 1213"/>
                    <a:gd name="T32" fmla="*/ 7 w 1044"/>
                    <a:gd name="T33" fmla="*/ 7 h 1213"/>
                    <a:gd name="T34" fmla="*/ 8 w 1044"/>
                    <a:gd name="T35" fmla="*/ 8 h 1213"/>
                    <a:gd name="T36" fmla="*/ 9 w 1044"/>
                    <a:gd name="T37" fmla="*/ 9 h 1213"/>
                    <a:gd name="T38" fmla="*/ 10 w 1044"/>
                    <a:gd name="T39" fmla="*/ 9 h 1213"/>
                    <a:gd name="T40" fmla="*/ 10 w 1044"/>
                    <a:gd name="T41" fmla="*/ 9 h 1213"/>
                    <a:gd name="T42" fmla="*/ 8 w 1044"/>
                    <a:gd name="T43" fmla="*/ 10 h 1213"/>
                    <a:gd name="T44" fmla="*/ 12 w 1044"/>
                    <a:gd name="T45" fmla="*/ 15 h 1213"/>
                    <a:gd name="T46" fmla="*/ 10 w 1044"/>
                    <a:gd name="T47" fmla="*/ 14 h 1213"/>
                    <a:gd name="T48" fmla="*/ 10 w 1044"/>
                    <a:gd name="T49" fmla="*/ 16 h 1213"/>
                    <a:gd name="T50" fmla="*/ 10 w 1044"/>
                    <a:gd name="T51" fmla="*/ 16 h 1213"/>
                    <a:gd name="T52" fmla="*/ 9 w 1044"/>
                    <a:gd name="T53" fmla="*/ 13 h 1213"/>
                    <a:gd name="T54" fmla="*/ 8 w 1044"/>
                    <a:gd name="T55" fmla="*/ 12 h 1213"/>
                    <a:gd name="T56" fmla="*/ 7 w 1044"/>
                    <a:gd name="T57" fmla="*/ 13 h 1213"/>
                    <a:gd name="T58" fmla="*/ 6 w 1044"/>
                    <a:gd name="T59" fmla="*/ 15 h 1213"/>
                    <a:gd name="T60" fmla="*/ 7 w 1044"/>
                    <a:gd name="T61" fmla="*/ 14 h 1213"/>
                    <a:gd name="T62" fmla="*/ 8 w 1044"/>
                    <a:gd name="T63" fmla="*/ 11 h 1213"/>
                    <a:gd name="T64" fmla="*/ 7 w 1044"/>
                    <a:gd name="T65" fmla="*/ 8 h 1213"/>
                    <a:gd name="T66" fmla="*/ 6 w 1044"/>
                    <a:gd name="T67" fmla="*/ 5 h 1213"/>
                    <a:gd name="T68" fmla="*/ 5 w 1044"/>
                    <a:gd name="T69" fmla="*/ 4 h 1213"/>
                    <a:gd name="T70" fmla="*/ 3 w 1044"/>
                    <a:gd name="T71" fmla="*/ 2 h 1213"/>
                    <a:gd name="T72" fmla="*/ 1 w 1044"/>
                    <a:gd name="T73" fmla="*/ 1 h 1213"/>
                    <a:gd name="T74" fmla="*/ 0 w 1044"/>
                    <a:gd name="T75" fmla="*/ 0 h 1213"/>
                    <a:gd name="T76" fmla="*/ 1 w 1044"/>
                    <a:gd name="T77" fmla="*/ 0 h 1213"/>
                    <a:gd name="T78" fmla="*/ 2 w 1044"/>
                    <a:gd name="T79" fmla="*/ 0 h 1213"/>
                    <a:gd name="T80" fmla="*/ 3 w 1044"/>
                    <a:gd name="T81" fmla="*/ 1 h 1213"/>
                    <a:gd name="T82" fmla="*/ 4 w 1044"/>
                    <a:gd name="T83" fmla="*/ 2 h 1213"/>
                    <a:gd name="T84" fmla="*/ 5 w 1044"/>
                    <a:gd name="T85" fmla="*/ 3 h 1213"/>
                    <a:gd name="T86" fmla="*/ 6 w 1044"/>
                    <a:gd name="T87" fmla="*/ 2 h 1213"/>
                    <a:gd name="T88" fmla="*/ 7 w 1044"/>
                    <a:gd name="T89" fmla="*/ 1 h 1213"/>
                    <a:gd name="T90" fmla="*/ 9 w 1044"/>
                    <a:gd name="T91" fmla="*/ 2 h 1213"/>
                    <a:gd name="T92" fmla="*/ 9 w 1044"/>
                    <a:gd name="T93" fmla="*/ 6 h 1213"/>
                    <a:gd name="T94" fmla="*/ 10 w 1044"/>
                    <a:gd name="T95" fmla="*/ 6 h 1213"/>
                    <a:gd name="T96" fmla="*/ 12 w 1044"/>
                    <a:gd name="T97" fmla="*/ 6 h 1213"/>
                    <a:gd name="T98" fmla="*/ 13 w 1044"/>
                    <a:gd name="T99" fmla="*/ 6 h 1213"/>
                    <a:gd name="T100" fmla="*/ 14 w 1044"/>
                    <a:gd name="T101" fmla="*/ 8 h 1213"/>
                    <a:gd name="T102" fmla="*/ 13 w 1044"/>
                    <a:gd name="T103" fmla="*/ 10 h 1213"/>
                    <a:gd name="T104" fmla="*/ 13 w 1044"/>
                    <a:gd name="T105" fmla="*/ 11 h 1213"/>
                    <a:gd name="T106" fmla="*/ 15 w 1044"/>
                    <a:gd name="T107" fmla="*/ 12 h 1213"/>
                    <a:gd name="T108" fmla="*/ 16 w 1044"/>
                    <a:gd name="T109" fmla="*/ 15 h 1213"/>
                    <a:gd name="T110" fmla="*/ 15 w 1044"/>
                    <a:gd name="T111" fmla="*/ 16 h 1213"/>
                    <a:gd name="T112" fmla="*/ 13 w 1044"/>
                    <a:gd name="T113" fmla="*/ 17 h 1213"/>
                    <a:gd name="T114" fmla="*/ 13 w 1044"/>
                    <a:gd name="T115" fmla="*/ 17 h 1213"/>
                    <a:gd name="T116" fmla="*/ 13 w 1044"/>
                    <a:gd name="T117" fmla="*/ 18 h 121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044"/>
                    <a:gd name="T178" fmla="*/ 0 h 1213"/>
                    <a:gd name="T179" fmla="*/ 1044 w 1044"/>
                    <a:gd name="T180" fmla="*/ 1213 h 121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044" h="1213">
                      <a:moveTo>
                        <a:pt x="840" y="1213"/>
                      </a:moveTo>
                      <a:lnTo>
                        <a:pt x="833" y="1189"/>
                      </a:lnTo>
                      <a:lnTo>
                        <a:pt x="826" y="1165"/>
                      </a:lnTo>
                      <a:lnTo>
                        <a:pt x="819" y="1143"/>
                      </a:lnTo>
                      <a:lnTo>
                        <a:pt x="812" y="1123"/>
                      </a:lnTo>
                      <a:lnTo>
                        <a:pt x="806" y="1106"/>
                      </a:lnTo>
                      <a:lnTo>
                        <a:pt x="802" y="1093"/>
                      </a:lnTo>
                      <a:lnTo>
                        <a:pt x="798" y="1085"/>
                      </a:lnTo>
                      <a:lnTo>
                        <a:pt x="797" y="1082"/>
                      </a:lnTo>
                      <a:lnTo>
                        <a:pt x="813" y="1085"/>
                      </a:lnTo>
                      <a:lnTo>
                        <a:pt x="829" y="1087"/>
                      </a:lnTo>
                      <a:lnTo>
                        <a:pt x="845" y="1089"/>
                      </a:lnTo>
                      <a:lnTo>
                        <a:pt x="862" y="1090"/>
                      </a:lnTo>
                      <a:lnTo>
                        <a:pt x="878" y="1089"/>
                      </a:lnTo>
                      <a:lnTo>
                        <a:pt x="893" y="1087"/>
                      </a:lnTo>
                      <a:lnTo>
                        <a:pt x="908" y="1084"/>
                      </a:lnTo>
                      <a:lnTo>
                        <a:pt x="921" y="1080"/>
                      </a:lnTo>
                      <a:lnTo>
                        <a:pt x="935" y="1075"/>
                      </a:lnTo>
                      <a:lnTo>
                        <a:pt x="948" y="1069"/>
                      </a:lnTo>
                      <a:lnTo>
                        <a:pt x="958" y="1061"/>
                      </a:lnTo>
                      <a:lnTo>
                        <a:pt x="969" y="1052"/>
                      </a:lnTo>
                      <a:lnTo>
                        <a:pt x="977" y="1041"/>
                      </a:lnTo>
                      <a:lnTo>
                        <a:pt x="983" y="1029"/>
                      </a:lnTo>
                      <a:lnTo>
                        <a:pt x="988" y="1016"/>
                      </a:lnTo>
                      <a:lnTo>
                        <a:pt x="991" y="1001"/>
                      </a:lnTo>
                      <a:lnTo>
                        <a:pt x="995" y="976"/>
                      </a:lnTo>
                      <a:lnTo>
                        <a:pt x="996" y="953"/>
                      </a:lnTo>
                      <a:lnTo>
                        <a:pt x="994" y="932"/>
                      </a:lnTo>
                      <a:lnTo>
                        <a:pt x="988" y="911"/>
                      </a:lnTo>
                      <a:lnTo>
                        <a:pt x="979" y="892"/>
                      </a:lnTo>
                      <a:lnTo>
                        <a:pt x="965" y="872"/>
                      </a:lnTo>
                      <a:lnTo>
                        <a:pt x="947" y="854"/>
                      </a:lnTo>
                      <a:lnTo>
                        <a:pt x="923" y="833"/>
                      </a:lnTo>
                      <a:lnTo>
                        <a:pt x="903" y="818"/>
                      </a:lnTo>
                      <a:lnTo>
                        <a:pt x="880" y="801"/>
                      </a:lnTo>
                      <a:lnTo>
                        <a:pt x="856" y="783"/>
                      </a:lnTo>
                      <a:lnTo>
                        <a:pt x="830" y="765"/>
                      </a:lnTo>
                      <a:lnTo>
                        <a:pt x="809" y="749"/>
                      </a:lnTo>
                      <a:lnTo>
                        <a:pt x="790" y="735"/>
                      </a:lnTo>
                      <a:lnTo>
                        <a:pt x="779" y="726"/>
                      </a:lnTo>
                      <a:lnTo>
                        <a:pt x="775" y="722"/>
                      </a:lnTo>
                      <a:lnTo>
                        <a:pt x="790" y="712"/>
                      </a:lnTo>
                      <a:lnTo>
                        <a:pt x="806" y="700"/>
                      </a:lnTo>
                      <a:lnTo>
                        <a:pt x="821" y="688"/>
                      </a:lnTo>
                      <a:lnTo>
                        <a:pt x="836" y="674"/>
                      </a:lnTo>
                      <a:lnTo>
                        <a:pt x="850" y="657"/>
                      </a:lnTo>
                      <a:lnTo>
                        <a:pt x="862" y="638"/>
                      </a:lnTo>
                      <a:lnTo>
                        <a:pt x="871" y="617"/>
                      </a:lnTo>
                      <a:lnTo>
                        <a:pt x="878" y="594"/>
                      </a:lnTo>
                      <a:lnTo>
                        <a:pt x="879" y="569"/>
                      </a:lnTo>
                      <a:lnTo>
                        <a:pt x="874" y="547"/>
                      </a:lnTo>
                      <a:lnTo>
                        <a:pt x="866" y="526"/>
                      </a:lnTo>
                      <a:lnTo>
                        <a:pt x="854" y="508"/>
                      </a:lnTo>
                      <a:lnTo>
                        <a:pt x="837" y="492"/>
                      </a:lnTo>
                      <a:lnTo>
                        <a:pt x="819" y="479"/>
                      </a:lnTo>
                      <a:lnTo>
                        <a:pt x="798" y="469"/>
                      </a:lnTo>
                      <a:lnTo>
                        <a:pt x="776" y="461"/>
                      </a:lnTo>
                      <a:lnTo>
                        <a:pt x="764" y="458"/>
                      </a:lnTo>
                      <a:lnTo>
                        <a:pt x="752" y="456"/>
                      </a:lnTo>
                      <a:lnTo>
                        <a:pt x="739" y="455"/>
                      </a:lnTo>
                      <a:lnTo>
                        <a:pt x="728" y="455"/>
                      </a:lnTo>
                      <a:lnTo>
                        <a:pt x="715" y="455"/>
                      </a:lnTo>
                      <a:lnTo>
                        <a:pt x="704" y="456"/>
                      </a:lnTo>
                      <a:lnTo>
                        <a:pt x="692" y="457"/>
                      </a:lnTo>
                      <a:lnTo>
                        <a:pt x="681" y="460"/>
                      </a:lnTo>
                      <a:lnTo>
                        <a:pt x="668" y="463"/>
                      </a:lnTo>
                      <a:lnTo>
                        <a:pt x="657" y="467"/>
                      </a:lnTo>
                      <a:lnTo>
                        <a:pt x="646" y="470"/>
                      </a:lnTo>
                      <a:lnTo>
                        <a:pt x="635" y="475"/>
                      </a:lnTo>
                      <a:lnTo>
                        <a:pt x="623" y="479"/>
                      </a:lnTo>
                      <a:lnTo>
                        <a:pt x="613" y="484"/>
                      </a:lnTo>
                      <a:lnTo>
                        <a:pt x="601" y="488"/>
                      </a:lnTo>
                      <a:lnTo>
                        <a:pt x="591" y="494"/>
                      </a:lnTo>
                      <a:lnTo>
                        <a:pt x="585" y="452"/>
                      </a:lnTo>
                      <a:lnTo>
                        <a:pt x="584" y="402"/>
                      </a:lnTo>
                      <a:lnTo>
                        <a:pt x="584" y="349"/>
                      </a:lnTo>
                      <a:lnTo>
                        <a:pt x="583" y="298"/>
                      </a:lnTo>
                      <a:lnTo>
                        <a:pt x="577" y="251"/>
                      </a:lnTo>
                      <a:lnTo>
                        <a:pt x="563" y="212"/>
                      </a:lnTo>
                      <a:lnTo>
                        <a:pt x="540" y="184"/>
                      </a:lnTo>
                      <a:lnTo>
                        <a:pt x="503" y="173"/>
                      </a:lnTo>
                      <a:lnTo>
                        <a:pt x="471" y="173"/>
                      </a:lnTo>
                      <a:lnTo>
                        <a:pt x="445" y="177"/>
                      </a:lnTo>
                      <a:lnTo>
                        <a:pt x="424" y="187"/>
                      </a:lnTo>
                      <a:lnTo>
                        <a:pt x="408" y="198"/>
                      </a:lnTo>
                      <a:lnTo>
                        <a:pt x="396" y="211"/>
                      </a:lnTo>
                      <a:lnTo>
                        <a:pt x="387" y="226"/>
                      </a:lnTo>
                      <a:lnTo>
                        <a:pt x="379" y="241"/>
                      </a:lnTo>
                      <a:lnTo>
                        <a:pt x="373" y="256"/>
                      </a:lnTo>
                      <a:lnTo>
                        <a:pt x="381" y="270"/>
                      </a:lnTo>
                      <a:lnTo>
                        <a:pt x="389" y="283"/>
                      </a:lnTo>
                      <a:lnTo>
                        <a:pt x="397" y="297"/>
                      </a:lnTo>
                      <a:lnTo>
                        <a:pt x="405" y="311"/>
                      </a:lnTo>
                      <a:lnTo>
                        <a:pt x="412" y="326"/>
                      </a:lnTo>
                      <a:lnTo>
                        <a:pt x="419" y="341"/>
                      </a:lnTo>
                      <a:lnTo>
                        <a:pt x="426" y="356"/>
                      </a:lnTo>
                      <a:lnTo>
                        <a:pt x="432" y="371"/>
                      </a:lnTo>
                      <a:lnTo>
                        <a:pt x="440" y="391"/>
                      </a:lnTo>
                      <a:lnTo>
                        <a:pt x="448" y="410"/>
                      </a:lnTo>
                      <a:lnTo>
                        <a:pt x="455" y="430"/>
                      </a:lnTo>
                      <a:lnTo>
                        <a:pt x="463" y="448"/>
                      </a:lnTo>
                      <a:lnTo>
                        <a:pt x="471" y="468"/>
                      </a:lnTo>
                      <a:lnTo>
                        <a:pt x="479" y="487"/>
                      </a:lnTo>
                      <a:lnTo>
                        <a:pt x="487" y="506"/>
                      </a:lnTo>
                      <a:lnTo>
                        <a:pt x="495" y="525"/>
                      </a:lnTo>
                      <a:lnTo>
                        <a:pt x="507" y="538"/>
                      </a:lnTo>
                      <a:lnTo>
                        <a:pt x="517" y="551"/>
                      </a:lnTo>
                      <a:lnTo>
                        <a:pt x="530" y="562"/>
                      </a:lnTo>
                      <a:lnTo>
                        <a:pt x="543" y="574"/>
                      </a:lnTo>
                      <a:lnTo>
                        <a:pt x="556" y="584"/>
                      </a:lnTo>
                      <a:lnTo>
                        <a:pt x="570" y="593"/>
                      </a:lnTo>
                      <a:lnTo>
                        <a:pt x="586" y="600"/>
                      </a:lnTo>
                      <a:lnTo>
                        <a:pt x="602" y="605"/>
                      </a:lnTo>
                      <a:lnTo>
                        <a:pt x="617" y="607"/>
                      </a:lnTo>
                      <a:lnTo>
                        <a:pt x="632" y="607"/>
                      </a:lnTo>
                      <a:lnTo>
                        <a:pt x="646" y="607"/>
                      </a:lnTo>
                      <a:lnTo>
                        <a:pt x="660" y="607"/>
                      </a:lnTo>
                      <a:lnTo>
                        <a:pt x="674" y="605"/>
                      </a:lnTo>
                      <a:lnTo>
                        <a:pt x="688" y="604"/>
                      </a:lnTo>
                      <a:lnTo>
                        <a:pt x="701" y="601"/>
                      </a:lnTo>
                      <a:lnTo>
                        <a:pt x="715" y="599"/>
                      </a:lnTo>
                      <a:lnTo>
                        <a:pt x="713" y="601"/>
                      </a:lnTo>
                      <a:lnTo>
                        <a:pt x="705" y="607"/>
                      </a:lnTo>
                      <a:lnTo>
                        <a:pt x="692" y="614"/>
                      </a:lnTo>
                      <a:lnTo>
                        <a:pt x="673" y="621"/>
                      </a:lnTo>
                      <a:lnTo>
                        <a:pt x="647" y="627"/>
                      </a:lnTo>
                      <a:lnTo>
                        <a:pt x="616" y="629"/>
                      </a:lnTo>
                      <a:lnTo>
                        <a:pt x="578" y="625"/>
                      </a:lnTo>
                      <a:lnTo>
                        <a:pt x="532" y="616"/>
                      </a:lnTo>
                      <a:lnTo>
                        <a:pt x="544" y="643"/>
                      </a:lnTo>
                      <a:lnTo>
                        <a:pt x="555" y="670"/>
                      </a:lnTo>
                      <a:lnTo>
                        <a:pt x="567" y="697"/>
                      </a:lnTo>
                      <a:lnTo>
                        <a:pt x="578" y="723"/>
                      </a:lnTo>
                      <a:lnTo>
                        <a:pt x="590" y="750"/>
                      </a:lnTo>
                      <a:lnTo>
                        <a:pt x="601" y="778"/>
                      </a:lnTo>
                      <a:lnTo>
                        <a:pt x="613" y="804"/>
                      </a:lnTo>
                      <a:lnTo>
                        <a:pt x="624" y="832"/>
                      </a:lnTo>
                      <a:lnTo>
                        <a:pt x="814" y="984"/>
                      </a:lnTo>
                      <a:lnTo>
                        <a:pt x="789" y="979"/>
                      </a:lnTo>
                      <a:lnTo>
                        <a:pt x="766" y="971"/>
                      </a:lnTo>
                      <a:lnTo>
                        <a:pt x="743" y="960"/>
                      </a:lnTo>
                      <a:lnTo>
                        <a:pt x="722" y="946"/>
                      </a:lnTo>
                      <a:lnTo>
                        <a:pt x="701" y="931"/>
                      </a:lnTo>
                      <a:lnTo>
                        <a:pt x="682" y="913"/>
                      </a:lnTo>
                      <a:lnTo>
                        <a:pt x="662" y="897"/>
                      </a:lnTo>
                      <a:lnTo>
                        <a:pt x="643" y="880"/>
                      </a:lnTo>
                      <a:lnTo>
                        <a:pt x="659" y="935"/>
                      </a:lnTo>
                      <a:lnTo>
                        <a:pt x="668" y="988"/>
                      </a:lnTo>
                      <a:lnTo>
                        <a:pt x="672" y="1036"/>
                      </a:lnTo>
                      <a:lnTo>
                        <a:pt x="672" y="1078"/>
                      </a:lnTo>
                      <a:lnTo>
                        <a:pt x="669" y="1114"/>
                      </a:lnTo>
                      <a:lnTo>
                        <a:pt x="665" y="1140"/>
                      </a:lnTo>
                      <a:lnTo>
                        <a:pt x="661" y="1158"/>
                      </a:lnTo>
                      <a:lnTo>
                        <a:pt x="660" y="1163"/>
                      </a:lnTo>
                      <a:lnTo>
                        <a:pt x="660" y="1125"/>
                      </a:lnTo>
                      <a:lnTo>
                        <a:pt x="659" y="1087"/>
                      </a:lnTo>
                      <a:lnTo>
                        <a:pt x="657" y="1049"/>
                      </a:lnTo>
                      <a:lnTo>
                        <a:pt x="651" y="1012"/>
                      </a:lnTo>
                      <a:lnTo>
                        <a:pt x="644" y="976"/>
                      </a:lnTo>
                      <a:lnTo>
                        <a:pt x="635" y="939"/>
                      </a:lnTo>
                      <a:lnTo>
                        <a:pt x="622" y="903"/>
                      </a:lnTo>
                      <a:lnTo>
                        <a:pt x="606" y="869"/>
                      </a:lnTo>
                      <a:lnTo>
                        <a:pt x="598" y="854"/>
                      </a:lnTo>
                      <a:lnTo>
                        <a:pt x="591" y="839"/>
                      </a:lnTo>
                      <a:lnTo>
                        <a:pt x="583" y="822"/>
                      </a:lnTo>
                      <a:lnTo>
                        <a:pt x="576" y="807"/>
                      </a:lnTo>
                      <a:lnTo>
                        <a:pt x="569" y="791"/>
                      </a:lnTo>
                      <a:lnTo>
                        <a:pt x="562" y="776"/>
                      </a:lnTo>
                      <a:lnTo>
                        <a:pt x="555" y="760"/>
                      </a:lnTo>
                      <a:lnTo>
                        <a:pt x="548" y="745"/>
                      </a:lnTo>
                      <a:lnTo>
                        <a:pt x="545" y="767"/>
                      </a:lnTo>
                      <a:lnTo>
                        <a:pt x="538" y="795"/>
                      </a:lnTo>
                      <a:lnTo>
                        <a:pt x="525" y="828"/>
                      </a:lnTo>
                      <a:lnTo>
                        <a:pt x="509" y="863"/>
                      </a:lnTo>
                      <a:lnTo>
                        <a:pt x="490" y="897"/>
                      </a:lnTo>
                      <a:lnTo>
                        <a:pt x="465" y="930"/>
                      </a:lnTo>
                      <a:lnTo>
                        <a:pt x="438" y="957"/>
                      </a:lnTo>
                      <a:lnTo>
                        <a:pt x="408" y="978"/>
                      </a:lnTo>
                      <a:lnTo>
                        <a:pt x="409" y="977"/>
                      </a:lnTo>
                      <a:lnTo>
                        <a:pt x="414" y="972"/>
                      </a:lnTo>
                      <a:lnTo>
                        <a:pt x="419" y="965"/>
                      </a:lnTo>
                      <a:lnTo>
                        <a:pt x="426" y="955"/>
                      </a:lnTo>
                      <a:lnTo>
                        <a:pt x="435" y="945"/>
                      </a:lnTo>
                      <a:lnTo>
                        <a:pt x="445" y="931"/>
                      </a:lnTo>
                      <a:lnTo>
                        <a:pt x="455" y="917"/>
                      </a:lnTo>
                      <a:lnTo>
                        <a:pt x="464" y="902"/>
                      </a:lnTo>
                      <a:lnTo>
                        <a:pt x="475" y="882"/>
                      </a:lnTo>
                      <a:lnTo>
                        <a:pt x="486" y="857"/>
                      </a:lnTo>
                      <a:lnTo>
                        <a:pt x="499" y="827"/>
                      </a:lnTo>
                      <a:lnTo>
                        <a:pt x="510" y="797"/>
                      </a:lnTo>
                      <a:lnTo>
                        <a:pt x="522" y="769"/>
                      </a:lnTo>
                      <a:lnTo>
                        <a:pt x="531" y="746"/>
                      </a:lnTo>
                      <a:lnTo>
                        <a:pt x="537" y="730"/>
                      </a:lnTo>
                      <a:lnTo>
                        <a:pt x="539" y="725"/>
                      </a:lnTo>
                      <a:lnTo>
                        <a:pt x="528" y="697"/>
                      </a:lnTo>
                      <a:lnTo>
                        <a:pt x="511" y="658"/>
                      </a:lnTo>
                      <a:lnTo>
                        <a:pt x="493" y="612"/>
                      </a:lnTo>
                      <a:lnTo>
                        <a:pt x="473" y="561"/>
                      </a:lnTo>
                      <a:lnTo>
                        <a:pt x="454" y="511"/>
                      </a:lnTo>
                      <a:lnTo>
                        <a:pt x="437" y="467"/>
                      </a:lnTo>
                      <a:lnTo>
                        <a:pt x="422" y="431"/>
                      </a:lnTo>
                      <a:lnTo>
                        <a:pt x="412" y="407"/>
                      </a:lnTo>
                      <a:lnTo>
                        <a:pt x="404" y="388"/>
                      </a:lnTo>
                      <a:lnTo>
                        <a:pt x="396" y="370"/>
                      </a:lnTo>
                      <a:lnTo>
                        <a:pt x="388" y="353"/>
                      </a:lnTo>
                      <a:lnTo>
                        <a:pt x="379" y="334"/>
                      </a:lnTo>
                      <a:lnTo>
                        <a:pt x="370" y="317"/>
                      </a:lnTo>
                      <a:lnTo>
                        <a:pt x="359" y="300"/>
                      </a:lnTo>
                      <a:lnTo>
                        <a:pt x="349" y="282"/>
                      </a:lnTo>
                      <a:lnTo>
                        <a:pt x="337" y="266"/>
                      </a:lnTo>
                      <a:lnTo>
                        <a:pt x="327" y="253"/>
                      </a:lnTo>
                      <a:lnTo>
                        <a:pt x="314" y="240"/>
                      </a:lnTo>
                      <a:lnTo>
                        <a:pt x="299" y="225"/>
                      </a:lnTo>
                      <a:lnTo>
                        <a:pt x="283" y="210"/>
                      </a:lnTo>
                      <a:lnTo>
                        <a:pt x="265" y="194"/>
                      </a:lnTo>
                      <a:lnTo>
                        <a:pt x="245" y="177"/>
                      </a:lnTo>
                      <a:lnTo>
                        <a:pt x="223" y="161"/>
                      </a:lnTo>
                      <a:lnTo>
                        <a:pt x="202" y="145"/>
                      </a:lnTo>
                      <a:lnTo>
                        <a:pt x="179" y="129"/>
                      </a:lnTo>
                      <a:lnTo>
                        <a:pt x="154" y="114"/>
                      </a:lnTo>
                      <a:lnTo>
                        <a:pt x="129" y="100"/>
                      </a:lnTo>
                      <a:lnTo>
                        <a:pt x="104" y="88"/>
                      </a:lnTo>
                      <a:lnTo>
                        <a:pt x="78" y="77"/>
                      </a:lnTo>
                      <a:lnTo>
                        <a:pt x="52" y="68"/>
                      </a:lnTo>
                      <a:lnTo>
                        <a:pt x="26" y="60"/>
                      </a:lnTo>
                      <a:lnTo>
                        <a:pt x="0" y="55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30" y="1"/>
                      </a:lnTo>
                      <a:lnTo>
                        <a:pt x="43" y="2"/>
                      </a:lnTo>
                      <a:lnTo>
                        <a:pt x="56" y="4"/>
                      </a:lnTo>
                      <a:lnTo>
                        <a:pt x="70" y="6"/>
                      </a:lnTo>
                      <a:lnTo>
                        <a:pt x="85" y="9"/>
                      </a:lnTo>
                      <a:lnTo>
                        <a:pt x="99" y="13"/>
                      </a:lnTo>
                      <a:lnTo>
                        <a:pt x="113" y="17"/>
                      </a:lnTo>
                      <a:lnTo>
                        <a:pt x="126" y="23"/>
                      </a:lnTo>
                      <a:lnTo>
                        <a:pt x="138" y="29"/>
                      </a:lnTo>
                      <a:lnTo>
                        <a:pt x="151" y="36"/>
                      </a:lnTo>
                      <a:lnTo>
                        <a:pt x="164" y="43"/>
                      </a:lnTo>
                      <a:lnTo>
                        <a:pt x="176" y="50"/>
                      </a:lnTo>
                      <a:lnTo>
                        <a:pt x="189" y="57"/>
                      </a:lnTo>
                      <a:lnTo>
                        <a:pt x="200" y="65"/>
                      </a:lnTo>
                      <a:lnTo>
                        <a:pt x="212" y="74"/>
                      </a:lnTo>
                      <a:lnTo>
                        <a:pt x="223" y="82"/>
                      </a:lnTo>
                      <a:lnTo>
                        <a:pt x="235" y="91"/>
                      </a:lnTo>
                      <a:lnTo>
                        <a:pt x="246" y="100"/>
                      </a:lnTo>
                      <a:lnTo>
                        <a:pt x="258" y="109"/>
                      </a:lnTo>
                      <a:lnTo>
                        <a:pt x="268" y="120"/>
                      </a:lnTo>
                      <a:lnTo>
                        <a:pt x="279" y="130"/>
                      </a:lnTo>
                      <a:lnTo>
                        <a:pt x="289" y="141"/>
                      </a:lnTo>
                      <a:lnTo>
                        <a:pt x="297" y="149"/>
                      </a:lnTo>
                      <a:lnTo>
                        <a:pt x="305" y="158"/>
                      </a:lnTo>
                      <a:lnTo>
                        <a:pt x="313" y="166"/>
                      </a:lnTo>
                      <a:lnTo>
                        <a:pt x="323" y="174"/>
                      </a:lnTo>
                      <a:lnTo>
                        <a:pt x="331" y="183"/>
                      </a:lnTo>
                      <a:lnTo>
                        <a:pt x="339" y="191"/>
                      </a:lnTo>
                      <a:lnTo>
                        <a:pt x="348" y="199"/>
                      </a:lnTo>
                      <a:lnTo>
                        <a:pt x="356" y="207"/>
                      </a:lnTo>
                      <a:lnTo>
                        <a:pt x="362" y="199"/>
                      </a:lnTo>
                      <a:lnTo>
                        <a:pt x="367" y="190"/>
                      </a:lnTo>
                      <a:lnTo>
                        <a:pt x="373" y="180"/>
                      </a:lnTo>
                      <a:lnTo>
                        <a:pt x="379" y="168"/>
                      </a:lnTo>
                      <a:lnTo>
                        <a:pt x="385" y="157"/>
                      </a:lnTo>
                      <a:lnTo>
                        <a:pt x="390" y="145"/>
                      </a:lnTo>
                      <a:lnTo>
                        <a:pt x="397" y="135"/>
                      </a:lnTo>
                      <a:lnTo>
                        <a:pt x="404" y="126"/>
                      </a:lnTo>
                      <a:lnTo>
                        <a:pt x="420" y="113"/>
                      </a:lnTo>
                      <a:lnTo>
                        <a:pt x="440" y="105"/>
                      </a:lnTo>
                      <a:lnTo>
                        <a:pt x="463" y="101"/>
                      </a:lnTo>
                      <a:lnTo>
                        <a:pt x="488" y="101"/>
                      </a:lnTo>
                      <a:lnTo>
                        <a:pt x="513" y="105"/>
                      </a:lnTo>
                      <a:lnTo>
                        <a:pt x="534" y="112"/>
                      </a:lnTo>
                      <a:lnTo>
                        <a:pt x="554" y="121"/>
                      </a:lnTo>
                      <a:lnTo>
                        <a:pt x="569" y="134"/>
                      </a:lnTo>
                      <a:lnTo>
                        <a:pt x="592" y="168"/>
                      </a:lnTo>
                      <a:lnTo>
                        <a:pt x="605" y="204"/>
                      </a:lnTo>
                      <a:lnTo>
                        <a:pt x="610" y="242"/>
                      </a:lnTo>
                      <a:lnTo>
                        <a:pt x="613" y="281"/>
                      </a:lnTo>
                      <a:lnTo>
                        <a:pt x="612" y="320"/>
                      </a:lnTo>
                      <a:lnTo>
                        <a:pt x="610" y="361"/>
                      </a:lnTo>
                      <a:lnTo>
                        <a:pt x="612" y="401"/>
                      </a:lnTo>
                      <a:lnTo>
                        <a:pt x="617" y="440"/>
                      </a:lnTo>
                      <a:lnTo>
                        <a:pt x="630" y="433"/>
                      </a:lnTo>
                      <a:lnTo>
                        <a:pt x="644" y="426"/>
                      </a:lnTo>
                      <a:lnTo>
                        <a:pt x="657" y="420"/>
                      </a:lnTo>
                      <a:lnTo>
                        <a:pt x="670" y="415"/>
                      </a:lnTo>
                      <a:lnTo>
                        <a:pt x="684" y="410"/>
                      </a:lnTo>
                      <a:lnTo>
                        <a:pt x="699" y="407"/>
                      </a:lnTo>
                      <a:lnTo>
                        <a:pt x="713" y="403"/>
                      </a:lnTo>
                      <a:lnTo>
                        <a:pt x="728" y="401"/>
                      </a:lnTo>
                      <a:lnTo>
                        <a:pt x="742" y="400"/>
                      </a:lnTo>
                      <a:lnTo>
                        <a:pt x="757" y="399"/>
                      </a:lnTo>
                      <a:lnTo>
                        <a:pt x="771" y="400"/>
                      </a:lnTo>
                      <a:lnTo>
                        <a:pt x="786" y="402"/>
                      </a:lnTo>
                      <a:lnTo>
                        <a:pt x="799" y="404"/>
                      </a:lnTo>
                      <a:lnTo>
                        <a:pt x="814" y="409"/>
                      </a:lnTo>
                      <a:lnTo>
                        <a:pt x="828" y="416"/>
                      </a:lnTo>
                      <a:lnTo>
                        <a:pt x="842" y="423"/>
                      </a:lnTo>
                      <a:lnTo>
                        <a:pt x="858" y="433"/>
                      </a:lnTo>
                      <a:lnTo>
                        <a:pt x="874" y="444"/>
                      </a:lnTo>
                      <a:lnTo>
                        <a:pt x="889" y="456"/>
                      </a:lnTo>
                      <a:lnTo>
                        <a:pt x="902" y="470"/>
                      </a:lnTo>
                      <a:lnTo>
                        <a:pt x="912" y="485"/>
                      </a:lnTo>
                      <a:lnTo>
                        <a:pt x="919" y="501"/>
                      </a:lnTo>
                      <a:lnTo>
                        <a:pt x="923" y="518"/>
                      </a:lnTo>
                      <a:lnTo>
                        <a:pt x="921" y="537"/>
                      </a:lnTo>
                      <a:lnTo>
                        <a:pt x="917" y="563"/>
                      </a:lnTo>
                      <a:lnTo>
                        <a:pt x="909" y="590"/>
                      </a:lnTo>
                      <a:lnTo>
                        <a:pt x="898" y="615"/>
                      </a:lnTo>
                      <a:lnTo>
                        <a:pt x="887" y="639"/>
                      </a:lnTo>
                      <a:lnTo>
                        <a:pt x="872" y="662"/>
                      </a:lnTo>
                      <a:lnTo>
                        <a:pt x="856" y="683"/>
                      </a:lnTo>
                      <a:lnTo>
                        <a:pt x="839" y="704"/>
                      </a:lnTo>
                      <a:lnTo>
                        <a:pt x="819" y="722"/>
                      </a:lnTo>
                      <a:lnTo>
                        <a:pt x="835" y="729"/>
                      </a:lnTo>
                      <a:lnTo>
                        <a:pt x="852" y="736"/>
                      </a:lnTo>
                      <a:lnTo>
                        <a:pt x="870" y="743"/>
                      </a:lnTo>
                      <a:lnTo>
                        <a:pt x="887" y="751"/>
                      </a:lnTo>
                      <a:lnTo>
                        <a:pt x="904" y="760"/>
                      </a:lnTo>
                      <a:lnTo>
                        <a:pt x="921" y="768"/>
                      </a:lnTo>
                      <a:lnTo>
                        <a:pt x="938" y="779"/>
                      </a:lnTo>
                      <a:lnTo>
                        <a:pt x="954" y="788"/>
                      </a:lnTo>
                      <a:lnTo>
                        <a:pt x="986" y="811"/>
                      </a:lnTo>
                      <a:lnTo>
                        <a:pt x="1010" y="835"/>
                      </a:lnTo>
                      <a:lnTo>
                        <a:pt x="1027" y="860"/>
                      </a:lnTo>
                      <a:lnTo>
                        <a:pt x="1039" y="886"/>
                      </a:lnTo>
                      <a:lnTo>
                        <a:pt x="1044" y="911"/>
                      </a:lnTo>
                      <a:lnTo>
                        <a:pt x="1044" y="938"/>
                      </a:lnTo>
                      <a:lnTo>
                        <a:pt x="1040" y="964"/>
                      </a:lnTo>
                      <a:lnTo>
                        <a:pt x="1032" y="992"/>
                      </a:lnTo>
                      <a:lnTo>
                        <a:pt x="1025" y="1010"/>
                      </a:lnTo>
                      <a:lnTo>
                        <a:pt x="1017" y="1029"/>
                      </a:lnTo>
                      <a:lnTo>
                        <a:pt x="1008" y="1046"/>
                      </a:lnTo>
                      <a:lnTo>
                        <a:pt x="997" y="1063"/>
                      </a:lnTo>
                      <a:lnTo>
                        <a:pt x="985" y="1078"/>
                      </a:lnTo>
                      <a:lnTo>
                        <a:pt x="970" y="1091"/>
                      </a:lnTo>
                      <a:lnTo>
                        <a:pt x="953" y="1100"/>
                      </a:lnTo>
                      <a:lnTo>
                        <a:pt x="932" y="1106"/>
                      </a:lnTo>
                      <a:lnTo>
                        <a:pt x="920" y="1108"/>
                      </a:lnTo>
                      <a:lnTo>
                        <a:pt x="909" y="1109"/>
                      </a:lnTo>
                      <a:lnTo>
                        <a:pt x="896" y="1112"/>
                      </a:lnTo>
                      <a:lnTo>
                        <a:pt x="885" y="1113"/>
                      </a:lnTo>
                      <a:lnTo>
                        <a:pt x="873" y="1114"/>
                      </a:lnTo>
                      <a:lnTo>
                        <a:pt x="860" y="1115"/>
                      </a:lnTo>
                      <a:lnTo>
                        <a:pt x="849" y="1115"/>
                      </a:lnTo>
                      <a:lnTo>
                        <a:pt x="837" y="1115"/>
                      </a:lnTo>
                      <a:lnTo>
                        <a:pt x="843" y="1125"/>
                      </a:lnTo>
                      <a:lnTo>
                        <a:pt x="848" y="1136"/>
                      </a:lnTo>
                      <a:lnTo>
                        <a:pt x="852" y="1148"/>
                      </a:lnTo>
                      <a:lnTo>
                        <a:pt x="858" y="1160"/>
                      </a:lnTo>
                      <a:lnTo>
                        <a:pt x="862" y="1173"/>
                      </a:lnTo>
                      <a:lnTo>
                        <a:pt x="866" y="1185"/>
                      </a:lnTo>
                      <a:lnTo>
                        <a:pt x="870" y="1197"/>
                      </a:lnTo>
                      <a:lnTo>
                        <a:pt x="872" y="1208"/>
                      </a:lnTo>
                      <a:lnTo>
                        <a:pt x="840" y="1213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094" name="Freeform 57" descr="Зеленый мрамор"/>
                <p:cNvSpPr>
                  <a:spLocks/>
                </p:cNvSpPr>
                <p:nvPr/>
              </p:nvSpPr>
              <p:spPr bwMode="auto">
                <a:xfrm>
                  <a:off x="2371" y="2040"/>
                  <a:ext cx="275" cy="509"/>
                </a:xfrm>
                <a:custGeom>
                  <a:avLst/>
                  <a:gdLst>
                    <a:gd name="T0" fmla="*/ 8 w 548"/>
                    <a:gd name="T1" fmla="*/ 15 h 1019"/>
                    <a:gd name="T2" fmla="*/ 9 w 548"/>
                    <a:gd name="T3" fmla="*/ 14 h 1019"/>
                    <a:gd name="T4" fmla="*/ 9 w 548"/>
                    <a:gd name="T5" fmla="*/ 13 h 1019"/>
                    <a:gd name="T6" fmla="*/ 8 w 548"/>
                    <a:gd name="T7" fmla="*/ 13 h 1019"/>
                    <a:gd name="T8" fmla="*/ 7 w 548"/>
                    <a:gd name="T9" fmla="*/ 14 h 1019"/>
                    <a:gd name="T10" fmla="*/ 6 w 548"/>
                    <a:gd name="T11" fmla="*/ 14 h 1019"/>
                    <a:gd name="T12" fmla="*/ 4 w 548"/>
                    <a:gd name="T13" fmla="*/ 14 h 1019"/>
                    <a:gd name="T14" fmla="*/ 4 w 548"/>
                    <a:gd name="T15" fmla="*/ 13 h 1019"/>
                    <a:gd name="T16" fmla="*/ 4 w 548"/>
                    <a:gd name="T17" fmla="*/ 12 h 1019"/>
                    <a:gd name="T18" fmla="*/ 5 w 548"/>
                    <a:gd name="T19" fmla="*/ 10 h 1019"/>
                    <a:gd name="T20" fmla="*/ 6 w 548"/>
                    <a:gd name="T21" fmla="*/ 9 h 1019"/>
                    <a:gd name="T22" fmla="*/ 5 w 548"/>
                    <a:gd name="T23" fmla="*/ 9 h 1019"/>
                    <a:gd name="T24" fmla="*/ 4 w 548"/>
                    <a:gd name="T25" fmla="*/ 9 h 1019"/>
                    <a:gd name="T26" fmla="*/ 3 w 548"/>
                    <a:gd name="T27" fmla="*/ 8 h 1019"/>
                    <a:gd name="T28" fmla="*/ 2 w 548"/>
                    <a:gd name="T29" fmla="*/ 8 h 1019"/>
                    <a:gd name="T30" fmla="*/ 2 w 548"/>
                    <a:gd name="T31" fmla="*/ 8 h 1019"/>
                    <a:gd name="T32" fmla="*/ 1 w 548"/>
                    <a:gd name="T33" fmla="*/ 7 h 1019"/>
                    <a:gd name="T34" fmla="*/ 1 w 548"/>
                    <a:gd name="T35" fmla="*/ 7 h 1019"/>
                    <a:gd name="T36" fmla="*/ 1 w 548"/>
                    <a:gd name="T37" fmla="*/ 6 h 1019"/>
                    <a:gd name="T38" fmla="*/ 1 w 548"/>
                    <a:gd name="T39" fmla="*/ 5 h 1019"/>
                    <a:gd name="T40" fmla="*/ 2 w 548"/>
                    <a:gd name="T41" fmla="*/ 4 h 1019"/>
                    <a:gd name="T42" fmla="*/ 2 w 548"/>
                    <a:gd name="T43" fmla="*/ 3 h 1019"/>
                    <a:gd name="T44" fmla="*/ 1 w 548"/>
                    <a:gd name="T45" fmla="*/ 3 h 1019"/>
                    <a:gd name="T46" fmla="*/ 1 w 548"/>
                    <a:gd name="T47" fmla="*/ 2 h 1019"/>
                    <a:gd name="T48" fmla="*/ 1 w 548"/>
                    <a:gd name="T49" fmla="*/ 1 h 1019"/>
                    <a:gd name="T50" fmla="*/ 1 w 548"/>
                    <a:gd name="T51" fmla="*/ 0 h 1019"/>
                    <a:gd name="T52" fmla="*/ 2 w 548"/>
                    <a:gd name="T53" fmla="*/ 0 h 1019"/>
                    <a:gd name="T54" fmla="*/ 2 w 548"/>
                    <a:gd name="T55" fmla="*/ 0 h 1019"/>
                    <a:gd name="T56" fmla="*/ 3 w 548"/>
                    <a:gd name="T57" fmla="*/ 0 h 1019"/>
                    <a:gd name="T58" fmla="*/ 3 w 548"/>
                    <a:gd name="T59" fmla="*/ 1 h 1019"/>
                    <a:gd name="T60" fmla="*/ 2 w 548"/>
                    <a:gd name="T61" fmla="*/ 0 h 1019"/>
                    <a:gd name="T62" fmla="*/ 1 w 548"/>
                    <a:gd name="T63" fmla="*/ 1 h 1019"/>
                    <a:gd name="T64" fmla="*/ 2 w 548"/>
                    <a:gd name="T65" fmla="*/ 2 h 1019"/>
                    <a:gd name="T66" fmla="*/ 3 w 548"/>
                    <a:gd name="T67" fmla="*/ 2 h 1019"/>
                    <a:gd name="T68" fmla="*/ 4 w 548"/>
                    <a:gd name="T69" fmla="*/ 3 h 1019"/>
                    <a:gd name="T70" fmla="*/ 4 w 548"/>
                    <a:gd name="T71" fmla="*/ 3 h 1019"/>
                    <a:gd name="T72" fmla="*/ 3 w 548"/>
                    <a:gd name="T73" fmla="*/ 3 h 1019"/>
                    <a:gd name="T74" fmla="*/ 2 w 548"/>
                    <a:gd name="T75" fmla="*/ 4 h 1019"/>
                    <a:gd name="T76" fmla="*/ 2 w 548"/>
                    <a:gd name="T77" fmla="*/ 5 h 1019"/>
                    <a:gd name="T78" fmla="*/ 1 w 548"/>
                    <a:gd name="T79" fmla="*/ 6 h 1019"/>
                    <a:gd name="T80" fmla="*/ 2 w 548"/>
                    <a:gd name="T81" fmla="*/ 6 h 1019"/>
                    <a:gd name="T82" fmla="*/ 3 w 548"/>
                    <a:gd name="T83" fmla="*/ 7 h 1019"/>
                    <a:gd name="T84" fmla="*/ 4 w 548"/>
                    <a:gd name="T85" fmla="*/ 7 h 1019"/>
                    <a:gd name="T86" fmla="*/ 5 w 548"/>
                    <a:gd name="T87" fmla="*/ 8 h 1019"/>
                    <a:gd name="T88" fmla="*/ 6 w 548"/>
                    <a:gd name="T89" fmla="*/ 8 h 1019"/>
                    <a:gd name="T90" fmla="*/ 6 w 548"/>
                    <a:gd name="T91" fmla="*/ 8 h 1019"/>
                    <a:gd name="T92" fmla="*/ 6 w 548"/>
                    <a:gd name="T93" fmla="*/ 9 h 1019"/>
                    <a:gd name="T94" fmla="*/ 5 w 548"/>
                    <a:gd name="T95" fmla="*/ 11 h 1019"/>
                    <a:gd name="T96" fmla="*/ 4 w 548"/>
                    <a:gd name="T97" fmla="*/ 12 h 1019"/>
                    <a:gd name="T98" fmla="*/ 5 w 548"/>
                    <a:gd name="T99" fmla="*/ 13 h 1019"/>
                    <a:gd name="T100" fmla="*/ 6 w 548"/>
                    <a:gd name="T101" fmla="*/ 13 h 1019"/>
                    <a:gd name="T102" fmla="*/ 7 w 548"/>
                    <a:gd name="T103" fmla="*/ 13 h 1019"/>
                    <a:gd name="T104" fmla="*/ 8 w 548"/>
                    <a:gd name="T105" fmla="*/ 13 h 1019"/>
                    <a:gd name="T106" fmla="*/ 9 w 548"/>
                    <a:gd name="T107" fmla="*/ 12 h 1019"/>
                    <a:gd name="T108" fmla="*/ 9 w 548"/>
                    <a:gd name="T109" fmla="*/ 15 h 101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548"/>
                    <a:gd name="T166" fmla="*/ 0 h 1019"/>
                    <a:gd name="T167" fmla="*/ 548 w 548"/>
                    <a:gd name="T168" fmla="*/ 1019 h 1019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548" h="1019">
                      <a:moveTo>
                        <a:pt x="492" y="1019"/>
                      </a:moveTo>
                      <a:lnTo>
                        <a:pt x="496" y="1005"/>
                      </a:lnTo>
                      <a:lnTo>
                        <a:pt x="502" y="989"/>
                      </a:lnTo>
                      <a:lnTo>
                        <a:pt x="508" y="970"/>
                      </a:lnTo>
                      <a:lnTo>
                        <a:pt x="513" y="953"/>
                      </a:lnTo>
                      <a:lnTo>
                        <a:pt x="517" y="935"/>
                      </a:lnTo>
                      <a:lnTo>
                        <a:pt x="518" y="916"/>
                      </a:lnTo>
                      <a:lnTo>
                        <a:pt x="518" y="898"/>
                      </a:lnTo>
                      <a:lnTo>
                        <a:pt x="516" y="882"/>
                      </a:lnTo>
                      <a:lnTo>
                        <a:pt x="510" y="880"/>
                      </a:lnTo>
                      <a:lnTo>
                        <a:pt x="498" y="884"/>
                      </a:lnTo>
                      <a:lnTo>
                        <a:pt x="478" y="892"/>
                      </a:lnTo>
                      <a:lnTo>
                        <a:pt x="455" y="902"/>
                      </a:lnTo>
                      <a:lnTo>
                        <a:pt x="430" y="913"/>
                      </a:lnTo>
                      <a:lnTo>
                        <a:pt x="404" y="924"/>
                      </a:lnTo>
                      <a:lnTo>
                        <a:pt x="380" y="933"/>
                      </a:lnTo>
                      <a:lnTo>
                        <a:pt x="359" y="940"/>
                      </a:lnTo>
                      <a:lnTo>
                        <a:pt x="329" y="945"/>
                      </a:lnTo>
                      <a:lnTo>
                        <a:pt x="301" y="941"/>
                      </a:lnTo>
                      <a:lnTo>
                        <a:pt x="273" y="933"/>
                      </a:lnTo>
                      <a:lnTo>
                        <a:pt x="249" y="920"/>
                      </a:lnTo>
                      <a:lnTo>
                        <a:pt x="228" y="902"/>
                      </a:lnTo>
                      <a:lnTo>
                        <a:pt x="212" y="883"/>
                      </a:lnTo>
                      <a:lnTo>
                        <a:pt x="202" y="861"/>
                      </a:lnTo>
                      <a:lnTo>
                        <a:pt x="197" y="839"/>
                      </a:lnTo>
                      <a:lnTo>
                        <a:pt x="199" y="803"/>
                      </a:lnTo>
                      <a:lnTo>
                        <a:pt x="207" y="770"/>
                      </a:lnTo>
                      <a:lnTo>
                        <a:pt x="220" y="736"/>
                      </a:lnTo>
                      <a:lnTo>
                        <a:pt x="237" y="704"/>
                      </a:lnTo>
                      <a:lnTo>
                        <a:pt x="258" y="673"/>
                      </a:lnTo>
                      <a:lnTo>
                        <a:pt x="280" y="642"/>
                      </a:lnTo>
                      <a:lnTo>
                        <a:pt x="303" y="612"/>
                      </a:lnTo>
                      <a:lnTo>
                        <a:pt x="326" y="582"/>
                      </a:lnTo>
                      <a:lnTo>
                        <a:pt x="310" y="582"/>
                      </a:lnTo>
                      <a:lnTo>
                        <a:pt x="295" y="582"/>
                      </a:lnTo>
                      <a:lnTo>
                        <a:pt x="279" y="582"/>
                      </a:lnTo>
                      <a:lnTo>
                        <a:pt x="264" y="581"/>
                      </a:lnTo>
                      <a:lnTo>
                        <a:pt x="248" y="581"/>
                      </a:lnTo>
                      <a:lnTo>
                        <a:pt x="231" y="580"/>
                      </a:lnTo>
                      <a:lnTo>
                        <a:pt x="215" y="579"/>
                      </a:lnTo>
                      <a:lnTo>
                        <a:pt x="199" y="577"/>
                      </a:lnTo>
                      <a:lnTo>
                        <a:pt x="181" y="575"/>
                      </a:lnTo>
                      <a:lnTo>
                        <a:pt x="162" y="572"/>
                      </a:lnTo>
                      <a:lnTo>
                        <a:pt x="144" y="567"/>
                      </a:lnTo>
                      <a:lnTo>
                        <a:pt x="124" y="560"/>
                      </a:lnTo>
                      <a:lnTo>
                        <a:pt x="106" y="553"/>
                      </a:lnTo>
                      <a:lnTo>
                        <a:pt x="87" y="544"/>
                      </a:lnTo>
                      <a:lnTo>
                        <a:pt x="70" y="535"/>
                      </a:lnTo>
                      <a:lnTo>
                        <a:pt x="54" y="523"/>
                      </a:lnTo>
                      <a:lnTo>
                        <a:pt x="39" y="512"/>
                      </a:lnTo>
                      <a:lnTo>
                        <a:pt x="26" y="498"/>
                      </a:lnTo>
                      <a:lnTo>
                        <a:pt x="15" y="484"/>
                      </a:lnTo>
                      <a:lnTo>
                        <a:pt x="7" y="469"/>
                      </a:lnTo>
                      <a:lnTo>
                        <a:pt x="2" y="453"/>
                      </a:lnTo>
                      <a:lnTo>
                        <a:pt x="0" y="436"/>
                      </a:lnTo>
                      <a:lnTo>
                        <a:pt x="1" y="419"/>
                      </a:lnTo>
                      <a:lnTo>
                        <a:pt x="6" y="400"/>
                      </a:lnTo>
                      <a:lnTo>
                        <a:pt x="16" y="375"/>
                      </a:lnTo>
                      <a:lnTo>
                        <a:pt x="28" y="351"/>
                      </a:lnTo>
                      <a:lnTo>
                        <a:pt x="40" y="328"/>
                      </a:lnTo>
                      <a:lnTo>
                        <a:pt x="55" y="307"/>
                      </a:lnTo>
                      <a:lnTo>
                        <a:pt x="71" y="288"/>
                      </a:lnTo>
                      <a:lnTo>
                        <a:pt x="87" y="271"/>
                      </a:lnTo>
                      <a:lnTo>
                        <a:pt x="106" y="255"/>
                      </a:lnTo>
                      <a:lnTo>
                        <a:pt x="125" y="241"/>
                      </a:lnTo>
                      <a:lnTo>
                        <a:pt x="107" y="233"/>
                      </a:lnTo>
                      <a:lnTo>
                        <a:pt x="89" y="224"/>
                      </a:lnTo>
                      <a:lnTo>
                        <a:pt x="73" y="211"/>
                      </a:lnTo>
                      <a:lnTo>
                        <a:pt x="59" y="197"/>
                      </a:lnTo>
                      <a:lnTo>
                        <a:pt x="46" y="182"/>
                      </a:lnTo>
                      <a:lnTo>
                        <a:pt x="37" y="165"/>
                      </a:lnTo>
                      <a:lnTo>
                        <a:pt x="30" y="147"/>
                      </a:lnTo>
                      <a:lnTo>
                        <a:pt x="26" y="127"/>
                      </a:lnTo>
                      <a:lnTo>
                        <a:pt x="26" y="110"/>
                      </a:lnTo>
                      <a:lnTo>
                        <a:pt x="29" y="95"/>
                      </a:lnTo>
                      <a:lnTo>
                        <a:pt x="33" y="80"/>
                      </a:lnTo>
                      <a:lnTo>
                        <a:pt x="39" y="65"/>
                      </a:lnTo>
                      <a:lnTo>
                        <a:pt x="48" y="52"/>
                      </a:lnTo>
                      <a:lnTo>
                        <a:pt x="58" y="41"/>
                      </a:lnTo>
                      <a:lnTo>
                        <a:pt x="69" y="30"/>
                      </a:lnTo>
                      <a:lnTo>
                        <a:pt x="82" y="21"/>
                      </a:lnTo>
                      <a:lnTo>
                        <a:pt x="96" y="13"/>
                      </a:lnTo>
                      <a:lnTo>
                        <a:pt x="111" y="7"/>
                      </a:lnTo>
                      <a:lnTo>
                        <a:pt x="125" y="4"/>
                      </a:lnTo>
                      <a:lnTo>
                        <a:pt x="142" y="2"/>
                      </a:lnTo>
                      <a:lnTo>
                        <a:pt x="159" y="0"/>
                      </a:lnTo>
                      <a:lnTo>
                        <a:pt x="175" y="3"/>
                      </a:lnTo>
                      <a:lnTo>
                        <a:pt x="192" y="6"/>
                      </a:lnTo>
                      <a:lnTo>
                        <a:pt x="208" y="13"/>
                      </a:lnTo>
                      <a:lnTo>
                        <a:pt x="182" y="70"/>
                      </a:lnTo>
                      <a:lnTo>
                        <a:pt x="164" y="61"/>
                      </a:lnTo>
                      <a:lnTo>
                        <a:pt x="140" y="55"/>
                      </a:lnTo>
                      <a:lnTo>
                        <a:pt x="115" y="52"/>
                      </a:lnTo>
                      <a:lnTo>
                        <a:pt x="91" y="55"/>
                      </a:lnTo>
                      <a:lnTo>
                        <a:pt x="73" y="61"/>
                      </a:lnTo>
                      <a:lnTo>
                        <a:pt x="62" y="75"/>
                      </a:lnTo>
                      <a:lnTo>
                        <a:pt x="62" y="98"/>
                      </a:lnTo>
                      <a:lnTo>
                        <a:pt x="76" y="129"/>
                      </a:lnTo>
                      <a:lnTo>
                        <a:pt x="92" y="147"/>
                      </a:lnTo>
                      <a:lnTo>
                        <a:pt x="113" y="162"/>
                      </a:lnTo>
                      <a:lnTo>
                        <a:pt x="137" y="174"/>
                      </a:lnTo>
                      <a:lnTo>
                        <a:pt x="162" y="184"/>
                      </a:lnTo>
                      <a:lnTo>
                        <a:pt x="185" y="192"/>
                      </a:lnTo>
                      <a:lnTo>
                        <a:pt x="205" y="196"/>
                      </a:lnTo>
                      <a:lnTo>
                        <a:pt x="219" y="200"/>
                      </a:lnTo>
                      <a:lnTo>
                        <a:pt x="225" y="201"/>
                      </a:lnTo>
                      <a:lnTo>
                        <a:pt x="222" y="203"/>
                      </a:lnTo>
                      <a:lnTo>
                        <a:pt x="214" y="209"/>
                      </a:lnTo>
                      <a:lnTo>
                        <a:pt x="204" y="217"/>
                      </a:lnTo>
                      <a:lnTo>
                        <a:pt x="189" y="227"/>
                      </a:lnTo>
                      <a:lnTo>
                        <a:pt x="173" y="241"/>
                      </a:lnTo>
                      <a:lnTo>
                        <a:pt x="155" y="256"/>
                      </a:lnTo>
                      <a:lnTo>
                        <a:pt x="137" y="272"/>
                      </a:lnTo>
                      <a:lnTo>
                        <a:pt x="119" y="290"/>
                      </a:lnTo>
                      <a:lnTo>
                        <a:pt x="100" y="308"/>
                      </a:lnTo>
                      <a:lnTo>
                        <a:pt x="85" y="328"/>
                      </a:lnTo>
                      <a:lnTo>
                        <a:pt x="71" y="346"/>
                      </a:lnTo>
                      <a:lnTo>
                        <a:pt x="61" y="364"/>
                      </a:lnTo>
                      <a:lnTo>
                        <a:pt x="54" y="383"/>
                      </a:lnTo>
                      <a:lnTo>
                        <a:pt x="52" y="400"/>
                      </a:lnTo>
                      <a:lnTo>
                        <a:pt x="55" y="416"/>
                      </a:lnTo>
                      <a:lnTo>
                        <a:pt x="66" y="431"/>
                      </a:lnTo>
                      <a:lnTo>
                        <a:pt x="83" y="447"/>
                      </a:lnTo>
                      <a:lnTo>
                        <a:pt x="104" y="461"/>
                      </a:lnTo>
                      <a:lnTo>
                        <a:pt x="125" y="474"/>
                      </a:lnTo>
                      <a:lnTo>
                        <a:pt x="150" y="485"/>
                      </a:lnTo>
                      <a:lnTo>
                        <a:pt x="175" y="495"/>
                      </a:lnTo>
                      <a:lnTo>
                        <a:pt x="200" y="504"/>
                      </a:lnTo>
                      <a:lnTo>
                        <a:pt x="227" y="511"/>
                      </a:lnTo>
                      <a:lnTo>
                        <a:pt x="252" y="516"/>
                      </a:lnTo>
                      <a:lnTo>
                        <a:pt x="276" y="521"/>
                      </a:lnTo>
                      <a:lnTo>
                        <a:pt x="299" y="526"/>
                      </a:lnTo>
                      <a:lnTo>
                        <a:pt x="320" y="529"/>
                      </a:lnTo>
                      <a:lnTo>
                        <a:pt x="339" y="530"/>
                      </a:lnTo>
                      <a:lnTo>
                        <a:pt x="354" y="533"/>
                      </a:lnTo>
                      <a:lnTo>
                        <a:pt x="365" y="534"/>
                      </a:lnTo>
                      <a:lnTo>
                        <a:pt x="373" y="534"/>
                      </a:lnTo>
                      <a:lnTo>
                        <a:pt x="375" y="534"/>
                      </a:lnTo>
                      <a:lnTo>
                        <a:pt x="369" y="545"/>
                      </a:lnTo>
                      <a:lnTo>
                        <a:pt x="352" y="571"/>
                      </a:lnTo>
                      <a:lnTo>
                        <a:pt x="331" y="606"/>
                      </a:lnTo>
                      <a:lnTo>
                        <a:pt x="306" y="648"/>
                      </a:lnTo>
                      <a:lnTo>
                        <a:pt x="282" y="690"/>
                      </a:lnTo>
                      <a:lnTo>
                        <a:pt x="261" y="732"/>
                      </a:lnTo>
                      <a:lnTo>
                        <a:pt x="246" y="766"/>
                      </a:lnTo>
                      <a:lnTo>
                        <a:pt x="243" y="789"/>
                      </a:lnTo>
                      <a:lnTo>
                        <a:pt x="248" y="810"/>
                      </a:lnTo>
                      <a:lnTo>
                        <a:pt x="256" y="829"/>
                      </a:lnTo>
                      <a:lnTo>
                        <a:pt x="267" y="845"/>
                      </a:lnTo>
                      <a:lnTo>
                        <a:pt x="281" y="857"/>
                      </a:lnTo>
                      <a:lnTo>
                        <a:pt x="299" y="867"/>
                      </a:lnTo>
                      <a:lnTo>
                        <a:pt x="320" y="873"/>
                      </a:lnTo>
                      <a:lnTo>
                        <a:pt x="344" y="876"/>
                      </a:lnTo>
                      <a:lnTo>
                        <a:pt x="372" y="873"/>
                      </a:lnTo>
                      <a:lnTo>
                        <a:pt x="395" y="869"/>
                      </a:lnTo>
                      <a:lnTo>
                        <a:pt x="417" y="863"/>
                      </a:lnTo>
                      <a:lnTo>
                        <a:pt x="439" y="855"/>
                      </a:lnTo>
                      <a:lnTo>
                        <a:pt x="460" y="847"/>
                      </a:lnTo>
                      <a:lnTo>
                        <a:pt x="480" y="839"/>
                      </a:lnTo>
                      <a:lnTo>
                        <a:pt x="501" y="832"/>
                      </a:lnTo>
                      <a:lnTo>
                        <a:pt x="522" y="827"/>
                      </a:lnTo>
                      <a:lnTo>
                        <a:pt x="545" y="825"/>
                      </a:lnTo>
                      <a:lnTo>
                        <a:pt x="548" y="870"/>
                      </a:lnTo>
                      <a:lnTo>
                        <a:pt x="546" y="920"/>
                      </a:lnTo>
                      <a:lnTo>
                        <a:pt x="540" y="971"/>
                      </a:lnTo>
                      <a:lnTo>
                        <a:pt x="537" y="1017"/>
                      </a:lnTo>
                      <a:lnTo>
                        <a:pt x="492" y="1019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095" name="Freeform 58" descr="Зеленый мрамор"/>
                <p:cNvSpPr>
                  <a:spLocks/>
                </p:cNvSpPr>
                <p:nvPr/>
              </p:nvSpPr>
              <p:spPr bwMode="auto">
                <a:xfrm>
                  <a:off x="2615" y="2529"/>
                  <a:ext cx="196" cy="127"/>
                </a:xfrm>
                <a:custGeom>
                  <a:avLst/>
                  <a:gdLst>
                    <a:gd name="T0" fmla="*/ 0 w 393"/>
                    <a:gd name="T1" fmla="*/ 1 h 254"/>
                    <a:gd name="T2" fmla="*/ 0 w 393"/>
                    <a:gd name="T3" fmla="*/ 2 h 254"/>
                    <a:gd name="T4" fmla="*/ 0 w 393"/>
                    <a:gd name="T5" fmla="*/ 3 h 254"/>
                    <a:gd name="T6" fmla="*/ 0 w 393"/>
                    <a:gd name="T7" fmla="*/ 3 h 254"/>
                    <a:gd name="T8" fmla="*/ 0 w 393"/>
                    <a:gd name="T9" fmla="*/ 4 h 254"/>
                    <a:gd name="T10" fmla="*/ 1 w 393"/>
                    <a:gd name="T11" fmla="*/ 4 h 254"/>
                    <a:gd name="T12" fmla="*/ 2 w 393"/>
                    <a:gd name="T13" fmla="*/ 4 h 254"/>
                    <a:gd name="T14" fmla="*/ 2 w 393"/>
                    <a:gd name="T15" fmla="*/ 4 h 254"/>
                    <a:gd name="T16" fmla="*/ 3 w 393"/>
                    <a:gd name="T17" fmla="*/ 4 h 254"/>
                    <a:gd name="T18" fmla="*/ 3 w 393"/>
                    <a:gd name="T19" fmla="*/ 4 h 254"/>
                    <a:gd name="T20" fmla="*/ 4 w 393"/>
                    <a:gd name="T21" fmla="*/ 4 h 254"/>
                    <a:gd name="T22" fmla="*/ 4 w 393"/>
                    <a:gd name="T23" fmla="*/ 4 h 254"/>
                    <a:gd name="T24" fmla="*/ 5 w 393"/>
                    <a:gd name="T25" fmla="*/ 4 h 254"/>
                    <a:gd name="T26" fmla="*/ 5 w 393"/>
                    <a:gd name="T27" fmla="*/ 3 h 254"/>
                    <a:gd name="T28" fmla="*/ 5 w 393"/>
                    <a:gd name="T29" fmla="*/ 3 h 254"/>
                    <a:gd name="T30" fmla="*/ 6 w 393"/>
                    <a:gd name="T31" fmla="*/ 2 h 254"/>
                    <a:gd name="T32" fmla="*/ 6 w 393"/>
                    <a:gd name="T33" fmla="*/ 2 h 254"/>
                    <a:gd name="T34" fmla="*/ 6 w 393"/>
                    <a:gd name="T35" fmla="*/ 1 h 254"/>
                    <a:gd name="T36" fmla="*/ 5 w 393"/>
                    <a:gd name="T37" fmla="*/ 1 h 254"/>
                    <a:gd name="T38" fmla="*/ 5 w 393"/>
                    <a:gd name="T39" fmla="*/ 2 h 254"/>
                    <a:gd name="T40" fmla="*/ 5 w 393"/>
                    <a:gd name="T41" fmla="*/ 3 h 254"/>
                    <a:gd name="T42" fmla="*/ 5 w 393"/>
                    <a:gd name="T43" fmla="*/ 3 h 254"/>
                    <a:gd name="T44" fmla="*/ 4 w 393"/>
                    <a:gd name="T45" fmla="*/ 3 h 254"/>
                    <a:gd name="T46" fmla="*/ 4 w 393"/>
                    <a:gd name="T47" fmla="*/ 4 h 254"/>
                    <a:gd name="T48" fmla="*/ 3 w 393"/>
                    <a:gd name="T49" fmla="*/ 4 h 254"/>
                    <a:gd name="T50" fmla="*/ 3 w 393"/>
                    <a:gd name="T51" fmla="*/ 3 h 254"/>
                    <a:gd name="T52" fmla="*/ 2 w 393"/>
                    <a:gd name="T53" fmla="*/ 3 h 254"/>
                    <a:gd name="T54" fmla="*/ 1 w 393"/>
                    <a:gd name="T55" fmla="*/ 3 h 254"/>
                    <a:gd name="T56" fmla="*/ 1 w 393"/>
                    <a:gd name="T57" fmla="*/ 3 h 254"/>
                    <a:gd name="T58" fmla="*/ 1 w 393"/>
                    <a:gd name="T59" fmla="*/ 2 h 254"/>
                    <a:gd name="T60" fmla="*/ 0 w 393"/>
                    <a:gd name="T61" fmla="*/ 2 h 254"/>
                    <a:gd name="T62" fmla="*/ 0 w 393"/>
                    <a:gd name="T63" fmla="*/ 2 h 254"/>
                    <a:gd name="T64" fmla="*/ 0 w 393"/>
                    <a:gd name="T65" fmla="*/ 1 h 25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93"/>
                    <a:gd name="T100" fmla="*/ 0 h 254"/>
                    <a:gd name="T101" fmla="*/ 393 w 393"/>
                    <a:gd name="T102" fmla="*/ 254 h 25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93" h="254">
                      <a:moveTo>
                        <a:pt x="5" y="41"/>
                      </a:moveTo>
                      <a:lnTo>
                        <a:pt x="1" y="57"/>
                      </a:lnTo>
                      <a:lnTo>
                        <a:pt x="0" y="74"/>
                      </a:lnTo>
                      <a:lnTo>
                        <a:pt x="0" y="92"/>
                      </a:lnTo>
                      <a:lnTo>
                        <a:pt x="1" y="112"/>
                      </a:lnTo>
                      <a:lnTo>
                        <a:pt x="6" y="133"/>
                      </a:lnTo>
                      <a:lnTo>
                        <a:pt x="13" y="153"/>
                      </a:lnTo>
                      <a:lnTo>
                        <a:pt x="22" y="174"/>
                      </a:lnTo>
                      <a:lnTo>
                        <a:pt x="36" y="195"/>
                      </a:lnTo>
                      <a:lnTo>
                        <a:pt x="53" y="210"/>
                      </a:lnTo>
                      <a:lnTo>
                        <a:pt x="72" y="221"/>
                      </a:lnTo>
                      <a:lnTo>
                        <a:pt x="90" y="231"/>
                      </a:lnTo>
                      <a:lnTo>
                        <a:pt x="108" y="238"/>
                      </a:lnTo>
                      <a:lnTo>
                        <a:pt x="128" y="243"/>
                      </a:lnTo>
                      <a:lnTo>
                        <a:pt x="149" y="247"/>
                      </a:lnTo>
                      <a:lnTo>
                        <a:pt x="169" y="250"/>
                      </a:lnTo>
                      <a:lnTo>
                        <a:pt x="191" y="253"/>
                      </a:lnTo>
                      <a:lnTo>
                        <a:pt x="210" y="254"/>
                      </a:lnTo>
                      <a:lnTo>
                        <a:pt x="229" y="253"/>
                      </a:lnTo>
                      <a:lnTo>
                        <a:pt x="247" y="250"/>
                      </a:lnTo>
                      <a:lnTo>
                        <a:pt x="264" y="248"/>
                      </a:lnTo>
                      <a:lnTo>
                        <a:pt x="280" y="243"/>
                      </a:lnTo>
                      <a:lnTo>
                        <a:pt x="296" y="239"/>
                      </a:lnTo>
                      <a:lnTo>
                        <a:pt x="309" y="233"/>
                      </a:lnTo>
                      <a:lnTo>
                        <a:pt x="322" y="227"/>
                      </a:lnTo>
                      <a:lnTo>
                        <a:pt x="338" y="216"/>
                      </a:lnTo>
                      <a:lnTo>
                        <a:pt x="350" y="202"/>
                      </a:lnTo>
                      <a:lnTo>
                        <a:pt x="362" y="185"/>
                      </a:lnTo>
                      <a:lnTo>
                        <a:pt x="371" y="166"/>
                      </a:lnTo>
                      <a:lnTo>
                        <a:pt x="378" y="147"/>
                      </a:lnTo>
                      <a:lnTo>
                        <a:pt x="383" y="126"/>
                      </a:lnTo>
                      <a:lnTo>
                        <a:pt x="387" y="105"/>
                      </a:lnTo>
                      <a:lnTo>
                        <a:pt x="389" y="84"/>
                      </a:lnTo>
                      <a:lnTo>
                        <a:pt x="391" y="66"/>
                      </a:lnTo>
                      <a:lnTo>
                        <a:pt x="393" y="43"/>
                      </a:lnTo>
                      <a:lnTo>
                        <a:pt x="393" y="20"/>
                      </a:lnTo>
                      <a:lnTo>
                        <a:pt x="393" y="0"/>
                      </a:lnTo>
                      <a:lnTo>
                        <a:pt x="361" y="5"/>
                      </a:lnTo>
                      <a:lnTo>
                        <a:pt x="363" y="36"/>
                      </a:lnTo>
                      <a:lnTo>
                        <a:pt x="364" y="71"/>
                      </a:lnTo>
                      <a:lnTo>
                        <a:pt x="362" y="106"/>
                      </a:lnTo>
                      <a:lnTo>
                        <a:pt x="356" y="139"/>
                      </a:lnTo>
                      <a:lnTo>
                        <a:pt x="347" y="153"/>
                      </a:lnTo>
                      <a:lnTo>
                        <a:pt x="336" y="165"/>
                      </a:lnTo>
                      <a:lnTo>
                        <a:pt x="323" y="175"/>
                      </a:lnTo>
                      <a:lnTo>
                        <a:pt x="309" y="183"/>
                      </a:lnTo>
                      <a:lnTo>
                        <a:pt x="292" y="189"/>
                      </a:lnTo>
                      <a:lnTo>
                        <a:pt x="274" y="193"/>
                      </a:lnTo>
                      <a:lnTo>
                        <a:pt x="256" y="195"/>
                      </a:lnTo>
                      <a:lnTo>
                        <a:pt x="237" y="195"/>
                      </a:lnTo>
                      <a:lnTo>
                        <a:pt x="218" y="194"/>
                      </a:lnTo>
                      <a:lnTo>
                        <a:pt x="198" y="190"/>
                      </a:lnTo>
                      <a:lnTo>
                        <a:pt x="179" y="186"/>
                      </a:lnTo>
                      <a:lnTo>
                        <a:pt x="159" y="180"/>
                      </a:lnTo>
                      <a:lnTo>
                        <a:pt x="141" y="173"/>
                      </a:lnTo>
                      <a:lnTo>
                        <a:pt x="122" y="165"/>
                      </a:lnTo>
                      <a:lnTo>
                        <a:pt x="106" y="156"/>
                      </a:lnTo>
                      <a:lnTo>
                        <a:pt x="91" y="147"/>
                      </a:lnTo>
                      <a:lnTo>
                        <a:pt x="81" y="134"/>
                      </a:lnTo>
                      <a:lnTo>
                        <a:pt x="72" y="121"/>
                      </a:lnTo>
                      <a:lnTo>
                        <a:pt x="65" y="107"/>
                      </a:lnTo>
                      <a:lnTo>
                        <a:pt x="60" y="92"/>
                      </a:lnTo>
                      <a:lnTo>
                        <a:pt x="55" y="79"/>
                      </a:lnTo>
                      <a:lnTo>
                        <a:pt x="53" y="65"/>
                      </a:lnTo>
                      <a:lnTo>
                        <a:pt x="51" y="51"/>
                      </a:lnTo>
                      <a:lnTo>
                        <a:pt x="50" y="39"/>
                      </a:lnTo>
                      <a:lnTo>
                        <a:pt x="5" y="41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2055" name="Group 59"/>
            <p:cNvGrpSpPr>
              <a:grpSpLocks/>
            </p:cNvGrpSpPr>
            <p:nvPr/>
          </p:nvGrpSpPr>
          <p:grpSpPr bwMode="auto">
            <a:xfrm flipH="1">
              <a:off x="1985" y="2202"/>
              <a:ext cx="486" cy="532"/>
              <a:chOff x="3004" y="3011"/>
              <a:chExt cx="628" cy="820"/>
            </a:xfrm>
          </p:grpSpPr>
          <p:sp>
            <p:nvSpPr>
              <p:cNvPr id="32084" name="Freeform 60"/>
              <p:cNvSpPr>
                <a:spLocks/>
              </p:cNvSpPr>
              <p:nvPr/>
            </p:nvSpPr>
            <p:spPr bwMode="auto">
              <a:xfrm>
                <a:off x="3008" y="3021"/>
                <a:ext cx="563" cy="731"/>
              </a:xfrm>
              <a:custGeom>
                <a:avLst/>
                <a:gdLst>
                  <a:gd name="T0" fmla="*/ 400 w 563"/>
                  <a:gd name="T1" fmla="*/ 675 h 731"/>
                  <a:gd name="T2" fmla="*/ 469 w 563"/>
                  <a:gd name="T3" fmla="*/ 680 h 731"/>
                  <a:gd name="T4" fmla="*/ 541 w 563"/>
                  <a:gd name="T5" fmla="*/ 653 h 731"/>
                  <a:gd name="T6" fmla="*/ 532 w 563"/>
                  <a:gd name="T7" fmla="*/ 611 h 731"/>
                  <a:gd name="T8" fmla="*/ 496 w 563"/>
                  <a:gd name="T9" fmla="*/ 579 h 731"/>
                  <a:gd name="T10" fmla="*/ 541 w 563"/>
                  <a:gd name="T11" fmla="*/ 485 h 731"/>
                  <a:gd name="T12" fmla="*/ 538 w 563"/>
                  <a:gd name="T13" fmla="*/ 413 h 731"/>
                  <a:gd name="T14" fmla="*/ 392 w 563"/>
                  <a:gd name="T15" fmla="*/ 355 h 731"/>
                  <a:gd name="T16" fmla="*/ 400 w 563"/>
                  <a:gd name="T17" fmla="*/ 362 h 731"/>
                  <a:gd name="T18" fmla="*/ 436 w 563"/>
                  <a:gd name="T19" fmla="*/ 299 h 731"/>
                  <a:gd name="T20" fmla="*/ 440 w 563"/>
                  <a:gd name="T21" fmla="*/ 195 h 731"/>
                  <a:gd name="T22" fmla="*/ 298 w 563"/>
                  <a:gd name="T23" fmla="*/ 203 h 731"/>
                  <a:gd name="T24" fmla="*/ 283 w 563"/>
                  <a:gd name="T25" fmla="*/ 74 h 731"/>
                  <a:gd name="T26" fmla="*/ 208 w 563"/>
                  <a:gd name="T27" fmla="*/ 3 h 731"/>
                  <a:gd name="T28" fmla="*/ 133 w 563"/>
                  <a:gd name="T29" fmla="*/ 53 h 731"/>
                  <a:gd name="T30" fmla="*/ 112 w 563"/>
                  <a:gd name="T31" fmla="*/ 195 h 731"/>
                  <a:gd name="T32" fmla="*/ 52 w 563"/>
                  <a:gd name="T33" fmla="*/ 230 h 731"/>
                  <a:gd name="T34" fmla="*/ 40 w 563"/>
                  <a:gd name="T35" fmla="*/ 323 h 731"/>
                  <a:gd name="T36" fmla="*/ 16 w 563"/>
                  <a:gd name="T37" fmla="*/ 339 h 731"/>
                  <a:gd name="T38" fmla="*/ 139 w 563"/>
                  <a:gd name="T39" fmla="*/ 404 h 731"/>
                  <a:gd name="T40" fmla="*/ 103 w 563"/>
                  <a:gd name="T41" fmla="*/ 473 h 731"/>
                  <a:gd name="T42" fmla="*/ 112 w 563"/>
                  <a:gd name="T43" fmla="*/ 531 h 731"/>
                  <a:gd name="T44" fmla="*/ 160 w 563"/>
                  <a:gd name="T45" fmla="*/ 569 h 731"/>
                  <a:gd name="T46" fmla="*/ 256 w 563"/>
                  <a:gd name="T47" fmla="*/ 579 h 731"/>
                  <a:gd name="T48" fmla="*/ 262 w 563"/>
                  <a:gd name="T49" fmla="*/ 656 h 731"/>
                  <a:gd name="T50" fmla="*/ 298 w 563"/>
                  <a:gd name="T51" fmla="*/ 728 h 731"/>
                  <a:gd name="T52" fmla="*/ 400 w 563"/>
                  <a:gd name="T53" fmla="*/ 675 h 73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63"/>
                  <a:gd name="T82" fmla="*/ 0 h 731"/>
                  <a:gd name="T83" fmla="*/ 563 w 563"/>
                  <a:gd name="T84" fmla="*/ 731 h 73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63" h="731">
                    <a:moveTo>
                      <a:pt x="400" y="675"/>
                    </a:moveTo>
                    <a:cubicBezTo>
                      <a:pt x="428" y="667"/>
                      <a:pt x="446" y="684"/>
                      <a:pt x="469" y="680"/>
                    </a:cubicBezTo>
                    <a:cubicBezTo>
                      <a:pt x="492" y="676"/>
                      <a:pt x="531" y="664"/>
                      <a:pt x="541" y="653"/>
                    </a:cubicBezTo>
                    <a:cubicBezTo>
                      <a:pt x="551" y="642"/>
                      <a:pt x="539" y="623"/>
                      <a:pt x="532" y="611"/>
                    </a:cubicBezTo>
                    <a:cubicBezTo>
                      <a:pt x="525" y="599"/>
                      <a:pt x="494" y="600"/>
                      <a:pt x="496" y="579"/>
                    </a:cubicBezTo>
                    <a:cubicBezTo>
                      <a:pt x="498" y="558"/>
                      <a:pt x="534" y="513"/>
                      <a:pt x="541" y="485"/>
                    </a:cubicBezTo>
                    <a:cubicBezTo>
                      <a:pt x="548" y="457"/>
                      <a:pt x="563" y="435"/>
                      <a:pt x="538" y="413"/>
                    </a:cubicBezTo>
                    <a:cubicBezTo>
                      <a:pt x="513" y="391"/>
                      <a:pt x="415" y="364"/>
                      <a:pt x="392" y="355"/>
                    </a:cubicBezTo>
                    <a:cubicBezTo>
                      <a:pt x="369" y="346"/>
                      <a:pt x="393" y="371"/>
                      <a:pt x="400" y="362"/>
                    </a:cubicBezTo>
                    <a:cubicBezTo>
                      <a:pt x="407" y="353"/>
                      <a:pt x="429" y="327"/>
                      <a:pt x="436" y="299"/>
                    </a:cubicBezTo>
                    <a:cubicBezTo>
                      <a:pt x="443" y="271"/>
                      <a:pt x="463" y="211"/>
                      <a:pt x="440" y="195"/>
                    </a:cubicBezTo>
                    <a:cubicBezTo>
                      <a:pt x="417" y="179"/>
                      <a:pt x="324" y="223"/>
                      <a:pt x="298" y="203"/>
                    </a:cubicBezTo>
                    <a:cubicBezTo>
                      <a:pt x="272" y="183"/>
                      <a:pt x="298" y="107"/>
                      <a:pt x="283" y="74"/>
                    </a:cubicBezTo>
                    <a:cubicBezTo>
                      <a:pt x="268" y="41"/>
                      <a:pt x="233" y="6"/>
                      <a:pt x="208" y="3"/>
                    </a:cubicBezTo>
                    <a:cubicBezTo>
                      <a:pt x="183" y="0"/>
                      <a:pt x="149" y="21"/>
                      <a:pt x="133" y="53"/>
                    </a:cubicBezTo>
                    <a:cubicBezTo>
                      <a:pt x="117" y="85"/>
                      <a:pt x="126" y="165"/>
                      <a:pt x="112" y="195"/>
                    </a:cubicBezTo>
                    <a:cubicBezTo>
                      <a:pt x="98" y="225"/>
                      <a:pt x="64" y="209"/>
                      <a:pt x="52" y="230"/>
                    </a:cubicBezTo>
                    <a:cubicBezTo>
                      <a:pt x="40" y="251"/>
                      <a:pt x="46" y="305"/>
                      <a:pt x="40" y="323"/>
                    </a:cubicBezTo>
                    <a:cubicBezTo>
                      <a:pt x="34" y="341"/>
                      <a:pt x="0" y="326"/>
                      <a:pt x="16" y="339"/>
                    </a:cubicBezTo>
                    <a:cubicBezTo>
                      <a:pt x="32" y="352"/>
                      <a:pt x="125" y="382"/>
                      <a:pt x="139" y="404"/>
                    </a:cubicBezTo>
                    <a:cubicBezTo>
                      <a:pt x="153" y="426"/>
                      <a:pt x="108" y="452"/>
                      <a:pt x="103" y="473"/>
                    </a:cubicBezTo>
                    <a:cubicBezTo>
                      <a:pt x="98" y="494"/>
                      <a:pt x="103" y="515"/>
                      <a:pt x="112" y="531"/>
                    </a:cubicBezTo>
                    <a:cubicBezTo>
                      <a:pt x="121" y="547"/>
                      <a:pt x="136" y="561"/>
                      <a:pt x="160" y="569"/>
                    </a:cubicBezTo>
                    <a:cubicBezTo>
                      <a:pt x="184" y="577"/>
                      <a:pt x="239" y="565"/>
                      <a:pt x="256" y="579"/>
                    </a:cubicBezTo>
                    <a:cubicBezTo>
                      <a:pt x="273" y="593"/>
                      <a:pt x="255" y="631"/>
                      <a:pt x="262" y="656"/>
                    </a:cubicBezTo>
                    <a:cubicBezTo>
                      <a:pt x="269" y="681"/>
                      <a:pt x="275" y="725"/>
                      <a:pt x="298" y="728"/>
                    </a:cubicBezTo>
                    <a:cubicBezTo>
                      <a:pt x="321" y="731"/>
                      <a:pt x="375" y="685"/>
                      <a:pt x="400" y="675"/>
                    </a:cubicBezTo>
                    <a:close/>
                  </a:path>
                </a:pathLst>
              </a:cu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2085" name="Group 61"/>
              <p:cNvGrpSpPr>
                <a:grpSpLocks/>
              </p:cNvGrpSpPr>
              <p:nvPr/>
            </p:nvGrpSpPr>
            <p:grpSpPr bwMode="auto">
              <a:xfrm flipH="1" flipV="1">
                <a:off x="3004" y="3011"/>
                <a:ext cx="628" cy="820"/>
                <a:chOff x="2311" y="1925"/>
                <a:chExt cx="586" cy="731"/>
              </a:xfrm>
            </p:grpSpPr>
            <p:sp>
              <p:nvSpPr>
                <p:cNvPr id="32086" name="Freeform 62" descr="Зеленый мрамор"/>
                <p:cNvSpPr>
                  <a:spLocks/>
                </p:cNvSpPr>
                <p:nvPr/>
              </p:nvSpPr>
              <p:spPr bwMode="auto">
                <a:xfrm>
                  <a:off x="2311" y="1925"/>
                  <a:ext cx="70" cy="82"/>
                </a:xfrm>
                <a:custGeom>
                  <a:avLst/>
                  <a:gdLst>
                    <a:gd name="T0" fmla="*/ 3 w 139"/>
                    <a:gd name="T1" fmla="*/ 1 h 164"/>
                    <a:gd name="T2" fmla="*/ 2 w 139"/>
                    <a:gd name="T3" fmla="*/ 1 h 164"/>
                    <a:gd name="T4" fmla="*/ 2 w 139"/>
                    <a:gd name="T5" fmla="*/ 1 h 164"/>
                    <a:gd name="T6" fmla="*/ 2 w 139"/>
                    <a:gd name="T7" fmla="*/ 1 h 164"/>
                    <a:gd name="T8" fmla="*/ 1 w 139"/>
                    <a:gd name="T9" fmla="*/ 1 h 164"/>
                    <a:gd name="T10" fmla="*/ 1 w 139"/>
                    <a:gd name="T11" fmla="*/ 1 h 164"/>
                    <a:gd name="T12" fmla="*/ 1 w 139"/>
                    <a:gd name="T13" fmla="*/ 1 h 164"/>
                    <a:gd name="T14" fmla="*/ 1 w 139"/>
                    <a:gd name="T15" fmla="*/ 3 h 164"/>
                    <a:gd name="T16" fmla="*/ 0 w 139"/>
                    <a:gd name="T17" fmla="*/ 3 h 164"/>
                    <a:gd name="T18" fmla="*/ 1 w 139"/>
                    <a:gd name="T19" fmla="*/ 1 h 164"/>
                    <a:gd name="T20" fmla="*/ 1 w 139"/>
                    <a:gd name="T21" fmla="*/ 1 h 164"/>
                    <a:gd name="T22" fmla="*/ 1 w 139"/>
                    <a:gd name="T23" fmla="*/ 1 h 164"/>
                    <a:gd name="T24" fmla="*/ 1 w 139"/>
                    <a:gd name="T25" fmla="*/ 1 h 164"/>
                    <a:gd name="T26" fmla="*/ 2 w 139"/>
                    <a:gd name="T27" fmla="*/ 1 h 164"/>
                    <a:gd name="T28" fmla="*/ 2 w 139"/>
                    <a:gd name="T29" fmla="*/ 1 h 164"/>
                    <a:gd name="T30" fmla="*/ 2 w 139"/>
                    <a:gd name="T31" fmla="*/ 1 h 164"/>
                    <a:gd name="T32" fmla="*/ 2 w 139"/>
                    <a:gd name="T33" fmla="*/ 1 h 164"/>
                    <a:gd name="T34" fmla="*/ 3 w 139"/>
                    <a:gd name="T35" fmla="*/ 0 h 164"/>
                    <a:gd name="T36" fmla="*/ 3 w 139"/>
                    <a:gd name="T37" fmla="*/ 1 h 16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9"/>
                    <a:gd name="T58" fmla="*/ 0 h 164"/>
                    <a:gd name="T59" fmla="*/ 139 w 139"/>
                    <a:gd name="T60" fmla="*/ 164 h 16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9" h="164">
                      <a:moveTo>
                        <a:pt x="129" y="55"/>
                      </a:moveTo>
                      <a:lnTo>
                        <a:pt x="107" y="58"/>
                      </a:lnTo>
                      <a:lnTo>
                        <a:pt x="86" y="65"/>
                      </a:lnTo>
                      <a:lnTo>
                        <a:pt x="68" y="75"/>
                      </a:lnTo>
                      <a:lnTo>
                        <a:pt x="51" y="89"/>
                      </a:lnTo>
                      <a:lnTo>
                        <a:pt x="36" y="105"/>
                      </a:lnTo>
                      <a:lnTo>
                        <a:pt x="22" y="123"/>
                      </a:lnTo>
                      <a:lnTo>
                        <a:pt x="10" y="143"/>
                      </a:lnTo>
                      <a:lnTo>
                        <a:pt x="0" y="164"/>
                      </a:lnTo>
                      <a:lnTo>
                        <a:pt x="7" y="93"/>
                      </a:lnTo>
                      <a:lnTo>
                        <a:pt x="22" y="68"/>
                      </a:lnTo>
                      <a:lnTo>
                        <a:pt x="38" y="48"/>
                      </a:lnTo>
                      <a:lnTo>
                        <a:pt x="53" y="33"/>
                      </a:lnTo>
                      <a:lnTo>
                        <a:pt x="68" y="21"/>
                      </a:lnTo>
                      <a:lnTo>
                        <a:pt x="84" y="13"/>
                      </a:lnTo>
                      <a:lnTo>
                        <a:pt x="101" y="7"/>
                      </a:lnTo>
                      <a:lnTo>
                        <a:pt x="120" y="2"/>
                      </a:lnTo>
                      <a:lnTo>
                        <a:pt x="139" y="0"/>
                      </a:lnTo>
                      <a:lnTo>
                        <a:pt x="129" y="55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087" name="Freeform 63" descr="Зеленый мрамор"/>
                <p:cNvSpPr>
                  <a:spLocks/>
                </p:cNvSpPr>
                <p:nvPr/>
              </p:nvSpPr>
              <p:spPr bwMode="auto">
                <a:xfrm>
                  <a:off x="2376" y="1925"/>
                  <a:ext cx="521" cy="606"/>
                </a:xfrm>
                <a:custGeom>
                  <a:avLst/>
                  <a:gdLst>
                    <a:gd name="T0" fmla="*/ 12 w 1044"/>
                    <a:gd name="T1" fmla="*/ 17 h 1213"/>
                    <a:gd name="T2" fmla="*/ 13 w 1044"/>
                    <a:gd name="T3" fmla="*/ 17 h 1213"/>
                    <a:gd name="T4" fmla="*/ 14 w 1044"/>
                    <a:gd name="T5" fmla="*/ 16 h 1213"/>
                    <a:gd name="T6" fmla="*/ 15 w 1044"/>
                    <a:gd name="T7" fmla="*/ 15 h 1213"/>
                    <a:gd name="T8" fmla="*/ 15 w 1044"/>
                    <a:gd name="T9" fmla="*/ 13 h 1213"/>
                    <a:gd name="T10" fmla="*/ 13 w 1044"/>
                    <a:gd name="T11" fmla="*/ 12 h 1213"/>
                    <a:gd name="T12" fmla="*/ 12 w 1044"/>
                    <a:gd name="T13" fmla="*/ 11 h 1213"/>
                    <a:gd name="T14" fmla="*/ 13 w 1044"/>
                    <a:gd name="T15" fmla="*/ 9 h 1213"/>
                    <a:gd name="T16" fmla="*/ 13 w 1044"/>
                    <a:gd name="T17" fmla="*/ 7 h 1213"/>
                    <a:gd name="T18" fmla="*/ 11 w 1044"/>
                    <a:gd name="T19" fmla="*/ 7 h 1213"/>
                    <a:gd name="T20" fmla="*/ 10 w 1044"/>
                    <a:gd name="T21" fmla="*/ 7 h 1213"/>
                    <a:gd name="T22" fmla="*/ 9 w 1044"/>
                    <a:gd name="T23" fmla="*/ 7 h 1213"/>
                    <a:gd name="T24" fmla="*/ 9 w 1044"/>
                    <a:gd name="T25" fmla="*/ 3 h 1213"/>
                    <a:gd name="T26" fmla="*/ 6 w 1044"/>
                    <a:gd name="T27" fmla="*/ 2 h 1213"/>
                    <a:gd name="T28" fmla="*/ 5 w 1044"/>
                    <a:gd name="T29" fmla="*/ 4 h 1213"/>
                    <a:gd name="T30" fmla="*/ 6 w 1044"/>
                    <a:gd name="T31" fmla="*/ 5 h 1213"/>
                    <a:gd name="T32" fmla="*/ 7 w 1044"/>
                    <a:gd name="T33" fmla="*/ 7 h 1213"/>
                    <a:gd name="T34" fmla="*/ 8 w 1044"/>
                    <a:gd name="T35" fmla="*/ 8 h 1213"/>
                    <a:gd name="T36" fmla="*/ 9 w 1044"/>
                    <a:gd name="T37" fmla="*/ 9 h 1213"/>
                    <a:gd name="T38" fmla="*/ 10 w 1044"/>
                    <a:gd name="T39" fmla="*/ 9 h 1213"/>
                    <a:gd name="T40" fmla="*/ 10 w 1044"/>
                    <a:gd name="T41" fmla="*/ 9 h 1213"/>
                    <a:gd name="T42" fmla="*/ 8 w 1044"/>
                    <a:gd name="T43" fmla="*/ 10 h 1213"/>
                    <a:gd name="T44" fmla="*/ 12 w 1044"/>
                    <a:gd name="T45" fmla="*/ 15 h 1213"/>
                    <a:gd name="T46" fmla="*/ 10 w 1044"/>
                    <a:gd name="T47" fmla="*/ 14 h 1213"/>
                    <a:gd name="T48" fmla="*/ 10 w 1044"/>
                    <a:gd name="T49" fmla="*/ 16 h 1213"/>
                    <a:gd name="T50" fmla="*/ 10 w 1044"/>
                    <a:gd name="T51" fmla="*/ 16 h 1213"/>
                    <a:gd name="T52" fmla="*/ 9 w 1044"/>
                    <a:gd name="T53" fmla="*/ 13 h 1213"/>
                    <a:gd name="T54" fmla="*/ 8 w 1044"/>
                    <a:gd name="T55" fmla="*/ 12 h 1213"/>
                    <a:gd name="T56" fmla="*/ 7 w 1044"/>
                    <a:gd name="T57" fmla="*/ 13 h 1213"/>
                    <a:gd name="T58" fmla="*/ 6 w 1044"/>
                    <a:gd name="T59" fmla="*/ 15 h 1213"/>
                    <a:gd name="T60" fmla="*/ 7 w 1044"/>
                    <a:gd name="T61" fmla="*/ 14 h 1213"/>
                    <a:gd name="T62" fmla="*/ 8 w 1044"/>
                    <a:gd name="T63" fmla="*/ 11 h 1213"/>
                    <a:gd name="T64" fmla="*/ 7 w 1044"/>
                    <a:gd name="T65" fmla="*/ 8 h 1213"/>
                    <a:gd name="T66" fmla="*/ 6 w 1044"/>
                    <a:gd name="T67" fmla="*/ 5 h 1213"/>
                    <a:gd name="T68" fmla="*/ 5 w 1044"/>
                    <a:gd name="T69" fmla="*/ 4 h 1213"/>
                    <a:gd name="T70" fmla="*/ 3 w 1044"/>
                    <a:gd name="T71" fmla="*/ 2 h 1213"/>
                    <a:gd name="T72" fmla="*/ 1 w 1044"/>
                    <a:gd name="T73" fmla="*/ 1 h 1213"/>
                    <a:gd name="T74" fmla="*/ 0 w 1044"/>
                    <a:gd name="T75" fmla="*/ 0 h 1213"/>
                    <a:gd name="T76" fmla="*/ 1 w 1044"/>
                    <a:gd name="T77" fmla="*/ 0 h 1213"/>
                    <a:gd name="T78" fmla="*/ 2 w 1044"/>
                    <a:gd name="T79" fmla="*/ 0 h 1213"/>
                    <a:gd name="T80" fmla="*/ 3 w 1044"/>
                    <a:gd name="T81" fmla="*/ 1 h 1213"/>
                    <a:gd name="T82" fmla="*/ 4 w 1044"/>
                    <a:gd name="T83" fmla="*/ 2 h 1213"/>
                    <a:gd name="T84" fmla="*/ 5 w 1044"/>
                    <a:gd name="T85" fmla="*/ 3 h 1213"/>
                    <a:gd name="T86" fmla="*/ 6 w 1044"/>
                    <a:gd name="T87" fmla="*/ 2 h 1213"/>
                    <a:gd name="T88" fmla="*/ 7 w 1044"/>
                    <a:gd name="T89" fmla="*/ 1 h 1213"/>
                    <a:gd name="T90" fmla="*/ 9 w 1044"/>
                    <a:gd name="T91" fmla="*/ 2 h 1213"/>
                    <a:gd name="T92" fmla="*/ 9 w 1044"/>
                    <a:gd name="T93" fmla="*/ 6 h 1213"/>
                    <a:gd name="T94" fmla="*/ 10 w 1044"/>
                    <a:gd name="T95" fmla="*/ 6 h 1213"/>
                    <a:gd name="T96" fmla="*/ 12 w 1044"/>
                    <a:gd name="T97" fmla="*/ 6 h 1213"/>
                    <a:gd name="T98" fmla="*/ 13 w 1044"/>
                    <a:gd name="T99" fmla="*/ 6 h 1213"/>
                    <a:gd name="T100" fmla="*/ 14 w 1044"/>
                    <a:gd name="T101" fmla="*/ 8 h 1213"/>
                    <a:gd name="T102" fmla="*/ 13 w 1044"/>
                    <a:gd name="T103" fmla="*/ 10 h 1213"/>
                    <a:gd name="T104" fmla="*/ 13 w 1044"/>
                    <a:gd name="T105" fmla="*/ 11 h 1213"/>
                    <a:gd name="T106" fmla="*/ 15 w 1044"/>
                    <a:gd name="T107" fmla="*/ 12 h 1213"/>
                    <a:gd name="T108" fmla="*/ 16 w 1044"/>
                    <a:gd name="T109" fmla="*/ 15 h 1213"/>
                    <a:gd name="T110" fmla="*/ 15 w 1044"/>
                    <a:gd name="T111" fmla="*/ 16 h 1213"/>
                    <a:gd name="T112" fmla="*/ 13 w 1044"/>
                    <a:gd name="T113" fmla="*/ 17 h 1213"/>
                    <a:gd name="T114" fmla="*/ 13 w 1044"/>
                    <a:gd name="T115" fmla="*/ 17 h 1213"/>
                    <a:gd name="T116" fmla="*/ 13 w 1044"/>
                    <a:gd name="T117" fmla="*/ 18 h 121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044"/>
                    <a:gd name="T178" fmla="*/ 0 h 1213"/>
                    <a:gd name="T179" fmla="*/ 1044 w 1044"/>
                    <a:gd name="T180" fmla="*/ 1213 h 121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044" h="1213">
                      <a:moveTo>
                        <a:pt x="840" y="1213"/>
                      </a:moveTo>
                      <a:lnTo>
                        <a:pt x="833" y="1189"/>
                      </a:lnTo>
                      <a:lnTo>
                        <a:pt x="826" y="1165"/>
                      </a:lnTo>
                      <a:lnTo>
                        <a:pt x="819" y="1143"/>
                      </a:lnTo>
                      <a:lnTo>
                        <a:pt x="812" y="1123"/>
                      </a:lnTo>
                      <a:lnTo>
                        <a:pt x="806" y="1106"/>
                      </a:lnTo>
                      <a:lnTo>
                        <a:pt x="802" y="1093"/>
                      </a:lnTo>
                      <a:lnTo>
                        <a:pt x="798" y="1085"/>
                      </a:lnTo>
                      <a:lnTo>
                        <a:pt x="797" y="1082"/>
                      </a:lnTo>
                      <a:lnTo>
                        <a:pt x="813" y="1085"/>
                      </a:lnTo>
                      <a:lnTo>
                        <a:pt x="829" y="1087"/>
                      </a:lnTo>
                      <a:lnTo>
                        <a:pt x="845" y="1089"/>
                      </a:lnTo>
                      <a:lnTo>
                        <a:pt x="862" y="1090"/>
                      </a:lnTo>
                      <a:lnTo>
                        <a:pt x="878" y="1089"/>
                      </a:lnTo>
                      <a:lnTo>
                        <a:pt x="893" y="1087"/>
                      </a:lnTo>
                      <a:lnTo>
                        <a:pt x="908" y="1084"/>
                      </a:lnTo>
                      <a:lnTo>
                        <a:pt x="921" y="1080"/>
                      </a:lnTo>
                      <a:lnTo>
                        <a:pt x="935" y="1075"/>
                      </a:lnTo>
                      <a:lnTo>
                        <a:pt x="948" y="1069"/>
                      </a:lnTo>
                      <a:lnTo>
                        <a:pt x="958" y="1061"/>
                      </a:lnTo>
                      <a:lnTo>
                        <a:pt x="969" y="1052"/>
                      </a:lnTo>
                      <a:lnTo>
                        <a:pt x="977" y="1041"/>
                      </a:lnTo>
                      <a:lnTo>
                        <a:pt x="983" y="1029"/>
                      </a:lnTo>
                      <a:lnTo>
                        <a:pt x="988" y="1016"/>
                      </a:lnTo>
                      <a:lnTo>
                        <a:pt x="991" y="1001"/>
                      </a:lnTo>
                      <a:lnTo>
                        <a:pt x="995" y="976"/>
                      </a:lnTo>
                      <a:lnTo>
                        <a:pt x="996" y="953"/>
                      </a:lnTo>
                      <a:lnTo>
                        <a:pt x="994" y="932"/>
                      </a:lnTo>
                      <a:lnTo>
                        <a:pt x="988" y="911"/>
                      </a:lnTo>
                      <a:lnTo>
                        <a:pt x="979" y="892"/>
                      </a:lnTo>
                      <a:lnTo>
                        <a:pt x="965" y="872"/>
                      </a:lnTo>
                      <a:lnTo>
                        <a:pt x="947" y="854"/>
                      </a:lnTo>
                      <a:lnTo>
                        <a:pt x="923" y="833"/>
                      </a:lnTo>
                      <a:lnTo>
                        <a:pt x="903" y="818"/>
                      </a:lnTo>
                      <a:lnTo>
                        <a:pt x="880" y="801"/>
                      </a:lnTo>
                      <a:lnTo>
                        <a:pt x="856" y="783"/>
                      </a:lnTo>
                      <a:lnTo>
                        <a:pt x="830" y="765"/>
                      </a:lnTo>
                      <a:lnTo>
                        <a:pt x="809" y="749"/>
                      </a:lnTo>
                      <a:lnTo>
                        <a:pt x="790" y="735"/>
                      </a:lnTo>
                      <a:lnTo>
                        <a:pt x="779" y="726"/>
                      </a:lnTo>
                      <a:lnTo>
                        <a:pt x="775" y="722"/>
                      </a:lnTo>
                      <a:lnTo>
                        <a:pt x="790" y="712"/>
                      </a:lnTo>
                      <a:lnTo>
                        <a:pt x="806" y="700"/>
                      </a:lnTo>
                      <a:lnTo>
                        <a:pt x="821" y="688"/>
                      </a:lnTo>
                      <a:lnTo>
                        <a:pt x="836" y="674"/>
                      </a:lnTo>
                      <a:lnTo>
                        <a:pt x="850" y="657"/>
                      </a:lnTo>
                      <a:lnTo>
                        <a:pt x="862" y="638"/>
                      </a:lnTo>
                      <a:lnTo>
                        <a:pt x="871" y="617"/>
                      </a:lnTo>
                      <a:lnTo>
                        <a:pt x="878" y="594"/>
                      </a:lnTo>
                      <a:lnTo>
                        <a:pt x="879" y="569"/>
                      </a:lnTo>
                      <a:lnTo>
                        <a:pt x="874" y="547"/>
                      </a:lnTo>
                      <a:lnTo>
                        <a:pt x="866" y="526"/>
                      </a:lnTo>
                      <a:lnTo>
                        <a:pt x="854" y="508"/>
                      </a:lnTo>
                      <a:lnTo>
                        <a:pt x="837" y="492"/>
                      </a:lnTo>
                      <a:lnTo>
                        <a:pt x="819" y="479"/>
                      </a:lnTo>
                      <a:lnTo>
                        <a:pt x="798" y="469"/>
                      </a:lnTo>
                      <a:lnTo>
                        <a:pt x="776" y="461"/>
                      </a:lnTo>
                      <a:lnTo>
                        <a:pt x="764" y="458"/>
                      </a:lnTo>
                      <a:lnTo>
                        <a:pt x="752" y="456"/>
                      </a:lnTo>
                      <a:lnTo>
                        <a:pt x="739" y="455"/>
                      </a:lnTo>
                      <a:lnTo>
                        <a:pt x="728" y="455"/>
                      </a:lnTo>
                      <a:lnTo>
                        <a:pt x="715" y="455"/>
                      </a:lnTo>
                      <a:lnTo>
                        <a:pt x="704" y="456"/>
                      </a:lnTo>
                      <a:lnTo>
                        <a:pt x="692" y="457"/>
                      </a:lnTo>
                      <a:lnTo>
                        <a:pt x="681" y="460"/>
                      </a:lnTo>
                      <a:lnTo>
                        <a:pt x="668" y="463"/>
                      </a:lnTo>
                      <a:lnTo>
                        <a:pt x="657" y="467"/>
                      </a:lnTo>
                      <a:lnTo>
                        <a:pt x="646" y="470"/>
                      </a:lnTo>
                      <a:lnTo>
                        <a:pt x="635" y="475"/>
                      </a:lnTo>
                      <a:lnTo>
                        <a:pt x="623" y="479"/>
                      </a:lnTo>
                      <a:lnTo>
                        <a:pt x="613" y="484"/>
                      </a:lnTo>
                      <a:lnTo>
                        <a:pt x="601" y="488"/>
                      </a:lnTo>
                      <a:lnTo>
                        <a:pt x="591" y="494"/>
                      </a:lnTo>
                      <a:lnTo>
                        <a:pt x="585" y="452"/>
                      </a:lnTo>
                      <a:lnTo>
                        <a:pt x="584" y="402"/>
                      </a:lnTo>
                      <a:lnTo>
                        <a:pt x="584" y="349"/>
                      </a:lnTo>
                      <a:lnTo>
                        <a:pt x="583" y="298"/>
                      </a:lnTo>
                      <a:lnTo>
                        <a:pt x="577" y="251"/>
                      </a:lnTo>
                      <a:lnTo>
                        <a:pt x="563" y="212"/>
                      </a:lnTo>
                      <a:lnTo>
                        <a:pt x="540" y="184"/>
                      </a:lnTo>
                      <a:lnTo>
                        <a:pt x="503" y="173"/>
                      </a:lnTo>
                      <a:lnTo>
                        <a:pt x="471" y="173"/>
                      </a:lnTo>
                      <a:lnTo>
                        <a:pt x="445" y="177"/>
                      </a:lnTo>
                      <a:lnTo>
                        <a:pt x="424" y="187"/>
                      </a:lnTo>
                      <a:lnTo>
                        <a:pt x="408" y="198"/>
                      </a:lnTo>
                      <a:lnTo>
                        <a:pt x="396" y="211"/>
                      </a:lnTo>
                      <a:lnTo>
                        <a:pt x="387" y="226"/>
                      </a:lnTo>
                      <a:lnTo>
                        <a:pt x="379" y="241"/>
                      </a:lnTo>
                      <a:lnTo>
                        <a:pt x="373" y="256"/>
                      </a:lnTo>
                      <a:lnTo>
                        <a:pt x="381" y="270"/>
                      </a:lnTo>
                      <a:lnTo>
                        <a:pt x="389" y="283"/>
                      </a:lnTo>
                      <a:lnTo>
                        <a:pt x="397" y="297"/>
                      </a:lnTo>
                      <a:lnTo>
                        <a:pt x="405" y="311"/>
                      </a:lnTo>
                      <a:lnTo>
                        <a:pt x="412" y="326"/>
                      </a:lnTo>
                      <a:lnTo>
                        <a:pt x="419" y="341"/>
                      </a:lnTo>
                      <a:lnTo>
                        <a:pt x="426" y="356"/>
                      </a:lnTo>
                      <a:lnTo>
                        <a:pt x="432" y="371"/>
                      </a:lnTo>
                      <a:lnTo>
                        <a:pt x="440" y="391"/>
                      </a:lnTo>
                      <a:lnTo>
                        <a:pt x="448" y="410"/>
                      </a:lnTo>
                      <a:lnTo>
                        <a:pt x="455" y="430"/>
                      </a:lnTo>
                      <a:lnTo>
                        <a:pt x="463" y="448"/>
                      </a:lnTo>
                      <a:lnTo>
                        <a:pt x="471" y="468"/>
                      </a:lnTo>
                      <a:lnTo>
                        <a:pt x="479" y="487"/>
                      </a:lnTo>
                      <a:lnTo>
                        <a:pt x="487" y="506"/>
                      </a:lnTo>
                      <a:lnTo>
                        <a:pt x="495" y="525"/>
                      </a:lnTo>
                      <a:lnTo>
                        <a:pt x="507" y="538"/>
                      </a:lnTo>
                      <a:lnTo>
                        <a:pt x="517" y="551"/>
                      </a:lnTo>
                      <a:lnTo>
                        <a:pt x="530" y="562"/>
                      </a:lnTo>
                      <a:lnTo>
                        <a:pt x="543" y="574"/>
                      </a:lnTo>
                      <a:lnTo>
                        <a:pt x="556" y="584"/>
                      </a:lnTo>
                      <a:lnTo>
                        <a:pt x="570" y="593"/>
                      </a:lnTo>
                      <a:lnTo>
                        <a:pt x="586" y="600"/>
                      </a:lnTo>
                      <a:lnTo>
                        <a:pt x="602" y="605"/>
                      </a:lnTo>
                      <a:lnTo>
                        <a:pt x="617" y="607"/>
                      </a:lnTo>
                      <a:lnTo>
                        <a:pt x="632" y="607"/>
                      </a:lnTo>
                      <a:lnTo>
                        <a:pt x="646" y="607"/>
                      </a:lnTo>
                      <a:lnTo>
                        <a:pt x="660" y="607"/>
                      </a:lnTo>
                      <a:lnTo>
                        <a:pt x="674" y="605"/>
                      </a:lnTo>
                      <a:lnTo>
                        <a:pt x="688" y="604"/>
                      </a:lnTo>
                      <a:lnTo>
                        <a:pt x="701" y="601"/>
                      </a:lnTo>
                      <a:lnTo>
                        <a:pt x="715" y="599"/>
                      </a:lnTo>
                      <a:lnTo>
                        <a:pt x="713" y="601"/>
                      </a:lnTo>
                      <a:lnTo>
                        <a:pt x="705" y="607"/>
                      </a:lnTo>
                      <a:lnTo>
                        <a:pt x="692" y="614"/>
                      </a:lnTo>
                      <a:lnTo>
                        <a:pt x="673" y="621"/>
                      </a:lnTo>
                      <a:lnTo>
                        <a:pt x="647" y="627"/>
                      </a:lnTo>
                      <a:lnTo>
                        <a:pt x="616" y="629"/>
                      </a:lnTo>
                      <a:lnTo>
                        <a:pt x="578" y="625"/>
                      </a:lnTo>
                      <a:lnTo>
                        <a:pt x="532" y="616"/>
                      </a:lnTo>
                      <a:lnTo>
                        <a:pt x="544" y="643"/>
                      </a:lnTo>
                      <a:lnTo>
                        <a:pt x="555" y="670"/>
                      </a:lnTo>
                      <a:lnTo>
                        <a:pt x="567" y="697"/>
                      </a:lnTo>
                      <a:lnTo>
                        <a:pt x="578" y="723"/>
                      </a:lnTo>
                      <a:lnTo>
                        <a:pt x="590" y="750"/>
                      </a:lnTo>
                      <a:lnTo>
                        <a:pt x="601" y="778"/>
                      </a:lnTo>
                      <a:lnTo>
                        <a:pt x="613" y="804"/>
                      </a:lnTo>
                      <a:lnTo>
                        <a:pt x="624" y="832"/>
                      </a:lnTo>
                      <a:lnTo>
                        <a:pt x="814" y="984"/>
                      </a:lnTo>
                      <a:lnTo>
                        <a:pt x="789" y="979"/>
                      </a:lnTo>
                      <a:lnTo>
                        <a:pt x="766" y="971"/>
                      </a:lnTo>
                      <a:lnTo>
                        <a:pt x="743" y="960"/>
                      </a:lnTo>
                      <a:lnTo>
                        <a:pt x="722" y="946"/>
                      </a:lnTo>
                      <a:lnTo>
                        <a:pt x="701" y="931"/>
                      </a:lnTo>
                      <a:lnTo>
                        <a:pt x="682" y="913"/>
                      </a:lnTo>
                      <a:lnTo>
                        <a:pt x="662" y="897"/>
                      </a:lnTo>
                      <a:lnTo>
                        <a:pt x="643" y="880"/>
                      </a:lnTo>
                      <a:lnTo>
                        <a:pt x="659" y="935"/>
                      </a:lnTo>
                      <a:lnTo>
                        <a:pt x="668" y="988"/>
                      </a:lnTo>
                      <a:lnTo>
                        <a:pt x="672" y="1036"/>
                      </a:lnTo>
                      <a:lnTo>
                        <a:pt x="672" y="1078"/>
                      </a:lnTo>
                      <a:lnTo>
                        <a:pt x="669" y="1114"/>
                      </a:lnTo>
                      <a:lnTo>
                        <a:pt x="665" y="1140"/>
                      </a:lnTo>
                      <a:lnTo>
                        <a:pt x="661" y="1158"/>
                      </a:lnTo>
                      <a:lnTo>
                        <a:pt x="660" y="1163"/>
                      </a:lnTo>
                      <a:lnTo>
                        <a:pt x="660" y="1125"/>
                      </a:lnTo>
                      <a:lnTo>
                        <a:pt x="659" y="1087"/>
                      </a:lnTo>
                      <a:lnTo>
                        <a:pt x="657" y="1049"/>
                      </a:lnTo>
                      <a:lnTo>
                        <a:pt x="651" y="1012"/>
                      </a:lnTo>
                      <a:lnTo>
                        <a:pt x="644" y="976"/>
                      </a:lnTo>
                      <a:lnTo>
                        <a:pt x="635" y="939"/>
                      </a:lnTo>
                      <a:lnTo>
                        <a:pt x="622" y="903"/>
                      </a:lnTo>
                      <a:lnTo>
                        <a:pt x="606" y="869"/>
                      </a:lnTo>
                      <a:lnTo>
                        <a:pt x="598" y="854"/>
                      </a:lnTo>
                      <a:lnTo>
                        <a:pt x="591" y="839"/>
                      </a:lnTo>
                      <a:lnTo>
                        <a:pt x="583" y="822"/>
                      </a:lnTo>
                      <a:lnTo>
                        <a:pt x="576" y="807"/>
                      </a:lnTo>
                      <a:lnTo>
                        <a:pt x="569" y="791"/>
                      </a:lnTo>
                      <a:lnTo>
                        <a:pt x="562" y="776"/>
                      </a:lnTo>
                      <a:lnTo>
                        <a:pt x="555" y="760"/>
                      </a:lnTo>
                      <a:lnTo>
                        <a:pt x="548" y="745"/>
                      </a:lnTo>
                      <a:lnTo>
                        <a:pt x="545" y="767"/>
                      </a:lnTo>
                      <a:lnTo>
                        <a:pt x="538" y="795"/>
                      </a:lnTo>
                      <a:lnTo>
                        <a:pt x="525" y="828"/>
                      </a:lnTo>
                      <a:lnTo>
                        <a:pt x="509" y="863"/>
                      </a:lnTo>
                      <a:lnTo>
                        <a:pt x="490" y="897"/>
                      </a:lnTo>
                      <a:lnTo>
                        <a:pt x="465" y="930"/>
                      </a:lnTo>
                      <a:lnTo>
                        <a:pt x="438" y="957"/>
                      </a:lnTo>
                      <a:lnTo>
                        <a:pt x="408" y="978"/>
                      </a:lnTo>
                      <a:lnTo>
                        <a:pt x="409" y="977"/>
                      </a:lnTo>
                      <a:lnTo>
                        <a:pt x="414" y="972"/>
                      </a:lnTo>
                      <a:lnTo>
                        <a:pt x="419" y="965"/>
                      </a:lnTo>
                      <a:lnTo>
                        <a:pt x="426" y="955"/>
                      </a:lnTo>
                      <a:lnTo>
                        <a:pt x="435" y="945"/>
                      </a:lnTo>
                      <a:lnTo>
                        <a:pt x="445" y="931"/>
                      </a:lnTo>
                      <a:lnTo>
                        <a:pt x="455" y="917"/>
                      </a:lnTo>
                      <a:lnTo>
                        <a:pt x="464" y="902"/>
                      </a:lnTo>
                      <a:lnTo>
                        <a:pt x="475" y="882"/>
                      </a:lnTo>
                      <a:lnTo>
                        <a:pt x="486" y="857"/>
                      </a:lnTo>
                      <a:lnTo>
                        <a:pt x="499" y="827"/>
                      </a:lnTo>
                      <a:lnTo>
                        <a:pt x="510" y="797"/>
                      </a:lnTo>
                      <a:lnTo>
                        <a:pt x="522" y="769"/>
                      </a:lnTo>
                      <a:lnTo>
                        <a:pt x="531" y="746"/>
                      </a:lnTo>
                      <a:lnTo>
                        <a:pt x="537" y="730"/>
                      </a:lnTo>
                      <a:lnTo>
                        <a:pt x="539" y="725"/>
                      </a:lnTo>
                      <a:lnTo>
                        <a:pt x="528" y="697"/>
                      </a:lnTo>
                      <a:lnTo>
                        <a:pt x="511" y="658"/>
                      </a:lnTo>
                      <a:lnTo>
                        <a:pt x="493" y="612"/>
                      </a:lnTo>
                      <a:lnTo>
                        <a:pt x="473" y="561"/>
                      </a:lnTo>
                      <a:lnTo>
                        <a:pt x="454" y="511"/>
                      </a:lnTo>
                      <a:lnTo>
                        <a:pt x="437" y="467"/>
                      </a:lnTo>
                      <a:lnTo>
                        <a:pt x="422" y="431"/>
                      </a:lnTo>
                      <a:lnTo>
                        <a:pt x="412" y="407"/>
                      </a:lnTo>
                      <a:lnTo>
                        <a:pt x="404" y="388"/>
                      </a:lnTo>
                      <a:lnTo>
                        <a:pt x="396" y="370"/>
                      </a:lnTo>
                      <a:lnTo>
                        <a:pt x="388" y="353"/>
                      </a:lnTo>
                      <a:lnTo>
                        <a:pt x="379" y="334"/>
                      </a:lnTo>
                      <a:lnTo>
                        <a:pt x="370" y="317"/>
                      </a:lnTo>
                      <a:lnTo>
                        <a:pt x="359" y="300"/>
                      </a:lnTo>
                      <a:lnTo>
                        <a:pt x="349" y="282"/>
                      </a:lnTo>
                      <a:lnTo>
                        <a:pt x="337" y="266"/>
                      </a:lnTo>
                      <a:lnTo>
                        <a:pt x="327" y="253"/>
                      </a:lnTo>
                      <a:lnTo>
                        <a:pt x="314" y="240"/>
                      </a:lnTo>
                      <a:lnTo>
                        <a:pt x="299" y="225"/>
                      </a:lnTo>
                      <a:lnTo>
                        <a:pt x="283" y="210"/>
                      </a:lnTo>
                      <a:lnTo>
                        <a:pt x="265" y="194"/>
                      </a:lnTo>
                      <a:lnTo>
                        <a:pt x="245" y="177"/>
                      </a:lnTo>
                      <a:lnTo>
                        <a:pt x="223" y="161"/>
                      </a:lnTo>
                      <a:lnTo>
                        <a:pt x="202" y="145"/>
                      </a:lnTo>
                      <a:lnTo>
                        <a:pt x="179" y="129"/>
                      </a:lnTo>
                      <a:lnTo>
                        <a:pt x="154" y="114"/>
                      </a:lnTo>
                      <a:lnTo>
                        <a:pt x="129" y="100"/>
                      </a:lnTo>
                      <a:lnTo>
                        <a:pt x="104" y="88"/>
                      </a:lnTo>
                      <a:lnTo>
                        <a:pt x="78" y="77"/>
                      </a:lnTo>
                      <a:lnTo>
                        <a:pt x="52" y="68"/>
                      </a:lnTo>
                      <a:lnTo>
                        <a:pt x="26" y="60"/>
                      </a:lnTo>
                      <a:lnTo>
                        <a:pt x="0" y="55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30" y="1"/>
                      </a:lnTo>
                      <a:lnTo>
                        <a:pt x="43" y="2"/>
                      </a:lnTo>
                      <a:lnTo>
                        <a:pt x="56" y="4"/>
                      </a:lnTo>
                      <a:lnTo>
                        <a:pt x="70" y="6"/>
                      </a:lnTo>
                      <a:lnTo>
                        <a:pt x="85" y="9"/>
                      </a:lnTo>
                      <a:lnTo>
                        <a:pt x="99" y="13"/>
                      </a:lnTo>
                      <a:lnTo>
                        <a:pt x="113" y="17"/>
                      </a:lnTo>
                      <a:lnTo>
                        <a:pt x="126" y="23"/>
                      </a:lnTo>
                      <a:lnTo>
                        <a:pt x="138" y="29"/>
                      </a:lnTo>
                      <a:lnTo>
                        <a:pt x="151" y="36"/>
                      </a:lnTo>
                      <a:lnTo>
                        <a:pt x="164" y="43"/>
                      </a:lnTo>
                      <a:lnTo>
                        <a:pt x="176" y="50"/>
                      </a:lnTo>
                      <a:lnTo>
                        <a:pt x="189" y="57"/>
                      </a:lnTo>
                      <a:lnTo>
                        <a:pt x="200" y="65"/>
                      </a:lnTo>
                      <a:lnTo>
                        <a:pt x="212" y="74"/>
                      </a:lnTo>
                      <a:lnTo>
                        <a:pt x="223" y="82"/>
                      </a:lnTo>
                      <a:lnTo>
                        <a:pt x="235" y="91"/>
                      </a:lnTo>
                      <a:lnTo>
                        <a:pt x="246" y="100"/>
                      </a:lnTo>
                      <a:lnTo>
                        <a:pt x="258" y="109"/>
                      </a:lnTo>
                      <a:lnTo>
                        <a:pt x="268" y="120"/>
                      </a:lnTo>
                      <a:lnTo>
                        <a:pt x="279" y="130"/>
                      </a:lnTo>
                      <a:lnTo>
                        <a:pt x="289" y="141"/>
                      </a:lnTo>
                      <a:lnTo>
                        <a:pt x="297" y="149"/>
                      </a:lnTo>
                      <a:lnTo>
                        <a:pt x="305" y="158"/>
                      </a:lnTo>
                      <a:lnTo>
                        <a:pt x="313" y="166"/>
                      </a:lnTo>
                      <a:lnTo>
                        <a:pt x="323" y="174"/>
                      </a:lnTo>
                      <a:lnTo>
                        <a:pt x="331" y="183"/>
                      </a:lnTo>
                      <a:lnTo>
                        <a:pt x="339" y="191"/>
                      </a:lnTo>
                      <a:lnTo>
                        <a:pt x="348" y="199"/>
                      </a:lnTo>
                      <a:lnTo>
                        <a:pt x="356" y="207"/>
                      </a:lnTo>
                      <a:lnTo>
                        <a:pt x="362" y="199"/>
                      </a:lnTo>
                      <a:lnTo>
                        <a:pt x="367" y="190"/>
                      </a:lnTo>
                      <a:lnTo>
                        <a:pt x="373" y="180"/>
                      </a:lnTo>
                      <a:lnTo>
                        <a:pt x="379" y="168"/>
                      </a:lnTo>
                      <a:lnTo>
                        <a:pt x="385" y="157"/>
                      </a:lnTo>
                      <a:lnTo>
                        <a:pt x="390" y="145"/>
                      </a:lnTo>
                      <a:lnTo>
                        <a:pt x="397" y="135"/>
                      </a:lnTo>
                      <a:lnTo>
                        <a:pt x="404" y="126"/>
                      </a:lnTo>
                      <a:lnTo>
                        <a:pt x="420" y="113"/>
                      </a:lnTo>
                      <a:lnTo>
                        <a:pt x="440" y="105"/>
                      </a:lnTo>
                      <a:lnTo>
                        <a:pt x="463" y="101"/>
                      </a:lnTo>
                      <a:lnTo>
                        <a:pt x="488" y="101"/>
                      </a:lnTo>
                      <a:lnTo>
                        <a:pt x="513" y="105"/>
                      </a:lnTo>
                      <a:lnTo>
                        <a:pt x="534" y="112"/>
                      </a:lnTo>
                      <a:lnTo>
                        <a:pt x="554" y="121"/>
                      </a:lnTo>
                      <a:lnTo>
                        <a:pt x="569" y="134"/>
                      </a:lnTo>
                      <a:lnTo>
                        <a:pt x="592" y="168"/>
                      </a:lnTo>
                      <a:lnTo>
                        <a:pt x="605" y="204"/>
                      </a:lnTo>
                      <a:lnTo>
                        <a:pt x="610" y="242"/>
                      </a:lnTo>
                      <a:lnTo>
                        <a:pt x="613" y="281"/>
                      </a:lnTo>
                      <a:lnTo>
                        <a:pt x="612" y="320"/>
                      </a:lnTo>
                      <a:lnTo>
                        <a:pt x="610" y="361"/>
                      </a:lnTo>
                      <a:lnTo>
                        <a:pt x="612" y="401"/>
                      </a:lnTo>
                      <a:lnTo>
                        <a:pt x="617" y="440"/>
                      </a:lnTo>
                      <a:lnTo>
                        <a:pt x="630" y="433"/>
                      </a:lnTo>
                      <a:lnTo>
                        <a:pt x="644" y="426"/>
                      </a:lnTo>
                      <a:lnTo>
                        <a:pt x="657" y="420"/>
                      </a:lnTo>
                      <a:lnTo>
                        <a:pt x="670" y="415"/>
                      </a:lnTo>
                      <a:lnTo>
                        <a:pt x="684" y="410"/>
                      </a:lnTo>
                      <a:lnTo>
                        <a:pt x="699" y="407"/>
                      </a:lnTo>
                      <a:lnTo>
                        <a:pt x="713" y="403"/>
                      </a:lnTo>
                      <a:lnTo>
                        <a:pt x="728" y="401"/>
                      </a:lnTo>
                      <a:lnTo>
                        <a:pt x="742" y="400"/>
                      </a:lnTo>
                      <a:lnTo>
                        <a:pt x="757" y="399"/>
                      </a:lnTo>
                      <a:lnTo>
                        <a:pt x="771" y="400"/>
                      </a:lnTo>
                      <a:lnTo>
                        <a:pt x="786" y="402"/>
                      </a:lnTo>
                      <a:lnTo>
                        <a:pt x="799" y="404"/>
                      </a:lnTo>
                      <a:lnTo>
                        <a:pt x="814" y="409"/>
                      </a:lnTo>
                      <a:lnTo>
                        <a:pt x="828" y="416"/>
                      </a:lnTo>
                      <a:lnTo>
                        <a:pt x="842" y="423"/>
                      </a:lnTo>
                      <a:lnTo>
                        <a:pt x="858" y="433"/>
                      </a:lnTo>
                      <a:lnTo>
                        <a:pt x="874" y="444"/>
                      </a:lnTo>
                      <a:lnTo>
                        <a:pt x="889" y="456"/>
                      </a:lnTo>
                      <a:lnTo>
                        <a:pt x="902" y="470"/>
                      </a:lnTo>
                      <a:lnTo>
                        <a:pt x="912" y="485"/>
                      </a:lnTo>
                      <a:lnTo>
                        <a:pt x="919" y="501"/>
                      </a:lnTo>
                      <a:lnTo>
                        <a:pt x="923" y="518"/>
                      </a:lnTo>
                      <a:lnTo>
                        <a:pt x="921" y="537"/>
                      </a:lnTo>
                      <a:lnTo>
                        <a:pt x="917" y="563"/>
                      </a:lnTo>
                      <a:lnTo>
                        <a:pt x="909" y="590"/>
                      </a:lnTo>
                      <a:lnTo>
                        <a:pt x="898" y="615"/>
                      </a:lnTo>
                      <a:lnTo>
                        <a:pt x="887" y="639"/>
                      </a:lnTo>
                      <a:lnTo>
                        <a:pt x="872" y="662"/>
                      </a:lnTo>
                      <a:lnTo>
                        <a:pt x="856" y="683"/>
                      </a:lnTo>
                      <a:lnTo>
                        <a:pt x="839" y="704"/>
                      </a:lnTo>
                      <a:lnTo>
                        <a:pt x="819" y="722"/>
                      </a:lnTo>
                      <a:lnTo>
                        <a:pt x="835" y="729"/>
                      </a:lnTo>
                      <a:lnTo>
                        <a:pt x="852" y="736"/>
                      </a:lnTo>
                      <a:lnTo>
                        <a:pt x="870" y="743"/>
                      </a:lnTo>
                      <a:lnTo>
                        <a:pt x="887" y="751"/>
                      </a:lnTo>
                      <a:lnTo>
                        <a:pt x="904" y="760"/>
                      </a:lnTo>
                      <a:lnTo>
                        <a:pt x="921" y="768"/>
                      </a:lnTo>
                      <a:lnTo>
                        <a:pt x="938" y="779"/>
                      </a:lnTo>
                      <a:lnTo>
                        <a:pt x="954" y="788"/>
                      </a:lnTo>
                      <a:lnTo>
                        <a:pt x="986" y="811"/>
                      </a:lnTo>
                      <a:lnTo>
                        <a:pt x="1010" y="835"/>
                      </a:lnTo>
                      <a:lnTo>
                        <a:pt x="1027" y="860"/>
                      </a:lnTo>
                      <a:lnTo>
                        <a:pt x="1039" y="886"/>
                      </a:lnTo>
                      <a:lnTo>
                        <a:pt x="1044" y="911"/>
                      </a:lnTo>
                      <a:lnTo>
                        <a:pt x="1044" y="938"/>
                      </a:lnTo>
                      <a:lnTo>
                        <a:pt x="1040" y="964"/>
                      </a:lnTo>
                      <a:lnTo>
                        <a:pt x="1032" y="992"/>
                      </a:lnTo>
                      <a:lnTo>
                        <a:pt x="1025" y="1010"/>
                      </a:lnTo>
                      <a:lnTo>
                        <a:pt x="1017" y="1029"/>
                      </a:lnTo>
                      <a:lnTo>
                        <a:pt x="1008" y="1046"/>
                      </a:lnTo>
                      <a:lnTo>
                        <a:pt x="997" y="1063"/>
                      </a:lnTo>
                      <a:lnTo>
                        <a:pt x="985" y="1078"/>
                      </a:lnTo>
                      <a:lnTo>
                        <a:pt x="970" y="1091"/>
                      </a:lnTo>
                      <a:lnTo>
                        <a:pt x="953" y="1100"/>
                      </a:lnTo>
                      <a:lnTo>
                        <a:pt x="932" y="1106"/>
                      </a:lnTo>
                      <a:lnTo>
                        <a:pt x="920" y="1108"/>
                      </a:lnTo>
                      <a:lnTo>
                        <a:pt x="909" y="1109"/>
                      </a:lnTo>
                      <a:lnTo>
                        <a:pt x="896" y="1112"/>
                      </a:lnTo>
                      <a:lnTo>
                        <a:pt x="885" y="1113"/>
                      </a:lnTo>
                      <a:lnTo>
                        <a:pt x="873" y="1114"/>
                      </a:lnTo>
                      <a:lnTo>
                        <a:pt x="860" y="1115"/>
                      </a:lnTo>
                      <a:lnTo>
                        <a:pt x="849" y="1115"/>
                      </a:lnTo>
                      <a:lnTo>
                        <a:pt x="837" y="1115"/>
                      </a:lnTo>
                      <a:lnTo>
                        <a:pt x="843" y="1125"/>
                      </a:lnTo>
                      <a:lnTo>
                        <a:pt x="848" y="1136"/>
                      </a:lnTo>
                      <a:lnTo>
                        <a:pt x="852" y="1148"/>
                      </a:lnTo>
                      <a:lnTo>
                        <a:pt x="858" y="1160"/>
                      </a:lnTo>
                      <a:lnTo>
                        <a:pt x="862" y="1173"/>
                      </a:lnTo>
                      <a:lnTo>
                        <a:pt x="866" y="1185"/>
                      </a:lnTo>
                      <a:lnTo>
                        <a:pt x="870" y="1197"/>
                      </a:lnTo>
                      <a:lnTo>
                        <a:pt x="872" y="1208"/>
                      </a:lnTo>
                      <a:lnTo>
                        <a:pt x="840" y="1213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088" name="Freeform 64" descr="Зеленый мрамор"/>
                <p:cNvSpPr>
                  <a:spLocks/>
                </p:cNvSpPr>
                <p:nvPr/>
              </p:nvSpPr>
              <p:spPr bwMode="auto">
                <a:xfrm>
                  <a:off x="2371" y="2040"/>
                  <a:ext cx="275" cy="509"/>
                </a:xfrm>
                <a:custGeom>
                  <a:avLst/>
                  <a:gdLst>
                    <a:gd name="T0" fmla="*/ 8 w 548"/>
                    <a:gd name="T1" fmla="*/ 15 h 1019"/>
                    <a:gd name="T2" fmla="*/ 9 w 548"/>
                    <a:gd name="T3" fmla="*/ 14 h 1019"/>
                    <a:gd name="T4" fmla="*/ 9 w 548"/>
                    <a:gd name="T5" fmla="*/ 13 h 1019"/>
                    <a:gd name="T6" fmla="*/ 8 w 548"/>
                    <a:gd name="T7" fmla="*/ 13 h 1019"/>
                    <a:gd name="T8" fmla="*/ 7 w 548"/>
                    <a:gd name="T9" fmla="*/ 14 h 1019"/>
                    <a:gd name="T10" fmla="*/ 6 w 548"/>
                    <a:gd name="T11" fmla="*/ 14 h 1019"/>
                    <a:gd name="T12" fmla="*/ 4 w 548"/>
                    <a:gd name="T13" fmla="*/ 14 h 1019"/>
                    <a:gd name="T14" fmla="*/ 4 w 548"/>
                    <a:gd name="T15" fmla="*/ 13 h 1019"/>
                    <a:gd name="T16" fmla="*/ 4 w 548"/>
                    <a:gd name="T17" fmla="*/ 12 h 1019"/>
                    <a:gd name="T18" fmla="*/ 5 w 548"/>
                    <a:gd name="T19" fmla="*/ 10 h 1019"/>
                    <a:gd name="T20" fmla="*/ 6 w 548"/>
                    <a:gd name="T21" fmla="*/ 9 h 1019"/>
                    <a:gd name="T22" fmla="*/ 5 w 548"/>
                    <a:gd name="T23" fmla="*/ 9 h 1019"/>
                    <a:gd name="T24" fmla="*/ 4 w 548"/>
                    <a:gd name="T25" fmla="*/ 9 h 1019"/>
                    <a:gd name="T26" fmla="*/ 3 w 548"/>
                    <a:gd name="T27" fmla="*/ 8 h 1019"/>
                    <a:gd name="T28" fmla="*/ 2 w 548"/>
                    <a:gd name="T29" fmla="*/ 8 h 1019"/>
                    <a:gd name="T30" fmla="*/ 2 w 548"/>
                    <a:gd name="T31" fmla="*/ 8 h 1019"/>
                    <a:gd name="T32" fmla="*/ 1 w 548"/>
                    <a:gd name="T33" fmla="*/ 7 h 1019"/>
                    <a:gd name="T34" fmla="*/ 1 w 548"/>
                    <a:gd name="T35" fmla="*/ 7 h 1019"/>
                    <a:gd name="T36" fmla="*/ 1 w 548"/>
                    <a:gd name="T37" fmla="*/ 6 h 1019"/>
                    <a:gd name="T38" fmla="*/ 1 w 548"/>
                    <a:gd name="T39" fmla="*/ 5 h 1019"/>
                    <a:gd name="T40" fmla="*/ 2 w 548"/>
                    <a:gd name="T41" fmla="*/ 4 h 1019"/>
                    <a:gd name="T42" fmla="*/ 2 w 548"/>
                    <a:gd name="T43" fmla="*/ 3 h 1019"/>
                    <a:gd name="T44" fmla="*/ 1 w 548"/>
                    <a:gd name="T45" fmla="*/ 3 h 1019"/>
                    <a:gd name="T46" fmla="*/ 1 w 548"/>
                    <a:gd name="T47" fmla="*/ 2 h 1019"/>
                    <a:gd name="T48" fmla="*/ 1 w 548"/>
                    <a:gd name="T49" fmla="*/ 1 h 1019"/>
                    <a:gd name="T50" fmla="*/ 1 w 548"/>
                    <a:gd name="T51" fmla="*/ 0 h 1019"/>
                    <a:gd name="T52" fmla="*/ 2 w 548"/>
                    <a:gd name="T53" fmla="*/ 0 h 1019"/>
                    <a:gd name="T54" fmla="*/ 2 w 548"/>
                    <a:gd name="T55" fmla="*/ 0 h 1019"/>
                    <a:gd name="T56" fmla="*/ 3 w 548"/>
                    <a:gd name="T57" fmla="*/ 0 h 1019"/>
                    <a:gd name="T58" fmla="*/ 3 w 548"/>
                    <a:gd name="T59" fmla="*/ 1 h 1019"/>
                    <a:gd name="T60" fmla="*/ 2 w 548"/>
                    <a:gd name="T61" fmla="*/ 0 h 1019"/>
                    <a:gd name="T62" fmla="*/ 1 w 548"/>
                    <a:gd name="T63" fmla="*/ 1 h 1019"/>
                    <a:gd name="T64" fmla="*/ 2 w 548"/>
                    <a:gd name="T65" fmla="*/ 2 h 1019"/>
                    <a:gd name="T66" fmla="*/ 3 w 548"/>
                    <a:gd name="T67" fmla="*/ 2 h 1019"/>
                    <a:gd name="T68" fmla="*/ 4 w 548"/>
                    <a:gd name="T69" fmla="*/ 3 h 1019"/>
                    <a:gd name="T70" fmla="*/ 4 w 548"/>
                    <a:gd name="T71" fmla="*/ 3 h 1019"/>
                    <a:gd name="T72" fmla="*/ 3 w 548"/>
                    <a:gd name="T73" fmla="*/ 3 h 1019"/>
                    <a:gd name="T74" fmla="*/ 2 w 548"/>
                    <a:gd name="T75" fmla="*/ 4 h 1019"/>
                    <a:gd name="T76" fmla="*/ 2 w 548"/>
                    <a:gd name="T77" fmla="*/ 5 h 1019"/>
                    <a:gd name="T78" fmla="*/ 1 w 548"/>
                    <a:gd name="T79" fmla="*/ 6 h 1019"/>
                    <a:gd name="T80" fmla="*/ 2 w 548"/>
                    <a:gd name="T81" fmla="*/ 6 h 1019"/>
                    <a:gd name="T82" fmla="*/ 3 w 548"/>
                    <a:gd name="T83" fmla="*/ 7 h 1019"/>
                    <a:gd name="T84" fmla="*/ 4 w 548"/>
                    <a:gd name="T85" fmla="*/ 7 h 1019"/>
                    <a:gd name="T86" fmla="*/ 5 w 548"/>
                    <a:gd name="T87" fmla="*/ 8 h 1019"/>
                    <a:gd name="T88" fmla="*/ 6 w 548"/>
                    <a:gd name="T89" fmla="*/ 8 h 1019"/>
                    <a:gd name="T90" fmla="*/ 6 w 548"/>
                    <a:gd name="T91" fmla="*/ 8 h 1019"/>
                    <a:gd name="T92" fmla="*/ 6 w 548"/>
                    <a:gd name="T93" fmla="*/ 9 h 1019"/>
                    <a:gd name="T94" fmla="*/ 5 w 548"/>
                    <a:gd name="T95" fmla="*/ 11 h 1019"/>
                    <a:gd name="T96" fmla="*/ 4 w 548"/>
                    <a:gd name="T97" fmla="*/ 12 h 1019"/>
                    <a:gd name="T98" fmla="*/ 5 w 548"/>
                    <a:gd name="T99" fmla="*/ 13 h 1019"/>
                    <a:gd name="T100" fmla="*/ 6 w 548"/>
                    <a:gd name="T101" fmla="*/ 13 h 1019"/>
                    <a:gd name="T102" fmla="*/ 7 w 548"/>
                    <a:gd name="T103" fmla="*/ 13 h 1019"/>
                    <a:gd name="T104" fmla="*/ 8 w 548"/>
                    <a:gd name="T105" fmla="*/ 13 h 1019"/>
                    <a:gd name="T106" fmla="*/ 9 w 548"/>
                    <a:gd name="T107" fmla="*/ 12 h 1019"/>
                    <a:gd name="T108" fmla="*/ 9 w 548"/>
                    <a:gd name="T109" fmla="*/ 15 h 101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548"/>
                    <a:gd name="T166" fmla="*/ 0 h 1019"/>
                    <a:gd name="T167" fmla="*/ 548 w 548"/>
                    <a:gd name="T168" fmla="*/ 1019 h 1019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548" h="1019">
                      <a:moveTo>
                        <a:pt x="492" y="1019"/>
                      </a:moveTo>
                      <a:lnTo>
                        <a:pt x="496" y="1005"/>
                      </a:lnTo>
                      <a:lnTo>
                        <a:pt x="502" y="989"/>
                      </a:lnTo>
                      <a:lnTo>
                        <a:pt x="508" y="970"/>
                      </a:lnTo>
                      <a:lnTo>
                        <a:pt x="513" y="953"/>
                      </a:lnTo>
                      <a:lnTo>
                        <a:pt x="517" y="935"/>
                      </a:lnTo>
                      <a:lnTo>
                        <a:pt x="518" y="916"/>
                      </a:lnTo>
                      <a:lnTo>
                        <a:pt x="518" y="898"/>
                      </a:lnTo>
                      <a:lnTo>
                        <a:pt x="516" y="882"/>
                      </a:lnTo>
                      <a:lnTo>
                        <a:pt x="510" y="880"/>
                      </a:lnTo>
                      <a:lnTo>
                        <a:pt x="498" y="884"/>
                      </a:lnTo>
                      <a:lnTo>
                        <a:pt x="478" y="892"/>
                      </a:lnTo>
                      <a:lnTo>
                        <a:pt x="455" y="902"/>
                      </a:lnTo>
                      <a:lnTo>
                        <a:pt x="430" y="913"/>
                      </a:lnTo>
                      <a:lnTo>
                        <a:pt x="404" y="924"/>
                      </a:lnTo>
                      <a:lnTo>
                        <a:pt x="380" y="933"/>
                      </a:lnTo>
                      <a:lnTo>
                        <a:pt x="359" y="940"/>
                      </a:lnTo>
                      <a:lnTo>
                        <a:pt x="329" y="945"/>
                      </a:lnTo>
                      <a:lnTo>
                        <a:pt x="301" y="941"/>
                      </a:lnTo>
                      <a:lnTo>
                        <a:pt x="273" y="933"/>
                      </a:lnTo>
                      <a:lnTo>
                        <a:pt x="249" y="920"/>
                      </a:lnTo>
                      <a:lnTo>
                        <a:pt x="228" y="902"/>
                      </a:lnTo>
                      <a:lnTo>
                        <a:pt x="212" y="883"/>
                      </a:lnTo>
                      <a:lnTo>
                        <a:pt x="202" y="861"/>
                      </a:lnTo>
                      <a:lnTo>
                        <a:pt x="197" y="839"/>
                      </a:lnTo>
                      <a:lnTo>
                        <a:pt x="199" y="803"/>
                      </a:lnTo>
                      <a:lnTo>
                        <a:pt x="207" y="770"/>
                      </a:lnTo>
                      <a:lnTo>
                        <a:pt x="220" y="736"/>
                      </a:lnTo>
                      <a:lnTo>
                        <a:pt x="237" y="704"/>
                      </a:lnTo>
                      <a:lnTo>
                        <a:pt x="258" y="673"/>
                      </a:lnTo>
                      <a:lnTo>
                        <a:pt x="280" y="642"/>
                      </a:lnTo>
                      <a:lnTo>
                        <a:pt x="303" y="612"/>
                      </a:lnTo>
                      <a:lnTo>
                        <a:pt x="326" y="582"/>
                      </a:lnTo>
                      <a:lnTo>
                        <a:pt x="310" y="582"/>
                      </a:lnTo>
                      <a:lnTo>
                        <a:pt x="295" y="582"/>
                      </a:lnTo>
                      <a:lnTo>
                        <a:pt x="279" y="582"/>
                      </a:lnTo>
                      <a:lnTo>
                        <a:pt x="264" y="581"/>
                      </a:lnTo>
                      <a:lnTo>
                        <a:pt x="248" y="581"/>
                      </a:lnTo>
                      <a:lnTo>
                        <a:pt x="231" y="580"/>
                      </a:lnTo>
                      <a:lnTo>
                        <a:pt x="215" y="579"/>
                      </a:lnTo>
                      <a:lnTo>
                        <a:pt x="199" y="577"/>
                      </a:lnTo>
                      <a:lnTo>
                        <a:pt x="181" y="575"/>
                      </a:lnTo>
                      <a:lnTo>
                        <a:pt x="162" y="572"/>
                      </a:lnTo>
                      <a:lnTo>
                        <a:pt x="144" y="567"/>
                      </a:lnTo>
                      <a:lnTo>
                        <a:pt x="124" y="560"/>
                      </a:lnTo>
                      <a:lnTo>
                        <a:pt x="106" y="553"/>
                      </a:lnTo>
                      <a:lnTo>
                        <a:pt x="87" y="544"/>
                      </a:lnTo>
                      <a:lnTo>
                        <a:pt x="70" y="535"/>
                      </a:lnTo>
                      <a:lnTo>
                        <a:pt x="54" y="523"/>
                      </a:lnTo>
                      <a:lnTo>
                        <a:pt x="39" y="512"/>
                      </a:lnTo>
                      <a:lnTo>
                        <a:pt x="26" y="498"/>
                      </a:lnTo>
                      <a:lnTo>
                        <a:pt x="15" y="484"/>
                      </a:lnTo>
                      <a:lnTo>
                        <a:pt x="7" y="469"/>
                      </a:lnTo>
                      <a:lnTo>
                        <a:pt x="2" y="453"/>
                      </a:lnTo>
                      <a:lnTo>
                        <a:pt x="0" y="436"/>
                      </a:lnTo>
                      <a:lnTo>
                        <a:pt x="1" y="419"/>
                      </a:lnTo>
                      <a:lnTo>
                        <a:pt x="6" y="400"/>
                      </a:lnTo>
                      <a:lnTo>
                        <a:pt x="16" y="375"/>
                      </a:lnTo>
                      <a:lnTo>
                        <a:pt x="28" y="351"/>
                      </a:lnTo>
                      <a:lnTo>
                        <a:pt x="40" y="328"/>
                      </a:lnTo>
                      <a:lnTo>
                        <a:pt x="55" y="307"/>
                      </a:lnTo>
                      <a:lnTo>
                        <a:pt x="71" y="288"/>
                      </a:lnTo>
                      <a:lnTo>
                        <a:pt x="87" y="271"/>
                      </a:lnTo>
                      <a:lnTo>
                        <a:pt x="106" y="255"/>
                      </a:lnTo>
                      <a:lnTo>
                        <a:pt x="125" y="241"/>
                      </a:lnTo>
                      <a:lnTo>
                        <a:pt x="107" y="233"/>
                      </a:lnTo>
                      <a:lnTo>
                        <a:pt x="89" y="224"/>
                      </a:lnTo>
                      <a:lnTo>
                        <a:pt x="73" y="211"/>
                      </a:lnTo>
                      <a:lnTo>
                        <a:pt x="59" y="197"/>
                      </a:lnTo>
                      <a:lnTo>
                        <a:pt x="46" y="182"/>
                      </a:lnTo>
                      <a:lnTo>
                        <a:pt x="37" y="165"/>
                      </a:lnTo>
                      <a:lnTo>
                        <a:pt x="30" y="147"/>
                      </a:lnTo>
                      <a:lnTo>
                        <a:pt x="26" y="127"/>
                      </a:lnTo>
                      <a:lnTo>
                        <a:pt x="26" y="110"/>
                      </a:lnTo>
                      <a:lnTo>
                        <a:pt x="29" y="95"/>
                      </a:lnTo>
                      <a:lnTo>
                        <a:pt x="33" y="80"/>
                      </a:lnTo>
                      <a:lnTo>
                        <a:pt x="39" y="65"/>
                      </a:lnTo>
                      <a:lnTo>
                        <a:pt x="48" y="52"/>
                      </a:lnTo>
                      <a:lnTo>
                        <a:pt x="58" y="41"/>
                      </a:lnTo>
                      <a:lnTo>
                        <a:pt x="69" y="30"/>
                      </a:lnTo>
                      <a:lnTo>
                        <a:pt x="82" y="21"/>
                      </a:lnTo>
                      <a:lnTo>
                        <a:pt x="96" y="13"/>
                      </a:lnTo>
                      <a:lnTo>
                        <a:pt x="111" y="7"/>
                      </a:lnTo>
                      <a:lnTo>
                        <a:pt x="125" y="4"/>
                      </a:lnTo>
                      <a:lnTo>
                        <a:pt x="142" y="2"/>
                      </a:lnTo>
                      <a:lnTo>
                        <a:pt x="159" y="0"/>
                      </a:lnTo>
                      <a:lnTo>
                        <a:pt x="175" y="3"/>
                      </a:lnTo>
                      <a:lnTo>
                        <a:pt x="192" y="6"/>
                      </a:lnTo>
                      <a:lnTo>
                        <a:pt x="208" y="13"/>
                      </a:lnTo>
                      <a:lnTo>
                        <a:pt x="182" y="70"/>
                      </a:lnTo>
                      <a:lnTo>
                        <a:pt x="164" y="61"/>
                      </a:lnTo>
                      <a:lnTo>
                        <a:pt x="140" y="55"/>
                      </a:lnTo>
                      <a:lnTo>
                        <a:pt x="115" y="52"/>
                      </a:lnTo>
                      <a:lnTo>
                        <a:pt x="91" y="55"/>
                      </a:lnTo>
                      <a:lnTo>
                        <a:pt x="73" y="61"/>
                      </a:lnTo>
                      <a:lnTo>
                        <a:pt x="62" y="75"/>
                      </a:lnTo>
                      <a:lnTo>
                        <a:pt x="62" y="98"/>
                      </a:lnTo>
                      <a:lnTo>
                        <a:pt x="76" y="129"/>
                      </a:lnTo>
                      <a:lnTo>
                        <a:pt x="92" y="147"/>
                      </a:lnTo>
                      <a:lnTo>
                        <a:pt x="113" y="162"/>
                      </a:lnTo>
                      <a:lnTo>
                        <a:pt x="137" y="174"/>
                      </a:lnTo>
                      <a:lnTo>
                        <a:pt x="162" y="184"/>
                      </a:lnTo>
                      <a:lnTo>
                        <a:pt x="185" y="192"/>
                      </a:lnTo>
                      <a:lnTo>
                        <a:pt x="205" y="196"/>
                      </a:lnTo>
                      <a:lnTo>
                        <a:pt x="219" y="200"/>
                      </a:lnTo>
                      <a:lnTo>
                        <a:pt x="225" y="201"/>
                      </a:lnTo>
                      <a:lnTo>
                        <a:pt x="222" y="203"/>
                      </a:lnTo>
                      <a:lnTo>
                        <a:pt x="214" y="209"/>
                      </a:lnTo>
                      <a:lnTo>
                        <a:pt x="204" y="217"/>
                      </a:lnTo>
                      <a:lnTo>
                        <a:pt x="189" y="227"/>
                      </a:lnTo>
                      <a:lnTo>
                        <a:pt x="173" y="241"/>
                      </a:lnTo>
                      <a:lnTo>
                        <a:pt x="155" y="256"/>
                      </a:lnTo>
                      <a:lnTo>
                        <a:pt x="137" y="272"/>
                      </a:lnTo>
                      <a:lnTo>
                        <a:pt x="119" y="290"/>
                      </a:lnTo>
                      <a:lnTo>
                        <a:pt x="100" y="308"/>
                      </a:lnTo>
                      <a:lnTo>
                        <a:pt x="85" y="328"/>
                      </a:lnTo>
                      <a:lnTo>
                        <a:pt x="71" y="346"/>
                      </a:lnTo>
                      <a:lnTo>
                        <a:pt x="61" y="364"/>
                      </a:lnTo>
                      <a:lnTo>
                        <a:pt x="54" y="383"/>
                      </a:lnTo>
                      <a:lnTo>
                        <a:pt x="52" y="400"/>
                      </a:lnTo>
                      <a:lnTo>
                        <a:pt x="55" y="416"/>
                      </a:lnTo>
                      <a:lnTo>
                        <a:pt x="66" y="431"/>
                      </a:lnTo>
                      <a:lnTo>
                        <a:pt x="83" y="447"/>
                      </a:lnTo>
                      <a:lnTo>
                        <a:pt x="104" y="461"/>
                      </a:lnTo>
                      <a:lnTo>
                        <a:pt x="125" y="474"/>
                      </a:lnTo>
                      <a:lnTo>
                        <a:pt x="150" y="485"/>
                      </a:lnTo>
                      <a:lnTo>
                        <a:pt x="175" y="495"/>
                      </a:lnTo>
                      <a:lnTo>
                        <a:pt x="200" y="504"/>
                      </a:lnTo>
                      <a:lnTo>
                        <a:pt x="227" y="511"/>
                      </a:lnTo>
                      <a:lnTo>
                        <a:pt x="252" y="516"/>
                      </a:lnTo>
                      <a:lnTo>
                        <a:pt x="276" y="521"/>
                      </a:lnTo>
                      <a:lnTo>
                        <a:pt x="299" y="526"/>
                      </a:lnTo>
                      <a:lnTo>
                        <a:pt x="320" y="529"/>
                      </a:lnTo>
                      <a:lnTo>
                        <a:pt x="339" y="530"/>
                      </a:lnTo>
                      <a:lnTo>
                        <a:pt x="354" y="533"/>
                      </a:lnTo>
                      <a:lnTo>
                        <a:pt x="365" y="534"/>
                      </a:lnTo>
                      <a:lnTo>
                        <a:pt x="373" y="534"/>
                      </a:lnTo>
                      <a:lnTo>
                        <a:pt x="375" y="534"/>
                      </a:lnTo>
                      <a:lnTo>
                        <a:pt x="369" y="545"/>
                      </a:lnTo>
                      <a:lnTo>
                        <a:pt x="352" y="571"/>
                      </a:lnTo>
                      <a:lnTo>
                        <a:pt x="331" y="606"/>
                      </a:lnTo>
                      <a:lnTo>
                        <a:pt x="306" y="648"/>
                      </a:lnTo>
                      <a:lnTo>
                        <a:pt x="282" y="690"/>
                      </a:lnTo>
                      <a:lnTo>
                        <a:pt x="261" y="732"/>
                      </a:lnTo>
                      <a:lnTo>
                        <a:pt x="246" y="766"/>
                      </a:lnTo>
                      <a:lnTo>
                        <a:pt x="243" y="789"/>
                      </a:lnTo>
                      <a:lnTo>
                        <a:pt x="248" y="810"/>
                      </a:lnTo>
                      <a:lnTo>
                        <a:pt x="256" y="829"/>
                      </a:lnTo>
                      <a:lnTo>
                        <a:pt x="267" y="845"/>
                      </a:lnTo>
                      <a:lnTo>
                        <a:pt x="281" y="857"/>
                      </a:lnTo>
                      <a:lnTo>
                        <a:pt x="299" y="867"/>
                      </a:lnTo>
                      <a:lnTo>
                        <a:pt x="320" y="873"/>
                      </a:lnTo>
                      <a:lnTo>
                        <a:pt x="344" y="876"/>
                      </a:lnTo>
                      <a:lnTo>
                        <a:pt x="372" y="873"/>
                      </a:lnTo>
                      <a:lnTo>
                        <a:pt x="395" y="869"/>
                      </a:lnTo>
                      <a:lnTo>
                        <a:pt x="417" y="863"/>
                      </a:lnTo>
                      <a:lnTo>
                        <a:pt x="439" y="855"/>
                      </a:lnTo>
                      <a:lnTo>
                        <a:pt x="460" y="847"/>
                      </a:lnTo>
                      <a:lnTo>
                        <a:pt x="480" y="839"/>
                      </a:lnTo>
                      <a:lnTo>
                        <a:pt x="501" y="832"/>
                      </a:lnTo>
                      <a:lnTo>
                        <a:pt x="522" y="827"/>
                      </a:lnTo>
                      <a:lnTo>
                        <a:pt x="545" y="825"/>
                      </a:lnTo>
                      <a:lnTo>
                        <a:pt x="548" y="870"/>
                      </a:lnTo>
                      <a:lnTo>
                        <a:pt x="546" y="920"/>
                      </a:lnTo>
                      <a:lnTo>
                        <a:pt x="540" y="971"/>
                      </a:lnTo>
                      <a:lnTo>
                        <a:pt x="537" y="1017"/>
                      </a:lnTo>
                      <a:lnTo>
                        <a:pt x="492" y="1019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089" name="Freeform 65" descr="Зеленый мрамор"/>
                <p:cNvSpPr>
                  <a:spLocks/>
                </p:cNvSpPr>
                <p:nvPr/>
              </p:nvSpPr>
              <p:spPr bwMode="auto">
                <a:xfrm>
                  <a:off x="2615" y="2529"/>
                  <a:ext cx="196" cy="127"/>
                </a:xfrm>
                <a:custGeom>
                  <a:avLst/>
                  <a:gdLst>
                    <a:gd name="T0" fmla="*/ 0 w 393"/>
                    <a:gd name="T1" fmla="*/ 1 h 254"/>
                    <a:gd name="T2" fmla="*/ 0 w 393"/>
                    <a:gd name="T3" fmla="*/ 2 h 254"/>
                    <a:gd name="T4" fmla="*/ 0 w 393"/>
                    <a:gd name="T5" fmla="*/ 3 h 254"/>
                    <a:gd name="T6" fmla="*/ 0 w 393"/>
                    <a:gd name="T7" fmla="*/ 3 h 254"/>
                    <a:gd name="T8" fmla="*/ 0 w 393"/>
                    <a:gd name="T9" fmla="*/ 4 h 254"/>
                    <a:gd name="T10" fmla="*/ 1 w 393"/>
                    <a:gd name="T11" fmla="*/ 4 h 254"/>
                    <a:gd name="T12" fmla="*/ 2 w 393"/>
                    <a:gd name="T13" fmla="*/ 4 h 254"/>
                    <a:gd name="T14" fmla="*/ 2 w 393"/>
                    <a:gd name="T15" fmla="*/ 4 h 254"/>
                    <a:gd name="T16" fmla="*/ 3 w 393"/>
                    <a:gd name="T17" fmla="*/ 4 h 254"/>
                    <a:gd name="T18" fmla="*/ 3 w 393"/>
                    <a:gd name="T19" fmla="*/ 4 h 254"/>
                    <a:gd name="T20" fmla="*/ 4 w 393"/>
                    <a:gd name="T21" fmla="*/ 4 h 254"/>
                    <a:gd name="T22" fmla="*/ 4 w 393"/>
                    <a:gd name="T23" fmla="*/ 4 h 254"/>
                    <a:gd name="T24" fmla="*/ 5 w 393"/>
                    <a:gd name="T25" fmla="*/ 4 h 254"/>
                    <a:gd name="T26" fmla="*/ 5 w 393"/>
                    <a:gd name="T27" fmla="*/ 3 h 254"/>
                    <a:gd name="T28" fmla="*/ 5 w 393"/>
                    <a:gd name="T29" fmla="*/ 3 h 254"/>
                    <a:gd name="T30" fmla="*/ 6 w 393"/>
                    <a:gd name="T31" fmla="*/ 2 h 254"/>
                    <a:gd name="T32" fmla="*/ 6 w 393"/>
                    <a:gd name="T33" fmla="*/ 2 h 254"/>
                    <a:gd name="T34" fmla="*/ 6 w 393"/>
                    <a:gd name="T35" fmla="*/ 1 h 254"/>
                    <a:gd name="T36" fmla="*/ 5 w 393"/>
                    <a:gd name="T37" fmla="*/ 1 h 254"/>
                    <a:gd name="T38" fmla="*/ 5 w 393"/>
                    <a:gd name="T39" fmla="*/ 2 h 254"/>
                    <a:gd name="T40" fmla="*/ 5 w 393"/>
                    <a:gd name="T41" fmla="*/ 3 h 254"/>
                    <a:gd name="T42" fmla="*/ 5 w 393"/>
                    <a:gd name="T43" fmla="*/ 3 h 254"/>
                    <a:gd name="T44" fmla="*/ 4 w 393"/>
                    <a:gd name="T45" fmla="*/ 3 h 254"/>
                    <a:gd name="T46" fmla="*/ 4 w 393"/>
                    <a:gd name="T47" fmla="*/ 4 h 254"/>
                    <a:gd name="T48" fmla="*/ 3 w 393"/>
                    <a:gd name="T49" fmla="*/ 4 h 254"/>
                    <a:gd name="T50" fmla="*/ 3 w 393"/>
                    <a:gd name="T51" fmla="*/ 3 h 254"/>
                    <a:gd name="T52" fmla="*/ 2 w 393"/>
                    <a:gd name="T53" fmla="*/ 3 h 254"/>
                    <a:gd name="T54" fmla="*/ 1 w 393"/>
                    <a:gd name="T55" fmla="*/ 3 h 254"/>
                    <a:gd name="T56" fmla="*/ 1 w 393"/>
                    <a:gd name="T57" fmla="*/ 3 h 254"/>
                    <a:gd name="T58" fmla="*/ 1 w 393"/>
                    <a:gd name="T59" fmla="*/ 2 h 254"/>
                    <a:gd name="T60" fmla="*/ 0 w 393"/>
                    <a:gd name="T61" fmla="*/ 2 h 254"/>
                    <a:gd name="T62" fmla="*/ 0 w 393"/>
                    <a:gd name="T63" fmla="*/ 2 h 254"/>
                    <a:gd name="T64" fmla="*/ 0 w 393"/>
                    <a:gd name="T65" fmla="*/ 1 h 25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93"/>
                    <a:gd name="T100" fmla="*/ 0 h 254"/>
                    <a:gd name="T101" fmla="*/ 393 w 393"/>
                    <a:gd name="T102" fmla="*/ 254 h 25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93" h="254">
                      <a:moveTo>
                        <a:pt x="5" y="41"/>
                      </a:moveTo>
                      <a:lnTo>
                        <a:pt x="1" y="57"/>
                      </a:lnTo>
                      <a:lnTo>
                        <a:pt x="0" y="74"/>
                      </a:lnTo>
                      <a:lnTo>
                        <a:pt x="0" y="92"/>
                      </a:lnTo>
                      <a:lnTo>
                        <a:pt x="1" y="112"/>
                      </a:lnTo>
                      <a:lnTo>
                        <a:pt x="6" y="133"/>
                      </a:lnTo>
                      <a:lnTo>
                        <a:pt x="13" y="153"/>
                      </a:lnTo>
                      <a:lnTo>
                        <a:pt x="22" y="174"/>
                      </a:lnTo>
                      <a:lnTo>
                        <a:pt x="36" y="195"/>
                      </a:lnTo>
                      <a:lnTo>
                        <a:pt x="53" y="210"/>
                      </a:lnTo>
                      <a:lnTo>
                        <a:pt x="72" y="221"/>
                      </a:lnTo>
                      <a:lnTo>
                        <a:pt x="90" y="231"/>
                      </a:lnTo>
                      <a:lnTo>
                        <a:pt x="108" y="238"/>
                      </a:lnTo>
                      <a:lnTo>
                        <a:pt x="128" y="243"/>
                      </a:lnTo>
                      <a:lnTo>
                        <a:pt x="149" y="247"/>
                      </a:lnTo>
                      <a:lnTo>
                        <a:pt x="169" y="250"/>
                      </a:lnTo>
                      <a:lnTo>
                        <a:pt x="191" y="253"/>
                      </a:lnTo>
                      <a:lnTo>
                        <a:pt x="210" y="254"/>
                      </a:lnTo>
                      <a:lnTo>
                        <a:pt x="229" y="253"/>
                      </a:lnTo>
                      <a:lnTo>
                        <a:pt x="247" y="250"/>
                      </a:lnTo>
                      <a:lnTo>
                        <a:pt x="264" y="248"/>
                      </a:lnTo>
                      <a:lnTo>
                        <a:pt x="280" y="243"/>
                      </a:lnTo>
                      <a:lnTo>
                        <a:pt x="296" y="239"/>
                      </a:lnTo>
                      <a:lnTo>
                        <a:pt x="309" y="233"/>
                      </a:lnTo>
                      <a:lnTo>
                        <a:pt x="322" y="227"/>
                      </a:lnTo>
                      <a:lnTo>
                        <a:pt x="338" y="216"/>
                      </a:lnTo>
                      <a:lnTo>
                        <a:pt x="350" y="202"/>
                      </a:lnTo>
                      <a:lnTo>
                        <a:pt x="362" y="185"/>
                      </a:lnTo>
                      <a:lnTo>
                        <a:pt x="371" y="166"/>
                      </a:lnTo>
                      <a:lnTo>
                        <a:pt x="378" y="147"/>
                      </a:lnTo>
                      <a:lnTo>
                        <a:pt x="383" y="126"/>
                      </a:lnTo>
                      <a:lnTo>
                        <a:pt x="387" y="105"/>
                      </a:lnTo>
                      <a:lnTo>
                        <a:pt x="389" y="84"/>
                      </a:lnTo>
                      <a:lnTo>
                        <a:pt x="391" y="66"/>
                      </a:lnTo>
                      <a:lnTo>
                        <a:pt x="393" y="43"/>
                      </a:lnTo>
                      <a:lnTo>
                        <a:pt x="393" y="20"/>
                      </a:lnTo>
                      <a:lnTo>
                        <a:pt x="393" y="0"/>
                      </a:lnTo>
                      <a:lnTo>
                        <a:pt x="361" y="5"/>
                      </a:lnTo>
                      <a:lnTo>
                        <a:pt x="363" y="36"/>
                      </a:lnTo>
                      <a:lnTo>
                        <a:pt x="364" y="71"/>
                      </a:lnTo>
                      <a:lnTo>
                        <a:pt x="362" y="106"/>
                      </a:lnTo>
                      <a:lnTo>
                        <a:pt x="356" y="139"/>
                      </a:lnTo>
                      <a:lnTo>
                        <a:pt x="347" y="153"/>
                      </a:lnTo>
                      <a:lnTo>
                        <a:pt x="336" y="165"/>
                      </a:lnTo>
                      <a:lnTo>
                        <a:pt x="323" y="175"/>
                      </a:lnTo>
                      <a:lnTo>
                        <a:pt x="309" y="183"/>
                      </a:lnTo>
                      <a:lnTo>
                        <a:pt x="292" y="189"/>
                      </a:lnTo>
                      <a:lnTo>
                        <a:pt x="274" y="193"/>
                      </a:lnTo>
                      <a:lnTo>
                        <a:pt x="256" y="195"/>
                      </a:lnTo>
                      <a:lnTo>
                        <a:pt x="237" y="195"/>
                      </a:lnTo>
                      <a:lnTo>
                        <a:pt x="218" y="194"/>
                      </a:lnTo>
                      <a:lnTo>
                        <a:pt x="198" y="190"/>
                      </a:lnTo>
                      <a:lnTo>
                        <a:pt x="179" y="186"/>
                      </a:lnTo>
                      <a:lnTo>
                        <a:pt x="159" y="180"/>
                      </a:lnTo>
                      <a:lnTo>
                        <a:pt x="141" y="173"/>
                      </a:lnTo>
                      <a:lnTo>
                        <a:pt x="122" y="165"/>
                      </a:lnTo>
                      <a:lnTo>
                        <a:pt x="106" y="156"/>
                      </a:lnTo>
                      <a:lnTo>
                        <a:pt x="91" y="147"/>
                      </a:lnTo>
                      <a:lnTo>
                        <a:pt x="81" y="134"/>
                      </a:lnTo>
                      <a:lnTo>
                        <a:pt x="72" y="121"/>
                      </a:lnTo>
                      <a:lnTo>
                        <a:pt x="65" y="107"/>
                      </a:lnTo>
                      <a:lnTo>
                        <a:pt x="60" y="92"/>
                      </a:lnTo>
                      <a:lnTo>
                        <a:pt x="55" y="79"/>
                      </a:lnTo>
                      <a:lnTo>
                        <a:pt x="53" y="65"/>
                      </a:lnTo>
                      <a:lnTo>
                        <a:pt x="51" y="51"/>
                      </a:lnTo>
                      <a:lnTo>
                        <a:pt x="50" y="39"/>
                      </a:lnTo>
                      <a:lnTo>
                        <a:pt x="5" y="41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2056" name="Group 66"/>
            <p:cNvGrpSpPr>
              <a:grpSpLocks/>
            </p:cNvGrpSpPr>
            <p:nvPr/>
          </p:nvGrpSpPr>
          <p:grpSpPr bwMode="auto">
            <a:xfrm>
              <a:off x="1385" y="2586"/>
              <a:ext cx="486" cy="532"/>
              <a:chOff x="3004" y="3011"/>
              <a:chExt cx="628" cy="820"/>
            </a:xfrm>
          </p:grpSpPr>
          <p:sp>
            <p:nvSpPr>
              <p:cNvPr id="32078" name="Freeform 67"/>
              <p:cNvSpPr>
                <a:spLocks/>
              </p:cNvSpPr>
              <p:nvPr/>
            </p:nvSpPr>
            <p:spPr bwMode="auto">
              <a:xfrm>
                <a:off x="3008" y="3021"/>
                <a:ext cx="563" cy="731"/>
              </a:xfrm>
              <a:custGeom>
                <a:avLst/>
                <a:gdLst>
                  <a:gd name="T0" fmla="*/ 400 w 563"/>
                  <a:gd name="T1" fmla="*/ 675 h 731"/>
                  <a:gd name="T2" fmla="*/ 469 w 563"/>
                  <a:gd name="T3" fmla="*/ 680 h 731"/>
                  <a:gd name="T4" fmla="*/ 541 w 563"/>
                  <a:gd name="T5" fmla="*/ 653 h 731"/>
                  <a:gd name="T6" fmla="*/ 532 w 563"/>
                  <a:gd name="T7" fmla="*/ 611 h 731"/>
                  <a:gd name="T8" fmla="*/ 496 w 563"/>
                  <a:gd name="T9" fmla="*/ 579 h 731"/>
                  <a:gd name="T10" fmla="*/ 541 w 563"/>
                  <a:gd name="T11" fmla="*/ 485 h 731"/>
                  <a:gd name="T12" fmla="*/ 538 w 563"/>
                  <a:gd name="T13" fmla="*/ 413 h 731"/>
                  <a:gd name="T14" fmla="*/ 392 w 563"/>
                  <a:gd name="T15" fmla="*/ 355 h 731"/>
                  <a:gd name="T16" fmla="*/ 400 w 563"/>
                  <a:gd name="T17" fmla="*/ 362 h 731"/>
                  <a:gd name="T18" fmla="*/ 436 w 563"/>
                  <a:gd name="T19" fmla="*/ 299 h 731"/>
                  <a:gd name="T20" fmla="*/ 440 w 563"/>
                  <a:gd name="T21" fmla="*/ 195 h 731"/>
                  <a:gd name="T22" fmla="*/ 298 w 563"/>
                  <a:gd name="T23" fmla="*/ 203 h 731"/>
                  <a:gd name="T24" fmla="*/ 283 w 563"/>
                  <a:gd name="T25" fmla="*/ 74 h 731"/>
                  <a:gd name="T26" fmla="*/ 208 w 563"/>
                  <a:gd name="T27" fmla="*/ 3 h 731"/>
                  <a:gd name="T28" fmla="*/ 133 w 563"/>
                  <a:gd name="T29" fmla="*/ 53 h 731"/>
                  <a:gd name="T30" fmla="*/ 112 w 563"/>
                  <a:gd name="T31" fmla="*/ 195 h 731"/>
                  <a:gd name="T32" fmla="*/ 52 w 563"/>
                  <a:gd name="T33" fmla="*/ 230 h 731"/>
                  <a:gd name="T34" fmla="*/ 40 w 563"/>
                  <a:gd name="T35" fmla="*/ 323 h 731"/>
                  <a:gd name="T36" fmla="*/ 16 w 563"/>
                  <a:gd name="T37" fmla="*/ 339 h 731"/>
                  <a:gd name="T38" fmla="*/ 139 w 563"/>
                  <a:gd name="T39" fmla="*/ 404 h 731"/>
                  <a:gd name="T40" fmla="*/ 103 w 563"/>
                  <a:gd name="T41" fmla="*/ 473 h 731"/>
                  <a:gd name="T42" fmla="*/ 112 w 563"/>
                  <a:gd name="T43" fmla="*/ 531 h 731"/>
                  <a:gd name="T44" fmla="*/ 160 w 563"/>
                  <a:gd name="T45" fmla="*/ 569 h 731"/>
                  <a:gd name="T46" fmla="*/ 256 w 563"/>
                  <a:gd name="T47" fmla="*/ 579 h 731"/>
                  <a:gd name="T48" fmla="*/ 262 w 563"/>
                  <a:gd name="T49" fmla="*/ 656 h 731"/>
                  <a:gd name="T50" fmla="*/ 298 w 563"/>
                  <a:gd name="T51" fmla="*/ 728 h 731"/>
                  <a:gd name="T52" fmla="*/ 400 w 563"/>
                  <a:gd name="T53" fmla="*/ 675 h 73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63"/>
                  <a:gd name="T82" fmla="*/ 0 h 731"/>
                  <a:gd name="T83" fmla="*/ 563 w 563"/>
                  <a:gd name="T84" fmla="*/ 731 h 73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63" h="731">
                    <a:moveTo>
                      <a:pt x="400" y="675"/>
                    </a:moveTo>
                    <a:cubicBezTo>
                      <a:pt x="428" y="667"/>
                      <a:pt x="446" y="684"/>
                      <a:pt x="469" y="680"/>
                    </a:cubicBezTo>
                    <a:cubicBezTo>
                      <a:pt x="492" y="676"/>
                      <a:pt x="531" y="664"/>
                      <a:pt x="541" y="653"/>
                    </a:cubicBezTo>
                    <a:cubicBezTo>
                      <a:pt x="551" y="642"/>
                      <a:pt x="539" y="623"/>
                      <a:pt x="532" y="611"/>
                    </a:cubicBezTo>
                    <a:cubicBezTo>
                      <a:pt x="525" y="599"/>
                      <a:pt x="494" y="600"/>
                      <a:pt x="496" y="579"/>
                    </a:cubicBezTo>
                    <a:cubicBezTo>
                      <a:pt x="498" y="558"/>
                      <a:pt x="534" y="513"/>
                      <a:pt x="541" y="485"/>
                    </a:cubicBezTo>
                    <a:cubicBezTo>
                      <a:pt x="548" y="457"/>
                      <a:pt x="563" y="435"/>
                      <a:pt x="538" y="413"/>
                    </a:cubicBezTo>
                    <a:cubicBezTo>
                      <a:pt x="513" y="391"/>
                      <a:pt x="415" y="364"/>
                      <a:pt x="392" y="355"/>
                    </a:cubicBezTo>
                    <a:cubicBezTo>
                      <a:pt x="369" y="346"/>
                      <a:pt x="393" y="371"/>
                      <a:pt x="400" y="362"/>
                    </a:cubicBezTo>
                    <a:cubicBezTo>
                      <a:pt x="407" y="353"/>
                      <a:pt x="429" y="327"/>
                      <a:pt x="436" y="299"/>
                    </a:cubicBezTo>
                    <a:cubicBezTo>
                      <a:pt x="443" y="271"/>
                      <a:pt x="463" y="211"/>
                      <a:pt x="440" y="195"/>
                    </a:cubicBezTo>
                    <a:cubicBezTo>
                      <a:pt x="417" y="179"/>
                      <a:pt x="324" y="223"/>
                      <a:pt x="298" y="203"/>
                    </a:cubicBezTo>
                    <a:cubicBezTo>
                      <a:pt x="272" y="183"/>
                      <a:pt x="298" y="107"/>
                      <a:pt x="283" y="74"/>
                    </a:cubicBezTo>
                    <a:cubicBezTo>
                      <a:pt x="268" y="41"/>
                      <a:pt x="233" y="6"/>
                      <a:pt x="208" y="3"/>
                    </a:cubicBezTo>
                    <a:cubicBezTo>
                      <a:pt x="183" y="0"/>
                      <a:pt x="149" y="21"/>
                      <a:pt x="133" y="53"/>
                    </a:cubicBezTo>
                    <a:cubicBezTo>
                      <a:pt x="117" y="85"/>
                      <a:pt x="126" y="165"/>
                      <a:pt x="112" y="195"/>
                    </a:cubicBezTo>
                    <a:cubicBezTo>
                      <a:pt x="98" y="225"/>
                      <a:pt x="64" y="209"/>
                      <a:pt x="52" y="230"/>
                    </a:cubicBezTo>
                    <a:cubicBezTo>
                      <a:pt x="40" y="251"/>
                      <a:pt x="46" y="305"/>
                      <a:pt x="40" y="323"/>
                    </a:cubicBezTo>
                    <a:cubicBezTo>
                      <a:pt x="34" y="341"/>
                      <a:pt x="0" y="326"/>
                      <a:pt x="16" y="339"/>
                    </a:cubicBezTo>
                    <a:cubicBezTo>
                      <a:pt x="32" y="352"/>
                      <a:pt x="125" y="382"/>
                      <a:pt x="139" y="404"/>
                    </a:cubicBezTo>
                    <a:cubicBezTo>
                      <a:pt x="153" y="426"/>
                      <a:pt x="108" y="452"/>
                      <a:pt x="103" y="473"/>
                    </a:cubicBezTo>
                    <a:cubicBezTo>
                      <a:pt x="98" y="494"/>
                      <a:pt x="103" y="515"/>
                      <a:pt x="112" y="531"/>
                    </a:cubicBezTo>
                    <a:cubicBezTo>
                      <a:pt x="121" y="547"/>
                      <a:pt x="136" y="561"/>
                      <a:pt x="160" y="569"/>
                    </a:cubicBezTo>
                    <a:cubicBezTo>
                      <a:pt x="184" y="577"/>
                      <a:pt x="239" y="565"/>
                      <a:pt x="256" y="579"/>
                    </a:cubicBezTo>
                    <a:cubicBezTo>
                      <a:pt x="273" y="593"/>
                      <a:pt x="255" y="631"/>
                      <a:pt x="262" y="656"/>
                    </a:cubicBezTo>
                    <a:cubicBezTo>
                      <a:pt x="269" y="681"/>
                      <a:pt x="275" y="725"/>
                      <a:pt x="298" y="728"/>
                    </a:cubicBezTo>
                    <a:cubicBezTo>
                      <a:pt x="321" y="731"/>
                      <a:pt x="375" y="685"/>
                      <a:pt x="400" y="675"/>
                    </a:cubicBezTo>
                    <a:close/>
                  </a:path>
                </a:pathLst>
              </a:cu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2079" name="Group 68"/>
              <p:cNvGrpSpPr>
                <a:grpSpLocks/>
              </p:cNvGrpSpPr>
              <p:nvPr/>
            </p:nvGrpSpPr>
            <p:grpSpPr bwMode="auto">
              <a:xfrm flipH="1" flipV="1">
                <a:off x="3004" y="3011"/>
                <a:ext cx="628" cy="820"/>
                <a:chOff x="2311" y="1925"/>
                <a:chExt cx="586" cy="731"/>
              </a:xfrm>
            </p:grpSpPr>
            <p:sp>
              <p:nvSpPr>
                <p:cNvPr id="32080" name="Freeform 69" descr="Зеленый мрамор"/>
                <p:cNvSpPr>
                  <a:spLocks/>
                </p:cNvSpPr>
                <p:nvPr/>
              </p:nvSpPr>
              <p:spPr bwMode="auto">
                <a:xfrm>
                  <a:off x="2311" y="1925"/>
                  <a:ext cx="70" cy="82"/>
                </a:xfrm>
                <a:custGeom>
                  <a:avLst/>
                  <a:gdLst>
                    <a:gd name="T0" fmla="*/ 3 w 139"/>
                    <a:gd name="T1" fmla="*/ 1 h 164"/>
                    <a:gd name="T2" fmla="*/ 2 w 139"/>
                    <a:gd name="T3" fmla="*/ 1 h 164"/>
                    <a:gd name="T4" fmla="*/ 2 w 139"/>
                    <a:gd name="T5" fmla="*/ 1 h 164"/>
                    <a:gd name="T6" fmla="*/ 2 w 139"/>
                    <a:gd name="T7" fmla="*/ 1 h 164"/>
                    <a:gd name="T8" fmla="*/ 1 w 139"/>
                    <a:gd name="T9" fmla="*/ 1 h 164"/>
                    <a:gd name="T10" fmla="*/ 1 w 139"/>
                    <a:gd name="T11" fmla="*/ 1 h 164"/>
                    <a:gd name="T12" fmla="*/ 1 w 139"/>
                    <a:gd name="T13" fmla="*/ 1 h 164"/>
                    <a:gd name="T14" fmla="*/ 1 w 139"/>
                    <a:gd name="T15" fmla="*/ 3 h 164"/>
                    <a:gd name="T16" fmla="*/ 0 w 139"/>
                    <a:gd name="T17" fmla="*/ 3 h 164"/>
                    <a:gd name="T18" fmla="*/ 1 w 139"/>
                    <a:gd name="T19" fmla="*/ 1 h 164"/>
                    <a:gd name="T20" fmla="*/ 1 w 139"/>
                    <a:gd name="T21" fmla="*/ 1 h 164"/>
                    <a:gd name="T22" fmla="*/ 1 w 139"/>
                    <a:gd name="T23" fmla="*/ 1 h 164"/>
                    <a:gd name="T24" fmla="*/ 1 w 139"/>
                    <a:gd name="T25" fmla="*/ 1 h 164"/>
                    <a:gd name="T26" fmla="*/ 2 w 139"/>
                    <a:gd name="T27" fmla="*/ 1 h 164"/>
                    <a:gd name="T28" fmla="*/ 2 w 139"/>
                    <a:gd name="T29" fmla="*/ 1 h 164"/>
                    <a:gd name="T30" fmla="*/ 2 w 139"/>
                    <a:gd name="T31" fmla="*/ 1 h 164"/>
                    <a:gd name="T32" fmla="*/ 2 w 139"/>
                    <a:gd name="T33" fmla="*/ 1 h 164"/>
                    <a:gd name="T34" fmla="*/ 3 w 139"/>
                    <a:gd name="T35" fmla="*/ 0 h 164"/>
                    <a:gd name="T36" fmla="*/ 3 w 139"/>
                    <a:gd name="T37" fmla="*/ 1 h 16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9"/>
                    <a:gd name="T58" fmla="*/ 0 h 164"/>
                    <a:gd name="T59" fmla="*/ 139 w 139"/>
                    <a:gd name="T60" fmla="*/ 164 h 16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9" h="164">
                      <a:moveTo>
                        <a:pt x="129" y="55"/>
                      </a:moveTo>
                      <a:lnTo>
                        <a:pt x="107" y="58"/>
                      </a:lnTo>
                      <a:lnTo>
                        <a:pt x="86" y="65"/>
                      </a:lnTo>
                      <a:lnTo>
                        <a:pt x="68" y="75"/>
                      </a:lnTo>
                      <a:lnTo>
                        <a:pt x="51" y="89"/>
                      </a:lnTo>
                      <a:lnTo>
                        <a:pt x="36" y="105"/>
                      </a:lnTo>
                      <a:lnTo>
                        <a:pt x="22" y="123"/>
                      </a:lnTo>
                      <a:lnTo>
                        <a:pt x="10" y="143"/>
                      </a:lnTo>
                      <a:lnTo>
                        <a:pt x="0" y="164"/>
                      </a:lnTo>
                      <a:lnTo>
                        <a:pt x="7" y="93"/>
                      </a:lnTo>
                      <a:lnTo>
                        <a:pt x="22" y="68"/>
                      </a:lnTo>
                      <a:lnTo>
                        <a:pt x="38" y="48"/>
                      </a:lnTo>
                      <a:lnTo>
                        <a:pt x="53" y="33"/>
                      </a:lnTo>
                      <a:lnTo>
                        <a:pt x="68" y="21"/>
                      </a:lnTo>
                      <a:lnTo>
                        <a:pt x="84" y="13"/>
                      </a:lnTo>
                      <a:lnTo>
                        <a:pt x="101" y="7"/>
                      </a:lnTo>
                      <a:lnTo>
                        <a:pt x="120" y="2"/>
                      </a:lnTo>
                      <a:lnTo>
                        <a:pt x="139" y="0"/>
                      </a:lnTo>
                      <a:lnTo>
                        <a:pt x="129" y="55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081" name="Freeform 70" descr="Зеленый мрамор"/>
                <p:cNvSpPr>
                  <a:spLocks/>
                </p:cNvSpPr>
                <p:nvPr/>
              </p:nvSpPr>
              <p:spPr bwMode="auto">
                <a:xfrm>
                  <a:off x="2376" y="1925"/>
                  <a:ext cx="521" cy="606"/>
                </a:xfrm>
                <a:custGeom>
                  <a:avLst/>
                  <a:gdLst>
                    <a:gd name="T0" fmla="*/ 12 w 1044"/>
                    <a:gd name="T1" fmla="*/ 17 h 1213"/>
                    <a:gd name="T2" fmla="*/ 13 w 1044"/>
                    <a:gd name="T3" fmla="*/ 17 h 1213"/>
                    <a:gd name="T4" fmla="*/ 14 w 1044"/>
                    <a:gd name="T5" fmla="*/ 16 h 1213"/>
                    <a:gd name="T6" fmla="*/ 15 w 1044"/>
                    <a:gd name="T7" fmla="*/ 15 h 1213"/>
                    <a:gd name="T8" fmla="*/ 15 w 1044"/>
                    <a:gd name="T9" fmla="*/ 13 h 1213"/>
                    <a:gd name="T10" fmla="*/ 13 w 1044"/>
                    <a:gd name="T11" fmla="*/ 12 h 1213"/>
                    <a:gd name="T12" fmla="*/ 12 w 1044"/>
                    <a:gd name="T13" fmla="*/ 11 h 1213"/>
                    <a:gd name="T14" fmla="*/ 13 w 1044"/>
                    <a:gd name="T15" fmla="*/ 9 h 1213"/>
                    <a:gd name="T16" fmla="*/ 13 w 1044"/>
                    <a:gd name="T17" fmla="*/ 7 h 1213"/>
                    <a:gd name="T18" fmla="*/ 11 w 1044"/>
                    <a:gd name="T19" fmla="*/ 7 h 1213"/>
                    <a:gd name="T20" fmla="*/ 10 w 1044"/>
                    <a:gd name="T21" fmla="*/ 7 h 1213"/>
                    <a:gd name="T22" fmla="*/ 9 w 1044"/>
                    <a:gd name="T23" fmla="*/ 7 h 1213"/>
                    <a:gd name="T24" fmla="*/ 9 w 1044"/>
                    <a:gd name="T25" fmla="*/ 3 h 1213"/>
                    <a:gd name="T26" fmla="*/ 6 w 1044"/>
                    <a:gd name="T27" fmla="*/ 2 h 1213"/>
                    <a:gd name="T28" fmla="*/ 5 w 1044"/>
                    <a:gd name="T29" fmla="*/ 4 h 1213"/>
                    <a:gd name="T30" fmla="*/ 6 w 1044"/>
                    <a:gd name="T31" fmla="*/ 5 h 1213"/>
                    <a:gd name="T32" fmla="*/ 7 w 1044"/>
                    <a:gd name="T33" fmla="*/ 7 h 1213"/>
                    <a:gd name="T34" fmla="*/ 8 w 1044"/>
                    <a:gd name="T35" fmla="*/ 8 h 1213"/>
                    <a:gd name="T36" fmla="*/ 9 w 1044"/>
                    <a:gd name="T37" fmla="*/ 9 h 1213"/>
                    <a:gd name="T38" fmla="*/ 10 w 1044"/>
                    <a:gd name="T39" fmla="*/ 9 h 1213"/>
                    <a:gd name="T40" fmla="*/ 10 w 1044"/>
                    <a:gd name="T41" fmla="*/ 9 h 1213"/>
                    <a:gd name="T42" fmla="*/ 8 w 1044"/>
                    <a:gd name="T43" fmla="*/ 10 h 1213"/>
                    <a:gd name="T44" fmla="*/ 12 w 1044"/>
                    <a:gd name="T45" fmla="*/ 15 h 1213"/>
                    <a:gd name="T46" fmla="*/ 10 w 1044"/>
                    <a:gd name="T47" fmla="*/ 14 h 1213"/>
                    <a:gd name="T48" fmla="*/ 10 w 1044"/>
                    <a:gd name="T49" fmla="*/ 16 h 1213"/>
                    <a:gd name="T50" fmla="*/ 10 w 1044"/>
                    <a:gd name="T51" fmla="*/ 16 h 1213"/>
                    <a:gd name="T52" fmla="*/ 9 w 1044"/>
                    <a:gd name="T53" fmla="*/ 13 h 1213"/>
                    <a:gd name="T54" fmla="*/ 8 w 1044"/>
                    <a:gd name="T55" fmla="*/ 12 h 1213"/>
                    <a:gd name="T56" fmla="*/ 7 w 1044"/>
                    <a:gd name="T57" fmla="*/ 13 h 1213"/>
                    <a:gd name="T58" fmla="*/ 6 w 1044"/>
                    <a:gd name="T59" fmla="*/ 15 h 1213"/>
                    <a:gd name="T60" fmla="*/ 7 w 1044"/>
                    <a:gd name="T61" fmla="*/ 14 h 1213"/>
                    <a:gd name="T62" fmla="*/ 8 w 1044"/>
                    <a:gd name="T63" fmla="*/ 11 h 1213"/>
                    <a:gd name="T64" fmla="*/ 7 w 1044"/>
                    <a:gd name="T65" fmla="*/ 8 h 1213"/>
                    <a:gd name="T66" fmla="*/ 6 w 1044"/>
                    <a:gd name="T67" fmla="*/ 5 h 1213"/>
                    <a:gd name="T68" fmla="*/ 5 w 1044"/>
                    <a:gd name="T69" fmla="*/ 4 h 1213"/>
                    <a:gd name="T70" fmla="*/ 3 w 1044"/>
                    <a:gd name="T71" fmla="*/ 2 h 1213"/>
                    <a:gd name="T72" fmla="*/ 1 w 1044"/>
                    <a:gd name="T73" fmla="*/ 1 h 1213"/>
                    <a:gd name="T74" fmla="*/ 0 w 1044"/>
                    <a:gd name="T75" fmla="*/ 0 h 1213"/>
                    <a:gd name="T76" fmla="*/ 1 w 1044"/>
                    <a:gd name="T77" fmla="*/ 0 h 1213"/>
                    <a:gd name="T78" fmla="*/ 2 w 1044"/>
                    <a:gd name="T79" fmla="*/ 0 h 1213"/>
                    <a:gd name="T80" fmla="*/ 3 w 1044"/>
                    <a:gd name="T81" fmla="*/ 1 h 1213"/>
                    <a:gd name="T82" fmla="*/ 4 w 1044"/>
                    <a:gd name="T83" fmla="*/ 2 h 1213"/>
                    <a:gd name="T84" fmla="*/ 5 w 1044"/>
                    <a:gd name="T85" fmla="*/ 3 h 1213"/>
                    <a:gd name="T86" fmla="*/ 6 w 1044"/>
                    <a:gd name="T87" fmla="*/ 2 h 1213"/>
                    <a:gd name="T88" fmla="*/ 7 w 1044"/>
                    <a:gd name="T89" fmla="*/ 1 h 1213"/>
                    <a:gd name="T90" fmla="*/ 9 w 1044"/>
                    <a:gd name="T91" fmla="*/ 2 h 1213"/>
                    <a:gd name="T92" fmla="*/ 9 w 1044"/>
                    <a:gd name="T93" fmla="*/ 6 h 1213"/>
                    <a:gd name="T94" fmla="*/ 10 w 1044"/>
                    <a:gd name="T95" fmla="*/ 6 h 1213"/>
                    <a:gd name="T96" fmla="*/ 12 w 1044"/>
                    <a:gd name="T97" fmla="*/ 6 h 1213"/>
                    <a:gd name="T98" fmla="*/ 13 w 1044"/>
                    <a:gd name="T99" fmla="*/ 6 h 1213"/>
                    <a:gd name="T100" fmla="*/ 14 w 1044"/>
                    <a:gd name="T101" fmla="*/ 8 h 1213"/>
                    <a:gd name="T102" fmla="*/ 13 w 1044"/>
                    <a:gd name="T103" fmla="*/ 10 h 1213"/>
                    <a:gd name="T104" fmla="*/ 13 w 1044"/>
                    <a:gd name="T105" fmla="*/ 11 h 1213"/>
                    <a:gd name="T106" fmla="*/ 15 w 1044"/>
                    <a:gd name="T107" fmla="*/ 12 h 1213"/>
                    <a:gd name="T108" fmla="*/ 16 w 1044"/>
                    <a:gd name="T109" fmla="*/ 15 h 1213"/>
                    <a:gd name="T110" fmla="*/ 15 w 1044"/>
                    <a:gd name="T111" fmla="*/ 16 h 1213"/>
                    <a:gd name="T112" fmla="*/ 13 w 1044"/>
                    <a:gd name="T113" fmla="*/ 17 h 1213"/>
                    <a:gd name="T114" fmla="*/ 13 w 1044"/>
                    <a:gd name="T115" fmla="*/ 17 h 1213"/>
                    <a:gd name="T116" fmla="*/ 13 w 1044"/>
                    <a:gd name="T117" fmla="*/ 18 h 121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044"/>
                    <a:gd name="T178" fmla="*/ 0 h 1213"/>
                    <a:gd name="T179" fmla="*/ 1044 w 1044"/>
                    <a:gd name="T180" fmla="*/ 1213 h 121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044" h="1213">
                      <a:moveTo>
                        <a:pt x="840" y="1213"/>
                      </a:moveTo>
                      <a:lnTo>
                        <a:pt x="833" y="1189"/>
                      </a:lnTo>
                      <a:lnTo>
                        <a:pt x="826" y="1165"/>
                      </a:lnTo>
                      <a:lnTo>
                        <a:pt x="819" y="1143"/>
                      </a:lnTo>
                      <a:lnTo>
                        <a:pt x="812" y="1123"/>
                      </a:lnTo>
                      <a:lnTo>
                        <a:pt x="806" y="1106"/>
                      </a:lnTo>
                      <a:lnTo>
                        <a:pt x="802" y="1093"/>
                      </a:lnTo>
                      <a:lnTo>
                        <a:pt x="798" y="1085"/>
                      </a:lnTo>
                      <a:lnTo>
                        <a:pt x="797" y="1082"/>
                      </a:lnTo>
                      <a:lnTo>
                        <a:pt x="813" y="1085"/>
                      </a:lnTo>
                      <a:lnTo>
                        <a:pt x="829" y="1087"/>
                      </a:lnTo>
                      <a:lnTo>
                        <a:pt x="845" y="1089"/>
                      </a:lnTo>
                      <a:lnTo>
                        <a:pt x="862" y="1090"/>
                      </a:lnTo>
                      <a:lnTo>
                        <a:pt x="878" y="1089"/>
                      </a:lnTo>
                      <a:lnTo>
                        <a:pt x="893" y="1087"/>
                      </a:lnTo>
                      <a:lnTo>
                        <a:pt x="908" y="1084"/>
                      </a:lnTo>
                      <a:lnTo>
                        <a:pt x="921" y="1080"/>
                      </a:lnTo>
                      <a:lnTo>
                        <a:pt x="935" y="1075"/>
                      </a:lnTo>
                      <a:lnTo>
                        <a:pt x="948" y="1069"/>
                      </a:lnTo>
                      <a:lnTo>
                        <a:pt x="958" y="1061"/>
                      </a:lnTo>
                      <a:lnTo>
                        <a:pt x="969" y="1052"/>
                      </a:lnTo>
                      <a:lnTo>
                        <a:pt x="977" y="1041"/>
                      </a:lnTo>
                      <a:lnTo>
                        <a:pt x="983" y="1029"/>
                      </a:lnTo>
                      <a:lnTo>
                        <a:pt x="988" y="1016"/>
                      </a:lnTo>
                      <a:lnTo>
                        <a:pt x="991" y="1001"/>
                      </a:lnTo>
                      <a:lnTo>
                        <a:pt x="995" y="976"/>
                      </a:lnTo>
                      <a:lnTo>
                        <a:pt x="996" y="953"/>
                      </a:lnTo>
                      <a:lnTo>
                        <a:pt x="994" y="932"/>
                      </a:lnTo>
                      <a:lnTo>
                        <a:pt x="988" y="911"/>
                      </a:lnTo>
                      <a:lnTo>
                        <a:pt x="979" y="892"/>
                      </a:lnTo>
                      <a:lnTo>
                        <a:pt x="965" y="872"/>
                      </a:lnTo>
                      <a:lnTo>
                        <a:pt x="947" y="854"/>
                      </a:lnTo>
                      <a:lnTo>
                        <a:pt x="923" y="833"/>
                      </a:lnTo>
                      <a:lnTo>
                        <a:pt x="903" y="818"/>
                      </a:lnTo>
                      <a:lnTo>
                        <a:pt x="880" y="801"/>
                      </a:lnTo>
                      <a:lnTo>
                        <a:pt x="856" y="783"/>
                      </a:lnTo>
                      <a:lnTo>
                        <a:pt x="830" y="765"/>
                      </a:lnTo>
                      <a:lnTo>
                        <a:pt x="809" y="749"/>
                      </a:lnTo>
                      <a:lnTo>
                        <a:pt x="790" y="735"/>
                      </a:lnTo>
                      <a:lnTo>
                        <a:pt x="779" y="726"/>
                      </a:lnTo>
                      <a:lnTo>
                        <a:pt x="775" y="722"/>
                      </a:lnTo>
                      <a:lnTo>
                        <a:pt x="790" y="712"/>
                      </a:lnTo>
                      <a:lnTo>
                        <a:pt x="806" y="700"/>
                      </a:lnTo>
                      <a:lnTo>
                        <a:pt x="821" y="688"/>
                      </a:lnTo>
                      <a:lnTo>
                        <a:pt x="836" y="674"/>
                      </a:lnTo>
                      <a:lnTo>
                        <a:pt x="850" y="657"/>
                      </a:lnTo>
                      <a:lnTo>
                        <a:pt x="862" y="638"/>
                      </a:lnTo>
                      <a:lnTo>
                        <a:pt x="871" y="617"/>
                      </a:lnTo>
                      <a:lnTo>
                        <a:pt x="878" y="594"/>
                      </a:lnTo>
                      <a:lnTo>
                        <a:pt x="879" y="569"/>
                      </a:lnTo>
                      <a:lnTo>
                        <a:pt x="874" y="547"/>
                      </a:lnTo>
                      <a:lnTo>
                        <a:pt x="866" y="526"/>
                      </a:lnTo>
                      <a:lnTo>
                        <a:pt x="854" y="508"/>
                      </a:lnTo>
                      <a:lnTo>
                        <a:pt x="837" y="492"/>
                      </a:lnTo>
                      <a:lnTo>
                        <a:pt x="819" y="479"/>
                      </a:lnTo>
                      <a:lnTo>
                        <a:pt x="798" y="469"/>
                      </a:lnTo>
                      <a:lnTo>
                        <a:pt x="776" y="461"/>
                      </a:lnTo>
                      <a:lnTo>
                        <a:pt x="764" y="458"/>
                      </a:lnTo>
                      <a:lnTo>
                        <a:pt x="752" y="456"/>
                      </a:lnTo>
                      <a:lnTo>
                        <a:pt x="739" y="455"/>
                      </a:lnTo>
                      <a:lnTo>
                        <a:pt x="728" y="455"/>
                      </a:lnTo>
                      <a:lnTo>
                        <a:pt x="715" y="455"/>
                      </a:lnTo>
                      <a:lnTo>
                        <a:pt x="704" y="456"/>
                      </a:lnTo>
                      <a:lnTo>
                        <a:pt x="692" y="457"/>
                      </a:lnTo>
                      <a:lnTo>
                        <a:pt x="681" y="460"/>
                      </a:lnTo>
                      <a:lnTo>
                        <a:pt x="668" y="463"/>
                      </a:lnTo>
                      <a:lnTo>
                        <a:pt x="657" y="467"/>
                      </a:lnTo>
                      <a:lnTo>
                        <a:pt x="646" y="470"/>
                      </a:lnTo>
                      <a:lnTo>
                        <a:pt x="635" y="475"/>
                      </a:lnTo>
                      <a:lnTo>
                        <a:pt x="623" y="479"/>
                      </a:lnTo>
                      <a:lnTo>
                        <a:pt x="613" y="484"/>
                      </a:lnTo>
                      <a:lnTo>
                        <a:pt x="601" y="488"/>
                      </a:lnTo>
                      <a:lnTo>
                        <a:pt x="591" y="494"/>
                      </a:lnTo>
                      <a:lnTo>
                        <a:pt x="585" y="452"/>
                      </a:lnTo>
                      <a:lnTo>
                        <a:pt x="584" y="402"/>
                      </a:lnTo>
                      <a:lnTo>
                        <a:pt x="584" y="349"/>
                      </a:lnTo>
                      <a:lnTo>
                        <a:pt x="583" y="298"/>
                      </a:lnTo>
                      <a:lnTo>
                        <a:pt x="577" y="251"/>
                      </a:lnTo>
                      <a:lnTo>
                        <a:pt x="563" y="212"/>
                      </a:lnTo>
                      <a:lnTo>
                        <a:pt x="540" y="184"/>
                      </a:lnTo>
                      <a:lnTo>
                        <a:pt x="503" y="173"/>
                      </a:lnTo>
                      <a:lnTo>
                        <a:pt x="471" y="173"/>
                      </a:lnTo>
                      <a:lnTo>
                        <a:pt x="445" y="177"/>
                      </a:lnTo>
                      <a:lnTo>
                        <a:pt x="424" y="187"/>
                      </a:lnTo>
                      <a:lnTo>
                        <a:pt x="408" y="198"/>
                      </a:lnTo>
                      <a:lnTo>
                        <a:pt x="396" y="211"/>
                      </a:lnTo>
                      <a:lnTo>
                        <a:pt x="387" y="226"/>
                      </a:lnTo>
                      <a:lnTo>
                        <a:pt x="379" y="241"/>
                      </a:lnTo>
                      <a:lnTo>
                        <a:pt x="373" y="256"/>
                      </a:lnTo>
                      <a:lnTo>
                        <a:pt x="381" y="270"/>
                      </a:lnTo>
                      <a:lnTo>
                        <a:pt x="389" y="283"/>
                      </a:lnTo>
                      <a:lnTo>
                        <a:pt x="397" y="297"/>
                      </a:lnTo>
                      <a:lnTo>
                        <a:pt x="405" y="311"/>
                      </a:lnTo>
                      <a:lnTo>
                        <a:pt x="412" y="326"/>
                      </a:lnTo>
                      <a:lnTo>
                        <a:pt x="419" y="341"/>
                      </a:lnTo>
                      <a:lnTo>
                        <a:pt x="426" y="356"/>
                      </a:lnTo>
                      <a:lnTo>
                        <a:pt x="432" y="371"/>
                      </a:lnTo>
                      <a:lnTo>
                        <a:pt x="440" y="391"/>
                      </a:lnTo>
                      <a:lnTo>
                        <a:pt x="448" y="410"/>
                      </a:lnTo>
                      <a:lnTo>
                        <a:pt x="455" y="430"/>
                      </a:lnTo>
                      <a:lnTo>
                        <a:pt x="463" y="448"/>
                      </a:lnTo>
                      <a:lnTo>
                        <a:pt x="471" y="468"/>
                      </a:lnTo>
                      <a:lnTo>
                        <a:pt x="479" y="487"/>
                      </a:lnTo>
                      <a:lnTo>
                        <a:pt x="487" y="506"/>
                      </a:lnTo>
                      <a:lnTo>
                        <a:pt x="495" y="525"/>
                      </a:lnTo>
                      <a:lnTo>
                        <a:pt x="507" y="538"/>
                      </a:lnTo>
                      <a:lnTo>
                        <a:pt x="517" y="551"/>
                      </a:lnTo>
                      <a:lnTo>
                        <a:pt x="530" y="562"/>
                      </a:lnTo>
                      <a:lnTo>
                        <a:pt x="543" y="574"/>
                      </a:lnTo>
                      <a:lnTo>
                        <a:pt x="556" y="584"/>
                      </a:lnTo>
                      <a:lnTo>
                        <a:pt x="570" y="593"/>
                      </a:lnTo>
                      <a:lnTo>
                        <a:pt x="586" y="600"/>
                      </a:lnTo>
                      <a:lnTo>
                        <a:pt x="602" y="605"/>
                      </a:lnTo>
                      <a:lnTo>
                        <a:pt x="617" y="607"/>
                      </a:lnTo>
                      <a:lnTo>
                        <a:pt x="632" y="607"/>
                      </a:lnTo>
                      <a:lnTo>
                        <a:pt x="646" y="607"/>
                      </a:lnTo>
                      <a:lnTo>
                        <a:pt x="660" y="607"/>
                      </a:lnTo>
                      <a:lnTo>
                        <a:pt x="674" y="605"/>
                      </a:lnTo>
                      <a:lnTo>
                        <a:pt x="688" y="604"/>
                      </a:lnTo>
                      <a:lnTo>
                        <a:pt x="701" y="601"/>
                      </a:lnTo>
                      <a:lnTo>
                        <a:pt x="715" y="599"/>
                      </a:lnTo>
                      <a:lnTo>
                        <a:pt x="713" y="601"/>
                      </a:lnTo>
                      <a:lnTo>
                        <a:pt x="705" y="607"/>
                      </a:lnTo>
                      <a:lnTo>
                        <a:pt x="692" y="614"/>
                      </a:lnTo>
                      <a:lnTo>
                        <a:pt x="673" y="621"/>
                      </a:lnTo>
                      <a:lnTo>
                        <a:pt x="647" y="627"/>
                      </a:lnTo>
                      <a:lnTo>
                        <a:pt x="616" y="629"/>
                      </a:lnTo>
                      <a:lnTo>
                        <a:pt x="578" y="625"/>
                      </a:lnTo>
                      <a:lnTo>
                        <a:pt x="532" y="616"/>
                      </a:lnTo>
                      <a:lnTo>
                        <a:pt x="544" y="643"/>
                      </a:lnTo>
                      <a:lnTo>
                        <a:pt x="555" y="670"/>
                      </a:lnTo>
                      <a:lnTo>
                        <a:pt x="567" y="697"/>
                      </a:lnTo>
                      <a:lnTo>
                        <a:pt x="578" y="723"/>
                      </a:lnTo>
                      <a:lnTo>
                        <a:pt x="590" y="750"/>
                      </a:lnTo>
                      <a:lnTo>
                        <a:pt x="601" y="778"/>
                      </a:lnTo>
                      <a:lnTo>
                        <a:pt x="613" y="804"/>
                      </a:lnTo>
                      <a:lnTo>
                        <a:pt x="624" y="832"/>
                      </a:lnTo>
                      <a:lnTo>
                        <a:pt x="814" y="984"/>
                      </a:lnTo>
                      <a:lnTo>
                        <a:pt x="789" y="979"/>
                      </a:lnTo>
                      <a:lnTo>
                        <a:pt x="766" y="971"/>
                      </a:lnTo>
                      <a:lnTo>
                        <a:pt x="743" y="960"/>
                      </a:lnTo>
                      <a:lnTo>
                        <a:pt x="722" y="946"/>
                      </a:lnTo>
                      <a:lnTo>
                        <a:pt x="701" y="931"/>
                      </a:lnTo>
                      <a:lnTo>
                        <a:pt x="682" y="913"/>
                      </a:lnTo>
                      <a:lnTo>
                        <a:pt x="662" y="897"/>
                      </a:lnTo>
                      <a:lnTo>
                        <a:pt x="643" y="880"/>
                      </a:lnTo>
                      <a:lnTo>
                        <a:pt x="659" y="935"/>
                      </a:lnTo>
                      <a:lnTo>
                        <a:pt x="668" y="988"/>
                      </a:lnTo>
                      <a:lnTo>
                        <a:pt x="672" y="1036"/>
                      </a:lnTo>
                      <a:lnTo>
                        <a:pt x="672" y="1078"/>
                      </a:lnTo>
                      <a:lnTo>
                        <a:pt x="669" y="1114"/>
                      </a:lnTo>
                      <a:lnTo>
                        <a:pt x="665" y="1140"/>
                      </a:lnTo>
                      <a:lnTo>
                        <a:pt x="661" y="1158"/>
                      </a:lnTo>
                      <a:lnTo>
                        <a:pt x="660" y="1163"/>
                      </a:lnTo>
                      <a:lnTo>
                        <a:pt x="660" y="1125"/>
                      </a:lnTo>
                      <a:lnTo>
                        <a:pt x="659" y="1087"/>
                      </a:lnTo>
                      <a:lnTo>
                        <a:pt x="657" y="1049"/>
                      </a:lnTo>
                      <a:lnTo>
                        <a:pt x="651" y="1012"/>
                      </a:lnTo>
                      <a:lnTo>
                        <a:pt x="644" y="976"/>
                      </a:lnTo>
                      <a:lnTo>
                        <a:pt x="635" y="939"/>
                      </a:lnTo>
                      <a:lnTo>
                        <a:pt x="622" y="903"/>
                      </a:lnTo>
                      <a:lnTo>
                        <a:pt x="606" y="869"/>
                      </a:lnTo>
                      <a:lnTo>
                        <a:pt x="598" y="854"/>
                      </a:lnTo>
                      <a:lnTo>
                        <a:pt x="591" y="839"/>
                      </a:lnTo>
                      <a:lnTo>
                        <a:pt x="583" y="822"/>
                      </a:lnTo>
                      <a:lnTo>
                        <a:pt x="576" y="807"/>
                      </a:lnTo>
                      <a:lnTo>
                        <a:pt x="569" y="791"/>
                      </a:lnTo>
                      <a:lnTo>
                        <a:pt x="562" y="776"/>
                      </a:lnTo>
                      <a:lnTo>
                        <a:pt x="555" y="760"/>
                      </a:lnTo>
                      <a:lnTo>
                        <a:pt x="548" y="745"/>
                      </a:lnTo>
                      <a:lnTo>
                        <a:pt x="545" y="767"/>
                      </a:lnTo>
                      <a:lnTo>
                        <a:pt x="538" y="795"/>
                      </a:lnTo>
                      <a:lnTo>
                        <a:pt x="525" y="828"/>
                      </a:lnTo>
                      <a:lnTo>
                        <a:pt x="509" y="863"/>
                      </a:lnTo>
                      <a:lnTo>
                        <a:pt x="490" y="897"/>
                      </a:lnTo>
                      <a:lnTo>
                        <a:pt x="465" y="930"/>
                      </a:lnTo>
                      <a:lnTo>
                        <a:pt x="438" y="957"/>
                      </a:lnTo>
                      <a:lnTo>
                        <a:pt x="408" y="978"/>
                      </a:lnTo>
                      <a:lnTo>
                        <a:pt x="409" y="977"/>
                      </a:lnTo>
                      <a:lnTo>
                        <a:pt x="414" y="972"/>
                      </a:lnTo>
                      <a:lnTo>
                        <a:pt x="419" y="965"/>
                      </a:lnTo>
                      <a:lnTo>
                        <a:pt x="426" y="955"/>
                      </a:lnTo>
                      <a:lnTo>
                        <a:pt x="435" y="945"/>
                      </a:lnTo>
                      <a:lnTo>
                        <a:pt x="445" y="931"/>
                      </a:lnTo>
                      <a:lnTo>
                        <a:pt x="455" y="917"/>
                      </a:lnTo>
                      <a:lnTo>
                        <a:pt x="464" y="902"/>
                      </a:lnTo>
                      <a:lnTo>
                        <a:pt x="475" y="882"/>
                      </a:lnTo>
                      <a:lnTo>
                        <a:pt x="486" y="857"/>
                      </a:lnTo>
                      <a:lnTo>
                        <a:pt x="499" y="827"/>
                      </a:lnTo>
                      <a:lnTo>
                        <a:pt x="510" y="797"/>
                      </a:lnTo>
                      <a:lnTo>
                        <a:pt x="522" y="769"/>
                      </a:lnTo>
                      <a:lnTo>
                        <a:pt x="531" y="746"/>
                      </a:lnTo>
                      <a:lnTo>
                        <a:pt x="537" y="730"/>
                      </a:lnTo>
                      <a:lnTo>
                        <a:pt x="539" y="725"/>
                      </a:lnTo>
                      <a:lnTo>
                        <a:pt x="528" y="697"/>
                      </a:lnTo>
                      <a:lnTo>
                        <a:pt x="511" y="658"/>
                      </a:lnTo>
                      <a:lnTo>
                        <a:pt x="493" y="612"/>
                      </a:lnTo>
                      <a:lnTo>
                        <a:pt x="473" y="561"/>
                      </a:lnTo>
                      <a:lnTo>
                        <a:pt x="454" y="511"/>
                      </a:lnTo>
                      <a:lnTo>
                        <a:pt x="437" y="467"/>
                      </a:lnTo>
                      <a:lnTo>
                        <a:pt x="422" y="431"/>
                      </a:lnTo>
                      <a:lnTo>
                        <a:pt x="412" y="407"/>
                      </a:lnTo>
                      <a:lnTo>
                        <a:pt x="404" y="388"/>
                      </a:lnTo>
                      <a:lnTo>
                        <a:pt x="396" y="370"/>
                      </a:lnTo>
                      <a:lnTo>
                        <a:pt x="388" y="353"/>
                      </a:lnTo>
                      <a:lnTo>
                        <a:pt x="379" y="334"/>
                      </a:lnTo>
                      <a:lnTo>
                        <a:pt x="370" y="317"/>
                      </a:lnTo>
                      <a:lnTo>
                        <a:pt x="359" y="300"/>
                      </a:lnTo>
                      <a:lnTo>
                        <a:pt x="349" y="282"/>
                      </a:lnTo>
                      <a:lnTo>
                        <a:pt x="337" y="266"/>
                      </a:lnTo>
                      <a:lnTo>
                        <a:pt x="327" y="253"/>
                      </a:lnTo>
                      <a:lnTo>
                        <a:pt x="314" y="240"/>
                      </a:lnTo>
                      <a:lnTo>
                        <a:pt x="299" y="225"/>
                      </a:lnTo>
                      <a:lnTo>
                        <a:pt x="283" y="210"/>
                      </a:lnTo>
                      <a:lnTo>
                        <a:pt x="265" y="194"/>
                      </a:lnTo>
                      <a:lnTo>
                        <a:pt x="245" y="177"/>
                      </a:lnTo>
                      <a:lnTo>
                        <a:pt x="223" y="161"/>
                      </a:lnTo>
                      <a:lnTo>
                        <a:pt x="202" y="145"/>
                      </a:lnTo>
                      <a:lnTo>
                        <a:pt x="179" y="129"/>
                      </a:lnTo>
                      <a:lnTo>
                        <a:pt x="154" y="114"/>
                      </a:lnTo>
                      <a:lnTo>
                        <a:pt x="129" y="100"/>
                      </a:lnTo>
                      <a:lnTo>
                        <a:pt x="104" y="88"/>
                      </a:lnTo>
                      <a:lnTo>
                        <a:pt x="78" y="77"/>
                      </a:lnTo>
                      <a:lnTo>
                        <a:pt x="52" y="68"/>
                      </a:lnTo>
                      <a:lnTo>
                        <a:pt x="26" y="60"/>
                      </a:lnTo>
                      <a:lnTo>
                        <a:pt x="0" y="55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30" y="1"/>
                      </a:lnTo>
                      <a:lnTo>
                        <a:pt x="43" y="2"/>
                      </a:lnTo>
                      <a:lnTo>
                        <a:pt x="56" y="4"/>
                      </a:lnTo>
                      <a:lnTo>
                        <a:pt x="70" y="6"/>
                      </a:lnTo>
                      <a:lnTo>
                        <a:pt x="85" y="9"/>
                      </a:lnTo>
                      <a:lnTo>
                        <a:pt x="99" y="13"/>
                      </a:lnTo>
                      <a:lnTo>
                        <a:pt x="113" y="17"/>
                      </a:lnTo>
                      <a:lnTo>
                        <a:pt x="126" y="23"/>
                      </a:lnTo>
                      <a:lnTo>
                        <a:pt x="138" y="29"/>
                      </a:lnTo>
                      <a:lnTo>
                        <a:pt x="151" y="36"/>
                      </a:lnTo>
                      <a:lnTo>
                        <a:pt x="164" y="43"/>
                      </a:lnTo>
                      <a:lnTo>
                        <a:pt x="176" y="50"/>
                      </a:lnTo>
                      <a:lnTo>
                        <a:pt x="189" y="57"/>
                      </a:lnTo>
                      <a:lnTo>
                        <a:pt x="200" y="65"/>
                      </a:lnTo>
                      <a:lnTo>
                        <a:pt x="212" y="74"/>
                      </a:lnTo>
                      <a:lnTo>
                        <a:pt x="223" y="82"/>
                      </a:lnTo>
                      <a:lnTo>
                        <a:pt x="235" y="91"/>
                      </a:lnTo>
                      <a:lnTo>
                        <a:pt x="246" y="100"/>
                      </a:lnTo>
                      <a:lnTo>
                        <a:pt x="258" y="109"/>
                      </a:lnTo>
                      <a:lnTo>
                        <a:pt x="268" y="120"/>
                      </a:lnTo>
                      <a:lnTo>
                        <a:pt x="279" y="130"/>
                      </a:lnTo>
                      <a:lnTo>
                        <a:pt x="289" y="141"/>
                      </a:lnTo>
                      <a:lnTo>
                        <a:pt x="297" y="149"/>
                      </a:lnTo>
                      <a:lnTo>
                        <a:pt x="305" y="158"/>
                      </a:lnTo>
                      <a:lnTo>
                        <a:pt x="313" y="166"/>
                      </a:lnTo>
                      <a:lnTo>
                        <a:pt x="323" y="174"/>
                      </a:lnTo>
                      <a:lnTo>
                        <a:pt x="331" y="183"/>
                      </a:lnTo>
                      <a:lnTo>
                        <a:pt x="339" y="191"/>
                      </a:lnTo>
                      <a:lnTo>
                        <a:pt x="348" y="199"/>
                      </a:lnTo>
                      <a:lnTo>
                        <a:pt x="356" y="207"/>
                      </a:lnTo>
                      <a:lnTo>
                        <a:pt x="362" y="199"/>
                      </a:lnTo>
                      <a:lnTo>
                        <a:pt x="367" y="190"/>
                      </a:lnTo>
                      <a:lnTo>
                        <a:pt x="373" y="180"/>
                      </a:lnTo>
                      <a:lnTo>
                        <a:pt x="379" y="168"/>
                      </a:lnTo>
                      <a:lnTo>
                        <a:pt x="385" y="157"/>
                      </a:lnTo>
                      <a:lnTo>
                        <a:pt x="390" y="145"/>
                      </a:lnTo>
                      <a:lnTo>
                        <a:pt x="397" y="135"/>
                      </a:lnTo>
                      <a:lnTo>
                        <a:pt x="404" y="126"/>
                      </a:lnTo>
                      <a:lnTo>
                        <a:pt x="420" y="113"/>
                      </a:lnTo>
                      <a:lnTo>
                        <a:pt x="440" y="105"/>
                      </a:lnTo>
                      <a:lnTo>
                        <a:pt x="463" y="101"/>
                      </a:lnTo>
                      <a:lnTo>
                        <a:pt x="488" y="101"/>
                      </a:lnTo>
                      <a:lnTo>
                        <a:pt x="513" y="105"/>
                      </a:lnTo>
                      <a:lnTo>
                        <a:pt x="534" y="112"/>
                      </a:lnTo>
                      <a:lnTo>
                        <a:pt x="554" y="121"/>
                      </a:lnTo>
                      <a:lnTo>
                        <a:pt x="569" y="134"/>
                      </a:lnTo>
                      <a:lnTo>
                        <a:pt x="592" y="168"/>
                      </a:lnTo>
                      <a:lnTo>
                        <a:pt x="605" y="204"/>
                      </a:lnTo>
                      <a:lnTo>
                        <a:pt x="610" y="242"/>
                      </a:lnTo>
                      <a:lnTo>
                        <a:pt x="613" y="281"/>
                      </a:lnTo>
                      <a:lnTo>
                        <a:pt x="612" y="320"/>
                      </a:lnTo>
                      <a:lnTo>
                        <a:pt x="610" y="361"/>
                      </a:lnTo>
                      <a:lnTo>
                        <a:pt x="612" y="401"/>
                      </a:lnTo>
                      <a:lnTo>
                        <a:pt x="617" y="440"/>
                      </a:lnTo>
                      <a:lnTo>
                        <a:pt x="630" y="433"/>
                      </a:lnTo>
                      <a:lnTo>
                        <a:pt x="644" y="426"/>
                      </a:lnTo>
                      <a:lnTo>
                        <a:pt x="657" y="420"/>
                      </a:lnTo>
                      <a:lnTo>
                        <a:pt x="670" y="415"/>
                      </a:lnTo>
                      <a:lnTo>
                        <a:pt x="684" y="410"/>
                      </a:lnTo>
                      <a:lnTo>
                        <a:pt x="699" y="407"/>
                      </a:lnTo>
                      <a:lnTo>
                        <a:pt x="713" y="403"/>
                      </a:lnTo>
                      <a:lnTo>
                        <a:pt x="728" y="401"/>
                      </a:lnTo>
                      <a:lnTo>
                        <a:pt x="742" y="400"/>
                      </a:lnTo>
                      <a:lnTo>
                        <a:pt x="757" y="399"/>
                      </a:lnTo>
                      <a:lnTo>
                        <a:pt x="771" y="400"/>
                      </a:lnTo>
                      <a:lnTo>
                        <a:pt x="786" y="402"/>
                      </a:lnTo>
                      <a:lnTo>
                        <a:pt x="799" y="404"/>
                      </a:lnTo>
                      <a:lnTo>
                        <a:pt x="814" y="409"/>
                      </a:lnTo>
                      <a:lnTo>
                        <a:pt x="828" y="416"/>
                      </a:lnTo>
                      <a:lnTo>
                        <a:pt x="842" y="423"/>
                      </a:lnTo>
                      <a:lnTo>
                        <a:pt x="858" y="433"/>
                      </a:lnTo>
                      <a:lnTo>
                        <a:pt x="874" y="444"/>
                      </a:lnTo>
                      <a:lnTo>
                        <a:pt x="889" y="456"/>
                      </a:lnTo>
                      <a:lnTo>
                        <a:pt x="902" y="470"/>
                      </a:lnTo>
                      <a:lnTo>
                        <a:pt x="912" y="485"/>
                      </a:lnTo>
                      <a:lnTo>
                        <a:pt x="919" y="501"/>
                      </a:lnTo>
                      <a:lnTo>
                        <a:pt x="923" y="518"/>
                      </a:lnTo>
                      <a:lnTo>
                        <a:pt x="921" y="537"/>
                      </a:lnTo>
                      <a:lnTo>
                        <a:pt x="917" y="563"/>
                      </a:lnTo>
                      <a:lnTo>
                        <a:pt x="909" y="590"/>
                      </a:lnTo>
                      <a:lnTo>
                        <a:pt x="898" y="615"/>
                      </a:lnTo>
                      <a:lnTo>
                        <a:pt x="887" y="639"/>
                      </a:lnTo>
                      <a:lnTo>
                        <a:pt x="872" y="662"/>
                      </a:lnTo>
                      <a:lnTo>
                        <a:pt x="856" y="683"/>
                      </a:lnTo>
                      <a:lnTo>
                        <a:pt x="839" y="704"/>
                      </a:lnTo>
                      <a:lnTo>
                        <a:pt x="819" y="722"/>
                      </a:lnTo>
                      <a:lnTo>
                        <a:pt x="835" y="729"/>
                      </a:lnTo>
                      <a:lnTo>
                        <a:pt x="852" y="736"/>
                      </a:lnTo>
                      <a:lnTo>
                        <a:pt x="870" y="743"/>
                      </a:lnTo>
                      <a:lnTo>
                        <a:pt x="887" y="751"/>
                      </a:lnTo>
                      <a:lnTo>
                        <a:pt x="904" y="760"/>
                      </a:lnTo>
                      <a:lnTo>
                        <a:pt x="921" y="768"/>
                      </a:lnTo>
                      <a:lnTo>
                        <a:pt x="938" y="779"/>
                      </a:lnTo>
                      <a:lnTo>
                        <a:pt x="954" y="788"/>
                      </a:lnTo>
                      <a:lnTo>
                        <a:pt x="986" y="811"/>
                      </a:lnTo>
                      <a:lnTo>
                        <a:pt x="1010" y="835"/>
                      </a:lnTo>
                      <a:lnTo>
                        <a:pt x="1027" y="860"/>
                      </a:lnTo>
                      <a:lnTo>
                        <a:pt x="1039" y="886"/>
                      </a:lnTo>
                      <a:lnTo>
                        <a:pt x="1044" y="911"/>
                      </a:lnTo>
                      <a:lnTo>
                        <a:pt x="1044" y="938"/>
                      </a:lnTo>
                      <a:lnTo>
                        <a:pt x="1040" y="964"/>
                      </a:lnTo>
                      <a:lnTo>
                        <a:pt x="1032" y="992"/>
                      </a:lnTo>
                      <a:lnTo>
                        <a:pt x="1025" y="1010"/>
                      </a:lnTo>
                      <a:lnTo>
                        <a:pt x="1017" y="1029"/>
                      </a:lnTo>
                      <a:lnTo>
                        <a:pt x="1008" y="1046"/>
                      </a:lnTo>
                      <a:lnTo>
                        <a:pt x="997" y="1063"/>
                      </a:lnTo>
                      <a:lnTo>
                        <a:pt x="985" y="1078"/>
                      </a:lnTo>
                      <a:lnTo>
                        <a:pt x="970" y="1091"/>
                      </a:lnTo>
                      <a:lnTo>
                        <a:pt x="953" y="1100"/>
                      </a:lnTo>
                      <a:lnTo>
                        <a:pt x="932" y="1106"/>
                      </a:lnTo>
                      <a:lnTo>
                        <a:pt x="920" y="1108"/>
                      </a:lnTo>
                      <a:lnTo>
                        <a:pt x="909" y="1109"/>
                      </a:lnTo>
                      <a:lnTo>
                        <a:pt x="896" y="1112"/>
                      </a:lnTo>
                      <a:lnTo>
                        <a:pt x="885" y="1113"/>
                      </a:lnTo>
                      <a:lnTo>
                        <a:pt x="873" y="1114"/>
                      </a:lnTo>
                      <a:lnTo>
                        <a:pt x="860" y="1115"/>
                      </a:lnTo>
                      <a:lnTo>
                        <a:pt x="849" y="1115"/>
                      </a:lnTo>
                      <a:lnTo>
                        <a:pt x="837" y="1115"/>
                      </a:lnTo>
                      <a:lnTo>
                        <a:pt x="843" y="1125"/>
                      </a:lnTo>
                      <a:lnTo>
                        <a:pt x="848" y="1136"/>
                      </a:lnTo>
                      <a:lnTo>
                        <a:pt x="852" y="1148"/>
                      </a:lnTo>
                      <a:lnTo>
                        <a:pt x="858" y="1160"/>
                      </a:lnTo>
                      <a:lnTo>
                        <a:pt x="862" y="1173"/>
                      </a:lnTo>
                      <a:lnTo>
                        <a:pt x="866" y="1185"/>
                      </a:lnTo>
                      <a:lnTo>
                        <a:pt x="870" y="1197"/>
                      </a:lnTo>
                      <a:lnTo>
                        <a:pt x="872" y="1208"/>
                      </a:lnTo>
                      <a:lnTo>
                        <a:pt x="840" y="1213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082" name="Freeform 71" descr="Зеленый мрамор"/>
                <p:cNvSpPr>
                  <a:spLocks/>
                </p:cNvSpPr>
                <p:nvPr/>
              </p:nvSpPr>
              <p:spPr bwMode="auto">
                <a:xfrm>
                  <a:off x="2371" y="2040"/>
                  <a:ext cx="275" cy="509"/>
                </a:xfrm>
                <a:custGeom>
                  <a:avLst/>
                  <a:gdLst>
                    <a:gd name="T0" fmla="*/ 8 w 548"/>
                    <a:gd name="T1" fmla="*/ 15 h 1019"/>
                    <a:gd name="T2" fmla="*/ 9 w 548"/>
                    <a:gd name="T3" fmla="*/ 14 h 1019"/>
                    <a:gd name="T4" fmla="*/ 9 w 548"/>
                    <a:gd name="T5" fmla="*/ 13 h 1019"/>
                    <a:gd name="T6" fmla="*/ 8 w 548"/>
                    <a:gd name="T7" fmla="*/ 13 h 1019"/>
                    <a:gd name="T8" fmla="*/ 7 w 548"/>
                    <a:gd name="T9" fmla="*/ 14 h 1019"/>
                    <a:gd name="T10" fmla="*/ 6 w 548"/>
                    <a:gd name="T11" fmla="*/ 14 h 1019"/>
                    <a:gd name="T12" fmla="*/ 4 w 548"/>
                    <a:gd name="T13" fmla="*/ 14 h 1019"/>
                    <a:gd name="T14" fmla="*/ 4 w 548"/>
                    <a:gd name="T15" fmla="*/ 13 h 1019"/>
                    <a:gd name="T16" fmla="*/ 4 w 548"/>
                    <a:gd name="T17" fmla="*/ 12 h 1019"/>
                    <a:gd name="T18" fmla="*/ 5 w 548"/>
                    <a:gd name="T19" fmla="*/ 10 h 1019"/>
                    <a:gd name="T20" fmla="*/ 6 w 548"/>
                    <a:gd name="T21" fmla="*/ 9 h 1019"/>
                    <a:gd name="T22" fmla="*/ 5 w 548"/>
                    <a:gd name="T23" fmla="*/ 9 h 1019"/>
                    <a:gd name="T24" fmla="*/ 4 w 548"/>
                    <a:gd name="T25" fmla="*/ 9 h 1019"/>
                    <a:gd name="T26" fmla="*/ 3 w 548"/>
                    <a:gd name="T27" fmla="*/ 8 h 1019"/>
                    <a:gd name="T28" fmla="*/ 2 w 548"/>
                    <a:gd name="T29" fmla="*/ 8 h 1019"/>
                    <a:gd name="T30" fmla="*/ 2 w 548"/>
                    <a:gd name="T31" fmla="*/ 8 h 1019"/>
                    <a:gd name="T32" fmla="*/ 1 w 548"/>
                    <a:gd name="T33" fmla="*/ 7 h 1019"/>
                    <a:gd name="T34" fmla="*/ 1 w 548"/>
                    <a:gd name="T35" fmla="*/ 7 h 1019"/>
                    <a:gd name="T36" fmla="*/ 1 w 548"/>
                    <a:gd name="T37" fmla="*/ 6 h 1019"/>
                    <a:gd name="T38" fmla="*/ 1 w 548"/>
                    <a:gd name="T39" fmla="*/ 5 h 1019"/>
                    <a:gd name="T40" fmla="*/ 2 w 548"/>
                    <a:gd name="T41" fmla="*/ 4 h 1019"/>
                    <a:gd name="T42" fmla="*/ 2 w 548"/>
                    <a:gd name="T43" fmla="*/ 3 h 1019"/>
                    <a:gd name="T44" fmla="*/ 1 w 548"/>
                    <a:gd name="T45" fmla="*/ 3 h 1019"/>
                    <a:gd name="T46" fmla="*/ 1 w 548"/>
                    <a:gd name="T47" fmla="*/ 2 h 1019"/>
                    <a:gd name="T48" fmla="*/ 1 w 548"/>
                    <a:gd name="T49" fmla="*/ 1 h 1019"/>
                    <a:gd name="T50" fmla="*/ 1 w 548"/>
                    <a:gd name="T51" fmla="*/ 0 h 1019"/>
                    <a:gd name="T52" fmla="*/ 2 w 548"/>
                    <a:gd name="T53" fmla="*/ 0 h 1019"/>
                    <a:gd name="T54" fmla="*/ 2 w 548"/>
                    <a:gd name="T55" fmla="*/ 0 h 1019"/>
                    <a:gd name="T56" fmla="*/ 3 w 548"/>
                    <a:gd name="T57" fmla="*/ 0 h 1019"/>
                    <a:gd name="T58" fmla="*/ 3 w 548"/>
                    <a:gd name="T59" fmla="*/ 1 h 1019"/>
                    <a:gd name="T60" fmla="*/ 2 w 548"/>
                    <a:gd name="T61" fmla="*/ 0 h 1019"/>
                    <a:gd name="T62" fmla="*/ 1 w 548"/>
                    <a:gd name="T63" fmla="*/ 1 h 1019"/>
                    <a:gd name="T64" fmla="*/ 2 w 548"/>
                    <a:gd name="T65" fmla="*/ 2 h 1019"/>
                    <a:gd name="T66" fmla="*/ 3 w 548"/>
                    <a:gd name="T67" fmla="*/ 2 h 1019"/>
                    <a:gd name="T68" fmla="*/ 4 w 548"/>
                    <a:gd name="T69" fmla="*/ 3 h 1019"/>
                    <a:gd name="T70" fmla="*/ 4 w 548"/>
                    <a:gd name="T71" fmla="*/ 3 h 1019"/>
                    <a:gd name="T72" fmla="*/ 3 w 548"/>
                    <a:gd name="T73" fmla="*/ 3 h 1019"/>
                    <a:gd name="T74" fmla="*/ 2 w 548"/>
                    <a:gd name="T75" fmla="*/ 4 h 1019"/>
                    <a:gd name="T76" fmla="*/ 2 w 548"/>
                    <a:gd name="T77" fmla="*/ 5 h 1019"/>
                    <a:gd name="T78" fmla="*/ 1 w 548"/>
                    <a:gd name="T79" fmla="*/ 6 h 1019"/>
                    <a:gd name="T80" fmla="*/ 2 w 548"/>
                    <a:gd name="T81" fmla="*/ 6 h 1019"/>
                    <a:gd name="T82" fmla="*/ 3 w 548"/>
                    <a:gd name="T83" fmla="*/ 7 h 1019"/>
                    <a:gd name="T84" fmla="*/ 4 w 548"/>
                    <a:gd name="T85" fmla="*/ 7 h 1019"/>
                    <a:gd name="T86" fmla="*/ 5 w 548"/>
                    <a:gd name="T87" fmla="*/ 8 h 1019"/>
                    <a:gd name="T88" fmla="*/ 6 w 548"/>
                    <a:gd name="T89" fmla="*/ 8 h 1019"/>
                    <a:gd name="T90" fmla="*/ 6 w 548"/>
                    <a:gd name="T91" fmla="*/ 8 h 1019"/>
                    <a:gd name="T92" fmla="*/ 6 w 548"/>
                    <a:gd name="T93" fmla="*/ 9 h 1019"/>
                    <a:gd name="T94" fmla="*/ 5 w 548"/>
                    <a:gd name="T95" fmla="*/ 11 h 1019"/>
                    <a:gd name="T96" fmla="*/ 4 w 548"/>
                    <a:gd name="T97" fmla="*/ 12 h 1019"/>
                    <a:gd name="T98" fmla="*/ 5 w 548"/>
                    <a:gd name="T99" fmla="*/ 13 h 1019"/>
                    <a:gd name="T100" fmla="*/ 6 w 548"/>
                    <a:gd name="T101" fmla="*/ 13 h 1019"/>
                    <a:gd name="T102" fmla="*/ 7 w 548"/>
                    <a:gd name="T103" fmla="*/ 13 h 1019"/>
                    <a:gd name="T104" fmla="*/ 8 w 548"/>
                    <a:gd name="T105" fmla="*/ 13 h 1019"/>
                    <a:gd name="T106" fmla="*/ 9 w 548"/>
                    <a:gd name="T107" fmla="*/ 12 h 1019"/>
                    <a:gd name="T108" fmla="*/ 9 w 548"/>
                    <a:gd name="T109" fmla="*/ 15 h 101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548"/>
                    <a:gd name="T166" fmla="*/ 0 h 1019"/>
                    <a:gd name="T167" fmla="*/ 548 w 548"/>
                    <a:gd name="T168" fmla="*/ 1019 h 1019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548" h="1019">
                      <a:moveTo>
                        <a:pt x="492" y="1019"/>
                      </a:moveTo>
                      <a:lnTo>
                        <a:pt x="496" y="1005"/>
                      </a:lnTo>
                      <a:lnTo>
                        <a:pt x="502" y="989"/>
                      </a:lnTo>
                      <a:lnTo>
                        <a:pt x="508" y="970"/>
                      </a:lnTo>
                      <a:lnTo>
                        <a:pt x="513" y="953"/>
                      </a:lnTo>
                      <a:lnTo>
                        <a:pt x="517" y="935"/>
                      </a:lnTo>
                      <a:lnTo>
                        <a:pt x="518" y="916"/>
                      </a:lnTo>
                      <a:lnTo>
                        <a:pt x="518" y="898"/>
                      </a:lnTo>
                      <a:lnTo>
                        <a:pt x="516" y="882"/>
                      </a:lnTo>
                      <a:lnTo>
                        <a:pt x="510" y="880"/>
                      </a:lnTo>
                      <a:lnTo>
                        <a:pt x="498" y="884"/>
                      </a:lnTo>
                      <a:lnTo>
                        <a:pt x="478" y="892"/>
                      </a:lnTo>
                      <a:lnTo>
                        <a:pt x="455" y="902"/>
                      </a:lnTo>
                      <a:lnTo>
                        <a:pt x="430" y="913"/>
                      </a:lnTo>
                      <a:lnTo>
                        <a:pt x="404" y="924"/>
                      </a:lnTo>
                      <a:lnTo>
                        <a:pt x="380" y="933"/>
                      </a:lnTo>
                      <a:lnTo>
                        <a:pt x="359" y="940"/>
                      </a:lnTo>
                      <a:lnTo>
                        <a:pt x="329" y="945"/>
                      </a:lnTo>
                      <a:lnTo>
                        <a:pt x="301" y="941"/>
                      </a:lnTo>
                      <a:lnTo>
                        <a:pt x="273" y="933"/>
                      </a:lnTo>
                      <a:lnTo>
                        <a:pt x="249" y="920"/>
                      </a:lnTo>
                      <a:lnTo>
                        <a:pt x="228" y="902"/>
                      </a:lnTo>
                      <a:lnTo>
                        <a:pt x="212" y="883"/>
                      </a:lnTo>
                      <a:lnTo>
                        <a:pt x="202" y="861"/>
                      </a:lnTo>
                      <a:lnTo>
                        <a:pt x="197" y="839"/>
                      </a:lnTo>
                      <a:lnTo>
                        <a:pt x="199" y="803"/>
                      </a:lnTo>
                      <a:lnTo>
                        <a:pt x="207" y="770"/>
                      </a:lnTo>
                      <a:lnTo>
                        <a:pt x="220" y="736"/>
                      </a:lnTo>
                      <a:lnTo>
                        <a:pt x="237" y="704"/>
                      </a:lnTo>
                      <a:lnTo>
                        <a:pt x="258" y="673"/>
                      </a:lnTo>
                      <a:lnTo>
                        <a:pt x="280" y="642"/>
                      </a:lnTo>
                      <a:lnTo>
                        <a:pt x="303" y="612"/>
                      </a:lnTo>
                      <a:lnTo>
                        <a:pt x="326" y="582"/>
                      </a:lnTo>
                      <a:lnTo>
                        <a:pt x="310" y="582"/>
                      </a:lnTo>
                      <a:lnTo>
                        <a:pt x="295" y="582"/>
                      </a:lnTo>
                      <a:lnTo>
                        <a:pt x="279" y="582"/>
                      </a:lnTo>
                      <a:lnTo>
                        <a:pt x="264" y="581"/>
                      </a:lnTo>
                      <a:lnTo>
                        <a:pt x="248" y="581"/>
                      </a:lnTo>
                      <a:lnTo>
                        <a:pt x="231" y="580"/>
                      </a:lnTo>
                      <a:lnTo>
                        <a:pt x="215" y="579"/>
                      </a:lnTo>
                      <a:lnTo>
                        <a:pt x="199" y="577"/>
                      </a:lnTo>
                      <a:lnTo>
                        <a:pt x="181" y="575"/>
                      </a:lnTo>
                      <a:lnTo>
                        <a:pt x="162" y="572"/>
                      </a:lnTo>
                      <a:lnTo>
                        <a:pt x="144" y="567"/>
                      </a:lnTo>
                      <a:lnTo>
                        <a:pt x="124" y="560"/>
                      </a:lnTo>
                      <a:lnTo>
                        <a:pt x="106" y="553"/>
                      </a:lnTo>
                      <a:lnTo>
                        <a:pt x="87" y="544"/>
                      </a:lnTo>
                      <a:lnTo>
                        <a:pt x="70" y="535"/>
                      </a:lnTo>
                      <a:lnTo>
                        <a:pt x="54" y="523"/>
                      </a:lnTo>
                      <a:lnTo>
                        <a:pt x="39" y="512"/>
                      </a:lnTo>
                      <a:lnTo>
                        <a:pt x="26" y="498"/>
                      </a:lnTo>
                      <a:lnTo>
                        <a:pt x="15" y="484"/>
                      </a:lnTo>
                      <a:lnTo>
                        <a:pt x="7" y="469"/>
                      </a:lnTo>
                      <a:lnTo>
                        <a:pt x="2" y="453"/>
                      </a:lnTo>
                      <a:lnTo>
                        <a:pt x="0" y="436"/>
                      </a:lnTo>
                      <a:lnTo>
                        <a:pt x="1" y="419"/>
                      </a:lnTo>
                      <a:lnTo>
                        <a:pt x="6" y="400"/>
                      </a:lnTo>
                      <a:lnTo>
                        <a:pt x="16" y="375"/>
                      </a:lnTo>
                      <a:lnTo>
                        <a:pt x="28" y="351"/>
                      </a:lnTo>
                      <a:lnTo>
                        <a:pt x="40" y="328"/>
                      </a:lnTo>
                      <a:lnTo>
                        <a:pt x="55" y="307"/>
                      </a:lnTo>
                      <a:lnTo>
                        <a:pt x="71" y="288"/>
                      </a:lnTo>
                      <a:lnTo>
                        <a:pt x="87" y="271"/>
                      </a:lnTo>
                      <a:lnTo>
                        <a:pt x="106" y="255"/>
                      </a:lnTo>
                      <a:lnTo>
                        <a:pt x="125" y="241"/>
                      </a:lnTo>
                      <a:lnTo>
                        <a:pt x="107" y="233"/>
                      </a:lnTo>
                      <a:lnTo>
                        <a:pt x="89" y="224"/>
                      </a:lnTo>
                      <a:lnTo>
                        <a:pt x="73" y="211"/>
                      </a:lnTo>
                      <a:lnTo>
                        <a:pt x="59" y="197"/>
                      </a:lnTo>
                      <a:lnTo>
                        <a:pt x="46" y="182"/>
                      </a:lnTo>
                      <a:lnTo>
                        <a:pt x="37" y="165"/>
                      </a:lnTo>
                      <a:lnTo>
                        <a:pt x="30" y="147"/>
                      </a:lnTo>
                      <a:lnTo>
                        <a:pt x="26" y="127"/>
                      </a:lnTo>
                      <a:lnTo>
                        <a:pt x="26" y="110"/>
                      </a:lnTo>
                      <a:lnTo>
                        <a:pt x="29" y="95"/>
                      </a:lnTo>
                      <a:lnTo>
                        <a:pt x="33" y="80"/>
                      </a:lnTo>
                      <a:lnTo>
                        <a:pt x="39" y="65"/>
                      </a:lnTo>
                      <a:lnTo>
                        <a:pt x="48" y="52"/>
                      </a:lnTo>
                      <a:lnTo>
                        <a:pt x="58" y="41"/>
                      </a:lnTo>
                      <a:lnTo>
                        <a:pt x="69" y="30"/>
                      </a:lnTo>
                      <a:lnTo>
                        <a:pt x="82" y="21"/>
                      </a:lnTo>
                      <a:lnTo>
                        <a:pt x="96" y="13"/>
                      </a:lnTo>
                      <a:lnTo>
                        <a:pt x="111" y="7"/>
                      </a:lnTo>
                      <a:lnTo>
                        <a:pt x="125" y="4"/>
                      </a:lnTo>
                      <a:lnTo>
                        <a:pt x="142" y="2"/>
                      </a:lnTo>
                      <a:lnTo>
                        <a:pt x="159" y="0"/>
                      </a:lnTo>
                      <a:lnTo>
                        <a:pt x="175" y="3"/>
                      </a:lnTo>
                      <a:lnTo>
                        <a:pt x="192" y="6"/>
                      </a:lnTo>
                      <a:lnTo>
                        <a:pt x="208" y="13"/>
                      </a:lnTo>
                      <a:lnTo>
                        <a:pt x="182" y="70"/>
                      </a:lnTo>
                      <a:lnTo>
                        <a:pt x="164" y="61"/>
                      </a:lnTo>
                      <a:lnTo>
                        <a:pt x="140" y="55"/>
                      </a:lnTo>
                      <a:lnTo>
                        <a:pt x="115" y="52"/>
                      </a:lnTo>
                      <a:lnTo>
                        <a:pt x="91" y="55"/>
                      </a:lnTo>
                      <a:lnTo>
                        <a:pt x="73" y="61"/>
                      </a:lnTo>
                      <a:lnTo>
                        <a:pt x="62" y="75"/>
                      </a:lnTo>
                      <a:lnTo>
                        <a:pt x="62" y="98"/>
                      </a:lnTo>
                      <a:lnTo>
                        <a:pt x="76" y="129"/>
                      </a:lnTo>
                      <a:lnTo>
                        <a:pt x="92" y="147"/>
                      </a:lnTo>
                      <a:lnTo>
                        <a:pt x="113" y="162"/>
                      </a:lnTo>
                      <a:lnTo>
                        <a:pt x="137" y="174"/>
                      </a:lnTo>
                      <a:lnTo>
                        <a:pt x="162" y="184"/>
                      </a:lnTo>
                      <a:lnTo>
                        <a:pt x="185" y="192"/>
                      </a:lnTo>
                      <a:lnTo>
                        <a:pt x="205" y="196"/>
                      </a:lnTo>
                      <a:lnTo>
                        <a:pt x="219" y="200"/>
                      </a:lnTo>
                      <a:lnTo>
                        <a:pt x="225" y="201"/>
                      </a:lnTo>
                      <a:lnTo>
                        <a:pt x="222" y="203"/>
                      </a:lnTo>
                      <a:lnTo>
                        <a:pt x="214" y="209"/>
                      </a:lnTo>
                      <a:lnTo>
                        <a:pt x="204" y="217"/>
                      </a:lnTo>
                      <a:lnTo>
                        <a:pt x="189" y="227"/>
                      </a:lnTo>
                      <a:lnTo>
                        <a:pt x="173" y="241"/>
                      </a:lnTo>
                      <a:lnTo>
                        <a:pt x="155" y="256"/>
                      </a:lnTo>
                      <a:lnTo>
                        <a:pt x="137" y="272"/>
                      </a:lnTo>
                      <a:lnTo>
                        <a:pt x="119" y="290"/>
                      </a:lnTo>
                      <a:lnTo>
                        <a:pt x="100" y="308"/>
                      </a:lnTo>
                      <a:lnTo>
                        <a:pt x="85" y="328"/>
                      </a:lnTo>
                      <a:lnTo>
                        <a:pt x="71" y="346"/>
                      </a:lnTo>
                      <a:lnTo>
                        <a:pt x="61" y="364"/>
                      </a:lnTo>
                      <a:lnTo>
                        <a:pt x="54" y="383"/>
                      </a:lnTo>
                      <a:lnTo>
                        <a:pt x="52" y="400"/>
                      </a:lnTo>
                      <a:lnTo>
                        <a:pt x="55" y="416"/>
                      </a:lnTo>
                      <a:lnTo>
                        <a:pt x="66" y="431"/>
                      </a:lnTo>
                      <a:lnTo>
                        <a:pt x="83" y="447"/>
                      </a:lnTo>
                      <a:lnTo>
                        <a:pt x="104" y="461"/>
                      </a:lnTo>
                      <a:lnTo>
                        <a:pt x="125" y="474"/>
                      </a:lnTo>
                      <a:lnTo>
                        <a:pt x="150" y="485"/>
                      </a:lnTo>
                      <a:lnTo>
                        <a:pt x="175" y="495"/>
                      </a:lnTo>
                      <a:lnTo>
                        <a:pt x="200" y="504"/>
                      </a:lnTo>
                      <a:lnTo>
                        <a:pt x="227" y="511"/>
                      </a:lnTo>
                      <a:lnTo>
                        <a:pt x="252" y="516"/>
                      </a:lnTo>
                      <a:lnTo>
                        <a:pt x="276" y="521"/>
                      </a:lnTo>
                      <a:lnTo>
                        <a:pt x="299" y="526"/>
                      </a:lnTo>
                      <a:lnTo>
                        <a:pt x="320" y="529"/>
                      </a:lnTo>
                      <a:lnTo>
                        <a:pt x="339" y="530"/>
                      </a:lnTo>
                      <a:lnTo>
                        <a:pt x="354" y="533"/>
                      </a:lnTo>
                      <a:lnTo>
                        <a:pt x="365" y="534"/>
                      </a:lnTo>
                      <a:lnTo>
                        <a:pt x="373" y="534"/>
                      </a:lnTo>
                      <a:lnTo>
                        <a:pt x="375" y="534"/>
                      </a:lnTo>
                      <a:lnTo>
                        <a:pt x="369" y="545"/>
                      </a:lnTo>
                      <a:lnTo>
                        <a:pt x="352" y="571"/>
                      </a:lnTo>
                      <a:lnTo>
                        <a:pt x="331" y="606"/>
                      </a:lnTo>
                      <a:lnTo>
                        <a:pt x="306" y="648"/>
                      </a:lnTo>
                      <a:lnTo>
                        <a:pt x="282" y="690"/>
                      </a:lnTo>
                      <a:lnTo>
                        <a:pt x="261" y="732"/>
                      </a:lnTo>
                      <a:lnTo>
                        <a:pt x="246" y="766"/>
                      </a:lnTo>
                      <a:lnTo>
                        <a:pt x="243" y="789"/>
                      </a:lnTo>
                      <a:lnTo>
                        <a:pt x="248" y="810"/>
                      </a:lnTo>
                      <a:lnTo>
                        <a:pt x="256" y="829"/>
                      </a:lnTo>
                      <a:lnTo>
                        <a:pt x="267" y="845"/>
                      </a:lnTo>
                      <a:lnTo>
                        <a:pt x="281" y="857"/>
                      </a:lnTo>
                      <a:lnTo>
                        <a:pt x="299" y="867"/>
                      </a:lnTo>
                      <a:lnTo>
                        <a:pt x="320" y="873"/>
                      </a:lnTo>
                      <a:lnTo>
                        <a:pt x="344" y="876"/>
                      </a:lnTo>
                      <a:lnTo>
                        <a:pt x="372" y="873"/>
                      </a:lnTo>
                      <a:lnTo>
                        <a:pt x="395" y="869"/>
                      </a:lnTo>
                      <a:lnTo>
                        <a:pt x="417" y="863"/>
                      </a:lnTo>
                      <a:lnTo>
                        <a:pt x="439" y="855"/>
                      </a:lnTo>
                      <a:lnTo>
                        <a:pt x="460" y="847"/>
                      </a:lnTo>
                      <a:lnTo>
                        <a:pt x="480" y="839"/>
                      </a:lnTo>
                      <a:lnTo>
                        <a:pt x="501" y="832"/>
                      </a:lnTo>
                      <a:lnTo>
                        <a:pt x="522" y="827"/>
                      </a:lnTo>
                      <a:lnTo>
                        <a:pt x="545" y="825"/>
                      </a:lnTo>
                      <a:lnTo>
                        <a:pt x="548" y="870"/>
                      </a:lnTo>
                      <a:lnTo>
                        <a:pt x="546" y="920"/>
                      </a:lnTo>
                      <a:lnTo>
                        <a:pt x="540" y="971"/>
                      </a:lnTo>
                      <a:lnTo>
                        <a:pt x="537" y="1017"/>
                      </a:lnTo>
                      <a:lnTo>
                        <a:pt x="492" y="1019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083" name="Freeform 72" descr="Зеленый мрамор"/>
                <p:cNvSpPr>
                  <a:spLocks/>
                </p:cNvSpPr>
                <p:nvPr/>
              </p:nvSpPr>
              <p:spPr bwMode="auto">
                <a:xfrm>
                  <a:off x="2615" y="2529"/>
                  <a:ext cx="196" cy="127"/>
                </a:xfrm>
                <a:custGeom>
                  <a:avLst/>
                  <a:gdLst>
                    <a:gd name="T0" fmla="*/ 0 w 393"/>
                    <a:gd name="T1" fmla="*/ 1 h 254"/>
                    <a:gd name="T2" fmla="*/ 0 w 393"/>
                    <a:gd name="T3" fmla="*/ 2 h 254"/>
                    <a:gd name="T4" fmla="*/ 0 w 393"/>
                    <a:gd name="T5" fmla="*/ 3 h 254"/>
                    <a:gd name="T6" fmla="*/ 0 w 393"/>
                    <a:gd name="T7" fmla="*/ 3 h 254"/>
                    <a:gd name="T8" fmla="*/ 0 w 393"/>
                    <a:gd name="T9" fmla="*/ 4 h 254"/>
                    <a:gd name="T10" fmla="*/ 1 w 393"/>
                    <a:gd name="T11" fmla="*/ 4 h 254"/>
                    <a:gd name="T12" fmla="*/ 2 w 393"/>
                    <a:gd name="T13" fmla="*/ 4 h 254"/>
                    <a:gd name="T14" fmla="*/ 2 w 393"/>
                    <a:gd name="T15" fmla="*/ 4 h 254"/>
                    <a:gd name="T16" fmla="*/ 3 w 393"/>
                    <a:gd name="T17" fmla="*/ 4 h 254"/>
                    <a:gd name="T18" fmla="*/ 3 w 393"/>
                    <a:gd name="T19" fmla="*/ 4 h 254"/>
                    <a:gd name="T20" fmla="*/ 4 w 393"/>
                    <a:gd name="T21" fmla="*/ 4 h 254"/>
                    <a:gd name="T22" fmla="*/ 4 w 393"/>
                    <a:gd name="T23" fmla="*/ 4 h 254"/>
                    <a:gd name="T24" fmla="*/ 5 w 393"/>
                    <a:gd name="T25" fmla="*/ 4 h 254"/>
                    <a:gd name="T26" fmla="*/ 5 w 393"/>
                    <a:gd name="T27" fmla="*/ 3 h 254"/>
                    <a:gd name="T28" fmla="*/ 5 w 393"/>
                    <a:gd name="T29" fmla="*/ 3 h 254"/>
                    <a:gd name="T30" fmla="*/ 6 w 393"/>
                    <a:gd name="T31" fmla="*/ 2 h 254"/>
                    <a:gd name="T32" fmla="*/ 6 w 393"/>
                    <a:gd name="T33" fmla="*/ 2 h 254"/>
                    <a:gd name="T34" fmla="*/ 6 w 393"/>
                    <a:gd name="T35" fmla="*/ 1 h 254"/>
                    <a:gd name="T36" fmla="*/ 5 w 393"/>
                    <a:gd name="T37" fmla="*/ 1 h 254"/>
                    <a:gd name="T38" fmla="*/ 5 w 393"/>
                    <a:gd name="T39" fmla="*/ 2 h 254"/>
                    <a:gd name="T40" fmla="*/ 5 w 393"/>
                    <a:gd name="T41" fmla="*/ 3 h 254"/>
                    <a:gd name="T42" fmla="*/ 5 w 393"/>
                    <a:gd name="T43" fmla="*/ 3 h 254"/>
                    <a:gd name="T44" fmla="*/ 4 w 393"/>
                    <a:gd name="T45" fmla="*/ 3 h 254"/>
                    <a:gd name="T46" fmla="*/ 4 w 393"/>
                    <a:gd name="T47" fmla="*/ 4 h 254"/>
                    <a:gd name="T48" fmla="*/ 3 w 393"/>
                    <a:gd name="T49" fmla="*/ 4 h 254"/>
                    <a:gd name="T50" fmla="*/ 3 w 393"/>
                    <a:gd name="T51" fmla="*/ 3 h 254"/>
                    <a:gd name="T52" fmla="*/ 2 w 393"/>
                    <a:gd name="T53" fmla="*/ 3 h 254"/>
                    <a:gd name="T54" fmla="*/ 1 w 393"/>
                    <a:gd name="T55" fmla="*/ 3 h 254"/>
                    <a:gd name="T56" fmla="*/ 1 w 393"/>
                    <a:gd name="T57" fmla="*/ 3 h 254"/>
                    <a:gd name="T58" fmla="*/ 1 w 393"/>
                    <a:gd name="T59" fmla="*/ 2 h 254"/>
                    <a:gd name="T60" fmla="*/ 0 w 393"/>
                    <a:gd name="T61" fmla="*/ 2 h 254"/>
                    <a:gd name="T62" fmla="*/ 0 w 393"/>
                    <a:gd name="T63" fmla="*/ 2 h 254"/>
                    <a:gd name="T64" fmla="*/ 0 w 393"/>
                    <a:gd name="T65" fmla="*/ 1 h 25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93"/>
                    <a:gd name="T100" fmla="*/ 0 h 254"/>
                    <a:gd name="T101" fmla="*/ 393 w 393"/>
                    <a:gd name="T102" fmla="*/ 254 h 25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93" h="254">
                      <a:moveTo>
                        <a:pt x="5" y="41"/>
                      </a:moveTo>
                      <a:lnTo>
                        <a:pt x="1" y="57"/>
                      </a:lnTo>
                      <a:lnTo>
                        <a:pt x="0" y="74"/>
                      </a:lnTo>
                      <a:lnTo>
                        <a:pt x="0" y="92"/>
                      </a:lnTo>
                      <a:lnTo>
                        <a:pt x="1" y="112"/>
                      </a:lnTo>
                      <a:lnTo>
                        <a:pt x="6" y="133"/>
                      </a:lnTo>
                      <a:lnTo>
                        <a:pt x="13" y="153"/>
                      </a:lnTo>
                      <a:lnTo>
                        <a:pt x="22" y="174"/>
                      </a:lnTo>
                      <a:lnTo>
                        <a:pt x="36" y="195"/>
                      </a:lnTo>
                      <a:lnTo>
                        <a:pt x="53" y="210"/>
                      </a:lnTo>
                      <a:lnTo>
                        <a:pt x="72" y="221"/>
                      </a:lnTo>
                      <a:lnTo>
                        <a:pt x="90" y="231"/>
                      </a:lnTo>
                      <a:lnTo>
                        <a:pt x="108" y="238"/>
                      </a:lnTo>
                      <a:lnTo>
                        <a:pt x="128" y="243"/>
                      </a:lnTo>
                      <a:lnTo>
                        <a:pt x="149" y="247"/>
                      </a:lnTo>
                      <a:lnTo>
                        <a:pt x="169" y="250"/>
                      </a:lnTo>
                      <a:lnTo>
                        <a:pt x="191" y="253"/>
                      </a:lnTo>
                      <a:lnTo>
                        <a:pt x="210" y="254"/>
                      </a:lnTo>
                      <a:lnTo>
                        <a:pt x="229" y="253"/>
                      </a:lnTo>
                      <a:lnTo>
                        <a:pt x="247" y="250"/>
                      </a:lnTo>
                      <a:lnTo>
                        <a:pt x="264" y="248"/>
                      </a:lnTo>
                      <a:lnTo>
                        <a:pt x="280" y="243"/>
                      </a:lnTo>
                      <a:lnTo>
                        <a:pt x="296" y="239"/>
                      </a:lnTo>
                      <a:lnTo>
                        <a:pt x="309" y="233"/>
                      </a:lnTo>
                      <a:lnTo>
                        <a:pt x="322" y="227"/>
                      </a:lnTo>
                      <a:lnTo>
                        <a:pt x="338" y="216"/>
                      </a:lnTo>
                      <a:lnTo>
                        <a:pt x="350" y="202"/>
                      </a:lnTo>
                      <a:lnTo>
                        <a:pt x="362" y="185"/>
                      </a:lnTo>
                      <a:lnTo>
                        <a:pt x="371" y="166"/>
                      </a:lnTo>
                      <a:lnTo>
                        <a:pt x="378" y="147"/>
                      </a:lnTo>
                      <a:lnTo>
                        <a:pt x="383" y="126"/>
                      </a:lnTo>
                      <a:lnTo>
                        <a:pt x="387" y="105"/>
                      </a:lnTo>
                      <a:lnTo>
                        <a:pt x="389" y="84"/>
                      </a:lnTo>
                      <a:lnTo>
                        <a:pt x="391" y="66"/>
                      </a:lnTo>
                      <a:lnTo>
                        <a:pt x="393" y="43"/>
                      </a:lnTo>
                      <a:lnTo>
                        <a:pt x="393" y="20"/>
                      </a:lnTo>
                      <a:lnTo>
                        <a:pt x="393" y="0"/>
                      </a:lnTo>
                      <a:lnTo>
                        <a:pt x="361" y="5"/>
                      </a:lnTo>
                      <a:lnTo>
                        <a:pt x="363" y="36"/>
                      </a:lnTo>
                      <a:lnTo>
                        <a:pt x="364" y="71"/>
                      </a:lnTo>
                      <a:lnTo>
                        <a:pt x="362" y="106"/>
                      </a:lnTo>
                      <a:lnTo>
                        <a:pt x="356" y="139"/>
                      </a:lnTo>
                      <a:lnTo>
                        <a:pt x="347" y="153"/>
                      </a:lnTo>
                      <a:lnTo>
                        <a:pt x="336" y="165"/>
                      </a:lnTo>
                      <a:lnTo>
                        <a:pt x="323" y="175"/>
                      </a:lnTo>
                      <a:lnTo>
                        <a:pt x="309" y="183"/>
                      </a:lnTo>
                      <a:lnTo>
                        <a:pt x="292" y="189"/>
                      </a:lnTo>
                      <a:lnTo>
                        <a:pt x="274" y="193"/>
                      </a:lnTo>
                      <a:lnTo>
                        <a:pt x="256" y="195"/>
                      </a:lnTo>
                      <a:lnTo>
                        <a:pt x="237" y="195"/>
                      </a:lnTo>
                      <a:lnTo>
                        <a:pt x="218" y="194"/>
                      </a:lnTo>
                      <a:lnTo>
                        <a:pt x="198" y="190"/>
                      </a:lnTo>
                      <a:lnTo>
                        <a:pt x="179" y="186"/>
                      </a:lnTo>
                      <a:lnTo>
                        <a:pt x="159" y="180"/>
                      </a:lnTo>
                      <a:lnTo>
                        <a:pt x="141" y="173"/>
                      </a:lnTo>
                      <a:lnTo>
                        <a:pt x="122" y="165"/>
                      </a:lnTo>
                      <a:lnTo>
                        <a:pt x="106" y="156"/>
                      </a:lnTo>
                      <a:lnTo>
                        <a:pt x="91" y="147"/>
                      </a:lnTo>
                      <a:lnTo>
                        <a:pt x="81" y="134"/>
                      </a:lnTo>
                      <a:lnTo>
                        <a:pt x="72" y="121"/>
                      </a:lnTo>
                      <a:lnTo>
                        <a:pt x="65" y="107"/>
                      </a:lnTo>
                      <a:lnTo>
                        <a:pt x="60" y="92"/>
                      </a:lnTo>
                      <a:lnTo>
                        <a:pt x="55" y="79"/>
                      </a:lnTo>
                      <a:lnTo>
                        <a:pt x="53" y="65"/>
                      </a:lnTo>
                      <a:lnTo>
                        <a:pt x="51" y="51"/>
                      </a:lnTo>
                      <a:lnTo>
                        <a:pt x="50" y="39"/>
                      </a:lnTo>
                      <a:lnTo>
                        <a:pt x="5" y="41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2057" name="Group 73"/>
            <p:cNvGrpSpPr>
              <a:grpSpLocks/>
            </p:cNvGrpSpPr>
            <p:nvPr/>
          </p:nvGrpSpPr>
          <p:grpSpPr bwMode="auto">
            <a:xfrm flipV="1">
              <a:off x="1433" y="2933"/>
              <a:ext cx="486" cy="532"/>
              <a:chOff x="3004" y="3011"/>
              <a:chExt cx="628" cy="820"/>
            </a:xfrm>
          </p:grpSpPr>
          <p:sp>
            <p:nvSpPr>
              <p:cNvPr id="32072" name="Freeform 74"/>
              <p:cNvSpPr>
                <a:spLocks/>
              </p:cNvSpPr>
              <p:nvPr/>
            </p:nvSpPr>
            <p:spPr bwMode="auto">
              <a:xfrm>
                <a:off x="3008" y="3021"/>
                <a:ext cx="563" cy="731"/>
              </a:xfrm>
              <a:custGeom>
                <a:avLst/>
                <a:gdLst>
                  <a:gd name="T0" fmla="*/ 400 w 563"/>
                  <a:gd name="T1" fmla="*/ 675 h 731"/>
                  <a:gd name="T2" fmla="*/ 469 w 563"/>
                  <a:gd name="T3" fmla="*/ 680 h 731"/>
                  <a:gd name="T4" fmla="*/ 541 w 563"/>
                  <a:gd name="T5" fmla="*/ 653 h 731"/>
                  <a:gd name="T6" fmla="*/ 532 w 563"/>
                  <a:gd name="T7" fmla="*/ 611 h 731"/>
                  <a:gd name="T8" fmla="*/ 496 w 563"/>
                  <a:gd name="T9" fmla="*/ 579 h 731"/>
                  <a:gd name="T10" fmla="*/ 541 w 563"/>
                  <a:gd name="T11" fmla="*/ 485 h 731"/>
                  <a:gd name="T12" fmla="*/ 538 w 563"/>
                  <a:gd name="T13" fmla="*/ 413 h 731"/>
                  <a:gd name="T14" fmla="*/ 392 w 563"/>
                  <a:gd name="T15" fmla="*/ 355 h 731"/>
                  <a:gd name="T16" fmla="*/ 400 w 563"/>
                  <a:gd name="T17" fmla="*/ 362 h 731"/>
                  <a:gd name="T18" fmla="*/ 436 w 563"/>
                  <a:gd name="T19" fmla="*/ 299 h 731"/>
                  <a:gd name="T20" fmla="*/ 440 w 563"/>
                  <a:gd name="T21" fmla="*/ 195 h 731"/>
                  <a:gd name="T22" fmla="*/ 298 w 563"/>
                  <a:gd name="T23" fmla="*/ 203 h 731"/>
                  <a:gd name="T24" fmla="*/ 283 w 563"/>
                  <a:gd name="T25" fmla="*/ 74 h 731"/>
                  <a:gd name="T26" fmla="*/ 208 w 563"/>
                  <a:gd name="T27" fmla="*/ 3 h 731"/>
                  <a:gd name="T28" fmla="*/ 133 w 563"/>
                  <a:gd name="T29" fmla="*/ 53 h 731"/>
                  <a:gd name="T30" fmla="*/ 112 w 563"/>
                  <a:gd name="T31" fmla="*/ 195 h 731"/>
                  <a:gd name="T32" fmla="*/ 52 w 563"/>
                  <a:gd name="T33" fmla="*/ 230 h 731"/>
                  <a:gd name="T34" fmla="*/ 40 w 563"/>
                  <a:gd name="T35" fmla="*/ 323 h 731"/>
                  <a:gd name="T36" fmla="*/ 16 w 563"/>
                  <a:gd name="T37" fmla="*/ 339 h 731"/>
                  <a:gd name="T38" fmla="*/ 139 w 563"/>
                  <a:gd name="T39" fmla="*/ 404 h 731"/>
                  <a:gd name="T40" fmla="*/ 103 w 563"/>
                  <a:gd name="T41" fmla="*/ 473 h 731"/>
                  <a:gd name="T42" fmla="*/ 112 w 563"/>
                  <a:gd name="T43" fmla="*/ 531 h 731"/>
                  <a:gd name="T44" fmla="*/ 160 w 563"/>
                  <a:gd name="T45" fmla="*/ 569 h 731"/>
                  <a:gd name="T46" fmla="*/ 256 w 563"/>
                  <a:gd name="T47" fmla="*/ 579 h 731"/>
                  <a:gd name="T48" fmla="*/ 262 w 563"/>
                  <a:gd name="T49" fmla="*/ 656 h 731"/>
                  <a:gd name="T50" fmla="*/ 298 w 563"/>
                  <a:gd name="T51" fmla="*/ 728 h 731"/>
                  <a:gd name="T52" fmla="*/ 400 w 563"/>
                  <a:gd name="T53" fmla="*/ 675 h 73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63"/>
                  <a:gd name="T82" fmla="*/ 0 h 731"/>
                  <a:gd name="T83" fmla="*/ 563 w 563"/>
                  <a:gd name="T84" fmla="*/ 731 h 73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63" h="731">
                    <a:moveTo>
                      <a:pt x="400" y="675"/>
                    </a:moveTo>
                    <a:cubicBezTo>
                      <a:pt x="428" y="667"/>
                      <a:pt x="446" y="684"/>
                      <a:pt x="469" y="680"/>
                    </a:cubicBezTo>
                    <a:cubicBezTo>
                      <a:pt x="492" y="676"/>
                      <a:pt x="531" y="664"/>
                      <a:pt x="541" y="653"/>
                    </a:cubicBezTo>
                    <a:cubicBezTo>
                      <a:pt x="551" y="642"/>
                      <a:pt x="539" y="623"/>
                      <a:pt x="532" y="611"/>
                    </a:cubicBezTo>
                    <a:cubicBezTo>
                      <a:pt x="525" y="599"/>
                      <a:pt x="494" y="600"/>
                      <a:pt x="496" y="579"/>
                    </a:cubicBezTo>
                    <a:cubicBezTo>
                      <a:pt x="498" y="558"/>
                      <a:pt x="534" y="513"/>
                      <a:pt x="541" y="485"/>
                    </a:cubicBezTo>
                    <a:cubicBezTo>
                      <a:pt x="548" y="457"/>
                      <a:pt x="563" y="435"/>
                      <a:pt x="538" y="413"/>
                    </a:cubicBezTo>
                    <a:cubicBezTo>
                      <a:pt x="513" y="391"/>
                      <a:pt x="415" y="364"/>
                      <a:pt x="392" y="355"/>
                    </a:cubicBezTo>
                    <a:cubicBezTo>
                      <a:pt x="369" y="346"/>
                      <a:pt x="393" y="371"/>
                      <a:pt x="400" y="362"/>
                    </a:cubicBezTo>
                    <a:cubicBezTo>
                      <a:pt x="407" y="353"/>
                      <a:pt x="429" y="327"/>
                      <a:pt x="436" y="299"/>
                    </a:cubicBezTo>
                    <a:cubicBezTo>
                      <a:pt x="443" y="271"/>
                      <a:pt x="463" y="211"/>
                      <a:pt x="440" y="195"/>
                    </a:cubicBezTo>
                    <a:cubicBezTo>
                      <a:pt x="417" y="179"/>
                      <a:pt x="324" y="223"/>
                      <a:pt x="298" y="203"/>
                    </a:cubicBezTo>
                    <a:cubicBezTo>
                      <a:pt x="272" y="183"/>
                      <a:pt x="298" y="107"/>
                      <a:pt x="283" y="74"/>
                    </a:cubicBezTo>
                    <a:cubicBezTo>
                      <a:pt x="268" y="41"/>
                      <a:pt x="233" y="6"/>
                      <a:pt x="208" y="3"/>
                    </a:cubicBezTo>
                    <a:cubicBezTo>
                      <a:pt x="183" y="0"/>
                      <a:pt x="149" y="21"/>
                      <a:pt x="133" y="53"/>
                    </a:cubicBezTo>
                    <a:cubicBezTo>
                      <a:pt x="117" y="85"/>
                      <a:pt x="126" y="165"/>
                      <a:pt x="112" y="195"/>
                    </a:cubicBezTo>
                    <a:cubicBezTo>
                      <a:pt x="98" y="225"/>
                      <a:pt x="64" y="209"/>
                      <a:pt x="52" y="230"/>
                    </a:cubicBezTo>
                    <a:cubicBezTo>
                      <a:pt x="40" y="251"/>
                      <a:pt x="46" y="305"/>
                      <a:pt x="40" y="323"/>
                    </a:cubicBezTo>
                    <a:cubicBezTo>
                      <a:pt x="34" y="341"/>
                      <a:pt x="0" y="326"/>
                      <a:pt x="16" y="339"/>
                    </a:cubicBezTo>
                    <a:cubicBezTo>
                      <a:pt x="32" y="352"/>
                      <a:pt x="125" y="382"/>
                      <a:pt x="139" y="404"/>
                    </a:cubicBezTo>
                    <a:cubicBezTo>
                      <a:pt x="153" y="426"/>
                      <a:pt x="108" y="452"/>
                      <a:pt x="103" y="473"/>
                    </a:cubicBezTo>
                    <a:cubicBezTo>
                      <a:pt x="98" y="494"/>
                      <a:pt x="103" y="515"/>
                      <a:pt x="112" y="531"/>
                    </a:cubicBezTo>
                    <a:cubicBezTo>
                      <a:pt x="121" y="547"/>
                      <a:pt x="136" y="561"/>
                      <a:pt x="160" y="569"/>
                    </a:cubicBezTo>
                    <a:cubicBezTo>
                      <a:pt x="184" y="577"/>
                      <a:pt x="239" y="565"/>
                      <a:pt x="256" y="579"/>
                    </a:cubicBezTo>
                    <a:cubicBezTo>
                      <a:pt x="273" y="593"/>
                      <a:pt x="255" y="631"/>
                      <a:pt x="262" y="656"/>
                    </a:cubicBezTo>
                    <a:cubicBezTo>
                      <a:pt x="269" y="681"/>
                      <a:pt x="275" y="725"/>
                      <a:pt x="298" y="728"/>
                    </a:cubicBezTo>
                    <a:cubicBezTo>
                      <a:pt x="321" y="731"/>
                      <a:pt x="375" y="685"/>
                      <a:pt x="400" y="675"/>
                    </a:cubicBezTo>
                    <a:close/>
                  </a:path>
                </a:pathLst>
              </a:cu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2073" name="Group 75"/>
              <p:cNvGrpSpPr>
                <a:grpSpLocks/>
              </p:cNvGrpSpPr>
              <p:nvPr/>
            </p:nvGrpSpPr>
            <p:grpSpPr bwMode="auto">
              <a:xfrm flipH="1" flipV="1">
                <a:off x="3004" y="3011"/>
                <a:ext cx="628" cy="820"/>
                <a:chOff x="2311" y="1925"/>
                <a:chExt cx="586" cy="731"/>
              </a:xfrm>
            </p:grpSpPr>
            <p:sp>
              <p:nvSpPr>
                <p:cNvPr id="32074" name="Freeform 76" descr="Зеленый мрамор"/>
                <p:cNvSpPr>
                  <a:spLocks/>
                </p:cNvSpPr>
                <p:nvPr/>
              </p:nvSpPr>
              <p:spPr bwMode="auto">
                <a:xfrm>
                  <a:off x="2311" y="1925"/>
                  <a:ext cx="70" cy="82"/>
                </a:xfrm>
                <a:custGeom>
                  <a:avLst/>
                  <a:gdLst>
                    <a:gd name="T0" fmla="*/ 3 w 139"/>
                    <a:gd name="T1" fmla="*/ 1 h 164"/>
                    <a:gd name="T2" fmla="*/ 2 w 139"/>
                    <a:gd name="T3" fmla="*/ 1 h 164"/>
                    <a:gd name="T4" fmla="*/ 2 w 139"/>
                    <a:gd name="T5" fmla="*/ 1 h 164"/>
                    <a:gd name="T6" fmla="*/ 2 w 139"/>
                    <a:gd name="T7" fmla="*/ 1 h 164"/>
                    <a:gd name="T8" fmla="*/ 1 w 139"/>
                    <a:gd name="T9" fmla="*/ 1 h 164"/>
                    <a:gd name="T10" fmla="*/ 1 w 139"/>
                    <a:gd name="T11" fmla="*/ 1 h 164"/>
                    <a:gd name="T12" fmla="*/ 1 w 139"/>
                    <a:gd name="T13" fmla="*/ 1 h 164"/>
                    <a:gd name="T14" fmla="*/ 1 w 139"/>
                    <a:gd name="T15" fmla="*/ 3 h 164"/>
                    <a:gd name="T16" fmla="*/ 0 w 139"/>
                    <a:gd name="T17" fmla="*/ 3 h 164"/>
                    <a:gd name="T18" fmla="*/ 1 w 139"/>
                    <a:gd name="T19" fmla="*/ 1 h 164"/>
                    <a:gd name="T20" fmla="*/ 1 w 139"/>
                    <a:gd name="T21" fmla="*/ 1 h 164"/>
                    <a:gd name="T22" fmla="*/ 1 w 139"/>
                    <a:gd name="T23" fmla="*/ 1 h 164"/>
                    <a:gd name="T24" fmla="*/ 1 w 139"/>
                    <a:gd name="T25" fmla="*/ 1 h 164"/>
                    <a:gd name="T26" fmla="*/ 2 w 139"/>
                    <a:gd name="T27" fmla="*/ 1 h 164"/>
                    <a:gd name="T28" fmla="*/ 2 w 139"/>
                    <a:gd name="T29" fmla="*/ 1 h 164"/>
                    <a:gd name="T30" fmla="*/ 2 w 139"/>
                    <a:gd name="T31" fmla="*/ 1 h 164"/>
                    <a:gd name="T32" fmla="*/ 2 w 139"/>
                    <a:gd name="T33" fmla="*/ 1 h 164"/>
                    <a:gd name="T34" fmla="*/ 3 w 139"/>
                    <a:gd name="T35" fmla="*/ 0 h 164"/>
                    <a:gd name="T36" fmla="*/ 3 w 139"/>
                    <a:gd name="T37" fmla="*/ 1 h 16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9"/>
                    <a:gd name="T58" fmla="*/ 0 h 164"/>
                    <a:gd name="T59" fmla="*/ 139 w 139"/>
                    <a:gd name="T60" fmla="*/ 164 h 16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9" h="164">
                      <a:moveTo>
                        <a:pt x="129" y="55"/>
                      </a:moveTo>
                      <a:lnTo>
                        <a:pt x="107" y="58"/>
                      </a:lnTo>
                      <a:lnTo>
                        <a:pt x="86" y="65"/>
                      </a:lnTo>
                      <a:lnTo>
                        <a:pt x="68" y="75"/>
                      </a:lnTo>
                      <a:lnTo>
                        <a:pt x="51" y="89"/>
                      </a:lnTo>
                      <a:lnTo>
                        <a:pt x="36" y="105"/>
                      </a:lnTo>
                      <a:lnTo>
                        <a:pt x="22" y="123"/>
                      </a:lnTo>
                      <a:lnTo>
                        <a:pt x="10" y="143"/>
                      </a:lnTo>
                      <a:lnTo>
                        <a:pt x="0" y="164"/>
                      </a:lnTo>
                      <a:lnTo>
                        <a:pt x="7" y="93"/>
                      </a:lnTo>
                      <a:lnTo>
                        <a:pt x="22" y="68"/>
                      </a:lnTo>
                      <a:lnTo>
                        <a:pt x="38" y="48"/>
                      </a:lnTo>
                      <a:lnTo>
                        <a:pt x="53" y="33"/>
                      </a:lnTo>
                      <a:lnTo>
                        <a:pt x="68" y="21"/>
                      </a:lnTo>
                      <a:lnTo>
                        <a:pt x="84" y="13"/>
                      </a:lnTo>
                      <a:lnTo>
                        <a:pt x="101" y="7"/>
                      </a:lnTo>
                      <a:lnTo>
                        <a:pt x="120" y="2"/>
                      </a:lnTo>
                      <a:lnTo>
                        <a:pt x="139" y="0"/>
                      </a:lnTo>
                      <a:lnTo>
                        <a:pt x="129" y="55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075" name="Freeform 77" descr="Зеленый мрамор"/>
                <p:cNvSpPr>
                  <a:spLocks/>
                </p:cNvSpPr>
                <p:nvPr/>
              </p:nvSpPr>
              <p:spPr bwMode="auto">
                <a:xfrm>
                  <a:off x="2376" y="1925"/>
                  <a:ext cx="521" cy="606"/>
                </a:xfrm>
                <a:custGeom>
                  <a:avLst/>
                  <a:gdLst>
                    <a:gd name="T0" fmla="*/ 12 w 1044"/>
                    <a:gd name="T1" fmla="*/ 17 h 1213"/>
                    <a:gd name="T2" fmla="*/ 13 w 1044"/>
                    <a:gd name="T3" fmla="*/ 17 h 1213"/>
                    <a:gd name="T4" fmla="*/ 14 w 1044"/>
                    <a:gd name="T5" fmla="*/ 16 h 1213"/>
                    <a:gd name="T6" fmla="*/ 15 w 1044"/>
                    <a:gd name="T7" fmla="*/ 15 h 1213"/>
                    <a:gd name="T8" fmla="*/ 15 w 1044"/>
                    <a:gd name="T9" fmla="*/ 13 h 1213"/>
                    <a:gd name="T10" fmla="*/ 13 w 1044"/>
                    <a:gd name="T11" fmla="*/ 12 h 1213"/>
                    <a:gd name="T12" fmla="*/ 12 w 1044"/>
                    <a:gd name="T13" fmla="*/ 11 h 1213"/>
                    <a:gd name="T14" fmla="*/ 13 w 1044"/>
                    <a:gd name="T15" fmla="*/ 9 h 1213"/>
                    <a:gd name="T16" fmla="*/ 13 w 1044"/>
                    <a:gd name="T17" fmla="*/ 7 h 1213"/>
                    <a:gd name="T18" fmla="*/ 11 w 1044"/>
                    <a:gd name="T19" fmla="*/ 7 h 1213"/>
                    <a:gd name="T20" fmla="*/ 10 w 1044"/>
                    <a:gd name="T21" fmla="*/ 7 h 1213"/>
                    <a:gd name="T22" fmla="*/ 9 w 1044"/>
                    <a:gd name="T23" fmla="*/ 7 h 1213"/>
                    <a:gd name="T24" fmla="*/ 9 w 1044"/>
                    <a:gd name="T25" fmla="*/ 3 h 1213"/>
                    <a:gd name="T26" fmla="*/ 6 w 1044"/>
                    <a:gd name="T27" fmla="*/ 2 h 1213"/>
                    <a:gd name="T28" fmla="*/ 5 w 1044"/>
                    <a:gd name="T29" fmla="*/ 4 h 1213"/>
                    <a:gd name="T30" fmla="*/ 6 w 1044"/>
                    <a:gd name="T31" fmla="*/ 5 h 1213"/>
                    <a:gd name="T32" fmla="*/ 7 w 1044"/>
                    <a:gd name="T33" fmla="*/ 7 h 1213"/>
                    <a:gd name="T34" fmla="*/ 8 w 1044"/>
                    <a:gd name="T35" fmla="*/ 8 h 1213"/>
                    <a:gd name="T36" fmla="*/ 9 w 1044"/>
                    <a:gd name="T37" fmla="*/ 9 h 1213"/>
                    <a:gd name="T38" fmla="*/ 10 w 1044"/>
                    <a:gd name="T39" fmla="*/ 9 h 1213"/>
                    <a:gd name="T40" fmla="*/ 10 w 1044"/>
                    <a:gd name="T41" fmla="*/ 9 h 1213"/>
                    <a:gd name="T42" fmla="*/ 8 w 1044"/>
                    <a:gd name="T43" fmla="*/ 10 h 1213"/>
                    <a:gd name="T44" fmla="*/ 12 w 1044"/>
                    <a:gd name="T45" fmla="*/ 15 h 1213"/>
                    <a:gd name="T46" fmla="*/ 10 w 1044"/>
                    <a:gd name="T47" fmla="*/ 14 h 1213"/>
                    <a:gd name="T48" fmla="*/ 10 w 1044"/>
                    <a:gd name="T49" fmla="*/ 16 h 1213"/>
                    <a:gd name="T50" fmla="*/ 10 w 1044"/>
                    <a:gd name="T51" fmla="*/ 16 h 1213"/>
                    <a:gd name="T52" fmla="*/ 9 w 1044"/>
                    <a:gd name="T53" fmla="*/ 13 h 1213"/>
                    <a:gd name="T54" fmla="*/ 8 w 1044"/>
                    <a:gd name="T55" fmla="*/ 12 h 1213"/>
                    <a:gd name="T56" fmla="*/ 7 w 1044"/>
                    <a:gd name="T57" fmla="*/ 13 h 1213"/>
                    <a:gd name="T58" fmla="*/ 6 w 1044"/>
                    <a:gd name="T59" fmla="*/ 15 h 1213"/>
                    <a:gd name="T60" fmla="*/ 7 w 1044"/>
                    <a:gd name="T61" fmla="*/ 14 h 1213"/>
                    <a:gd name="T62" fmla="*/ 8 w 1044"/>
                    <a:gd name="T63" fmla="*/ 11 h 1213"/>
                    <a:gd name="T64" fmla="*/ 7 w 1044"/>
                    <a:gd name="T65" fmla="*/ 8 h 1213"/>
                    <a:gd name="T66" fmla="*/ 6 w 1044"/>
                    <a:gd name="T67" fmla="*/ 5 h 1213"/>
                    <a:gd name="T68" fmla="*/ 5 w 1044"/>
                    <a:gd name="T69" fmla="*/ 4 h 1213"/>
                    <a:gd name="T70" fmla="*/ 3 w 1044"/>
                    <a:gd name="T71" fmla="*/ 2 h 1213"/>
                    <a:gd name="T72" fmla="*/ 1 w 1044"/>
                    <a:gd name="T73" fmla="*/ 1 h 1213"/>
                    <a:gd name="T74" fmla="*/ 0 w 1044"/>
                    <a:gd name="T75" fmla="*/ 0 h 1213"/>
                    <a:gd name="T76" fmla="*/ 1 w 1044"/>
                    <a:gd name="T77" fmla="*/ 0 h 1213"/>
                    <a:gd name="T78" fmla="*/ 2 w 1044"/>
                    <a:gd name="T79" fmla="*/ 0 h 1213"/>
                    <a:gd name="T80" fmla="*/ 3 w 1044"/>
                    <a:gd name="T81" fmla="*/ 1 h 1213"/>
                    <a:gd name="T82" fmla="*/ 4 w 1044"/>
                    <a:gd name="T83" fmla="*/ 2 h 1213"/>
                    <a:gd name="T84" fmla="*/ 5 w 1044"/>
                    <a:gd name="T85" fmla="*/ 3 h 1213"/>
                    <a:gd name="T86" fmla="*/ 6 w 1044"/>
                    <a:gd name="T87" fmla="*/ 2 h 1213"/>
                    <a:gd name="T88" fmla="*/ 7 w 1044"/>
                    <a:gd name="T89" fmla="*/ 1 h 1213"/>
                    <a:gd name="T90" fmla="*/ 9 w 1044"/>
                    <a:gd name="T91" fmla="*/ 2 h 1213"/>
                    <a:gd name="T92" fmla="*/ 9 w 1044"/>
                    <a:gd name="T93" fmla="*/ 6 h 1213"/>
                    <a:gd name="T94" fmla="*/ 10 w 1044"/>
                    <a:gd name="T95" fmla="*/ 6 h 1213"/>
                    <a:gd name="T96" fmla="*/ 12 w 1044"/>
                    <a:gd name="T97" fmla="*/ 6 h 1213"/>
                    <a:gd name="T98" fmla="*/ 13 w 1044"/>
                    <a:gd name="T99" fmla="*/ 6 h 1213"/>
                    <a:gd name="T100" fmla="*/ 14 w 1044"/>
                    <a:gd name="T101" fmla="*/ 8 h 1213"/>
                    <a:gd name="T102" fmla="*/ 13 w 1044"/>
                    <a:gd name="T103" fmla="*/ 10 h 1213"/>
                    <a:gd name="T104" fmla="*/ 13 w 1044"/>
                    <a:gd name="T105" fmla="*/ 11 h 1213"/>
                    <a:gd name="T106" fmla="*/ 15 w 1044"/>
                    <a:gd name="T107" fmla="*/ 12 h 1213"/>
                    <a:gd name="T108" fmla="*/ 16 w 1044"/>
                    <a:gd name="T109" fmla="*/ 15 h 1213"/>
                    <a:gd name="T110" fmla="*/ 15 w 1044"/>
                    <a:gd name="T111" fmla="*/ 16 h 1213"/>
                    <a:gd name="T112" fmla="*/ 13 w 1044"/>
                    <a:gd name="T113" fmla="*/ 17 h 1213"/>
                    <a:gd name="T114" fmla="*/ 13 w 1044"/>
                    <a:gd name="T115" fmla="*/ 17 h 1213"/>
                    <a:gd name="T116" fmla="*/ 13 w 1044"/>
                    <a:gd name="T117" fmla="*/ 18 h 121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044"/>
                    <a:gd name="T178" fmla="*/ 0 h 1213"/>
                    <a:gd name="T179" fmla="*/ 1044 w 1044"/>
                    <a:gd name="T180" fmla="*/ 1213 h 121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044" h="1213">
                      <a:moveTo>
                        <a:pt x="840" y="1213"/>
                      </a:moveTo>
                      <a:lnTo>
                        <a:pt x="833" y="1189"/>
                      </a:lnTo>
                      <a:lnTo>
                        <a:pt x="826" y="1165"/>
                      </a:lnTo>
                      <a:lnTo>
                        <a:pt x="819" y="1143"/>
                      </a:lnTo>
                      <a:lnTo>
                        <a:pt x="812" y="1123"/>
                      </a:lnTo>
                      <a:lnTo>
                        <a:pt x="806" y="1106"/>
                      </a:lnTo>
                      <a:lnTo>
                        <a:pt x="802" y="1093"/>
                      </a:lnTo>
                      <a:lnTo>
                        <a:pt x="798" y="1085"/>
                      </a:lnTo>
                      <a:lnTo>
                        <a:pt x="797" y="1082"/>
                      </a:lnTo>
                      <a:lnTo>
                        <a:pt x="813" y="1085"/>
                      </a:lnTo>
                      <a:lnTo>
                        <a:pt x="829" y="1087"/>
                      </a:lnTo>
                      <a:lnTo>
                        <a:pt x="845" y="1089"/>
                      </a:lnTo>
                      <a:lnTo>
                        <a:pt x="862" y="1090"/>
                      </a:lnTo>
                      <a:lnTo>
                        <a:pt x="878" y="1089"/>
                      </a:lnTo>
                      <a:lnTo>
                        <a:pt x="893" y="1087"/>
                      </a:lnTo>
                      <a:lnTo>
                        <a:pt x="908" y="1084"/>
                      </a:lnTo>
                      <a:lnTo>
                        <a:pt x="921" y="1080"/>
                      </a:lnTo>
                      <a:lnTo>
                        <a:pt x="935" y="1075"/>
                      </a:lnTo>
                      <a:lnTo>
                        <a:pt x="948" y="1069"/>
                      </a:lnTo>
                      <a:lnTo>
                        <a:pt x="958" y="1061"/>
                      </a:lnTo>
                      <a:lnTo>
                        <a:pt x="969" y="1052"/>
                      </a:lnTo>
                      <a:lnTo>
                        <a:pt x="977" y="1041"/>
                      </a:lnTo>
                      <a:lnTo>
                        <a:pt x="983" y="1029"/>
                      </a:lnTo>
                      <a:lnTo>
                        <a:pt x="988" y="1016"/>
                      </a:lnTo>
                      <a:lnTo>
                        <a:pt x="991" y="1001"/>
                      </a:lnTo>
                      <a:lnTo>
                        <a:pt x="995" y="976"/>
                      </a:lnTo>
                      <a:lnTo>
                        <a:pt x="996" y="953"/>
                      </a:lnTo>
                      <a:lnTo>
                        <a:pt x="994" y="932"/>
                      </a:lnTo>
                      <a:lnTo>
                        <a:pt x="988" y="911"/>
                      </a:lnTo>
                      <a:lnTo>
                        <a:pt x="979" y="892"/>
                      </a:lnTo>
                      <a:lnTo>
                        <a:pt x="965" y="872"/>
                      </a:lnTo>
                      <a:lnTo>
                        <a:pt x="947" y="854"/>
                      </a:lnTo>
                      <a:lnTo>
                        <a:pt x="923" y="833"/>
                      </a:lnTo>
                      <a:lnTo>
                        <a:pt x="903" y="818"/>
                      </a:lnTo>
                      <a:lnTo>
                        <a:pt x="880" y="801"/>
                      </a:lnTo>
                      <a:lnTo>
                        <a:pt x="856" y="783"/>
                      </a:lnTo>
                      <a:lnTo>
                        <a:pt x="830" y="765"/>
                      </a:lnTo>
                      <a:lnTo>
                        <a:pt x="809" y="749"/>
                      </a:lnTo>
                      <a:lnTo>
                        <a:pt x="790" y="735"/>
                      </a:lnTo>
                      <a:lnTo>
                        <a:pt x="779" y="726"/>
                      </a:lnTo>
                      <a:lnTo>
                        <a:pt x="775" y="722"/>
                      </a:lnTo>
                      <a:lnTo>
                        <a:pt x="790" y="712"/>
                      </a:lnTo>
                      <a:lnTo>
                        <a:pt x="806" y="700"/>
                      </a:lnTo>
                      <a:lnTo>
                        <a:pt x="821" y="688"/>
                      </a:lnTo>
                      <a:lnTo>
                        <a:pt x="836" y="674"/>
                      </a:lnTo>
                      <a:lnTo>
                        <a:pt x="850" y="657"/>
                      </a:lnTo>
                      <a:lnTo>
                        <a:pt x="862" y="638"/>
                      </a:lnTo>
                      <a:lnTo>
                        <a:pt x="871" y="617"/>
                      </a:lnTo>
                      <a:lnTo>
                        <a:pt x="878" y="594"/>
                      </a:lnTo>
                      <a:lnTo>
                        <a:pt x="879" y="569"/>
                      </a:lnTo>
                      <a:lnTo>
                        <a:pt x="874" y="547"/>
                      </a:lnTo>
                      <a:lnTo>
                        <a:pt x="866" y="526"/>
                      </a:lnTo>
                      <a:lnTo>
                        <a:pt x="854" y="508"/>
                      </a:lnTo>
                      <a:lnTo>
                        <a:pt x="837" y="492"/>
                      </a:lnTo>
                      <a:lnTo>
                        <a:pt x="819" y="479"/>
                      </a:lnTo>
                      <a:lnTo>
                        <a:pt x="798" y="469"/>
                      </a:lnTo>
                      <a:lnTo>
                        <a:pt x="776" y="461"/>
                      </a:lnTo>
                      <a:lnTo>
                        <a:pt x="764" y="458"/>
                      </a:lnTo>
                      <a:lnTo>
                        <a:pt x="752" y="456"/>
                      </a:lnTo>
                      <a:lnTo>
                        <a:pt x="739" y="455"/>
                      </a:lnTo>
                      <a:lnTo>
                        <a:pt x="728" y="455"/>
                      </a:lnTo>
                      <a:lnTo>
                        <a:pt x="715" y="455"/>
                      </a:lnTo>
                      <a:lnTo>
                        <a:pt x="704" y="456"/>
                      </a:lnTo>
                      <a:lnTo>
                        <a:pt x="692" y="457"/>
                      </a:lnTo>
                      <a:lnTo>
                        <a:pt x="681" y="460"/>
                      </a:lnTo>
                      <a:lnTo>
                        <a:pt x="668" y="463"/>
                      </a:lnTo>
                      <a:lnTo>
                        <a:pt x="657" y="467"/>
                      </a:lnTo>
                      <a:lnTo>
                        <a:pt x="646" y="470"/>
                      </a:lnTo>
                      <a:lnTo>
                        <a:pt x="635" y="475"/>
                      </a:lnTo>
                      <a:lnTo>
                        <a:pt x="623" y="479"/>
                      </a:lnTo>
                      <a:lnTo>
                        <a:pt x="613" y="484"/>
                      </a:lnTo>
                      <a:lnTo>
                        <a:pt x="601" y="488"/>
                      </a:lnTo>
                      <a:lnTo>
                        <a:pt x="591" y="494"/>
                      </a:lnTo>
                      <a:lnTo>
                        <a:pt x="585" y="452"/>
                      </a:lnTo>
                      <a:lnTo>
                        <a:pt x="584" y="402"/>
                      </a:lnTo>
                      <a:lnTo>
                        <a:pt x="584" y="349"/>
                      </a:lnTo>
                      <a:lnTo>
                        <a:pt x="583" y="298"/>
                      </a:lnTo>
                      <a:lnTo>
                        <a:pt x="577" y="251"/>
                      </a:lnTo>
                      <a:lnTo>
                        <a:pt x="563" y="212"/>
                      </a:lnTo>
                      <a:lnTo>
                        <a:pt x="540" y="184"/>
                      </a:lnTo>
                      <a:lnTo>
                        <a:pt x="503" y="173"/>
                      </a:lnTo>
                      <a:lnTo>
                        <a:pt x="471" y="173"/>
                      </a:lnTo>
                      <a:lnTo>
                        <a:pt x="445" y="177"/>
                      </a:lnTo>
                      <a:lnTo>
                        <a:pt x="424" y="187"/>
                      </a:lnTo>
                      <a:lnTo>
                        <a:pt x="408" y="198"/>
                      </a:lnTo>
                      <a:lnTo>
                        <a:pt x="396" y="211"/>
                      </a:lnTo>
                      <a:lnTo>
                        <a:pt x="387" y="226"/>
                      </a:lnTo>
                      <a:lnTo>
                        <a:pt x="379" y="241"/>
                      </a:lnTo>
                      <a:lnTo>
                        <a:pt x="373" y="256"/>
                      </a:lnTo>
                      <a:lnTo>
                        <a:pt x="381" y="270"/>
                      </a:lnTo>
                      <a:lnTo>
                        <a:pt x="389" y="283"/>
                      </a:lnTo>
                      <a:lnTo>
                        <a:pt x="397" y="297"/>
                      </a:lnTo>
                      <a:lnTo>
                        <a:pt x="405" y="311"/>
                      </a:lnTo>
                      <a:lnTo>
                        <a:pt x="412" y="326"/>
                      </a:lnTo>
                      <a:lnTo>
                        <a:pt x="419" y="341"/>
                      </a:lnTo>
                      <a:lnTo>
                        <a:pt x="426" y="356"/>
                      </a:lnTo>
                      <a:lnTo>
                        <a:pt x="432" y="371"/>
                      </a:lnTo>
                      <a:lnTo>
                        <a:pt x="440" y="391"/>
                      </a:lnTo>
                      <a:lnTo>
                        <a:pt x="448" y="410"/>
                      </a:lnTo>
                      <a:lnTo>
                        <a:pt x="455" y="430"/>
                      </a:lnTo>
                      <a:lnTo>
                        <a:pt x="463" y="448"/>
                      </a:lnTo>
                      <a:lnTo>
                        <a:pt x="471" y="468"/>
                      </a:lnTo>
                      <a:lnTo>
                        <a:pt x="479" y="487"/>
                      </a:lnTo>
                      <a:lnTo>
                        <a:pt x="487" y="506"/>
                      </a:lnTo>
                      <a:lnTo>
                        <a:pt x="495" y="525"/>
                      </a:lnTo>
                      <a:lnTo>
                        <a:pt x="507" y="538"/>
                      </a:lnTo>
                      <a:lnTo>
                        <a:pt x="517" y="551"/>
                      </a:lnTo>
                      <a:lnTo>
                        <a:pt x="530" y="562"/>
                      </a:lnTo>
                      <a:lnTo>
                        <a:pt x="543" y="574"/>
                      </a:lnTo>
                      <a:lnTo>
                        <a:pt x="556" y="584"/>
                      </a:lnTo>
                      <a:lnTo>
                        <a:pt x="570" y="593"/>
                      </a:lnTo>
                      <a:lnTo>
                        <a:pt x="586" y="600"/>
                      </a:lnTo>
                      <a:lnTo>
                        <a:pt x="602" y="605"/>
                      </a:lnTo>
                      <a:lnTo>
                        <a:pt x="617" y="607"/>
                      </a:lnTo>
                      <a:lnTo>
                        <a:pt x="632" y="607"/>
                      </a:lnTo>
                      <a:lnTo>
                        <a:pt x="646" y="607"/>
                      </a:lnTo>
                      <a:lnTo>
                        <a:pt x="660" y="607"/>
                      </a:lnTo>
                      <a:lnTo>
                        <a:pt x="674" y="605"/>
                      </a:lnTo>
                      <a:lnTo>
                        <a:pt x="688" y="604"/>
                      </a:lnTo>
                      <a:lnTo>
                        <a:pt x="701" y="601"/>
                      </a:lnTo>
                      <a:lnTo>
                        <a:pt x="715" y="599"/>
                      </a:lnTo>
                      <a:lnTo>
                        <a:pt x="713" y="601"/>
                      </a:lnTo>
                      <a:lnTo>
                        <a:pt x="705" y="607"/>
                      </a:lnTo>
                      <a:lnTo>
                        <a:pt x="692" y="614"/>
                      </a:lnTo>
                      <a:lnTo>
                        <a:pt x="673" y="621"/>
                      </a:lnTo>
                      <a:lnTo>
                        <a:pt x="647" y="627"/>
                      </a:lnTo>
                      <a:lnTo>
                        <a:pt x="616" y="629"/>
                      </a:lnTo>
                      <a:lnTo>
                        <a:pt x="578" y="625"/>
                      </a:lnTo>
                      <a:lnTo>
                        <a:pt x="532" y="616"/>
                      </a:lnTo>
                      <a:lnTo>
                        <a:pt x="544" y="643"/>
                      </a:lnTo>
                      <a:lnTo>
                        <a:pt x="555" y="670"/>
                      </a:lnTo>
                      <a:lnTo>
                        <a:pt x="567" y="697"/>
                      </a:lnTo>
                      <a:lnTo>
                        <a:pt x="578" y="723"/>
                      </a:lnTo>
                      <a:lnTo>
                        <a:pt x="590" y="750"/>
                      </a:lnTo>
                      <a:lnTo>
                        <a:pt x="601" y="778"/>
                      </a:lnTo>
                      <a:lnTo>
                        <a:pt x="613" y="804"/>
                      </a:lnTo>
                      <a:lnTo>
                        <a:pt x="624" y="832"/>
                      </a:lnTo>
                      <a:lnTo>
                        <a:pt x="814" y="984"/>
                      </a:lnTo>
                      <a:lnTo>
                        <a:pt x="789" y="979"/>
                      </a:lnTo>
                      <a:lnTo>
                        <a:pt x="766" y="971"/>
                      </a:lnTo>
                      <a:lnTo>
                        <a:pt x="743" y="960"/>
                      </a:lnTo>
                      <a:lnTo>
                        <a:pt x="722" y="946"/>
                      </a:lnTo>
                      <a:lnTo>
                        <a:pt x="701" y="931"/>
                      </a:lnTo>
                      <a:lnTo>
                        <a:pt x="682" y="913"/>
                      </a:lnTo>
                      <a:lnTo>
                        <a:pt x="662" y="897"/>
                      </a:lnTo>
                      <a:lnTo>
                        <a:pt x="643" y="880"/>
                      </a:lnTo>
                      <a:lnTo>
                        <a:pt x="659" y="935"/>
                      </a:lnTo>
                      <a:lnTo>
                        <a:pt x="668" y="988"/>
                      </a:lnTo>
                      <a:lnTo>
                        <a:pt x="672" y="1036"/>
                      </a:lnTo>
                      <a:lnTo>
                        <a:pt x="672" y="1078"/>
                      </a:lnTo>
                      <a:lnTo>
                        <a:pt x="669" y="1114"/>
                      </a:lnTo>
                      <a:lnTo>
                        <a:pt x="665" y="1140"/>
                      </a:lnTo>
                      <a:lnTo>
                        <a:pt x="661" y="1158"/>
                      </a:lnTo>
                      <a:lnTo>
                        <a:pt x="660" y="1163"/>
                      </a:lnTo>
                      <a:lnTo>
                        <a:pt x="660" y="1125"/>
                      </a:lnTo>
                      <a:lnTo>
                        <a:pt x="659" y="1087"/>
                      </a:lnTo>
                      <a:lnTo>
                        <a:pt x="657" y="1049"/>
                      </a:lnTo>
                      <a:lnTo>
                        <a:pt x="651" y="1012"/>
                      </a:lnTo>
                      <a:lnTo>
                        <a:pt x="644" y="976"/>
                      </a:lnTo>
                      <a:lnTo>
                        <a:pt x="635" y="939"/>
                      </a:lnTo>
                      <a:lnTo>
                        <a:pt x="622" y="903"/>
                      </a:lnTo>
                      <a:lnTo>
                        <a:pt x="606" y="869"/>
                      </a:lnTo>
                      <a:lnTo>
                        <a:pt x="598" y="854"/>
                      </a:lnTo>
                      <a:lnTo>
                        <a:pt x="591" y="839"/>
                      </a:lnTo>
                      <a:lnTo>
                        <a:pt x="583" y="822"/>
                      </a:lnTo>
                      <a:lnTo>
                        <a:pt x="576" y="807"/>
                      </a:lnTo>
                      <a:lnTo>
                        <a:pt x="569" y="791"/>
                      </a:lnTo>
                      <a:lnTo>
                        <a:pt x="562" y="776"/>
                      </a:lnTo>
                      <a:lnTo>
                        <a:pt x="555" y="760"/>
                      </a:lnTo>
                      <a:lnTo>
                        <a:pt x="548" y="745"/>
                      </a:lnTo>
                      <a:lnTo>
                        <a:pt x="545" y="767"/>
                      </a:lnTo>
                      <a:lnTo>
                        <a:pt x="538" y="795"/>
                      </a:lnTo>
                      <a:lnTo>
                        <a:pt x="525" y="828"/>
                      </a:lnTo>
                      <a:lnTo>
                        <a:pt x="509" y="863"/>
                      </a:lnTo>
                      <a:lnTo>
                        <a:pt x="490" y="897"/>
                      </a:lnTo>
                      <a:lnTo>
                        <a:pt x="465" y="930"/>
                      </a:lnTo>
                      <a:lnTo>
                        <a:pt x="438" y="957"/>
                      </a:lnTo>
                      <a:lnTo>
                        <a:pt x="408" y="978"/>
                      </a:lnTo>
                      <a:lnTo>
                        <a:pt x="409" y="977"/>
                      </a:lnTo>
                      <a:lnTo>
                        <a:pt x="414" y="972"/>
                      </a:lnTo>
                      <a:lnTo>
                        <a:pt x="419" y="965"/>
                      </a:lnTo>
                      <a:lnTo>
                        <a:pt x="426" y="955"/>
                      </a:lnTo>
                      <a:lnTo>
                        <a:pt x="435" y="945"/>
                      </a:lnTo>
                      <a:lnTo>
                        <a:pt x="445" y="931"/>
                      </a:lnTo>
                      <a:lnTo>
                        <a:pt x="455" y="917"/>
                      </a:lnTo>
                      <a:lnTo>
                        <a:pt x="464" y="902"/>
                      </a:lnTo>
                      <a:lnTo>
                        <a:pt x="475" y="882"/>
                      </a:lnTo>
                      <a:lnTo>
                        <a:pt x="486" y="857"/>
                      </a:lnTo>
                      <a:lnTo>
                        <a:pt x="499" y="827"/>
                      </a:lnTo>
                      <a:lnTo>
                        <a:pt x="510" y="797"/>
                      </a:lnTo>
                      <a:lnTo>
                        <a:pt x="522" y="769"/>
                      </a:lnTo>
                      <a:lnTo>
                        <a:pt x="531" y="746"/>
                      </a:lnTo>
                      <a:lnTo>
                        <a:pt x="537" y="730"/>
                      </a:lnTo>
                      <a:lnTo>
                        <a:pt x="539" y="725"/>
                      </a:lnTo>
                      <a:lnTo>
                        <a:pt x="528" y="697"/>
                      </a:lnTo>
                      <a:lnTo>
                        <a:pt x="511" y="658"/>
                      </a:lnTo>
                      <a:lnTo>
                        <a:pt x="493" y="612"/>
                      </a:lnTo>
                      <a:lnTo>
                        <a:pt x="473" y="561"/>
                      </a:lnTo>
                      <a:lnTo>
                        <a:pt x="454" y="511"/>
                      </a:lnTo>
                      <a:lnTo>
                        <a:pt x="437" y="467"/>
                      </a:lnTo>
                      <a:lnTo>
                        <a:pt x="422" y="431"/>
                      </a:lnTo>
                      <a:lnTo>
                        <a:pt x="412" y="407"/>
                      </a:lnTo>
                      <a:lnTo>
                        <a:pt x="404" y="388"/>
                      </a:lnTo>
                      <a:lnTo>
                        <a:pt x="396" y="370"/>
                      </a:lnTo>
                      <a:lnTo>
                        <a:pt x="388" y="353"/>
                      </a:lnTo>
                      <a:lnTo>
                        <a:pt x="379" y="334"/>
                      </a:lnTo>
                      <a:lnTo>
                        <a:pt x="370" y="317"/>
                      </a:lnTo>
                      <a:lnTo>
                        <a:pt x="359" y="300"/>
                      </a:lnTo>
                      <a:lnTo>
                        <a:pt x="349" y="282"/>
                      </a:lnTo>
                      <a:lnTo>
                        <a:pt x="337" y="266"/>
                      </a:lnTo>
                      <a:lnTo>
                        <a:pt x="327" y="253"/>
                      </a:lnTo>
                      <a:lnTo>
                        <a:pt x="314" y="240"/>
                      </a:lnTo>
                      <a:lnTo>
                        <a:pt x="299" y="225"/>
                      </a:lnTo>
                      <a:lnTo>
                        <a:pt x="283" y="210"/>
                      </a:lnTo>
                      <a:lnTo>
                        <a:pt x="265" y="194"/>
                      </a:lnTo>
                      <a:lnTo>
                        <a:pt x="245" y="177"/>
                      </a:lnTo>
                      <a:lnTo>
                        <a:pt x="223" y="161"/>
                      </a:lnTo>
                      <a:lnTo>
                        <a:pt x="202" y="145"/>
                      </a:lnTo>
                      <a:lnTo>
                        <a:pt x="179" y="129"/>
                      </a:lnTo>
                      <a:lnTo>
                        <a:pt x="154" y="114"/>
                      </a:lnTo>
                      <a:lnTo>
                        <a:pt x="129" y="100"/>
                      </a:lnTo>
                      <a:lnTo>
                        <a:pt x="104" y="88"/>
                      </a:lnTo>
                      <a:lnTo>
                        <a:pt x="78" y="77"/>
                      </a:lnTo>
                      <a:lnTo>
                        <a:pt x="52" y="68"/>
                      </a:lnTo>
                      <a:lnTo>
                        <a:pt x="26" y="60"/>
                      </a:lnTo>
                      <a:lnTo>
                        <a:pt x="0" y="55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30" y="1"/>
                      </a:lnTo>
                      <a:lnTo>
                        <a:pt x="43" y="2"/>
                      </a:lnTo>
                      <a:lnTo>
                        <a:pt x="56" y="4"/>
                      </a:lnTo>
                      <a:lnTo>
                        <a:pt x="70" y="6"/>
                      </a:lnTo>
                      <a:lnTo>
                        <a:pt x="85" y="9"/>
                      </a:lnTo>
                      <a:lnTo>
                        <a:pt x="99" y="13"/>
                      </a:lnTo>
                      <a:lnTo>
                        <a:pt x="113" y="17"/>
                      </a:lnTo>
                      <a:lnTo>
                        <a:pt x="126" y="23"/>
                      </a:lnTo>
                      <a:lnTo>
                        <a:pt x="138" y="29"/>
                      </a:lnTo>
                      <a:lnTo>
                        <a:pt x="151" y="36"/>
                      </a:lnTo>
                      <a:lnTo>
                        <a:pt x="164" y="43"/>
                      </a:lnTo>
                      <a:lnTo>
                        <a:pt x="176" y="50"/>
                      </a:lnTo>
                      <a:lnTo>
                        <a:pt x="189" y="57"/>
                      </a:lnTo>
                      <a:lnTo>
                        <a:pt x="200" y="65"/>
                      </a:lnTo>
                      <a:lnTo>
                        <a:pt x="212" y="74"/>
                      </a:lnTo>
                      <a:lnTo>
                        <a:pt x="223" y="82"/>
                      </a:lnTo>
                      <a:lnTo>
                        <a:pt x="235" y="91"/>
                      </a:lnTo>
                      <a:lnTo>
                        <a:pt x="246" y="100"/>
                      </a:lnTo>
                      <a:lnTo>
                        <a:pt x="258" y="109"/>
                      </a:lnTo>
                      <a:lnTo>
                        <a:pt x="268" y="120"/>
                      </a:lnTo>
                      <a:lnTo>
                        <a:pt x="279" y="130"/>
                      </a:lnTo>
                      <a:lnTo>
                        <a:pt x="289" y="141"/>
                      </a:lnTo>
                      <a:lnTo>
                        <a:pt x="297" y="149"/>
                      </a:lnTo>
                      <a:lnTo>
                        <a:pt x="305" y="158"/>
                      </a:lnTo>
                      <a:lnTo>
                        <a:pt x="313" y="166"/>
                      </a:lnTo>
                      <a:lnTo>
                        <a:pt x="323" y="174"/>
                      </a:lnTo>
                      <a:lnTo>
                        <a:pt x="331" y="183"/>
                      </a:lnTo>
                      <a:lnTo>
                        <a:pt x="339" y="191"/>
                      </a:lnTo>
                      <a:lnTo>
                        <a:pt x="348" y="199"/>
                      </a:lnTo>
                      <a:lnTo>
                        <a:pt x="356" y="207"/>
                      </a:lnTo>
                      <a:lnTo>
                        <a:pt x="362" y="199"/>
                      </a:lnTo>
                      <a:lnTo>
                        <a:pt x="367" y="190"/>
                      </a:lnTo>
                      <a:lnTo>
                        <a:pt x="373" y="180"/>
                      </a:lnTo>
                      <a:lnTo>
                        <a:pt x="379" y="168"/>
                      </a:lnTo>
                      <a:lnTo>
                        <a:pt x="385" y="157"/>
                      </a:lnTo>
                      <a:lnTo>
                        <a:pt x="390" y="145"/>
                      </a:lnTo>
                      <a:lnTo>
                        <a:pt x="397" y="135"/>
                      </a:lnTo>
                      <a:lnTo>
                        <a:pt x="404" y="126"/>
                      </a:lnTo>
                      <a:lnTo>
                        <a:pt x="420" y="113"/>
                      </a:lnTo>
                      <a:lnTo>
                        <a:pt x="440" y="105"/>
                      </a:lnTo>
                      <a:lnTo>
                        <a:pt x="463" y="101"/>
                      </a:lnTo>
                      <a:lnTo>
                        <a:pt x="488" y="101"/>
                      </a:lnTo>
                      <a:lnTo>
                        <a:pt x="513" y="105"/>
                      </a:lnTo>
                      <a:lnTo>
                        <a:pt x="534" y="112"/>
                      </a:lnTo>
                      <a:lnTo>
                        <a:pt x="554" y="121"/>
                      </a:lnTo>
                      <a:lnTo>
                        <a:pt x="569" y="134"/>
                      </a:lnTo>
                      <a:lnTo>
                        <a:pt x="592" y="168"/>
                      </a:lnTo>
                      <a:lnTo>
                        <a:pt x="605" y="204"/>
                      </a:lnTo>
                      <a:lnTo>
                        <a:pt x="610" y="242"/>
                      </a:lnTo>
                      <a:lnTo>
                        <a:pt x="613" y="281"/>
                      </a:lnTo>
                      <a:lnTo>
                        <a:pt x="612" y="320"/>
                      </a:lnTo>
                      <a:lnTo>
                        <a:pt x="610" y="361"/>
                      </a:lnTo>
                      <a:lnTo>
                        <a:pt x="612" y="401"/>
                      </a:lnTo>
                      <a:lnTo>
                        <a:pt x="617" y="440"/>
                      </a:lnTo>
                      <a:lnTo>
                        <a:pt x="630" y="433"/>
                      </a:lnTo>
                      <a:lnTo>
                        <a:pt x="644" y="426"/>
                      </a:lnTo>
                      <a:lnTo>
                        <a:pt x="657" y="420"/>
                      </a:lnTo>
                      <a:lnTo>
                        <a:pt x="670" y="415"/>
                      </a:lnTo>
                      <a:lnTo>
                        <a:pt x="684" y="410"/>
                      </a:lnTo>
                      <a:lnTo>
                        <a:pt x="699" y="407"/>
                      </a:lnTo>
                      <a:lnTo>
                        <a:pt x="713" y="403"/>
                      </a:lnTo>
                      <a:lnTo>
                        <a:pt x="728" y="401"/>
                      </a:lnTo>
                      <a:lnTo>
                        <a:pt x="742" y="400"/>
                      </a:lnTo>
                      <a:lnTo>
                        <a:pt x="757" y="399"/>
                      </a:lnTo>
                      <a:lnTo>
                        <a:pt x="771" y="400"/>
                      </a:lnTo>
                      <a:lnTo>
                        <a:pt x="786" y="402"/>
                      </a:lnTo>
                      <a:lnTo>
                        <a:pt x="799" y="404"/>
                      </a:lnTo>
                      <a:lnTo>
                        <a:pt x="814" y="409"/>
                      </a:lnTo>
                      <a:lnTo>
                        <a:pt x="828" y="416"/>
                      </a:lnTo>
                      <a:lnTo>
                        <a:pt x="842" y="423"/>
                      </a:lnTo>
                      <a:lnTo>
                        <a:pt x="858" y="433"/>
                      </a:lnTo>
                      <a:lnTo>
                        <a:pt x="874" y="444"/>
                      </a:lnTo>
                      <a:lnTo>
                        <a:pt x="889" y="456"/>
                      </a:lnTo>
                      <a:lnTo>
                        <a:pt x="902" y="470"/>
                      </a:lnTo>
                      <a:lnTo>
                        <a:pt x="912" y="485"/>
                      </a:lnTo>
                      <a:lnTo>
                        <a:pt x="919" y="501"/>
                      </a:lnTo>
                      <a:lnTo>
                        <a:pt x="923" y="518"/>
                      </a:lnTo>
                      <a:lnTo>
                        <a:pt x="921" y="537"/>
                      </a:lnTo>
                      <a:lnTo>
                        <a:pt x="917" y="563"/>
                      </a:lnTo>
                      <a:lnTo>
                        <a:pt x="909" y="590"/>
                      </a:lnTo>
                      <a:lnTo>
                        <a:pt x="898" y="615"/>
                      </a:lnTo>
                      <a:lnTo>
                        <a:pt x="887" y="639"/>
                      </a:lnTo>
                      <a:lnTo>
                        <a:pt x="872" y="662"/>
                      </a:lnTo>
                      <a:lnTo>
                        <a:pt x="856" y="683"/>
                      </a:lnTo>
                      <a:lnTo>
                        <a:pt x="839" y="704"/>
                      </a:lnTo>
                      <a:lnTo>
                        <a:pt x="819" y="722"/>
                      </a:lnTo>
                      <a:lnTo>
                        <a:pt x="835" y="729"/>
                      </a:lnTo>
                      <a:lnTo>
                        <a:pt x="852" y="736"/>
                      </a:lnTo>
                      <a:lnTo>
                        <a:pt x="870" y="743"/>
                      </a:lnTo>
                      <a:lnTo>
                        <a:pt x="887" y="751"/>
                      </a:lnTo>
                      <a:lnTo>
                        <a:pt x="904" y="760"/>
                      </a:lnTo>
                      <a:lnTo>
                        <a:pt x="921" y="768"/>
                      </a:lnTo>
                      <a:lnTo>
                        <a:pt x="938" y="779"/>
                      </a:lnTo>
                      <a:lnTo>
                        <a:pt x="954" y="788"/>
                      </a:lnTo>
                      <a:lnTo>
                        <a:pt x="986" y="811"/>
                      </a:lnTo>
                      <a:lnTo>
                        <a:pt x="1010" y="835"/>
                      </a:lnTo>
                      <a:lnTo>
                        <a:pt x="1027" y="860"/>
                      </a:lnTo>
                      <a:lnTo>
                        <a:pt x="1039" y="886"/>
                      </a:lnTo>
                      <a:lnTo>
                        <a:pt x="1044" y="911"/>
                      </a:lnTo>
                      <a:lnTo>
                        <a:pt x="1044" y="938"/>
                      </a:lnTo>
                      <a:lnTo>
                        <a:pt x="1040" y="964"/>
                      </a:lnTo>
                      <a:lnTo>
                        <a:pt x="1032" y="992"/>
                      </a:lnTo>
                      <a:lnTo>
                        <a:pt x="1025" y="1010"/>
                      </a:lnTo>
                      <a:lnTo>
                        <a:pt x="1017" y="1029"/>
                      </a:lnTo>
                      <a:lnTo>
                        <a:pt x="1008" y="1046"/>
                      </a:lnTo>
                      <a:lnTo>
                        <a:pt x="997" y="1063"/>
                      </a:lnTo>
                      <a:lnTo>
                        <a:pt x="985" y="1078"/>
                      </a:lnTo>
                      <a:lnTo>
                        <a:pt x="970" y="1091"/>
                      </a:lnTo>
                      <a:lnTo>
                        <a:pt x="953" y="1100"/>
                      </a:lnTo>
                      <a:lnTo>
                        <a:pt x="932" y="1106"/>
                      </a:lnTo>
                      <a:lnTo>
                        <a:pt x="920" y="1108"/>
                      </a:lnTo>
                      <a:lnTo>
                        <a:pt x="909" y="1109"/>
                      </a:lnTo>
                      <a:lnTo>
                        <a:pt x="896" y="1112"/>
                      </a:lnTo>
                      <a:lnTo>
                        <a:pt x="885" y="1113"/>
                      </a:lnTo>
                      <a:lnTo>
                        <a:pt x="873" y="1114"/>
                      </a:lnTo>
                      <a:lnTo>
                        <a:pt x="860" y="1115"/>
                      </a:lnTo>
                      <a:lnTo>
                        <a:pt x="849" y="1115"/>
                      </a:lnTo>
                      <a:lnTo>
                        <a:pt x="837" y="1115"/>
                      </a:lnTo>
                      <a:lnTo>
                        <a:pt x="843" y="1125"/>
                      </a:lnTo>
                      <a:lnTo>
                        <a:pt x="848" y="1136"/>
                      </a:lnTo>
                      <a:lnTo>
                        <a:pt x="852" y="1148"/>
                      </a:lnTo>
                      <a:lnTo>
                        <a:pt x="858" y="1160"/>
                      </a:lnTo>
                      <a:lnTo>
                        <a:pt x="862" y="1173"/>
                      </a:lnTo>
                      <a:lnTo>
                        <a:pt x="866" y="1185"/>
                      </a:lnTo>
                      <a:lnTo>
                        <a:pt x="870" y="1197"/>
                      </a:lnTo>
                      <a:lnTo>
                        <a:pt x="872" y="1208"/>
                      </a:lnTo>
                      <a:lnTo>
                        <a:pt x="840" y="1213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076" name="Freeform 78" descr="Зеленый мрамор"/>
                <p:cNvSpPr>
                  <a:spLocks/>
                </p:cNvSpPr>
                <p:nvPr/>
              </p:nvSpPr>
              <p:spPr bwMode="auto">
                <a:xfrm>
                  <a:off x="2371" y="2040"/>
                  <a:ext cx="275" cy="509"/>
                </a:xfrm>
                <a:custGeom>
                  <a:avLst/>
                  <a:gdLst>
                    <a:gd name="T0" fmla="*/ 8 w 548"/>
                    <a:gd name="T1" fmla="*/ 15 h 1019"/>
                    <a:gd name="T2" fmla="*/ 9 w 548"/>
                    <a:gd name="T3" fmla="*/ 14 h 1019"/>
                    <a:gd name="T4" fmla="*/ 9 w 548"/>
                    <a:gd name="T5" fmla="*/ 13 h 1019"/>
                    <a:gd name="T6" fmla="*/ 8 w 548"/>
                    <a:gd name="T7" fmla="*/ 13 h 1019"/>
                    <a:gd name="T8" fmla="*/ 7 w 548"/>
                    <a:gd name="T9" fmla="*/ 14 h 1019"/>
                    <a:gd name="T10" fmla="*/ 6 w 548"/>
                    <a:gd name="T11" fmla="*/ 14 h 1019"/>
                    <a:gd name="T12" fmla="*/ 4 w 548"/>
                    <a:gd name="T13" fmla="*/ 14 h 1019"/>
                    <a:gd name="T14" fmla="*/ 4 w 548"/>
                    <a:gd name="T15" fmla="*/ 13 h 1019"/>
                    <a:gd name="T16" fmla="*/ 4 w 548"/>
                    <a:gd name="T17" fmla="*/ 12 h 1019"/>
                    <a:gd name="T18" fmla="*/ 5 w 548"/>
                    <a:gd name="T19" fmla="*/ 10 h 1019"/>
                    <a:gd name="T20" fmla="*/ 6 w 548"/>
                    <a:gd name="T21" fmla="*/ 9 h 1019"/>
                    <a:gd name="T22" fmla="*/ 5 w 548"/>
                    <a:gd name="T23" fmla="*/ 9 h 1019"/>
                    <a:gd name="T24" fmla="*/ 4 w 548"/>
                    <a:gd name="T25" fmla="*/ 9 h 1019"/>
                    <a:gd name="T26" fmla="*/ 3 w 548"/>
                    <a:gd name="T27" fmla="*/ 8 h 1019"/>
                    <a:gd name="T28" fmla="*/ 2 w 548"/>
                    <a:gd name="T29" fmla="*/ 8 h 1019"/>
                    <a:gd name="T30" fmla="*/ 2 w 548"/>
                    <a:gd name="T31" fmla="*/ 8 h 1019"/>
                    <a:gd name="T32" fmla="*/ 1 w 548"/>
                    <a:gd name="T33" fmla="*/ 7 h 1019"/>
                    <a:gd name="T34" fmla="*/ 1 w 548"/>
                    <a:gd name="T35" fmla="*/ 7 h 1019"/>
                    <a:gd name="T36" fmla="*/ 1 w 548"/>
                    <a:gd name="T37" fmla="*/ 6 h 1019"/>
                    <a:gd name="T38" fmla="*/ 1 w 548"/>
                    <a:gd name="T39" fmla="*/ 5 h 1019"/>
                    <a:gd name="T40" fmla="*/ 2 w 548"/>
                    <a:gd name="T41" fmla="*/ 4 h 1019"/>
                    <a:gd name="T42" fmla="*/ 2 w 548"/>
                    <a:gd name="T43" fmla="*/ 3 h 1019"/>
                    <a:gd name="T44" fmla="*/ 1 w 548"/>
                    <a:gd name="T45" fmla="*/ 3 h 1019"/>
                    <a:gd name="T46" fmla="*/ 1 w 548"/>
                    <a:gd name="T47" fmla="*/ 2 h 1019"/>
                    <a:gd name="T48" fmla="*/ 1 w 548"/>
                    <a:gd name="T49" fmla="*/ 1 h 1019"/>
                    <a:gd name="T50" fmla="*/ 1 w 548"/>
                    <a:gd name="T51" fmla="*/ 0 h 1019"/>
                    <a:gd name="T52" fmla="*/ 2 w 548"/>
                    <a:gd name="T53" fmla="*/ 0 h 1019"/>
                    <a:gd name="T54" fmla="*/ 2 w 548"/>
                    <a:gd name="T55" fmla="*/ 0 h 1019"/>
                    <a:gd name="T56" fmla="*/ 3 w 548"/>
                    <a:gd name="T57" fmla="*/ 0 h 1019"/>
                    <a:gd name="T58" fmla="*/ 3 w 548"/>
                    <a:gd name="T59" fmla="*/ 1 h 1019"/>
                    <a:gd name="T60" fmla="*/ 2 w 548"/>
                    <a:gd name="T61" fmla="*/ 0 h 1019"/>
                    <a:gd name="T62" fmla="*/ 1 w 548"/>
                    <a:gd name="T63" fmla="*/ 1 h 1019"/>
                    <a:gd name="T64" fmla="*/ 2 w 548"/>
                    <a:gd name="T65" fmla="*/ 2 h 1019"/>
                    <a:gd name="T66" fmla="*/ 3 w 548"/>
                    <a:gd name="T67" fmla="*/ 2 h 1019"/>
                    <a:gd name="T68" fmla="*/ 4 w 548"/>
                    <a:gd name="T69" fmla="*/ 3 h 1019"/>
                    <a:gd name="T70" fmla="*/ 4 w 548"/>
                    <a:gd name="T71" fmla="*/ 3 h 1019"/>
                    <a:gd name="T72" fmla="*/ 3 w 548"/>
                    <a:gd name="T73" fmla="*/ 3 h 1019"/>
                    <a:gd name="T74" fmla="*/ 2 w 548"/>
                    <a:gd name="T75" fmla="*/ 4 h 1019"/>
                    <a:gd name="T76" fmla="*/ 2 w 548"/>
                    <a:gd name="T77" fmla="*/ 5 h 1019"/>
                    <a:gd name="T78" fmla="*/ 1 w 548"/>
                    <a:gd name="T79" fmla="*/ 6 h 1019"/>
                    <a:gd name="T80" fmla="*/ 2 w 548"/>
                    <a:gd name="T81" fmla="*/ 6 h 1019"/>
                    <a:gd name="T82" fmla="*/ 3 w 548"/>
                    <a:gd name="T83" fmla="*/ 7 h 1019"/>
                    <a:gd name="T84" fmla="*/ 4 w 548"/>
                    <a:gd name="T85" fmla="*/ 7 h 1019"/>
                    <a:gd name="T86" fmla="*/ 5 w 548"/>
                    <a:gd name="T87" fmla="*/ 8 h 1019"/>
                    <a:gd name="T88" fmla="*/ 6 w 548"/>
                    <a:gd name="T89" fmla="*/ 8 h 1019"/>
                    <a:gd name="T90" fmla="*/ 6 w 548"/>
                    <a:gd name="T91" fmla="*/ 8 h 1019"/>
                    <a:gd name="T92" fmla="*/ 6 w 548"/>
                    <a:gd name="T93" fmla="*/ 9 h 1019"/>
                    <a:gd name="T94" fmla="*/ 5 w 548"/>
                    <a:gd name="T95" fmla="*/ 11 h 1019"/>
                    <a:gd name="T96" fmla="*/ 4 w 548"/>
                    <a:gd name="T97" fmla="*/ 12 h 1019"/>
                    <a:gd name="T98" fmla="*/ 5 w 548"/>
                    <a:gd name="T99" fmla="*/ 13 h 1019"/>
                    <a:gd name="T100" fmla="*/ 6 w 548"/>
                    <a:gd name="T101" fmla="*/ 13 h 1019"/>
                    <a:gd name="T102" fmla="*/ 7 w 548"/>
                    <a:gd name="T103" fmla="*/ 13 h 1019"/>
                    <a:gd name="T104" fmla="*/ 8 w 548"/>
                    <a:gd name="T105" fmla="*/ 13 h 1019"/>
                    <a:gd name="T106" fmla="*/ 9 w 548"/>
                    <a:gd name="T107" fmla="*/ 12 h 1019"/>
                    <a:gd name="T108" fmla="*/ 9 w 548"/>
                    <a:gd name="T109" fmla="*/ 15 h 101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548"/>
                    <a:gd name="T166" fmla="*/ 0 h 1019"/>
                    <a:gd name="T167" fmla="*/ 548 w 548"/>
                    <a:gd name="T168" fmla="*/ 1019 h 1019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548" h="1019">
                      <a:moveTo>
                        <a:pt x="492" y="1019"/>
                      </a:moveTo>
                      <a:lnTo>
                        <a:pt x="496" y="1005"/>
                      </a:lnTo>
                      <a:lnTo>
                        <a:pt x="502" y="989"/>
                      </a:lnTo>
                      <a:lnTo>
                        <a:pt x="508" y="970"/>
                      </a:lnTo>
                      <a:lnTo>
                        <a:pt x="513" y="953"/>
                      </a:lnTo>
                      <a:lnTo>
                        <a:pt x="517" y="935"/>
                      </a:lnTo>
                      <a:lnTo>
                        <a:pt x="518" y="916"/>
                      </a:lnTo>
                      <a:lnTo>
                        <a:pt x="518" y="898"/>
                      </a:lnTo>
                      <a:lnTo>
                        <a:pt x="516" y="882"/>
                      </a:lnTo>
                      <a:lnTo>
                        <a:pt x="510" y="880"/>
                      </a:lnTo>
                      <a:lnTo>
                        <a:pt x="498" y="884"/>
                      </a:lnTo>
                      <a:lnTo>
                        <a:pt x="478" y="892"/>
                      </a:lnTo>
                      <a:lnTo>
                        <a:pt x="455" y="902"/>
                      </a:lnTo>
                      <a:lnTo>
                        <a:pt x="430" y="913"/>
                      </a:lnTo>
                      <a:lnTo>
                        <a:pt x="404" y="924"/>
                      </a:lnTo>
                      <a:lnTo>
                        <a:pt x="380" y="933"/>
                      </a:lnTo>
                      <a:lnTo>
                        <a:pt x="359" y="940"/>
                      </a:lnTo>
                      <a:lnTo>
                        <a:pt x="329" y="945"/>
                      </a:lnTo>
                      <a:lnTo>
                        <a:pt x="301" y="941"/>
                      </a:lnTo>
                      <a:lnTo>
                        <a:pt x="273" y="933"/>
                      </a:lnTo>
                      <a:lnTo>
                        <a:pt x="249" y="920"/>
                      </a:lnTo>
                      <a:lnTo>
                        <a:pt x="228" y="902"/>
                      </a:lnTo>
                      <a:lnTo>
                        <a:pt x="212" y="883"/>
                      </a:lnTo>
                      <a:lnTo>
                        <a:pt x="202" y="861"/>
                      </a:lnTo>
                      <a:lnTo>
                        <a:pt x="197" y="839"/>
                      </a:lnTo>
                      <a:lnTo>
                        <a:pt x="199" y="803"/>
                      </a:lnTo>
                      <a:lnTo>
                        <a:pt x="207" y="770"/>
                      </a:lnTo>
                      <a:lnTo>
                        <a:pt x="220" y="736"/>
                      </a:lnTo>
                      <a:lnTo>
                        <a:pt x="237" y="704"/>
                      </a:lnTo>
                      <a:lnTo>
                        <a:pt x="258" y="673"/>
                      </a:lnTo>
                      <a:lnTo>
                        <a:pt x="280" y="642"/>
                      </a:lnTo>
                      <a:lnTo>
                        <a:pt x="303" y="612"/>
                      </a:lnTo>
                      <a:lnTo>
                        <a:pt x="326" y="582"/>
                      </a:lnTo>
                      <a:lnTo>
                        <a:pt x="310" y="582"/>
                      </a:lnTo>
                      <a:lnTo>
                        <a:pt x="295" y="582"/>
                      </a:lnTo>
                      <a:lnTo>
                        <a:pt x="279" y="582"/>
                      </a:lnTo>
                      <a:lnTo>
                        <a:pt x="264" y="581"/>
                      </a:lnTo>
                      <a:lnTo>
                        <a:pt x="248" y="581"/>
                      </a:lnTo>
                      <a:lnTo>
                        <a:pt x="231" y="580"/>
                      </a:lnTo>
                      <a:lnTo>
                        <a:pt x="215" y="579"/>
                      </a:lnTo>
                      <a:lnTo>
                        <a:pt x="199" y="577"/>
                      </a:lnTo>
                      <a:lnTo>
                        <a:pt x="181" y="575"/>
                      </a:lnTo>
                      <a:lnTo>
                        <a:pt x="162" y="572"/>
                      </a:lnTo>
                      <a:lnTo>
                        <a:pt x="144" y="567"/>
                      </a:lnTo>
                      <a:lnTo>
                        <a:pt x="124" y="560"/>
                      </a:lnTo>
                      <a:lnTo>
                        <a:pt x="106" y="553"/>
                      </a:lnTo>
                      <a:lnTo>
                        <a:pt x="87" y="544"/>
                      </a:lnTo>
                      <a:lnTo>
                        <a:pt x="70" y="535"/>
                      </a:lnTo>
                      <a:lnTo>
                        <a:pt x="54" y="523"/>
                      </a:lnTo>
                      <a:lnTo>
                        <a:pt x="39" y="512"/>
                      </a:lnTo>
                      <a:lnTo>
                        <a:pt x="26" y="498"/>
                      </a:lnTo>
                      <a:lnTo>
                        <a:pt x="15" y="484"/>
                      </a:lnTo>
                      <a:lnTo>
                        <a:pt x="7" y="469"/>
                      </a:lnTo>
                      <a:lnTo>
                        <a:pt x="2" y="453"/>
                      </a:lnTo>
                      <a:lnTo>
                        <a:pt x="0" y="436"/>
                      </a:lnTo>
                      <a:lnTo>
                        <a:pt x="1" y="419"/>
                      </a:lnTo>
                      <a:lnTo>
                        <a:pt x="6" y="400"/>
                      </a:lnTo>
                      <a:lnTo>
                        <a:pt x="16" y="375"/>
                      </a:lnTo>
                      <a:lnTo>
                        <a:pt x="28" y="351"/>
                      </a:lnTo>
                      <a:lnTo>
                        <a:pt x="40" y="328"/>
                      </a:lnTo>
                      <a:lnTo>
                        <a:pt x="55" y="307"/>
                      </a:lnTo>
                      <a:lnTo>
                        <a:pt x="71" y="288"/>
                      </a:lnTo>
                      <a:lnTo>
                        <a:pt x="87" y="271"/>
                      </a:lnTo>
                      <a:lnTo>
                        <a:pt x="106" y="255"/>
                      </a:lnTo>
                      <a:lnTo>
                        <a:pt x="125" y="241"/>
                      </a:lnTo>
                      <a:lnTo>
                        <a:pt x="107" y="233"/>
                      </a:lnTo>
                      <a:lnTo>
                        <a:pt x="89" y="224"/>
                      </a:lnTo>
                      <a:lnTo>
                        <a:pt x="73" y="211"/>
                      </a:lnTo>
                      <a:lnTo>
                        <a:pt x="59" y="197"/>
                      </a:lnTo>
                      <a:lnTo>
                        <a:pt x="46" y="182"/>
                      </a:lnTo>
                      <a:lnTo>
                        <a:pt x="37" y="165"/>
                      </a:lnTo>
                      <a:lnTo>
                        <a:pt x="30" y="147"/>
                      </a:lnTo>
                      <a:lnTo>
                        <a:pt x="26" y="127"/>
                      </a:lnTo>
                      <a:lnTo>
                        <a:pt x="26" y="110"/>
                      </a:lnTo>
                      <a:lnTo>
                        <a:pt x="29" y="95"/>
                      </a:lnTo>
                      <a:lnTo>
                        <a:pt x="33" y="80"/>
                      </a:lnTo>
                      <a:lnTo>
                        <a:pt x="39" y="65"/>
                      </a:lnTo>
                      <a:lnTo>
                        <a:pt x="48" y="52"/>
                      </a:lnTo>
                      <a:lnTo>
                        <a:pt x="58" y="41"/>
                      </a:lnTo>
                      <a:lnTo>
                        <a:pt x="69" y="30"/>
                      </a:lnTo>
                      <a:lnTo>
                        <a:pt x="82" y="21"/>
                      </a:lnTo>
                      <a:lnTo>
                        <a:pt x="96" y="13"/>
                      </a:lnTo>
                      <a:lnTo>
                        <a:pt x="111" y="7"/>
                      </a:lnTo>
                      <a:lnTo>
                        <a:pt x="125" y="4"/>
                      </a:lnTo>
                      <a:lnTo>
                        <a:pt x="142" y="2"/>
                      </a:lnTo>
                      <a:lnTo>
                        <a:pt x="159" y="0"/>
                      </a:lnTo>
                      <a:lnTo>
                        <a:pt x="175" y="3"/>
                      </a:lnTo>
                      <a:lnTo>
                        <a:pt x="192" y="6"/>
                      </a:lnTo>
                      <a:lnTo>
                        <a:pt x="208" y="13"/>
                      </a:lnTo>
                      <a:lnTo>
                        <a:pt x="182" y="70"/>
                      </a:lnTo>
                      <a:lnTo>
                        <a:pt x="164" y="61"/>
                      </a:lnTo>
                      <a:lnTo>
                        <a:pt x="140" y="55"/>
                      </a:lnTo>
                      <a:lnTo>
                        <a:pt x="115" y="52"/>
                      </a:lnTo>
                      <a:lnTo>
                        <a:pt x="91" y="55"/>
                      </a:lnTo>
                      <a:lnTo>
                        <a:pt x="73" y="61"/>
                      </a:lnTo>
                      <a:lnTo>
                        <a:pt x="62" y="75"/>
                      </a:lnTo>
                      <a:lnTo>
                        <a:pt x="62" y="98"/>
                      </a:lnTo>
                      <a:lnTo>
                        <a:pt x="76" y="129"/>
                      </a:lnTo>
                      <a:lnTo>
                        <a:pt x="92" y="147"/>
                      </a:lnTo>
                      <a:lnTo>
                        <a:pt x="113" y="162"/>
                      </a:lnTo>
                      <a:lnTo>
                        <a:pt x="137" y="174"/>
                      </a:lnTo>
                      <a:lnTo>
                        <a:pt x="162" y="184"/>
                      </a:lnTo>
                      <a:lnTo>
                        <a:pt x="185" y="192"/>
                      </a:lnTo>
                      <a:lnTo>
                        <a:pt x="205" y="196"/>
                      </a:lnTo>
                      <a:lnTo>
                        <a:pt x="219" y="200"/>
                      </a:lnTo>
                      <a:lnTo>
                        <a:pt x="225" y="201"/>
                      </a:lnTo>
                      <a:lnTo>
                        <a:pt x="222" y="203"/>
                      </a:lnTo>
                      <a:lnTo>
                        <a:pt x="214" y="209"/>
                      </a:lnTo>
                      <a:lnTo>
                        <a:pt x="204" y="217"/>
                      </a:lnTo>
                      <a:lnTo>
                        <a:pt x="189" y="227"/>
                      </a:lnTo>
                      <a:lnTo>
                        <a:pt x="173" y="241"/>
                      </a:lnTo>
                      <a:lnTo>
                        <a:pt x="155" y="256"/>
                      </a:lnTo>
                      <a:lnTo>
                        <a:pt x="137" y="272"/>
                      </a:lnTo>
                      <a:lnTo>
                        <a:pt x="119" y="290"/>
                      </a:lnTo>
                      <a:lnTo>
                        <a:pt x="100" y="308"/>
                      </a:lnTo>
                      <a:lnTo>
                        <a:pt x="85" y="328"/>
                      </a:lnTo>
                      <a:lnTo>
                        <a:pt x="71" y="346"/>
                      </a:lnTo>
                      <a:lnTo>
                        <a:pt x="61" y="364"/>
                      </a:lnTo>
                      <a:lnTo>
                        <a:pt x="54" y="383"/>
                      </a:lnTo>
                      <a:lnTo>
                        <a:pt x="52" y="400"/>
                      </a:lnTo>
                      <a:lnTo>
                        <a:pt x="55" y="416"/>
                      </a:lnTo>
                      <a:lnTo>
                        <a:pt x="66" y="431"/>
                      </a:lnTo>
                      <a:lnTo>
                        <a:pt x="83" y="447"/>
                      </a:lnTo>
                      <a:lnTo>
                        <a:pt x="104" y="461"/>
                      </a:lnTo>
                      <a:lnTo>
                        <a:pt x="125" y="474"/>
                      </a:lnTo>
                      <a:lnTo>
                        <a:pt x="150" y="485"/>
                      </a:lnTo>
                      <a:lnTo>
                        <a:pt x="175" y="495"/>
                      </a:lnTo>
                      <a:lnTo>
                        <a:pt x="200" y="504"/>
                      </a:lnTo>
                      <a:lnTo>
                        <a:pt x="227" y="511"/>
                      </a:lnTo>
                      <a:lnTo>
                        <a:pt x="252" y="516"/>
                      </a:lnTo>
                      <a:lnTo>
                        <a:pt x="276" y="521"/>
                      </a:lnTo>
                      <a:lnTo>
                        <a:pt x="299" y="526"/>
                      </a:lnTo>
                      <a:lnTo>
                        <a:pt x="320" y="529"/>
                      </a:lnTo>
                      <a:lnTo>
                        <a:pt x="339" y="530"/>
                      </a:lnTo>
                      <a:lnTo>
                        <a:pt x="354" y="533"/>
                      </a:lnTo>
                      <a:lnTo>
                        <a:pt x="365" y="534"/>
                      </a:lnTo>
                      <a:lnTo>
                        <a:pt x="373" y="534"/>
                      </a:lnTo>
                      <a:lnTo>
                        <a:pt x="375" y="534"/>
                      </a:lnTo>
                      <a:lnTo>
                        <a:pt x="369" y="545"/>
                      </a:lnTo>
                      <a:lnTo>
                        <a:pt x="352" y="571"/>
                      </a:lnTo>
                      <a:lnTo>
                        <a:pt x="331" y="606"/>
                      </a:lnTo>
                      <a:lnTo>
                        <a:pt x="306" y="648"/>
                      </a:lnTo>
                      <a:lnTo>
                        <a:pt x="282" y="690"/>
                      </a:lnTo>
                      <a:lnTo>
                        <a:pt x="261" y="732"/>
                      </a:lnTo>
                      <a:lnTo>
                        <a:pt x="246" y="766"/>
                      </a:lnTo>
                      <a:lnTo>
                        <a:pt x="243" y="789"/>
                      </a:lnTo>
                      <a:lnTo>
                        <a:pt x="248" y="810"/>
                      </a:lnTo>
                      <a:lnTo>
                        <a:pt x="256" y="829"/>
                      </a:lnTo>
                      <a:lnTo>
                        <a:pt x="267" y="845"/>
                      </a:lnTo>
                      <a:lnTo>
                        <a:pt x="281" y="857"/>
                      </a:lnTo>
                      <a:lnTo>
                        <a:pt x="299" y="867"/>
                      </a:lnTo>
                      <a:lnTo>
                        <a:pt x="320" y="873"/>
                      </a:lnTo>
                      <a:lnTo>
                        <a:pt x="344" y="876"/>
                      </a:lnTo>
                      <a:lnTo>
                        <a:pt x="372" y="873"/>
                      </a:lnTo>
                      <a:lnTo>
                        <a:pt x="395" y="869"/>
                      </a:lnTo>
                      <a:lnTo>
                        <a:pt x="417" y="863"/>
                      </a:lnTo>
                      <a:lnTo>
                        <a:pt x="439" y="855"/>
                      </a:lnTo>
                      <a:lnTo>
                        <a:pt x="460" y="847"/>
                      </a:lnTo>
                      <a:lnTo>
                        <a:pt x="480" y="839"/>
                      </a:lnTo>
                      <a:lnTo>
                        <a:pt x="501" y="832"/>
                      </a:lnTo>
                      <a:lnTo>
                        <a:pt x="522" y="827"/>
                      </a:lnTo>
                      <a:lnTo>
                        <a:pt x="545" y="825"/>
                      </a:lnTo>
                      <a:lnTo>
                        <a:pt x="548" y="870"/>
                      </a:lnTo>
                      <a:lnTo>
                        <a:pt x="546" y="920"/>
                      </a:lnTo>
                      <a:lnTo>
                        <a:pt x="540" y="971"/>
                      </a:lnTo>
                      <a:lnTo>
                        <a:pt x="537" y="1017"/>
                      </a:lnTo>
                      <a:lnTo>
                        <a:pt x="492" y="1019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077" name="Freeform 79" descr="Зеленый мрамор"/>
                <p:cNvSpPr>
                  <a:spLocks/>
                </p:cNvSpPr>
                <p:nvPr/>
              </p:nvSpPr>
              <p:spPr bwMode="auto">
                <a:xfrm>
                  <a:off x="2615" y="2529"/>
                  <a:ext cx="196" cy="127"/>
                </a:xfrm>
                <a:custGeom>
                  <a:avLst/>
                  <a:gdLst>
                    <a:gd name="T0" fmla="*/ 0 w 393"/>
                    <a:gd name="T1" fmla="*/ 1 h 254"/>
                    <a:gd name="T2" fmla="*/ 0 w 393"/>
                    <a:gd name="T3" fmla="*/ 2 h 254"/>
                    <a:gd name="T4" fmla="*/ 0 w 393"/>
                    <a:gd name="T5" fmla="*/ 3 h 254"/>
                    <a:gd name="T6" fmla="*/ 0 w 393"/>
                    <a:gd name="T7" fmla="*/ 3 h 254"/>
                    <a:gd name="T8" fmla="*/ 0 w 393"/>
                    <a:gd name="T9" fmla="*/ 4 h 254"/>
                    <a:gd name="T10" fmla="*/ 1 w 393"/>
                    <a:gd name="T11" fmla="*/ 4 h 254"/>
                    <a:gd name="T12" fmla="*/ 2 w 393"/>
                    <a:gd name="T13" fmla="*/ 4 h 254"/>
                    <a:gd name="T14" fmla="*/ 2 w 393"/>
                    <a:gd name="T15" fmla="*/ 4 h 254"/>
                    <a:gd name="T16" fmla="*/ 3 w 393"/>
                    <a:gd name="T17" fmla="*/ 4 h 254"/>
                    <a:gd name="T18" fmla="*/ 3 w 393"/>
                    <a:gd name="T19" fmla="*/ 4 h 254"/>
                    <a:gd name="T20" fmla="*/ 4 w 393"/>
                    <a:gd name="T21" fmla="*/ 4 h 254"/>
                    <a:gd name="T22" fmla="*/ 4 w 393"/>
                    <a:gd name="T23" fmla="*/ 4 h 254"/>
                    <a:gd name="T24" fmla="*/ 5 w 393"/>
                    <a:gd name="T25" fmla="*/ 4 h 254"/>
                    <a:gd name="T26" fmla="*/ 5 w 393"/>
                    <a:gd name="T27" fmla="*/ 3 h 254"/>
                    <a:gd name="T28" fmla="*/ 5 w 393"/>
                    <a:gd name="T29" fmla="*/ 3 h 254"/>
                    <a:gd name="T30" fmla="*/ 6 w 393"/>
                    <a:gd name="T31" fmla="*/ 2 h 254"/>
                    <a:gd name="T32" fmla="*/ 6 w 393"/>
                    <a:gd name="T33" fmla="*/ 2 h 254"/>
                    <a:gd name="T34" fmla="*/ 6 w 393"/>
                    <a:gd name="T35" fmla="*/ 1 h 254"/>
                    <a:gd name="T36" fmla="*/ 5 w 393"/>
                    <a:gd name="T37" fmla="*/ 1 h 254"/>
                    <a:gd name="T38" fmla="*/ 5 w 393"/>
                    <a:gd name="T39" fmla="*/ 2 h 254"/>
                    <a:gd name="T40" fmla="*/ 5 w 393"/>
                    <a:gd name="T41" fmla="*/ 3 h 254"/>
                    <a:gd name="T42" fmla="*/ 5 w 393"/>
                    <a:gd name="T43" fmla="*/ 3 h 254"/>
                    <a:gd name="T44" fmla="*/ 4 w 393"/>
                    <a:gd name="T45" fmla="*/ 3 h 254"/>
                    <a:gd name="T46" fmla="*/ 4 w 393"/>
                    <a:gd name="T47" fmla="*/ 4 h 254"/>
                    <a:gd name="T48" fmla="*/ 3 w 393"/>
                    <a:gd name="T49" fmla="*/ 4 h 254"/>
                    <a:gd name="T50" fmla="*/ 3 w 393"/>
                    <a:gd name="T51" fmla="*/ 3 h 254"/>
                    <a:gd name="T52" fmla="*/ 2 w 393"/>
                    <a:gd name="T53" fmla="*/ 3 h 254"/>
                    <a:gd name="T54" fmla="*/ 1 w 393"/>
                    <a:gd name="T55" fmla="*/ 3 h 254"/>
                    <a:gd name="T56" fmla="*/ 1 w 393"/>
                    <a:gd name="T57" fmla="*/ 3 h 254"/>
                    <a:gd name="T58" fmla="*/ 1 w 393"/>
                    <a:gd name="T59" fmla="*/ 2 h 254"/>
                    <a:gd name="T60" fmla="*/ 0 w 393"/>
                    <a:gd name="T61" fmla="*/ 2 h 254"/>
                    <a:gd name="T62" fmla="*/ 0 w 393"/>
                    <a:gd name="T63" fmla="*/ 2 h 254"/>
                    <a:gd name="T64" fmla="*/ 0 w 393"/>
                    <a:gd name="T65" fmla="*/ 1 h 25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93"/>
                    <a:gd name="T100" fmla="*/ 0 h 254"/>
                    <a:gd name="T101" fmla="*/ 393 w 393"/>
                    <a:gd name="T102" fmla="*/ 254 h 25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93" h="254">
                      <a:moveTo>
                        <a:pt x="5" y="41"/>
                      </a:moveTo>
                      <a:lnTo>
                        <a:pt x="1" y="57"/>
                      </a:lnTo>
                      <a:lnTo>
                        <a:pt x="0" y="74"/>
                      </a:lnTo>
                      <a:lnTo>
                        <a:pt x="0" y="92"/>
                      </a:lnTo>
                      <a:lnTo>
                        <a:pt x="1" y="112"/>
                      </a:lnTo>
                      <a:lnTo>
                        <a:pt x="6" y="133"/>
                      </a:lnTo>
                      <a:lnTo>
                        <a:pt x="13" y="153"/>
                      </a:lnTo>
                      <a:lnTo>
                        <a:pt x="22" y="174"/>
                      </a:lnTo>
                      <a:lnTo>
                        <a:pt x="36" y="195"/>
                      </a:lnTo>
                      <a:lnTo>
                        <a:pt x="53" y="210"/>
                      </a:lnTo>
                      <a:lnTo>
                        <a:pt x="72" y="221"/>
                      </a:lnTo>
                      <a:lnTo>
                        <a:pt x="90" y="231"/>
                      </a:lnTo>
                      <a:lnTo>
                        <a:pt x="108" y="238"/>
                      </a:lnTo>
                      <a:lnTo>
                        <a:pt x="128" y="243"/>
                      </a:lnTo>
                      <a:lnTo>
                        <a:pt x="149" y="247"/>
                      </a:lnTo>
                      <a:lnTo>
                        <a:pt x="169" y="250"/>
                      </a:lnTo>
                      <a:lnTo>
                        <a:pt x="191" y="253"/>
                      </a:lnTo>
                      <a:lnTo>
                        <a:pt x="210" y="254"/>
                      </a:lnTo>
                      <a:lnTo>
                        <a:pt x="229" y="253"/>
                      </a:lnTo>
                      <a:lnTo>
                        <a:pt x="247" y="250"/>
                      </a:lnTo>
                      <a:lnTo>
                        <a:pt x="264" y="248"/>
                      </a:lnTo>
                      <a:lnTo>
                        <a:pt x="280" y="243"/>
                      </a:lnTo>
                      <a:lnTo>
                        <a:pt x="296" y="239"/>
                      </a:lnTo>
                      <a:lnTo>
                        <a:pt x="309" y="233"/>
                      </a:lnTo>
                      <a:lnTo>
                        <a:pt x="322" y="227"/>
                      </a:lnTo>
                      <a:lnTo>
                        <a:pt x="338" y="216"/>
                      </a:lnTo>
                      <a:lnTo>
                        <a:pt x="350" y="202"/>
                      </a:lnTo>
                      <a:lnTo>
                        <a:pt x="362" y="185"/>
                      </a:lnTo>
                      <a:lnTo>
                        <a:pt x="371" y="166"/>
                      </a:lnTo>
                      <a:lnTo>
                        <a:pt x="378" y="147"/>
                      </a:lnTo>
                      <a:lnTo>
                        <a:pt x="383" y="126"/>
                      </a:lnTo>
                      <a:lnTo>
                        <a:pt x="387" y="105"/>
                      </a:lnTo>
                      <a:lnTo>
                        <a:pt x="389" y="84"/>
                      </a:lnTo>
                      <a:lnTo>
                        <a:pt x="391" y="66"/>
                      </a:lnTo>
                      <a:lnTo>
                        <a:pt x="393" y="43"/>
                      </a:lnTo>
                      <a:lnTo>
                        <a:pt x="393" y="20"/>
                      </a:lnTo>
                      <a:lnTo>
                        <a:pt x="393" y="0"/>
                      </a:lnTo>
                      <a:lnTo>
                        <a:pt x="361" y="5"/>
                      </a:lnTo>
                      <a:lnTo>
                        <a:pt x="363" y="36"/>
                      </a:lnTo>
                      <a:lnTo>
                        <a:pt x="364" y="71"/>
                      </a:lnTo>
                      <a:lnTo>
                        <a:pt x="362" y="106"/>
                      </a:lnTo>
                      <a:lnTo>
                        <a:pt x="356" y="139"/>
                      </a:lnTo>
                      <a:lnTo>
                        <a:pt x="347" y="153"/>
                      </a:lnTo>
                      <a:lnTo>
                        <a:pt x="336" y="165"/>
                      </a:lnTo>
                      <a:lnTo>
                        <a:pt x="323" y="175"/>
                      </a:lnTo>
                      <a:lnTo>
                        <a:pt x="309" y="183"/>
                      </a:lnTo>
                      <a:lnTo>
                        <a:pt x="292" y="189"/>
                      </a:lnTo>
                      <a:lnTo>
                        <a:pt x="274" y="193"/>
                      </a:lnTo>
                      <a:lnTo>
                        <a:pt x="256" y="195"/>
                      </a:lnTo>
                      <a:lnTo>
                        <a:pt x="237" y="195"/>
                      </a:lnTo>
                      <a:lnTo>
                        <a:pt x="218" y="194"/>
                      </a:lnTo>
                      <a:lnTo>
                        <a:pt x="198" y="190"/>
                      </a:lnTo>
                      <a:lnTo>
                        <a:pt x="179" y="186"/>
                      </a:lnTo>
                      <a:lnTo>
                        <a:pt x="159" y="180"/>
                      </a:lnTo>
                      <a:lnTo>
                        <a:pt x="141" y="173"/>
                      </a:lnTo>
                      <a:lnTo>
                        <a:pt x="122" y="165"/>
                      </a:lnTo>
                      <a:lnTo>
                        <a:pt x="106" y="156"/>
                      </a:lnTo>
                      <a:lnTo>
                        <a:pt x="91" y="147"/>
                      </a:lnTo>
                      <a:lnTo>
                        <a:pt x="81" y="134"/>
                      </a:lnTo>
                      <a:lnTo>
                        <a:pt x="72" y="121"/>
                      </a:lnTo>
                      <a:lnTo>
                        <a:pt x="65" y="107"/>
                      </a:lnTo>
                      <a:lnTo>
                        <a:pt x="60" y="92"/>
                      </a:lnTo>
                      <a:lnTo>
                        <a:pt x="55" y="79"/>
                      </a:lnTo>
                      <a:lnTo>
                        <a:pt x="53" y="65"/>
                      </a:lnTo>
                      <a:lnTo>
                        <a:pt x="51" y="51"/>
                      </a:lnTo>
                      <a:lnTo>
                        <a:pt x="50" y="39"/>
                      </a:lnTo>
                      <a:lnTo>
                        <a:pt x="5" y="41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2058" name="Group 80"/>
            <p:cNvGrpSpPr>
              <a:grpSpLocks/>
            </p:cNvGrpSpPr>
            <p:nvPr/>
          </p:nvGrpSpPr>
          <p:grpSpPr bwMode="auto">
            <a:xfrm flipV="1">
              <a:off x="1625" y="3269"/>
              <a:ext cx="486" cy="532"/>
              <a:chOff x="3004" y="3011"/>
              <a:chExt cx="628" cy="820"/>
            </a:xfrm>
          </p:grpSpPr>
          <p:sp>
            <p:nvSpPr>
              <p:cNvPr id="32066" name="Freeform 81"/>
              <p:cNvSpPr>
                <a:spLocks/>
              </p:cNvSpPr>
              <p:nvPr/>
            </p:nvSpPr>
            <p:spPr bwMode="auto">
              <a:xfrm>
                <a:off x="3008" y="3021"/>
                <a:ext cx="563" cy="731"/>
              </a:xfrm>
              <a:custGeom>
                <a:avLst/>
                <a:gdLst>
                  <a:gd name="T0" fmla="*/ 400 w 563"/>
                  <a:gd name="T1" fmla="*/ 675 h 731"/>
                  <a:gd name="T2" fmla="*/ 469 w 563"/>
                  <a:gd name="T3" fmla="*/ 680 h 731"/>
                  <a:gd name="T4" fmla="*/ 541 w 563"/>
                  <a:gd name="T5" fmla="*/ 653 h 731"/>
                  <a:gd name="T6" fmla="*/ 532 w 563"/>
                  <a:gd name="T7" fmla="*/ 611 h 731"/>
                  <a:gd name="T8" fmla="*/ 496 w 563"/>
                  <a:gd name="T9" fmla="*/ 579 h 731"/>
                  <a:gd name="T10" fmla="*/ 541 w 563"/>
                  <a:gd name="T11" fmla="*/ 485 h 731"/>
                  <a:gd name="T12" fmla="*/ 538 w 563"/>
                  <a:gd name="T13" fmla="*/ 413 h 731"/>
                  <a:gd name="T14" fmla="*/ 392 w 563"/>
                  <a:gd name="T15" fmla="*/ 355 h 731"/>
                  <a:gd name="T16" fmla="*/ 400 w 563"/>
                  <a:gd name="T17" fmla="*/ 362 h 731"/>
                  <a:gd name="T18" fmla="*/ 436 w 563"/>
                  <a:gd name="T19" fmla="*/ 299 h 731"/>
                  <a:gd name="T20" fmla="*/ 440 w 563"/>
                  <a:gd name="T21" fmla="*/ 195 h 731"/>
                  <a:gd name="T22" fmla="*/ 298 w 563"/>
                  <a:gd name="T23" fmla="*/ 203 h 731"/>
                  <a:gd name="T24" fmla="*/ 283 w 563"/>
                  <a:gd name="T25" fmla="*/ 74 h 731"/>
                  <a:gd name="T26" fmla="*/ 208 w 563"/>
                  <a:gd name="T27" fmla="*/ 3 h 731"/>
                  <a:gd name="T28" fmla="*/ 133 w 563"/>
                  <a:gd name="T29" fmla="*/ 53 h 731"/>
                  <a:gd name="T30" fmla="*/ 112 w 563"/>
                  <a:gd name="T31" fmla="*/ 195 h 731"/>
                  <a:gd name="T32" fmla="*/ 52 w 563"/>
                  <a:gd name="T33" fmla="*/ 230 h 731"/>
                  <a:gd name="T34" fmla="*/ 40 w 563"/>
                  <a:gd name="T35" fmla="*/ 323 h 731"/>
                  <a:gd name="T36" fmla="*/ 16 w 563"/>
                  <a:gd name="T37" fmla="*/ 339 h 731"/>
                  <a:gd name="T38" fmla="*/ 139 w 563"/>
                  <a:gd name="T39" fmla="*/ 404 h 731"/>
                  <a:gd name="T40" fmla="*/ 103 w 563"/>
                  <a:gd name="T41" fmla="*/ 473 h 731"/>
                  <a:gd name="T42" fmla="*/ 112 w 563"/>
                  <a:gd name="T43" fmla="*/ 531 h 731"/>
                  <a:gd name="T44" fmla="*/ 160 w 563"/>
                  <a:gd name="T45" fmla="*/ 569 h 731"/>
                  <a:gd name="T46" fmla="*/ 256 w 563"/>
                  <a:gd name="T47" fmla="*/ 579 h 731"/>
                  <a:gd name="T48" fmla="*/ 262 w 563"/>
                  <a:gd name="T49" fmla="*/ 656 h 731"/>
                  <a:gd name="T50" fmla="*/ 298 w 563"/>
                  <a:gd name="T51" fmla="*/ 728 h 731"/>
                  <a:gd name="T52" fmla="*/ 400 w 563"/>
                  <a:gd name="T53" fmla="*/ 675 h 73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63"/>
                  <a:gd name="T82" fmla="*/ 0 h 731"/>
                  <a:gd name="T83" fmla="*/ 563 w 563"/>
                  <a:gd name="T84" fmla="*/ 731 h 73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63" h="731">
                    <a:moveTo>
                      <a:pt x="400" y="675"/>
                    </a:moveTo>
                    <a:cubicBezTo>
                      <a:pt x="428" y="667"/>
                      <a:pt x="446" y="684"/>
                      <a:pt x="469" y="680"/>
                    </a:cubicBezTo>
                    <a:cubicBezTo>
                      <a:pt x="492" y="676"/>
                      <a:pt x="531" y="664"/>
                      <a:pt x="541" y="653"/>
                    </a:cubicBezTo>
                    <a:cubicBezTo>
                      <a:pt x="551" y="642"/>
                      <a:pt x="539" y="623"/>
                      <a:pt x="532" y="611"/>
                    </a:cubicBezTo>
                    <a:cubicBezTo>
                      <a:pt x="525" y="599"/>
                      <a:pt x="494" y="600"/>
                      <a:pt x="496" y="579"/>
                    </a:cubicBezTo>
                    <a:cubicBezTo>
                      <a:pt x="498" y="558"/>
                      <a:pt x="534" y="513"/>
                      <a:pt x="541" y="485"/>
                    </a:cubicBezTo>
                    <a:cubicBezTo>
                      <a:pt x="548" y="457"/>
                      <a:pt x="563" y="435"/>
                      <a:pt x="538" y="413"/>
                    </a:cubicBezTo>
                    <a:cubicBezTo>
                      <a:pt x="513" y="391"/>
                      <a:pt x="415" y="364"/>
                      <a:pt x="392" y="355"/>
                    </a:cubicBezTo>
                    <a:cubicBezTo>
                      <a:pt x="369" y="346"/>
                      <a:pt x="393" y="371"/>
                      <a:pt x="400" y="362"/>
                    </a:cubicBezTo>
                    <a:cubicBezTo>
                      <a:pt x="407" y="353"/>
                      <a:pt x="429" y="327"/>
                      <a:pt x="436" y="299"/>
                    </a:cubicBezTo>
                    <a:cubicBezTo>
                      <a:pt x="443" y="271"/>
                      <a:pt x="463" y="211"/>
                      <a:pt x="440" y="195"/>
                    </a:cubicBezTo>
                    <a:cubicBezTo>
                      <a:pt x="417" y="179"/>
                      <a:pt x="324" y="223"/>
                      <a:pt x="298" y="203"/>
                    </a:cubicBezTo>
                    <a:cubicBezTo>
                      <a:pt x="272" y="183"/>
                      <a:pt x="298" y="107"/>
                      <a:pt x="283" y="74"/>
                    </a:cubicBezTo>
                    <a:cubicBezTo>
                      <a:pt x="268" y="41"/>
                      <a:pt x="233" y="6"/>
                      <a:pt x="208" y="3"/>
                    </a:cubicBezTo>
                    <a:cubicBezTo>
                      <a:pt x="183" y="0"/>
                      <a:pt x="149" y="21"/>
                      <a:pt x="133" y="53"/>
                    </a:cubicBezTo>
                    <a:cubicBezTo>
                      <a:pt x="117" y="85"/>
                      <a:pt x="126" y="165"/>
                      <a:pt x="112" y="195"/>
                    </a:cubicBezTo>
                    <a:cubicBezTo>
                      <a:pt x="98" y="225"/>
                      <a:pt x="64" y="209"/>
                      <a:pt x="52" y="230"/>
                    </a:cubicBezTo>
                    <a:cubicBezTo>
                      <a:pt x="40" y="251"/>
                      <a:pt x="46" y="305"/>
                      <a:pt x="40" y="323"/>
                    </a:cubicBezTo>
                    <a:cubicBezTo>
                      <a:pt x="34" y="341"/>
                      <a:pt x="0" y="326"/>
                      <a:pt x="16" y="339"/>
                    </a:cubicBezTo>
                    <a:cubicBezTo>
                      <a:pt x="32" y="352"/>
                      <a:pt x="125" y="382"/>
                      <a:pt x="139" y="404"/>
                    </a:cubicBezTo>
                    <a:cubicBezTo>
                      <a:pt x="153" y="426"/>
                      <a:pt x="108" y="452"/>
                      <a:pt x="103" y="473"/>
                    </a:cubicBezTo>
                    <a:cubicBezTo>
                      <a:pt x="98" y="494"/>
                      <a:pt x="103" y="515"/>
                      <a:pt x="112" y="531"/>
                    </a:cubicBezTo>
                    <a:cubicBezTo>
                      <a:pt x="121" y="547"/>
                      <a:pt x="136" y="561"/>
                      <a:pt x="160" y="569"/>
                    </a:cubicBezTo>
                    <a:cubicBezTo>
                      <a:pt x="184" y="577"/>
                      <a:pt x="239" y="565"/>
                      <a:pt x="256" y="579"/>
                    </a:cubicBezTo>
                    <a:cubicBezTo>
                      <a:pt x="273" y="593"/>
                      <a:pt x="255" y="631"/>
                      <a:pt x="262" y="656"/>
                    </a:cubicBezTo>
                    <a:cubicBezTo>
                      <a:pt x="269" y="681"/>
                      <a:pt x="275" y="725"/>
                      <a:pt x="298" y="728"/>
                    </a:cubicBezTo>
                    <a:cubicBezTo>
                      <a:pt x="321" y="731"/>
                      <a:pt x="375" y="685"/>
                      <a:pt x="400" y="675"/>
                    </a:cubicBezTo>
                    <a:close/>
                  </a:path>
                </a:pathLst>
              </a:cu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2067" name="Group 82"/>
              <p:cNvGrpSpPr>
                <a:grpSpLocks/>
              </p:cNvGrpSpPr>
              <p:nvPr/>
            </p:nvGrpSpPr>
            <p:grpSpPr bwMode="auto">
              <a:xfrm flipH="1" flipV="1">
                <a:off x="3004" y="3011"/>
                <a:ext cx="628" cy="820"/>
                <a:chOff x="2311" y="1925"/>
                <a:chExt cx="586" cy="731"/>
              </a:xfrm>
            </p:grpSpPr>
            <p:sp>
              <p:nvSpPr>
                <p:cNvPr id="32068" name="Freeform 83" descr="Зеленый мрамор"/>
                <p:cNvSpPr>
                  <a:spLocks/>
                </p:cNvSpPr>
                <p:nvPr/>
              </p:nvSpPr>
              <p:spPr bwMode="auto">
                <a:xfrm>
                  <a:off x="2311" y="1925"/>
                  <a:ext cx="70" cy="82"/>
                </a:xfrm>
                <a:custGeom>
                  <a:avLst/>
                  <a:gdLst>
                    <a:gd name="T0" fmla="*/ 3 w 139"/>
                    <a:gd name="T1" fmla="*/ 1 h 164"/>
                    <a:gd name="T2" fmla="*/ 2 w 139"/>
                    <a:gd name="T3" fmla="*/ 1 h 164"/>
                    <a:gd name="T4" fmla="*/ 2 w 139"/>
                    <a:gd name="T5" fmla="*/ 1 h 164"/>
                    <a:gd name="T6" fmla="*/ 2 w 139"/>
                    <a:gd name="T7" fmla="*/ 1 h 164"/>
                    <a:gd name="T8" fmla="*/ 1 w 139"/>
                    <a:gd name="T9" fmla="*/ 1 h 164"/>
                    <a:gd name="T10" fmla="*/ 1 w 139"/>
                    <a:gd name="T11" fmla="*/ 1 h 164"/>
                    <a:gd name="T12" fmla="*/ 1 w 139"/>
                    <a:gd name="T13" fmla="*/ 1 h 164"/>
                    <a:gd name="T14" fmla="*/ 1 w 139"/>
                    <a:gd name="T15" fmla="*/ 3 h 164"/>
                    <a:gd name="T16" fmla="*/ 0 w 139"/>
                    <a:gd name="T17" fmla="*/ 3 h 164"/>
                    <a:gd name="T18" fmla="*/ 1 w 139"/>
                    <a:gd name="T19" fmla="*/ 1 h 164"/>
                    <a:gd name="T20" fmla="*/ 1 w 139"/>
                    <a:gd name="T21" fmla="*/ 1 h 164"/>
                    <a:gd name="T22" fmla="*/ 1 w 139"/>
                    <a:gd name="T23" fmla="*/ 1 h 164"/>
                    <a:gd name="T24" fmla="*/ 1 w 139"/>
                    <a:gd name="T25" fmla="*/ 1 h 164"/>
                    <a:gd name="T26" fmla="*/ 2 w 139"/>
                    <a:gd name="T27" fmla="*/ 1 h 164"/>
                    <a:gd name="T28" fmla="*/ 2 w 139"/>
                    <a:gd name="T29" fmla="*/ 1 h 164"/>
                    <a:gd name="T30" fmla="*/ 2 w 139"/>
                    <a:gd name="T31" fmla="*/ 1 h 164"/>
                    <a:gd name="T32" fmla="*/ 2 w 139"/>
                    <a:gd name="T33" fmla="*/ 1 h 164"/>
                    <a:gd name="T34" fmla="*/ 3 w 139"/>
                    <a:gd name="T35" fmla="*/ 0 h 164"/>
                    <a:gd name="T36" fmla="*/ 3 w 139"/>
                    <a:gd name="T37" fmla="*/ 1 h 16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9"/>
                    <a:gd name="T58" fmla="*/ 0 h 164"/>
                    <a:gd name="T59" fmla="*/ 139 w 139"/>
                    <a:gd name="T60" fmla="*/ 164 h 16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9" h="164">
                      <a:moveTo>
                        <a:pt x="129" y="55"/>
                      </a:moveTo>
                      <a:lnTo>
                        <a:pt x="107" y="58"/>
                      </a:lnTo>
                      <a:lnTo>
                        <a:pt x="86" y="65"/>
                      </a:lnTo>
                      <a:lnTo>
                        <a:pt x="68" y="75"/>
                      </a:lnTo>
                      <a:lnTo>
                        <a:pt x="51" y="89"/>
                      </a:lnTo>
                      <a:lnTo>
                        <a:pt x="36" y="105"/>
                      </a:lnTo>
                      <a:lnTo>
                        <a:pt x="22" y="123"/>
                      </a:lnTo>
                      <a:lnTo>
                        <a:pt x="10" y="143"/>
                      </a:lnTo>
                      <a:lnTo>
                        <a:pt x="0" y="164"/>
                      </a:lnTo>
                      <a:lnTo>
                        <a:pt x="7" y="93"/>
                      </a:lnTo>
                      <a:lnTo>
                        <a:pt x="22" y="68"/>
                      </a:lnTo>
                      <a:lnTo>
                        <a:pt x="38" y="48"/>
                      </a:lnTo>
                      <a:lnTo>
                        <a:pt x="53" y="33"/>
                      </a:lnTo>
                      <a:lnTo>
                        <a:pt x="68" y="21"/>
                      </a:lnTo>
                      <a:lnTo>
                        <a:pt x="84" y="13"/>
                      </a:lnTo>
                      <a:lnTo>
                        <a:pt x="101" y="7"/>
                      </a:lnTo>
                      <a:lnTo>
                        <a:pt x="120" y="2"/>
                      </a:lnTo>
                      <a:lnTo>
                        <a:pt x="139" y="0"/>
                      </a:lnTo>
                      <a:lnTo>
                        <a:pt x="129" y="55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069" name="Freeform 84" descr="Зеленый мрамор"/>
                <p:cNvSpPr>
                  <a:spLocks/>
                </p:cNvSpPr>
                <p:nvPr/>
              </p:nvSpPr>
              <p:spPr bwMode="auto">
                <a:xfrm>
                  <a:off x="2376" y="1925"/>
                  <a:ext cx="521" cy="606"/>
                </a:xfrm>
                <a:custGeom>
                  <a:avLst/>
                  <a:gdLst>
                    <a:gd name="T0" fmla="*/ 12 w 1044"/>
                    <a:gd name="T1" fmla="*/ 17 h 1213"/>
                    <a:gd name="T2" fmla="*/ 13 w 1044"/>
                    <a:gd name="T3" fmla="*/ 17 h 1213"/>
                    <a:gd name="T4" fmla="*/ 14 w 1044"/>
                    <a:gd name="T5" fmla="*/ 16 h 1213"/>
                    <a:gd name="T6" fmla="*/ 15 w 1044"/>
                    <a:gd name="T7" fmla="*/ 15 h 1213"/>
                    <a:gd name="T8" fmla="*/ 15 w 1044"/>
                    <a:gd name="T9" fmla="*/ 13 h 1213"/>
                    <a:gd name="T10" fmla="*/ 13 w 1044"/>
                    <a:gd name="T11" fmla="*/ 12 h 1213"/>
                    <a:gd name="T12" fmla="*/ 12 w 1044"/>
                    <a:gd name="T13" fmla="*/ 11 h 1213"/>
                    <a:gd name="T14" fmla="*/ 13 w 1044"/>
                    <a:gd name="T15" fmla="*/ 9 h 1213"/>
                    <a:gd name="T16" fmla="*/ 13 w 1044"/>
                    <a:gd name="T17" fmla="*/ 7 h 1213"/>
                    <a:gd name="T18" fmla="*/ 11 w 1044"/>
                    <a:gd name="T19" fmla="*/ 7 h 1213"/>
                    <a:gd name="T20" fmla="*/ 10 w 1044"/>
                    <a:gd name="T21" fmla="*/ 7 h 1213"/>
                    <a:gd name="T22" fmla="*/ 9 w 1044"/>
                    <a:gd name="T23" fmla="*/ 7 h 1213"/>
                    <a:gd name="T24" fmla="*/ 9 w 1044"/>
                    <a:gd name="T25" fmla="*/ 3 h 1213"/>
                    <a:gd name="T26" fmla="*/ 6 w 1044"/>
                    <a:gd name="T27" fmla="*/ 2 h 1213"/>
                    <a:gd name="T28" fmla="*/ 5 w 1044"/>
                    <a:gd name="T29" fmla="*/ 4 h 1213"/>
                    <a:gd name="T30" fmla="*/ 6 w 1044"/>
                    <a:gd name="T31" fmla="*/ 5 h 1213"/>
                    <a:gd name="T32" fmla="*/ 7 w 1044"/>
                    <a:gd name="T33" fmla="*/ 7 h 1213"/>
                    <a:gd name="T34" fmla="*/ 8 w 1044"/>
                    <a:gd name="T35" fmla="*/ 8 h 1213"/>
                    <a:gd name="T36" fmla="*/ 9 w 1044"/>
                    <a:gd name="T37" fmla="*/ 9 h 1213"/>
                    <a:gd name="T38" fmla="*/ 10 w 1044"/>
                    <a:gd name="T39" fmla="*/ 9 h 1213"/>
                    <a:gd name="T40" fmla="*/ 10 w 1044"/>
                    <a:gd name="T41" fmla="*/ 9 h 1213"/>
                    <a:gd name="T42" fmla="*/ 8 w 1044"/>
                    <a:gd name="T43" fmla="*/ 10 h 1213"/>
                    <a:gd name="T44" fmla="*/ 12 w 1044"/>
                    <a:gd name="T45" fmla="*/ 15 h 1213"/>
                    <a:gd name="T46" fmla="*/ 10 w 1044"/>
                    <a:gd name="T47" fmla="*/ 14 h 1213"/>
                    <a:gd name="T48" fmla="*/ 10 w 1044"/>
                    <a:gd name="T49" fmla="*/ 16 h 1213"/>
                    <a:gd name="T50" fmla="*/ 10 w 1044"/>
                    <a:gd name="T51" fmla="*/ 16 h 1213"/>
                    <a:gd name="T52" fmla="*/ 9 w 1044"/>
                    <a:gd name="T53" fmla="*/ 13 h 1213"/>
                    <a:gd name="T54" fmla="*/ 8 w 1044"/>
                    <a:gd name="T55" fmla="*/ 12 h 1213"/>
                    <a:gd name="T56" fmla="*/ 7 w 1044"/>
                    <a:gd name="T57" fmla="*/ 13 h 1213"/>
                    <a:gd name="T58" fmla="*/ 6 w 1044"/>
                    <a:gd name="T59" fmla="*/ 15 h 1213"/>
                    <a:gd name="T60" fmla="*/ 7 w 1044"/>
                    <a:gd name="T61" fmla="*/ 14 h 1213"/>
                    <a:gd name="T62" fmla="*/ 8 w 1044"/>
                    <a:gd name="T63" fmla="*/ 11 h 1213"/>
                    <a:gd name="T64" fmla="*/ 7 w 1044"/>
                    <a:gd name="T65" fmla="*/ 8 h 1213"/>
                    <a:gd name="T66" fmla="*/ 6 w 1044"/>
                    <a:gd name="T67" fmla="*/ 5 h 1213"/>
                    <a:gd name="T68" fmla="*/ 5 w 1044"/>
                    <a:gd name="T69" fmla="*/ 4 h 1213"/>
                    <a:gd name="T70" fmla="*/ 3 w 1044"/>
                    <a:gd name="T71" fmla="*/ 2 h 1213"/>
                    <a:gd name="T72" fmla="*/ 1 w 1044"/>
                    <a:gd name="T73" fmla="*/ 1 h 1213"/>
                    <a:gd name="T74" fmla="*/ 0 w 1044"/>
                    <a:gd name="T75" fmla="*/ 0 h 1213"/>
                    <a:gd name="T76" fmla="*/ 1 w 1044"/>
                    <a:gd name="T77" fmla="*/ 0 h 1213"/>
                    <a:gd name="T78" fmla="*/ 2 w 1044"/>
                    <a:gd name="T79" fmla="*/ 0 h 1213"/>
                    <a:gd name="T80" fmla="*/ 3 w 1044"/>
                    <a:gd name="T81" fmla="*/ 1 h 1213"/>
                    <a:gd name="T82" fmla="*/ 4 w 1044"/>
                    <a:gd name="T83" fmla="*/ 2 h 1213"/>
                    <a:gd name="T84" fmla="*/ 5 w 1044"/>
                    <a:gd name="T85" fmla="*/ 3 h 1213"/>
                    <a:gd name="T86" fmla="*/ 6 w 1044"/>
                    <a:gd name="T87" fmla="*/ 2 h 1213"/>
                    <a:gd name="T88" fmla="*/ 7 w 1044"/>
                    <a:gd name="T89" fmla="*/ 1 h 1213"/>
                    <a:gd name="T90" fmla="*/ 9 w 1044"/>
                    <a:gd name="T91" fmla="*/ 2 h 1213"/>
                    <a:gd name="T92" fmla="*/ 9 w 1044"/>
                    <a:gd name="T93" fmla="*/ 6 h 1213"/>
                    <a:gd name="T94" fmla="*/ 10 w 1044"/>
                    <a:gd name="T95" fmla="*/ 6 h 1213"/>
                    <a:gd name="T96" fmla="*/ 12 w 1044"/>
                    <a:gd name="T97" fmla="*/ 6 h 1213"/>
                    <a:gd name="T98" fmla="*/ 13 w 1044"/>
                    <a:gd name="T99" fmla="*/ 6 h 1213"/>
                    <a:gd name="T100" fmla="*/ 14 w 1044"/>
                    <a:gd name="T101" fmla="*/ 8 h 1213"/>
                    <a:gd name="T102" fmla="*/ 13 w 1044"/>
                    <a:gd name="T103" fmla="*/ 10 h 1213"/>
                    <a:gd name="T104" fmla="*/ 13 w 1044"/>
                    <a:gd name="T105" fmla="*/ 11 h 1213"/>
                    <a:gd name="T106" fmla="*/ 15 w 1044"/>
                    <a:gd name="T107" fmla="*/ 12 h 1213"/>
                    <a:gd name="T108" fmla="*/ 16 w 1044"/>
                    <a:gd name="T109" fmla="*/ 15 h 1213"/>
                    <a:gd name="T110" fmla="*/ 15 w 1044"/>
                    <a:gd name="T111" fmla="*/ 16 h 1213"/>
                    <a:gd name="T112" fmla="*/ 13 w 1044"/>
                    <a:gd name="T113" fmla="*/ 17 h 1213"/>
                    <a:gd name="T114" fmla="*/ 13 w 1044"/>
                    <a:gd name="T115" fmla="*/ 17 h 1213"/>
                    <a:gd name="T116" fmla="*/ 13 w 1044"/>
                    <a:gd name="T117" fmla="*/ 18 h 121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044"/>
                    <a:gd name="T178" fmla="*/ 0 h 1213"/>
                    <a:gd name="T179" fmla="*/ 1044 w 1044"/>
                    <a:gd name="T180" fmla="*/ 1213 h 121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044" h="1213">
                      <a:moveTo>
                        <a:pt x="840" y="1213"/>
                      </a:moveTo>
                      <a:lnTo>
                        <a:pt x="833" y="1189"/>
                      </a:lnTo>
                      <a:lnTo>
                        <a:pt x="826" y="1165"/>
                      </a:lnTo>
                      <a:lnTo>
                        <a:pt x="819" y="1143"/>
                      </a:lnTo>
                      <a:lnTo>
                        <a:pt x="812" y="1123"/>
                      </a:lnTo>
                      <a:lnTo>
                        <a:pt x="806" y="1106"/>
                      </a:lnTo>
                      <a:lnTo>
                        <a:pt x="802" y="1093"/>
                      </a:lnTo>
                      <a:lnTo>
                        <a:pt x="798" y="1085"/>
                      </a:lnTo>
                      <a:lnTo>
                        <a:pt x="797" y="1082"/>
                      </a:lnTo>
                      <a:lnTo>
                        <a:pt x="813" y="1085"/>
                      </a:lnTo>
                      <a:lnTo>
                        <a:pt x="829" y="1087"/>
                      </a:lnTo>
                      <a:lnTo>
                        <a:pt x="845" y="1089"/>
                      </a:lnTo>
                      <a:lnTo>
                        <a:pt x="862" y="1090"/>
                      </a:lnTo>
                      <a:lnTo>
                        <a:pt x="878" y="1089"/>
                      </a:lnTo>
                      <a:lnTo>
                        <a:pt x="893" y="1087"/>
                      </a:lnTo>
                      <a:lnTo>
                        <a:pt x="908" y="1084"/>
                      </a:lnTo>
                      <a:lnTo>
                        <a:pt x="921" y="1080"/>
                      </a:lnTo>
                      <a:lnTo>
                        <a:pt x="935" y="1075"/>
                      </a:lnTo>
                      <a:lnTo>
                        <a:pt x="948" y="1069"/>
                      </a:lnTo>
                      <a:lnTo>
                        <a:pt x="958" y="1061"/>
                      </a:lnTo>
                      <a:lnTo>
                        <a:pt x="969" y="1052"/>
                      </a:lnTo>
                      <a:lnTo>
                        <a:pt x="977" y="1041"/>
                      </a:lnTo>
                      <a:lnTo>
                        <a:pt x="983" y="1029"/>
                      </a:lnTo>
                      <a:lnTo>
                        <a:pt x="988" y="1016"/>
                      </a:lnTo>
                      <a:lnTo>
                        <a:pt x="991" y="1001"/>
                      </a:lnTo>
                      <a:lnTo>
                        <a:pt x="995" y="976"/>
                      </a:lnTo>
                      <a:lnTo>
                        <a:pt x="996" y="953"/>
                      </a:lnTo>
                      <a:lnTo>
                        <a:pt x="994" y="932"/>
                      </a:lnTo>
                      <a:lnTo>
                        <a:pt x="988" y="911"/>
                      </a:lnTo>
                      <a:lnTo>
                        <a:pt x="979" y="892"/>
                      </a:lnTo>
                      <a:lnTo>
                        <a:pt x="965" y="872"/>
                      </a:lnTo>
                      <a:lnTo>
                        <a:pt x="947" y="854"/>
                      </a:lnTo>
                      <a:lnTo>
                        <a:pt x="923" y="833"/>
                      </a:lnTo>
                      <a:lnTo>
                        <a:pt x="903" y="818"/>
                      </a:lnTo>
                      <a:lnTo>
                        <a:pt x="880" y="801"/>
                      </a:lnTo>
                      <a:lnTo>
                        <a:pt x="856" y="783"/>
                      </a:lnTo>
                      <a:lnTo>
                        <a:pt x="830" y="765"/>
                      </a:lnTo>
                      <a:lnTo>
                        <a:pt x="809" y="749"/>
                      </a:lnTo>
                      <a:lnTo>
                        <a:pt x="790" y="735"/>
                      </a:lnTo>
                      <a:lnTo>
                        <a:pt x="779" y="726"/>
                      </a:lnTo>
                      <a:lnTo>
                        <a:pt x="775" y="722"/>
                      </a:lnTo>
                      <a:lnTo>
                        <a:pt x="790" y="712"/>
                      </a:lnTo>
                      <a:lnTo>
                        <a:pt x="806" y="700"/>
                      </a:lnTo>
                      <a:lnTo>
                        <a:pt x="821" y="688"/>
                      </a:lnTo>
                      <a:lnTo>
                        <a:pt x="836" y="674"/>
                      </a:lnTo>
                      <a:lnTo>
                        <a:pt x="850" y="657"/>
                      </a:lnTo>
                      <a:lnTo>
                        <a:pt x="862" y="638"/>
                      </a:lnTo>
                      <a:lnTo>
                        <a:pt x="871" y="617"/>
                      </a:lnTo>
                      <a:lnTo>
                        <a:pt x="878" y="594"/>
                      </a:lnTo>
                      <a:lnTo>
                        <a:pt x="879" y="569"/>
                      </a:lnTo>
                      <a:lnTo>
                        <a:pt x="874" y="547"/>
                      </a:lnTo>
                      <a:lnTo>
                        <a:pt x="866" y="526"/>
                      </a:lnTo>
                      <a:lnTo>
                        <a:pt x="854" y="508"/>
                      </a:lnTo>
                      <a:lnTo>
                        <a:pt x="837" y="492"/>
                      </a:lnTo>
                      <a:lnTo>
                        <a:pt x="819" y="479"/>
                      </a:lnTo>
                      <a:lnTo>
                        <a:pt x="798" y="469"/>
                      </a:lnTo>
                      <a:lnTo>
                        <a:pt x="776" y="461"/>
                      </a:lnTo>
                      <a:lnTo>
                        <a:pt x="764" y="458"/>
                      </a:lnTo>
                      <a:lnTo>
                        <a:pt x="752" y="456"/>
                      </a:lnTo>
                      <a:lnTo>
                        <a:pt x="739" y="455"/>
                      </a:lnTo>
                      <a:lnTo>
                        <a:pt x="728" y="455"/>
                      </a:lnTo>
                      <a:lnTo>
                        <a:pt x="715" y="455"/>
                      </a:lnTo>
                      <a:lnTo>
                        <a:pt x="704" y="456"/>
                      </a:lnTo>
                      <a:lnTo>
                        <a:pt x="692" y="457"/>
                      </a:lnTo>
                      <a:lnTo>
                        <a:pt x="681" y="460"/>
                      </a:lnTo>
                      <a:lnTo>
                        <a:pt x="668" y="463"/>
                      </a:lnTo>
                      <a:lnTo>
                        <a:pt x="657" y="467"/>
                      </a:lnTo>
                      <a:lnTo>
                        <a:pt x="646" y="470"/>
                      </a:lnTo>
                      <a:lnTo>
                        <a:pt x="635" y="475"/>
                      </a:lnTo>
                      <a:lnTo>
                        <a:pt x="623" y="479"/>
                      </a:lnTo>
                      <a:lnTo>
                        <a:pt x="613" y="484"/>
                      </a:lnTo>
                      <a:lnTo>
                        <a:pt x="601" y="488"/>
                      </a:lnTo>
                      <a:lnTo>
                        <a:pt x="591" y="494"/>
                      </a:lnTo>
                      <a:lnTo>
                        <a:pt x="585" y="452"/>
                      </a:lnTo>
                      <a:lnTo>
                        <a:pt x="584" y="402"/>
                      </a:lnTo>
                      <a:lnTo>
                        <a:pt x="584" y="349"/>
                      </a:lnTo>
                      <a:lnTo>
                        <a:pt x="583" y="298"/>
                      </a:lnTo>
                      <a:lnTo>
                        <a:pt x="577" y="251"/>
                      </a:lnTo>
                      <a:lnTo>
                        <a:pt x="563" y="212"/>
                      </a:lnTo>
                      <a:lnTo>
                        <a:pt x="540" y="184"/>
                      </a:lnTo>
                      <a:lnTo>
                        <a:pt x="503" y="173"/>
                      </a:lnTo>
                      <a:lnTo>
                        <a:pt x="471" y="173"/>
                      </a:lnTo>
                      <a:lnTo>
                        <a:pt x="445" y="177"/>
                      </a:lnTo>
                      <a:lnTo>
                        <a:pt x="424" y="187"/>
                      </a:lnTo>
                      <a:lnTo>
                        <a:pt x="408" y="198"/>
                      </a:lnTo>
                      <a:lnTo>
                        <a:pt x="396" y="211"/>
                      </a:lnTo>
                      <a:lnTo>
                        <a:pt x="387" y="226"/>
                      </a:lnTo>
                      <a:lnTo>
                        <a:pt x="379" y="241"/>
                      </a:lnTo>
                      <a:lnTo>
                        <a:pt x="373" y="256"/>
                      </a:lnTo>
                      <a:lnTo>
                        <a:pt x="381" y="270"/>
                      </a:lnTo>
                      <a:lnTo>
                        <a:pt x="389" y="283"/>
                      </a:lnTo>
                      <a:lnTo>
                        <a:pt x="397" y="297"/>
                      </a:lnTo>
                      <a:lnTo>
                        <a:pt x="405" y="311"/>
                      </a:lnTo>
                      <a:lnTo>
                        <a:pt x="412" y="326"/>
                      </a:lnTo>
                      <a:lnTo>
                        <a:pt x="419" y="341"/>
                      </a:lnTo>
                      <a:lnTo>
                        <a:pt x="426" y="356"/>
                      </a:lnTo>
                      <a:lnTo>
                        <a:pt x="432" y="371"/>
                      </a:lnTo>
                      <a:lnTo>
                        <a:pt x="440" y="391"/>
                      </a:lnTo>
                      <a:lnTo>
                        <a:pt x="448" y="410"/>
                      </a:lnTo>
                      <a:lnTo>
                        <a:pt x="455" y="430"/>
                      </a:lnTo>
                      <a:lnTo>
                        <a:pt x="463" y="448"/>
                      </a:lnTo>
                      <a:lnTo>
                        <a:pt x="471" y="468"/>
                      </a:lnTo>
                      <a:lnTo>
                        <a:pt x="479" y="487"/>
                      </a:lnTo>
                      <a:lnTo>
                        <a:pt x="487" y="506"/>
                      </a:lnTo>
                      <a:lnTo>
                        <a:pt x="495" y="525"/>
                      </a:lnTo>
                      <a:lnTo>
                        <a:pt x="507" y="538"/>
                      </a:lnTo>
                      <a:lnTo>
                        <a:pt x="517" y="551"/>
                      </a:lnTo>
                      <a:lnTo>
                        <a:pt x="530" y="562"/>
                      </a:lnTo>
                      <a:lnTo>
                        <a:pt x="543" y="574"/>
                      </a:lnTo>
                      <a:lnTo>
                        <a:pt x="556" y="584"/>
                      </a:lnTo>
                      <a:lnTo>
                        <a:pt x="570" y="593"/>
                      </a:lnTo>
                      <a:lnTo>
                        <a:pt x="586" y="600"/>
                      </a:lnTo>
                      <a:lnTo>
                        <a:pt x="602" y="605"/>
                      </a:lnTo>
                      <a:lnTo>
                        <a:pt x="617" y="607"/>
                      </a:lnTo>
                      <a:lnTo>
                        <a:pt x="632" y="607"/>
                      </a:lnTo>
                      <a:lnTo>
                        <a:pt x="646" y="607"/>
                      </a:lnTo>
                      <a:lnTo>
                        <a:pt x="660" y="607"/>
                      </a:lnTo>
                      <a:lnTo>
                        <a:pt x="674" y="605"/>
                      </a:lnTo>
                      <a:lnTo>
                        <a:pt x="688" y="604"/>
                      </a:lnTo>
                      <a:lnTo>
                        <a:pt x="701" y="601"/>
                      </a:lnTo>
                      <a:lnTo>
                        <a:pt x="715" y="599"/>
                      </a:lnTo>
                      <a:lnTo>
                        <a:pt x="713" y="601"/>
                      </a:lnTo>
                      <a:lnTo>
                        <a:pt x="705" y="607"/>
                      </a:lnTo>
                      <a:lnTo>
                        <a:pt x="692" y="614"/>
                      </a:lnTo>
                      <a:lnTo>
                        <a:pt x="673" y="621"/>
                      </a:lnTo>
                      <a:lnTo>
                        <a:pt x="647" y="627"/>
                      </a:lnTo>
                      <a:lnTo>
                        <a:pt x="616" y="629"/>
                      </a:lnTo>
                      <a:lnTo>
                        <a:pt x="578" y="625"/>
                      </a:lnTo>
                      <a:lnTo>
                        <a:pt x="532" y="616"/>
                      </a:lnTo>
                      <a:lnTo>
                        <a:pt x="544" y="643"/>
                      </a:lnTo>
                      <a:lnTo>
                        <a:pt x="555" y="670"/>
                      </a:lnTo>
                      <a:lnTo>
                        <a:pt x="567" y="697"/>
                      </a:lnTo>
                      <a:lnTo>
                        <a:pt x="578" y="723"/>
                      </a:lnTo>
                      <a:lnTo>
                        <a:pt x="590" y="750"/>
                      </a:lnTo>
                      <a:lnTo>
                        <a:pt x="601" y="778"/>
                      </a:lnTo>
                      <a:lnTo>
                        <a:pt x="613" y="804"/>
                      </a:lnTo>
                      <a:lnTo>
                        <a:pt x="624" y="832"/>
                      </a:lnTo>
                      <a:lnTo>
                        <a:pt x="814" y="984"/>
                      </a:lnTo>
                      <a:lnTo>
                        <a:pt x="789" y="979"/>
                      </a:lnTo>
                      <a:lnTo>
                        <a:pt x="766" y="971"/>
                      </a:lnTo>
                      <a:lnTo>
                        <a:pt x="743" y="960"/>
                      </a:lnTo>
                      <a:lnTo>
                        <a:pt x="722" y="946"/>
                      </a:lnTo>
                      <a:lnTo>
                        <a:pt x="701" y="931"/>
                      </a:lnTo>
                      <a:lnTo>
                        <a:pt x="682" y="913"/>
                      </a:lnTo>
                      <a:lnTo>
                        <a:pt x="662" y="897"/>
                      </a:lnTo>
                      <a:lnTo>
                        <a:pt x="643" y="880"/>
                      </a:lnTo>
                      <a:lnTo>
                        <a:pt x="659" y="935"/>
                      </a:lnTo>
                      <a:lnTo>
                        <a:pt x="668" y="988"/>
                      </a:lnTo>
                      <a:lnTo>
                        <a:pt x="672" y="1036"/>
                      </a:lnTo>
                      <a:lnTo>
                        <a:pt x="672" y="1078"/>
                      </a:lnTo>
                      <a:lnTo>
                        <a:pt x="669" y="1114"/>
                      </a:lnTo>
                      <a:lnTo>
                        <a:pt x="665" y="1140"/>
                      </a:lnTo>
                      <a:lnTo>
                        <a:pt x="661" y="1158"/>
                      </a:lnTo>
                      <a:lnTo>
                        <a:pt x="660" y="1163"/>
                      </a:lnTo>
                      <a:lnTo>
                        <a:pt x="660" y="1125"/>
                      </a:lnTo>
                      <a:lnTo>
                        <a:pt x="659" y="1087"/>
                      </a:lnTo>
                      <a:lnTo>
                        <a:pt x="657" y="1049"/>
                      </a:lnTo>
                      <a:lnTo>
                        <a:pt x="651" y="1012"/>
                      </a:lnTo>
                      <a:lnTo>
                        <a:pt x="644" y="976"/>
                      </a:lnTo>
                      <a:lnTo>
                        <a:pt x="635" y="939"/>
                      </a:lnTo>
                      <a:lnTo>
                        <a:pt x="622" y="903"/>
                      </a:lnTo>
                      <a:lnTo>
                        <a:pt x="606" y="869"/>
                      </a:lnTo>
                      <a:lnTo>
                        <a:pt x="598" y="854"/>
                      </a:lnTo>
                      <a:lnTo>
                        <a:pt x="591" y="839"/>
                      </a:lnTo>
                      <a:lnTo>
                        <a:pt x="583" y="822"/>
                      </a:lnTo>
                      <a:lnTo>
                        <a:pt x="576" y="807"/>
                      </a:lnTo>
                      <a:lnTo>
                        <a:pt x="569" y="791"/>
                      </a:lnTo>
                      <a:lnTo>
                        <a:pt x="562" y="776"/>
                      </a:lnTo>
                      <a:lnTo>
                        <a:pt x="555" y="760"/>
                      </a:lnTo>
                      <a:lnTo>
                        <a:pt x="548" y="745"/>
                      </a:lnTo>
                      <a:lnTo>
                        <a:pt x="545" y="767"/>
                      </a:lnTo>
                      <a:lnTo>
                        <a:pt x="538" y="795"/>
                      </a:lnTo>
                      <a:lnTo>
                        <a:pt x="525" y="828"/>
                      </a:lnTo>
                      <a:lnTo>
                        <a:pt x="509" y="863"/>
                      </a:lnTo>
                      <a:lnTo>
                        <a:pt x="490" y="897"/>
                      </a:lnTo>
                      <a:lnTo>
                        <a:pt x="465" y="930"/>
                      </a:lnTo>
                      <a:lnTo>
                        <a:pt x="438" y="957"/>
                      </a:lnTo>
                      <a:lnTo>
                        <a:pt x="408" y="978"/>
                      </a:lnTo>
                      <a:lnTo>
                        <a:pt x="409" y="977"/>
                      </a:lnTo>
                      <a:lnTo>
                        <a:pt x="414" y="972"/>
                      </a:lnTo>
                      <a:lnTo>
                        <a:pt x="419" y="965"/>
                      </a:lnTo>
                      <a:lnTo>
                        <a:pt x="426" y="955"/>
                      </a:lnTo>
                      <a:lnTo>
                        <a:pt x="435" y="945"/>
                      </a:lnTo>
                      <a:lnTo>
                        <a:pt x="445" y="931"/>
                      </a:lnTo>
                      <a:lnTo>
                        <a:pt x="455" y="917"/>
                      </a:lnTo>
                      <a:lnTo>
                        <a:pt x="464" y="902"/>
                      </a:lnTo>
                      <a:lnTo>
                        <a:pt x="475" y="882"/>
                      </a:lnTo>
                      <a:lnTo>
                        <a:pt x="486" y="857"/>
                      </a:lnTo>
                      <a:lnTo>
                        <a:pt x="499" y="827"/>
                      </a:lnTo>
                      <a:lnTo>
                        <a:pt x="510" y="797"/>
                      </a:lnTo>
                      <a:lnTo>
                        <a:pt x="522" y="769"/>
                      </a:lnTo>
                      <a:lnTo>
                        <a:pt x="531" y="746"/>
                      </a:lnTo>
                      <a:lnTo>
                        <a:pt x="537" y="730"/>
                      </a:lnTo>
                      <a:lnTo>
                        <a:pt x="539" y="725"/>
                      </a:lnTo>
                      <a:lnTo>
                        <a:pt x="528" y="697"/>
                      </a:lnTo>
                      <a:lnTo>
                        <a:pt x="511" y="658"/>
                      </a:lnTo>
                      <a:lnTo>
                        <a:pt x="493" y="612"/>
                      </a:lnTo>
                      <a:lnTo>
                        <a:pt x="473" y="561"/>
                      </a:lnTo>
                      <a:lnTo>
                        <a:pt x="454" y="511"/>
                      </a:lnTo>
                      <a:lnTo>
                        <a:pt x="437" y="467"/>
                      </a:lnTo>
                      <a:lnTo>
                        <a:pt x="422" y="431"/>
                      </a:lnTo>
                      <a:lnTo>
                        <a:pt x="412" y="407"/>
                      </a:lnTo>
                      <a:lnTo>
                        <a:pt x="404" y="388"/>
                      </a:lnTo>
                      <a:lnTo>
                        <a:pt x="396" y="370"/>
                      </a:lnTo>
                      <a:lnTo>
                        <a:pt x="388" y="353"/>
                      </a:lnTo>
                      <a:lnTo>
                        <a:pt x="379" y="334"/>
                      </a:lnTo>
                      <a:lnTo>
                        <a:pt x="370" y="317"/>
                      </a:lnTo>
                      <a:lnTo>
                        <a:pt x="359" y="300"/>
                      </a:lnTo>
                      <a:lnTo>
                        <a:pt x="349" y="282"/>
                      </a:lnTo>
                      <a:lnTo>
                        <a:pt x="337" y="266"/>
                      </a:lnTo>
                      <a:lnTo>
                        <a:pt x="327" y="253"/>
                      </a:lnTo>
                      <a:lnTo>
                        <a:pt x="314" y="240"/>
                      </a:lnTo>
                      <a:lnTo>
                        <a:pt x="299" y="225"/>
                      </a:lnTo>
                      <a:lnTo>
                        <a:pt x="283" y="210"/>
                      </a:lnTo>
                      <a:lnTo>
                        <a:pt x="265" y="194"/>
                      </a:lnTo>
                      <a:lnTo>
                        <a:pt x="245" y="177"/>
                      </a:lnTo>
                      <a:lnTo>
                        <a:pt x="223" y="161"/>
                      </a:lnTo>
                      <a:lnTo>
                        <a:pt x="202" y="145"/>
                      </a:lnTo>
                      <a:lnTo>
                        <a:pt x="179" y="129"/>
                      </a:lnTo>
                      <a:lnTo>
                        <a:pt x="154" y="114"/>
                      </a:lnTo>
                      <a:lnTo>
                        <a:pt x="129" y="100"/>
                      </a:lnTo>
                      <a:lnTo>
                        <a:pt x="104" y="88"/>
                      </a:lnTo>
                      <a:lnTo>
                        <a:pt x="78" y="77"/>
                      </a:lnTo>
                      <a:lnTo>
                        <a:pt x="52" y="68"/>
                      </a:lnTo>
                      <a:lnTo>
                        <a:pt x="26" y="60"/>
                      </a:lnTo>
                      <a:lnTo>
                        <a:pt x="0" y="55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30" y="1"/>
                      </a:lnTo>
                      <a:lnTo>
                        <a:pt x="43" y="2"/>
                      </a:lnTo>
                      <a:lnTo>
                        <a:pt x="56" y="4"/>
                      </a:lnTo>
                      <a:lnTo>
                        <a:pt x="70" y="6"/>
                      </a:lnTo>
                      <a:lnTo>
                        <a:pt x="85" y="9"/>
                      </a:lnTo>
                      <a:lnTo>
                        <a:pt x="99" y="13"/>
                      </a:lnTo>
                      <a:lnTo>
                        <a:pt x="113" y="17"/>
                      </a:lnTo>
                      <a:lnTo>
                        <a:pt x="126" y="23"/>
                      </a:lnTo>
                      <a:lnTo>
                        <a:pt x="138" y="29"/>
                      </a:lnTo>
                      <a:lnTo>
                        <a:pt x="151" y="36"/>
                      </a:lnTo>
                      <a:lnTo>
                        <a:pt x="164" y="43"/>
                      </a:lnTo>
                      <a:lnTo>
                        <a:pt x="176" y="50"/>
                      </a:lnTo>
                      <a:lnTo>
                        <a:pt x="189" y="57"/>
                      </a:lnTo>
                      <a:lnTo>
                        <a:pt x="200" y="65"/>
                      </a:lnTo>
                      <a:lnTo>
                        <a:pt x="212" y="74"/>
                      </a:lnTo>
                      <a:lnTo>
                        <a:pt x="223" y="82"/>
                      </a:lnTo>
                      <a:lnTo>
                        <a:pt x="235" y="91"/>
                      </a:lnTo>
                      <a:lnTo>
                        <a:pt x="246" y="100"/>
                      </a:lnTo>
                      <a:lnTo>
                        <a:pt x="258" y="109"/>
                      </a:lnTo>
                      <a:lnTo>
                        <a:pt x="268" y="120"/>
                      </a:lnTo>
                      <a:lnTo>
                        <a:pt x="279" y="130"/>
                      </a:lnTo>
                      <a:lnTo>
                        <a:pt x="289" y="141"/>
                      </a:lnTo>
                      <a:lnTo>
                        <a:pt x="297" y="149"/>
                      </a:lnTo>
                      <a:lnTo>
                        <a:pt x="305" y="158"/>
                      </a:lnTo>
                      <a:lnTo>
                        <a:pt x="313" y="166"/>
                      </a:lnTo>
                      <a:lnTo>
                        <a:pt x="323" y="174"/>
                      </a:lnTo>
                      <a:lnTo>
                        <a:pt x="331" y="183"/>
                      </a:lnTo>
                      <a:lnTo>
                        <a:pt x="339" y="191"/>
                      </a:lnTo>
                      <a:lnTo>
                        <a:pt x="348" y="199"/>
                      </a:lnTo>
                      <a:lnTo>
                        <a:pt x="356" y="207"/>
                      </a:lnTo>
                      <a:lnTo>
                        <a:pt x="362" y="199"/>
                      </a:lnTo>
                      <a:lnTo>
                        <a:pt x="367" y="190"/>
                      </a:lnTo>
                      <a:lnTo>
                        <a:pt x="373" y="180"/>
                      </a:lnTo>
                      <a:lnTo>
                        <a:pt x="379" y="168"/>
                      </a:lnTo>
                      <a:lnTo>
                        <a:pt x="385" y="157"/>
                      </a:lnTo>
                      <a:lnTo>
                        <a:pt x="390" y="145"/>
                      </a:lnTo>
                      <a:lnTo>
                        <a:pt x="397" y="135"/>
                      </a:lnTo>
                      <a:lnTo>
                        <a:pt x="404" y="126"/>
                      </a:lnTo>
                      <a:lnTo>
                        <a:pt x="420" y="113"/>
                      </a:lnTo>
                      <a:lnTo>
                        <a:pt x="440" y="105"/>
                      </a:lnTo>
                      <a:lnTo>
                        <a:pt x="463" y="101"/>
                      </a:lnTo>
                      <a:lnTo>
                        <a:pt x="488" y="101"/>
                      </a:lnTo>
                      <a:lnTo>
                        <a:pt x="513" y="105"/>
                      </a:lnTo>
                      <a:lnTo>
                        <a:pt x="534" y="112"/>
                      </a:lnTo>
                      <a:lnTo>
                        <a:pt x="554" y="121"/>
                      </a:lnTo>
                      <a:lnTo>
                        <a:pt x="569" y="134"/>
                      </a:lnTo>
                      <a:lnTo>
                        <a:pt x="592" y="168"/>
                      </a:lnTo>
                      <a:lnTo>
                        <a:pt x="605" y="204"/>
                      </a:lnTo>
                      <a:lnTo>
                        <a:pt x="610" y="242"/>
                      </a:lnTo>
                      <a:lnTo>
                        <a:pt x="613" y="281"/>
                      </a:lnTo>
                      <a:lnTo>
                        <a:pt x="612" y="320"/>
                      </a:lnTo>
                      <a:lnTo>
                        <a:pt x="610" y="361"/>
                      </a:lnTo>
                      <a:lnTo>
                        <a:pt x="612" y="401"/>
                      </a:lnTo>
                      <a:lnTo>
                        <a:pt x="617" y="440"/>
                      </a:lnTo>
                      <a:lnTo>
                        <a:pt x="630" y="433"/>
                      </a:lnTo>
                      <a:lnTo>
                        <a:pt x="644" y="426"/>
                      </a:lnTo>
                      <a:lnTo>
                        <a:pt x="657" y="420"/>
                      </a:lnTo>
                      <a:lnTo>
                        <a:pt x="670" y="415"/>
                      </a:lnTo>
                      <a:lnTo>
                        <a:pt x="684" y="410"/>
                      </a:lnTo>
                      <a:lnTo>
                        <a:pt x="699" y="407"/>
                      </a:lnTo>
                      <a:lnTo>
                        <a:pt x="713" y="403"/>
                      </a:lnTo>
                      <a:lnTo>
                        <a:pt x="728" y="401"/>
                      </a:lnTo>
                      <a:lnTo>
                        <a:pt x="742" y="400"/>
                      </a:lnTo>
                      <a:lnTo>
                        <a:pt x="757" y="399"/>
                      </a:lnTo>
                      <a:lnTo>
                        <a:pt x="771" y="400"/>
                      </a:lnTo>
                      <a:lnTo>
                        <a:pt x="786" y="402"/>
                      </a:lnTo>
                      <a:lnTo>
                        <a:pt x="799" y="404"/>
                      </a:lnTo>
                      <a:lnTo>
                        <a:pt x="814" y="409"/>
                      </a:lnTo>
                      <a:lnTo>
                        <a:pt x="828" y="416"/>
                      </a:lnTo>
                      <a:lnTo>
                        <a:pt x="842" y="423"/>
                      </a:lnTo>
                      <a:lnTo>
                        <a:pt x="858" y="433"/>
                      </a:lnTo>
                      <a:lnTo>
                        <a:pt x="874" y="444"/>
                      </a:lnTo>
                      <a:lnTo>
                        <a:pt x="889" y="456"/>
                      </a:lnTo>
                      <a:lnTo>
                        <a:pt x="902" y="470"/>
                      </a:lnTo>
                      <a:lnTo>
                        <a:pt x="912" y="485"/>
                      </a:lnTo>
                      <a:lnTo>
                        <a:pt x="919" y="501"/>
                      </a:lnTo>
                      <a:lnTo>
                        <a:pt x="923" y="518"/>
                      </a:lnTo>
                      <a:lnTo>
                        <a:pt x="921" y="537"/>
                      </a:lnTo>
                      <a:lnTo>
                        <a:pt x="917" y="563"/>
                      </a:lnTo>
                      <a:lnTo>
                        <a:pt x="909" y="590"/>
                      </a:lnTo>
                      <a:lnTo>
                        <a:pt x="898" y="615"/>
                      </a:lnTo>
                      <a:lnTo>
                        <a:pt x="887" y="639"/>
                      </a:lnTo>
                      <a:lnTo>
                        <a:pt x="872" y="662"/>
                      </a:lnTo>
                      <a:lnTo>
                        <a:pt x="856" y="683"/>
                      </a:lnTo>
                      <a:lnTo>
                        <a:pt x="839" y="704"/>
                      </a:lnTo>
                      <a:lnTo>
                        <a:pt x="819" y="722"/>
                      </a:lnTo>
                      <a:lnTo>
                        <a:pt x="835" y="729"/>
                      </a:lnTo>
                      <a:lnTo>
                        <a:pt x="852" y="736"/>
                      </a:lnTo>
                      <a:lnTo>
                        <a:pt x="870" y="743"/>
                      </a:lnTo>
                      <a:lnTo>
                        <a:pt x="887" y="751"/>
                      </a:lnTo>
                      <a:lnTo>
                        <a:pt x="904" y="760"/>
                      </a:lnTo>
                      <a:lnTo>
                        <a:pt x="921" y="768"/>
                      </a:lnTo>
                      <a:lnTo>
                        <a:pt x="938" y="779"/>
                      </a:lnTo>
                      <a:lnTo>
                        <a:pt x="954" y="788"/>
                      </a:lnTo>
                      <a:lnTo>
                        <a:pt x="986" y="811"/>
                      </a:lnTo>
                      <a:lnTo>
                        <a:pt x="1010" y="835"/>
                      </a:lnTo>
                      <a:lnTo>
                        <a:pt x="1027" y="860"/>
                      </a:lnTo>
                      <a:lnTo>
                        <a:pt x="1039" y="886"/>
                      </a:lnTo>
                      <a:lnTo>
                        <a:pt x="1044" y="911"/>
                      </a:lnTo>
                      <a:lnTo>
                        <a:pt x="1044" y="938"/>
                      </a:lnTo>
                      <a:lnTo>
                        <a:pt x="1040" y="964"/>
                      </a:lnTo>
                      <a:lnTo>
                        <a:pt x="1032" y="992"/>
                      </a:lnTo>
                      <a:lnTo>
                        <a:pt x="1025" y="1010"/>
                      </a:lnTo>
                      <a:lnTo>
                        <a:pt x="1017" y="1029"/>
                      </a:lnTo>
                      <a:lnTo>
                        <a:pt x="1008" y="1046"/>
                      </a:lnTo>
                      <a:lnTo>
                        <a:pt x="997" y="1063"/>
                      </a:lnTo>
                      <a:lnTo>
                        <a:pt x="985" y="1078"/>
                      </a:lnTo>
                      <a:lnTo>
                        <a:pt x="970" y="1091"/>
                      </a:lnTo>
                      <a:lnTo>
                        <a:pt x="953" y="1100"/>
                      </a:lnTo>
                      <a:lnTo>
                        <a:pt x="932" y="1106"/>
                      </a:lnTo>
                      <a:lnTo>
                        <a:pt x="920" y="1108"/>
                      </a:lnTo>
                      <a:lnTo>
                        <a:pt x="909" y="1109"/>
                      </a:lnTo>
                      <a:lnTo>
                        <a:pt x="896" y="1112"/>
                      </a:lnTo>
                      <a:lnTo>
                        <a:pt x="885" y="1113"/>
                      </a:lnTo>
                      <a:lnTo>
                        <a:pt x="873" y="1114"/>
                      </a:lnTo>
                      <a:lnTo>
                        <a:pt x="860" y="1115"/>
                      </a:lnTo>
                      <a:lnTo>
                        <a:pt x="849" y="1115"/>
                      </a:lnTo>
                      <a:lnTo>
                        <a:pt x="837" y="1115"/>
                      </a:lnTo>
                      <a:lnTo>
                        <a:pt x="843" y="1125"/>
                      </a:lnTo>
                      <a:lnTo>
                        <a:pt x="848" y="1136"/>
                      </a:lnTo>
                      <a:lnTo>
                        <a:pt x="852" y="1148"/>
                      </a:lnTo>
                      <a:lnTo>
                        <a:pt x="858" y="1160"/>
                      </a:lnTo>
                      <a:lnTo>
                        <a:pt x="862" y="1173"/>
                      </a:lnTo>
                      <a:lnTo>
                        <a:pt x="866" y="1185"/>
                      </a:lnTo>
                      <a:lnTo>
                        <a:pt x="870" y="1197"/>
                      </a:lnTo>
                      <a:lnTo>
                        <a:pt x="872" y="1208"/>
                      </a:lnTo>
                      <a:lnTo>
                        <a:pt x="840" y="1213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070" name="Freeform 85" descr="Зеленый мрамор"/>
                <p:cNvSpPr>
                  <a:spLocks/>
                </p:cNvSpPr>
                <p:nvPr/>
              </p:nvSpPr>
              <p:spPr bwMode="auto">
                <a:xfrm>
                  <a:off x="2371" y="2040"/>
                  <a:ext cx="275" cy="509"/>
                </a:xfrm>
                <a:custGeom>
                  <a:avLst/>
                  <a:gdLst>
                    <a:gd name="T0" fmla="*/ 8 w 548"/>
                    <a:gd name="T1" fmla="*/ 15 h 1019"/>
                    <a:gd name="T2" fmla="*/ 9 w 548"/>
                    <a:gd name="T3" fmla="*/ 14 h 1019"/>
                    <a:gd name="T4" fmla="*/ 9 w 548"/>
                    <a:gd name="T5" fmla="*/ 13 h 1019"/>
                    <a:gd name="T6" fmla="*/ 8 w 548"/>
                    <a:gd name="T7" fmla="*/ 13 h 1019"/>
                    <a:gd name="T8" fmla="*/ 7 w 548"/>
                    <a:gd name="T9" fmla="*/ 14 h 1019"/>
                    <a:gd name="T10" fmla="*/ 6 w 548"/>
                    <a:gd name="T11" fmla="*/ 14 h 1019"/>
                    <a:gd name="T12" fmla="*/ 4 w 548"/>
                    <a:gd name="T13" fmla="*/ 14 h 1019"/>
                    <a:gd name="T14" fmla="*/ 4 w 548"/>
                    <a:gd name="T15" fmla="*/ 13 h 1019"/>
                    <a:gd name="T16" fmla="*/ 4 w 548"/>
                    <a:gd name="T17" fmla="*/ 12 h 1019"/>
                    <a:gd name="T18" fmla="*/ 5 w 548"/>
                    <a:gd name="T19" fmla="*/ 10 h 1019"/>
                    <a:gd name="T20" fmla="*/ 6 w 548"/>
                    <a:gd name="T21" fmla="*/ 9 h 1019"/>
                    <a:gd name="T22" fmla="*/ 5 w 548"/>
                    <a:gd name="T23" fmla="*/ 9 h 1019"/>
                    <a:gd name="T24" fmla="*/ 4 w 548"/>
                    <a:gd name="T25" fmla="*/ 9 h 1019"/>
                    <a:gd name="T26" fmla="*/ 3 w 548"/>
                    <a:gd name="T27" fmla="*/ 8 h 1019"/>
                    <a:gd name="T28" fmla="*/ 2 w 548"/>
                    <a:gd name="T29" fmla="*/ 8 h 1019"/>
                    <a:gd name="T30" fmla="*/ 2 w 548"/>
                    <a:gd name="T31" fmla="*/ 8 h 1019"/>
                    <a:gd name="T32" fmla="*/ 1 w 548"/>
                    <a:gd name="T33" fmla="*/ 7 h 1019"/>
                    <a:gd name="T34" fmla="*/ 1 w 548"/>
                    <a:gd name="T35" fmla="*/ 7 h 1019"/>
                    <a:gd name="T36" fmla="*/ 1 w 548"/>
                    <a:gd name="T37" fmla="*/ 6 h 1019"/>
                    <a:gd name="T38" fmla="*/ 1 w 548"/>
                    <a:gd name="T39" fmla="*/ 5 h 1019"/>
                    <a:gd name="T40" fmla="*/ 2 w 548"/>
                    <a:gd name="T41" fmla="*/ 4 h 1019"/>
                    <a:gd name="T42" fmla="*/ 2 w 548"/>
                    <a:gd name="T43" fmla="*/ 3 h 1019"/>
                    <a:gd name="T44" fmla="*/ 1 w 548"/>
                    <a:gd name="T45" fmla="*/ 3 h 1019"/>
                    <a:gd name="T46" fmla="*/ 1 w 548"/>
                    <a:gd name="T47" fmla="*/ 2 h 1019"/>
                    <a:gd name="T48" fmla="*/ 1 w 548"/>
                    <a:gd name="T49" fmla="*/ 1 h 1019"/>
                    <a:gd name="T50" fmla="*/ 1 w 548"/>
                    <a:gd name="T51" fmla="*/ 0 h 1019"/>
                    <a:gd name="T52" fmla="*/ 2 w 548"/>
                    <a:gd name="T53" fmla="*/ 0 h 1019"/>
                    <a:gd name="T54" fmla="*/ 2 w 548"/>
                    <a:gd name="T55" fmla="*/ 0 h 1019"/>
                    <a:gd name="T56" fmla="*/ 3 w 548"/>
                    <a:gd name="T57" fmla="*/ 0 h 1019"/>
                    <a:gd name="T58" fmla="*/ 3 w 548"/>
                    <a:gd name="T59" fmla="*/ 1 h 1019"/>
                    <a:gd name="T60" fmla="*/ 2 w 548"/>
                    <a:gd name="T61" fmla="*/ 0 h 1019"/>
                    <a:gd name="T62" fmla="*/ 1 w 548"/>
                    <a:gd name="T63" fmla="*/ 1 h 1019"/>
                    <a:gd name="T64" fmla="*/ 2 w 548"/>
                    <a:gd name="T65" fmla="*/ 2 h 1019"/>
                    <a:gd name="T66" fmla="*/ 3 w 548"/>
                    <a:gd name="T67" fmla="*/ 2 h 1019"/>
                    <a:gd name="T68" fmla="*/ 4 w 548"/>
                    <a:gd name="T69" fmla="*/ 3 h 1019"/>
                    <a:gd name="T70" fmla="*/ 4 w 548"/>
                    <a:gd name="T71" fmla="*/ 3 h 1019"/>
                    <a:gd name="T72" fmla="*/ 3 w 548"/>
                    <a:gd name="T73" fmla="*/ 3 h 1019"/>
                    <a:gd name="T74" fmla="*/ 2 w 548"/>
                    <a:gd name="T75" fmla="*/ 4 h 1019"/>
                    <a:gd name="T76" fmla="*/ 2 w 548"/>
                    <a:gd name="T77" fmla="*/ 5 h 1019"/>
                    <a:gd name="T78" fmla="*/ 1 w 548"/>
                    <a:gd name="T79" fmla="*/ 6 h 1019"/>
                    <a:gd name="T80" fmla="*/ 2 w 548"/>
                    <a:gd name="T81" fmla="*/ 6 h 1019"/>
                    <a:gd name="T82" fmla="*/ 3 w 548"/>
                    <a:gd name="T83" fmla="*/ 7 h 1019"/>
                    <a:gd name="T84" fmla="*/ 4 w 548"/>
                    <a:gd name="T85" fmla="*/ 7 h 1019"/>
                    <a:gd name="T86" fmla="*/ 5 w 548"/>
                    <a:gd name="T87" fmla="*/ 8 h 1019"/>
                    <a:gd name="T88" fmla="*/ 6 w 548"/>
                    <a:gd name="T89" fmla="*/ 8 h 1019"/>
                    <a:gd name="T90" fmla="*/ 6 w 548"/>
                    <a:gd name="T91" fmla="*/ 8 h 1019"/>
                    <a:gd name="T92" fmla="*/ 6 w 548"/>
                    <a:gd name="T93" fmla="*/ 9 h 1019"/>
                    <a:gd name="T94" fmla="*/ 5 w 548"/>
                    <a:gd name="T95" fmla="*/ 11 h 1019"/>
                    <a:gd name="T96" fmla="*/ 4 w 548"/>
                    <a:gd name="T97" fmla="*/ 12 h 1019"/>
                    <a:gd name="T98" fmla="*/ 5 w 548"/>
                    <a:gd name="T99" fmla="*/ 13 h 1019"/>
                    <a:gd name="T100" fmla="*/ 6 w 548"/>
                    <a:gd name="T101" fmla="*/ 13 h 1019"/>
                    <a:gd name="T102" fmla="*/ 7 w 548"/>
                    <a:gd name="T103" fmla="*/ 13 h 1019"/>
                    <a:gd name="T104" fmla="*/ 8 w 548"/>
                    <a:gd name="T105" fmla="*/ 13 h 1019"/>
                    <a:gd name="T106" fmla="*/ 9 w 548"/>
                    <a:gd name="T107" fmla="*/ 12 h 1019"/>
                    <a:gd name="T108" fmla="*/ 9 w 548"/>
                    <a:gd name="T109" fmla="*/ 15 h 101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548"/>
                    <a:gd name="T166" fmla="*/ 0 h 1019"/>
                    <a:gd name="T167" fmla="*/ 548 w 548"/>
                    <a:gd name="T168" fmla="*/ 1019 h 1019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548" h="1019">
                      <a:moveTo>
                        <a:pt x="492" y="1019"/>
                      </a:moveTo>
                      <a:lnTo>
                        <a:pt x="496" y="1005"/>
                      </a:lnTo>
                      <a:lnTo>
                        <a:pt x="502" y="989"/>
                      </a:lnTo>
                      <a:lnTo>
                        <a:pt x="508" y="970"/>
                      </a:lnTo>
                      <a:lnTo>
                        <a:pt x="513" y="953"/>
                      </a:lnTo>
                      <a:lnTo>
                        <a:pt x="517" y="935"/>
                      </a:lnTo>
                      <a:lnTo>
                        <a:pt x="518" y="916"/>
                      </a:lnTo>
                      <a:lnTo>
                        <a:pt x="518" y="898"/>
                      </a:lnTo>
                      <a:lnTo>
                        <a:pt x="516" y="882"/>
                      </a:lnTo>
                      <a:lnTo>
                        <a:pt x="510" y="880"/>
                      </a:lnTo>
                      <a:lnTo>
                        <a:pt x="498" y="884"/>
                      </a:lnTo>
                      <a:lnTo>
                        <a:pt x="478" y="892"/>
                      </a:lnTo>
                      <a:lnTo>
                        <a:pt x="455" y="902"/>
                      </a:lnTo>
                      <a:lnTo>
                        <a:pt x="430" y="913"/>
                      </a:lnTo>
                      <a:lnTo>
                        <a:pt x="404" y="924"/>
                      </a:lnTo>
                      <a:lnTo>
                        <a:pt x="380" y="933"/>
                      </a:lnTo>
                      <a:lnTo>
                        <a:pt x="359" y="940"/>
                      </a:lnTo>
                      <a:lnTo>
                        <a:pt x="329" y="945"/>
                      </a:lnTo>
                      <a:lnTo>
                        <a:pt x="301" y="941"/>
                      </a:lnTo>
                      <a:lnTo>
                        <a:pt x="273" y="933"/>
                      </a:lnTo>
                      <a:lnTo>
                        <a:pt x="249" y="920"/>
                      </a:lnTo>
                      <a:lnTo>
                        <a:pt x="228" y="902"/>
                      </a:lnTo>
                      <a:lnTo>
                        <a:pt x="212" y="883"/>
                      </a:lnTo>
                      <a:lnTo>
                        <a:pt x="202" y="861"/>
                      </a:lnTo>
                      <a:lnTo>
                        <a:pt x="197" y="839"/>
                      </a:lnTo>
                      <a:lnTo>
                        <a:pt x="199" y="803"/>
                      </a:lnTo>
                      <a:lnTo>
                        <a:pt x="207" y="770"/>
                      </a:lnTo>
                      <a:lnTo>
                        <a:pt x="220" y="736"/>
                      </a:lnTo>
                      <a:lnTo>
                        <a:pt x="237" y="704"/>
                      </a:lnTo>
                      <a:lnTo>
                        <a:pt x="258" y="673"/>
                      </a:lnTo>
                      <a:lnTo>
                        <a:pt x="280" y="642"/>
                      </a:lnTo>
                      <a:lnTo>
                        <a:pt x="303" y="612"/>
                      </a:lnTo>
                      <a:lnTo>
                        <a:pt x="326" y="582"/>
                      </a:lnTo>
                      <a:lnTo>
                        <a:pt x="310" y="582"/>
                      </a:lnTo>
                      <a:lnTo>
                        <a:pt x="295" y="582"/>
                      </a:lnTo>
                      <a:lnTo>
                        <a:pt x="279" y="582"/>
                      </a:lnTo>
                      <a:lnTo>
                        <a:pt x="264" y="581"/>
                      </a:lnTo>
                      <a:lnTo>
                        <a:pt x="248" y="581"/>
                      </a:lnTo>
                      <a:lnTo>
                        <a:pt x="231" y="580"/>
                      </a:lnTo>
                      <a:lnTo>
                        <a:pt x="215" y="579"/>
                      </a:lnTo>
                      <a:lnTo>
                        <a:pt x="199" y="577"/>
                      </a:lnTo>
                      <a:lnTo>
                        <a:pt x="181" y="575"/>
                      </a:lnTo>
                      <a:lnTo>
                        <a:pt x="162" y="572"/>
                      </a:lnTo>
                      <a:lnTo>
                        <a:pt x="144" y="567"/>
                      </a:lnTo>
                      <a:lnTo>
                        <a:pt x="124" y="560"/>
                      </a:lnTo>
                      <a:lnTo>
                        <a:pt x="106" y="553"/>
                      </a:lnTo>
                      <a:lnTo>
                        <a:pt x="87" y="544"/>
                      </a:lnTo>
                      <a:lnTo>
                        <a:pt x="70" y="535"/>
                      </a:lnTo>
                      <a:lnTo>
                        <a:pt x="54" y="523"/>
                      </a:lnTo>
                      <a:lnTo>
                        <a:pt x="39" y="512"/>
                      </a:lnTo>
                      <a:lnTo>
                        <a:pt x="26" y="498"/>
                      </a:lnTo>
                      <a:lnTo>
                        <a:pt x="15" y="484"/>
                      </a:lnTo>
                      <a:lnTo>
                        <a:pt x="7" y="469"/>
                      </a:lnTo>
                      <a:lnTo>
                        <a:pt x="2" y="453"/>
                      </a:lnTo>
                      <a:lnTo>
                        <a:pt x="0" y="436"/>
                      </a:lnTo>
                      <a:lnTo>
                        <a:pt x="1" y="419"/>
                      </a:lnTo>
                      <a:lnTo>
                        <a:pt x="6" y="400"/>
                      </a:lnTo>
                      <a:lnTo>
                        <a:pt x="16" y="375"/>
                      </a:lnTo>
                      <a:lnTo>
                        <a:pt x="28" y="351"/>
                      </a:lnTo>
                      <a:lnTo>
                        <a:pt x="40" y="328"/>
                      </a:lnTo>
                      <a:lnTo>
                        <a:pt x="55" y="307"/>
                      </a:lnTo>
                      <a:lnTo>
                        <a:pt x="71" y="288"/>
                      </a:lnTo>
                      <a:lnTo>
                        <a:pt x="87" y="271"/>
                      </a:lnTo>
                      <a:lnTo>
                        <a:pt x="106" y="255"/>
                      </a:lnTo>
                      <a:lnTo>
                        <a:pt x="125" y="241"/>
                      </a:lnTo>
                      <a:lnTo>
                        <a:pt x="107" y="233"/>
                      </a:lnTo>
                      <a:lnTo>
                        <a:pt x="89" y="224"/>
                      </a:lnTo>
                      <a:lnTo>
                        <a:pt x="73" y="211"/>
                      </a:lnTo>
                      <a:lnTo>
                        <a:pt x="59" y="197"/>
                      </a:lnTo>
                      <a:lnTo>
                        <a:pt x="46" y="182"/>
                      </a:lnTo>
                      <a:lnTo>
                        <a:pt x="37" y="165"/>
                      </a:lnTo>
                      <a:lnTo>
                        <a:pt x="30" y="147"/>
                      </a:lnTo>
                      <a:lnTo>
                        <a:pt x="26" y="127"/>
                      </a:lnTo>
                      <a:lnTo>
                        <a:pt x="26" y="110"/>
                      </a:lnTo>
                      <a:lnTo>
                        <a:pt x="29" y="95"/>
                      </a:lnTo>
                      <a:lnTo>
                        <a:pt x="33" y="80"/>
                      </a:lnTo>
                      <a:lnTo>
                        <a:pt x="39" y="65"/>
                      </a:lnTo>
                      <a:lnTo>
                        <a:pt x="48" y="52"/>
                      </a:lnTo>
                      <a:lnTo>
                        <a:pt x="58" y="41"/>
                      </a:lnTo>
                      <a:lnTo>
                        <a:pt x="69" y="30"/>
                      </a:lnTo>
                      <a:lnTo>
                        <a:pt x="82" y="21"/>
                      </a:lnTo>
                      <a:lnTo>
                        <a:pt x="96" y="13"/>
                      </a:lnTo>
                      <a:lnTo>
                        <a:pt x="111" y="7"/>
                      </a:lnTo>
                      <a:lnTo>
                        <a:pt x="125" y="4"/>
                      </a:lnTo>
                      <a:lnTo>
                        <a:pt x="142" y="2"/>
                      </a:lnTo>
                      <a:lnTo>
                        <a:pt x="159" y="0"/>
                      </a:lnTo>
                      <a:lnTo>
                        <a:pt x="175" y="3"/>
                      </a:lnTo>
                      <a:lnTo>
                        <a:pt x="192" y="6"/>
                      </a:lnTo>
                      <a:lnTo>
                        <a:pt x="208" y="13"/>
                      </a:lnTo>
                      <a:lnTo>
                        <a:pt x="182" y="70"/>
                      </a:lnTo>
                      <a:lnTo>
                        <a:pt x="164" y="61"/>
                      </a:lnTo>
                      <a:lnTo>
                        <a:pt x="140" y="55"/>
                      </a:lnTo>
                      <a:lnTo>
                        <a:pt x="115" y="52"/>
                      </a:lnTo>
                      <a:lnTo>
                        <a:pt x="91" y="55"/>
                      </a:lnTo>
                      <a:lnTo>
                        <a:pt x="73" y="61"/>
                      </a:lnTo>
                      <a:lnTo>
                        <a:pt x="62" y="75"/>
                      </a:lnTo>
                      <a:lnTo>
                        <a:pt x="62" y="98"/>
                      </a:lnTo>
                      <a:lnTo>
                        <a:pt x="76" y="129"/>
                      </a:lnTo>
                      <a:lnTo>
                        <a:pt x="92" y="147"/>
                      </a:lnTo>
                      <a:lnTo>
                        <a:pt x="113" y="162"/>
                      </a:lnTo>
                      <a:lnTo>
                        <a:pt x="137" y="174"/>
                      </a:lnTo>
                      <a:lnTo>
                        <a:pt x="162" y="184"/>
                      </a:lnTo>
                      <a:lnTo>
                        <a:pt x="185" y="192"/>
                      </a:lnTo>
                      <a:lnTo>
                        <a:pt x="205" y="196"/>
                      </a:lnTo>
                      <a:lnTo>
                        <a:pt x="219" y="200"/>
                      </a:lnTo>
                      <a:lnTo>
                        <a:pt x="225" y="201"/>
                      </a:lnTo>
                      <a:lnTo>
                        <a:pt x="222" y="203"/>
                      </a:lnTo>
                      <a:lnTo>
                        <a:pt x="214" y="209"/>
                      </a:lnTo>
                      <a:lnTo>
                        <a:pt x="204" y="217"/>
                      </a:lnTo>
                      <a:lnTo>
                        <a:pt x="189" y="227"/>
                      </a:lnTo>
                      <a:lnTo>
                        <a:pt x="173" y="241"/>
                      </a:lnTo>
                      <a:lnTo>
                        <a:pt x="155" y="256"/>
                      </a:lnTo>
                      <a:lnTo>
                        <a:pt x="137" y="272"/>
                      </a:lnTo>
                      <a:lnTo>
                        <a:pt x="119" y="290"/>
                      </a:lnTo>
                      <a:lnTo>
                        <a:pt x="100" y="308"/>
                      </a:lnTo>
                      <a:lnTo>
                        <a:pt x="85" y="328"/>
                      </a:lnTo>
                      <a:lnTo>
                        <a:pt x="71" y="346"/>
                      </a:lnTo>
                      <a:lnTo>
                        <a:pt x="61" y="364"/>
                      </a:lnTo>
                      <a:lnTo>
                        <a:pt x="54" y="383"/>
                      </a:lnTo>
                      <a:lnTo>
                        <a:pt x="52" y="400"/>
                      </a:lnTo>
                      <a:lnTo>
                        <a:pt x="55" y="416"/>
                      </a:lnTo>
                      <a:lnTo>
                        <a:pt x="66" y="431"/>
                      </a:lnTo>
                      <a:lnTo>
                        <a:pt x="83" y="447"/>
                      </a:lnTo>
                      <a:lnTo>
                        <a:pt x="104" y="461"/>
                      </a:lnTo>
                      <a:lnTo>
                        <a:pt x="125" y="474"/>
                      </a:lnTo>
                      <a:lnTo>
                        <a:pt x="150" y="485"/>
                      </a:lnTo>
                      <a:lnTo>
                        <a:pt x="175" y="495"/>
                      </a:lnTo>
                      <a:lnTo>
                        <a:pt x="200" y="504"/>
                      </a:lnTo>
                      <a:lnTo>
                        <a:pt x="227" y="511"/>
                      </a:lnTo>
                      <a:lnTo>
                        <a:pt x="252" y="516"/>
                      </a:lnTo>
                      <a:lnTo>
                        <a:pt x="276" y="521"/>
                      </a:lnTo>
                      <a:lnTo>
                        <a:pt x="299" y="526"/>
                      </a:lnTo>
                      <a:lnTo>
                        <a:pt x="320" y="529"/>
                      </a:lnTo>
                      <a:lnTo>
                        <a:pt x="339" y="530"/>
                      </a:lnTo>
                      <a:lnTo>
                        <a:pt x="354" y="533"/>
                      </a:lnTo>
                      <a:lnTo>
                        <a:pt x="365" y="534"/>
                      </a:lnTo>
                      <a:lnTo>
                        <a:pt x="373" y="534"/>
                      </a:lnTo>
                      <a:lnTo>
                        <a:pt x="375" y="534"/>
                      </a:lnTo>
                      <a:lnTo>
                        <a:pt x="369" y="545"/>
                      </a:lnTo>
                      <a:lnTo>
                        <a:pt x="352" y="571"/>
                      </a:lnTo>
                      <a:lnTo>
                        <a:pt x="331" y="606"/>
                      </a:lnTo>
                      <a:lnTo>
                        <a:pt x="306" y="648"/>
                      </a:lnTo>
                      <a:lnTo>
                        <a:pt x="282" y="690"/>
                      </a:lnTo>
                      <a:lnTo>
                        <a:pt x="261" y="732"/>
                      </a:lnTo>
                      <a:lnTo>
                        <a:pt x="246" y="766"/>
                      </a:lnTo>
                      <a:lnTo>
                        <a:pt x="243" y="789"/>
                      </a:lnTo>
                      <a:lnTo>
                        <a:pt x="248" y="810"/>
                      </a:lnTo>
                      <a:lnTo>
                        <a:pt x="256" y="829"/>
                      </a:lnTo>
                      <a:lnTo>
                        <a:pt x="267" y="845"/>
                      </a:lnTo>
                      <a:lnTo>
                        <a:pt x="281" y="857"/>
                      </a:lnTo>
                      <a:lnTo>
                        <a:pt x="299" y="867"/>
                      </a:lnTo>
                      <a:lnTo>
                        <a:pt x="320" y="873"/>
                      </a:lnTo>
                      <a:lnTo>
                        <a:pt x="344" y="876"/>
                      </a:lnTo>
                      <a:lnTo>
                        <a:pt x="372" y="873"/>
                      </a:lnTo>
                      <a:lnTo>
                        <a:pt x="395" y="869"/>
                      </a:lnTo>
                      <a:lnTo>
                        <a:pt x="417" y="863"/>
                      </a:lnTo>
                      <a:lnTo>
                        <a:pt x="439" y="855"/>
                      </a:lnTo>
                      <a:lnTo>
                        <a:pt x="460" y="847"/>
                      </a:lnTo>
                      <a:lnTo>
                        <a:pt x="480" y="839"/>
                      </a:lnTo>
                      <a:lnTo>
                        <a:pt x="501" y="832"/>
                      </a:lnTo>
                      <a:lnTo>
                        <a:pt x="522" y="827"/>
                      </a:lnTo>
                      <a:lnTo>
                        <a:pt x="545" y="825"/>
                      </a:lnTo>
                      <a:lnTo>
                        <a:pt x="548" y="870"/>
                      </a:lnTo>
                      <a:lnTo>
                        <a:pt x="546" y="920"/>
                      </a:lnTo>
                      <a:lnTo>
                        <a:pt x="540" y="971"/>
                      </a:lnTo>
                      <a:lnTo>
                        <a:pt x="537" y="1017"/>
                      </a:lnTo>
                      <a:lnTo>
                        <a:pt x="492" y="1019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071" name="Freeform 86" descr="Зеленый мрамор"/>
                <p:cNvSpPr>
                  <a:spLocks/>
                </p:cNvSpPr>
                <p:nvPr/>
              </p:nvSpPr>
              <p:spPr bwMode="auto">
                <a:xfrm>
                  <a:off x="2615" y="2529"/>
                  <a:ext cx="196" cy="127"/>
                </a:xfrm>
                <a:custGeom>
                  <a:avLst/>
                  <a:gdLst>
                    <a:gd name="T0" fmla="*/ 0 w 393"/>
                    <a:gd name="T1" fmla="*/ 1 h 254"/>
                    <a:gd name="T2" fmla="*/ 0 w 393"/>
                    <a:gd name="T3" fmla="*/ 2 h 254"/>
                    <a:gd name="T4" fmla="*/ 0 w 393"/>
                    <a:gd name="T5" fmla="*/ 3 h 254"/>
                    <a:gd name="T6" fmla="*/ 0 w 393"/>
                    <a:gd name="T7" fmla="*/ 3 h 254"/>
                    <a:gd name="T8" fmla="*/ 0 w 393"/>
                    <a:gd name="T9" fmla="*/ 4 h 254"/>
                    <a:gd name="T10" fmla="*/ 1 w 393"/>
                    <a:gd name="T11" fmla="*/ 4 h 254"/>
                    <a:gd name="T12" fmla="*/ 2 w 393"/>
                    <a:gd name="T13" fmla="*/ 4 h 254"/>
                    <a:gd name="T14" fmla="*/ 2 w 393"/>
                    <a:gd name="T15" fmla="*/ 4 h 254"/>
                    <a:gd name="T16" fmla="*/ 3 w 393"/>
                    <a:gd name="T17" fmla="*/ 4 h 254"/>
                    <a:gd name="T18" fmla="*/ 3 w 393"/>
                    <a:gd name="T19" fmla="*/ 4 h 254"/>
                    <a:gd name="T20" fmla="*/ 4 w 393"/>
                    <a:gd name="T21" fmla="*/ 4 h 254"/>
                    <a:gd name="T22" fmla="*/ 4 w 393"/>
                    <a:gd name="T23" fmla="*/ 4 h 254"/>
                    <a:gd name="T24" fmla="*/ 5 w 393"/>
                    <a:gd name="T25" fmla="*/ 4 h 254"/>
                    <a:gd name="T26" fmla="*/ 5 w 393"/>
                    <a:gd name="T27" fmla="*/ 3 h 254"/>
                    <a:gd name="T28" fmla="*/ 5 w 393"/>
                    <a:gd name="T29" fmla="*/ 3 h 254"/>
                    <a:gd name="T30" fmla="*/ 6 w 393"/>
                    <a:gd name="T31" fmla="*/ 2 h 254"/>
                    <a:gd name="T32" fmla="*/ 6 w 393"/>
                    <a:gd name="T33" fmla="*/ 2 h 254"/>
                    <a:gd name="T34" fmla="*/ 6 w 393"/>
                    <a:gd name="T35" fmla="*/ 1 h 254"/>
                    <a:gd name="T36" fmla="*/ 5 w 393"/>
                    <a:gd name="T37" fmla="*/ 1 h 254"/>
                    <a:gd name="T38" fmla="*/ 5 w 393"/>
                    <a:gd name="T39" fmla="*/ 2 h 254"/>
                    <a:gd name="T40" fmla="*/ 5 w 393"/>
                    <a:gd name="T41" fmla="*/ 3 h 254"/>
                    <a:gd name="T42" fmla="*/ 5 w 393"/>
                    <a:gd name="T43" fmla="*/ 3 h 254"/>
                    <a:gd name="T44" fmla="*/ 4 w 393"/>
                    <a:gd name="T45" fmla="*/ 3 h 254"/>
                    <a:gd name="T46" fmla="*/ 4 w 393"/>
                    <a:gd name="T47" fmla="*/ 4 h 254"/>
                    <a:gd name="T48" fmla="*/ 3 w 393"/>
                    <a:gd name="T49" fmla="*/ 4 h 254"/>
                    <a:gd name="T50" fmla="*/ 3 w 393"/>
                    <a:gd name="T51" fmla="*/ 3 h 254"/>
                    <a:gd name="T52" fmla="*/ 2 w 393"/>
                    <a:gd name="T53" fmla="*/ 3 h 254"/>
                    <a:gd name="T54" fmla="*/ 1 w 393"/>
                    <a:gd name="T55" fmla="*/ 3 h 254"/>
                    <a:gd name="T56" fmla="*/ 1 w 393"/>
                    <a:gd name="T57" fmla="*/ 3 h 254"/>
                    <a:gd name="T58" fmla="*/ 1 w 393"/>
                    <a:gd name="T59" fmla="*/ 2 h 254"/>
                    <a:gd name="T60" fmla="*/ 0 w 393"/>
                    <a:gd name="T61" fmla="*/ 2 h 254"/>
                    <a:gd name="T62" fmla="*/ 0 w 393"/>
                    <a:gd name="T63" fmla="*/ 2 h 254"/>
                    <a:gd name="T64" fmla="*/ 0 w 393"/>
                    <a:gd name="T65" fmla="*/ 1 h 25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93"/>
                    <a:gd name="T100" fmla="*/ 0 h 254"/>
                    <a:gd name="T101" fmla="*/ 393 w 393"/>
                    <a:gd name="T102" fmla="*/ 254 h 25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93" h="254">
                      <a:moveTo>
                        <a:pt x="5" y="41"/>
                      </a:moveTo>
                      <a:lnTo>
                        <a:pt x="1" y="57"/>
                      </a:lnTo>
                      <a:lnTo>
                        <a:pt x="0" y="74"/>
                      </a:lnTo>
                      <a:lnTo>
                        <a:pt x="0" y="92"/>
                      </a:lnTo>
                      <a:lnTo>
                        <a:pt x="1" y="112"/>
                      </a:lnTo>
                      <a:lnTo>
                        <a:pt x="6" y="133"/>
                      </a:lnTo>
                      <a:lnTo>
                        <a:pt x="13" y="153"/>
                      </a:lnTo>
                      <a:lnTo>
                        <a:pt x="22" y="174"/>
                      </a:lnTo>
                      <a:lnTo>
                        <a:pt x="36" y="195"/>
                      </a:lnTo>
                      <a:lnTo>
                        <a:pt x="53" y="210"/>
                      </a:lnTo>
                      <a:lnTo>
                        <a:pt x="72" y="221"/>
                      </a:lnTo>
                      <a:lnTo>
                        <a:pt x="90" y="231"/>
                      </a:lnTo>
                      <a:lnTo>
                        <a:pt x="108" y="238"/>
                      </a:lnTo>
                      <a:lnTo>
                        <a:pt x="128" y="243"/>
                      </a:lnTo>
                      <a:lnTo>
                        <a:pt x="149" y="247"/>
                      </a:lnTo>
                      <a:lnTo>
                        <a:pt x="169" y="250"/>
                      </a:lnTo>
                      <a:lnTo>
                        <a:pt x="191" y="253"/>
                      </a:lnTo>
                      <a:lnTo>
                        <a:pt x="210" y="254"/>
                      </a:lnTo>
                      <a:lnTo>
                        <a:pt x="229" y="253"/>
                      </a:lnTo>
                      <a:lnTo>
                        <a:pt x="247" y="250"/>
                      </a:lnTo>
                      <a:lnTo>
                        <a:pt x="264" y="248"/>
                      </a:lnTo>
                      <a:lnTo>
                        <a:pt x="280" y="243"/>
                      </a:lnTo>
                      <a:lnTo>
                        <a:pt x="296" y="239"/>
                      </a:lnTo>
                      <a:lnTo>
                        <a:pt x="309" y="233"/>
                      </a:lnTo>
                      <a:lnTo>
                        <a:pt x="322" y="227"/>
                      </a:lnTo>
                      <a:lnTo>
                        <a:pt x="338" y="216"/>
                      </a:lnTo>
                      <a:lnTo>
                        <a:pt x="350" y="202"/>
                      </a:lnTo>
                      <a:lnTo>
                        <a:pt x="362" y="185"/>
                      </a:lnTo>
                      <a:lnTo>
                        <a:pt x="371" y="166"/>
                      </a:lnTo>
                      <a:lnTo>
                        <a:pt x="378" y="147"/>
                      </a:lnTo>
                      <a:lnTo>
                        <a:pt x="383" y="126"/>
                      </a:lnTo>
                      <a:lnTo>
                        <a:pt x="387" y="105"/>
                      </a:lnTo>
                      <a:lnTo>
                        <a:pt x="389" y="84"/>
                      </a:lnTo>
                      <a:lnTo>
                        <a:pt x="391" y="66"/>
                      </a:lnTo>
                      <a:lnTo>
                        <a:pt x="393" y="43"/>
                      </a:lnTo>
                      <a:lnTo>
                        <a:pt x="393" y="20"/>
                      </a:lnTo>
                      <a:lnTo>
                        <a:pt x="393" y="0"/>
                      </a:lnTo>
                      <a:lnTo>
                        <a:pt x="361" y="5"/>
                      </a:lnTo>
                      <a:lnTo>
                        <a:pt x="363" y="36"/>
                      </a:lnTo>
                      <a:lnTo>
                        <a:pt x="364" y="71"/>
                      </a:lnTo>
                      <a:lnTo>
                        <a:pt x="362" y="106"/>
                      </a:lnTo>
                      <a:lnTo>
                        <a:pt x="356" y="139"/>
                      </a:lnTo>
                      <a:lnTo>
                        <a:pt x="347" y="153"/>
                      </a:lnTo>
                      <a:lnTo>
                        <a:pt x="336" y="165"/>
                      </a:lnTo>
                      <a:lnTo>
                        <a:pt x="323" y="175"/>
                      </a:lnTo>
                      <a:lnTo>
                        <a:pt x="309" y="183"/>
                      </a:lnTo>
                      <a:lnTo>
                        <a:pt x="292" y="189"/>
                      </a:lnTo>
                      <a:lnTo>
                        <a:pt x="274" y="193"/>
                      </a:lnTo>
                      <a:lnTo>
                        <a:pt x="256" y="195"/>
                      </a:lnTo>
                      <a:lnTo>
                        <a:pt x="237" y="195"/>
                      </a:lnTo>
                      <a:lnTo>
                        <a:pt x="218" y="194"/>
                      </a:lnTo>
                      <a:lnTo>
                        <a:pt x="198" y="190"/>
                      </a:lnTo>
                      <a:lnTo>
                        <a:pt x="179" y="186"/>
                      </a:lnTo>
                      <a:lnTo>
                        <a:pt x="159" y="180"/>
                      </a:lnTo>
                      <a:lnTo>
                        <a:pt x="141" y="173"/>
                      </a:lnTo>
                      <a:lnTo>
                        <a:pt x="122" y="165"/>
                      </a:lnTo>
                      <a:lnTo>
                        <a:pt x="106" y="156"/>
                      </a:lnTo>
                      <a:lnTo>
                        <a:pt x="91" y="147"/>
                      </a:lnTo>
                      <a:lnTo>
                        <a:pt x="81" y="134"/>
                      </a:lnTo>
                      <a:lnTo>
                        <a:pt x="72" y="121"/>
                      </a:lnTo>
                      <a:lnTo>
                        <a:pt x="65" y="107"/>
                      </a:lnTo>
                      <a:lnTo>
                        <a:pt x="60" y="92"/>
                      </a:lnTo>
                      <a:lnTo>
                        <a:pt x="55" y="79"/>
                      </a:lnTo>
                      <a:lnTo>
                        <a:pt x="53" y="65"/>
                      </a:lnTo>
                      <a:lnTo>
                        <a:pt x="51" y="51"/>
                      </a:lnTo>
                      <a:lnTo>
                        <a:pt x="50" y="39"/>
                      </a:lnTo>
                      <a:lnTo>
                        <a:pt x="5" y="41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2059" name="Group 87"/>
            <p:cNvGrpSpPr>
              <a:grpSpLocks/>
            </p:cNvGrpSpPr>
            <p:nvPr/>
          </p:nvGrpSpPr>
          <p:grpSpPr bwMode="auto">
            <a:xfrm flipH="1" flipV="1">
              <a:off x="2081" y="3365"/>
              <a:ext cx="486" cy="532"/>
              <a:chOff x="3004" y="3011"/>
              <a:chExt cx="628" cy="820"/>
            </a:xfrm>
          </p:grpSpPr>
          <p:sp>
            <p:nvSpPr>
              <p:cNvPr id="32060" name="Freeform 88"/>
              <p:cNvSpPr>
                <a:spLocks/>
              </p:cNvSpPr>
              <p:nvPr/>
            </p:nvSpPr>
            <p:spPr bwMode="auto">
              <a:xfrm>
                <a:off x="3008" y="3021"/>
                <a:ext cx="563" cy="731"/>
              </a:xfrm>
              <a:custGeom>
                <a:avLst/>
                <a:gdLst>
                  <a:gd name="T0" fmla="*/ 400 w 563"/>
                  <a:gd name="T1" fmla="*/ 675 h 731"/>
                  <a:gd name="T2" fmla="*/ 469 w 563"/>
                  <a:gd name="T3" fmla="*/ 680 h 731"/>
                  <a:gd name="T4" fmla="*/ 541 w 563"/>
                  <a:gd name="T5" fmla="*/ 653 h 731"/>
                  <a:gd name="T6" fmla="*/ 532 w 563"/>
                  <a:gd name="T7" fmla="*/ 611 h 731"/>
                  <a:gd name="T8" fmla="*/ 496 w 563"/>
                  <a:gd name="T9" fmla="*/ 579 h 731"/>
                  <a:gd name="T10" fmla="*/ 541 w 563"/>
                  <a:gd name="T11" fmla="*/ 485 h 731"/>
                  <a:gd name="T12" fmla="*/ 538 w 563"/>
                  <a:gd name="T13" fmla="*/ 413 h 731"/>
                  <a:gd name="T14" fmla="*/ 392 w 563"/>
                  <a:gd name="T15" fmla="*/ 355 h 731"/>
                  <a:gd name="T16" fmla="*/ 400 w 563"/>
                  <a:gd name="T17" fmla="*/ 362 h 731"/>
                  <a:gd name="T18" fmla="*/ 436 w 563"/>
                  <a:gd name="T19" fmla="*/ 299 h 731"/>
                  <a:gd name="T20" fmla="*/ 440 w 563"/>
                  <a:gd name="T21" fmla="*/ 195 h 731"/>
                  <a:gd name="T22" fmla="*/ 298 w 563"/>
                  <a:gd name="T23" fmla="*/ 203 h 731"/>
                  <a:gd name="T24" fmla="*/ 283 w 563"/>
                  <a:gd name="T25" fmla="*/ 74 h 731"/>
                  <a:gd name="T26" fmla="*/ 208 w 563"/>
                  <a:gd name="T27" fmla="*/ 3 h 731"/>
                  <a:gd name="T28" fmla="*/ 133 w 563"/>
                  <a:gd name="T29" fmla="*/ 53 h 731"/>
                  <a:gd name="T30" fmla="*/ 112 w 563"/>
                  <a:gd name="T31" fmla="*/ 195 h 731"/>
                  <a:gd name="T32" fmla="*/ 52 w 563"/>
                  <a:gd name="T33" fmla="*/ 230 h 731"/>
                  <a:gd name="T34" fmla="*/ 40 w 563"/>
                  <a:gd name="T35" fmla="*/ 323 h 731"/>
                  <a:gd name="T36" fmla="*/ 16 w 563"/>
                  <a:gd name="T37" fmla="*/ 339 h 731"/>
                  <a:gd name="T38" fmla="*/ 139 w 563"/>
                  <a:gd name="T39" fmla="*/ 404 h 731"/>
                  <a:gd name="T40" fmla="*/ 103 w 563"/>
                  <a:gd name="T41" fmla="*/ 473 h 731"/>
                  <a:gd name="T42" fmla="*/ 112 w 563"/>
                  <a:gd name="T43" fmla="*/ 531 h 731"/>
                  <a:gd name="T44" fmla="*/ 160 w 563"/>
                  <a:gd name="T45" fmla="*/ 569 h 731"/>
                  <a:gd name="T46" fmla="*/ 256 w 563"/>
                  <a:gd name="T47" fmla="*/ 579 h 731"/>
                  <a:gd name="T48" fmla="*/ 262 w 563"/>
                  <a:gd name="T49" fmla="*/ 656 h 731"/>
                  <a:gd name="T50" fmla="*/ 298 w 563"/>
                  <a:gd name="T51" fmla="*/ 728 h 731"/>
                  <a:gd name="T52" fmla="*/ 400 w 563"/>
                  <a:gd name="T53" fmla="*/ 675 h 73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63"/>
                  <a:gd name="T82" fmla="*/ 0 h 731"/>
                  <a:gd name="T83" fmla="*/ 563 w 563"/>
                  <a:gd name="T84" fmla="*/ 731 h 73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63" h="731">
                    <a:moveTo>
                      <a:pt x="400" y="675"/>
                    </a:moveTo>
                    <a:cubicBezTo>
                      <a:pt x="428" y="667"/>
                      <a:pt x="446" y="684"/>
                      <a:pt x="469" y="680"/>
                    </a:cubicBezTo>
                    <a:cubicBezTo>
                      <a:pt x="492" y="676"/>
                      <a:pt x="531" y="664"/>
                      <a:pt x="541" y="653"/>
                    </a:cubicBezTo>
                    <a:cubicBezTo>
                      <a:pt x="551" y="642"/>
                      <a:pt x="539" y="623"/>
                      <a:pt x="532" y="611"/>
                    </a:cubicBezTo>
                    <a:cubicBezTo>
                      <a:pt x="525" y="599"/>
                      <a:pt x="494" y="600"/>
                      <a:pt x="496" y="579"/>
                    </a:cubicBezTo>
                    <a:cubicBezTo>
                      <a:pt x="498" y="558"/>
                      <a:pt x="534" y="513"/>
                      <a:pt x="541" y="485"/>
                    </a:cubicBezTo>
                    <a:cubicBezTo>
                      <a:pt x="548" y="457"/>
                      <a:pt x="563" y="435"/>
                      <a:pt x="538" y="413"/>
                    </a:cubicBezTo>
                    <a:cubicBezTo>
                      <a:pt x="513" y="391"/>
                      <a:pt x="415" y="364"/>
                      <a:pt x="392" y="355"/>
                    </a:cubicBezTo>
                    <a:cubicBezTo>
                      <a:pt x="369" y="346"/>
                      <a:pt x="393" y="371"/>
                      <a:pt x="400" y="362"/>
                    </a:cubicBezTo>
                    <a:cubicBezTo>
                      <a:pt x="407" y="353"/>
                      <a:pt x="429" y="327"/>
                      <a:pt x="436" y="299"/>
                    </a:cubicBezTo>
                    <a:cubicBezTo>
                      <a:pt x="443" y="271"/>
                      <a:pt x="463" y="211"/>
                      <a:pt x="440" y="195"/>
                    </a:cubicBezTo>
                    <a:cubicBezTo>
                      <a:pt x="417" y="179"/>
                      <a:pt x="324" y="223"/>
                      <a:pt x="298" y="203"/>
                    </a:cubicBezTo>
                    <a:cubicBezTo>
                      <a:pt x="272" y="183"/>
                      <a:pt x="298" y="107"/>
                      <a:pt x="283" y="74"/>
                    </a:cubicBezTo>
                    <a:cubicBezTo>
                      <a:pt x="268" y="41"/>
                      <a:pt x="233" y="6"/>
                      <a:pt x="208" y="3"/>
                    </a:cubicBezTo>
                    <a:cubicBezTo>
                      <a:pt x="183" y="0"/>
                      <a:pt x="149" y="21"/>
                      <a:pt x="133" y="53"/>
                    </a:cubicBezTo>
                    <a:cubicBezTo>
                      <a:pt x="117" y="85"/>
                      <a:pt x="126" y="165"/>
                      <a:pt x="112" y="195"/>
                    </a:cubicBezTo>
                    <a:cubicBezTo>
                      <a:pt x="98" y="225"/>
                      <a:pt x="64" y="209"/>
                      <a:pt x="52" y="230"/>
                    </a:cubicBezTo>
                    <a:cubicBezTo>
                      <a:pt x="40" y="251"/>
                      <a:pt x="46" y="305"/>
                      <a:pt x="40" y="323"/>
                    </a:cubicBezTo>
                    <a:cubicBezTo>
                      <a:pt x="34" y="341"/>
                      <a:pt x="0" y="326"/>
                      <a:pt x="16" y="339"/>
                    </a:cubicBezTo>
                    <a:cubicBezTo>
                      <a:pt x="32" y="352"/>
                      <a:pt x="125" y="382"/>
                      <a:pt x="139" y="404"/>
                    </a:cubicBezTo>
                    <a:cubicBezTo>
                      <a:pt x="153" y="426"/>
                      <a:pt x="108" y="452"/>
                      <a:pt x="103" y="473"/>
                    </a:cubicBezTo>
                    <a:cubicBezTo>
                      <a:pt x="98" y="494"/>
                      <a:pt x="103" y="515"/>
                      <a:pt x="112" y="531"/>
                    </a:cubicBezTo>
                    <a:cubicBezTo>
                      <a:pt x="121" y="547"/>
                      <a:pt x="136" y="561"/>
                      <a:pt x="160" y="569"/>
                    </a:cubicBezTo>
                    <a:cubicBezTo>
                      <a:pt x="184" y="577"/>
                      <a:pt x="239" y="565"/>
                      <a:pt x="256" y="579"/>
                    </a:cubicBezTo>
                    <a:cubicBezTo>
                      <a:pt x="273" y="593"/>
                      <a:pt x="255" y="631"/>
                      <a:pt x="262" y="656"/>
                    </a:cubicBezTo>
                    <a:cubicBezTo>
                      <a:pt x="269" y="681"/>
                      <a:pt x="275" y="725"/>
                      <a:pt x="298" y="728"/>
                    </a:cubicBezTo>
                    <a:cubicBezTo>
                      <a:pt x="321" y="731"/>
                      <a:pt x="375" y="685"/>
                      <a:pt x="400" y="675"/>
                    </a:cubicBezTo>
                    <a:close/>
                  </a:path>
                </a:pathLst>
              </a:cu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2061" name="Group 89"/>
              <p:cNvGrpSpPr>
                <a:grpSpLocks/>
              </p:cNvGrpSpPr>
              <p:nvPr/>
            </p:nvGrpSpPr>
            <p:grpSpPr bwMode="auto">
              <a:xfrm flipH="1" flipV="1">
                <a:off x="3004" y="3011"/>
                <a:ext cx="628" cy="820"/>
                <a:chOff x="2311" y="1925"/>
                <a:chExt cx="586" cy="731"/>
              </a:xfrm>
            </p:grpSpPr>
            <p:sp>
              <p:nvSpPr>
                <p:cNvPr id="32062" name="Freeform 90" descr="Зеленый мрамор"/>
                <p:cNvSpPr>
                  <a:spLocks/>
                </p:cNvSpPr>
                <p:nvPr/>
              </p:nvSpPr>
              <p:spPr bwMode="auto">
                <a:xfrm>
                  <a:off x="2311" y="1925"/>
                  <a:ext cx="70" cy="82"/>
                </a:xfrm>
                <a:custGeom>
                  <a:avLst/>
                  <a:gdLst>
                    <a:gd name="T0" fmla="*/ 3 w 139"/>
                    <a:gd name="T1" fmla="*/ 1 h 164"/>
                    <a:gd name="T2" fmla="*/ 2 w 139"/>
                    <a:gd name="T3" fmla="*/ 1 h 164"/>
                    <a:gd name="T4" fmla="*/ 2 w 139"/>
                    <a:gd name="T5" fmla="*/ 1 h 164"/>
                    <a:gd name="T6" fmla="*/ 2 w 139"/>
                    <a:gd name="T7" fmla="*/ 1 h 164"/>
                    <a:gd name="T8" fmla="*/ 1 w 139"/>
                    <a:gd name="T9" fmla="*/ 1 h 164"/>
                    <a:gd name="T10" fmla="*/ 1 w 139"/>
                    <a:gd name="T11" fmla="*/ 1 h 164"/>
                    <a:gd name="T12" fmla="*/ 1 w 139"/>
                    <a:gd name="T13" fmla="*/ 1 h 164"/>
                    <a:gd name="T14" fmla="*/ 1 w 139"/>
                    <a:gd name="T15" fmla="*/ 3 h 164"/>
                    <a:gd name="T16" fmla="*/ 0 w 139"/>
                    <a:gd name="T17" fmla="*/ 3 h 164"/>
                    <a:gd name="T18" fmla="*/ 1 w 139"/>
                    <a:gd name="T19" fmla="*/ 1 h 164"/>
                    <a:gd name="T20" fmla="*/ 1 w 139"/>
                    <a:gd name="T21" fmla="*/ 1 h 164"/>
                    <a:gd name="T22" fmla="*/ 1 w 139"/>
                    <a:gd name="T23" fmla="*/ 1 h 164"/>
                    <a:gd name="T24" fmla="*/ 1 w 139"/>
                    <a:gd name="T25" fmla="*/ 1 h 164"/>
                    <a:gd name="T26" fmla="*/ 2 w 139"/>
                    <a:gd name="T27" fmla="*/ 1 h 164"/>
                    <a:gd name="T28" fmla="*/ 2 w 139"/>
                    <a:gd name="T29" fmla="*/ 1 h 164"/>
                    <a:gd name="T30" fmla="*/ 2 w 139"/>
                    <a:gd name="T31" fmla="*/ 1 h 164"/>
                    <a:gd name="T32" fmla="*/ 2 w 139"/>
                    <a:gd name="T33" fmla="*/ 1 h 164"/>
                    <a:gd name="T34" fmla="*/ 3 w 139"/>
                    <a:gd name="T35" fmla="*/ 0 h 164"/>
                    <a:gd name="T36" fmla="*/ 3 w 139"/>
                    <a:gd name="T37" fmla="*/ 1 h 16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9"/>
                    <a:gd name="T58" fmla="*/ 0 h 164"/>
                    <a:gd name="T59" fmla="*/ 139 w 139"/>
                    <a:gd name="T60" fmla="*/ 164 h 16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9" h="164">
                      <a:moveTo>
                        <a:pt x="129" y="55"/>
                      </a:moveTo>
                      <a:lnTo>
                        <a:pt x="107" y="58"/>
                      </a:lnTo>
                      <a:lnTo>
                        <a:pt x="86" y="65"/>
                      </a:lnTo>
                      <a:lnTo>
                        <a:pt x="68" y="75"/>
                      </a:lnTo>
                      <a:lnTo>
                        <a:pt x="51" y="89"/>
                      </a:lnTo>
                      <a:lnTo>
                        <a:pt x="36" y="105"/>
                      </a:lnTo>
                      <a:lnTo>
                        <a:pt x="22" y="123"/>
                      </a:lnTo>
                      <a:lnTo>
                        <a:pt x="10" y="143"/>
                      </a:lnTo>
                      <a:lnTo>
                        <a:pt x="0" y="164"/>
                      </a:lnTo>
                      <a:lnTo>
                        <a:pt x="7" y="93"/>
                      </a:lnTo>
                      <a:lnTo>
                        <a:pt x="22" y="68"/>
                      </a:lnTo>
                      <a:lnTo>
                        <a:pt x="38" y="48"/>
                      </a:lnTo>
                      <a:lnTo>
                        <a:pt x="53" y="33"/>
                      </a:lnTo>
                      <a:lnTo>
                        <a:pt x="68" y="21"/>
                      </a:lnTo>
                      <a:lnTo>
                        <a:pt x="84" y="13"/>
                      </a:lnTo>
                      <a:lnTo>
                        <a:pt x="101" y="7"/>
                      </a:lnTo>
                      <a:lnTo>
                        <a:pt x="120" y="2"/>
                      </a:lnTo>
                      <a:lnTo>
                        <a:pt x="139" y="0"/>
                      </a:lnTo>
                      <a:lnTo>
                        <a:pt x="129" y="55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063" name="Freeform 91" descr="Зеленый мрамор"/>
                <p:cNvSpPr>
                  <a:spLocks/>
                </p:cNvSpPr>
                <p:nvPr/>
              </p:nvSpPr>
              <p:spPr bwMode="auto">
                <a:xfrm>
                  <a:off x="2376" y="1925"/>
                  <a:ext cx="521" cy="606"/>
                </a:xfrm>
                <a:custGeom>
                  <a:avLst/>
                  <a:gdLst>
                    <a:gd name="T0" fmla="*/ 12 w 1044"/>
                    <a:gd name="T1" fmla="*/ 17 h 1213"/>
                    <a:gd name="T2" fmla="*/ 13 w 1044"/>
                    <a:gd name="T3" fmla="*/ 17 h 1213"/>
                    <a:gd name="T4" fmla="*/ 14 w 1044"/>
                    <a:gd name="T5" fmla="*/ 16 h 1213"/>
                    <a:gd name="T6" fmla="*/ 15 w 1044"/>
                    <a:gd name="T7" fmla="*/ 15 h 1213"/>
                    <a:gd name="T8" fmla="*/ 15 w 1044"/>
                    <a:gd name="T9" fmla="*/ 13 h 1213"/>
                    <a:gd name="T10" fmla="*/ 13 w 1044"/>
                    <a:gd name="T11" fmla="*/ 12 h 1213"/>
                    <a:gd name="T12" fmla="*/ 12 w 1044"/>
                    <a:gd name="T13" fmla="*/ 11 h 1213"/>
                    <a:gd name="T14" fmla="*/ 13 w 1044"/>
                    <a:gd name="T15" fmla="*/ 9 h 1213"/>
                    <a:gd name="T16" fmla="*/ 13 w 1044"/>
                    <a:gd name="T17" fmla="*/ 7 h 1213"/>
                    <a:gd name="T18" fmla="*/ 11 w 1044"/>
                    <a:gd name="T19" fmla="*/ 7 h 1213"/>
                    <a:gd name="T20" fmla="*/ 10 w 1044"/>
                    <a:gd name="T21" fmla="*/ 7 h 1213"/>
                    <a:gd name="T22" fmla="*/ 9 w 1044"/>
                    <a:gd name="T23" fmla="*/ 7 h 1213"/>
                    <a:gd name="T24" fmla="*/ 9 w 1044"/>
                    <a:gd name="T25" fmla="*/ 3 h 1213"/>
                    <a:gd name="T26" fmla="*/ 6 w 1044"/>
                    <a:gd name="T27" fmla="*/ 2 h 1213"/>
                    <a:gd name="T28" fmla="*/ 5 w 1044"/>
                    <a:gd name="T29" fmla="*/ 4 h 1213"/>
                    <a:gd name="T30" fmla="*/ 6 w 1044"/>
                    <a:gd name="T31" fmla="*/ 5 h 1213"/>
                    <a:gd name="T32" fmla="*/ 7 w 1044"/>
                    <a:gd name="T33" fmla="*/ 7 h 1213"/>
                    <a:gd name="T34" fmla="*/ 8 w 1044"/>
                    <a:gd name="T35" fmla="*/ 8 h 1213"/>
                    <a:gd name="T36" fmla="*/ 9 w 1044"/>
                    <a:gd name="T37" fmla="*/ 9 h 1213"/>
                    <a:gd name="T38" fmla="*/ 10 w 1044"/>
                    <a:gd name="T39" fmla="*/ 9 h 1213"/>
                    <a:gd name="T40" fmla="*/ 10 w 1044"/>
                    <a:gd name="T41" fmla="*/ 9 h 1213"/>
                    <a:gd name="T42" fmla="*/ 8 w 1044"/>
                    <a:gd name="T43" fmla="*/ 10 h 1213"/>
                    <a:gd name="T44" fmla="*/ 12 w 1044"/>
                    <a:gd name="T45" fmla="*/ 15 h 1213"/>
                    <a:gd name="T46" fmla="*/ 10 w 1044"/>
                    <a:gd name="T47" fmla="*/ 14 h 1213"/>
                    <a:gd name="T48" fmla="*/ 10 w 1044"/>
                    <a:gd name="T49" fmla="*/ 16 h 1213"/>
                    <a:gd name="T50" fmla="*/ 10 w 1044"/>
                    <a:gd name="T51" fmla="*/ 16 h 1213"/>
                    <a:gd name="T52" fmla="*/ 9 w 1044"/>
                    <a:gd name="T53" fmla="*/ 13 h 1213"/>
                    <a:gd name="T54" fmla="*/ 8 w 1044"/>
                    <a:gd name="T55" fmla="*/ 12 h 1213"/>
                    <a:gd name="T56" fmla="*/ 7 w 1044"/>
                    <a:gd name="T57" fmla="*/ 13 h 1213"/>
                    <a:gd name="T58" fmla="*/ 6 w 1044"/>
                    <a:gd name="T59" fmla="*/ 15 h 1213"/>
                    <a:gd name="T60" fmla="*/ 7 w 1044"/>
                    <a:gd name="T61" fmla="*/ 14 h 1213"/>
                    <a:gd name="T62" fmla="*/ 8 w 1044"/>
                    <a:gd name="T63" fmla="*/ 11 h 1213"/>
                    <a:gd name="T64" fmla="*/ 7 w 1044"/>
                    <a:gd name="T65" fmla="*/ 8 h 1213"/>
                    <a:gd name="T66" fmla="*/ 6 w 1044"/>
                    <a:gd name="T67" fmla="*/ 5 h 1213"/>
                    <a:gd name="T68" fmla="*/ 5 w 1044"/>
                    <a:gd name="T69" fmla="*/ 4 h 1213"/>
                    <a:gd name="T70" fmla="*/ 3 w 1044"/>
                    <a:gd name="T71" fmla="*/ 2 h 1213"/>
                    <a:gd name="T72" fmla="*/ 1 w 1044"/>
                    <a:gd name="T73" fmla="*/ 1 h 1213"/>
                    <a:gd name="T74" fmla="*/ 0 w 1044"/>
                    <a:gd name="T75" fmla="*/ 0 h 1213"/>
                    <a:gd name="T76" fmla="*/ 1 w 1044"/>
                    <a:gd name="T77" fmla="*/ 0 h 1213"/>
                    <a:gd name="T78" fmla="*/ 2 w 1044"/>
                    <a:gd name="T79" fmla="*/ 0 h 1213"/>
                    <a:gd name="T80" fmla="*/ 3 w 1044"/>
                    <a:gd name="T81" fmla="*/ 1 h 1213"/>
                    <a:gd name="T82" fmla="*/ 4 w 1044"/>
                    <a:gd name="T83" fmla="*/ 2 h 1213"/>
                    <a:gd name="T84" fmla="*/ 5 w 1044"/>
                    <a:gd name="T85" fmla="*/ 3 h 1213"/>
                    <a:gd name="T86" fmla="*/ 6 w 1044"/>
                    <a:gd name="T87" fmla="*/ 2 h 1213"/>
                    <a:gd name="T88" fmla="*/ 7 w 1044"/>
                    <a:gd name="T89" fmla="*/ 1 h 1213"/>
                    <a:gd name="T90" fmla="*/ 9 w 1044"/>
                    <a:gd name="T91" fmla="*/ 2 h 1213"/>
                    <a:gd name="T92" fmla="*/ 9 w 1044"/>
                    <a:gd name="T93" fmla="*/ 6 h 1213"/>
                    <a:gd name="T94" fmla="*/ 10 w 1044"/>
                    <a:gd name="T95" fmla="*/ 6 h 1213"/>
                    <a:gd name="T96" fmla="*/ 12 w 1044"/>
                    <a:gd name="T97" fmla="*/ 6 h 1213"/>
                    <a:gd name="T98" fmla="*/ 13 w 1044"/>
                    <a:gd name="T99" fmla="*/ 6 h 1213"/>
                    <a:gd name="T100" fmla="*/ 14 w 1044"/>
                    <a:gd name="T101" fmla="*/ 8 h 1213"/>
                    <a:gd name="T102" fmla="*/ 13 w 1044"/>
                    <a:gd name="T103" fmla="*/ 10 h 1213"/>
                    <a:gd name="T104" fmla="*/ 13 w 1044"/>
                    <a:gd name="T105" fmla="*/ 11 h 1213"/>
                    <a:gd name="T106" fmla="*/ 15 w 1044"/>
                    <a:gd name="T107" fmla="*/ 12 h 1213"/>
                    <a:gd name="T108" fmla="*/ 16 w 1044"/>
                    <a:gd name="T109" fmla="*/ 15 h 1213"/>
                    <a:gd name="T110" fmla="*/ 15 w 1044"/>
                    <a:gd name="T111" fmla="*/ 16 h 1213"/>
                    <a:gd name="T112" fmla="*/ 13 w 1044"/>
                    <a:gd name="T113" fmla="*/ 17 h 1213"/>
                    <a:gd name="T114" fmla="*/ 13 w 1044"/>
                    <a:gd name="T115" fmla="*/ 17 h 1213"/>
                    <a:gd name="T116" fmla="*/ 13 w 1044"/>
                    <a:gd name="T117" fmla="*/ 18 h 121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044"/>
                    <a:gd name="T178" fmla="*/ 0 h 1213"/>
                    <a:gd name="T179" fmla="*/ 1044 w 1044"/>
                    <a:gd name="T180" fmla="*/ 1213 h 121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044" h="1213">
                      <a:moveTo>
                        <a:pt x="840" y="1213"/>
                      </a:moveTo>
                      <a:lnTo>
                        <a:pt x="833" y="1189"/>
                      </a:lnTo>
                      <a:lnTo>
                        <a:pt x="826" y="1165"/>
                      </a:lnTo>
                      <a:lnTo>
                        <a:pt x="819" y="1143"/>
                      </a:lnTo>
                      <a:lnTo>
                        <a:pt x="812" y="1123"/>
                      </a:lnTo>
                      <a:lnTo>
                        <a:pt x="806" y="1106"/>
                      </a:lnTo>
                      <a:lnTo>
                        <a:pt x="802" y="1093"/>
                      </a:lnTo>
                      <a:lnTo>
                        <a:pt x="798" y="1085"/>
                      </a:lnTo>
                      <a:lnTo>
                        <a:pt x="797" y="1082"/>
                      </a:lnTo>
                      <a:lnTo>
                        <a:pt x="813" y="1085"/>
                      </a:lnTo>
                      <a:lnTo>
                        <a:pt x="829" y="1087"/>
                      </a:lnTo>
                      <a:lnTo>
                        <a:pt x="845" y="1089"/>
                      </a:lnTo>
                      <a:lnTo>
                        <a:pt x="862" y="1090"/>
                      </a:lnTo>
                      <a:lnTo>
                        <a:pt x="878" y="1089"/>
                      </a:lnTo>
                      <a:lnTo>
                        <a:pt x="893" y="1087"/>
                      </a:lnTo>
                      <a:lnTo>
                        <a:pt x="908" y="1084"/>
                      </a:lnTo>
                      <a:lnTo>
                        <a:pt x="921" y="1080"/>
                      </a:lnTo>
                      <a:lnTo>
                        <a:pt x="935" y="1075"/>
                      </a:lnTo>
                      <a:lnTo>
                        <a:pt x="948" y="1069"/>
                      </a:lnTo>
                      <a:lnTo>
                        <a:pt x="958" y="1061"/>
                      </a:lnTo>
                      <a:lnTo>
                        <a:pt x="969" y="1052"/>
                      </a:lnTo>
                      <a:lnTo>
                        <a:pt x="977" y="1041"/>
                      </a:lnTo>
                      <a:lnTo>
                        <a:pt x="983" y="1029"/>
                      </a:lnTo>
                      <a:lnTo>
                        <a:pt x="988" y="1016"/>
                      </a:lnTo>
                      <a:lnTo>
                        <a:pt x="991" y="1001"/>
                      </a:lnTo>
                      <a:lnTo>
                        <a:pt x="995" y="976"/>
                      </a:lnTo>
                      <a:lnTo>
                        <a:pt x="996" y="953"/>
                      </a:lnTo>
                      <a:lnTo>
                        <a:pt x="994" y="932"/>
                      </a:lnTo>
                      <a:lnTo>
                        <a:pt x="988" y="911"/>
                      </a:lnTo>
                      <a:lnTo>
                        <a:pt x="979" y="892"/>
                      </a:lnTo>
                      <a:lnTo>
                        <a:pt x="965" y="872"/>
                      </a:lnTo>
                      <a:lnTo>
                        <a:pt x="947" y="854"/>
                      </a:lnTo>
                      <a:lnTo>
                        <a:pt x="923" y="833"/>
                      </a:lnTo>
                      <a:lnTo>
                        <a:pt x="903" y="818"/>
                      </a:lnTo>
                      <a:lnTo>
                        <a:pt x="880" y="801"/>
                      </a:lnTo>
                      <a:lnTo>
                        <a:pt x="856" y="783"/>
                      </a:lnTo>
                      <a:lnTo>
                        <a:pt x="830" y="765"/>
                      </a:lnTo>
                      <a:lnTo>
                        <a:pt x="809" y="749"/>
                      </a:lnTo>
                      <a:lnTo>
                        <a:pt x="790" y="735"/>
                      </a:lnTo>
                      <a:lnTo>
                        <a:pt x="779" y="726"/>
                      </a:lnTo>
                      <a:lnTo>
                        <a:pt x="775" y="722"/>
                      </a:lnTo>
                      <a:lnTo>
                        <a:pt x="790" y="712"/>
                      </a:lnTo>
                      <a:lnTo>
                        <a:pt x="806" y="700"/>
                      </a:lnTo>
                      <a:lnTo>
                        <a:pt x="821" y="688"/>
                      </a:lnTo>
                      <a:lnTo>
                        <a:pt x="836" y="674"/>
                      </a:lnTo>
                      <a:lnTo>
                        <a:pt x="850" y="657"/>
                      </a:lnTo>
                      <a:lnTo>
                        <a:pt x="862" y="638"/>
                      </a:lnTo>
                      <a:lnTo>
                        <a:pt x="871" y="617"/>
                      </a:lnTo>
                      <a:lnTo>
                        <a:pt x="878" y="594"/>
                      </a:lnTo>
                      <a:lnTo>
                        <a:pt x="879" y="569"/>
                      </a:lnTo>
                      <a:lnTo>
                        <a:pt x="874" y="547"/>
                      </a:lnTo>
                      <a:lnTo>
                        <a:pt x="866" y="526"/>
                      </a:lnTo>
                      <a:lnTo>
                        <a:pt x="854" y="508"/>
                      </a:lnTo>
                      <a:lnTo>
                        <a:pt x="837" y="492"/>
                      </a:lnTo>
                      <a:lnTo>
                        <a:pt x="819" y="479"/>
                      </a:lnTo>
                      <a:lnTo>
                        <a:pt x="798" y="469"/>
                      </a:lnTo>
                      <a:lnTo>
                        <a:pt x="776" y="461"/>
                      </a:lnTo>
                      <a:lnTo>
                        <a:pt x="764" y="458"/>
                      </a:lnTo>
                      <a:lnTo>
                        <a:pt x="752" y="456"/>
                      </a:lnTo>
                      <a:lnTo>
                        <a:pt x="739" y="455"/>
                      </a:lnTo>
                      <a:lnTo>
                        <a:pt x="728" y="455"/>
                      </a:lnTo>
                      <a:lnTo>
                        <a:pt x="715" y="455"/>
                      </a:lnTo>
                      <a:lnTo>
                        <a:pt x="704" y="456"/>
                      </a:lnTo>
                      <a:lnTo>
                        <a:pt x="692" y="457"/>
                      </a:lnTo>
                      <a:lnTo>
                        <a:pt x="681" y="460"/>
                      </a:lnTo>
                      <a:lnTo>
                        <a:pt x="668" y="463"/>
                      </a:lnTo>
                      <a:lnTo>
                        <a:pt x="657" y="467"/>
                      </a:lnTo>
                      <a:lnTo>
                        <a:pt x="646" y="470"/>
                      </a:lnTo>
                      <a:lnTo>
                        <a:pt x="635" y="475"/>
                      </a:lnTo>
                      <a:lnTo>
                        <a:pt x="623" y="479"/>
                      </a:lnTo>
                      <a:lnTo>
                        <a:pt x="613" y="484"/>
                      </a:lnTo>
                      <a:lnTo>
                        <a:pt x="601" y="488"/>
                      </a:lnTo>
                      <a:lnTo>
                        <a:pt x="591" y="494"/>
                      </a:lnTo>
                      <a:lnTo>
                        <a:pt x="585" y="452"/>
                      </a:lnTo>
                      <a:lnTo>
                        <a:pt x="584" y="402"/>
                      </a:lnTo>
                      <a:lnTo>
                        <a:pt x="584" y="349"/>
                      </a:lnTo>
                      <a:lnTo>
                        <a:pt x="583" y="298"/>
                      </a:lnTo>
                      <a:lnTo>
                        <a:pt x="577" y="251"/>
                      </a:lnTo>
                      <a:lnTo>
                        <a:pt x="563" y="212"/>
                      </a:lnTo>
                      <a:lnTo>
                        <a:pt x="540" y="184"/>
                      </a:lnTo>
                      <a:lnTo>
                        <a:pt x="503" y="173"/>
                      </a:lnTo>
                      <a:lnTo>
                        <a:pt x="471" y="173"/>
                      </a:lnTo>
                      <a:lnTo>
                        <a:pt x="445" y="177"/>
                      </a:lnTo>
                      <a:lnTo>
                        <a:pt x="424" y="187"/>
                      </a:lnTo>
                      <a:lnTo>
                        <a:pt x="408" y="198"/>
                      </a:lnTo>
                      <a:lnTo>
                        <a:pt x="396" y="211"/>
                      </a:lnTo>
                      <a:lnTo>
                        <a:pt x="387" y="226"/>
                      </a:lnTo>
                      <a:lnTo>
                        <a:pt x="379" y="241"/>
                      </a:lnTo>
                      <a:lnTo>
                        <a:pt x="373" y="256"/>
                      </a:lnTo>
                      <a:lnTo>
                        <a:pt x="381" y="270"/>
                      </a:lnTo>
                      <a:lnTo>
                        <a:pt x="389" y="283"/>
                      </a:lnTo>
                      <a:lnTo>
                        <a:pt x="397" y="297"/>
                      </a:lnTo>
                      <a:lnTo>
                        <a:pt x="405" y="311"/>
                      </a:lnTo>
                      <a:lnTo>
                        <a:pt x="412" y="326"/>
                      </a:lnTo>
                      <a:lnTo>
                        <a:pt x="419" y="341"/>
                      </a:lnTo>
                      <a:lnTo>
                        <a:pt x="426" y="356"/>
                      </a:lnTo>
                      <a:lnTo>
                        <a:pt x="432" y="371"/>
                      </a:lnTo>
                      <a:lnTo>
                        <a:pt x="440" y="391"/>
                      </a:lnTo>
                      <a:lnTo>
                        <a:pt x="448" y="410"/>
                      </a:lnTo>
                      <a:lnTo>
                        <a:pt x="455" y="430"/>
                      </a:lnTo>
                      <a:lnTo>
                        <a:pt x="463" y="448"/>
                      </a:lnTo>
                      <a:lnTo>
                        <a:pt x="471" y="468"/>
                      </a:lnTo>
                      <a:lnTo>
                        <a:pt x="479" y="487"/>
                      </a:lnTo>
                      <a:lnTo>
                        <a:pt x="487" y="506"/>
                      </a:lnTo>
                      <a:lnTo>
                        <a:pt x="495" y="525"/>
                      </a:lnTo>
                      <a:lnTo>
                        <a:pt x="507" y="538"/>
                      </a:lnTo>
                      <a:lnTo>
                        <a:pt x="517" y="551"/>
                      </a:lnTo>
                      <a:lnTo>
                        <a:pt x="530" y="562"/>
                      </a:lnTo>
                      <a:lnTo>
                        <a:pt x="543" y="574"/>
                      </a:lnTo>
                      <a:lnTo>
                        <a:pt x="556" y="584"/>
                      </a:lnTo>
                      <a:lnTo>
                        <a:pt x="570" y="593"/>
                      </a:lnTo>
                      <a:lnTo>
                        <a:pt x="586" y="600"/>
                      </a:lnTo>
                      <a:lnTo>
                        <a:pt x="602" y="605"/>
                      </a:lnTo>
                      <a:lnTo>
                        <a:pt x="617" y="607"/>
                      </a:lnTo>
                      <a:lnTo>
                        <a:pt x="632" y="607"/>
                      </a:lnTo>
                      <a:lnTo>
                        <a:pt x="646" y="607"/>
                      </a:lnTo>
                      <a:lnTo>
                        <a:pt x="660" y="607"/>
                      </a:lnTo>
                      <a:lnTo>
                        <a:pt x="674" y="605"/>
                      </a:lnTo>
                      <a:lnTo>
                        <a:pt x="688" y="604"/>
                      </a:lnTo>
                      <a:lnTo>
                        <a:pt x="701" y="601"/>
                      </a:lnTo>
                      <a:lnTo>
                        <a:pt x="715" y="599"/>
                      </a:lnTo>
                      <a:lnTo>
                        <a:pt x="713" y="601"/>
                      </a:lnTo>
                      <a:lnTo>
                        <a:pt x="705" y="607"/>
                      </a:lnTo>
                      <a:lnTo>
                        <a:pt x="692" y="614"/>
                      </a:lnTo>
                      <a:lnTo>
                        <a:pt x="673" y="621"/>
                      </a:lnTo>
                      <a:lnTo>
                        <a:pt x="647" y="627"/>
                      </a:lnTo>
                      <a:lnTo>
                        <a:pt x="616" y="629"/>
                      </a:lnTo>
                      <a:lnTo>
                        <a:pt x="578" y="625"/>
                      </a:lnTo>
                      <a:lnTo>
                        <a:pt x="532" y="616"/>
                      </a:lnTo>
                      <a:lnTo>
                        <a:pt x="544" y="643"/>
                      </a:lnTo>
                      <a:lnTo>
                        <a:pt x="555" y="670"/>
                      </a:lnTo>
                      <a:lnTo>
                        <a:pt x="567" y="697"/>
                      </a:lnTo>
                      <a:lnTo>
                        <a:pt x="578" y="723"/>
                      </a:lnTo>
                      <a:lnTo>
                        <a:pt x="590" y="750"/>
                      </a:lnTo>
                      <a:lnTo>
                        <a:pt x="601" y="778"/>
                      </a:lnTo>
                      <a:lnTo>
                        <a:pt x="613" y="804"/>
                      </a:lnTo>
                      <a:lnTo>
                        <a:pt x="624" y="832"/>
                      </a:lnTo>
                      <a:lnTo>
                        <a:pt x="814" y="984"/>
                      </a:lnTo>
                      <a:lnTo>
                        <a:pt x="789" y="979"/>
                      </a:lnTo>
                      <a:lnTo>
                        <a:pt x="766" y="971"/>
                      </a:lnTo>
                      <a:lnTo>
                        <a:pt x="743" y="960"/>
                      </a:lnTo>
                      <a:lnTo>
                        <a:pt x="722" y="946"/>
                      </a:lnTo>
                      <a:lnTo>
                        <a:pt x="701" y="931"/>
                      </a:lnTo>
                      <a:lnTo>
                        <a:pt x="682" y="913"/>
                      </a:lnTo>
                      <a:lnTo>
                        <a:pt x="662" y="897"/>
                      </a:lnTo>
                      <a:lnTo>
                        <a:pt x="643" y="880"/>
                      </a:lnTo>
                      <a:lnTo>
                        <a:pt x="659" y="935"/>
                      </a:lnTo>
                      <a:lnTo>
                        <a:pt x="668" y="988"/>
                      </a:lnTo>
                      <a:lnTo>
                        <a:pt x="672" y="1036"/>
                      </a:lnTo>
                      <a:lnTo>
                        <a:pt x="672" y="1078"/>
                      </a:lnTo>
                      <a:lnTo>
                        <a:pt x="669" y="1114"/>
                      </a:lnTo>
                      <a:lnTo>
                        <a:pt x="665" y="1140"/>
                      </a:lnTo>
                      <a:lnTo>
                        <a:pt x="661" y="1158"/>
                      </a:lnTo>
                      <a:lnTo>
                        <a:pt x="660" y="1163"/>
                      </a:lnTo>
                      <a:lnTo>
                        <a:pt x="660" y="1125"/>
                      </a:lnTo>
                      <a:lnTo>
                        <a:pt x="659" y="1087"/>
                      </a:lnTo>
                      <a:lnTo>
                        <a:pt x="657" y="1049"/>
                      </a:lnTo>
                      <a:lnTo>
                        <a:pt x="651" y="1012"/>
                      </a:lnTo>
                      <a:lnTo>
                        <a:pt x="644" y="976"/>
                      </a:lnTo>
                      <a:lnTo>
                        <a:pt x="635" y="939"/>
                      </a:lnTo>
                      <a:lnTo>
                        <a:pt x="622" y="903"/>
                      </a:lnTo>
                      <a:lnTo>
                        <a:pt x="606" y="869"/>
                      </a:lnTo>
                      <a:lnTo>
                        <a:pt x="598" y="854"/>
                      </a:lnTo>
                      <a:lnTo>
                        <a:pt x="591" y="839"/>
                      </a:lnTo>
                      <a:lnTo>
                        <a:pt x="583" y="822"/>
                      </a:lnTo>
                      <a:lnTo>
                        <a:pt x="576" y="807"/>
                      </a:lnTo>
                      <a:lnTo>
                        <a:pt x="569" y="791"/>
                      </a:lnTo>
                      <a:lnTo>
                        <a:pt x="562" y="776"/>
                      </a:lnTo>
                      <a:lnTo>
                        <a:pt x="555" y="760"/>
                      </a:lnTo>
                      <a:lnTo>
                        <a:pt x="548" y="745"/>
                      </a:lnTo>
                      <a:lnTo>
                        <a:pt x="545" y="767"/>
                      </a:lnTo>
                      <a:lnTo>
                        <a:pt x="538" y="795"/>
                      </a:lnTo>
                      <a:lnTo>
                        <a:pt x="525" y="828"/>
                      </a:lnTo>
                      <a:lnTo>
                        <a:pt x="509" y="863"/>
                      </a:lnTo>
                      <a:lnTo>
                        <a:pt x="490" y="897"/>
                      </a:lnTo>
                      <a:lnTo>
                        <a:pt x="465" y="930"/>
                      </a:lnTo>
                      <a:lnTo>
                        <a:pt x="438" y="957"/>
                      </a:lnTo>
                      <a:lnTo>
                        <a:pt x="408" y="978"/>
                      </a:lnTo>
                      <a:lnTo>
                        <a:pt x="409" y="977"/>
                      </a:lnTo>
                      <a:lnTo>
                        <a:pt x="414" y="972"/>
                      </a:lnTo>
                      <a:lnTo>
                        <a:pt x="419" y="965"/>
                      </a:lnTo>
                      <a:lnTo>
                        <a:pt x="426" y="955"/>
                      </a:lnTo>
                      <a:lnTo>
                        <a:pt x="435" y="945"/>
                      </a:lnTo>
                      <a:lnTo>
                        <a:pt x="445" y="931"/>
                      </a:lnTo>
                      <a:lnTo>
                        <a:pt x="455" y="917"/>
                      </a:lnTo>
                      <a:lnTo>
                        <a:pt x="464" y="902"/>
                      </a:lnTo>
                      <a:lnTo>
                        <a:pt x="475" y="882"/>
                      </a:lnTo>
                      <a:lnTo>
                        <a:pt x="486" y="857"/>
                      </a:lnTo>
                      <a:lnTo>
                        <a:pt x="499" y="827"/>
                      </a:lnTo>
                      <a:lnTo>
                        <a:pt x="510" y="797"/>
                      </a:lnTo>
                      <a:lnTo>
                        <a:pt x="522" y="769"/>
                      </a:lnTo>
                      <a:lnTo>
                        <a:pt x="531" y="746"/>
                      </a:lnTo>
                      <a:lnTo>
                        <a:pt x="537" y="730"/>
                      </a:lnTo>
                      <a:lnTo>
                        <a:pt x="539" y="725"/>
                      </a:lnTo>
                      <a:lnTo>
                        <a:pt x="528" y="697"/>
                      </a:lnTo>
                      <a:lnTo>
                        <a:pt x="511" y="658"/>
                      </a:lnTo>
                      <a:lnTo>
                        <a:pt x="493" y="612"/>
                      </a:lnTo>
                      <a:lnTo>
                        <a:pt x="473" y="561"/>
                      </a:lnTo>
                      <a:lnTo>
                        <a:pt x="454" y="511"/>
                      </a:lnTo>
                      <a:lnTo>
                        <a:pt x="437" y="467"/>
                      </a:lnTo>
                      <a:lnTo>
                        <a:pt x="422" y="431"/>
                      </a:lnTo>
                      <a:lnTo>
                        <a:pt x="412" y="407"/>
                      </a:lnTo>
                      <a:lnTo>
                        <a:pt x="404" y="388"/>
                      </a:lnTo>
                      <a:lnTo>
                        <a:pt x="396" y="370"/>
                      </a:lnTo>
                      <a:lnTo>
                        <a:pt x="388" y="353"/>
                      </a:lnTo>
                      <a:lnTo>
                        <a:pt x="379" y="334"/>
                      </a:lnTo>
                      <a:lnTo>
                        <a:pt x="370" y="317"/>
                      </a:lnTo>
                      <a:lnTo>
                        <a:pt x="359" y="300"/>
                      </a:lnTo>
                      <a:lnTo>
                        <a:pt x="349" y="282"/>
                      </a:lnTo>
                      <a:lnTo>
                        <a:pt x="337" y="266"/>
                      </a:lnTo>
                      <a:lnTo>
                        <a:pt x="327" y="253"/>
                      </a:lnTo>
                      <a:lnTo>
                        <a:pt x="314" y="240"/>
                      </a:lnTo>
                      <a:lnTo>
                        <a:pt x="299" y="225"/>
                      </a:lnTo>
                      <a:lnTo>
                        <a:pt x="283" y="210"/>
                      </a:lnTo>
                      <a:lnTo>
                        <a:pt x="265" y="194"/>
                      </a:lnTo>
                      <a:lnTo>
                        <a:pt x="245" y="177"/>
                      </a:lnTo>
                      <a:lnTo>
                        <a:pt x="223" y="161"/>
                      </a:lnTo>
                      <a:lnTo>
                        <a:pt x="202" y="145"/>
                      </a:lnTo>
                      <a:lnTo>
                        <a:pt x="179" y="129"/>
                      </a:lnTo>
                      <a:lnTo>
                        <a:pt x="154" y="114"/>
                      </a:lnTo>
                      <a:lnTo>
                        <a:pt x="129" y="100"/>
                      </a:lnTo>
                      <a:lnTo>
                        <a:pt x="104" y="88"/>
                      </a:lnTo>
                      <a:lnTo>
                        <a:pt x="78" y="77"/>
                      </a:lnTo>
                      <a:lnTo>
                        <a:pt x="52" y="68"/>
                      </a:lnTo>
                      <a:lnTo>
                        <a:pt x="26" y="60"/>
                      </a:lnTo>
                      <a:lnTo>
                        <a:pt x="0" y="55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30" y="1"/>
                      </a:lnTo>
                      <a:lnTo>
                        <a:pt x="43" y="2"/>
                      </a:lnTo>
                      <a:lnTo>
                        <a:pt x="56" y="4"/>
                      </a:lnTo>
                      <a:lnTo>
                        <a:pt x="70" y="6"/>
                      </a:lnTo>
                      <a:lnTo>
                        <a:pt x="85" y="9"/>
                      </a:lnTo>
                      <a:lnTo>
                        <a:pt x="99" y="13"/>
                      </a:lnTo>
                      <a:lnTo>
                        <a:pt x="113" y="17"/>
                      </a:lnTo>
                      <a:lnTo>
                        <a:pt x="126" y="23"/>
                      </a:lnTo>
                      <a:lnTo>
                        <a:pt x="138" y="29"/>
                      </a:lnTo>
                      <a:lnTo>
                        <a:pt x="151" y="36"/>
                      </a:lnTo>
                      <a:lnTo>
                        <a:pt x="164" y="43"/>
                      </a:lnTo>
                      <a:lnTo>
                        <a:pt x="176" y="50"/>
                      </a:lnTo>
                      <a:lnTo>
                        <a:pt x="189" y="57"/>
                      </a:lnTo>
                      <a:lnTo>
                        <a:pt x="200" y="65"/>
                      </a:lnTo>
                      <a:lnTo>
                        <a:pt x="212" y="74"/>
                      </a:lnTo>
                      <a:lnTo>
                        <a:pt x="223" y="82"/>
                      </a:lnTo>
                      <a:lnTo>
                        <a:pt x="235" y="91"/>
                      </a:lnTo>
                      <a:lnTo>
                        <a:pt x="246" y="100"/>
                      </a:lnTo>
                      <a:lnTo>
                        <a:pt x="258" y="109"/>
                      </a:lnTo>
                      <a:lnTo>
                        <a:pt x="268" y="120"/>
                      </a:lnTo>
                      <a:lnTo>
                        <a:pt x="279" y="130"/>
                      </a:lnTo>
                      <a:lnTo>
                        <a:pt x="289" y="141"/>
                      </a:lnTo>
                      <a:lnTo>
                        <a:pt x="297" y="149"/>
                      </a:lnTo>
                      <a:lnTo>
                        <a:pt x="305" y="158"/>
                      </a:lnTo>
                      <a:lnTo>
                        <a:pt x="313" y="166"/>
                      </a:lnTo>
                      <a:lnTo>
                        <a:pt x="323" y="174"/>
                      </a:lnTo>
                      <a:lnTo>
                        <a:pt x="331" y="183"/>
                      </a:lnTo>
                      <a:lnTo>
                        <a:pt x="339" y="191"/>
                      </a:lnTo>
                      <a:lnTo>
                        <a:pt x="348" y="199"/>
                      </a:lnTo>
                      <a:lnTo>
                        <a:pt x="356" y="207"/>
                      </a:lnTo>
                      <a:lnTo>
                        <a:pt x="362" y="199"/>
                      </a:lnTo>
                      <a:lnTo>
                        <a:pt x="367" y="190"/>
                      </a:lnTo>
                      <a:lnTo>
                        <a:pt x="373" y="180"/>
                      </a:lnTo>
                      <a:lnTo>
                        <a:pt x="379" y="168"/>
                      </a:lnTo>
                      <a:lnTo>
                        <a:pt x="385" y="157"/>
                      </a:lnTo>
                      <a:lnTo>
                        <a:pt x="390" y="145"/>
                      </a:lnTo>
                      <a:lnTo>
                        <a:pt x="397" y="135"/>
                      </a:lnTo>
                      <a:lnTo>
                        <a:pt x="404" y="126"/>
                      </a:lnTo>
                      <a:lnTo>
                        <a:pt x="420" y="113"/>
                      </a:lnTo>
                      <a:lnTo>
                        <a:pt x="440" y="105"/>
                      </a:lnTo>
                      <a:lnTo>
                        <a:pt x="463" y="101"/>
                      </a:lnTo>
                      <a:lnTo>
                        <a:pt x="488" y="101"/>
                      </a:lnTo>
                      <a:lnTo>
                        <a:pt x="513" y="105"/>
                      </a:lnTo>
                      <a:lnTo>
                        <a:pt x="534" y="112"/>
                      </a:lnTo>
                      <a:lnTo>
                        <a:pt x="554" y="121"/>
                      </a:lnTo>
                      <a:lnTo>
                        <a:pt x="569" y="134"/>
                      </a:lnTo>
                      <a:lnTo>
                        <a:pt x="592" y="168"/>
                      </a:lnTo>
                      <a:lnTo>
                        <a:pt x="605" y="204"/>
                      </a:lnTo>
                      <a:lnTo>
                        <a:pt x="610" y="242"/>
                      </a:lnTo>
                      <a:lnTo>
                        <a:pt x="613" y="281"/>
                      </a:lnTo>
                      <a:lnTo>
                        <a:pt x="612" y="320"/>
                      </a:lnTo>
                      <a:lnTo>
                        <a:pt x="610" y="361"/>
                      </a:lnTo>
                      <a:lnTo>
                        <a:pt x="612" y="401"/>
                      </a:lnTo>
                      <a:lnTo>
                        <a:pt x="617" y="440"/>
                      </a:lnTo>
                      <a:lnTo>
                        <a:pt x="630" y="433"/>
                      </a:lnTo>
                      <a:lnTo>
                        <a:pt x="644" y="426"/>
                      </a:lnTo>
                      <a:lnTo>
                        <a:pt x="657" y="420"/>
                      </a:lnTo>
                      <a:lnTo>
                        <a:pt x="670" y="415"/>
                      </a:lnTo>
                      <a:lnTo>
                        <a:pt x="684" y="410"/>
                      </a:lnTo>
                      <a:lnTo>
                        <a:pt x="699" y="407"/>
                      </a:lnTo>
                      <a:lnTo>
                        <a:pt x="713" y="403"/>
                      </a:lnTo>
                      <a:lnTo>
                        <a:pt x="728" y="401"/>
                      </a:lnTo>
                      <a:lnTo>
                        <a:pt x="742" y="400"/>
                      </a:lnTo>
                      <a:lnTo>
                        <a:pt x="757" y="399"/>
                      </a:lnTo>
                      <a:lnTo>
                        <a:pt x="771" y="400"/>
                      </a:lnTo>
                      <a:lnTo>
                        <a:pt x="786" y="402"/>
                      </a:lnTo>
                      <a:lnTo>
                        <a:pt x="799" y="404"/>
                      </a:lnTo>
                      <a:lnTo>
                        <a:pt x="814" y="409"/>
                      </a:lnTo>
                      <a:lnTo>
                        <a:pt x="828" y="416"/>
                      </a:lnTo>
                      <a:lnTo>
                        <a:pt x="842" y="423"/>
                      </a:lnTo>
                      <a:lnTo>
                        <a:pt x="858" y="433"/>
                      </a:lnTo>
                      <a:lnTo>
                        <a:pt x="874" y="444"/>
                      </a:lnTo>
                      <a:lnTo>
                        <a:pt x="889" y="456"/>
                      </a:lnTo>
                      <a:lnTo>
                        <a:pt x="902" y="470"/>
                      </a:lnTo>
                      <a:lnTo>
                        <a:pt x="912" y="485"/>
                      </a:lnTo>
                      <a:lnTo>
                        <a:pt x="919" y="501"/>
                      </a:lnTo>
                      <a:lnTo>
                        <a:pt x="923" y="518"/>
                      </a:lnTo>
                      <a:lnTo>
                        <a:pt x="921" y="537"/>
                      </a:lnTo>
                      <a:lnTo>
                        <a:pt x="917" y="563"/>
                      </a:lnTo>
                      <a:lnTo>
                        <a:pt x="909" y="590"/>
                      </a:lnTo>
                      <a:lnTo>
                        <a:pt x="898" y="615"/>
                      </a:lnTo>
                      <a:lnTo>
                        <a:pt x="887" y="639"/>
                      </a:lnTo>
                      <a:lnTo>
                        <a:pt x="872" y="662"/>
                      </a:lnTo>
                      <a:lnTo>
                        <a:pt x="856" y="683"/>
                      </a:lnTo>
                      <a:lnTo>
                        <a:pt x="839" y="704"/>
                      </a:lnTo>
                      <a:lnTo>
                        <a:pt x="819" y="722"/>
                      </a:lnTo>
                      <a:lnTo>
                        <a:pt x="835" y="729"/>
                      </a:lnTo>
                      <a:lnTo>
                        <a:pt x="852" y="736"/>
                      </a:lnTo>
                      <a:lnTo>
                        <a:pt x="870" y="743"/>
                      </a:lnTo>
                      <a:lnTo>
                        <a:pt x="887" y="751"/>
                      </a:lnTo>
                      <a:lnTo>
                        <a:pt x="904" y="760"/>
                      </a:lnTo>
                      <a:lnTo>
                        <a:pt x="921" y="768"/>
                      </a:lnTo>
                      <a:lnTo>
                        <a:pt x="938" y="779"/>
                      </a:lnTo>
                      <a:lnTo>
                        <a:pt x="954" y="788"/>
                      </a:lnTo>
                      <a:lnTo>
                        <a:pt x="986" y="811"/>
                      </a:lnTo>
                      <a:lnTo>
                        <a:pt x="1010" y="835"/>
                      </a:lnTo>
                      <a:lnTo>
                        <a:pt x="1027" y="860"/>
                      </a:lnTo>
                      <a:lnTo>
                        <a:pt x="1039" y="886"/>
                      </a:lnTo>
                      <a:lnTo>
                        <a:pt x="1044" y="911"/>
                      </a:lnTo>
                      <a:lnTo>
                        <a:pt x="1044" y="938"/>
                      </a:lnTo>
                      <a:lnTo>
                        <a:pt x="1040" y="964"/>
                      </a:lnTo>
                      <a:lnTo>
                        <a:pt x="1032" y="992"/>
                      </a:lnTo>
                      <a:lnTo>
                        <a:pt x="1025" y="1010"/>
                      </a:lnTo>
                      <a:lnTo>
                        <a:pt x="1017" y="1029"/>
                      </a:lnTo>
                      <a:lnTo>
                        <a:pt x="1008" y="1046"/>
                      </a:lnTo>
                      <a:lnTo>
                        <a:pt x="997" y="1063"/>
                      </a:lnTo>
                      <a:lnTo>
                        <a:pt x="985" y="1078"/>
                      </a:lnTo>
                      <a:lnTo>
                        <a:pt x="970" y="1091"/>
                      </a:lnTo>
                      <a:lnTo>
                        <a:pt x="953" y="1100"/>
                      </a:lnTo>
                      <a:lnTo>
                        <a:pt x="932" y="1106"/>
                      </a:lnTo>
                      <a:lnTo>
                        <a:pt x="920" y="1108"/>
                      </a:lnTo>
                      <a:lnTo>
                        <a:pt x="909" y="1109"/>
                      </a:lnTo>
                      <a:lnTo>
                        <a:pt x="896" y="1112"/>
                      </a:lnTo>
                      <a:lnTo>
                        <a:pt x="885" y="1113"/>
                      </a:lnTo>
                      <a:lnTo>
                        <a:pt x="873" y="1114"/>
                      </a:lnTo>
                      <a:lnTo>
                        <a:pt x="860" y="1115"/>
                      </a:lnTo>
                      <a:lnTo>
                        <a:pt x="849" y="1115"/>
                      </a:lnTo>
                      <a:lnTo>
                        <a:pt x="837" y="1115"/>
                      </a:lnTo>
                      <a:lnTo>
                        <a:pt x="843" y="1125"/>
                      </a:lnTo>
                      <a:lnTo>
                        <a:pt x="848" y="1136"/>
                      </a:lnTo>
                      <a:lnTo>
                        <a:pt x="852" y="1148"/>
                      </a:lnTo>
                      <a:lnTo>
                        <a:pt x="858" y="1160"/>
                      </a:lnTo>
                      <a:lnTo>
                        <a:pt x="862" y="1173"/>
                      </a:lnTo>
                      <a:lnTo>
                        <a:pt x="866" y="1185"/>
                      </a:lnTo>
                      <a:lnTo>
                        <a:pt x="870" y="1197"/>
                      </a:lnTo>
                      <a:lnTo>
                        <a:pt x="872" y="1208"/>
                      </a:lnTo>
                      <a:lnTo>
                        <a:pt x="840" y="1213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064" name="Freeform 92" descr="Зеленый мрамор"/>
                <p:cNvSpPr>
                  <a:spLocks/>
                </p:cNvSpPr>
                <p:nvPr/>
              </p:nvSpPr>
              <p:spPr bwMode="auto">
                <a:xfrm>
                  <a:off x="2371" y="2040"/>
                  <a:ext cx="275" cy="509"/>
                </a:xfrm>
                <a:custGeom>
                  <a:avLst/>
                  <a:gdLst>
                    <a:gd name="T0" fmla="*/ 8 w 548"/>
                    <a:gd name="T1" fmla="*/ 15 h 1019"/>
                    <a:gd name="T2" fmla="*/ 9 w 548"/>
                    <a:gd name="T3" fmla="*/ 14 h 1019"/>
                    <a:gd name="T4" fmla="*/ 9 w 548"/>
                    <a:gd name="T5" fmla="*/ 13 h 1019"/>
                    <a:gd name="T6" fmla="*/ 8 w 548"/>
                    <a:gd name="T7" fmla="*/ 13 h 1019"/>
                    <a:gd name="T8" fmla="*/ 7 w 548"/>
                    <a:gd name="T9" fmla="*/ 14 h 1019"/>
                    <a:gd name="T10" fmla="*/ 6 w 548"/>
                    <a:gd name="T11" fmla="*/ 14 h 1019"/>
                    <a:gd name="T12" fmla="*/ 4 w 548"/>
                    <a:gd name="T13" fmla="*/ 14 h 1019"/>
                    <a:gd name="T14" fmla="*/ 4 w 548"/>
                    <a:gd name="T15" fmla="*/ 13 h 1019"/>
                    <a:gd name="T16" fmla="*/ 4 w 548"/>
                    <a:gd name="T17" fmla="*/ 12 h 1019"/>
                    <a:gd name="T18" fmla="*/ 5 w 548"/>
                    <a:gd name="T19" fmla="*/ 10 h 1019"/>
                    <a:gd name="T20" fmla="*/ 6 w 548"/>
                    <a:gd name="T21" fmla="*/ 9 h 1019"/>
                    <a:gd name="T22" fmla="*/ 5 w 548"/>
                    <a:gd name="T23" fmla="*/ 9 h 1019"/>
                    <a:gd name="T24" fmla="*/ 4 w 548"/>
                    <a:gd name="T25" fmla="*/ 9 h 1019"/>
                    <a:gd name="T26" fmla="*/ 3 w 548"/>
                    <a:gd name="T27" fmla="*/ 8 h 1019"/>
                    <a:gd name="T28" fmla="*/ 2 w 548"/>
                    <a:gd name="T29" fmla="*/ 8 h 1019"/>
                    <a:gd name="T30" fmla="*/ 2 w 548"/>
                    <a:gd name="T31" fmla="*/ 8 h 1019"/>
                    <a:gd name="T32" fmla="*/ 1 w 548"/>
                    <a:gd name="T33" fmla="*/ 7 h 1019"/>
                    <a:gd name="T34" fmla="*/ 1 w 548"/>
                    <a:gd name="T35" fmla="*/ 7 h 1019"/>
                    <a:gd name="T36" fmla="*/ 1 w 548"/>
                    <a:gd name="T37" fmla="*/ 6 h 1019"/>
                    <a:gd name="T38" fmla="*/ 1 w 548"/>
                    <a:gd name="T39" fmla="*/ 5 h 1019"/>
                    <a:gd name="T40" fmla="*/ 2 w 548"/>
                    <a:gd name="T41" fmla="*/ 4 h 1019"/>
                    <a:gd name="T42" fmla="*/ 2 w 548"/>
                    <a:gd name="T43" fmla="*/ 3 h 1019"/>
                    <a:gd name="T44" fmla="*/ 1 w 548"/>
                    <a:gd name="T45" fmla="*/ 3 h 1019"/>
                    <a:gd name="T46" fmla="*/ 1 w 548"/>
                    <a:gd name="T47" fmla="*/ 2 h 1019"/>
                    <a:gd name="T48" fmla="*/ 1 w 548"/>
                    <a:gd name="T49" fmla="*/ 1 h 1019"/>
                    <a:gd name="T50" fmla="*/ 1 w 548"/>
                    <a:gd name="T51" fmla="*/ 0 h 1019"/>
                    <a:gd name="T52" fmla="*/ 2 w 548"/>
                    <a:gd name="T53" fmla="*/ 0 h 1019"/>
                    <a:gd name="T54" fmla="*/ 2 w 548"/>
                    <a:gd name="T55" fmla="*/ 0 h 1019"/>
                    <a:gd name="T56" fmla="*/ 3 w 548"/>
                    <a:gd name="T57" fmla="*/ 0 h 1019"/>
                    <a:gd name="T58" fmla="*/ 3 w 548"/>
                    <a:gd name="T59" fmla="*/ 1 h 1019"/>
                    <a:gd name="T60" fmla="*/ 2 w 548"/>
                    <a:gd name="T61" fmla="*/ 0 h 1019"/>
                    <a:gd name="T62" fmla="*/ 1 w 548"/>
                    <a:gd name="T63" fmla="*/ 1 h 1019"/>
                    <a:gd name="T64" fmla="*/ 2 w 548"/>
                    <a:gd name="T65" fmla="*/ 2 h 1019"/>
                    <a:gd name="T66" fmla="*/ 3 w 548"/>
                    <a:gd name="T67" fmla="*/ 2 h 1019"/>
                    <a:gd name="T68" fmla="*/ 4 w 548"/>
                    <a:gd name="T69" fmla="*/ 3 h 1019"/>
                    <a:gd name="T70" fmla="*/ 4 w 548"/>
                    <a:gd name="T71" fmla="*/ 3 h 1019"/>
                    <a:gd name="T72" fmla="*/ 3 w 548"/>
                    <a:gd name="T73" fmla="*/ 3 h 1019"/>
                    <a:gd name="T74" fmla="*/ 2 w 548"/>
                    <a:gd name="T75" fmla="*/ 4 h 1019"/>
                    <a:gd name="T76" fmla="*/ 2 w 548"/>
                    <a:gd name="T77" fmla="*/ 5 h 1019"/>
                    <a:gd name="T78" fmla="*/ 1 w 548"/>
                    <a:gd name="T79" fmla="*/ 6 h 1019"/>
                    <a:gd name="T80" fmla="*/ 2 w 548"/>
                    <a:gd name="T81" fmla="*/ 6 h 1019"/>
                    <a:gd name="T82" fmla="*/ 3 w 548"/>
                    <a:gd name="T83" fmla="*/ 7 h 1019"/>
                    <a:gd name="T84" fmla="*/ 4 w 548"/>
                    <a:gd name="T85" fmla="*/ 7 h 1019"/>
                    <a:gd name="T86" fmla="*/ 5 w 548"/>
                    <a:gd name="T87" fmla="*/ 8 h 1019"/>
                    <a:gd name="T88" fmla="*/ 6 w 548"/>
                    <a:gd name="T89" fmla="*/ 8 h 1019"/>
                    <a:gd name="T90" fmla="*/ 6 w 548"/>
                    <a:gd name="T91" fmla="*/ 8 h 1019"/>
                    <a:gd name="T92" fmla="*/ 6 w 548"/>
                    <a:gd name="T93" fmla="*/ 9 h 1019"/>
                    <a:gd name="T94" fmla="*/ 5 w 548"/>
                    <a:gd name="T95" fmla="*/ 11 h 1019"/>
                    <a:gd name="T96" fmla="*/ 4 w 548"/>
                    <a:gd name="T97" fmla="*/ 12 h 1019"/>
                    <a:gd name="T98" fmla="*/ 5 w 548"/>
                    <a:gd name="T99" fmla="*/ 13 h 1019"/>
                    <a:gd name="T100" fmla="*/ 6 w 548"/>
                    <a:gd name="T101" fmla="*/ 13 h 1019"/>
                    <a:gd name="T102" fmla="*/ 7 w 548"/>
                    <a:gd name="T103" fmla="*/ 13 h 1019"/>
                    <a:gd name="T104" fmla="*/ 8 w 548"/>
                    <a:gd name="T105" fmla="*/ 13 h 1019"/>
                    <a:gd name="T106" fmla="*/ 9 w 548"/>
                    <a:gd name="T107" fmla="*/ 12 h 1019"/>
                    <a:gd name="T108" fmla="*/ 9 w 548"/>
                    <a:gd name="T109" fmla="*/ 15 h 101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548"/>
                    <a:gd name="T166" fmla="*/ 0 h 1019"/>
                    <a:gd name="T167" fmla="*/ 548 w 548"/>
                    <a:gd name="T168" fmla="*/ 1019 h 1019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548" h="1019">
                      <a:moveTo>
                        <a:pt x="492" y="1019"/>
                      </a:moveTo>
                      <a:lnTo>
                        <a:pt x="496" y="1005"/>
                      </a:lnTo>
                      <a:lnTo>
                        <a:pt x="502" y="989"/>
                      </a:lnTo>
                      <a:lnTo>
                        <a:pt x="508" y="970"/>
                      </a:lnTo>
                      <a:lnTo>
                        <a:pt x="513" y="953"/>
                      </a:lnTo>
                      <a:lnTo>
                        <a:pt x="517" y="935"/>
                      </a:lnTo>
                      <a:lnTo>
                        <a:pt x="518" y="916"/>
                      </a:lnTo>
                      <a:lnTo>
                        <a:pt x="518" y="898"/>
                      </a:lnTo>
                      <a:lnTo>
                        <a:pt x="516" y="882"/>
                      </a:lnTo>
                      <a:lnTo>
                        <a:pt x="510" y="880"/>
                      </a:lnTo>
                      <a:lnTo>
                        <a:pt x="498" y="884"/>
                      </a:lnTo>
                      <a:lnTo>
                        <a:pt x="478" y="892"/>
                      </a:lnTo>
                      <a:lnTo>
                        <a:pt x="455" y="902"/>
                      </a:lnTo>
                      <a:lnTo>
                        <a:pt x="430" y="913"/>
                      </a:lnTo>
                      <a:lnTo>
                        <a:pt x="404" y="924"/>
                      </a:lnTo>
                      <a:lnTo>
                        <a:pt x="380" y="933"/>
                      </a:lnTo>
                      <a:lnTo>
                        <a:pt x="359" y="940"/>
                      </a:lnTo>
                      <a:lnTo>
                        <a:pt x="329" y="945"/>
                      </a:lnTo>
                      <a:lnTo>
                        <a:pt x="301" y="941"/>
                      </a:lnTo>
                      <a:lnTo>
                        <a:pt x="273" y="933"/>
                      </a:lnTo>
                      <a:lnTo>
                        <a:pt x="249" y="920"/>
                      </a:lnTo>
                      <a:lnTo>
                        <a:pt x="228" y="902"/>
                      </a:lnTo>
                      <a:lnTo>
                        <a:pt x="212" y="883"/>
                      </a:lnTo>
                      <a:lnTo>
                        <a:pt x="202" y="861"/>
                      </a:lnTo>
                      <a:lnTo>
                        <a:pt x="197" y="839"/>
                      </a:lnTo>
                      <a:lnTo>
                        <a:pt x="199" y="803"/>
                      </a:lnTo>
                      <a:lnTo>
                        <a:pt x="207" y="770"/>
                      </a:lnTo>
                      <a:lnTo>
                        <a:pt x="220" y="736"/>
                      </a:lnTo>
                      <a:lnTo>
                        <a:pt x="237" y="704"/>
                      </a:lnTo>
                      <a:lnTo>
                        <a:pt x="258" y="673"/>
                      </a:lnTo>
                      <a:lnTo>
                        <a:pt x="280" y="642"/>
                      </a:lnTo>
                      <a:lnTo>
                        <a:pt x="303" y="612"/>
                      </a:lnTo>
                      <a:lnTo>
                        <a:pt x="326" y="582"/>
                      </a:lnTo>
                      <a:lnTo>
                        <a:pt x="310" y="582"/>
                      </a:lnTo>
                      <a:lnTo>
                        <a:pt x="295" y="582"/>
                      </a:lnTo>
                      <a:lnTo>
                        <a:pt x="279" y="582"/>
                      </a:lnTo>
                      <a:lnTo>
                        <a:pt x="264" y="581"/>
                      </a:lnTo>
                      <a:lnTo>
                        <a:pt x="248" y="581"/>
                      </a:lnTo>
                      <a:lnTo>
                        <a:pt x="231" y="580"/>
                      </a:lnTo>
                      <a:lnTo>
                        <a:pt x="215" y="579"/>
                      </a:lnTo>
                      <a:lnTo>
                        <a:pt x="199" y="577"/>
                      </a:lnTo>
                      <a:lnTo>
                        <a:pt x="181" y="575"/>
                      </a:lnTo>
                      <a:lnTo>
                        <a:pt x="162" y="572"/>
                      </a:lnTo>
                      <a:lnTo>
                        <a:pt x="144" y="567"/>
                      </a:lnTo>
                      <a:lnTo>
                        <a:pt x="124" y="560"/>
                      </a:lnTo>
                      <a:lnTo>
                        <a:pt x="106" y="553"/>
                      </a:lnTo>
                      <a:lnTo>
                        <a:pt x="87" y="544"/>
                      </a:lnTo>
                      <a:lnTo>
                        <a:pt x="70" y="535"/>
                      </a:lnTo>
                      <a:lnTo>
                        <a:pt x="54" y="523"/>
                      </a:lnTo>
                      <a:lnTo>
                        <a:pt x="39" y="512"/>
                      </a:lnTo>
                      <a:lnTo>
                        <a:pt x="26" y="498"/>
                      </a:lnTo>
                      <a:lnTo>
                        <a:pt x="15" y="484"/>
                      </a:lnTo>
                      <a:lnTo>
                        <a:pt x="7" y="469"/>
                      </a:lnTo>
                      <a:lnTo>
                        <a:pt x="2" y="453"/>
                      </a:lnTo>
                      <a:lnTo>
                        <a:pt x="0" y="436"/>
                      </a:lnTo>
                      <a:lnTo>
                        <a:pt x="1" y="419"/>
                      </a:lnTo>
                      <a:lnTo>
                        <a:pt x="6" y="400"/>
                      </a:lnTo>
                      <a:lnTo>
                        <a:pt x="16" y="375"/>
                      </a:lnTo>
                      <a:lnTo>
                        <a:pt x="28" y="351"/>
                      </a:lnTo>
                      <a:lnTo>
                        <a:pt x="40" y="328"/>
                      </a:lnTo>
                      <a:lnTo>
                        <a:pt x="55" y="307"/>
                      </a:lnTo>
                      <a:lnTo>
                        <a:pt x="71" y="288"/>
                      </a:lnTo>
                      <a:lnTo>
                        <a:pt x="87" y="271"/>
                      </a:lnTo>
                      <a:lnTo>
                        <a:pt x="106" y="255"/>
                      </a:lnTo>
                      <a:lnTo>
                        <a:pt x="125" y="241"/>
                      </a:lnTo>
                      <a:lnTo>
                        <a:pt x="107" y="233"/>
                      </a:lnTo>
                      <a:lnTo>
                        <a:pt x="89" y="224"/>
                      </a:lnTo>
                      <a:lnTo>
                        <a:pt x="73" y="211"/>
                      </a:lnTo>
                      <a:lnTo>
                        <a:pt x="59" y="197"/>
                      </a:lnTo>
                      <a:lnTo>
                        <a:pt x="46" y="182"/>
                      </a:lnTo>
                      <a:lnTo>
                        <a:pt x="37" y="165"/>
                      </a:lnTo>
                      <a:lnTo>
                        <a:pt x="30" y="147"/>
                      </a:lnTo>
                      <a:lnTo>
                        <a:pt x="26" y="127"/>
                      </a:lnTo>
                      <a:lnTo>
                        <a:pt x="26" y="110"/>
                      </a:lnTo>
                      <a:lnTo>
                        <a:pt x="29" y="95"/>
                      </a:lnTo>
                      <a:lnTo>
                        <a:pt x="33" y="80"/>
                      </a:lnTo>
                      <a:lnTo>
                        <a:pt x="39" y="65"/>
                      </a:lnTo>
                      <a:lnTo>
                        <a:pt x="48" y="52"/>
                      </a:lnTo>
                      <a:lnTo>
                        <a:pt x="58" y="41"/>
                      </a:lnTo>
                      <a:lnTo>
                        <a:pt x="69" y="30"/>
                      </a:lnTo>
                      <a:lnTo>
                        <a:pt x="82" y="21"/>
                      </a:lnTo>
                      <a:lnTo>
                        <a:pt x="96" y="13"/>
                      </a:lnTo>
                      <a:lnTo>
                        <a:pt x="111" y="7"/>
                      </a:lnTo>
                      <a:lnTo>
                        <a:pt x="125" y="4"/>
                      </a:lnTo>
                      <a:lnTo>
                        <a:pt x="142" y="2"/>
                      </a:lnTo>
                      <a:lnTo>
                        <a:pt x="159" y="0"/>
                      </a:lnTo>
                      <a:lnTo>
                        <a:pt x="175" y="3"/>
                      </a:lnTo>
                      <a:lnTo>
                        <a:pt x="192" y="6"/>
                      </a:lnTo>
                      <a:lnTo>
                        <a:pt x="208" y="13"/>
                      </a:lnTo>
                      <a:lnTo>
                        <a:pt x="182" y="70"/>
                      </a:lnTo>
                      <a:lnTo>
                        <a:pt x="164" y="61"/>
                      </a:lnTo>
                      <a:lnTo>
                        <a:pt x="140" y="55"/>
                      </a:lnTo>
                      <a:lnTo>
                        <a:pt x="115" y="52"/>
                      </a:lnTo>
                      <a:lnTo>
                        <a:pt x="91" y="55"/>
                      </a:lnTo>
                      <a:lnTo>
                        <a:pt x="73" y="61"/>
                      </a:lnTo>
                      <a:lnTo>
                        <a:pt x="62" y="75"/>
                      </a:lnTo>
                      <a:lnTo>
                        <a:pt x="62" y="98"/>
                      </a:lnTo>
                      <a:lnTo>
                        <a:pt x="76" y="129"/>
                      </a:lnTo>
                      <a:lnTo>
                        <a:pt x="92" y="147"/>
                      </a:lnTo>
                      <a:lnTo>
                        <a:pt x="113" y="162"/>
                      </a:lnTo>
                      <a:lnTo>
                        <a:pt x="137" y="174"/>
                      </a:lnTo>
                      <a:lnTo>
                        <a:pt x="162" y="184"/>
                      </a:lnTo>
                      <a:lnTo>
                        <a:pt x="185" y="192"/>
                      </a:lnTo>
                      <a:lnTo>
                        <a:pt x="205" y="196"/>
                      </a:lnTo>
                      <a:lnTo>
                        <a:pt x="219" y="200"/>
                      </a:lnTo>
                      <a:lnTo>
                        <a:pt x="225" y="201"/>
                      </a:lnTo>
                      <a:lnTo>
                        <a:pt x="222" y="203"/>
                      </a:lnTo>
                      <a:lnTo>
                        <a:pt x="214" y="209"/>
                      </a:lnTo>
                      <a:lnTo>
                        <a:pt x="204" y="217"/>
                      </a:lnTo>
                      <a:lnTo>
                        <a:pt x="189" y="227"/>
                      </a:lnTo>
                      <a:lnTo>
                        <a:pt x="173" y="241"/>
                      </a:lnTo>
                      <a:lnTo>
                        <a:pt x="155" y="256"/>
                      </a:lnTo>
                      <a:lnTo>
                        <a:pt x="137" y="272"/>
                      </a:lnTo>
                      <a:lnTo>
                        <a:pt x="119" y="290"/>
                      </a:lnTo>
                      <a:lnTo>
                        <a:pt x="100" y="308"/>
                      </a:lnTo>
                      <a:lnTo>
                        <a:pt x="85" y="328"/>
                      </a:lnTo>
                      <a:lnTo>
                        <a:pt x="71" y="346"/>
                      </a:lnTo>
                      <a:lnTo>
                        <a:pt x="61" y="364"/>
                      </a:lnTo>
                      <a:lnTo>
                        <a:pt x="54" y="383"/>
                      </a:lnTo>
                      <a:lnTo>
                        <a:pt x="52" y="400"/>
                      </a:lnTo>
                      <a:lnTo>
                        <a:pt x="55" y="416"/>
                      </a:lnTo>
                      <a:lnTo>
                        <a:pt x="66" y="431"/>
                      </a:lnTo>
                      <a:lnTo>
                        <a:pt x="83" y="447"/>
                      </a:lnTo>
                      <a:lnTo>
                        <a:pt x="104" y="461"/>
                      </a:lnTo>
                      <a:lnTo>
                        <a:pt x="125" y="474"/>
                      </a:lnTo>
                      <a:lnTo>
                        <a:pt x="150" y="485"/>
                      </a:lnTo>
                      <a:lnTo>
                        <a:pt x="175" y="495"/>
                      </a:lnTo>
                      <a:lnTo>
                        <a:pt x="200" y="504"/>
                      </a:lnTo>
                      <a:lnTo>
                        <a:pt x="227" y="511"/>
                      </a:lnTo>
                      <a:lnTo>
                        <a:pt x="252" y="516"/>
                      </a:lnTo>
                      <a:lnTo>
                        <a:pt x="276" y="521"/>
                      </a:lnTo>
                      <a:lnTo>
                        <a:pt x="299" y="526"/>
                      </a:lnTo>
                      <a:lnTo>
                        <a:pt x="320" y="529"/>
                      </a:lnTo>
                      <a:lnTo>
                        <a:pt x="339" y="530"/>
                      </a:lnTo>
                      <a:lnTo>
                        <a:pt x="354" y="533"/>
                      </a:lnTo>
                      <a:lnTo>
                        <a:pt x="365" y="534"/>
                      </a:lnTo>
                      <a:lnTo>
                        <a:pt x="373" y="534"/>
                      </a:lnTo>
                      <a:lnTo>
                        <a:pt x="375" y="534"/>
                      </a:lnTo>
                      <a:lnTo>
                        <a:pt x="369" y="545"/>
                      </a:lnTo>
                      <a:lnTo>
                        <a:pt x="352" y="571"/>
                      </a:lnTo>
                      <a:lnTo>
                        <a:pt x="331" y="606"/>
                      </a:lnTo>
                      <a:lnTo>
                        <a:pt x="306" y="648"/>
                      </a:lnTo>
                      <a:lnTo>
                        <a:pt x="282" y="690"/>
                      </a:lnTo>
                      <a:lnTo>
                        <a:pt x="261" y="732"/>
                      </a:lnTo>
                      <a:lnTo>
                        <a:pt x="246" y="766"/>
                      </a:lnTo>
                      <a:lnTo>
                        <a:pt x="243" y="789"/>
                      </a:lnTo>
                      <a:lnTo>
                        <a:pt x="248" y="810"/>
                      </a:lnTo>
                      <a:lnTo>
                        <a:pt x="256" y="829"/>
                      </a:lnTo>
                      <a:lnTo>
                        <a:pt x="267" y="845"/>
                      </a:lnTo>
                      <a:lnTo>
                        <a:pt x="281" y="857"/>
                      </a:lnTo>
                      <a:lnTo>
                        <a:pt x="299" y="867"/>
                      </a:lnTo>
                      <a:lnTo>
                        <a:pt x="320" y="873"/>
                      </a:lnTo>
                      <a:lnTo>
                        <a:pt x="344" y="876"/>
                      </a:lnTo>
                      <a:lnTo>
                        <a:pt x="372" y="873"/>
                      </a:lnTo>
                      <a:lnTo>
                        <a:pt x="395" y="869"/>
                      </a:lnTo>
                      <a:lnTo>
                        <a:pt x="417" y="863"/>
                      </a:lnTo>
                      <a:lnTo>
                        <a:pt x="439" y="855"/>
                      </a:lnTo>
                      <a:lnTo>
                        <a:pt x="460" y="847"/>
                      </a:lnTo>
                      <a:lnTo>
                        <a:pt x="480" y="839"/>
                      </a:lnTo>
                      <a:lnTo>
                        <a:pt x="501" y="832"/>
                      </a:lnTo>
                      <a:lnTo>
                        <a:pt x="522" y="827"/>
                      </a:lnTo>
                      <a:lnTo>
                        <a:pt x="545" y="825"/>
                      </a:lnTo>
                      <a:lnTo>
                        <a:pt x="548" y="870"/>
                      </a:lnTo>
                      <a:lnTo>
                        <a:pt x="546" y="920"/>
                      </a:lnTo>
                      <a:lnTo>
                        <a:pt x="540" y="971"/>
                      </a:lnTo>
                      <a:lnTo>
                        <a:pt x="537" y="1017"/>
                      </a:lnTo>
                      <a:lnTo>
                        <a:pt x="492" y="1019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065" name="Freeform 93" descr="Зеленый мрамор"/>
                <p:cNvSpPr>
                  <a:spLocks/>
                </p:cNvSpPr>
                <p:nvPr/>
              </p:nvSpPr>
              <p:spPr bwMode="auto">
                <a:xfrm>
                  <a:off x="2615" y="2529"/>
                  <a:ext cx="196" cy="127"/>
                </a:xfrm>
                <a:custGeom>
                  <a:avLst/>
                  <a:gdLst>
                    <a:gd name="T0" fmla="*/ 0 w 393"/>
                    <a:gd name="T1" fmla="*/ 1 h 254"/>
                    <a:gd name="T2" fmla="*/ 0 w 393"/>
                    <a:gd name="T3" fmla="*/ 2 h 254"/>
                    <a:gd name="T4" fmla="*/ 0 w 393"/>
                    <a:gd name="T5" fmla="*/ 3 h 254"/>
                    <a:gd name="T6" fmla="*/ 0 w 393"/>
                    <a:gd name="T7" fmla="*/ 3 h 254"/>
                    <a:gd name="T8" fmla="*/ 0 w 393"/>
                    <a:gd name="T9" fmla="*/ 4 h 254"/>
                    <a:gd name="T10" fmla="*/ 1 w 393"/>
                    <a:gd name="T11" fmla="*/ 4 h 254"/>
                    <a:gd name="T12" fmla="*/ 2 w 393"/>
                    <a:gd name="T13" fmla="*/ 4 h 254"/>
                    <a:gd name="T14" fmla="*/ 2 w 393"/>
                    <a:gd name="T15" fmla="*/ 4 h 254"/>
                    <a:gd name="T16" fmla="*/ 3 w 393"/>
                    <a:gd name="T17" fmla="*/ 4 h 254"/>
                    <a:gd name="T18" fmla="*/ 3 w 393"/>
                    <a:gd name="T19" fmla="*/ 4 h 254"/>
                    <a:gd name="T20" fmla="*/ 4 w 393"/>
                    <a:gd name="T21" fmla="*/ 4 h 254"/>
                    <a:gd name="T22" fmla="*/ 4 w 393"/>
                    <a:gd name="T23" fmla="*/ 4 h 254"/>
                    <a:gd name="T24" fmla="*/ 5 w 393"/>
                    <a:gd name="T25" fmla="*/ 4 h 254"/>
                    <a:gd name="T26" fmla="*/ 5 w 393"/>
                    <a:gd name="T27" fmla="*/ 3 h 254"/>
                    <a:gd name="T28" fmla="*/ 5 w 393"/>
                    <a:gd name="T29" fmla="*/ 3 h 254"/>
                    <a:gd name="T30" fmla="*/ 6 w 393"/>
                    <a:gd name="T31" fmla="*/ 2 h 254"/>
                    <a:gd name="T32" fmla="*/ 6 w 393"/>
                    <a:gd name="T33" fmla="*/ 2 h 254"/>
                    <a:gd name="T34" fmla="*/ 6 w 393"/>
                    <a:gd name="T35" fmla="*/ 1 h 254"/>
                    <a:gd name="T36" fmla="*/ 5 w 393"/>
                    <a:gd name="T37" fmla="*/ 1 h 254"/>
                    <a:gd name="T38" fmla="*/ 5 w 393"/>
                    <a:gd name="T39" fmla="*/ 2 h 254"/>
                    <a:gd name="T40" fmla="*/ 5 w 393"/>
                    <a:gd name="T41" fmla="*/ 3 h 254"/>
                    <a:gd name="T42" fmla="*/ 5 w 393"/>
                    <a:gd name="T43" fmla="*/ 3 h 254"/>
                    <a:gd name="T44" fmla="*/ 4 w 393"/>
                    <a:gd name="T45" fmla="*/ 3 h 254"/>
                    <a:gd name="T46" fmla="*/ 4 w 393"/>
                    <a:gd name="T47" fmla="*/ 4 h 254"/>
                    <a:gd name="T48" fmla="*/ 3 w 393"/>
                    <a:gd name="T49" fmla="*/ 4 h 254"/>
                    <a:gd name="T50" fmla="*/ 3 w 393"/>
                    <a:gd name="T51" fmla="*/ 3 h 254"/>
                    <a:gd name="T52" fmla="*/ 2 w 393"/>
                    <a:gd name="T53" fmla="*/ 3 h 254"/>
                    <a:gd name="T54" fmla="*/ 1 w 393"/>
                    <a:gd name="T55" fmla="*/ 3 h 254"/>
                    <a:gd name="T56" fmla="*/ 1 w 393"/>
                    <a:gd name="T57" fmla="*/ 3 h 254"/>
                    <a:gd name="T58" fmla="*/ 1 w 393"/>
                    <a:gd name="T59" fmla="*/ 2 h 254"/>
                    <a:gd name="T60" fmla="*/ 0 w 393"/>
                    <a:gd name="T61" fmla="*/ 2 h 254"/>
                    <a:gd name="T62" fmla="*/ 0 w 393"/>
                    <a:gd name="T63" fmla="*/ 2 h 254"/>
                    <a:gd name="T64" fmla="*/ 0 w 393"/>
                    <a:gd name="T65" fmla="*/ 1 h 25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93"/>
                    <a:gd name="T100" fmla="*/ 0 h 254"/>
                    <a:gd name="T101" fmla="*/ 393 w 393"/>
                    <a:gd name="T102" fmla="*/ 254 h 25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93" h="254">
                      <a:moveTo>
                        <a:pt x="5" y="41"/>
                      </a:moveTo>
                      <a:lnTo>
                        <a:pt x="1" y="57"/>
                      </a:lnTo>
                      <a:lnTo>
                        <a:pt x="0" y="74"/>
                      </a:lnTo>
                      <a:lnTo>
                        <a:pt x="0" y="92"/>
                      </a:lnTo>
                      <a:lnTo>
                        <a:pt x="1" y="112"/>
                      </a:lnTo>
                      <a:lnTo>
                        <a:pt x="6" y="133"/>
                      </a:lnTo>
                      <a:lnTo>
                        <a:pt x="13" y="153"/>
                      </a:lnTo>
                      <a:lnTo>
                        <a:pt x="22" y="174"/>
                      </a:lnTo>
                      <a:lnTo>
                        <a:pt x="36" y="195"/>
                      </a:lnTo>
                      <a:lnTo>
                        <a:pt x="53" y="210"/>
                      </a:lnTo>
                      <a:lnTo>
                        <a:pt x="72" y="221"/>
                      </a:lnTo>
                      <a:lnTo>
                        <a:pt x="90" y="231"/>
                      </a:lnTo>
                      <a:lnTo>
                        <a:pt x="108" y="238"/>
                      </a:lnTo>
                      <a:lnTo>
                        <a:pt x="128" y="243"/>
                      </a:lnTo>
                      <a:lnTo>
                        <a:pt x="149" y="247"/>
                      </a:lnTo>
                      <a:lnTo>
                        <a:pt x="169" y="250"/>
                      </a:lnTo>
                      <a:lnTo>
                        <a:pt x="191" y="253"/>
                      </a:lnTo>
                      <a:lnTo>
                        <a:pt x="210" y="254"/>
                      </a:lnTo>
                      <a:lnTo>
                        <a:pt x="229" y="253"/>
                      </a:lnTo>
                      <a:lnTo>
                        <a:pt x="247" y="250"/>
                      </a:lnTo>
                      <a:lnTo>
                        <a:pt x="264" y="248"/>
                      </a:lnTo>
                      <a:lnTo>
                        <a:pt x="280" y="243"/>
                      </a:lnTo>
                      <a:lnTo>
                        <a:pt x="296" y="239"/>
                      </a:lnTo>
                      <a:lnTo>
                        <a:pt x="309" y="233"/>
                      </a:lnTo>
                      <a:lnTo>
                        <a:pt x="322" y="227"/>
                      </a:lnTo>
                      <a:lnTo>
                        <a:pt x="338" y="216"/>
                      </a:lnTo>
                      <a:lnTo>
                        <a:pt x="350" y="202"/>
                      </a:lnTo>
                      <a:lnTo>
                        <a:pt x="362" y="185"/>
                      </a:lnTo>
                      <a:lnTo>
                        <a:pt x="371" y="166"/>
                      </a:lnTo>
                      <a:lnTo>
                        <a:pt x="378" y="147"/>
                      </a:lnTo>
                      <a:lnTo>
                        <a:pt x="383" y="126"/>
                      </a:lnTo>
                      <a:lnTo>
                        <a:pt x="387" y="105"/>
                      </a:lnTo>
                      <a:lnTo>
                        <a:pt x="389" y="84"/>
                      </a:lnTo>
                      <a:lnTo>
                        <a:pt x="391" y="66"/>
                      </a:lnTo>
                      <a:lnTo>
                        <a:pt x="393" y="43"/>
                      </a:lnTo>
                      <a:lnTo>
                        <a:pt x="393" y="20"/>
                      </a:lnTo>
                      <a:lnTo>
                        <a:pt x="393" y="0"/>
                      </a:lnTo>
                      <a:lnTo>
                        <a:pt x="361" y="5"/>
                      </a:lnTo>
                      <a:lnTo>
                        <a:pt x="363" y="36"/>
                      </a:lnTo>
                      <a:lnTo>
                        <a:pt x="364" y="71"/>
                      </a:lnTo>
                      <a:lnTo>
                        <a:pt x="362" y="106"/>
                      </a:lnTo>
                      <a:lnTo>
                        <a:pt x="356" y="139"/>
                      </a:lnTo>
                      <a:lnTo>
                        <a:pt x="347" y="153"/>
                      </a:lnTo>
                      <a:lnTo>
                        <a:pt x="336" y="165"/>
                      </a:lnTo>
                      <a:lnTo>
                        <a:pt x="323" y="175"/>
                      </a:lnTo>
                      <a:lnTo>
                        <a:pt x="309" y="183"/>
                      </a:lnTo>
                      <a:lnTo>
                        <a:pt x="292" y="189"/>
                      </a:lnTo>
                      <a:lnTo>
                        <a:pt x="274" y="193"/>
                      </a:lnTo>
                      <a:lnTo>
                        <a:pt x="256" y="195"/>
                      </a:lnTo>
                      <a:lnTo>
                        <a:pt x="237" y="195"/>
                      </a:lnTo>
                      <a:lnTo>
                        <a:pt x="218" y="194"/>
                      </a:lnTo>
                      <a:lnTo>
                        <a:pt x="198" y="190"/>
                      </a:lnTo>
                      <a:lnTo>
                        <a:pt x="179" y="186"/>
                      </a:lnTo>
                      <a:lnTo>
                        <a:pt x="159" y="180"/>
                      </a:lnTo>
                      <a:lnTo>
                        <a:pt x="141" y="173"/>
                      </a:lnTo>
                      <a:lnTo>
                        <a:pt x="122" y="165"/>
                      </a:lnTo>
                      <a:lnTo>
                        <a:pt x="106" y="156"/>
                      </a:lnTo>
                      <a:lnTo>
                        <a:pt x="91" y="147"/>
                      </a:lnTo>
                      <a:lnTo>
                        <a:pt x="81" y="134"/>
                      </a:lnTo>
                      <a:lnTo>
                        <a:pt x="72" y="121"/>
                      </a:lnTo>
                      <a:lnTo>
                        <a:pt x="65" y="107"/>
                      </a:lnTo>
                      <a:lnTo>
                        <a:pt x="60" y="92"/>
                      </a:lnTo>
                      <a:lnTo>
                        <a:pt x="55" y="79"/>
                      </a:lnTo>
                      <a:lnTo>
                        <a:pt x="53" y="65"/>
                      </a:lnTo>
                      <a:lnTo>
                        <a:pt x="51" y="51"/>
                      </a:lnTo>
                      <a:lnTo>
                        <a:pt x="50" y="39"/>
                      </a:lnTo>
                      <a:lnTo>
                        <a:pt x="5" y="41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30735" name="Group 1116"/>
          <p:cNvGrpSpPr>
            <a:grpSpLocks/>
          </p:cNvGrpSpPr>
          <p:nvPr/>
        </p:nvGrpSpPr>
        <p:grpSpPr bwMode="auto">
          <a:xfrm>
            <a:off x="5857875" y="3429000"/>
            <a:ext cx="1143000" cy="1571625"/>
            <a:chOff x="3923" y="1648"/>
            <a:chExt cx="1533" cy="2192"/>
          </a:xfrm>
        </p:grpSpPr>
        <p:sp>
          <p:nvSpPr>
            <p:cNvPr id="31921" name="Freeform 1117" descr="Орех"/>
            <p:cNvSpPr>
              <a:spLocks/>
            </p:cNvSpPr>
            <p:nvPr/>
          </p:nvSpPr>
          <p:spPr bwMode="auto">
            <a:xfrm>
              <a:off x="4524" y="2529"/>
              <a:ext cx="180" cy="1311"/>
            </a:xfrm>
            <a:custGeom>
              <a:avLst/>
              <a:gdLst>
                <a:gd name="T0" fmla="*/ 9 w 232"/>
                <a:gd name="T1" fmla="*/ 1297 h 1291"/>
                <a:gd name="T2" fmla="*/ 6 w 232"/>
                <a:gd name="T3" fmla="*/ 1280 h 1291"/>
                <a:gd name="T4" fmla="*/ 11 w 232"/>
                <a:gd name="T5" fmla="*/ 480 h 1291"/>
                <a:gd name="T6" fmla="*/ 26 w 232"/>
                <a:gd name="T7" fmla="*/ 163 h 1291"/>
                <a:gd name="T8" fmla="*/ 18 w 232"/>
                <a:gd name="T9" fmla="*/ 18 h 1291"/>
                <a:gd name="T10" fmla="*/ 33 w 232"/>
                <a:gd name="T11" fmla="*/ 47 h 1291"/>
                <a:gd name="T12" fmla="*/ 33 w 232"/>
                <a:gd name="T13" fmla="*/ 191 h 1291"/>
                <a:gd name="T14" fmla="*/ 26 w 232"/>
                <a:gd name="T15" fmla="*/ 408 h 1291"/>
                <a:gd name="T16" fmla="*/ 26 w 232"/>
                <a:gd name="T17" fmla="*/ 650 h 1291"/>
                <a:gd name="T18" fmla="*/ 26 w 232"/>
                <a:gd name="T19" fmla="*/ 966 h 1291"/>
                <a:gd name="T20" fmla="*/ 47 w 232"/>
                <a:gd name="T21" fmla="*/ 1231 h 1291"/>
                <a:gd name="T22" fmla="*/ 6 w 232"/>
                <a:gd name="T23" fmla="*/ 1297 h 1291"/>
                <a:gd name="T24" fmla="*/ 11 w 232"/>
                <a:gd name="T25" fmla="*/ 1207 h 129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2"/>
                <a:gd name="T40" fmla="*/ 0 h 1291"/>
                <a:gd name="T41" fmla="*/ 232 w 232"/>
                <a:gd name="T42" fmla="*/ 1291 h 129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2" h="1291">
                  <a:moveTo>
                    <a:pt x="44" y="1183"/>
                  </a:moveTo>
                  <a:cubicBezTo>
                    <a:pt x="41" y="1180"/>
                    <a:pt x="27" y="1291"/>
                    <a:pt x="28" y="1167"/>
                  </a:cubicBezTo>
                  <a:cubicBezTo>
                    <a:pt x="29" y="1043"/>
                    <a:pt x="33" y="607"/>
                    <a:pt x="48" y="438"/>
                  </a:cubicBezTo>
                  <a:cubicBezTo>
                    <a:pt x="63" y="269"/>
                    <a:pt x="110" y="221"/>
                    <a:pt x="116" y="151"/>
                  </a:cubicBezTo>
                  <a:cubicBezTo>
                    <a:pt x="121" y="81"/>
                    <a:pt x="76" y="37"/>
                    <a:pt x="82" y="18"/>
                  </a:cubicBezTo>
                  <a:cubicBezTo>
                    <a:pt x="88" y="0"/>
                    <a:pt x="138" y="15"/>
                    <a:pt x="149" y="41"/>
                  </a:cubicBezTo>
                  <a:cubicBezTo>
                    <a:pt x="161" y="66"/>
                    <a:pt x="155" y="118"/>
                    <a:pt x="149" y="173"/>
                  </a:cubicBezTo>
                  <a:cubicBezTo>
                    <a:pt x="144" y="228"/>
                    <a:pt x="121" y="302"/>
                    <a:pt x="116" y="372"/>
                  </a:cubicBezTo>
                  <a:cubicBezTo>
                    <a:pt x="110" y="442"/>
                    <a:pt x="116" y="508"/>
                    <a:pt x="116" y="593"/>
                  </a:cubicBezTo>
                  <a:cubicBezTo>
                    <a:pt x="116" y="677"/>
                    <a:pt x="99" y="792"/>
                    <a:pt x="116" y="880"/>
                  </a:cubicBezTo>
                  <a:cubicBezTo>
                    <a:pt x="133" y="968"/>
                    <a:pt x="232" y="1073"/>
                    <a:pt x="217" y="1123"/>
                  </a:cubicBezTo>
                  <a:cubicBezTo>
                    <a:pt x="202" y="1173"/>
                    <a:pt x="56" y="1187"/>
                    <a:pt x="28" y="1183"/>
                  </a:cubicBezTo>
                  <a:cubicBezTo>
                    <a:pt x="0" y="1179"/>
                    <a:pt x="44" y="1118"/>
                    <a:pt x="48" y="1101"/>
                  </a:cubicBezTo>
                </a:path>
              </a:pathLst>
            </a:custGeom>
            <a:blipFill dpi="0" rotWithShape="1">
              <a:blip r:embed="rId5" cstate="email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22" name="Freeform 1118"/>
            <p:cNvSpPr>
              <a:spLocks/>
            </p:cNvSpPr>
            <p:nvPr/>
          </p:nvSpPr>
          <p:spPr bwMode="auto">
            <a:xfrm>
              <a:off x="4311" y="2025"/>
              <a:ext cx="639" cy="1030"/>
            </a:xfrm>
            <a:custGeom>
              <a:avLst/>
              <a:gdLst>
                <a:gd name="T0" fmla="*/ 0 w 2816"/>
                <a:gd name="T1" fmla="*/ 11 h 2536"/>
                <a:gd name="T2" fmla="*/ 0 w 2816"/>
                <a:gd name="T3" fmla="*/ 11 h 2536"/>
                <a:gd name="T4" fmla="*/ 0 w 2816"/>
                <a:gd name="T5" fmla="*/ 8 h 2536"/>
                <a:gd name="T6" fmla="*/ 0 w 2816"/>
                <a:gd name="T7" fmla="*/ 7 h 2536"/>
                <a:gd name="T8" fmla="*/ 0 w 2816"/>
                <a:gd name="T9" fmla="*/ 4 h 2536"/>
                <a:gd name="T10" fmla="*/ 0 w 2816"/>
                <a:gd name="T11" fmla="*/ 3 h 2536"/>
                <a:gd name="T12" fmla="*/ 0 w 2816"/>
                <a:gd name="T13" fmla="*/ 2 h 2536"/>
                <a:gd name="T14" fmla="*/ 0 w 2816"/>
                <a:gd name="T15" fmla="*/ 1 h 2536"/>
                <a:gd name="T16" fmla="*/ 0 w 2816"/>
                <a:gd name="T17" fmla="*/ 0 h 2536"/>
                <a:gd name="T18" fmla="*/ 0 w 2816"/>
                <a:gd name="T19" fmla="*/ 2 h 2536"/>
                <a:gd name="T20" fmla="*/ 0 w 2816"/>
                <a:gd name="T21" fmla="*/ 2 h 2536"/>
                <a:gd name="T22" fmla="*/ 0 w 2816"/>
                <a:gd name="T23" fmla="*/ 4 h 2536"/>
                <a:gd name="T24" fmla="*/ 0 w 2816"/>
                <a:gd name="T25" fmla="*/ 6 h 2536"/>
                <a:gd name="T26" fmla="*/ 0 w 2816"/>
                <a:gd name="T27" fmla="*/ 8 h 2536"/>
                <a:gd name="T28" fmla="*/ 0 w 2816"/>
                <a:gd name="T29" fmla="*/ 10 h 2536"/>
                <a:gd name="T30" fmla="*/ 0 w 2816"/>
                <a:gd name="T31" fmla="*/ 11 h 2536"/>
                <a:gd name="T32" fmla="*/ 0 w 2816"/>
                <a:gd name="T33" fmla="*/ 11 h 2536"/>
                <a:gd name="T34" fmla="*/ 0 w 2816"/>
                <a:gd name="T35" fmla="*/ 11 h 2536"/>
                <a:gd name="T36" fmla="*/ 0 w 2816"/>
                <a:gd name="T37" fmla="*/ 11 h 2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16"/>
                <a:gd name="T58" fmla="*/ 0 h 2536"/>
                <a:gd name="T59" fmla="*/ 2816 w 2816"/>
                <a:gd name="T60" fmla="*/ 2536 h 2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16" h="2536">
                  <a:moveTo>
                    <a:pt x="1120" y="2432"/>
                  </a:moveTo>
                  <a:cubicBezTo>
                    <a:pt x="912" y="2432"/>
                    <a:pt x="704" y="2432"/>
                    <a:pt x="592" y="2336"/>
                  </a:cubicBezTo>
                  <a:cubicBezTo>
                    <a:pt x="480" y="2240"/>
                    <a:pt x="536" y="1976"/>
                    <a:pt x="448" y="1856"/>
                  </a:cubicBezTo>
                  <a:cubicBezTo>
                    <a:pt x="360" y="1736"/>
                    <a:pt x="128" y="1760"/>
                    <a:pt x="64" y="1616"/>
                  </a:cubicBezTo>
                  <a:cubicBezTo>
                    <a:pt x="0" y="1472"/>
                    <a:pt x="48" y="1160"/>
                    <a:pt x="64" y="992"/>
                  </a:cubicBezTo>
                  <a:cubicBezTo>
                    <a:pt x="80" y="824"/>
                    <a:pt x="80" y="720"/>
                    <a:pt x="160" y="608"/>
                  </a:cubicBezTo>
                  <a:cubicBezTo>
                    <a:pt x="240" y="496"/>
                    <a:pt x="352" y="400"/>
                    <a:pt x="544" y="320"/>
                  </a:cubicBezTo>
                  <a:cubicBezTo>
                    <a:pt x="736" y="240"/>
                    <a:pt x="1144" y="176"/>
                    <a:pt x="1312" y="128"/>
                  </a:cubicBezTo>
                  <a:cubicBezTo>
                    <a:pt x="1480" y="80"/>
                    <a:pt x="1448" y="0"/>
                    <a:pt x="1552" y="32"/>
                  </a:cubicBezTo>
                  <a:cubicBezTo>
                    <a:pt x="1656" y="64"/>
                    <a:pt x="1768" y="232"/>
                    <a:pt x="1936" y="320"/>
                  </a:cubicBezTo>
                  <a:cubicBezTo>
                    <a:pt x="2104" y="408"/>
                    <a:pt x="2448" y="480"/>
                    <a:pt x="2560" y="560"/>
                  </a:cubicBezTo>
                  <a:cubicBezTo>
                    <a:pt x="2672" y="640"/>
                    <a:pt x="2568" y="656"/>
                    <a:pt x="2608" y="800"/>
                  </a:cubicBezTo>
                  <a:cubicBezTo>
                    <a:pt x="2648" y="944"/>
                    <a:pt x="2816" y="1272"/>
                    <a:pt x="2800" y="1424"/>
                  </a:cubicBezTo>
                  <a:cubicBezTo>
                    <a:pt x="2784" y="1576"/>
                    <a:pt x="2568" y="1584"/>
                    <a:pt x="2512" y="1712"/>
                  </a:cubicBezTo>
                  <a:cubicBezTo>
                    <a:pt x="2456" y="1840"/>
                    <a:pt x="2544" y="2088"/>
                    <a:pt x="2464" y="2192"/>
                  </a:cubicBezTo>
                  <a:cubicBezTo>
                    <a:pt x="2384" y="2296"/>
                    <a:pt x="2144" y="2280"/>
                    <a:pt x="2032" y="2336"/>
                  </a:cubicBezTo>
                  <a:cubicBezTo>
                    <a:pt x="1920" y="2392"/>
                    <a:pt x="1888" y="2520"/>
                    <a:pt x="1792" y="2528"/>
                  </a:cubicBezTo>
                  <a:cubicBezTo>
                    <a:pt x="1696" y="2536"/>
                    <a:pt x="1552" y="2408"/>
                    <a:pt x="1456" y="2384"/>
                  </a:cubicBezTo>
                  <a:cubicBezTo>
                    <a:pt x="1360" y="2360"/>
                    <a:pt x="1264" y="2384"/>
                    <a:pt x="1216" y="2384"/>
                  </a:cubicBezTo>
                </a:path>
              </a:pathLst>
            </a:custGeom>
            <a:gradFill rotWithShape="1">
              <a:gsLst>
                <a:gs pos="0">
                  <a:srgbClr val="33CC33"/>
                </a:gs>
                <a:gs pos="50000">
                  <a:srgbClr val="008000"/>
                </a:gs>
                <a:gs pos="100000">
                  <a:srgbClr val="33CC33"/>
                </a:gs>
              </a:gsLst>
              <a:lin ang="18900000" scaled="1"/>
            </a:gradFill>
            <a:ln w="12700">
              <a:solidFill>
                <a:srgbClr val="000000"/>
              </a:solidFill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923" name="Group 1119"/>
            <p:cNvGrpSpPr>
              <a:grpSpLocks/>
            </p:cNvGrpSpPr>
            <p:nvPr/>
          </p:nvGrpSpPr>
          <p:grpSpPr bwMode="auto">
            <a:xfrm rot="605647">
              <a:off x="4593" y="2646"/>
              <a:ext cx="160" cy="165"/>
              <a:chOff x="2509" y="1584"/>
              <a:chExt cx="416" cy="252"/>
            </a:xfrm>
          </p:grpSpPr>
          <p:sp>
            <p:nvSpPr>
              <p:cNvPr id="32037" name="Freeform 1120"/>
              <p:cNvSpPr>
                <a:spLocks/>
              </p:cNvSpPr>
              <p:nvPr/>
            </p:nvSpPr>
            <p:spPr bwMode="auto">
              <a:xfrm rot="-40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92"/>
                  <a:gd name="T11" fmla="*/ 144 w 14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2038" name="Group 1121"/>
              <p:cNvGrpSpPr>
                <a:grpSpLocks/>
              </p:cNvGrpSpPr>
              <p:nvPr/>
            </p:nvGrpSpPr>
            <p:grpSpPr bwMode="auto">
              <a:xfrm rot="-2252377">
                <a:off x="2509" y="1656"/>
                <a:ext cx="353" cy="180"/>
                <a:chOff x="3144" y="3204"/>
                <a:chExt cx="867" cy="623"/>
              </a:xfrm>
            </p:grpSpPr>
            <p:grpSp>
              <p:nvGrpSpPr>
                <p:cNvPr id="32039" name="Group 1122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32045" name="Freeform 1123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8"/>
                      <a:gd name="T16" fmla="*/ 0 h 308"/>
                      <a:gd name="T17" fmla="*/ 848 w 848"/>
                      <a:gd name="T18" fmla="*/ 308 h 3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046" name="Freeform 1124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7"/>
                      <a:gd name="T16" fmla="*/ 0 h 407"/>
                      <a:gd name="T17" fmla="*/ 867 w 867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2040" name="Freeform 1125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041" name="Freeform 1126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042" name="Freeform 1127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184"/>
                    <a:gd name="T11" fmla="*/ 72 w 72"/>
                    <a:gd name="T12" fmla="*/ 184 h 1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043" name="Freeform 1128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12"/>
                    <a:gd name="T10" fmla="*/ 0 h 144"/>
                    <a:gd name="T11" fmla="*/ 112 w 11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044" name="Freeform 1129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  <a:gd name="T6" fmla="*/ 0 60000 65536"/>
                    <a:gd name="T7" fmla="*/ 0 60000 65536"/>
                    <a:gd name="T8" fmla="*/ 0 60000 65536"/>
                    <a:gd name="T9" fmla="*/ 0 w 120"/>
                    <a:gd name="T10" fmla="*/ 0 h 160"/>
                    <a:gd name="T11" fmla="*/ 120 w 120"/>
                    <a:gd name="T12" fmla="*/ 160 h 1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1924" name="Group 1130"/>
            <p:cNvGrpSpPr>
              <a:grpSpLocks/>
            </p:cNvGrpSpPr>
            <p:nvPr/>
          </p:nvGrpSpPr>
          <p:grpSpPr bwMode="auto">
            <a:xfrm rot="605647">
              <a:off x="4355" y="2854"/>
              <a:ext cx="160" cy="165"/>
              <a:chOff x="2509" y="1584"/>
              <a:chExt cx="416" cy="252"/>
            </a:xfrm>
          </p:grpSpPr>
          <p:sp>
            <p:nvSpPr>
              <p:cNvPr id="32027" name="Freeform 1131"/>
              <p:cNvSpPr>
                <a:spLocks/>
              </p:cNvSpPr>
              <p:nvPr/>
            </p:nvSpPr>
            <p:spPr bwMode="auto">
              <a:xfrm rot="-40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92"/>
                  <a:gd name="T11" fmla="*/ 144 w 14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2028" name="Group 1132"/>
              <p:cNvGrpSpPr>
                <a:grpSpLocks/>
              </p:cNvGrpSpPr>
              <p:nvPr/>
            </p:nvGrpSpPr>
            <p:grpSpPr bwMode="auto">
              <a:xfrm rot="-2252377">
                <a:off x="2509" y="1656"/>
                <a:ext cx="353" cy="180"/>
                <a:chOff x="3144" y="3204"/>
                <a:chExt cx="867" cy="623"/>
              </a:xfrm>
            </p:grpSpPr>
            <p:grpSp>
              <p:nvGrpSpPr>
                <p:cNvPr id="32029" name="Group 1133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32035" name="Freeform 1134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8"/>
                      <a:gd name="T16" fmla="*/ 0 h 308"/>
                      <a:gd name="T17" fmla="*/ 848 w 848"/>
                      <a:gd name="T18" fmla="*/ 308 h 3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036" name="Freeform 1135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7"/>
                      <a:gd name="T16" fmla="*/ 0 h 407"/>
                      <a:gd name="T17" fmla="*/ 867 w 867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2030" name="Freeform 1136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031" name="Freeform 1137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032" name="Freeform 1138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184"/>
                    <a:gd name="T11" fmla="*/ 72 w 72"/>
                    <a:gd name="T12" fmla="*/ 184 h 1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033" name="Freeform 1139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12"/>
                    <a:gd name="T10" fmla="*/ 0 h 144"/>
                    <a:gd name="T11" fmla="*/ 112 w 11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034" name="Freeform 1140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  <a:gd name="T6" fmla="*/ 0 60000 65536"/>
                    <a:gd name="T7" fmla="*/ 0 60000 65536"/>
                    <a:gd name="T8" fmla="*/ 0 60000 65536"/>
                    <a:gd name="T9" fmla="*/ 0 w 120"/>
                    <a:gd name="T10" fmla="*/ 0 h 160"/>
                    <a:gd name="T11" fmla="*/ 120 w 120"/>
                    <a:gd name="T12" fmla="*/ 160 h 1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1925" name="Group 1141"/>
            <p:cNvGrpSpPr>
              <a:grpSpLocks/>
            </p:cNvGrpSpPr>
            <p:nvPr/>
          </p:nvGrpSpPr>
          <p:grpSpPr bwMode="auto">
            <a:xfrm rot="12141703" flipV="1">
              <a:off x="4426" y="2550"/>
              <a:ext cx="160" cy="165"/>
              <a:chOff x="2509" y="1584"/>
              <a:chExt cx="416" cy="252"/>
            </a:xfrm>
          </p:grpSpPr>
          <p:sp>
            <p:nvSpPr>
              <p:cNvPr id="32017" name="Freeform 1142"/>
              <p:cNvSpPr>
                <a:spLocks/>
              </p:cNvSpPr>
              <p:nvPr/>
            </p:nvSpPr>
            <p:spPr bwMode="auto">
              <a:xfrm rot="-40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92"/>
                  <a:gd name="T11" fmla="*/ 144 w 14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2018" name="Group 1143"/>
              <p:cNvGrpSpPr>
                <a:grpSpLocks/>
              </p:cNvGrpSpPr>
              <p:nvPr/>
            </p:nvGrpSpPr>
            <p:grpSpPr bwMode="auto">
              <a:xfrm rot="-2252377">
                <a:off x="2509" y="1656"/>
                <a:ext cx="353" cy="180"/>
                <a:chOff x="3144" y="3204"/>
                <a:chExt cx="867" cy="623"/>
              </a:xfrm>
            </p:grpSpPr>
            <p:grpSp>
              <p:nvGrpSpPr>
                <p:cNvPr id="32019" name="Group 1144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32025" name="Freeform 1145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8"/>
                      <a:gd name="T16" fmla="*/ 0 h 308"/>
                      <a:gd name="T17" fmla="*/ 848 w 848"/>
                      <a:gd name="T18" fmla="*/ 308 h 3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026" name="Freeform 1146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7"/>
                      <a:gd name="T16" fmla="*/ 0 h 407"/>
                      <a:gd name="T17" fmla="*/ 867 w 867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2020" name="Freeform 1147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021" name="Freeform 1148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022" name="Freeform 1149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184"/>
                    <a:gd name="T11" fmla="*/ 72 w 72"/>
                    <a:gd name="T12" fmla="*/ 184 h 1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023" name="Freeform 1150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12"/>
                    <a:gd name="T10" fmla="*/ 0 h 144"/>
                    <a:gd name="T11" fmla="*/ 112 w 11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024" name="Freeform 1151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  <a:gd name="T6" fmla="*/ 0 60000 65536"/>
                    <a:gd name="T7" fmla="*/ 0 60000 65536"/>
                    <a:gd name="T8" fmla="*/ 0 60000 65536"/>
                    <a:gd name="T9" fmla="*/ 0 w 120"/>
                    <a:gd name="T10" fmla="*/ 0 h 160"/>
                    <a:gd name="T11" fmla="*/ 120 w 120"/>
                    <a:gd name="T12" fmla="*/ 160 h 1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1926" name="Group 1152"/>
            <p:cNvGrpSpPr>
              <a:grpSpLocks/>
            </p:cNvGrpSpPr>
            <p:nvPr/>
          </p:nvGrpSpPr>
          <p:grpSpPr bwMode="auto">
            <a:xfrm rot="4494430">
              <a:off x="4514" y="2308"/>
              <a:ext cx="288" cy="91"/>
              <a:chOff x="2509" y="1584"/>
              <a:chExt cx="416" cy="252"/>
            </a:xfrm>
          </p:grpSpPr>
          <p:sp>
            <p:nvSpPr>
              <p:cNvPr id="32007" name="Freeform 1153"/>
              <p:cNvSpPr>
                <a:spLocks/>
              </p:cNvSpPr>
              <p:nvPr/>
            </p:nvSpPr>
            <p:spPr bwMode="auto">
              <a:xfrm rot="-40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92"/>
                  <a:gd name="T11" fmla="*/ 144 w 14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2008" name="Group 1154"/>
              <p:cNvGrpSpPr>
                <a:grpSpLocks/>
              </p:cNvGrpSpPr>
              <p:nvPr/>
            </p:nvGrpSpPr>
            <p:grpSpPr bwMode="auto">
              <a:xfrm rot="-2252377">
                <a:off x="2509" y="1656"/>
                <a:ext cx="353" cy="180"/>
                <a:chOff x="3144" y="3204"/>
                <a:chExt cx="867" cy="623"/>
              </a:xfrm>
            </p:grpSpPr>
            <p:grpSp>
              <p:nvGrpSpPr>
                <p:cNvPr id="32009" name="Group 1155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32015" name="Freeform 1156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8"/>
                      <a:gd name="T16" fmla="*/ 0 h 308"/>
                      <a:gd name="T17" fmla="*/ 848 w 848"/>
                      <a:gd name="T18" fmla="*/ 308 h 3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016" name="Freeform 1157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7"/>
                      <a:gd name="T16" fmla="*/ 0 h 407"/>
                      <a:gd name="T17" fmla="*/ 867 w 867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2010" name="Freeform 1158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011" name="Freeform 1159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012" name="Freeform 1160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184"/>
                    <a:gd name="T11" fmla="*/ 72 w 72"/>
                    <a:gd name="T12" fmla="*/ 184 h 1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013" name="Freeform 1161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12"/>
                    <a:gd name="T10" fmla="*/ 0 h 144"/>
                    <a:gd name="T11" fmla="*/ 112 w 11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014" name="Freeform 1162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  <a:gd name="T6" fmla="*/ 0 60000 65536"/>
                    <a:gd name="T7" fmla="*/ 0 60000 65536"/>
                    <a:gd name="T8" fmla="*/ 0 60000 65536"/>
                    <a:gd name="T9" fmla="*/ 0 w 120"/>
                    <a:gd name="T10" fmla="*/ 0 h 160"/>
                    <a:gd name="T11" fmla="*/ 120 w 120"/>
                    <a:gd name="T12" fmla="*/ 160 h 1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1927" name="Group 1163"/>
            <p:cNvGrpSpPr>
              <a:grpSpLocks/>
            </p:cNvGrpSpPr>
            <p:nvPr/>
          </p:nvGrpSpPr>
          <p:grpSpPr bwMode="auto">
            <a:xfrm>
              <a:off x="4080" y="2688"/>
              <a:ext cx="541" cy="608"/>
              <a:chOff x="3491" y="1693"/>
              <a:chExt cx="541" cy="608"/>
            </a:xfrm>
          </p:grpSpPr>
          <p:sp>
            <p:nvSpPr>
              <p:cNvPr id="31998" name="Freeform 1164"/>
              <p:cNvSpPr>
                <a:spLocks/>
              </p:cNvSpPr>
              <p:nvPr/>
            </p:nvSpPr>
            <p:spPr bwMode="auto">
              <a:xfrm>
                <a:off x="3809" y="1695"/>
                <a:ext cx="79" cy="206"/>
              </a:xfrm>
              <a:custGeom>
                <a:avLst/>
                <a:gdLst>
                  <a:gd name="T0" fmla="*/ 1 w 79"/>
                  <a:gd name="T1" fmla="*/ 197 h 206"/>
                  <a:gd name="T2" fmla="*/ 49 w 79"/>
                  <a:gd name="T3" fmla="*/ 73 h 206"/>
                  <a:gd name="T4" fmla="*/ 29 w 79"/>
                  <a:gd name="T5" fmla="*/ 57 h 206"/>
                  <a:gd name="T6" fmla="*/ 31 w 79"/>
                  <a:gd name="T7" fmla="*/ 33 h 206"/>
                  <a:gd name="T8" fmla="*/ 73 w 79"/>
                  <a:gd name="T9" fmla="*/ 9 h 206"/>
                  <a:gd name="T10" fmla="*/ 65 w 79"/>
                  <a:gd name="T11" fmla="*/ 85 h 206"/>
                  <a:gd name="T12" fmla="*/ 53 w 79"/>
                  <a:gd name="T13" fmla="*/ 125 h 206"/>
                  <a:gd name="T14" fmla="*/ 1 w 79"/>
                  <a:gd name="T15" fmla="*/ 197 h 2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9"/>
                  <a:gd name="T25" fmla="*/ 0 h 206"/>
                  <a:gd name="T26" fmla="*/ 79 w 79"/>
                  <a:gd name="T27" fmla="*/ 206 h 20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9" h="206">
                    <a:moveTo>
                      <a:pt x="1" y="197"/>
                    </a:moveTo>
                    <a:cubicBezTo>
                      <a:pt x="0" y="188"/>
                      <a:pt x="44" y="96"/>
                      <a:pt x="49" y="73"/>
                    </a:cubicBezTo>
                    <a:cubicBezTo>
                      <a:pt x="54" y="50"/>
                      <a:pt x="32" y="64"/>
                      <a:pt x="29" y="57"/>
                    </a:cubicBezTo>
                    <a:cubicBezTo>
                      <a:pt x="26" y="50"/>
                      <a:pt x="24" y="41"/>
                      <a:pt x="31" y="33"/>
                    </a:cubicBezTo>
                    <a:cubicBezTo>
                      <a:pt x="38" y="25"/>
                      <a:pt x="67" y="0"/>
                      <a:pt x="73" y="9"/>
                    </a:cubicBezTo>
                    <a:cubicBezTo>
                      <a:pt x="79" y="18"/>
                      <a:pt x="68" y="66"/>
                      <a:pt x="65" y="85"/>
                    </a:cubicBezTo>
                    <a:cubicBezTo>
                      <a:pt x="62" y="104"/>
                      <a:pt x="64" y="106"/>
                      <a:pt x="53" y="125"/>
                    </a:cubicBezTo>
                    <a:cubicBezTo>
                      <a:pt x="42" y="144"/>
                      <a:pt x="2" y="206"/>
                      <a:pt x="1" y="197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99" name="Freeform 1165"/>
              <p:cNvSpPr>
                <a:spLocks/>
              </p:cNvSpPr>
              <p:nvPr/>
            </p:nvSpPr>
            <p:spPr bwMode="auto">
              <a:xfrm>
                <a:off x="3512" y="1806"/>
                <a:ext cx="508" cy="447"/>
              </a:xfrm>
              <a:custGeom>
                <a:avLst/>
                <a:gdLst>
                  <a:gd name="T0" fmla="*/ 328 w 508"/>
                  <a:gd name="T1" fmla="*/ 66 h 447"/>
                  <a:gd name="T2" fmla="*/ 280 w 508"/>
                  <a:gd name="T3" fmla="*/ 66 h 447"/>
                  <a:gd name="T4" fmla="*/ 234 w 508"/>
                  <a:gd name="T5" fmla="*/ 2 h 447"/>
                  <a:gd name="T6" fmla="*/ 198 w 508"/>
                  <a:gd name="T7" fmla="*/ 78 h 447"/>
                  <a:gd name="T8" fmla="*/ 138 w 508"/>
                  <a:gd name="T9" fmla="*/ 82 h 447"/>
                  <a:gd name="T10" fmla="*/ 94 w 508"/>
                  <a:gd name="T11" fmla="*/ 46 h 447"/>
                  <a:gd name="T12" fmla="*/ 82 w 508"/>
                  <a:gd name="T13" fmla="*/ 30 h 447"/>
                  <a:gd name="T14" fmla="*/ 62 w 508"/>
                  <a:gd name="T15" fmla="*/ 78 h 447"/>
                  <a:gd name="T16" fmla="*/ 14 w 508"/>
                  <a:gd name="T17" fmla="*/ 126 h 447"/>
                  <a:gd name="T18" fmla="*/ 6 w 508"/>
                  <a:gd name="T19" fmla="*/ 130 h 447"/>
                  <a:gd name="T20" fmla="*/ 50 w 508"/>
                  <a:gd name="T21" fmla="*/ 182 h 447"/>
                  <a:gd name="T22" fmla="*/ 82 w 508"/>
                  <a:gd name="T23" fmla="*/ 238 h 447"/>
                  <a:gd name="T24" fmla="*/ 136 w 508"/>
                  <a:gd name="T25" fmla="*/ 210 h 447"/>
                  <a:gd name="T26" fmla="*/ 158 w 508"/>
                  <a:gd name="T27" fmla="*/ 282 h 447"/>
                  <a:gd name="T28" fmla="*/ 118 w 508"/>
                  <a:gd name="T29" fmla="*/ 366 h 447"/>
                  <a:gd name="T30" fmla="*/ 158 w 508"/>
                  <a:gd name="T31" fmla="*/ 390 h 447"/>
                  <a:gd name="T32" fmla="*/ 178 w 508"/>
                  <a:gd name="T33" fmla="*/ 442 h 447"/>
                  <a:gd name="T34" fmla="*/ 210 w 508"/>
                  <a:gd name="T35" fmla="*/ 422 h 447"/>
                  <a:gd name="T36" fmla="*/ 254 w 508"/>
                  <a:gd name="T37" fmla="*/ 426 h 447"/>
                  <a:gd name="T38" fmla="*/ 270 w 508"/>
                  <a:gd name="T39" fmla="*/ 378 h 447"/>
                  <a:gd name="T40" fmla="*/ 328 w 508"/>
                  <a:gd name="T41" fmla="*/ 306 h 447"/>
                  <a:gd name="T42" fmla="*/ 378 w 508"/>
                  <a:gd name="T43" fmla="*/ 374 h 447"/>
                  <a:gd name="T44" fmla="*/ 426 w 508"/>
                  <a:gd name="T45" fmla="*/ 354 h 447"/>
                  <a:gd name="T46" fmla="*/ 486 w 508"/>
                  <a:gd name="T47" fmla="*/ 362 h 447"/>
                  <a:gd name="T48" fmla="*/ 486 w 508"/>
                  <a:gd name="T49" fmla="*/ 314 h 447"/>
                  <a:gd name="T50" fmla="*/ 498 w 508"/>
                  <a:gd name="T51" fmla="*/ 254 h 447"/>
                  <a:gd name="T52" fmla="*/ 426 w 508"/>
                  <a:gd name="T53" fmla="*/ 218 h 447"/>
                  <a:gd name="T54" fmla="*/ 414 w 508"/>
                  <a:gd name="T55" fmla="*/ 154 h 447"/>
                  <a:gd name="T56" fmla="*/ 438 w 508"/>
                  <a:gd name="T57" fmla="*/ 106 h 447"/>
                  <a:gd name="T58" fmla="*/ 370 w 508"/>
                  <a:gd name="T59" fmla="*/ 98 h 447"/>
                  <a:gd name="T60" fmla="*/ 328 w 508"/>
                  <a:gd name="T61" fmla="*/ 66 h 44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08"/>
                  <a:gd name="T94" fmla="*/ 0 h 447"/>
                  <a:gd name="T95" fmla="*/ 508 w 508"/>
                  <a:gd name="T96" fmla="*/ 447 h 44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08" h="447">
                    <a:moveTo>
                      <a:pt x="328" y="66"/>
                    </a:moveTo>
                    <a:cubicBezTo>
                      <a:pt x="312" y="64"/>
                      <a:pt x="296" y="77"/>
                      <a:pt x="280" y="66"/>
                    </a:cubicBezTo>
                    <a:cubicBezTo>
                      <a:pt x="264" y="55"/>
                      <a:pt x="248" y="0"/>
                      <a:pt x="234" y="2"/>
                    </a:cubicBezTo>
                    <a:cubicBezTo>
                      <a:pt x="220" y="4"/>
                      <a:pt x="214" y="65"/>
                      <a:pt x="198" y="78"/>
                    </a:cubicBezTo>
                    <a:cubicBezTo>
                      <a:pt x="182" y="91"/>
                      <a:pt x="155" y="87"/>
                      <a:pt x="138" y="82"/>
                    </a:cubicBezTo>
                    <a:cubicBezTo>
                      <a:pt x="121" y="77"/>
                      <a:pt x="103" y="55"/>
                      <a:pt x="94" y="46"/>
                    </a:cubicBezTo>
                    <a:cubicBezTo>
                      <a:pt x="85" y="37"/>
                      <a:pt x="87" y="25"/>
                      <a:pt x="82" y="30"/>
                    </a:cubicBezTo>
                    <a:cubicBezTo>
                      <a:pt x="77" y="35"/>
                      <a:pt x="73" y="62"/>
                      <a:pt x="62" y="78"/>
                    </a:cubicBezTo>
                    <a:cubicBezTo>
                      <a:pt x="51" y="94"/>
                      <a:pt x="23" y="117"/>
                      <a:pt x="14" y="126"/>
                    </a:cubicBezTo>
                    <a:cubicBezTo>
                      <a:pt x="5" y="135"/>
                      <a:pt x="0" y="121"/>
                      <a:pt x="6" y="130"/>
                    </a:cubicBezTo>
                    <a:cubicBezTo>
                      <a:pt x="12" y="139"/>
                      <a:pt x="37" y="164"/>
                      <a:pt x="50" y="182"/>
                    </a:cubicBezTo>
                    <a:cubicBezTo>
                      <a:pt x="63" y="200"/>
                      <a:pt x="68" y="233"/>
                      <a:pt x="82" y="238"/>
                    </a:cubicBezTo>
                    <a:cubicBezTo>
                      <a:pt x="96" y="243"/>
                      <a:pt x="123" y="203"/>
                      <a:pt x="136" y="210"/>
                    </a:cubicBezTo>
                    <a:cubicBezTo>
                      <a:pt x="149" y="217"/>
                      <a:pt x="161" y="256"/>
                      <a:pt x="158" y="282"/>
                    </a:cubicBezTo>
                    <a:cubicBezTo>
                      <a:pt x="155" y="308"/>
                      <a:pt x="118" y="348"/>
                      <a:pt x="118" y="366"/>
                    </a:cubicBezTo>
                    <a:cubicBezTo>
                      <a:pt x="118" y="384"/>
                      <a:pt x="148" y="377"/>
                      <a:pt x="158" y="390"/>
                    </a:cubicBezTo>
                    <a:cubicBezTo>
                      <a:pt x="168" y="403"/>
                      <a:pt x="169" y="437"/>
                      <a:pt x="178" y="442"/>
                    </a:cubicBezTo>
                    <a:cubicBezTo>
                      <a:pt x="187" y="447"/>
                      <a:pt x="197" y="425"/>
                      <a:pt x="210" y="422"/>
                    </a:cubicBezTo>
                    <a:cubicBezTo>
                      <a:pt x="223" y="419"/>
                      <a:pt x="244" y="433"/>
                      <a:pt x="254" y="426"/>
                    </a:cubicBezTo>
                    <a:cubicBezTo>
                      <a:pt x="264" y="419"/>
                      <a:pt x="258" y="398"/>
                      <a:pt x="270" y="378"/>
                    </a:cubicBezTo>
                    <a:cubicBezTo>
                      <a:pt x="282" y="358"/>
                      <a:pt x="310" y="307"/>
                      <a:pt x="328" y="306"/>
                    </a:cubicBezTo>
                    <a:cubicBezTo>
                      <a:pt x="346" y="305"/>
                      <a:pt x="362" y="366"/>
                      <a:pt x="378" y="374"/>
                    </a:cubicBezTo>
                    <a:cubicBezTo>
                      <a:pt x="394" y="382"/>
                      <a:pt x="408" y="356"/>
                      <a:pt x="426" y="354"/>
                    </a:cubicBezTo>
                    <a:cubicBezTo>
                      <a:pt x="444" y="352"/>
                      <a:pt x="476" y="369"/>
                      <a:pt x="486" y="362"/>
                    </a:cubicBezTo>
                    <a:cubicBezTo>
                      <a:pt x="496" y="355"/>
                      <a:pt x="484" y="332"/>
                      <a:pt x="486" y="314"/>
                    </a:cubicBezTo>
                    <a:cubicBezTo>
                      <a:pt x="488" y="296"/>
                      <a:pt x="508" y="270"/>
                      <a:pt x="498" y="254"/>
                    </a:cubicBezTo>
                    <a:cubicBezTo>
                      <a:pt x="488" y="238"/>
                      <a:pt x="440" y="235"/>
                      <a:pt x="426" y="218"/>
                    </a:cubicBezTo>
                    <a:cubicBezTo>
                      <a:pt x="412" y="201"/>
                      <a:pt x="412" y="173"/>
                      <a:pt x="414" y="154"/>
                    </a:cubicBezTo>
                    <a:cubicBezTo>
                      <a:pt x="416" y="135"/>
                      <a:pt x="445" y="115"/>
                      <a:pt x="438" y="106"/>
                    </a:cubicBezTo>
                    <a:cubicBezTo>
                      <a:pt x="431" y="97"/>
                      <a:pt x="388" y="105"/>
                      <a:pt x="370" y="98"/>
                    </a:cubicBezTo>
                    <a:cubicBezTo>
                      <a:pt x="352" y="91"/>
                      <a:pt x="337" y="73"/>
                      <a:pt x="328" y="66"/>
                    </a:cubicBezTo>
                    <a:close/>
                  </a:path>
                </a:pathLst>
              </a:cu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2000" name="Group 1166"/>
              <p:cNvGrpSpPr>
                <a:grpSpLocks/>
              </p:cNvGrpSpPr>
              <p:nvPr/>
            </p:nvGrpSpPr>
            <p:grpSpPr bwMode="auto">
              <a:xfrm>
                <a:off x="3491" y="1693"/>
                <a:ext cx="541" cy="608"/>
                <a:chOff x="2773" y="1693"/>
                <a:chExt cx="541" cy="608"/>
              </a:xfrm>
            </p:grpSpPr>
            <p:sp>
              <p:nvSpPr>
                <p:cNvPr id="32001" name="Freeform 1167"/>
                <p:cNvSpPr>
                  <a:spLocks/>
                </p:cNvSpPr>
                <p:nvPr/>
              </p:nvSpPr>
              <p:spPr bwMode="auto">
                <a:xfrm>
                  <a:off x="2773" y="1755"/>
                  <a:ext cx="541" cy="546"/>
                </a:xfrm>
                <a:custGeom>
                  <a:avLst/>
                  <a:gdLst>
                    <a:gd name="T0" fmla="*/ 12 w 1080"/>
                    <a:gd name="T1" fmla="*/ 1 h 1092"/>
                    <a:gd name="T2" fmla="*/ 11 w 1080"/>
                    <a:gd name="T3" fmla="*/ 3 h 1092"/>
                    <a:gd name="T4" fmla="*/ 9 w 1080"/>
                    <a:gd name="T5" fmla="*/ 3 h 1092"/>
                    <a:gd name="T6" fmla="*/ 8 w 1080"/>
                    <a:gd name="T7" fmla="*/ 2 h 1092"/>
                    <a:gd name="T8" fmla="*/ 7 w 1080"/>
                    <a:gd name="T9" fmla="*/ 4 h 1092"/>
                    <a:gd name="T10" fmla="*/ 5 w 1080"/>
                    <a:gd name="T11" fmla="*/ 4 h 1092"/>
                    <a:gd name="T12" fmla="*/ 4 w 1080"/>
                    <a:gd name="T13" fmla="*/ 3 h 1092"/>
                    <a:gd name="T14" fmla="*/ 2 w 1080"/>
                    <a:gd name="T15" fmla="*/ 5 h 1092"/>
                    <a:gd name="T16" fmla="*/ 2 w 1080"/>
                    <a:gd name="T17" fmla="*/ 6 h 1092"/>
                    <a:gd name="T18" fmla="*/ 4 w 1080"/>
                    <a:gd name="T19" fmla="*/ 9 h 1092"/>
                    <a:gd name="T20" fmla="*/ 6 w 1080"/>
                    <a:gd name="T21" fmla="*/ 9 h 1092"/>
                    <a:gd name="T22" fmla="*/ 6 w 1080"/>
                    <a:gd name="T23" fmla="*/ 10 h 1092"/>
                    <a:gd name="T24" fmla="*/ 5 w 1080"/>
                    <a:gd name="T25" fmla="*/ 12 h 1092"/>
                    <a:gd name="T26" fmla="*/ 6 w 1080"/>
                    <a:gd name="T27" fmla="*/ 14 h 1092"/>
                    <a:gd name="T28" fmla="*/ 7 w 1080"/>
                    <a:gd name="T29" fmla="*/ 15 h 1092"/>
                    <a:gd name="T30" fmla="*/ 9 w 1080"/>
                    <a:gd name="T31" fmla="*/ 14 h 1092"/>
                    <a:gd name="T32" fmla="*/ 10 w 1080"/>
                    <a:gd name="T33" fmla="*/ 12 h 1092"/>
                    <a:gd name="T34" fmla="*/ 11 w 1080"/>
                    <a:gd name="T35" fmla="*/ 11 h 1092"/>
                    <a:gd name="T36" fmla="*/ 13 w 1080"/>
                    <a:gd name="T37" fmla="*/ 12 h 1092"/>
                    <a:gd name="T38" fmla="*/ 13 w 1080"/>
                    <a:gd name="T39" fmla="*/ 13 h 1092"/>
                    <a:gd name="T40" fmla="*/ 15 w 1080"/>
                    <a:gd name="T41" fmla="*/ 12 h 1092"/>
                    <a:gd name="T42" fmla="*/ 16 w 1080"/>
                    <a:gd name="T43" fmla="*/ 12 h 1092"/>
                    <a:gd name="T44" fmla="*/ 16 w 1080"/>
                    <a:gd name="T45" fmla="*/ 11 h 1092"/>
                    <a:gd name="T46" fmla="*/ 16 w 1080"/>
                    <a:gd name="T47" fmla="*/ 9 h 1092"/>
                    <a:gd name="T48" fmla="*/ 15 w 1080"/>
                    <a:gd name="T49" fmla="*/ 9 h 1092"/>
                    <a:gd name="T50" fmla="*/ 14 w 1080"/>
                    <a:gd name="T51" fmla="*/ 7 h 1092"/>
                    <a:gd name="T52" fmla="*/ 15 w 1080"/>
                    <a:gd name="T53" fmla="*/ 4 h 1092"/>
                    <a:gd name="T54" fmla="*/ 13 w 1080"/>
                    <a:gd name="T55" fmla="*/ 4 h 1092"/>
                    <a:gd name="T56" fmla="*/ 12 w 1080"/>
                    <a:gd name="T57" fmla="*/ 4 h 1092"/>
                    <a:gd name="T58" fmla="*/ 13 w 1080"/>
                    <a:gd name="T59" fmla="*/ 4 h 1092"/>
                    <a:gd name="T60" fmla="*/ 15 w 1080"/>
                    <a:gd name="T61" fmla="*/ 4 h 1092"/>
                    <a:gd name="T62" fmla="*/ 16 w 1080"/>
                    <a:gd name="T63" fmla="*/ 4 h 1092"/>
                    <a:gd name="T64" fmla="*/ 14 w 1080"/>
                    <a:gd name="T65" fmla="*/ 7 h 1092"/>
                    <a:gd name="T66" fmla="*/ 16 w 1080"/>
                    <a:gd name="T67" fmla="*/ 9 h 1092"/>
                    <a:gd name="T68" fmla="*/ 17 w 1080"/>
                    <a:gd name="T69" fmla="*/ 11 h 1092"/>
                    <a:gd name="T70" fmla="*/ 16 w 1080"/>
                    <a:gd name="T71" fmla="*/ 13 h 1092"/>
                    <a:gd name="T72" fmla="*/ 14 w 1080"/>
                    <a:gd name="T73" fmla="*/ 13 h 1092"/>
                    <a:gd name="T74" fmla="*/ 13 w 1080"/>
                    <a:gd name="T75" fmla="*/ 14 h 1092"/>
                    <a:gd name="T76" fmla="*/ 12 w 1080"/>
                    <a:gd name="T77" fmla="*/ 12 h 1092"/>
                    <a:gd name="T78" fmla="*/ 10 w 1080"/>
                    <a:gd name="T79" fmla="*/ 15 h 1092"/>
                    <a:gd name="T80" fmla="*/ 8 w 1080"/>
                    <a:gd name="T81" fmla="*/ 15 h 1092"/>
                    <a:gd name="T82" fmla="*/ 6 w 1080"/>
                    <a:gd name="T83" fmla="*/ 17 h 1092"/>
                    <a:gd name="T84" fmla="*/ 5 w 1080"/>
                    <a:gd name="T85" fmla="*/ 14 h 1092"/>
                    <a:gd name="T86" fmla="*/ 5 w 1080"/>
                    <a:gd name="T87" fmla="*/ 12 h 1092"/>
                    <a:gd name="T88" fmla="*/ 5 w 1080"/>
                    <a:gd name="T89" fmla="*/ 9 h 1092"/>
                    <a:gd name="T90" fmla="*/ 3 w 1080"/>
                    <a:gd name="T91" fmla="*/ 9 h 1092"/>
                    <a:gd name="T92" fmla="*/ 1 w 1080"/>
                    <a:gd name="T93" fmla="*/ 6 h 1092"/>
                    <a:gd name="T94" fmla="*/ 2 w 1080"/>
                    <a:gd name="T95" fmla="*/ 5 h 1092"/>
                    <a:gd name="T96" fmla="*/ 3 w 1080"/>
                    <a:gd name="T97" fmla="*/ 3 h 1092"/>
                    <a:gd name="T98" fmla="*/ 5 w 1080"/>
                    <a:gd name="T99" fmla="*/ 3 h 1092"/>
                    <a:gd name="T100" fmla="*/ 7 w 1080"/>
                    <a:gd name="T101" fmla="*/ 3 h 1092"/>
                    <a:gd name="T102" fmla="*/ 8 w 1080"/>
                    <a:gd name="T103" fmla="*/ 1 h 1092"/>
                    <a:gd name="T104" fmla="*/ 9 w 1080"/>
                    <a:gd name="T105" fmla="*/ 1 h 1092"/>
                    <a:gd name="T106" fmla="*/ 10 w 1080"/>
                    <a:gd name="T107" fmla="*/ 3 h 1092"/>
                    <a:gd name="T108" fmla="*/ 11 w 1080"/>
                    <a:gd name="T109" fmla="*/ 2 h 1092"/>
                    <a:gd name="T110" fmla="*/ 12 w 1080"/>
                    <a:gd name="T111" fmla="*/ 1 h 109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080"/>
                    <a:gd name="T169" fmla="*/ 0 h 1092"/>
                    <a:gd name="T170" fmla="*/ 1080 w 1080"/>
                    <a:gd name="T171" fmla="*/ 1092 h 1092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080" h="1092">
                      <a:moveTo>
                        <a:pt x="741" y="6"/>
                      </a:moveTo>
                      <a:lnTo>
                        <a:pt x="738" y="24"/>
                      </a:lnTo>
                      <a:lnTo>
                        <a:pt x="735" y="45"/>
                      </a:lnTo>
                      <a:lnTo>
                        <a:pt x="731" y="66"/>
                      </a:lnTo>
                      <a:lnTo>
                        <a:pt x="727" y="87"/>
                      </a:lnTo>
                      <a:lnTo>
                        <a:pt x="722" y="107"/>
                      </a:lnTo>
                      <a:lnTo>
                        <a:pt x="717" y="126"/>
                      </a:lnTo>
                      <a:lnTo>
                        <a:pt x="712" y="142"/>
                      </a:lnTo>
                      <a:lnTo>
                        <a:pt x="706" y="154"/>
                      </a:lnTo>
                      <a:lnTo>
                        <a:pt x="698" y="171"/>
                      </a:lnTo>
                      <a:lnTo>
                        <a:pt x="690" y="189"/>
                      </a:lnTo>
                      <a:lnTo>
                        <a:pt x="679" y="207"/>
                      </a:lnTo>
                      <a:lnTo>
                        <a:pt x="669" y="225"/>
                      </a:lnTo>
                      <a:lnTo>
                        <a:pt x="656" y="239"/>
                      </a:lnTo>
                      <a:lnTo>
                        <a:pt x="644" y="249"/>
                      </a:lnTo>
                      <a:lnTo>
                        <a:pt x="630" y="254"/>
                      </a:lnTo>
                      <a:lnTo>
                        <a:pt x="615" y="251"/>
                      </a:lnTo>
                      <a:lnTo>
                        <a:pt x="597" y="241"/>
                      </a:lnTo>
                      <a:lnTo>
                        <a:pt x="582" y="227"/>
                      </a:lnTo>
                      <a:lnTo>
                        <a:pt x="568" y="211"/>
                      </a:lnTo>
                      <a:lnTo>
                        <a:pt x="556" y="194"/>
                      </a:lnTo>
                      <a:lnTo>
                        <a:pt x="546" y="174"/>
                      </a:lnTo>
                      <a:lnTo>
                        <a:pt x="534" y="156"/>
                      </a:lnTo>
                      <a:lnTo>
                        <a:pt x="524" y="136"/>
                      </a:lnTo>
                      <a:lnTo>
                        <a:pt x="512" y="118"/>
                      </a:lnTo>
                      <a:lnTo>
                        <a:pt x="509" y="130"/>
                      </a:lnTo>
                      <a:lnTo>
                        <a:pt x="502" y="148"/>
                      </a:lnTo>
                      <a:lnTo>
                        <a:pt x="493" y="169"/>
                      </a:lnTo>
                      <a:lnTo>
                        <a:pt x="483" y="194"/>
                      </a:lnTo>
                      <a:lnTo>
                        <a:pt x="471" y="217"/>
                      </a:lnTo>
                      <a:lnTo>
                        <a:pt x="459" y="237"/>
                      </a:lnTo>
                      <a:lnTo>
                        <a:pt x="448" y="254"/>
                      </a:lnTo>
                      <a:lnTo>
                        <a:pt x="438" y="264"/>
                      </a:lnTo>
                      <a:lnTo>
                        <a:pt x="423" y="272"/>
                      </a:lnTo>
                      <a:lnTo>
                        <a:pt x="408" y="279"/>
                      </a:lnTo>
                      <a:lnTo>
                        <a:pt x="393" y="283"/>
                      </a:lnTo>
                      <a:lnTo>
                        <a:pt x="378" y="287"/>
                      </a:lnTo>
                      <a:lnTo>
                        <a:pt x="363" y="288"/>
                      </a:lnTo>
                      <a:lnTo>
                        <a:pt x="348" y="288"/>
                      </a:lnTo>
                      <a:lnTo>
                        <a:pt x="334" y="287"/>
                      </a:lnTo>
                      <a:lnTo>
                        <a:pt x="320" y="283"/>
                      </a:lnTo>
                      <a:lnTo>
                        <a:pt x="305" y="278"/>
                      </a:lnTo>
                      <a:lnTo>
                        <a:pt x="291" y="272"/>
                      </a:lnTo>
                      <a:lnTo>
                        <a:pt x="278" y="264"/>
                      </a:lnTo>
                      <a:lnTo>
                        <a:pt x="264" y="255"/>
                      </a:lnTo>
                      <a:lnTo>
                        <a:pt x="250" y="243"/>
                      </a:lnTo>
                      <a:lnTo>
                        <a:pt x="236" y="232"/>
                      </a:lnTo>
                      <a:lnTo>
                        <a:pt x="223" y="218"/>
                      </a:lnTo>
                      <a:lnTo>
                        <a:pt x="210" y="203"/>
                      </a:lnTo>
                      <a:lnTo>
                        <a:pt x="200" y="221"/>
                      </a:lnTo>
                      <a:lnTo>
                        <a:pt x="187" y="243"/>
                      </a:lnTo>
                      <a:lnTo>
                        <a:pt x="170" y="265"/>
                      </a:lnTo>
                      <a:lnTo>
                        <a:pt x="153" y="288"/>
                      </a:lnTo>
                      <a:lnTo>
                        <a:pt x="136" y="308"/>
                      </a:lnTo>
                      <a:lnTo>
                        <a:pt x="122" y="325"/>
                      </a:lnTo>
                      <a:lnTo>
                        <a:pt x="112" y="335"/>
                      </a:lnTo>
                      <a:lnTo>
                        <a:pt x="108" y="340"/>
                      </a:lnTo>
                      <a:lnTo>
                        <a:pt x="100" y="348"/>
                      </a:lnTo>
                      <a:lnTo>
                        <a:pt x="91" y="357"/>
                      </a:lnTo>
                      <a:lnTo>
                        <a:pt x="83" y="365"/>
                      </a:lnTo>
                      <a:lnTo>
                        <a:pt x="78" y="370"/>
                      </a:lnTo>
                      <a:lnTo>
                        <a:pt x="101" y="388"/>
                      </a:lnTo>
                      <a:lnTo>
                        <a:pt x="123" y="408"/>
                      </a:lnTo>
                      <a:lnTo>
                        <a:pt x="144" y="431"/>
                      </a:lnTo>
                      <a:lnTo>
                        <a:pt x="162" y="456"/>
                      </a:lnTo>
                      <a:lnTo>
                        <a:pt x="178" y="484"/>
                      </a:lnTo>
                      <a:lnTo>
                        <a:pt x="191" y="513"/>
                      </a:lnTo>
                      <a:lnTo>
                        <a:pt x="200" y="544"/>
                      </a:lnTo>
                      <a:lnTo>
                        <a:pt x="206" y="577"/>
                      </a:lnTo>
                      <a:lnTo>
                        <a:pt x="220" y="559"/>
                      </a:lnTo>
                      <a:lnTo>
                        <a:pt x="235" y="543"/>
                      </a:lnTo>
                      <a:lnTo>
                        <a:pt x="251" y="528"/>
                      </a:lnTo>
                      <a:lnTo>
                        <a:pt x="268" y="517"/>
                      </a:lnTo>
                      <a:lnTo>
                        <a:pt x="286" y="512"/>
                      </a:lnTo>
                      <a:lnTo>
                        <a:pt x="303" y="509"/>
                      </a:lnTo>
                      <a:lnTo>
                        <a:pt x="320" y="514"/>
                      </a:lnTo>
                      <a:lnTo>
                        <a:pt x="337" y="525"/>
                      </a:lnTo>
                      <a:lnTo>
                        <a:pt x="349" y="538"/>
                      </a:lnTo>
                      <a:lnTo>
                        <a:pt x="359" y="552"/>
                      </a:lnTo>
                      <a:lnTo>
                        <a:pt x="367" y="568"/>
                      </a:lnTo>
                      <a:lnTo>
                        <a:pt x="374" y="585"/>
                      </a:lnTo>
                      <a:lnTo>
                        <a:pt x="379" y="604"/>
                      </a:lnTo>
                      <a:lnTo>
                        <a:pt x="380" y="622"/>
                      </a:lnTo>
                      <a:lnTo>
                        <a:pt x="380" y="642"/>
                      </a:lnTo>
                      <a:lnTo>
                        <a:pt x="378" y="662"/>
                      </a:lnTo>
                      <a:lnTo>
                        <a:pt x="372" y="684"/>
                      </a:lnTo>
                      <a:lnTo>
                        <a:pt x="363" y="710"/>
                      </a:lnTo>
                      <a:lnTo>
                        <a:pt x="350" y="736"/>
                      </a:lnTo>
                      <a:lnTo>
                        <a:pt x="337" y="763"/>
                      </a:lnTo>
                      <a:lnTo>
                        <a:pt x="324" y="786"/>
                      </a:lnTo>
                      <a:lnTo>
                        <a:pt x="313" y="806"/>
                      </a:lnTo>
                      <a:lnTo>
                        <a:pt x="304" y="820"/>
                      </a:lnTo>
                      <a:lnTo>
                        <a:pt x="301" y="826"/>
                      </a:lnTo>
                      <a:lnTo>
                        <a:pt x="318" y="837"/>
                      </a:lnTo>
                      <a:lnTo>
                        <a:pt x="333" y="852"/>
                      </a:lnTo>
                      <a:lnTo>
                        <a:pt x="347" y="871"/>
                      </a:lnTo>
                      <a:lnTo>
                        <a:pt x="359" y="890"/>
                      </a:lnTo>
                      <a:lnTo>
                        <a:pt x="368" y="911"/>
                      </a:lnTo>
                      <a:lnTo>
                        <a:pt x="377" y="934"/>
                      </a:lnTo>
                      <a:lnTo>
                        <a:pt x="382" y="957"/>
                      </a:lnTo>
                      <a:lnTo>
                        <a:pt x="385" y="981"/>
                      </a:lnTo>
                      <a:lnTo>
                        <a:pt x="385" y="980"/>
                      </a:lnTo>
                      <a:lnTo>
                        <a:pt x="386" y="980"/>
                      </a:lnTo>
                      <a:lnTo>
                        <a:pt x="404" y="966"/>
                      </a:lnTo>
                      <a:lnTo>
                        <a:pt x="424" y="954"/>
                      </a:lnTo>
                      <a:lnTo>
                        <a:pt x="445" y="946"/>
                      </a:lnTo>
                      <a:lnTo>
                        <a:pt x="466" y="939"/>
                      </a:lnTo>
                      <a:lnTo>
                        <a:pt x="488" y="937"/>
                      </a:lnTo>
                      <a:lnTo>
                        <a:pt x="510" y="937"/>
                      </a:lnTo>
                      <a:lnTo>
                        <a:pt x="531" y="940"/>
                      </a:lnTo>
                      <a:lnTo>
                        <a:pt x="550" y="947"/>
                      </a:lnTo>
                      <a:lnTo>
                        <a:pt x="553" y="939"/>
                      </a:lnTo>
                      <a:lnTo>
                        <a:pt x="556" y="923"/>
                      </a:lnTo>
                      <a:lnTo>
                        <a:pt x="563" y="901"/>
                      </a:lnTo>
                      <a:lnTo>
                        <a:pt x="571" y="874"/>
                      </a:lnTo>
                      <a:lnTo>
                        <a:pt x="580" y="846"/>
                      </a:lnTo>
                      <a:lnTo>
                        <a:pt x="592" y="819"/>
                      </a:lnTo>
                      <a:lnTo>
                        <a:pt x="602" y="794"/>
                      </a:lnTo>
                      <a:lnTo>
                        <a:pt x="614" y="775"/>
                      </a:lnTo>
                      <a:lnTo>
                        <a:pt x="625" y="760"/>
                      </a:lnTo>
                      <a:lnTo>
                        <a:pt x="639" y="748"/>
                      </a:lnTo>
                      <a:lnTo>
                        <a:pt x="654" y="737"/>
                      </a:lnTo>
                      <a:lnTo>
                        <a:pt x="669" y="729"/>
                      </a:lnTo>
                      <a:lnTo>
                        <a:pt x="685" y="723"/>
                      </a:lnTo>
                      <a:lnTo>
                        <a:pt x="703" y="720"/>
                      </a:lnTo>
                      <a:lnTo>
                        <a:pt x="719" y="719"/>
                      </a:lnTo>
                      <a:lnTo>
                        <a:pt x="735" y="721"/>
                      </a:lnTo>
                      <a:lnTo>
                        <a:pt x="753" y="728"/>
                      </a:lnTo>
                      <a:lnTo>
                        <a:pt x="767" y="740"/>
                      </a:lnTo>
                      <a:lnTo>
                        <a:pt x="777" y="755"/>
                      </a:lnTo>
                      <a:lnTo>
                        <a:pt x="784" y="773"/>
                      </a:lnTo>
                      <a:lnTo>
                        <a:pt x="788" y="794"/>
                      </a:lnTo>
                      <a:lnTo>
                        <a:pt x="789" y="817"/>
                      </a:lnTo>
                      <a:lnTo>
                        <a:pt x="788" y="840"/>
                      </a:lnTo>
                      <a:lnTo>
                        <a:pt x="784" y="863"/>
                      </a:lnTo>
                      <a:lnTo>
                        <a:pt x="797" y="854"/>
                      </a:lnTo>
                      <a:lnTo>
                        <a:pt x="808" y="844"/>
                      </a:lnTo>
                      <a:lnTo>
                        <a:pt x="821" y="837"/>
                      </a:lnTo>
                      <a:lnTo>
                        <a:pt x="833" y="831"/>
                      </a:lnTo>
                      <a:lnTo>
                        <a:pt x="844" y="825"/>
                      </a:lnTo>
                      <a:lnTo>
                        <a:pt x="856" y="819"/>
                      </a:lnTo>
                      <a:lnTo>
                        <a:pt x="867" y="816"/>
                      </a:lnTo>
                      <a:lnTo>
                        <a:pt x="880" y="813"/>
                      </a:lnTo>
                      <a:lnTo>
                        <a:pt x="893" y="812"/>
                      </a:lnTo>
                      <a:lnTo>
                        <a:pt x="906" y="811"/>
                      </a:lnTo>
                      <a:lnTo>
                        <a:pt x="921" y="812"/>
                      </a:lnTo>
                      <a:lnTo>
                        <a:pt x="936" y="814"/>
                      </a:lnTo>
                      <a:lnTo>
                        <a:pt x="952" y="818"/>
                      </a:lnTo>
                      <a:lnTo>
                        <a:pt x="971" y="823"/>
                      </a:lnTo>
                      <a:lnTo>
                        <a:pt x="989" y="828"/>
                      </a:lnTo>
                      <a:lnTo>
                        <a:pt x="1010" y="835"/>
                      </a:lnTo>
                      <a:lnTo>
                        <a:pt x="1008" y="828"/>
                      </a:lnTo>
                      <a:lnTo>
                        <a:pt x="1004" y="814"/>
                      </a:lnTo>
                      <a:lnTo>
                        <a:pt x="1001" y="799"/>
                      </a:lnTo>
                      <a:lnTo>
                        <a:pt x="999" y="788"/>
                      </a:lnTo>
                      <a:lnTo>
                        <a:pt x="1000" y="783"/>
                      </a:lnTo>
                      <a:lnTo>
                        <a:pt x="1002" y="772"/>
                      </a:lnTo>
                      <a:lnTo>
                        <a:pt x="1007" y="756"/>
                      </a:lnTo>
                      <a:lnTo>
                        <a:pt x="1011" y="734"/>
                      </a:lnTo>
                      <a:lnTo>
                        <a:pt x="1017" y="712"/>
                      </a:lnTo>
                      <a:lnTo>
                        <a:pt x="1024" y="689"/>
                      </a:lnTo>
                      <a:lnTo>
                        <a:pt x="1032" y="667"/>
                      </a:lnTo>
                      <a:lnTo>
                        <a:pt x="1039" y="650"/>
                      </a:lnTo>
                      <a:lnTo>
                        <a:pt x="1025" y="643"/>
                      </a:lnTo>
                      <a:lnTo>
                        <a:pt x="1011" y="636"/>
                      </a:lnTo>
                      <a:lnTo>
                        <a:pt x="996" y="628"/>
                      </a:lnTo>
                      <a:lnTo>
                        <a:pt x="981" y="620"/>
                      </a:lnTo>
                      <a:lnTo>
                        <a:pt x="966" y="611"/>
                      </a:lnTo>
                      <a:lnTo>
                        <a:pt x="952" y="603"/>
                      </a:lnTo>
                      <a:lnTo>
                        <a:pt x="937" y="592"/>
                      </a:lnTo>
                      <a:lnTo>
                        <a:pt x="924" y="582"/>
                      </a:lnTo>
                      <a:lnTo>
                        <a:pt x="911" y="570"/>
                      </a:lnTo>
                      <a:lnTo>
                        <a:pt x="898" y="559"/>
                      </a:lnTo>
                      <a:lnTo>
                        <a:pt x="887" y="546"/>
                      </a:lnTo>
                      <a:lnTo>
                        <a:pt x="876" y="532"/>
                      </a:lnTo>
                      <a:lnTo>
                        <a:pt x="867" y="517"/>
                      </a:lnTo>
                      <a:lnTo>
                        <a:pt x="859" y="501"/>
                      </a:lnTo>
                      <a:lnTo>
                        <a:pt x="853" y="485"/>
                      </a:lnTo>
                      <a:lnTo>
                        <a:pt x="849" y="467"/>
                      </a:lnTo>
                      <a:lnTo>
                        <a:pt x="849" y="452"/>
                      </a:lnTo>
                      <a:lnTo>
                        <a:pt x="852" y="431"/>
                      </a:lnTo>
                      <a:lnTo>
                        <a:pt x="859" y="408"/>
                      </a:lnTo>
                      <a:lnTo>
                        <a:pt x="868" y="383"/>
                      </a:lnTo>
                      <a:lnTo>
                        <a:pt x="878" y="358"/>
                      </a:lnTo>
                      <a:lnTo>
                        <a:pt x="887" y="336"/>
                      </a:lnTo>
                      <a:lnTo>
                        <a:pt x="895" y="319"/>
                      </a:lnTo>
                      <a:lnTo>
                        <a:pt x="902" y="309"/>
                      </a:lnTo>
                      <a:lnTo>
                        <a:pt x="891" y="310"/>
                      </a:lnTo>
                      <a:lnTo>
                        <a:pt x="881" y="311"/>
                      </a:lnTo>
                      <a:lnTo>
                        <a:pt x="870" y="312"/>
                      </a:lnTo>
                      <a:lnTo>
                        <a:pt x="858" y="315"/>
                      </a:lnTo>
                      <a:lnTo>
                        <a:pt x="847" y="316"/>
                      </a:lnTo>
                      <a:lnTo>
                        <a:pt x="835" y="318"/>
                      </a:lnTo>
                      <a:lnTo>
                        <a:pt x="822" y="318"/>
                      </a:lnTo>
                      <a:lnTo>
                        <a:pt x="810" y="319"/>
                      </a:lnTo>
                      <a:lnTo>
                        <a:pt x="797" y="318"/>
                      </a:lnTo>
                      <a:lnTo>
                        <a:pt x="783" y="317"/>
                      </a:lnTo>
                      <a:lnTo>
                        <a:pt x="770" y="313"/>
                      </a:lnTo>
                      <a:lnTo>
                        <a:pt x="757" y="309"/>
                      </a:lnTo>
                      <a:lnTo>
                        <a:pt x="743" y="303"/>
                      </a:lnTo>
                      <a:lnTo>
                        <a:pt x="729" y="296"/>
                      </a:lnTo>
                      <a:lnTo>
                        <a:pt x="714" y="286"/>
                      </a:lnTo>
                      <a:lnTo>
                        <a:pt x="700" y="274"/>
                      </a:lnTo>
                      <a:lnTo>
                        <a:pt x="741" y="237"/>
                      </a:lnTo>
                      <a:lnTo>
                        <a:pt x="752" y="252"/>
                      </a:lnTo>
                      <a:lnTo>
                        <a:pt x="766" y="264"/>
                      </a:lnTo>
                      <a:lnTo>
                        <a:pt x="782" y="273"/>
                      </a:lnTo>
                      <a:lnTo>
                        <a:pt x="799" y="279"/>
                      </a:lnTo>
                      <a:lnTo>
                        <a:pt x="818" y="282"/>
                      </a:lnTo>
                      <a:lnTo>
                        <a:pt x="838" y="283"/>
                      </a:lnTo>
                      <a:lnTo>
                        <a:pt x="859" y="282"/>
                      </a:lnTo>
                      <a:lnTo>
                        <a:pt x="880" y="281"/>
                      </a:lnTo>
                      <a:lnTo>
                        <a:pt x="902" y="279"/>
                      </a:lnTo>
                      <a:lnTo>
                        <a:pt x="923" y="277"/>
                      </a:lnTo>
                      <a:lnTo>
                        <a:pt x="943" y="273"/>
                      </a:lnTo>
                      <a:lnTo>
                        <a:pt x="963" y="271"/>
                      </a:lnTo>
                      <a:lnTo>
                        <a:pt x="981" y="269"/>
                      </a:lnTo>
                      <a:lnTo>
                        <a:pt x="997" y="267"/>
                      </a:lnTo>
                      <a:lnTo>
                        <a:pt x="1012" y="269"/>
                      </a:lnTo>
                      <a:lnTo>
                        <a:pt x="1025" y="271"/>
                      </a:lnTo>
                      <a:lnTo>
                        <a:pt x="1008" y="281"/>
                      </a:lnTo>
                      <a:lnTo>
                        <a:pt x="988" y="293"/>
                      </a:lnTo>
                      <a:lnTo>
                        <a:pt x="966" y="307"/>
                      </a:lnTo>
                      <a:lnTo>
                        <a:pt x="946" y="324"/>
                      </a:lnTo>
                      <a:lnTo>
                        <a:pt x="926" y="343"/>
                      </a:lnTo>
                      <a:lnTo>
                        <a:pt x="909" y="366"/>
                      </a:lnTo>
                      <a:lnTo>
                        <a:pt x="896" y="393"/>
                      </a:lnTo>
                      <a:lnTo>
                        <a:pt x="887" y="423"/>
                      </a:lnTo>
                      <a:lnTo>
                        <a:pt x="887" y="455"/>
                      </a:lnTo>
                      <a:lnTo>
                        <a:pt x="890" y="483"/>
                      </a:lnTo>
                      <a:lnTo>
                        <a:pt x="898" y="505"/>
                      </a:lnTo>
                      <a:lnTo>
                        <a:pt x="910" y="520"/>
                      </a:lnTo>
                      <a:lnTo>
                        <a:pt x="929" y="535"/>
                      </a:lnTo>
                      <a:lnTo>
                        <a:pt x="949" y="548"/>
                      </a:lnTo>
                      <a:lnTo>
                        <a:pt x="970" y="561"/>
                      </a:lnTo>
                      <a:lnTo>
                        <a:pt x="992" y="573"/>
                      </a:lnTo>
                      <a:lnTo>
                        <a:pt x="1012" y="582"/>
                      </a:lnTo>
                      <a:lnTo>
                        <a:pt x="1035" y="591"/>
                      </a:lnTo>
                      <a:lnTo>
                        <a:pt x="1057" y="599"/>
                      </a:lnTo>
                      <a:lnTo>
                        <a:pt x="1080" y="606"/>
                      </a:lnTo>
                      <a:lnTo>
                        <a:pt x="1061" y="647"/>
                      </a:lnTo>
                      <a:lnTo>
                        <a:pt x="1047" y="690"/>
                      </a:lnTo>
                      <a:lnTo>
                        <a:pt x="1037" y="732"/>
                      </a:lnTo>
                      <a:lnTo>
                        <a:pt x="1032" y="772"/>
                      </a:lnTo>
                      <a:lnTo>
                        <a:pt x="1028" y="808"/>
                      </a:lnTo>
                      <a:lnTo>
                        <a:pt x="1027" y="839"/>
                      </a:lnTo>
                      <a:lnTo>
                        <a:pt x="1027" y="862"/>
                      </a:lnTo>
                      <a:lnTo>
                        <a:pt x="1027" y="876"/>
                      </a:lnTo>
                      <a:lnTo>
                        <a:pt x="1012" y="870"/>
                      </a:lnTo>
                      <a:lnTo>
                        <a:pt x="997" y="865"/>
                      </a:lnTo>
                      <a:lnTo>
                        <a:pt x="981" y="861"/>
                      </a:lnTo>
                      <a:lnTo>
                        <a:pt x="965" y="857"/>
                      </a:lnTo>
                      <a:lnTo>
                        <a:pt x="948" y="855"/>
                      </a:lnTo>
                      <a:lnTo>
                        <a:pt x="932" y="854"/>
                      </a:lnTo>
                      <a:lnTo>
                        <a:pt x="914" y="854"/>
                      </a:lnTo>
                      <a:lnTo>
                        <a:pt x="897" y="855"/>
                      </a:lnTo>
                      <a:lnTo>
                        <a:pt x="881" y="856"/>
                      </a:lnTo>
                      <a:lnTo>
                        <a:pt x="864" y="859"/>
                      </a:lnTo>
                      <a:lnTo>
                        <a:pt x="848" y="864"/>
                      </a:lnTo>
                      <a:lnTo>
                        <a:pt x="830" y="870"/>
                      </a:lnTo>
                      <a:lnTo>
                        <a:pt x="814" y="877"/>
                      </a:lnTo>
                      <a:lnTo>
                        <a:pt x="799" y="886"/>
                      </a:lnTo>
                      <a:lnTo>
                        <a:pt x="784" y="896"/>
                      </a:lnTo>
                      <a:lnTo>
                        <a:pt x="769" y="908"/>
                      </a:lnTo>
                      <a:lnTo>
                        <a:pt x="768" y="900"/>
                      </a:lnTo>
                      <a:lnTo>
                        <a:pt x="766" y="884"/>
                      </a:lnTo>
                      <a:lnTo>
                        <a:pt x="762" y="862"/>
                      </a:lnTo>
                      <a:lnTo>
                        <a:pt x="757" y="837"/>
                      </a:lnTo>
                      <a:lnTo>
                        <a:pt x="750" y="813"/>
                      </a:lnTo>
                      <a:lnTo>
                        <a:pt x="742" y="791"/>
                      </a:lnTo>
                      <a:lnTo>
                        <a:pt x="734" y="775"/>
                      </a:lnTo>
                      <a:lnTo>
                        <a:pt x="723" y="768"/>
                      </a:lnTo>
                      <a:lnTo>
                        <a:pt x="681" y="772"/>
                      </a:lnTo>
                      <a:lnTo>
                        <a:pt x="646" y="795"/>
                      </a:lnTo>
                      <a:lnTo>
                        <a:pt x="620" y="832"/>
                      </a:lnTo>
                      <a:lnTo>
                        <a:pt x="599" y="876"/>
                      </a:lnTo>
                      <a:lnTo>
                        <a:pt x="585" y="922"/>
                      </a:lnTo>
                      <a:lnTo>
                        <a:pt x="577" y="964"/>
                      </a:lnTo>
                      <a:lnTo>
                        <a:pt x="574" y="996"/>
                      </a:lnTo>
                      <a:lnTo>
                        <a:pt x="574" y="1013"/>
                      </a:lnTo>
                      <a:lnTo>
                        <a:pt x="555" y="993"/>
                      </a:lnTo>
                      <a:lnTo>
                        <a:pt x="536" y="980"/>
                      </a:lnTo>
                      <a:lnTo>
                        <a:pt x="515" y="973"/>
                      </a:lnTo>
                      <a:lnTo>
                        <a:pt x="495" y="972"/>
                      </a:lnTo>
                      <a:lnTo>
                        <a:pt x="476" y="976"/>
                      </a:lnTo>
                      <a:lnTo>
                        <a:pt x="456" y="983"/>
                      </a:lnTo>
                      <a:lnTo>
                        <a:pt x="436" y="993"/>
                      </a:lnTo>
                      <a:lnTo>
                        <a:pt x="419" y="1006"/>
                      </a:lnTo>
                      <a:lnTo>
                        <a:pt x="402" y="1019"/>
                      </a:lnTo>
                      <a:lnTo>
                        <a:pt x="387" y="1033"/>
                      </a:lnTo>
                      <a:lnTo>
                        <a:pt x="373" y="1048"/>
                      </a:lnTo>
                      <a:lnTo>
                        <a:pt x="362" y="1062"/>
                      </a:lnTo>
                      <a:lnTo>
                        <a:pt x="351" y="1074"/>
                      </a:lnTo>
                      <a:lnTo>
                        <a:pt x="344" y="1084"/>
                      </a:lnTo>
                      <a:lnTo>
                        <a:pt x="340" y="1090"/>
                      </a:lnTo>
                      <a:lnTo>
                        <a:pt x="339" y="1092"/>
                      </a:lnTo>
                      <a:lnTo>
                        <a:pt x="339" y="1025"/>
                      </a:lnTo>
                      <a:lnTo>
                        <a:pt x="332" y="972"/>
                      </a:lnTo>
                      <a:lnTo>
                        <a:pt x="319" y="932"/>
                      </a:lnTo>
                      <a:lnTo>
                        <a:pt x="304" y="901"/>
                      </a:lnTo>
                      <a:lnTo>
                        <a:pt x="287" y="879"/>
                      </a:lnTo>
                      <a:lnTo>
                        <a:pt x="268" y="863"/>
                      </a:lnTo>
                      <a:lnTo>
                        <a:pt x="250" y="851"/>
                      </a:lnTo>
                      <a:lnTo>
                        <a:pt x="235" y="842"/>
                      </a:lnTo>
                      <a:lnTo>
                        <a:pt x="246" y="833"/>
                      </a:lnTo>
                      <a:lnTo>
                        <a:pt x="267" y="812"/>
                      </a:lnTo>
                      <a:lnTo>
                        <a:pt x="291" y="780"/>
                      </a:lnTo>
                      <a:lnTo>
                        <a:pt x="314" y="742"/>
                      </a:lnTo>
                      <a:lnTo>
                        <a:pt x="333" y="699"/>
                      </a:lnTo>
                      <a:lnTo>
                        <a:pt x="341" y="656"/>
                      </a:lnTo>
                      <a:lnTo>
                        <a:pt x="334" y="613"/>
                      </a:lnTo>
                      <a:lnTo>
                        <a:pt x="307" y="574"/>
                      </a:lnTo>
                      <a:lnTo>
                        <a:pt x="296" y="569"/>
                      </a:lnTo>
                      <a:lnTo>
                        <a:pt x="280" y="571"/>
                      </a:lnTo>
                      <a:lnTo>
                        <a:pt x="260" y="578"/>
                      </a:lnTo>
                      <a:lnTo>
                        <a:pt x="239" y="588"/>
                      </a:lnTo>
                      <a:lnTo>
                        <a:pt x="219" y="598"/>
                      </a:lnTo>
                      <a:lnTo>
                        <a:pt x="201" y="608"/>
                      </a:lnTo>
                      <a:lnTo>
                        <a:pt x="189" y="615"/>
                      </a:lnTo>
                      <a:lnTo>
                        <a:pt x="183" y="620"/>
                      </a:lnTo>
                      <a:lnTo>
                        <a:pt x="177" y="581"/>
                      </a:lnTo>
                      <a:lnTo>
                        <a:pt x="162" y="544"/>
                      </a:lnTo>
                      <a:lnTo>
                        <a:pt x="143" y="509"/>
                      </a:lnTo>
                      <a:lnTo>
                        <a:pt x="117" y="478"/>
                      </a:lnTo>
                      <a:lnTo>
                        <a:pt x="89" y="450"/>
                      </a:lnTo>
                      <a:lnTo>
                        <a:pt x="59" y="426"/>
                      </a:lnTo>
                      <a:lnTo>
                        <a:pt x="29" y="404"/>
                      </a:lnTo>
                      <a:lnTo>
                        <a:pt x="0" y="386"/>
                      </a:lnTo>
                      <a:lnTo>
                        <a:pt x="9" y="381"/>
                      </a:lnTo>
                      <a:lnTo>
                        <a:pt x="19" y="373"/>
                      </a:lnTo>
                      <a:lnTo>
                        <a:pt x="31" y="365"/>
                      </a:lnTo>
                      <a:lnTo>
                        <a:pt x="45" y="354"/>
                      </a:lnTo>
                      <a:lnTo>
                        <a:pt x="60" y="341"/>
                      </a:lnTo>
                      <a:lnTo>
                        <a:pt x="76" y="327"/>
                      </a:lnTo>
                      <a:lnTo>
                        <a:pt x="92" y="311"/>
                      </a:lnTo>
                      <a:lnTo>
                        <a:pt x="108" y="294"/>
                      </a:lnTo>
                      <a:lnTo>
                        <a:pt x="124" y="275"/>
                      </a:lnTo>
                      <a:lnTo>
                        <a:pt x="140" y="257"/>
                      </a:lnTo>
                      <a:lnTo>
                        <a:pt x="157" y="236"/>
                      </a:lnTo>
                      <a:lnTo>
                        <a:pt x="170" y="216"/>
                      </a:lnTo>
                      <a:lnTo>
                        <a:pt x="183" y="194"/>
                      </a:lnTo>
                      <a:lnTo>
                        <a:pt x="195" y="172"/>
                      </a:lnTo>
                      <a:lnTo>
                        <a:pt x="205" y="150"/>
                      </a:lnTo>
                      <a:lnTo>
                        <a:pt x="212" y="127"/>
                      </a:lnTo>
                      <a:lnTo>
                        <a:pt x="229" y="153"/>
                      </a:lnTo>
                      <a:lnTo>
                        <a:pt x="245" y="176"/>
                      </a:lnTo>
                      <a:lnTo>
                        <a:pt x="263" y="195"/>
                      </a:lnTo>
                      <a:lnTo>
                        <a:pt x="280" y="211"/>
                      </a:lnTo>
                      <a:lnTo>
                        <a:pt x="298" y="224"/>
                      </a:lnTo>
                      <a:lnTo>
                        <a:pt x="318" y="233"/>
                      </a:lnTo>
                      <a:lnTo>
                        <a:pt x="340" y="241"/>
                      </a:lnTo>
                      <a:lnTo>
                        <a:pt x="362" y="247"/>
                      </a:lnTo>
                      <a:lnTo>
                        <a:pt x="371" y="248"/>
                      </a:lnTo>
                      <a:lnTo>
                        <a:pt x="380" y="247"/>
                      </a:lnTo>
                      <a:lnTo>
                        <a:pt x="389" y="244"/>
                      </a:lnTo>
                      <a:lnTo>
                        <a:pt x="400" y="240"/>
                      </a:lnTo>
                      <a:lnTo>
                        <a:pt x="410" y="234"/>
                      </a:lnTo>
                      <a:lnTo>
                        <a:pt x="421" y="226"/>
                      </a:lnTo>
                      <a:lnTo>
                        <a:pt x="432" y="216"/>
                      </a:lnTo>
                      <a:lnTo>
                        <a:pt x="443" y="204"/>
                      </a:lnTo>
                      <a:lnTo>
                        <a:pt x="456" y="159"/>
                      </a:lnTo>
                      <a:lnTo>
                        <a:pt x="458" y="107"/>
                      </a:lnTo>
                      <a:lnTo>
                        <a:pt x="454" y="55"/>
                      </a:lnTo>
                      <a:lnTo>
                        <a:pt x="447" y="11"/>
                      </a:lnTo>
                      <a:lnTo>
                        <a:pt x="477" y="24"/>
                      </a:lnTo>
                      <a:lnTo>
                        <a:pt x="502" y="42"/>
                      </a:lnTo>
                      <a:lnTo>
                        <a:pt x="524" y="61"/>
                      </a:lnTo>
                      <a:lnTo>
                        <a:pt x="542" y="83"/>
                      </a:lnTo>
                      <a:lnTo>
                        <a:pt x="559" y="106"/>
                      </a:lnTo>
                      <a:lnTo>
                        <a:pt x="572" y="129"/>
                      </a:lnTo>
                      <a:lnTo>
                        <a:pt x="585" y="152"/>
                      </a:lnTo>
                      <a:lnTo>
                        <a:pt x="595" y="173"/>
                      </a:lnTo>
                      <a:lnTo>
                        <a:pt x="602" y="188"/>
                      </a:lnTo>
                      <a:lnTo>
                        <a:pt x="610" y="202"/>
                      </a:lnTo>
                      <a:lnTo>
                        <a:pt x="617" y="212"/>
                      </a:lnTo>
                      <a:lnTo>
                        <a:pt x="623" y="220"/>
                      </a:lnTo>
                      <a:lnTo>
                        <a:pt x="630" y="226"/>
                      </a:lnTo>
                      <a:lnTo>
                        <a:pt x="638" y="228"/>
                      </a:lnTo>
                      <a:lnTo>
                        <a:pt x="646" y="226"/>
                      </a:lnTo>
                      <a:lnTo>
                        <a:pt x="654" y="220"/>
                      </a:lnTo>
                      <a:lnTo>
                        <a:pt x="656" y="216"/>
                      </a:lnTo>
                      <a:lnTo>
                        <a:pt x="661" y="204"/>
                      </a:lnTo>
                      <a:lnTo>
                        <a:pt x="668" y="188"/>
                      </a:lnTo>
                      <a:lnTo>
                        <a:pt x="677" y="166"/>
                      </a:lnTo>
                      <a:lnTo>
                        <a:pt x="685" y="143"/>
                      </a:lnTo>
                      <a:lnTo>
                        <a:pt x="693" y="119"/>
                      </a:lnTo>
                      <a:lnTo>
                        <a:pt x="700" y="95"/>
                      </a:lnTo>
                      <a:lnTo>
                        <a:pt x="704" y="74"/>
                      </a:lnTo>
                      <a:lnTo>
                        <a:pt x="704" y="57"/>
                      </a:lnTo>
                      <a:lnTo>
                        <a:pt x="704" y="36"/>
                      </a:lnTo>
                      <a:lnTo>
                        <a:pt x="704" y="16"/>
                      </a:lnTo>
                      <a:lnTo>
                        <a:pt x="703" y="0"/>
                      </a:lnTo>
                      <a:lnTo>
                        <a:pt x="741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32002" name="Group 1168"/>
                <p:cNvGrpSpPr>
                  <a:grpSpLocks/>
                </p:cNvGrpSpPr>
                <p:nvPr/>
              </p:nvGrpSpPr>
              <p:grpSpPr bwMode="auto">
                <a:xfrm>
                  <a:off x="2832" y="1693"/>
                  <a:ext cx="372" cy="514"/>
                  <a:chOff x="2844" y="1693"/>
                  <a:chExt cx="372" cy="514"/>
                </a:xfrm>
              </p:grpSpPr>
              <p:sp>
                <p:nvSpPr>
                  <p:cNvPr id="32003" name="Freeform 1169"/>
                  <p:cNvSpPr>
                    <a:spLocks/>
                  </p:cNvSpPr>
                  <p:nvPr/>
                </p:nvSpPr>
                <p:spPr bwMode="auto">
                  <a:xfrm>
                    <a:off x="3109" y="1693"/>
                    <a:ext cx="83" cy="74"/>
                  </a:xfrm>
                  <a:custGeom>
                    <a:avLst/>
                    <a:gdLst>
                      <a:gd name="T0" fmla="*/ 1 w 166"/>
                      <a:gd name="T1" fmla="*/ 2 h 148"/>
                      <a:gd name="T2" fmla="*/ 1 w 166"/>
                      <a:gd name="T3" fmla="*/ 1 h 148"/>
                      <a:gd name="T4" fmla="*/ 1 w 166"/>
                      <a:gd name="T5" fmla="*/ 1 h 148"/>
                      <a:gd name="T6" fmla="*/ 1 w 166"/>
                      <a:gd name="T7" fmla="*/ 1 h 148"/>
                      <a:gd name="T8" fmla="*/ 1 w 166"/>
                      <a:gd name="T9" fmla="*/ 1 h 148"/>
                      <a:gd name="T10" fmla="*/ 1 w 166"/>
                      <a:gd name="T11" fmla="*/ 1 h 148"/>
                      <a:gd name="T12" fmla="*/ 1 w 166"/>
                      <a:gd name="T13" fmla="*/ 1 h 148"/>
                      <a:gd name="T14" fmla="*/ 1 w 166"/>
                      <a:gd name="T15" fmla="*/ 1 h 148"/>
                      <a:gd name="T16" fmla="*/ 1 w 166"/>
                      <a:gd name="T17" fmla="*/ 1 h 148"/>
                      <a:gd name="T18" fmla="*/ 1 w 166"/>
                      <a:gd name="T19" fmla="*/ 1 h 148"/>
                      <a:gd name="T20" fmla="*/ 1 w 166"/>
                      <a:gd name="T21" fmla="*/ 1 h 148"/>
                      <a:gd name="T22" fmla="*/ 1 w 166"/>
                      <a:gd name="T23" fmla="*/ 1 h 148"/>
                      <a:gd name="T24" fmla="*/ 3 w 166"/>
                      <a:gd name="T25" fmla="*/ 1 h 148"/>
                      <a:gd name="T26" fmla="*/ 3 w 166"/>
                      <a:gd name="T27" fmla="*/ 1 h 148"/>
                      <a:gd name="T28" fmla="*/ 3 w 166"/>
                      <a:gd name="T29" fmla="*/ 1 h 148"/>
                      <a:gd name="T30" fmla="*/ 1 w 166"/>
                      <a:gd name="T31" fmla="*/ 1 h 148"/>
                      <a:gd name="T32" fmla="*/ 1 w 166"/>
                      <a:gd name="T33" fmla="*/ 2 h 148"/>
                      <a:gd name="T34" fmla="*/ 3 w 166"/>
                      <a:gd name="T35" fmla="*/ 2 h 148"/>
                      <a:gd name="T36" fmla="*/ 3 w 166"/>
                      <a:gd name="T37" fmla="*/ 1 h 148"/>
                      <a:gd name="T38" fmla="*/ 3 w 166"/>
                      <a:gd name="T39" fmla="*/ 1 h 148"/>
                      <a:gd name="T40" fmla="*/ 3 w 166"/>
                      <a:gd name="T41" fmla="*/ 1 h 148"/>
                      <a:gd name="T42" fmla="*/ 3 w 166"/>
                      <a:gd name="T43" fmla="*/ 1 h 148"/>
                      <a:gd name="T44" fmla="*/ 3 w 166"/>
                      <a:gd name="T45" fmla="*/ 1 h 148"/>
                      <a:gd name="T46" fmla="*/ 3 w 166"/>
                      <a:gd name="T47" fmla="*/ 1 h 148"/>
                      <a:gd name="T48" fmla="*/ 3 w 166"/>
                      <a:gd name="T49" fmla="*/ 1 h 148"/>
                      <a:gd name="T50" fmla="*/ 3 w 166"/>
                      <a:gd name="T51" fmla="*/ 1 h 148"/>
                      <a:gd name="T52" fmla="*/ 3 w 166"/>
                      <a:gd name="T53" fmla="*/ 1 h 148"/>
                      <a:gd name="T54" fmla="*/ 3 w 166"/>
                      <a:gd name="T55" fmla="*/ 1 h 148"/>
                      <a:gd name="T56" fmla="*/ 3 w 166"/>
                      <a:gd name="T57" fmla="*/ 1 h 148"/>
                      <a:gd name="T58" fmla="*/ 1 w 166"/>
                      <a:gd name="T59" fmla="*/ 0 h 148"/>
                      <a:gd name="T60" fmla="*/ 1 w 166"/>
                      <a:gd name="T61" fmla="*/ 0 h 148"/>
                      <a:gd name="T62" fmla="*/ 1 w 166"/>
                      <a:gd name="T63" fmla="*/ 1 h 148"/>
                      <a:gd name="T64" fmla="*/ 1 w 166"/>
                      <a:gd name="T65" fmla="*/ 1 h 148"/>
                      <a:gd name="T66" fmla="*/ 1 w 166"/>
                      <a:gd name="T67" fmla="*/ 1 h 148"/>
                      <a:gd name="T68" fmla="*/ 1 w 166"/>
                      <a:gd name="T69" fmla="*/ 1 h 148"/>
                      <a:gd name="T70" fmla="*/ 1 w 166"/>
                      <a:gd name="T71" fmla="*/ 1 h 148"/>
                      <a:gd name="T72" fmla="*/ 1 w 166"/>
                      <a:gd name="T73" fmla="*/ 1 h 148"/>
                      <a:gd name="T74" fmla="*/ 1 w 166"/>
                      <a:gd name="T75" fmla="*/ 1 h 148"/>
                      <a:gd name="T76" fmla="*/ 1 w 166"/>
                      <a:gd name="T77" fmla="*/ 1 h 148"/>
                      <a:gd name="T78" fmla="*/ 1 w 166"/>
                      <a:gd name="T79" fmla="*/ 1 h 148"/>
                      <a:gd name="T80" fmla="*/ 1 w 166"/>
                      <a:gd name="T81" fmla="*/ 1 h 148"/>
                      <a:gd name="T82" fmla="*/ 0 w 166"/>
                      <a:gd name="T83" fmla="*/ 1 h 148"/>
                      <a:gd name="T84" fmla="*/ 1 w 166"/>
                      <a:gd name="T85" fmla="*/ 1 h 148"/>
                      <a:gd name="T86" fmla="*/ 1 w 166"/>
                      <a:gd name="T87" fmla="*/ 1 h 148"/>
                      <a:gd name="T88" fmla="*/ 1 w 166"/>
                      <a:gd name="T89" fmla="*/ 1 h 148"/>
                      <a:gd name="T90" fmla="*/ 1 w 166"/>
                      <a:gd name="T91" fmla="*/ 1 h 148"/>
                      <a:gd name="T92" fmla="*/ 1 w 166"/>
                      <a:gd name="T93" fmla="*/ 2 h 148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166"/>
                      <a:gd name="T142" fmla="*/ 0 h 148"/>
                      <a:gd name="T143" fmla="*/ 166 w 166"/>
                      <a:gd name="T144" fmla="*/ 148 h 148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166" h="148">
                        <a:moveTo>
                          <a:pt x="70" y="129"/>
                        </a:moveTo>
                        <a:lnTo>
                          <a:pt x="68" y="113"/>
                        </a:lnTo>
                        <a:lnTo>
                          <a:pt x="66" y="94"/>
                        </a:lnTo>
                        <a:lnTo>
                          <a:pt x="64" y="77"/>
                        </a:lnTo>
                        <a:lnTo>
                          <a:pt x="60" y="66"/>
                        </a:lnTo>
                        <a:lnTo>
                          <a:pt x="63" y="63"/>
                        </a:lnTo>
                        <a:lnTo>
                          <a:pt x="68" y="56"/>
                        </a:lnTo>
                        <a:lnTo>
                          <a:pt x="78" y="48"/>
                        </a:lnTo>
                        <a:lnTo>
                          <a:pt x="88" y="40"/>
                        </a:lnTo>
                        <a:lnTo>
                          <a:pt x="101" y="34"/>
                        </a:lnTo>
                        <a:lnTo>
                          <a:pt x="112" y="31"/>
                        </a:lnTo>
                        <a:lnTo>
                          <a:pt x="124" y="33"/>
                        </a:lnTo>
                        <a:lnTo>
                          <a:pt x="134" y="41"/>
                        </a:lnTo>
                        <a:lnTo>
                          <a:pt x="134" y="52"/>
                        </a:lnTo>
                        <a:lnTo>
                          <a:pt x="132" y="75"/>
                        </a:lnTo>
                        <a:lnTo>
                          <a:pt x="126" y="106"/>
                        </a:lnTo>
                        <a:lnTo>
                          <a:pt x="119" y="140"/>
                        </a:lnTo>
                        <a:lnTo>
                          <a:pt x="154" y="148"/>
                        </a:lnTo>
                        <a:lnTo>
                          <a:pt x="157" y="127"/>
                        </a:lnTo>
                        <a:lnTo>
                          <a:pt x="161" y="100"/>
                        </a:lnTo>
                        <a:lnTo>
                          <a:pt x="163" y="72"/>
                        </a:lnTo>
                        <a:lnTo>
                          <a:pt x="165" y="48"/>
                        </a:lnTo>
                        <a:lnTo>
                          <a:pt x="166" y="36"/>
                        </a:lnTo>
                        <a:lnTo>
                          <a:pt x="163" y="24"/>
                        </a:lnTo>
                        <a:lnTo>
                          <a:pt x="158" y="15"/>
                        </a:lnTo>
                        <a:lnTo>
                          <a:pt x="150" y="8"/>
                        </a:lnTo>
                        <a:lnTo>
                          <a:pt x="146" y="6"/>
                        </a:lnTo>
                        <a:lnTo>
                          <a:pt x="140" y="3"/>
                        </a:lnTo>
                        <a:lnTo>
                          <a:pt x="134" y="1"/>
                        </a:lnTo>
                        <a:lnTo>
                          <a:pt x="127" y="0"/>
                        </a:lnTo>
                        <a:lnTo>
                          <a:pt x="120" y="0"/>
                        </a:lnTo>
                        <a:lnTo>
                          <a:pt x="114" y="1"/>
                        </a:lnTo>
                        <a:lnTo>
                          <a:pt x="106" y="1"/>
                        </a:lnTo>
                        <a:lnTo>
                          <a:pt x="99" y="3"/>
                        </a:lnTo>
                        <a:lnTo>
                          <a:pt x="76" y="11"/>
                        </a:lnTo>
                        <a:lnTo>
                          <a:pt x="57" y="18"/>
                        </a:lnTo>
                        <a:lnTo>
                          <a:pt x="40" y="26"/>
                        </a:lnTo>
                        <a:lnTo>
                          <a:pt x="26" y="33"/>
                        </a:lnTo>
                        <a:lnTo>
                          <a:pt x="14" y="40"/>
                        </a:lnTo>
                        <a:lnTo>
                          <a:pt x="6" y="45"/>
                        </a:lnTo>
                        <a:lnTo>
                          <a:pt x="2" y="48"/>
                        </a:lnTo>
                        <a:lnTo>
                          <a:pt x="0" y="49"/>
                        </a:lnTo>
                        <a:lnTo>
                          <a:pt x="4" y="56"/>
                        </a:lnTo>
                        <a:lnTo>
                          <a:pt x="12" y="74"/>
                        </a:lnTo>
                        <a:lnTo>
                          <a:pt x="22" y="98"/>
                        </a:lnTo>
                        <a:lnTo>
                          <a:pt x="32" y="123"/>
                        </a:lnTo>
                        <a:lnTo>
                          <a:pt x="70" y="12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004" name="Freeform 1170"/>
                  <p:cNvSpPr>
                    <a:spLocks/>
                  </p:cNvSpPr>
                  <p:nvPr/>
                </p:nvSpPr>
                <p:spPr bwMode="auto">
                  <a:xfrm>
                    <a:off x="3121" y="1763"/>
                    <a:ext cx="65" cy="117"/>
                  </a:xfrm>
                  <a:custGeom>
                    <a:avLst/>
                    <a:gdLst>
                      <a:gd name="T0" fmla="*/ 2 w 131"/>
                      <a:gd name="T1" fmla="*/ 1 h 233"/>
                      <a:gd name="T2" fmla="*/ 1 w 131"/>
                      <a:gd name="T3" fmla="*/ 1 h 233"/>
                      <a:gd name="T4" fmla="*/ 1 w 131"/>
                      <a:gd name="T5" fmla="*/ 2 h 233"/>
                      <a:gd name="T6" fmla="*/ 1 w 131"/>
                      <a:gd name="T7" fmla="*/ 3 h 233"/>
                      <a:gd name="T8" fmla="*/ 0 w 131"/>
                      <a:gd name="T9" fmla="*/ 3 h 233"/>
                      <a:gd name="T10" fmla="*/ 0 w 131"/>
                      <a:gd name="T11" fmla="*/ 4 h 233"/>
                      <a:gd name="T12" fmla="*/ 0 w 131"/>
                      <a:gd name="T13" fmla="*/ 4 h 233"/>
                      <a:gd name="T14" fmla="*/ 0 w 131"/>
                      <a:gd name="T15" fmla="*/ 4 h 233"/>
                      <a:gd name="T16" fmla="*/ 0 w 131"/>
                      <a:gd name="T17" fmla="*/ 4 h 233"/>
                      <a:gd name="T18" fmla="*/ 0 w 131"/>
                      <a:gd name="T19" fmla="*/ 4 h 233"/>
                      <a:gd name="T20" fmla="*/ 0 w 131"/>
                      <a:gd name="T21" fmla="*/ 3 h 233"/>
                      <a:gd name="T22" fmla="*/ 0 w 131"/>
                      <a:gd name="T23" fmla="*/ 3 h 233"/>
                      <a:gd name="T24" fmla="*/ 0 w 131"/>
                      <a:gd name="T25" fmla="*/ 2 h 233"/>
                      <a:gd name="T26" fmla="*/ 1 w 131"/>
                      <a:gd name="T27" fmla="*/ 2 h 233"/>
                      <a:gd name="T28" fmla="*/ 1 w 131"/>
                      <a:gd name="T29" fmla="*/ 1 h 233"/>
                      <a:gd name="T30" fmla="*/ 1 w 131"/>
                      <a:gd name="T31" fmla="*/ 1 h 233"/>
                      <a:gd name="T32" fmla="*/ 1 w 131"/>
                      <a:gd name="T33" fmla="*/ 0 h 233"/>
                      <a:gd name="T34" fmla="*/ 2 w 131"/>
                      <a:gd name="T35" fmla="*/ 1 h 233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31"/>
                      <a:gd name="T55" fmla="*/ 0 h 233"/>
                      <a:gd name="T56" fmla="*/ 131 w 131"/>
                      <a:gd name="T57" fmla="*/ 233 h 233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31" h="233">
                        <a:moveTo>
                          <a:pt x="131" y="8"/>
                        </a:moveTo>
                        <a:lnTo>
                          <a:pt x="113" y="58"/>
                        </a:lnTo>
                        <a:lnTo>
                          <a:pt x="93" y="103"/>
                        </a:lnTo>
                        <a:lnTo>
                          <a:pt x="71" y="141"/>
                        </a:lnTo>
                        <a:lnTo>
                          <a:pt x="50" y="173"/>
                        </a:lnTo>
                        <a:lnTo>
                          <a:pt x="30" y="199"/>
                        </a:lnTo>
                        <a:lnTo>
                          <a:pt x="15" y="218"/>
                        </a:lnTo>
                        <a:lnTo>
                          <a:pt x="4" y="230"/>
                        </a:lnTo>
                        <a:lnTo>
                          <a:pt x="0" y="233"/>
                        </a:lnTo>
                        <a:lnTo>
                          <a:pt x="18" y="202"/>
                        </a:lnTo>
                        <a:lnTo>
                          <a:pt x="33" y="170"/>
                        </a:lnTo>
                        <a:lnTo>
                          <a:pt x="48" y="139"/>
                        </a:lnTo>
                        <a:lnTo>
                          <a:pt x="60" y="108"/>
                        </a:lnTo>
                        <a:lnTo>
                          <a:pt x="71" y="78"/>
                        </a:lnTo>
                        <a:lnTo>
                          <a:pt x="81" y="49"/>
                        </a:lnTo>
                        <a:lnTo>
                          <a:pt x="89" y="23"/>
                        </a:lnTo>
                        <a:lnTo>
                          <a:pt x="96" y="0"/>
                        </a:lnTo>
                        <a:lnTo>
                          <a:pt x="131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005" name="Freeform 1171"/>
                  <p:cNvSpPr>
                    <a:spLocks/>
                  </p:cNvSpPr>
                  <p:nvPr/>
                </p:nvSpPr>
                <p:spPr bwMode="auto">
                  <a:xfrm>
                    <a:off x="2972" y="1900"/>
                    <a:ext cx="244" cy="307"/>
                  </a:xfrm>
                  <a:custGeom>
                    <a:avLst/>
                    <a:gdLst>
                      <a:gd name="T0" fmla="*/ 6 w 488"/>
                      <a:gd name="T1" fmla="*/ 4 h 615"/>
                      <a:gd name="T2" fmla="*/ 7 w 488"/>
                      <a:gd name="T3" fmla="*/ 5 h 615"/>
                      <a:gd name="T4" fmla="*/ 7 w 488"/>
                      <a:gd name="T5" fmla="*/ 5 h 615"/>
                      <a:gd name="T6" fmla="*/ 7 w 488"/>
                      <a:gd name="T7" fmla="*/ 6 h 615"/>
                      <a:gd name="T8" fmla="*/ 8 w 488"/>
                      <a:gd name="T9" fmla="*/ 6 h 615"/>
                      <a:gd name="T10" fmla="*/ 8 w 488"/>
                      <a:gd name="T11" fmla="*/ 7 h 615"/>
                      <a:gd name="T12" fmla="*/ 8 w 488"/>
                      <a:gd name="T13" fmla="*/ 7 h 615"/>
                      <a:gd name="T14" fmla="*/ 8 w 488"/>
                      <a:gd name="T15" fmla="*/ 7 h 615"/>
                      <a:gd name="T16" fmla="*/ 8 w 488"/>
                      <a:gd name="T17" fmla="*/ 7 h 615"/>
                      <a:gd name="T18" fmla="*/ 7 w 488"/>
                      <a:gd name="T19" fmla="*/ 6 h 615"/>
                      <a:gd name="T20" fmla="*/ 7 w 488"/>
                      <a:gd name="T21" fmla="*/ 5 h 615"/>
                      <a:gd name="T22" fmla="*/ 6 w 488"/>
                      <a:gd name="T23" fmla="*/ 5 h 615"/>
                      <a:gd name="T24" fmla="*/ 5 w 488"/>
                      <a:gd name="T25" fmla="*/ 4 h 615"/>
                      <a:gd name="T26" fmla="*/ 5 w 488"/>
                      <a:gd name="T27" fmla="*/ 4 h 615"/>
                      <a:gd name="T28" fmla="*/ 5 w 488"/>
                      <a:gd name="T29" fmla="*/ 3 h 615"/>
                      <a:gd name="T30" fmla="*/ 4 w 488"/>
                      <a:gd name="T31" fmla="*/ 3 h 615"/>
                      <a:gd name="T32" fmla="*/ 4 w 488"/>
                      <a:gd name="T33" fmla="*/ 3 h 615"/>
                      <a:gd name="T34" fmla="*/ 4 w 488"/>
                      <a:gd name="T35" fmla="*/ 3 h 615"/>
                      <a:gd name="T36" fmla="*/ 4 w 488"/>
                      <a:gd name="T37" fmla="*/ 4 h 615"/>
                      <a:gd name="T38" fmla="*/ 3 w 488"/>
                      <a:gd name="T39" fmla="*/ 4 h 615"/>
                      <a:gd name="T40" fmla="*/ 3 w 488"/>
                      <a:gd name="T41" fmla="*/ 5 h 615"/>
                      <a:gd name="T42" fmla="*/ 2 w 488"/>
                      <a:gd name="T43" fmla="*/ 7 h 615"/>
                      <a:gd name="T44" fmla="*/ 1 w 488"/>
                      <a:gd name="T45" fmla="*/ 8 h 615"/>
                      <a:gd name="T46" fmla="*/ 1 w 488"/>
                      <a:gd name="T47" fmla="*/ 9 h 615"/>
                      <a:gd name="T48" fmla="*/ 1 w 488"/>
                      <a:gd name="T49" fmla="*/ 8 h 615"/>
                      <a:gd name="T50" fmla="*/ 1 w 488"/>
                      <a:gd name="T51" fmla="*/ 7 h 615"/>
                      <a:gd name="T52" fmla="*/ 2 w 488"/>
                      <a:gd name="T53" fmla="*/ 6 h 615"/>
                      <a:gd name="T54" fmla="*/ 2 w 488"/>
                      <a:gd name="T55" fmla="*/ 5 h 615"/>
                      <a:gd name="T56" fmla="*/ 3 w 488"/>
                      <a:gd name="T57" fmla="*/ 4 h 615"/>
                      <a:gd name="T58" fmla="*/ 4 w 488"/>
                      <a:gd name="T59" fmla="*/ 3 h 615"/>
                      <a:gd name="T60" fmla="*/ 4 w 488"/>
                      <a:gd name="T61" fmla="*/ 1 h 615"/>
                      <a:gd name="T62" fmla="*/ 4 w 488"/>
                      <a:gd name="T63" fmla="*/ 0 h 615"/>
                      <a:gd name="T64" fmla="*/ 5 w 488"/>
                      <a:gd name="T65" fmla="*/ 0 h 615"/>
                      <a:gd name="T66" fmla="*/ 5 w 488"/>
                      <a:gd name="T67" fmla="*/ 0 h 615"/>
                      <a:gd name="T68" fmla="*/ 5 w 488"/>
                      <a:gd name="T69" fmla="*/ 1 h 615"/>
                      <a:gd name="T70" fmla="*/ 5 w 488"/>
                      <a:gd name="T71" fmla="*/ 2 h 615"/>
                      <a:gd name="T72" fmla="*/ 5 w 488"/>
                      <a:gd name="T73" fmla="*/ 3 h 615"/>
                      <a:gd name="T74" fmla="*/ 5 w 488"/>
                      <a:gd name="T75" fmla="*/ 3 h 615"/>
                      <a:gd name="T76" fmla="*/ 6 w 488"/>
                      <a:gd name="T77" fmla="*/ 4 h 615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w 488"/>
                      <a:gd name="T118" fmla="*/ 0 h 615"/>
                      <a:gd name="T119" fmla="*/ 488 w 488"/>
                      <a:gd name="T120" fmla="*/ 615 h 615"/>
                    </a:gdLst>
                    <a:ahLst/>
                    <a:cxnLst>
                      <a:cxn ang="T78">
                        <a:pos x="T0" y="T1"/>
                      </a:cxn>
                      <a:cxn ang="T79">
                        <a:pos x="T2" y="T3"/>
                      </a:cxn>
                      <a:cxn ang="T80">
                        <a:pos x="T4" y="T5"/>
                      </a:cxn>
                      <a:cxn ang="T81">
                        <a:pos x="T6" y="T7"/>
                      </a:cxn>
                      <a:cxn ang="T82">
                        <a:pos x="T8" y="T9"/>
                      </a:cxn>
                      <a:cxn ang="T83">
                        <a:pos x="T10" y="T11"/>
                      </a:cxn>
                      <a:cxn ang="T84">
                        <a:pos x="T12" y="T13"/>
                      </a:cxn>
                      <a:cxn ang="T85">
                        <a:pos x="T14" y="T15"/>
                      </a:cxn>
                      <a:cxn ang="T86">
                        <a:pos x="T16" y="T17"/>
                      </a:cxn>
                      <a:cxn ang="T87">
                        <a:pos x="T18" y="T19"/>
                      </a:cxn>
                      <a:cxn ang="T88">
                        <a:pos x="T20" y="T21"/>
                      </a:cxn>
                      <a:cxn ang="T89">
                        <a:pos x="T22" y="T23"/>
                      </a:cxn>
                      <a:cxn ang="T90">
                        <a:pos x="T24" y="T25"/>
                      </a:cxn>
                      <a:cxn ang="T91">
                        <a:pos x="T26" y="T27"/>
                      </a:cxn>
                      <a:cxn ang="T92">
                        <a:pos x="T28" y="T29"/>
                      </a:cxn>
                      <a:cxn ang="T93">
                        <a:pos x="T30" y="T31"/>
                      </a:cxn>
                      <a:cxn ang="T94">
                        <a:pos x="T32" y="T33"/>
                      </a:cxn>
                      <a:cxn ang="T95">
                        <a:pos x="T34" y="T35"/>
                      </a:cxn>
                      <a:cxn ang="T96">
                        <a:pos x="T36" y="T37"/>
                      </a:cxn>
                      <a:cxn ang="T97">
                        <a:pos x="T38" y="T39"/>
                      </a:cxn>
                      <a:cxn ang="T98">
                        <a:pos x="T40" y="T41"/>
                      </a:cxn>
                      <a:cxn ang="T99">
                        <a:pos x="T42" y="T43"/>
                      </a:cxn>
                      <a:cxn ang="T100">
                        <a:pos x="T44" y="T45"/>
                      </a:cxn>
                      <a:cxn ang="T101">
                        <a:pos x="T46" y="T47"/>
                      </a:cxn>
                      <a:cxn ang="T102">
                        <a:pos x="T48" y="T49"/>
                      </a:cxn>
                      <a:cxn ang="T103">
                        <a:pos x="T50" y="T51"/>
                      </a:cxn>
                      <a:cxn ang="T104">
                        <a:pos x="T52" y="T53"/>
                      </a:cxn>
                      <a:cxn ang="T105">
                        <a:pos x="T54" y="T55"/>
                      </a:cxn>
                      <a:cxn ang="T106">
                        <a:pos x="T56" y="T57"/>
                      </a:cxn>
                      <a:cxn ang="T107">
                        <a:pos x="T58" y="T59"/>
                      </a:cxn>
                      <a:cxn ang="T108">
                        <a:pos x="T60" y="T61"/>
                      </a:cxn>
                      <a:cxn ang="T109">
                        <a:pos x="T62" y="T63"/>
                      </a:cxn>
                      <a:cxn ang="T110">
                        <a:pos x="T64" y="T65"/>
                      </a:cxn>
                      <a:cxn ang="T111">
                        <a:pos x="T66" y="T67"/>
                      </a:cxn>
                      <a:cxn ang="T112">
                        <a:pos x="T68" y="T69"/>
                      </a:cxn>
                      <a:cxn ang="T113">
                        <a:pos x="T70" y="T71"/>
                      </a:cxn>
                      <a:cxn ang="T114">
                        <a:pos x="T72" y="T73"/>
                      </a:cxn>
                      <a:cxn ang="T115">
                        <a:pos x="T74" y="T75"/>
                      </a:cxn>
                      <a:cxn ang="T116">
                        <a:pos x="T76" y="T77"/>
                      </a:cxn>
                    </a:cxnLst>
                    <a:rect l="T117" t="T118" r="T119" b="T120"/>
                    <a:pathLst>
                      <a:path w="488" h="615">
                        <a:moveTo>
                          <a:pt x="329" y="287"/>
                        </a:moveTo>
                        <a:lnTo>
                          <a:pt x="349" y="306"/>
                        </a:lnTo>
                        <a:lnTo>
                          <a:pt x="369" y="323"/>
                        </a:lnTo>
                        <a:lnTo>
                          <a:pt x="386" y="339"/>
                        </a:lnTo>
                        <a:lnTo>
                          <a:pt x="401" y="355"/>
                        </a:lnTo>
                        <a:lnTo>
                          <a:pt x="415" y="369"/>
                        </a:lnTo>
                        <a:lnTo>
                          <a:pt x="428" y="383"/>
                        </a:lnTo>
                        <a:lnTo>
                          <a:pt x="439" y="394"/>
                        </a:lnTo>
                        <a:lnTo>
                          <a:pt x="448" y="406"/>
                        </a:lnTo>
                        <a:lnTo>
                          <a:pt x="462" y="423"/>
                        </a:lnTo>
                        <a:lnTo>
                          <a:pt x="471" y="438"/>
                        </a:lnTo>
                        <a:lnTo>
                          <a:pt x="478" y="451"/>
                        </a:lnTo>
                        <a:lnTo>
                          <a:pt x="483" y="461"/>
                        </a:lnTo>
                        <a:lnTo>
                          <a:pt x="485" y="469"/>
                        </a:lnTo>
                        <a:lnTo>
                          <a:pt x="488" y="474"/>
                        </a:lnTo>
                        <a:lnTo>
                          <a:pt x="488" y="477"/>
                        </a:lnTo>
                        <a:lnTo>
                          <a:pt x="488" y="478"/>
                        </a:lnTo>
                        <a:lnTo>
                          <a:pt x="473" y="455"/>
                        </a:lnTo>
                        <a:lnTo>
                          <a:pt x="455" y="433"/>
                        </a:lnTo>
                        <a:lnTo>
                          <a:pt x="437" y="413"/>
                        </a:lnTo>
                        <a:lnTo>
                          <a:pt x="417" y="392"/>
                        </a:lnTo>
                        <a:lnTo>
                          <a:pt x="398" y="374"/>
                        </a:lnTo>
                        <a:lnTo>
                          <a:pt x="376" y="355"/>
                        </a:lnTo>
                        <a:lnTo>
                          <a:pt x="355" y="338"/>
                        </a:lnTo>
                        <a:lnTo>
                          <a:pt x="333" y="321"/>
                        </a:lnTo>
                        <a:lnTo>
                          <a:pt x="312" y="301"/>
                        </a:lnTo>
                        <a:lnTo>
                          <a:pt x="295" y="283"/>
                        </a:lnTo>
                        <a:lnTo>
                          <a:pt x="281" y="264"/>
                        </a:lnTo>
                        <a:lnTo>
                          <a:pt x="270" y="246"/>
                        </a:lnTo>
                        <a:lnTo>
                          <a:pt x="262" y="227"/>
                        </a:lnTo>
                        <a:lnTo>
                          <a:pt x="256" y="210"/>
                        </a:lnTo>
                        <a:lnTo>
                          <a:pt x="251" y="192"/>
                        </a:lnTo>
                        <a:lnTo>
                          <a:pt x="248" y="173"/>
                        </a:lnTo>
                        <a:lnTo>
                          <a:pt x="238" y="198"/>
                        </a:lnTo>
                        <a:lnTo>
                          <a:pt x="227" y="222"/>
                        </a:lnTo>
                        <a:lnTo>
                          <a:pt x="217" y="243"/>
                        </a:lnTo>
                        <a:lnTo>
                          <a:pt x="206" y="263"/>
                        </a:lnTo>
                        <a:lnTo>
                          <a:pt x="197" y="279"/>
                        </a:lnTo>
                        <a:lnTo>
                          <a:pt x="189" y="293"/>
                        </a:lnTo>
                        <a:lnTo>
                          <a:pt x="183" y="303"/>
                        </a:lnTo>
                        <a:lnTo>
                          <a:pt x="179" y="309"/>
                        </a:lnTo>
                        <a:lnTo>
                          <a:pt x="137" y="362"/>
                        </a:lnTo>
                        <a:lnTo>
                          <a:pt x="102" y="416"/>
                        </a:lnTo>
                        <a:lnTo>
                          <a:pt x="72" y="467"/>
                        </a:lnTo>
                        <a:lnTo>
                          <a:pt x="46" y="514"/>
                        </a:lnTo>
                        <a:lnTo>
                          <a:pt x="26" y="556"/>
                        </a:lnTo>
                        <a:lnTo>
                          <a:pt x="12" y="587"/>
                        </a:lnTo>
                        <a:lnTo>
                          <a:pt x="4" y="609"/>
                        </a:lnTo>
                        <a:lnTo>
                          <a:pt x="0" y="615"/>
                        </a:lnTo>
                        <a:lnTo>
                          <a:pt x="11" y="573"/>
                        </a:lnTo>
                        <a:lnTo>
                          <a:pt x="22" y="534"/>
                        </a:lnTo>
                        <a:lnTo>
                          <a:pt x="34" y="498"/>
                        </a:lnTo>
                        <a:lnTo>
                          <a:pt x="49" y="463"/>
                        </a:lnTo>
                        <a:lnTo>
                          <a:pt x="65" y="430"/>
                        </a:lnTo>
                        <a:lnTo>
                          <a:pt x="84" y="395"/>
                        </a:lnTo>
                        <a:lnTo>
                          <a:pt x="109" y="361"/>
                        </a:lnTo>
                        <a:lnTo>
                          <a:pt x="137" y="323"/>
                        </a:lnTo>
                        <a:lnTo>
                          <a:pt x="162" y="288"/>
                        </a:lnTo>
                        <a:lnTo>
                          <a:pt x="185" y="246"/>
                        </a:lnTo>
                        <a:lnTo>
                          <a:pt x="205" y="200"/>
                        </a:lnTo>
                        <a:lnTo>
                          <a:pt x="223" y="152"/>
                        </a:lnTo>
                        <a:lnTo>
                          <a:pt x="238" y="109"/>
                        </a:lnTo>
                        <a:lnTo>
                          <a:pt x="248" y="69"/>
                        </a:lnTo>
                        <a:lnTo>
                          <a:pt x="254" y="40"/>
                        </a:lnTo>
                        <a:lnTo>
                          <a:pt x="253" y="21"/>
                        </a:lnTo>
                        <a:lnTo>
                          <a:pt x="284" y="0"/>
                        </a:lnTo>
                        <a:lnTo>
                          <a:pt x="285" y="23"/>
                        </a:lnTo>
                        <a:lnTo>
                          <a:pt x="284" y="48"/>
                        </a:lnTo>
                        <a:lnTo>
                          <a:pt x="279" y="73"/>
                        </a:lnTo>
                        <a:lnTo>
                          <a:pt x="273" y="98"/>
                        </a:lnTo>
                        <a:lnTo>
                          <a:pt x="273" y="125"/>
                        </a:lnTo>
                        <a:lnTo>
                          <a:pt x="274" y="150"/>
                        </a:lnTo>
                        <a:lnTo>
                          <a:pt x="277" y="175"/>
                        </a:lnTo>
                        <a:lnTo>
                          <a:pt x="282" y="200"/>
                        </a:lnTo>
                        <a:lnTo>
                          <a:pt x="289" y="224"/>
                        </a:lnTo>
                        <a:lnTo>
                          <a:pt x="300" y="247"/>
                        </a:lnTo>
                        <a:lnTo>
                          <a:pt x="312" y="268"/>
                        </a:lnTo>
                        <a:lnTo>
                          <a:pt x="329" y="28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006" name="Freeform 1172"/>
                  <p:cNvSpPr>
                    <a:spLocks/>
                  </p:cNvSpPr>
                  <p:nvPr/>
                </p:nvSpPr>
                <p:spPr bwMode="auto">
                  <a:xfrm>
                    <a:off x="2844" y="1878"/>
                    <a:ext cx="234" cy="100"/>
                  </a:xfrm>
                  <a:custGeom>
                    <a:avLst/>
                    <a:gdLst>
                      <a:gd name="T0" fmla="*/ 7 w 468"/>
                      <a:gd name="T1" fmla="*/ 2 h 199"/>
                      <a:gd name="T2" fmla="*/ 7 w 468"/>
                      <a:gd name="T3" fmla="*/ 2 h 199"/>
                      <a:gd name="T4" fmla="*/ 7 w 468"/>
                      <a:gd name="T5" fmla="*/ 3 h 199"/>
                      <a:gd name="T6" fmla="*/ 7 w 468"/>
                      <a:gd name="T7" fmla="*/ 3 h 199"/>
                      <a:gd name="T8" fmla="*/ 7 w 468"/>
                      <a:gd name="T9" fmla="*/ 3 h 199"/>
                      <a:gd name="T10" fmla="*/ 6 w 468"/>
                      <a:gd name="T11" fmla="*/ 3 h 199"/>
                      <a:gd name="T12" fmla="*/ 6 w 468"/>
                      <a:gd name="T13" fmla="*/ 4 h 199"/>
                      <a:gd name="T14" fmla="*/ 6 w 468"/>
                      <a:gd name="T15" fmla="*/ 4 h 199"/>
                      <a:gd name="T16" fmla="*/ 5 w 468"/>
                      <a:gd name="T17" fmla="*/ 4 h 199"/>
                      <a:gd name="T18" fmla="*/ 4 w 468"/>
                      <a:gd name="T19" fmla="*/ 4 h 199"/>
                      <a:gd name="T20" fmla="*/ 4 w 468"/>
                      <a:gd name="T21" fmla="*/ 3 h 199"/>
                      <a:gd name="T22" fmla="*/ 3 w 468"/>
                      <a:gd name="T23" fmla="*/ 3 h 199"/>
                      <a:gd name="T24" fmla="*/ 3 w 468"/>
                      <a:gd name="T25" fmla="*/ 3 h 199"/>
                      <a:gd name="T26" fmla="*/ 3 w 468"/>
                      <a:gd name="T27" fmla="*/ 3 h 199"/>
                      <a:gd name="T28" fmla="*/ 2 w 468"/>
                      <a:gd name="T29" fmla="*/ 3 h 199"/>
                      <a:gd name="T30" fmla="*/ 2 w 468"/>
                      <a:gd name="T31" fmla="*/ 3 h 199"/>
                      <a:gd name="T32" fmla="*/ 1 w 468"/>
                      <a:gd name="T33" fmla="*/ 3 h 199"/>
                      <a:gd name="T34" fmla="*/ 1 w 468"/>
                      <a:gd name="T35" fmla="*/ 3 h 199"/>
                      <a:gd name="T36" fmla="*/ 0 w 468"/>
                      <a:gd name="T37" fmla="*/ 3 h 199"/>
                      <a:gd name="T38" fmla="*/ 1 w 468"/>
                      <a:gd name="T39" fmla="*/ 3 h 199"/>
                      <a:gd name="T40" fmla="*/ 1 w 468"/>
                      <a:gd name="T41" fmla="*/ 3 h 199"/>
                      <a:gd name="T42" fmla="*/ 1 w 468"/>
                      <a:gd name="T43" fmla="*/ 3 h 199"/>
                      <a:gd name="T44" fmla="*/ 1 w 468"/>
                      <a:gd name="T45" fmla="*/ 2 h 199"/>
                      <a:gd name="T46" fmla="*/ 2 w 468"/>
                      <a:gd name="T47" fmla="*/ 3 h 199"/>
                      <a:gd name="T48" fmla="*/ 3 w 468"/>
                      <a:gd name="T49" fmla="*/ 3 h 199"/>
                      <a:gd name="T50" fmla="*/ 3 w 468"/>
                      <a:gd name="T51" fmla="*/ 3 h 199"/>
                      <a:gd name="T52" fmla="*/ 4 w 468"/>
                      <a:gd name="T53" fmla="*/ 3 h 199"/>
                      <a:gd name="T54" fmla="*/ 5 w 468"/>
                      <a:gd name="T55" fmla="*/ 3 h 199"/>
                      <a:gd name="T56" fmla="*/ 6 w 468"/>
                      <a:gd name="T57" fmla="*/ 3 h 199"/>
                      <a:gd name="T58" fmla="*/ 6 w 468"/>
                      <a:gd name="T59" fmla="*/ 3 h 199"/>
                      <a:gd name="T60" fmla="*/ 7 w 468"/>
                      <a:gd name="T61" fmla="*/ 3 h 199"/>
                      <a:gd name="T62" fmla="*/ 7 w 468"/>
                      <a:gd name="T63" fmla="*/ 2 h 199"/>
                      <a:gd name="T64" fmla="*/ 6 w 468"/>
                      <a:gd name="T65" fmla="*/ 2 h 199"/>
                      <a:gd name="T66" fmla="*/ 6 w 468"/>
                      <a:gd name="T67" fmla="*/ 2 h 199"/>
                      <a:gd name="T68" fmla="*/ 6 w 468"/>
                      <a:gd name="T69" fmla="*/ 2 h 199"/>
                      <a:gd name="T70" fmla="*/ 6 w 468"/>
                      <a:gd name="T71" fmla="*/ 1 h 199"/>
                      <a:gd name="T72" fmla="*/ 6 w 468"/>
                      <a:gd name="T73" fmla="*/ 0 h 199"/>
                      <a:gd name="T74" fmla="*/ 6 w 468"/>
                      <a:gd name="T75" fmla="*/ 1 h 199"/>
                      <a:gd name="T76" fmla="*/ 6 w 468"/>
                      <a:gd name="T77" fmla="*/ 1 h 199"/>
                      <a:gd name="T78" fmla="*/ 7 w 468"/>
                      <a:gd name="T79" fmla="*/ 2 h 199"/>
                      <a:gd name="T80" fmla="*/ 7 w 468"/>
                      <a:gd name="T81" fmla="*/ 2 h 199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468"/>
                      <a:gd name="T124" fmla="*/ 0 h 199"/>
                      <a:gd name="T125" fmla="*/ 468 w 468"/>
                      <a:gd name="T126" fmla="*/ 199 h 199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468" h="199">
                        <a:moveTo>
                          <a:pt x="442" y="116"/>
                        </a:moveTo>
                        <a:lnTo>
                          <a:pt x="448" y="111"/>
                        </a:lnTo>
                        <a:lnTo>
                          <a:pt x="455" y="107"/>
                        </a:lnTo>
                        <a:lnTo>
                          <a:pt x="462" y="102"/>
                        </a:lnTo>
                        <a:lnTo>
                          <a:pt x="468" y="98"/>
                        </a:lnTo>
                        <a:lnTo>
                          <a:pt x="448" y="147"/>
                        </a:lnTo>
                        <a:lnTo>
                          <a:pt x="436" y="154"/>
                        </a:lnTo>
                        <a:lnTo>
                          <a:pt x="423" y="161"/>
                        </a:lnTo>
                        <a:lnTo>
                          <a:pt x="410" y="168"/>
                        </a:lnTo>
                        <a:lnTo>
                          <a:pt x="398" y="175"/>
                        </a:lnTo>
                        <a:lnTo>
                          <a:pt x="385" y="181"/>
                        </a:lnTo>
                        <a:lnTo>
                          <a:pt x="374" y="185"/>
                        </a:lnTo>
                        <a:lnTo>
                          <a:pt x="361" y="190"/>
                        </a:lnTo>
                        <a:lnTo>
                          <a:pt x="348" y="193"/>
                        </a:lnTo>
                        <a:lnTo>
                          <a:pt x="334" y="197"/>
                        </a:lnTo>
                        <a:lnTo>
                          <a:pt x="321" y="198"/>
                        </a:lnTo>
                        <a:lnTo>
                          <a:pt x="306" y="199"/>
                        </a:lnTo>
                        <a:lnTo>
                          <a:pt x="290" y="199"/>
                        </a:lnTo>
                        <a:lnTo>
                          <a:pt x="273" y="197"/>
                        </a:lnTo>
                        <a:lnTo>
                          <a:pt x="255" y="194"/>
                        </a:lnTo>
                        <a:lnTo>
                          <a:pt x="237" y="190"/>
                        </a:lnTo>
                        <a:lnTo>
                          <a:pt x="216" y="184"/>
                        </a:lnTo>
                        <a:lnTo>
                          <a:pt x="203" y="179"/>
                        </a:lnTo>
                        <a:lnTo>
                          <a:pt x="189" y="175"/>
                        </a:lnTo>
                        <a:lnTo>
                          <a:pt x="177" y="170"/>
                        </a:lnTo>
                        <a:lnTo>
                          <a:pt x="163" y="166"/>
                        </a:lnTo>
                        <a:lnTo>
                          <a:pt x="150" y="161"/>
                        </a:lnTo>
                        <a:lnTo>
                          <a:pt x="136" y="158"/>
                        </a:lnTo>
                        <a:lnTo>
                          <a:pt x="124" y="153"/>
                        </a:lnTo>
                        <a:lnTo>
                          <a:pt x="110" y="150"/>
                        </a:lnTo>
                        <a:lnTo>
                          <a:pt x="96" y="146"/>
                        </a:lnTo>
                        <a:lnTo>
                          <a:pt x="83" y="143"/>
                        </a:lnTo>
                        <a:lnTo>
                          <a:pt x="70" y="140"/>
                        </a:lnTo>
                        <a:lnTo>
                          <a:pt x="56" y="138"/>
                        </a:lnTo>
                        <a:lnTo>
                          <a:pt x="42" y="136"/>
                        </a:lnTo>
                        <a:lnTo>
                          <a:pt x="28" y="135"/>
                        </a:lnTo>
                        <a:lnTo>
                          <a:pt x="14" y="133"/>
                        </a:lnTo>
                        <a:lnTo>
                          <a:pt x="0" y="133"/>
                        </a:lnTo>
                        <a:lnTo>
                          <a:pt x="2" y="133"/>
                        </a:lnTo>
                        <a:lnTo>
                          <a:pt x="4" y="132"/>
                        </a:lnTo>
                        <a:lnTo>
                          <a:pt x="7" y="131"/>
                        </a:lnTo>
                        <a:lnTo>
                          <a:pt x="13" y="130"/>
                        </a:lnTo>
                        <a:lnTo>
                          <a:pt x="20" y="129"/>
                        </a:lnTo>
                        <a:lnTo>
                          <a:pt x="29" y="129"/>
                        </a:lnTo>
                        <a:lnTo>
                          <a:pt x="41" y="128"/>
                        </a:lnTo>
                        <a:lnTo>
                          <a:pt x="55" y="128"/>
                        </a:lnTo>
                        <a:lnTo>
                          <a:pt x="70" y="129"/>
                        </a:lnTo>
                        <a:lnTo>
                          <a:pt x="88" y="130"/>
                        </a:lnTo>
                        <a:lnTo>
                          <a:pt x="109" y="133"/>
                        </a:lnTo>
                        <a:lnTo>
                          <a:pt x="132" y="137"/>
                        </a:lnTo>
                        <a:lnTo>
                          <a:pt x="157" y="143"/>
                        </a:lnTo>
                        <a:lnTo>
                          <a:pt x="186" y="150"/>
                        </a:lnTo>
                        <a:lnTo>
                          <a:pt x="218" y="159"/>
                        </a:lnTo>
                        <a:lnTo>
                          <a:pt x="253" y="169"/>
                        </a:lnTo>
                        <a:lnTo>
                          <a:pt x="273" y="173"/>
                        </a:lnTo>
                        <a:lnTo>
                          <a:pt x="293" y="173"/>
                        </a:lnTo>
                        <a:lnTo>
                          <a:pt x="313" y="171"/>
                        </a:lnTo>
                        <a:lnTo>
                          <a:pt x="332" y="168"/>
                        </a:lnTo>
                        <a:lnTo>
                          <a:pt x="352" y="162"/>
                        </a:lnTo>
                        <a:lnTo>
                          <a:pt x="371" y="155"/>
                        </a:lnTo>
                        <a:lnTo>
                          <a:pt x="390" y="147"/>
                        </a:lnTo>
                        <a:lnTo>
                          <a:pt x="408" y="137"/>
                        </a:lnTo>
                        <a:lnTo>
                          <a:pt x="399" y="132"/>
                        </a:lnTo>
                        <a:lnTo>
                          <a:pt x="391" y="126"/>
                        </a:lnTo>
                        <a:lnTo>
                          <a:pt x="384" y="120"/>
                        </a:lnTo>
                        <a:lnTo>
                          <a:pt x="377" y="113"/>
                        </a:lnTo>
                        <a:lnTo>
                          <a:pt x="371" y="105"/>
                        </a:lnTo>
                        <a:lnTo>
                          <a:pt x="367" y="95"/>
                        </a:lnTo>
                        <a:lnTo>
                          <a:pt x="362" y="85"/>
                        </a:lnTo>
                        <a:lnTo>
                          <a:pt x="359" y="75"/>
                        </a:lnTo>
                        <a:lnTo>
                          <a:pt x="358" y="50"/>
                        </a:lnTo>
                        <a:lnTo>
                          <a:pt x="364" y="26"/>
                        </a:lnTo>
                        <a:lnTo>
                          <a:pt x="372" y="7"/>
                        </a:lnTo>
                        <a:lnTo>
                          <a:pt x="376" y="0"/>
                        </a:lnTo>
                        <a:lnTo>
                          <a:pt x="375" y="7"/>
                        </a:lnTo>
                        <a:lnTo>
                          <a:pt x="372" y="19"/>
                        </a:lnTo>
                        <a:lnTo>
                          <a:pt x="372" y="35"/>
                        </a:lnTo>
                        <a:lnTo>
                          <a:pt x="376" y="54"/>
                        </a:lnTo>
                        <a:lnTo>
                          <a:pt x="383" y="72"/>
                        </a:lnTo>
                        <a:lnTo>
                          <a:pt x="394" y="91"/>
                        </a:lnTo>
                        <a:lnTo>
                          <a:pt x="414" y="106"/>
                        </a:lnTo>
                        <a:lnTo>
                          <a:pt x="442" y="1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1928" name="Group 1173"/>
            <p:cNvGrpSpPr>
              <a:grpSpLocks/>
            </p:cNvGrpSpPr>
            <p:nvPr/>
          </p:nvGrpSpPr>
          <p:grpSpPr bwMode="auto">
            <a:xfrm flipH="1" flipV="1">
              <a:off x="4608" y="1648"/>
              <a:ext cx="541" cy="608"/>
              <a:chOff x="3491" y="1693"/>
              <a:chExt cx="541" cy="608"/>
            </a:xfrm>
          </p:grpSpPr>
          <p:sp>
            <p:nvSpPr>
              <p:cNvPr id="31989" name="Freeform 1174"/>
              <p:cNvSpPr>
                <a:spLocks/>
              </p:cNvSpPr>
              <p:nvPr/>
            </p:nvSpPr>
            <p:spPr bwMode="auto">
              <a:xfrm>
                <a:off x="3809" y="1695"/>
                <a:ext cx="79" cy="206"/>
              </a:xfrm>
              <a:custGeom>
                <a:avLst/>
                <a:gdLst>
                  <a:gd name="T0" fmla="*/ 1 w 79"/>
                  <a:gd name="T1" fmla="*/ 197 h 206"/>
                  <a:gd name="T2" fmla="*/ 49 w 79"/>
                  <a:gd name="T3" fmla="*/ 73 h 206"/>
                  <a:gd name="T4" fmla="*/ 29 w 79"/>
                  <a:gd name="T5" fmla="*/ 57 h 206"/>
                  <a:gd name="T6" fmla="*/ 31 w 79"/>
                  <a:gd name="T7" fmla="*/ 33 h 206"/>
                  <a:gd name="T8" fmla="*/ 73 w 79"/>
                  <a:gd name="T9" fmla="*/ 9 h 206"/>
                  <a:gd name="T10" fmla="*/ 65 w 79"/>
                  <a:gd name="T11" fmla="*/ 85 h 206"/>
                  <a:gd name="T12" fmla="*/ 53 w 79"/>
                  <a:gd name="T13" fmla="*/ 125 h 206"/>
                  <a:gd name="T14" fmla="*/ 1 w 79"/>
                  <a:gd name="T15" fmla="*/ 197 h 2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9"/>
                  <a:gd name="T25" fmla="*/ 0 h 206"/>
                  <a:gd name="T26" fmla="*/ 79 w 79"/>
                  <a:gd name="T27" fmla="*/ 206 h 20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9" h="206">
                    <a:moveTo>
                      <a:pt x="1" y="197"/>
                    </a:moveTo>
                    <a:cubicBezTo>
                      <a:pt x="0" y="188"/>
                      <a:pt x="44" y="96"/>
                      <a:pt x="49" y="73"/>
                    </a:cubicBezTo>
                    <a:cubicBezTo>
                      <a:pt x="54" y="50"/>
                      <a:pt x="32" y="64"/>
                      <a:pt x="29" y="57"/>
                    </a:cubicBezTo>
                    <a:cubicBezTo>
                      <a:pt x="26" y="50"/>
                      <a:pt x="24" y="41"/>
                      <a:pt x="31" y="33"/>
                    </a:cubicBezTo>
                    <a:cubicBezTo>
                      <a:pt x="38" y="25"/>
                      <a:pt x="67" y="0"/>
                      <a:pt x="73" y="9"/>
                    </a:cubicBezTo>
                    <a:cubicBezTo>
                      <a:pt x="79" y="18"/>
                      <a:pt x="68" y="66"/>
                      <a:pt x="65" y="85"/>
                    </a:cubicBezTo>
                    <a:cubicBezTo>
                      <a:pt x="62" y="104"/>
                      <a:pt x="64" y="106"/>
                      <a:pt x="53" y="125"/>
                    </a:cubicBezTo>
                    <a:cubicBezTo>
                      <a:pt x="42" y="144"/>
                      <a:pt x="2" y="206"/>
                      <a:pt x="1" y="197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90" name="Freeform 1175"/>
              <p:cNvSpPr>
                <a:spLocks/>
              </p:cNvSpPr>
              <p:nvPr/>
            </p:nvSpPr>
            <p:spPr bwMode="auto">
              <a:xfrm>
                <a:off x="3512" y="1806"/>
                <a:ext cx="508" cy="447"/>
              </a:xfrm>
              <a:custGeom>
                <a:avLst/>
                <a:gdLst>
                  <a:gd name="T0" fmla="*/ 328 w 508"/>
                  <a:gd name="T1" fmla="*/ 66 h 447"/>
                  <a:gd name="T2" fmla="*/ 280 w 508"/>
                  <a:gd name="T3" fmla="*/ 66 h 447"/>
                  <a:gd name="T4" fmla="*/ 234 w 508"/>
                  <a:gd name="T5" fmla="*/ 2 h 447"/>
                  <a:gd name="T6" fmla="*/ 198 w 508"/>
                  <a:gd name="T7" fmla="*/ 78 h 447"/>
                  <a:gd name="T8" fmla="*/ 138 w 508"/>
                  <a:gd name="T9" fmla="*/ 82 h 447"/>
                  <a:gd name="T10" fmla="*/ 94 w 508"/>
                  <a:gd name="T11" fmla="*/ 46 h 447"/>
                  <a:gd name="T12" fmla="*/ 82 w 508"/>
                  <a:gd name="T13" fmla="*/ 30 h 447"/>
                  <a:gd name="T14" fmla="*/ 62 w 508"/>
                  <a:gd name="T15" fmla="*/ 78 h 447"/>
                  <a:gd name="T16" fmla="*/ 14 w 508"/>
                  <a:gd name="T17" fmla="*/ 126 h 447"/>
                  <a:gd name="T18" fmla="*/ 6 w 508"/>
                  <a:gd name="T19" fmla="*/ 130 h 447"/>
                  <a:gd name="T20" fmla="*/ 50 w 508"/>
                  <a:gd name="T21" fmla="*/ 182 h 447"/>
                  <a:gd name="T22" fmla="*/ 82 w 508"/>
                  <a:gd name="T23" fmla="*/ 238 h 447"/>
                  <a:gd name="T24" fmla="*/ 136 w 508"/>
                  <a:gd name="T25" fmla="*/ 210 h 447"/>
                  <a:gd name="T26" fmla="*/ 158 w 508"/>
                  <a:gd name="T27" fmla="*/ 282 h 447"/>
                  <a:gd name="T28" fmla="*/ 118 w 508"/>
                  <a:gd name="T29" fmla="*/ 366 h 447"/>
                  <a:gd name="T30" fmla="*/ 158 w 508"/>
                  <a:gd name="T31" fmla="*/ 390 h 447"/>
                  <a:gd name="T32" fmla="*/ 178 w 508"/>
                  <a:gd name="T33" fmla="*/ 442 h 447"/>
                  <a:gd name="T34" fmla="*/ 210 w 508"/>
                  <a:gd name="T35" fmla="*/ 422 h 447"/>
                  <a:gd name="T36" fmla="*/ 254 w 508"/>
                  <a:gd name="T37" fmla="*/ 426 h 447"/>
                  <a:gd name="T38" fmla="*/ 270 w 508"/>
                  <a:gd name="T39" fmla="*/ 378 h 447"/>
                  <a:gd name="T40" fmla="*/ 328 w 508"/>
                  <a:gd name="T41" fmla="*/ 306 h 447"/>
                  <a:gd name="T42" fmla="*/ 378 w 508"/>
                  <a:gd name="T43" fmla="*/ 374 h 447"/>
                  <a:gd name="T44" fmla="*/ 426 w 508"/>
                  <a:gd name="T45" fmla="*/ 354 h 447"/>
                  <a:gd name="T46" fmla="*/ 486 w 508"/>
                  <a:gd name="T47" fmla="*/ 362 h 447"/>
                  <a:gd name="T48" fmla="*/ 486 w 508"/>
                  <a:gd name="T49" fmla="*/ 314 h 447"/>
                  <a:gd name="T50" fmla="*/ 498 w 508"/>
                  <a:gd name="T51" fmla="*/ 254 h 447"/>
                  <a:gd name="T52" fmla="*/ 426 w 508"/>
                  <a:gd name="T53" fmla="*/ 218 h 447"/>
                  <a:gd name="T54" fmla="*/ 414 w 508"/>
                  <a:gd name="T55" fmla="*/ 154 h 447"/>
                  <a:gd name="T56" fmla="*/ 438 w 508"/>
                  <a:gd name="T57" fmla="*/ 106 h 447"/>
                  <a:gd name="T58" fmla="*/ 370 w 508"/>
                  <a:gd name="T59" fmla="*/ 98 h 447"/>
                  <a:gd name="T60" fmla="*/ 328 w 508"/>
                  <a:gd name="T61" fmla="*/ 66 h 44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08"/>
                  <a:gd name="T94" fmla="*/ 0 h 447"/>
                  <a:gd name="T95" fmla="*/ 508 w 508"/>
                  <a:gd name="T96" fmla="*/ 447 h 44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08" h="447">
                    <a:moveTo>
                      <a:pt x="328" y="66"/>
                    </a:moveTo>
                    <a:cubicBezTo>
                      <a:pt x="312" y="64"/>
                      <a:pt x="296" y="77"/>
                      <a:pt x="280" y="66"/>
                    </a:cubicBezTo>
                    <a:cubicBezTo>
                      <a:pt x="264" y="55"/>
                      <a:pt x="248" y="0"/>
                      <a:pt x="234" y="2"/>
                    </a:cubicBezTo>
                    <a:cubicBezTo>
                      <a:pt x="220" y="4"/>
                      <a:pt x="214" y="65"/>
                      <a:pt x="198" y="78"/>
                    </a:cubicBezTo>
                    <a:cubicBezTo>
                      <a:pt x="182" y="91"/>
                      <a:pt x="155" y="87"/>
                      <a:pt x="138" y="82"/>
                    </a:cubicBezTo>
                    <a:cubicBezTo>
                      <a:pt x="121" y="77"/>
                      <a:pt x="103" y="55"/>
                      <a:pt x="94" y="46"/>
                    </a:cubicBezTo>
                    <a:cubicBezTo>
                      <a:pt x="85" y="37"/>
                      <a:pt x="87" y="25"/>
                      <a:pt x="82" y="30"/>
                    </a:cubicBezTo>
                    <a:cubicBezTo>
                      <a:pt x="77" y="35"/>
                      <a:pt x="73" y="62"/>
                      <a:pt x="62" y="78"/>
                    </a:cubicBezTo>
                    <a:cubicBezTo>
                      <a:pt x="51" y="94"/>
                      <a:pt x="23" y="117"/>
                      <a:pt x="14" y="126"/>
                    </a:cubicBezTo>
                    <a:cubicBezTo>
                      <a:pt x="5" y="135"/>
                      <a:pt x="0" y="121"/>
                      <a:pt x="6" y="130"/>
                    </a:cubicBezTo>
                    <a:cubicBezTo>
                      <a:pt x="12" y="139"/>
                      <a:pt x="37" y="164"/>
                      <a:pt x="50" y="182"/>
                    </a:cubicBezTo>
                    <a:cubicBezTo>
                      <a:pt x="63" y="200"/>
                      <a:pt x="68" y="233"/>
                      <a:pt x="82" y="238"/>
                    </a:cubicBezTo>
                    <a:cubicBezTo>
                      <a:pt x="96" y="243"/>
                      <a:pt x="123" y="203"/>
                      <a:pt x="136" y="210"/>
                    </a:cubicBezTo>
                    <a:cubicBezTo>
                      <a:pt x="149" y="217"/>
                      <a:pt x="161" y="256"/>
                      <a:pt x="158" y="282"/>
                    </a:cubicBezTo>
                    <a:cubicBezTo>
                      <a:pt x="155" y="308"/>
                      <a:pt x="118" y="348"/>
                      <a:pt x="118" y="366"/>
                    </a:cubicBezTo>
                    <a:cubicBezTo>
                      <a:pt x="118" y="384"/>
                      <a:pt x="148" y="377"/>
                      <a:pt x="158" y="390"/>
                    </a:cubicBezTo>
                    <a:cubicBezTo>
                      <a:pt x="168" y="403"/>
                      <a:pt x="169" y="437"/>
                      <a:pt x="178" y="442"/>
                    </a:cubicBezTo>
                    <a:cubicBezTo>
                      <a:pt x="187" y="447"/>
                      <a:pt x="197" y="425"/>
                      <a:pt x="210" y="422"/>
                    </a:cubicBezTo>
                    <a:cubicBezTo>
                      <a:pt x="223" y="419"/>
                      <a:pt x="244" y="433"/>
                      <a:pt x="254" y="426"/>
                    </a:cubicBezTo>
                    <a:cubicBezTo>
                      <a:pt x="264" y="419"/>
                      <a:pt x="258" y="398"/>
                      <a:pt x="270" y="378"/>
                    </a:cubicBezTo>
                    <a:cubicBezTo>
                      <a:pt x="282" y="358"/>
                      <a:pt x="310" y="307"/>
                      <a:pt x="328" y="306"/>
                    </a:cubicBezTo>
                    <a:cubicBezTo>
                      <a:pt x="346" y="305"/>
                      <a:pt x="362" y="366"/>
                      <a:pt x="378" y="374"/>
                    </a:cubicBezTo>
                    <a:cubicBezTo>
                      <a:pt x="394" y="382"/>
                      <a:pt x="408" y="356"/>
                      <a:pt x="426" y="354"/>
                    </a:cubicBezTo>
                    <a:cubicBezTo>
                      <a:pt x="444" y="352"/>
                      <a:pt x="476" y="369"/>
                      <a:pt x="486" y="362"/>
                    </a:cubicBezTo>
                    <a:cubicBezTo>
                      <a:pt x="496" y="355"/>
                      <a:pt x="484" y="332"/>
                      <a:pt x="486" y="314"/>
                    </a:cubicBezTo>
                    <a:cubicBezTo>
                      <a:pt x="488" y="296"/>
                      <a:pt x="508" y="270"/>
                      <a:pt x="498" y="254"/>
                    </a:cubicBezTo>
                    <a:cubicBezTo>
                      <a:pt x="488" y="238"/>
                      <a:pt x="440" y="235"/>
                      <a:pt x="426" y="218"/>
                    </a:cubicBezTo>
                    <a:cubicBezTo>
                      <a:pt x="412" y="201"/>
                      <a:pt x="412" y="173"/>
                      <a:pt x="414" y="154"/>
                    </a:cubicBezTo>
                    <a:cubicBezTo>
                      <a:pt x="416" y="135"/>
                      <a:pt x="445" y="115"/>
                      <a:pt x="438" y="106"/>
                    </a:cubicBezTo>
                    <a:cubicBezTo>
                      <a:pt x="431" y="97"/>
                      <a:pt x="388" y="105"/>
                      <a:pt x="370" y="98"/>
                    </a:cubicBezTo>
                    <a:cubicBezTo>
                      <a:pt x="352" y="91"/>
                      <a:pt x="337" y="73"/>
                      <a:pt x="328" y="66"/>
                    </a:cubicBezTo>
                    <a:close/>
                  </a:path>
                </a:pathLst>
              </a:cu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1991" name="Group 1176"/>
              <p:cNvGrpSpPr>
                <a:grpSpLocks/>
              </p:cNvGrpSpPr>
              <p:nvPr/>
            </p:nvGrpSpPr>
            <p:grpSpPr bwMode="auto">
              <a:xfrm>
                <a:off x="3491" y="1693"/>
                <a:ext cx="541" cy="608"/>
                <a:chOff x="2773" y="1693"/>
                <a:chExt cx="541" cy="608"/>
              </a:xfrm>
            </p:grpSpPr>
            <p:sp>
              <p:nvSpPr>
                <p:cNvPr id="31992" name="Freeform 1177"/>
                <p:cNvSpPr>
                  <a:spLocks/>
                </p:cNvSpPr>
                <p:nvPr/>
              </p:nvSpPr>
              <p:spPr bwMode="auto">
                <a:xfrm>
                  <a:off x="2773" y="1755"/>
                  <a:ext cx="541" cy="546"/>
                </a:xfrm>
                <a:custGeom>
                  <a:avLst/>
                  <a:gdLst>
                    <a:gd name="T0" fmla="*/ 12 w 1080"/>
                    <a:gd name="T1" fmla="*/ 1 h 1092"/>
                    <a:gd name="T2" fmla="*/ 11 w 1080"/>
                    <a:gd name="T3" fmla="*/ 3 h 1092"/>
                    <a:gd name="T4" fmla="*/ 9 w 1080"/>
                    <a:gd name="T5" fmla="*/ 3 h 1092"/>
                    <a:gd name="T6" fmla="*/ 8 w 1080"/>
                    <a:gd name="T7" fmla="*/ 2 h 1092"/>
                    <a:gd name="T8" fmla="*/ 7 w 1080"/>
                    <a:gd name="T9" fmla="*/ 4 h 1092"/>
                    <a:gd name="T10" fmla="*/ 5 w 1080"/>
                    <a:gd name="T11" fmla="*/ 4 h 1092"/>
                    <a:gd name="T12" fmla="*/ 4 w 1080"/>
                    <a:gd name="T13" fmla="*/ 3 h 1092"/>
                    <a:gd name="T14" fmla="*/ 2 w 1080"/>
                    <a:gd name="T15" fmla="*/ 5 h 1092"/>
                    <a:gd name="T16" fmla="*/ 2 w 1080"/>
                    <a:gd name="T17" fmla="*/ 6 h 1092"/>
                    <a:gd name="T18" fmla="*/ 4 w 1080"/>
                    <a:gd name="T19" fmla="*/ 9 h 1092"/>
                    <a:gd name="T20" fmla="*/ 6 w 1080"/>
                    <a:gd name="T21" fmla="*/ 9 h 1092"/>
                    <a:gd name="T22" fmla="*/ 6 w 1080"/>
                    <a:gd name="T23" fmla="*/ 10 h 1092"/>
                    <a:gd name="T24" fmla="*/ 5 w 1080"/>
                    <a:gd name="T25" fmla="*/ 12 h 1092"/>
                    <a:gd name="T26" fmla="*/ 6 w 1080"/>
                    <a:gd name="T27" fmla="*/ 14 h 1092"/>
                    <a:gd name="T28" fmla="*/ 7 w 1080"/>
                    <a:gd name="T29" fmla="*/ 15 h 1092"/>
                    <a:gd name="T30" fmla="*/ 9 w 1080"/>
                    <a:gd name="T31" fmla="*/ 14 h 1092"/>
                    <a:gd name="T32" fmla="*/ 10 w 1080"/>
                    <a:gd name="T33" fmla="*/ 12 h 1092"/>
                    <a:gd name="T34" fmla="*/ 11 w 1080"/>
                    <a:gd name="T35" fmla="*/ 11 h 1092"/>
                    <a:gd name="T36" fmla="*/ 13 w 1080"/>
                    <a:gd name="T37" fmla="*/ 12 h 1092"/>
                    <a:gd name="T38" fmla="*/ 13 w 1080"/>
                    <a:gd name="T39" fmla="*/ 13 h 1092"/>
                    <a:gd name="T40" fmla="*/ 15 w 1080"/>
                    <a:gd name="T41" fmla="*/ 12 h 1092"/>
                    <a:gd name="T42" fmla="*/ 16 w 1080"/>
                    <a:gd name="T43" fmla="*/ 12 h 1092"/>
                    <a:gd name="T44" fmla="*/ 16 w 1080"/>
                    <a:gd name="T45" fmla="*/ 11 h 1092"/>
                    <a:gd name="T46" fmla="*/ 16 w 1080"/>
                    <a:gd name="T47" fmla="*/ 9 h 1092"/>
                    <a:gd name="T48" fmla="*/ 15 w 1080"/>
                    <a:gd name="T49" fmla="*/ 9 h 1092"/>
                    <a:gd name="T50" fmla="*/ 14 w 1080"/>
                    <a:gd name="T51" fmla="*/ 7 h 1092"/>
                    <a:gd name="T52" fmla="*/ 15 w 1080"/>
                    <a:gd name="T53" fmla="*/ 4 h 1092"/>
                    <a:gd name="T54" fmla="*/ 13 w 1080"/>
                    <a:gd name="T55" fmla="*/ 4 h 1092"/>
                    <a:gd name="T56" fmla="*/ 12 w 1080"/>
                    <a:gd name="T57" fmla="*/ 4 h 1092"/>
                    <a:gd name="T58" fmla="*/ 13 w 1080"/>
                    <a:gd name="T59" fmla="*/ 4 h 1092"/>
                    <a:gd name="T60" fmla="*/ 15 w 1080"/>
                    <a:gd name="T61" fmla="*/ 4 h 1092"/>
                    <a:gd name="T62" fmla="*/ 16 w 1080"/>
                    <a:gd name="T63" fmla="*/ 4 h 1092"/>
                    <a:gd name="T64" fmla="*/ 14 w 1080"/>
                    <a:gd name="T65" fmla="*/ 7 h 1092"/>
                    <a:gd name="T66" fmla="*/ 16 w 1080"/>
                    <a:gd name="T67" fmla="*/ 9 h 1092"/>
                    <a:gd name="T68" fmla="*/ 17 w 1080"/>
                    <a:gd name="T69" fmla="*/ 11 h 1092"/>
                    <a:gd name="T70" fmla="*/ 16 w 1080"/>
                    <a:gd name="T71" fmla="*/ 13 h 1092"/>
                    <a:gd name="T72" fmla="*/ 14 w 1080"/>
                    <a:gd name="T73" fmla="*/ 13 h 1092"/>
                    <a:gd name="T74" fmla="*/ 13 w 1080"/>
                    <a:gd name="T75" fmla="*/ 14 h 1092"/>
                    <a:gd name="T76" fmla="*/ 12 w 1080"/>
                    <a:gd name="T77" fmla="*/ 12 h 1092"/>
                    <a:gd name="T78" fmla="*/ 10 w 1080"/>
                    <a:gd name="T79" fmla="*/ 15 h 1092"/>
                    <a:gd name="T80" fmla="*/ 8 w 1080"/>
                    <a:gd name="T81" fmla="*/ 15 h 1092"/>
                    <a:gd name="T82" fmla="*/ 6 w 1080"/>
                    <a:gd name="T83" fmla="*/ 17 h 1092"/>
                    <a:gd name="T84" fmla="*/ 5 w 1080"/>
                    <a:gd name="T85" fmla="*/ 14 h 1092"/>
                    <a:gd name="T86" fmla="*/ 5 w 1080"/>
                    <a:gd name="T87" fmla="*/ 12 h 1092"/>
                    <a:gd name="T88" fmla="*/ 5 w 1080"/>
                    <a:gd name="T89" fmla="*/ 9 h 1092"/>
                    <a:gd name="T90" fmla="*/ 3 w 1080"/>
                    <a:gd name="T91" fmla="*/ 9 h 1092"/>
                    <a:gd name="T92" fmla="*/ 1 w 1080"/>
                    <a:gd name="T93" fmla="*/ 6 h 1092"/>
                    <a:gd name="T94" fmla="*/ 2 w 1080"/>
                    <a:gd name="T95" fmla="*/ 5 h 1092"/>
                    <a:gd name="T96" fmla="*/ 3 w 1080"/>
                    <a:gd name="T97" fmla="*/ 3 h 1092"/>
                    <a:gd name="T98" fmla="*/ 5 w 1080"/>
                    <a:gd name="T99" fmla="*/ 3 h 1092"/>
                    <a:gd name="T100" fmla="*/ 7 w 1080"/>
                    <a:gd name="T101" fmla="*/ 3 h 1092"/>
                    <a:gd name="T102" fmla="*/ 8 w 1080"/>
                    <a:gd name="T103" fmla="*/ 1 h 1092"/>
                    <a:gd name="T104" fmla="*/ 9 w 1080"/>
                    <a:gd name="T105" fmla="*/ 1 h 1092"/>
                    <a:gd name="T106" fmla="*/ 10 w 1080"/>
                    <a:gd name="T107" fmla="*/ 3 h 1092"/>
                    <a:gd name="T108" fmla="*/ 11 w 1080"/>
                    <a:gd name="T109" fmla="*/ 2 h 1092"/>
                    <a:gd name="T110" fmla="*/ 12 w 1080"/>
                    <a:gd name="T111" fmla="*/ 1 h 109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080"/>
                    <a:gd name="T169" fmla="*/ 0 h 1092"/>
                    <a:gd name="T170" fmla="*/ 1080 w 1080"/>
                    <a:gd name="T171" fmla="*/ 1092 h 1092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080" h="1092">
                      <a:moveTo>
                        <a:pt x="741" y="6"/>
                      </a:moveTo>
                      <a:lnTo>
                        <a:pt x="738" y="24"/>
                      </a:lnTo>
                      <a:lnTo>
                        <a:pt x="735" y="45"/>
                      </a:lnTo>
                      <a:lnTo>
                        <a:pt x="731" y="66"/>
                      </a:lnTo>
                      <a:lnTo>
                        <a:pt x="727" y="87"/>
                      </a:lnTo>
                      <a:lnTo>
                        <a:pt x="722" y="107"/>
                      </a:lnTo>
                      <a:lnTo>
                        <a:pt x="717" y="126"/>
                      </a:lnTo>
                      <a:lnTo>
                        <a:pt x="712" y="142"/>
                      </a:lnTo>
                      <a:lnTo>
                        <a:pt x="706" y="154"/>
                      </a:lnTo>
                      <a:lnTo>
                        <a:pt x="698" y="171"/>
                      </a:lnTo>
                      <a:lnTo>
                        <a:pt x="690" y="189"/>
                      </a:lnTo>
                      <a:lnTo>
                        <a:pt x="679" y="207"/>
                      </a:lnTo>
                      <a:lnTo>
                        <a:pt x="669" y="225"/>
                      </a:lnTo>
                      <a:lnTo>
                        <a:pt x="656" y="239"/>
                      </a:lnTo>
                      <a:lnTo>
                        <a:pt x="644" y="249"/>
                      </a:lnTo>
                      <a:lnTo>
                        <a:pt x="630" y="254"/>
                      </a:lnTo>
                      <a:lnTo>
                        <a:pt x="615" y="251"/>
                      </a:lnTo>
                      <a:lnTo>
                        <a:pt x="597" y="241"/>
                      </a:lnTo>
                      <a:lnTo>
                        <a:pt x="582" y="227"/>
                      </a:lnTo>
                      <a:lnTo>
                        <a:pt x="568" y="211"/>
                      </a:lnTo>
                      <a:lnTo>
                        <a:pt x="556" y="194"/>
                      </a:lnTo>
                      <a:lnTo>
                        <a:pt x="546" y="174"/>
                      </a:lnTo>
                      <a:lnTo>
                        <a:pt x="534" y="156"/>
                      </a:lnTo>
                      <a:lnTo>
                        <a:pt x="524" y="136"/>
                      </a:lnTo>
                      <a:lnTo>
                        <a:pt x="512" y="118"/>
                      </a:lnTo>
                      <a:lnTo>
                        <a:pt x="509" y="130"/>
                      </a:lnTo>
                      <a:lnTo>
                        <a:pt x="502" y="148"/>
                      </a:lnTo>
                      <a:lnTo>
                        <a:pt x="493" y="169"/>
                      </a:lnTo>
                      <a:lnTo>
                        <a:pt x="483" y="194"/>
                      </a:lnTo>
                      <a:lnTo>
                        <a:pt x="471" y="217"/>
                      </a:lnTo>
                      <a:lnTo>
                        <a:pt x="459" y="237"/>
                      </a:lnTo>
                      <a:lnTo>
                        <a:pt x="448" y="254"/>
                      </a:lnTo>
                      <a:lnTo>
                        <a:pt x="438" y="264"/>
                      </a:lnTo>
                      <a:lnTo>
                        <a:pt x="423" y="272"/>
                      </a:lnTo>
                      <a:lnTo>
                        <a:pt x="408" y="279"/>
                      </a:lnTo>
                      <a:lnTo>
                        <a:pt x="393" y="283"/>
                      </a:lnTo>
                      <a:lnTo>
                        <a:pt x="378" y="287"/>
                      </a:lnTo>
                      <a:lnTo>
                        <a:pt x="363" y="288"/>
                      </a:lnTo>
                      <a:lnTo>
                        <a:pt x="348" y="288"/>
                      </a:lnTo>
                      <a:lnTo>
                        <a:pt x="334" y="287"/>
                      </a:lnTo>
                      <a:lnTo>
                        <a:pt x="320" y="283"/>
                      </a:lnTo>
                      <a:lnTo>
                        <a:pt x="305" y="278"/>
                      </a:lnTo>
                      <a:lnTo>
                        <a:pt x="291" y="272"/>
                      </a:lnTo>
                      <a:lnTo>
                        <a:pt x="278" y="264"/>
                      </a:lnTo>
                      <a:lnTo>
                        <a:pt x="264" y="255"/>
                      </a:lnTo>
                      <a:lnTo>
                        <a:pt x="250" y="243"/>
                      </a:lnTo>
                      <a:lnTo>
                        <a:pt x="236" y="232"/>
                      </a:lnTo>
                      <a:lnTo>
                        <a:pt x="223" y="218"/>
                      </a:lnTo>
                      <a:lnTo>
                        <a:pt x="210" y="203"/>
                      </a:lnTo>
                      <a:lnTo>
                        <a:pt x="200" y="221"/>
                      </a:lnTo>
                      <a:lnTo>
                        <a:pt x="187" y="243"/>
                      </a:lnTo>
                      <a:lnTo>
                        <a:pt x="170" y="265"/>
                      </a:lnTo>
                      <a:lnTo>
                        <a:pt x="153" y="288"/>
                      </a:lnTo>
                      <a:lnTo>
                        <a:pt x="136" y="308"/>
                      </a:lnTo>
                      <a:lnTo>
                        <a:pt x="122" y="325"/>
                      </a:lnTo>
                      <a:lnTo>
                        <a:pt x="112" y="335"/>
                      </a:lnTo>
                      <a:lnTo>
                        <a:pt x="108" y="340"/>
                      </a:lnTo>
                      <a:lnTo>
                        <a:pt x="100" y="348"/>
                      </a:lnTo>
                      <a:lnTo>
                        <a:pt x="91" y="357"/>
                      </a:lnTo>
                      <a:lnTo>
                        <a:pt x="83" y="365"/>
                      </a:lnTo>
                      <a:lnTo>
                        <a:pt x="78" y="370"/>
                      </a:lnTo>
                      <a:lnTo>
                        <a:pt x="101" y="388"/>
                      </a:lnTo>
                      <a:lnTo>
                        <a:pt x="123" y="408"/>
                      </a:lnTo>
                      <a:lnTo>
                        <a:pt x="144" y="431"/>
                      </a:lnTo>
                      <a:lnTo>
                        <a:pt x="162" y="456"/>
                      </a:lnTo>
                      <a:lnTo>
                        <a:pt x="178" y="484"/>
                      </a:lnTo>
                      <a:lnTo>
                        <a:pt x="191" y="513"/>
                      </a:lnTo>
                      <a:lnTo>
                        <a:pt x="200" y="544"/>
                      </a:lnTo>
                      <a:lnTo>
                        <a:pt x="206" y="577"/>
                      </a:lnTo>
                      <a:lnTo>
                        <a:pt x="220" y="559"/>
                      </a:lnTo>
                      <a:lnTo>
                        <a:pt x="235" y="543"/>
                      </a:lnTo>
                      <a:lnTo>
                        <a:pt x="251" y="528"/>
                      </a:lnTo>
                      <a:lnTo>
                        <a:pt x="268" y="517"/>
                      </a:lnTo>
                      <a:lnTo>
                        <a:pt x="286" y="512"/>
                      </a:lnTo>
                      <a:lnTo>
                        <a:pt x="303" y="509"/>
                      </a:lnTo>
                      <a:lnTo>
                        <a:pt x="320" y="514"/>
                      </a:lnTo>
                      <a:lnTo>
                        <a:pt x="337" y="525"/>
                      </a:lnTo>
                      <a:lnTo>
                        <a:pt x="349" y="538"/>
                      </a:lnTo>
                      <a:lnTo>
                        <a:pt x="359" y="552"/>
                      </a:lnTo>
                      <a:lnTo>
                        <a:pt x="367" y="568"/>
                      </a:lnTo>
                      <a:lnTo>
                        <a:pt x="374" y="585"/>
                      </a:lnTo>
                      <a:lnTo>
                        <a:pt x="379" y="604"/>
                      </a:lnTo>
                      <a:lnTo>
                        <a:pt x="380" y="622"/>
                      </a:lnTo>
                      <a:lnTo>
                        <a:pt x="380" y="642"/>
                      </a:lnTo>
                      <a:lnTo>
                        <a:pt x="378" y="662"/>
                      </a:lnTo>
                      <a:lnTo>
                        <a:pt x="372" y="684"/>
                      </a:lnTo>
                      <a:lnTo>
                        <a:pt x="363" y="710"/>
                      </a:lnTo>
                      <a:lnTo>
                        <a:pt x="350" y="736"/>
                      </a:lnTo>
                      <a:lnTo>
                        <a:pt x="337" y="763"/>
                      </a:lnTo>
                      <a:lnTo>
                        <a:pt x="324" y="786"/>
                      </a:lnTo>
                      <a:lnTo>
                        <a:pt x="313" y="806"/>
                      </a:lnTo>
                      <a:lnTo>
                        <a:pt x="304" y="820"/>
                      </a:lnTo>
                      <a:lnTo>
                        <a:pt x="301" y="826"/>
                      </a:lnTo>
                      <a:lnTo>
                        <a:pt x="318" y="837"/>
                      </a:lnTo>
                      <a:lnTo>
                        <a:pt x="333" y="852"/>
                      </a:lnTo>
                      <a:lnTo>
                        <a:pt x="347" y="871"/>
                      </a:lnTo>
                      <a:lnTo>
                        <a:pt x="359" y="890"/>
                      </a:lnTo>
                      <a:lnTo>
                        <a:pt x="368" y="911"/>
                      </a:lnTo>
                      <a:lnTo>
                        <a:pt x="377" y="934"/>
                      </a:lnTo>
                      <a:lnTo>
                        <a:pt x="382" y="957"/>
                      </a:lnTo>
                      <a:lnTo>
                        <a:pt x="385" y="981"/>
                      </a:lnTo>
                      <a:lnTo>
                        <a:pt x="385" y="980"/>
                      </a:lnTo>
                      <a:lnTo>
                        <a:pt x="386" y="980"/>
                      </a:lnTo>
                      <a:lnTo>
                        <a:pt x="404" y="966"/>
                      </a:lnTo>
                      <a:lnTo>
                        <a:pt x="424" y="954"/>
                      </a:lnTo>
                      <a:lnTo>
                        <a:pt x="445" y="946"/>
                      </a:lnTo>
                      <a:lnTo>
                        <a:pt x="466" y="939"/>
                      </a:lnTo>
                      <a:lnTo>
                        <a:pt x="488" y="937"/>
                      </a:lnTo>
                      <a:lnTo>
                        <a:pt x="510" y="937"/>
                      </a:lnTo>
                      <a:lnTo>
                        <a:pt x="531" y="940"/>
                      </a:lnTo>
                      <a:lnTo>
                        <a:pt x="550" y="947"/>
                      </a:lnTo>
                      <a:lnTo>
                        <a:pt x="553" y="939"/>
                      </a:lnTo>
                      <a:lnTo>
                        <a:pt x="556" y="923"/>
                      </a:lnTo>
                      <a:lnTo>
                        <a:pt x="563" y="901"/>
                      </a:lnTo>
                      <a:lnTo>
                        <a:pt x="571" y="874"/>
                      </a:lnTo>
                      <a:lnTo>
                        <a:pt x="580" y="846"/>
                      </a:lnTo>
                      <a:lnTo>
                        <a:pt x="592" y="819"/>
                      </a:lnTo>
                      <a:lnTo>
                        <a:pt x="602" y="794"/>
                      </a:lnTo>
                      <a:lnTo>
                        <a:pt x="614" y="775"/>
                      </a:lnTo>
                      <a:lnTo>
                        <a:pt x="625" y="760"/>
                      </a:lnTo>
                      <a:lnTo>
                        <a:pt x="639" y="748"/>
                      </a:lnTo>
                      <a:lnTo>
                        <a:pt x="654" y="737"/>
                      </a:lnTo>
                      <a:lnTo>
                        <a:pt x="669" y="729"/>
                      </a:lnTo>
                      <a:lnTo>
                        <a:pt x="685" y="723"/>
                      </a:lnTo>
                      <a:lnTo>
                        <a:pt x="703" y="720"/>
                      </a:lnTo>
                      <a:lnTo>
                        <a:pt x="719" y="719"/>
                      </a:lnTo>
                      <a:lnTo>
                        <a:pt x="735" y="721"/>
                      </a:lnTo>
                      <a:lnTo>
                        <a:pt x="753" y="728"/>
                      </a:lnTo>
                      <a:lnTo>
                        <a:pt x="767" y="740"/>
                      </a:lnTo>
                      <a:lnTo>
                        <a:pt x="777" y="755"/>
                      </a:lnTo>
                      <a:lnTo>
                        <a:pt x="784" y="773"/>
                      </a:lnTo>
                      <a:lnTo>
                        <a:pt x="788" y="794"/>
                      </a:lnTo>
                      <a:lnTo>
                        <a:pt x="789" y="817"/>
                      </a:lnTo>
                      <a:lnTo>
                        <a:pt x="788" y="840"/>
                      </a:lnTo>
                      <a:lnTo>
                        <a:pt x="784" y="863"/>
                      </a:lnTo>
                      <a:lnTo>
                        <a:pt x="797" y="854"/>
                      </a:lnTo>
                      <a:lnTo>
                        <a:pt x="808" y="844"/>
                      </a:lnTo>
                      <a:lnTo>
                        <a:pt x="821" y="837"/>
                      </a:lnTo>
                      <a:lnTo>
                        <a:pt x="833" y="831"/>
                      </a:lnTo>
                      <a:lnTo>
                        <a:pt x="844" y="825"/>
                      </a:lnTo>
                      <a:lnTo>
                        <a:pt x="856" y="819"/>
                      </a:lnTo>
                      <a:lnTo>
                        <a:pt x="867" y="816"/>
                      </a:lnTo>
                      <a:lnTo>
                        <a:pt x="880" y="813"/>
                      </a:lnTo>
                      <a:lnTo>
                        <a:pt x="893" y="812"/>
                      </a:lnTo>
                      <a:lnTo>
                        <a:pt x="906" y="811"/>
                      </a:lnTo>
                      <a:lnTo>
                        <a:pt x="921" y="812"/>
                      </a:lnTo>
                      <a:lnTo>
                        <a:pt x="936" y="814"/>
                      </a:lnTo>
                      <a:lnTo>
                        <a:pt x="952" y="818"/>
                      </a:lnTo>
                      <a:lnTo>
                        <a:pt x="971" y="823"/>
                      </a:lnTo>
                      <a:lnTo>
                        <a:pt x="989" y="828"/>
                      </a:lnTo>
                      <a:lnTo>
                        <a:pt x="1010" y="835"/>
                      </a:lnTo>
                      <a:lnTo>
                        <a:pt x="1008" y="828"/>
                      </a:lnTo>
                      <a:lnTo>
                        <a:pt x="1004" y="814"/>
                      </a:lnTo>
                      <a:lnTo>
                        <a:pt x="1001" y="799"/>
                      </a:lnTo>
                      <a:lnTo>
                        <a:pt x="999" y="788"/>
                      </a:lnTo>
                      <a:lnTo>
                        <a:pt x="1000" y="783"/>
                      </a:lnTo>
                      <a:lnTo>
                        <a:pt x="1002" y="772"/>
                      </a:lnTo>
                      <a:lnTo>
                        <a:pt x="1007" y="756"/>
                      </a:lnTo>
                      <a:lnTo>
                        <a:pt x="1011" y="734"/>
                      </a:lnTo>
                      <a:lnTo>
                        <a:pt x="1017" y="712"/>
                      </a:lnTo>
                      <a:lnTo>
                        <a:pt x="1024" y="689"/>
                      </a:lnTo>
                      <a:lnTo>
                        <a:pt x="1032" y="667"/>
                      </a:lnTo>
                      <a:lnTo>
                        <a:pt x="1039" y="650"/>
                      </a:lnTo>
                      <a:lnTo>
                        <a:pt x="1025" y="643"/>
                      </a:lnTo>
                      <a:lnTo>
                        <a:pt x="1011" y="636"/>
                      </a:lnTo>
                      <a:lnTo>
                        <a:pt x="996" y="628"/>
                      </a:lnTo>
                      <a:lnTo>
                        <a:pt x="981" y="620"/>
                      </a:lnTo>
                      <a:lnTo>
                        <a:pt x="966" y="611"/>
                      </a:lnTo>
                      <a:lnTo>
                        <a:pt x="952" y="603"/>
                      </a:lnTo>
                      <a:lnTo>
                        <a:pt x="937" y="592"/>
                      </a:lnTo>
                      <a:lnTo>
                        <a:pt x="924" y="582"/>
                      </a:lnTo>
                      <a:lnTo>
                        <a:pt x="911" y="570"/>
                      </a:lnTo>
                      <a:lnTo>
                        <a:pt x="898" y="559"/>
                      </a:lnTo>
                      <a:lnTo>
                        <a:pt x="887" y="546"/>
                      </a:lnTo>
                      <a:lnTo>
                        <a:pt x="876" y="532"/>
                      </a:lnTo>
                      <a:lnTo>
                        <a:pt x="867" y="517"/>
                      </a:lnTo>
                      <a:lnTo>
                        <a:pt x="859" y="501"/>
                      </a:lnTo>
                      <a:lnTo>
                        <a:pt x="853" y="485"/>
                      </a:lnTo>
                      <a:lnTo>
                        <a:pt x="849" y="467"/>
                      </a:lnTo>
                      <a:lnTo>
                        <a:pt x="849" y="452"/>
                      </a:lnTo>
                      <a:lnTo>
                        <a:pt x="852" y="431"/>
                      </a:lnTo>
                      <a:lnTo>
                        <a:pt x="859" y="408"/>
                      </a:lnTo>
                      <a:lnTo>
                        <a:pt x="868" y="383"/>
                      </a:lnTo>
                      <a:lnTo>
                        <a:pt x="878" y="358"/>
                      </a:lnTo>
                      <a:lnTo>
                        <a:pt x="887" y="336"/>
                      </a:lnTo>
                      <a:lnTo>
                        <a:pt x="895" y="319"/>
                      </a:lnTo>
                      <a:lnTo>
                        <a:pt x="902" y="309"/>
                      </a:lnTo>
                      <a:lnTo>
                        <a:pt x="891" y="310"/>
                      </a:lnTo>
                      <a:lnTo>
                        <a:pt x="881" y="311"/>
                      </a:lnTo>
                      <a:lnTo>
                        <a:pt x="870" y="312"/>
                      </a:lnTo>
                      <a:lnTo>
                        <a:pt x="858" y="315"/>
                      </a:lnTo>
                      <a:lnTo>
                        <a:pt x="847" y="316"/>
                      </a:lnTo>
                      <a:lnTo>
                        <a:pt x="835" y="318"/>
                      </a:lnTo>
                      <a:lnTo>
                        <a:pt x="822" y="318"/>
                      </a:lnTo>
                      <a:lnTo>
                        <a:pt x="810" y="319"/>
                      </a:lnTo>
                      <a:lnTo>
                        <a:pt x="797" y="318"/>
                      </a:lnTo>
                      <a:lnTo>
                        <a:pt x="783" y="317"/>
                      </a:lnTo>
                      <a:lnTo>
                        <a:pt x="770" y="313"/>
                      </a:lnTo>
                      <a:lnTo>
                        <a:pt x="757" y="309"/>
                      </a:lnTo>
                      <a:lnTo>
                        <a:pt x="743" y="303"/>
                      </a:lnTo>
                      <a:lnTo>
                        <a:pt x="729" y="296"/>
                      </a:lnTo>
                      <a:lnTo>
                        <a:pt x="714" y="286"/>
                      </a:lnTo>
                      <a:lnTo>
                        <a:pt x="700" y="274"/>
                      </a:lnTo>
                      <a:lnTo>
                        <a:pt x="741" y="237"/>
                      </a:lnTo>
                      <a:lnTo>
                        <a:pt x="752" y="252"/>
                      </a:lnTo>
                      <a:lnTo>
                        <a:pt x="766" y="264"/>
                      </a:lnTo>
                      <a:lnTo>
                        <a:pt x="782" y="273"/>
                      </a:lnTo>
                      <a:lnTo>
                        <a:pt x="799" y="279"/>
                      </a:lnTo>
                      <a:lnTo>
                        <a:pt x="818" y="282"/>
                      </a:lnTo>
                      <a:lnTo>
                        <a:pt x="838" y="283"/>
                      </a:lnTo>
                      <a:lnTo>
                        <a:pt x="859" y="282"/>
                      </a:lnTo>
                      <a:lnTo>
                        <a:pt x="880" y="281"/>
                      </a:lnTo>
                      <a:lnTo>
                        <a:pt x="902" y="279"/>
                      </a:lnTo>
                      <a:lnTo>
                        <a:pt x="923" y="277"/>
                      </a:lnTo>
                      <a:lnTo>
                        <a:pt x="943" y="273"/>
                      </a:lnTo>
                      <a:lnTo>
                        <a:pt x="963" y="271"/>
                      </a:lnTo>
                      <a:lnTo>
                        <a:pt x="981" y="269"/>
                      </a:lnTo>
                      <a:lnTo>
                        <a:pt x="997" y="267"/>
                      </a:lnTo>
                      <a:lnTo>
                        <a:pt x="1012" y="269"/>
                      </a:lnTo>
                      <a:lnTo>
                        <a:pt x="1025" y="271"/>
                      </a:lnTo>
                      <a:lnTo>
                        <a:pt x="1008" y="281"/>
                      </a:lnTo>
                      <a:lnTo>
                        <a:pt x="988" y="293"/>
                      </a:lnTo>
                      <a:lnTo>
                        <a:pt x="966" y="307"/>
                      </a:lnTo>
                      <a:lnTo>
                        <a:pt x="946" y="324"/>
                      </a:lnTo>
                      <a:lnTo>
                        <a:pt x="926" y="343"/>
                      </a:lnTo>
                      <a:lnTo>
                        <a:pt x="909" y="366"/>
                      </a:lnTo>
                      <a:lnTo>
                        <a:pt x="896" y="393"/>
                      </a:lnTo>
                      <a:lnTo>
                        <a:pt x="887" y="423"/>
                      </a:lnTo>
                      <a:lnTo>
                        <a:pt x="887" y="455"/>
                      </a:lnTo>
                      <a:lnTo>
                        <a:pt x="890" y="483"/>
                      </a:lnTo>
                      <a:lnTo>
                        <a:pt x="898" y="505"/>
                      </a:lnTo>
                      <a:lnTo>
                        <a:pt x="910" y="520"/>
                      </a:lnTo>
                      <a:lnTo>
                        <a:pt x="929" y="535"/>
                      </a:lnTo>
                      <a:lnTo>
                        <a:pt x="949" y="548"/>
                      </a:lnTo>
                      <a:lnTo>
                        <a:pt x="970" y="561"/>
                      </a:lnTo>
                      <a:lnTo>
                        <a:pt x="992" y="573"/>
                      </a:lnTo>
                      <a:lnTo>
                        <a:pt x="1012" y="582"/>
                      </a:lnTo>
                      <a:lnTo>
                        <a:pt x="1035" y="591"/>
                      </a:lnTo>
                      <a:lnTo>
                        <a:pt x="1057" y="599"/>
                      </a:lnTo>
                      <a:lnTo>
                        <a:pt x="1080" y="606"/>
                      </a:lnTo>
                      <a:lnTo>
                        <a:pt x="1061" y="647"/>
                      </a:lnTo>
                      <a:lnTo>
                        <a:pt x="1047" y="690"/>
                      </a:lnTo>
                      <a:lnTo>
                        <a:pt x="1037" y="732"/>
                      </a:lnTo>
                      <a:lnTo>
                        <a:pt x="1032" y="772"/>
                      </a:lnTo>
                      <a:lnTo>
                        <a:pt x="1028" y="808"/>
                      </a:lnTo>
                      <a:lnTo>
                        <a:pt x="1027" y="839"/>
                      </a:lnTo>
                      <a:lnTo>
                        <a:pt x="1027" y="862"/>
                      </a:lnTo>
                      <a:lnTo>
                        <a:pt x="1027" y="876"/>
                      </a:lnTo>
                      <a:lnTo>
                        <a:pt x="1012" y="870"/>
                      </a:lnTo>
                      <a:lnTo>
                        <a:pt x="997" y="865"/>
                      </a:lnTo>
                      <a:lnTo>
                        <a:pt x="981" y="861"/>
                      </a:lnTo>
                      <a:lnTo>
                        <a:pt x="965" y="857"/>
                      </a:lnTo>
                      <a:lnTo>
                        <a:pt x="948" y="855"/>
                      </a:lnTo>
                      <a:lnTo>
                        <a:pt x="932" y="854"/>
                      </a:lnTo>
                      <a:lnTo>
                        <a:pt x="914" y="854"/>
                      </a:lnTo>
                      <a:lnTo>
                        <a:pt x="897" y="855"/>
                      </a:lnTo>
                      <a:lnTo>
                        <a:pt x="881" y="856"/>
                      </a:lnTo>
                      <a:lnTo>
                        <a:pt x="864" y="859"/>
                      </a:lnTo>
                      <a:lnTo>
                        <a:pt x="848" y="864"/>
                      </a:lnTo>
                      <a:lnTo>
                        <a:pt x="830" y="870"/>
                      </a:lnTo>
                      <a:lnTo>
                        <a:pt x="814" y="877"/>
                      </a:lnTo>
                      <a:lnTo>
                        <a:pt x="799" y="886"/>
                      </a:lnTo>
                      <a:lnTo>
                        <a:pt x="784" y="896"/>
                      </a:lnTo>
                      <a:lnTo>
                        <a:pt x="769" y="908"/>
                      </a:lnTo>
                      <a:lnTo>
                        <a:pt x="768" y="900"/>
                      </a:lnTo>
                      <a:lnTo>
                        <a:pt x="766" y="884"/>
                      </a:lnTo>
                      <a:lnTo>
                        <a:pt x="762" y="862"/>
                      </a:lnTo>
                      <a:lnTo>
                        <a:pt x="757" y="837"/>
                      </a:lnTo>
                      <a:lnTo>
                        <a:pt x="750" y="813"/>
                      </a:lnTo>
                      <a:lnTo>
                        <a:pt x="742" y="791"/>
                      </a:lnTo>
                      <a:lnTo>
                        <a:pt x="734" y="775"/>
                      </a:lnTo>
                      <a:lnTo>
                        <a:pt x="723" y="768"/>
                      </a:lnTo>
                      <a:lnTo>
                        <a:pt x="681" y="772"/>
                      </a:lnTo>
                      <a:lnTo>
                        <a:pt x="646" y="795"/>
                      </a:lnTo>
                      <a:lnTo>
                        <a:pt x="620" y="832"/>
                      </a:lnTo>
                      <a:lnTo>
                        <a:pt x="599" y="876"/>
                      </a:lnTo>
                      <a:lnTo>
                        <a:pt x="585" y="922"/>
                      </a:lnTo>
                      <a:lnTo>
                        <a:pt x="577" y="964"/>
                      </a:lnTo>
                      <a:lnTo>
                        <a:pt x="574" y="996"/>
                      </a:lnTo>
                      <a:lnTo>
                        <a:pt x="574" y="1013"/>
                      </a:lnTo>
                      <a:lnTo>
                        <a:pt x="555" y="993"/>
                      </a:lnTo>
                      <a:lnTo>
                        <a:pt x="536" y="980"/>
                      </a:lnTo>
                      <a:lnTo>
                        <a:pt x="515" y="973"/>
                      </a:lnTo>
                      <a:lnTo>
                        <a:pt x="495" y="972"/>
                      </a:lnTo>
                      <a:lnTo>
                        <a:pt x="476" y="976"/>
                      </a:lnTo>
                      <a:lnTo>
                        <a:pt x="456" y="983"/>
                      </a:lnTo>
                      <a:lnTo>
                        <a:pt x="436" y="993"/>
                      </a:lnTo>
                      <a:lnTo>
                        <a:pt x="419" y="1006"/>
                      </a:lnTo>
                      <a:lnTo>
                        <a:pt x="402" y="1019"/>
                      </a:lnTo>
                      <a:lnTo>
                        <a:pt x="387" y="1033"/>
                      </a:lnTo>
                      <a:lnTo>
                        <a:pt x="373" y="1048"/>
                      </a:lnTo>
                      <a:lnTo>
                        <a:pt x="362" y="1062"/>
                      </a:lnTo>
                      <a:lnTo>
                        <a:pt x="351" y="1074"/>
                      </a:lnTo>
                      <a:lnTo>
                        <a:pt x="344" y="1084"/>
                      </a:lnTo>
                      <a:lnTo>
                        <a:pt x="340" y="1090"/>
                      </a:lnTo>
                      <a:lnTo>
                        <a:pt x="339" y="1092"/>
                      </a:lnTo>
                      <a:lnTo>
                        <a:pt x="339" y="1025"/>
                      </a:lnTo>
                      <a:lnTo>
                        <a:pt x="332" y="972"/>
                      </a:lnTo>
                      <a:lnTo>
                        <a:pt x="319" y="932"/>
                      </a:lnTo>
                      <a:lnTo>
                        <a:pt x="304" y="901"/>
                      </a:lnTo>
                      <a:lnTo>
                        <a:pt x="287" y="879"/>
                      </a:lnTo>
                      <a:lnTo>
                        <a:pt x="268" y="863"/>
                      </a:lnTo>
                      <a:lnTo>
                        <a:pt x="250" y="851"/>
                      </a:lnTo>
                      <a:lnTo>
                        <a:pt x="235" y="842"/>
                      </a:lnTo>
                      <a:lnTo>
                        <a:pt x="246" y="833"/>
                      </a:lnTo>
                      <a:lnTo>
                        <a:pt x="267" y="812"/>
                      </a:lnTo>
                      <a:lnTo>
                        <a:pt x="291" y="780"/>
                      </a:lnTo>
                      <a:lnTo>
                        <a:pt x="314" y="742"/>
                      </a:lnTo>
                      <a:lnTo>
                        <a:pt x="333" y="699"/>
                      </a:lnTo>
                      <a:lnTo>
                        <a:pt x="341" y="656"/>
                      </a:lnTo>
                      <a:lnTo>
                        <a:pt x="334" y="613"/>
                      </a:lnTo>
                      <a:lnTo>
                        <a:pt x="307" y="574"/>
                      </a:lnTo>
                      <a:lnTo>
                        <a:pt x="296" y="569"/>
                      </a:lnTo>
                      <a:lnTo>
                        <a:pt x="280" y="571"/>
                      </a:lnTo>
                      <a:lnTo>
                        <a:pt x="260" y="578"/>
                      </a:lnTo>
                      <a:lnTo>
                        <a:pt x="239" y="588"/>
                      </a:lnTo>
                      <a:lnTo>
                        <a:pt x="219" y="598"/>
                      </a:lnTo>
                      <a:lnTo>
                        <a:pt x="201" y="608"/>
                      </a:lnTo>
                      <a:lnTo>
                        <a:pt x="189" y="615"/>
                      </a:lnTo>
                      <a:lnTo>
                        <a:pt x="183" y="620"/>
                      </a:lnTo>
                      <a:lnTo>
                        <a:pt x="177" y="581"/>
                      </a:lnTo>
                      <a:lnTo>
                        <a:pt x="162" y="544"/>
                      </a:lnTo>
                      <a:lnTo>
                        <a:pt x="143" y="509"/>
                      </a:lnTo>
                      <a:lnTo>
                        <a:pt x="117" y="478"/>
                      </a:lnTo>
                      <a:lnTo>
                        <a:pt x="89" y="450"/>
                      </a:lnTo>
                      <a:lnTo>
                        <a:pt x="59" y="426"/>
                      </a:lnTo>
                      <a:lnTo>
                        <a:pt x="29" y="404"/>
                      </a:lnTo>
                      <a:lnTo>
                        <a:pt x="0" y="386"/>
                      </a:lnTo>
                      <a:lnTo>
                        <a:pt x="9" y="381"/>
                      </a:lnTo>
                      <a:lnTo>
                        <a:pt x="19" y="373"/>
                      </a:lnTo>
                      <a:lnTo>
                        <a:pt x="31" y="365"/>
                      </a:lnTo>
                      <a:lnTo>
                        <a:pt x="45" y="354"/>
                      </a:lnTo>
                      <a:lnTo>
                        <a:pt x="60" y="341"/>
                      </a:lnTo>
                      <a:lnTo>
                        <a:pt x="76" y="327"/>
                      </a:lnTo>
                      <a:lnTo>
                        <a:pt x="92" y="311"/>
                      </a:lnTo>
                      <a:lnTo>
                        <a:pt x="108" y="294"/>
                      </a:lnTo>
                      <a:lnTo>
                        <a:pt x="124" y="275"/>
                      </a:lnTo>
                      <a:lnTo>
                        <a:pt x="140" y="257"/>
                      </a:lnTo>
                      <a:lnTo>
                        <a:pt x="157" y="236"/>
                      </a:lnTo>
                      <a:lnTo>
                        <a:pt x="170" y="216"/>
                      </a:lnTo>
                      <a:lnTo>
                        <a:pt x="183" y="194"/>
                      </a:lnTo>
                      <a:lnTo>
                        <a:pt x="195" y="172"/>
                      </a:lnTo>
                      <a:lnTo>
                        <a:pt x="205" y="150"/>
                      </a:lnTo>
                      <a:lnTo>
                        <a:pt x="212" y="127"/>
                      </a:lnTo>
                      <a:lnTo>
                        <a:pt x="229" y="153"/>
                      </a:lnTo>
                      <a:lnTo>
                        <a:pt x="245" y="176"/>
                      </a:lnTo>
                      <a:lnTo>
                        <a:pt x="263" y="195"/>
                      </a:lnTo>
                      <a:lnTo>
                        <a:pt x="280" y="211"/>
                      </a:lnTo>
                      <a:lnTo>
                        <a:pt x="298" y="224"/>
                      </a:lnTo>
                      <a:lnTo>
                        <a:pt x="318" y="233"/>
                      </a:lnTo>
                      <a:lnTo>
                        <a:pt x="340" y="241"/>
                      </a:lnTo>
                      <a:lnTo>
                        <a:pt x="362" y="247"/>
                      </a:lnTo>
                      <a:lnTo>
                        <a:pt x="371" y="248"/>
                      </a:lnTo>
                      <a:lnTo>
                        <a:pt x="380" y="247"/>
                      </a:lnTo>
                      <a:lnTo>
                        <a:pt x="389" y="244"/>
                      </a:lnTo>
                      <a:lnTo>
                        <a:pt x="400" y="240"/>
                      </a:lnTo>
                      <a:lnTo>
                        <a:pt x="410" y="234"/>
                      </a:lnTo>
                      <a:lnTo>
                        <a:pt x="421" y="226"/>
                      </a:lnTo>
                      <a:lnTo>
                        <a:pt x="432" y="216"/>
                      </a:lnTo>
                      <a:lnTo>
                        <a:pt x="443" y="204"/>
                      </a:lnTo>
                      <a:lnTo>
                        <a:pt x="456" y="159"/>
                      </a:lnTo>
                      <a:lnTo>
                        <a:pt x="458" y="107"/>
                      </a:lnTo>
                      <a:lnTo>
                        <a:pt x="454" y="55"/>
                      </a:lnTo>
                      <a:lnTo>
                        <a:pt x="447" y="11"/>
                      </a:lnTo>
                      <a:lnTo>
                        <a:pt x="477" y="24"/>
                      </a:lnTo>
                      <a:lnTo>
                        <a:pt x="502" y="42"/>
                      </a:lnTo>
                      <a:lnTo>
                        <a:pt x="524" y="61"/>
                      </a:lnTo>
                      <a:lnTo>
                        <a:pt x="542" y="83"/>
                      </a:lnTo>
                      <a:lnTo>
                        <a:pt x="559" y="106"/>
                      </a:lnTo>
                      <a:lnTo>
                        <a:pt x="572" y="129"/>
                      </a:lnTo>
                      <a:lnTo>
                        <a:pt x="585" y="152"/>
                      </a:lnTo>
                      <a:lnTo>
                        <a:pt x="595" y="173"/>
                      </a:lnTo>
                      <a:lnTo>
                        <a:pt x="602" y="188"/>
                      </a:lnTo>
                      <a:lnTo>
                        <a:pt x="610" y="202"/>
                      </a:lnTo>
                      <a:lnTo>
                        <a:pt x="617" y="212"/>
                      </a:lnTo>
                      <a:lnTo>
                        <a:pt x="623" y="220"/>
                      </a:lnTo>
                      <a:lnTo>
                        <a:pt x="630" y="226"/>
                      </a:lnTo>
                      <a:lnTo>
                        <a:pt x="638" y="228"/>
                      </a:lnTo>
                      <a:lnTo>
                        <a:pt x="646" y="226"/>
                      </a:lnTo>
                      <a:lnTo>
                        <a:pt x="654" y="220"/>
                      </a:lnTo>
                      <a:lnTo>
                        <a:pt x="656" y="216"/>
                      </a:lnTo>
                      <a:lnTo>
                        <a:pt x="661" y="204"/>
                      </a:lnTo>
                      <a:lnTo>
                        <a:pt x="668" y="188"/>
                      </a:lnTo>
                      <a:lnTo>
                        <a:pt x="677" y="166"/>
                      </a:lnTo>
                      <a:lnTo>
                        <a:pt x="685" y="143"/>
                      </a:lnTo>
                      <a:lnTo>
                        <a:pt x="693" y="119"/>
                      </a:lnTo>
                      <a:lnTo>
                        <a:pt x="700" y="95"/>
                      </a:lnTo>
                      <a:lnTo>
                        <a:pt x="704" y="74"/>
                      </a:lnTo>
                      <a:lnTo>
                        <a:pt x="704" y="57"/>
                      </a:lnTo>
                      <a:lnTo>
                        <a:pt x="704" y="36"/>
                      </a:lnTo>
                      <a:lnTo>
                        <a:pt x="704" y="16"/>
                      </a:lnTo>
                      <a:lnTo>
                        <a:pt x="703" y="0"/>
                      </a:lnTo>
                      <a:lnTo>
                        <a:pt x="741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31993" name="Group 1178"/>
                <p:cNvGrpSpPr>
                  <a:grpSpLocks/>
                </p:cNvGrpSpPr>
                <p:nvPr/>
              </p:nvGrpSpPr>
              <p:grpSpPr bwMode="auto">
                <a:xfrm>
                  <a:off x="2832" y="1693"/>
                  <a:ext cx="372" cy="514"/>
                  <a:chOff x="2844" y="1693"/>
                  <a:chExt cx="372" cy="514"/>
                </a:xfrm>
              </p:grpSpPr>
              <p:sp>
                <p:nvSpPr>
                  <p:cNvPr id="31994" name="Freeform 1179"/>
                  <p:cNvSpPr>
                    <a:spLocks/>
                  </p:cNvSpPr>
                  <p:nvPr/>
                </p:nvSpPr>
                <p:spPr bwMode="auto">
                  <a:xfrm>
                    <a:off x="3109" y="1693"/>
                    <a:ext cx="83" cy="74"/>
                  </a:xfrm>
                  <a:custGeom>
                    <a:avLst/>
                    <a:gdLst>
                      <a:gd name="T0" fmla="*/ 1 w 166"/>
                      <a:gd name="T1" fmla="*/ 2 h 148"/>
                      <a:gd name="T2" fmla="*/ 1 w 166"/>
                      <a:gd name="T3" fmla="*/ 1 h 148"/>
                      <a:gd name="T4" fmla="*/ 1 w 166"/>
                      <a:gd name="T5" fmla="*/ 1 h 148"/>
                      <a:gd name="T6" fmla="*/ 1 w 166"/>
                      <a:gd name="T7" fmla="*/ 1 h 148"/>
                      <a:gd name="T8" fmla="*/ 1 w 166"/>
                      <a:gd name="T9" fmla="*/ 1 h 148"/>
                      <a:gd name="T10" fmla="*/ 1 w 166"/>
                      <a:gd name="T11" fmla="*/ 1 h 148"/>
                      <a:gd name="T12" fmla="*/ 1 w 166"/>
                      <a:gd name="T13" fmla="*/ 1 h 148"/>
                      <a:gd name="T14" fmla="*/ 1 w 166"/>
                      <a:gd name="T15" fmla="*/ 1 h 148"/>
                      <a:gd name="T16" fmla="*/ 1 w 166"/>
                      <a:gd name="T17" fmla="*/ 1 h 148"/>
                      <a:gd name="T18" fmla="*/ 1 w 166"/>
                      <a:gd name="T19" fmla="*/ 1 h 148"/>
                      <a:gd name="T20" fmla="*/ 1 w 166"/>
                      <a:gd name="T21" fmla="*/ 1 h 148"/>
                      <a:gd name="T22" fmla="*/ 1 w 166"/>
                      <a:gd name="T23" fmla="*/ 1 h 148"/>
                      <a:gd name="T24" fmla="*/ 3 w 166"/>
                      <a:gd name="T25" fmla="*/ 1 h 148"/>
                      <a:gd name="T26" fmla="*/ 3 w 166"/>
                      <a:gd name="T27" fmla="*/ 1 h 148"/>
                      <a:gd name="T28" fmla="*/ 3 w 166"/>
                      <a:gd name="T29" fmla="*/ 1 h 148"/>
                      <a:gd name="T30" fmla="*/ 1 w 166"/>
                      <a:gd name="T31" fmla="*/ 1 h 148"/>
                      <a:gd name="T32" fmla="*/ 1 w 166"/>
                      <a:gd name="T33" fmla="*/ 2 h 148"/>
                      <a:gd name="T34" fmla="*/ 3 w 166"/>
                      <a:gd name="T35" fmla="*/ 2 h 148"/>
                      <a:gd name="T36" fmla="*/ 3 w 166"/>
                      <a:gd name="T37" fmla="*/ 1 h 148"/>
                      <a:gd name="T38" fmla="*/ 3 w 166"/>
                      <a:gd name="T39" fmla="*/ 1 h 148"/>
                      <a:gd name="T40" fmla="*/ 3 w 166"/>
                      <a:gd name="T41" fmla="*/ 1 h 148"/>
                      <a:gd name="T42" fmla="*/ 3 w 166"/>
                      <a:gd name="T43" fmla="*/ 1 h 148"/>
                      <a:gd name="T44" fmla="*/ 3 w 166"/>
                      <a:gd name="T45" fmla="*/ 1 h 148"/>
                      <a:gd name="T46" fmla="*/ 3 w 166"/>
                      <a:gd name="T47" fmla="*/ 1 h 148"/>
                      <a:gd name="T48" fmla="*/ 3 w 166"/>
                      <a:gd name="T49" fmla="*/ 1 h 148"/>
                      <a:gd name="T50" fmla="*/ 3 w 166"/>
                      <a:gd name="T51" fmla="*/ 1 h 148"/>
                      <a:gd name="T52" fmla="*/ 3 w 166"/>
                      <a:gd name="T53" fmla="*/ 1 h 148"/>
                      <a:gd name="T54" fmla="*/ 3 w 166"/>
                      <a:gd name="T55" fmla="*/ 1 h 148"/>
                      <a:gd name="T56" fmla="*/ 3 w 166"/>
                      <a:gd name="T57" fmla="*/ 1 h 148"/>
                      <a:gd name="T58" fmla="*/ 1 w 166"/>
                      <a:gd name="T59" fmla="*/ 0 h 148"/>
                      <a:gd name="T60" fmla="*/ 1 w 166"/>
                      <a:gd name="T61" fmla="*/ 0 h 148"/>
                      <a:gd name="T62" fmla="*/ 1 w 166"/>
                      <a:gd name="T63" fmla="*/ 1 h 148"/>
                      <a:gd name="T64" fmla="*/ 1 w 166"/>
                      <a:gd name="T65" fmla="*/ 1 h 148"/>
                      <a:gd name="T66" fmla="*/ 1 w 166"/>
                      <a:gd name="T67" fmla="*/ 1 h 148"/>
                      <a:gd name="T68" fmla="*/ 1 w 166"/>
                      <a:gd name="T69" fmla="*/ 1 h 148"/>
                      <a:gd name="T70" fmla="*/ 1 w 166"/>
                      <a:gd name="T71" fmla="*/ 1 h 148"/>
                      <a:gd name="T72" fmla="*/ 1 w 166"/>
                      <a:gd name="T73" fmla="*/ 1 h 148"/>
                      <a:gd name="T74" fmla="*/ 1 w 166"/>
                      <a:gd name="T75" fmla="*/ 1 h 148"/>
                      <a:gd name="T76" fmla="*/ 1 w 166"/>
                      <a:gd name="T77" fmla="*/ 1 h 148"/>
                      <a:gd name="T78" fmla="*/ 1 w 166"/>
                      <a:gd name="T79" fmla="*/ 1 h 148"/>
                      <a:gd name="T80" fmla="*/ 1 w 166"/>
                      <a:gd name="T81" fmla="*/ 1 h 148"/>
                      <a:gd name="T82" fmla="*/ 0 w 166"/>
                      <a:gd name="T83" fmla="*/ 1 h 148"/>
                      <a:gd name="T84" fmla="*/ 1 w 166"/>
                      <a:gd name="T85" fmla="*/ 1 h 148"/>
                      <a:gd name="T86" fmla="*/ 1 w 166"/>
                      <a:gd name="T87" fmla="*/ 1 h 148"/>
                      <a:gd name="T88" fmla="*/ 1 w 166"/>
                      <a:gd name="T89" fmla="*/ 1 h 148"/>
                      <a:gd name="T90" fmla="*/ 1 w 166"/>
                      <a:gd name="T91" fmla="*/ 1 h 148"/>
                      <a:gd name="T92" fmla="*/ 1 w 166"/>
                      <a:gd name="T93" fmla="*/ 2 h 148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166"/>
                      <a:gd name="T142" fmla="*/ 0 h 148"/>
                      <a:gd name="T143" fmla="*/ 166 w 166"/>
                      <a:gd name="T144" fmla="*/ 148 h 148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166" h="148">
                        <a:moveTo>
                          <a:pt x="70" y="129"/>
                        </a:moveTo>
                        <a:lnTo>
                          <a:pt x="68" y="113"/>
                        </a:lnTo>
                        <a:lnTo>
                          <a:pt x="66" y="94"/>
                        </a:lnTo>
                        <a:lnTo>
                          <a:pt x="64" y="77"/>
                        </a:lnTo>
                        <a:lnTo>
                          <a:pt x="60" y="66"/>
                        </a:lnTo>
                        <a:lnTo>
                          <a:pt x="63" y="63"/>
                        </a:lnTo>
                        <a:lnTo>
                          <a:pt x="68" y="56"/>
                        </a:lnTo>
                        <a:lnTo>
                          <a:pt x="78" y="48"/>
                        </a:lnTo>
                        <a:lnTo>
                          <a:pt x="88" y="40"/>
                        </a:lnTo>
                        <a:lnTo>
                          <a:pt x="101" y="34"/>
                        </a:lnTo>
                        <a:lnTo>
                          <a:pt x="112" y="31"/>
                        </a:lnTo>
                        <a:lnTo>
                          <a:pt x="124" y="33"/>
                        </a:lnTo>
                        <a:lnTo>
                          <a:pt x="134" y="41"/>
                        </a:lnTo>
                        <a:lnTo>
                          <a:pt x="134" y="52"/>
                        </a:lnTo>
                        <a:lnTo>
                          <a:pt x="132" y="75"/>
                        </a:lnTo>
                        <a:lnTo>
                          <a:pt x="126" y="106"/>
                        </a:lnTo>
                        <a:lnTo>
                          <a:pt x="119" y="140"/>
                        </a:lnTo>
                        <a:lnTo>
                          <a:pt x="154" y="148"/>
                        </a:lnTo>
                        <a:lnTo>
                          <a:pt x="157" y="127"/>
                        </a:lnTo>
                        <a:lnTo>
                          <a:pt x="161" y="100"/>
                        </a:lnTo>
                        <a:lnTo>
                          <a:pt x="163" y="72"/>
                        </a:lnTo>
                        <a:lnTo>
                          <a:pt x="165" y="48"/>
                        </a:lnTo>
                        <a:lnTo>
                          <a:pt x="166" y="36"/>
                        </a:lnTo>
                        <a:lnTo>
                          <a:pt x="163" y="24"/>
                        </a:lnTo>
                        <a:lnTo>
                          <a:pt x="158" y="15"/>
                        </a:lnTo>
                        <a:lnTo>
                          <a:pt x="150" y="8"/>
                        </a:lnTo>
                        <a:lnTo>
                          <a:pt x="146" y="6"/>
                        </a:lnTo>
                        <a:lnTo>
                          <a:pt x="140" y="3"/>
                        </a:lnTo>
                        <a:lnTo>
                          <a:pt x="134" y="1"/>
                        </a:lnTo>
                        <a:lnTo>
                          <a:pt x="127" y="0"/>
                        </a:lnTo>
                        <a:lnTo>
                          <a:pt x="120" y="0"/>
                        </a:lnTo>
                        <a:lnTo>
                          <a:pt x="114" y="1"/>
                        </a:lnTo>
                        <a:lnTo>
                          <a:pt x="106" y="1"/>
                        </a:lnTo>
                        <a:lnTo>
                          <a:pt x="99" y="3"/>
                        </a:lnTo>
                        <a:lnTo>
                          <a:pt x="76" y="11"/>
                        </a:lnTo>
                        <a:lnTo>
                          <a:pt x="57" y="18"/>
                        </a:lnTo>
                        <a:lnTo>
                          <a:pt x="40" y="26"/>
                        </a:lnTo>
                        <a:lnTo>
                          <a:pt x="26" y="33"/>
                        </a:lnTo>
                        <a:lnTo>
                          <a:pt x="14" y="40"/>
                        </a:lnTo>
                        <a:lnTo>
                          <a:pt x="6" y="45"/>
                        </a:lnTo>
                        <a:lnTo>
                          <a:pt x="2" y="48"/>
                        </a:lnTo>
                        <a:lnTo>
                          <a:pt x="0" y="49"/>
                        </a:lnTo>
                        <a:lnTo>
                          <a:pt x="4" y="56"/>
                        </a:lnTo>
                        <a:lnTo>
                          <a:pt x="12" y="74"/>
                        </a:lnTo>
                        <a:lnTo>
                          <a:pt x="22" y="98"/>
                        </a:lnTo>
                        <a:lnTo>
                          <a:pt x="32" y="123"/>
                        </a:lnTo>
                        <a:lnTo>
                          <a:pt x="70" y="12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995" name="Freeform 1180"/>
                  <p:cNvSpPr>
                    <a:spLocks/>
                  </p:cNvSpPr>
                  <p:nvPr/>
                </p:nvSpPr>
                <p:spPr bwMode="auto">
                  <a:xfrm>
                    <a:off x="3121" y="1763"/>
                    <a:ext cx="65" cy="117"/>
                  </a:xfrm>
                  <a:custGeom>
                    <a:avLst/>
                    <a:gdLst>
                      <a:gd name="T0" fmla="*/ 2 w 131"/>
                      <a:gd name="T1" fmla="*/ 1 h 233"/>
                      <a:gd name="T2" fmla="*/ 1 w 131"/>
                      <a:gd name="T3" fmla="*/ 1 h 233"/>
                      <a:gd name="T4" fmla="*/ 1 w 131"/>
                      <a:gd name="T5" fmla="*/ 2 h 233"/>
                      <a:gd name="T6" fmla="*/ 1 w 131"/>
                      <a:gd name="T7" fmla="*/ 3 h 233"/>
                      <a:gd name="T8" fmla="*/ 0 w 131"/>
                      <a:gd name="T9" fmla="*/ 3 h 233"/>
                      <a:gd name="T10" fmla="*/ 0 w 131"/>
                      <a:gd name="T11" fmla="*/ 4 h 233"/>
                      <a:gd name="T12" fmla="*/ 0 w 131"/>
                      <a:gd name="T13" fmla="*/ 4 h 233"/>
                      <a:gd name="T14" fmla="*/ 0 w 131"/>
                      <a:gd name="T15" fmla="*/ 4 h 233"/>
                      <a:gd name="T16" fmla="*/ 0 w 131"/>
                      <a:gd name="T17" fmla="*/ 4 h 233"/>
                      <a:gd name="T18" fmla="*/ 0 w 131"/>
                      <a:gd name="T19" fmla="*/ 4 h 233"/>
                      <a:gd name="T20" fmla="*/ 0 w 131"/>
                      <a:gd name="T21" fmla="*/ 3 h 233"/>
                      <a:gd name="T22" fmla="*/ 0 w 131"/>
                      <a:gd name="T23" fmla="*/ 3 h 233"/>
                      <a:gd name="T24" fmla="*/ 0 w 131"/>
                      <a:gd name="T25" fmla="*/ 2 h 233"/>
                      <a:gd name="T26" fmla="*/ 1 w 131"/>
                      <a:gd name="T27" fmla="*/ 2 h 233"/>
                      <a:gd name="T28" fmla="*/ 1 w 131"/>
                      <a:gd name="T29" fmla="*/ 1 h 233"/>
                      <a:gd name="T30" fmla="*/ 1 w 131"/>
                      <a:gd name="T31" fmla="*/ 1 h 233"/>
                      <a:gd name="T32" fmla="*/ 1 w 131"/>
                      <a:gd name="T33" fmla="*/ 0 h 233"/>
                      <a:gd name="T34" fmla="*/ 2 w 131"/>
                      <a:gd name="T35" fmla="*/ 1 h 233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31"/>
                      <a:gd name="T55" fmla="*/ 0 h 233"/>
                      <a:gd name="T56" fmla="*/ 131 w 131"/>
                      <a:gd name="T57" fmla="*/ 233 h 233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31" h="233">
                        <a:moveTo>
                          <a:pt x="131" y="8"/>
                        </a:moveTo>
                        <a:lnTo>
                          <a:pt x="113" y="58"/>
                        </a:lnTo>
                        <a:lnTo>
                          <a:pt x="93" y="103"/>
                        </a:lnTo>
                        <a:lnTo>
                          <a:pt x="71" y="141"/>
                        </a:lnTo>
                        <a:lnTo>
                          <a:pt x="50" y="173"/>
                        </a:lnTo>
                        <a:lnTo>
                          <a:pt x="30" y="199"/>
                        </a:lnTo>
                        <a:lnTo>
                          <a:pt x="15" y="218"/>
                        </a:lnTo>
                        <a:lnTo>
                          <a:pt x="4" y="230"/>
                        </a:lnTo>
                        <a:lnTo>
                          <a:pt x="0" y="233"/>
                        </a:lnTo>
                        <a:lnTo>
                          <a:pt x="18" y="202"/>
                        </a:lnTo>
                        <a:lnTo>
                          <a:pt x="33" y="170"/>
                        </a:lnTo>
                        <a:lnTo>
                          <a:pt x="48" y="139"/>
                        </a:lnTo>
                        <a:lnTo>
                          <a:pt x="60" y="108"/>
                        </a:lnTo>
                        <a:lnTo>
                          <a:pt x="71" y="78"/>
                        </a:lnTo>
                        <a:lnTo>
                          <a:pt x="81" y="49"/>
                        </a:lnTo>
                        <a:lnTo>
                          <a:pt x="89" y="23"/>
                        </a:lnTo>
                        <a:lnTo>
                          <a:pt x="96" y="0"/>
                        </a:lnTo>
                        <a:lnTo>
                          <a:pt x="131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996" name="Freeform 1181"/>
                  <p:cNvSpPr>
                    <a:spLocks/>
                  </p:cNvSpPr>
                  <p:nvPr/>
                </p:nvSpPr>
                <p:spPr bwMode="auto">
                  <a:xfrm>
                    <a:off x="2972" y="1900"/>
                    <a:ext cx="244" cy="307"/>
                  </a:xfrm>
                  <a:custGeom>
                    <a:avLst/>
                    <a:gdLst>
                      <a:gd name="T0" fmla="*/ 6 w 488"/>
                      <a:gd name="T1" fmla="*/ 4 h 615"/>
                      <a:gd name="T2" fmla="*/ 7 w 488"/>
                      <a:gd name="T3" fmla="*/ 5 h 615"/>
                      <a:gd name="T4" fmla="*/ 7 w 488"/>
                      <a:gd name="T5" fmla="*/ 5 h 615"/>
                      <a:gd name="T6" fmla="*/ 7 w 488"/>
                      <a:gd name="T7" fmla="*/ 6 h 615"/>
                      <a:gd name="T8" fmla="*/ 8 w 488"/>
                      <a:gd name="T9" fmla="*/ 6 h 615"/>
                      <a:gd name="T10" fmla="*/ 8 w 488"/>
                      <a:gd name="T11" fmla="*/ 7 h 615"/>
                      <a:gd name="T12" fmla="*/ 8 w 488"/>
                      <a:gd name="T13" fmla="*/ 7 h 615"/>
                      <a:gd name="T14" fmla="*/ 8 w 488"/>
                      <a:gd name="T15" fmla="*/ 7 h 615"/>
                      <a:gd name="T16" fmla="*/ 8 w 488"/>
                      <a:gd name="T17" fmla="*/ 7 h 615"/>
                      <a:gd name="T18" fmla="*/ 7 w 488"/>
                      <a:gd name="T19" fmla="*/ 6 h 615"/>
                      <a:gd name="T20" fmla="*/ 7 w 488"/>
                      <a:gd name="T21" fmla="*/ 5 h 615"/>
                      <a:gd name="T22" fmla="*/ 6 w 488"/>
                      <a:gd name="T23" fmla="*/ 5 h 615"/>
                      <a:gd name="T24" fmla="*/ 5 w 488"/>
                      <a:gd name="T25" fmla="*/ 4 h 615"/>
                      <a:gd name="T26" fmla="*/ 5 w 488"/>
                      <a:gd name="T27" fmla="*/ 4 h 615"/>
                      <a:gd name="T28" fmla="*/ 5 w 488"/>
                      <a:gd name="T29" fmla="*/ 3 h 615"/>
                      <a:gd name="T30" fmla="*/ 4 w 488"/>
                      <a:gd name="T31" fmla="*/ 3 h 615"/>
                      <a:gd name="T32" fmla="*/ 4 w 488"/>
                      <a:gd name="T33" fmla="*/ 3 h 615"/>
                      <a:gd name="T34" fmla="*/ 4 w 488"/>
                      <a:gd name="T35" fmla="*/ 3 h 615"/>
                      <a:gd name="T36" fmla="*/ 4 w 488"/>
                      <a:gd name="T37" fmla="*/ 4 h 615"/>
                      <a:gd name="T38" fmla="*/ 3 w 488"/>
                      <a:gd name="T39" fmla="*/ 4 h 615"/>
                      <a:gd name="T40" fmla="*/ 3 w 488"/>
                      <a:gd name="T41" fmla="*/ 5 h 615"/>
                      <a:gd name="T42" fmla="*/ 2 w 488"/>
                      <a:gd name="T43" fmla="*/ 7 h 615"/>
                      <a:gd name="T44" fmla="*/ 1 w 488"/>
                      <a:gd name="T45" fmla="*/ 8 h 615"/>
                      <a:gd name="T46" fmla="*/ 1 w 488"/>
                      <a:gd name="T47" fmla="*/ 9 h 615"/>
                      <a:gd name="T48" fmla="*/ 1 w 488"/>
                      <a:gd name="T49" fmla="*/ 8 h 615"/>
                      <a:gd name="T50" fmla="*/ 1 w 488"/>
                      <a:gd name="T51" fmla="*/ 7 h 615"/>
                      <a:gd name="T52" fmla="*/ 2 w 488"/>
                      <a:gd name="T53" fmla="*/ 6 h 615"/>
                      <a:gd name="T54" fmla="*/ 2 w 488"/>
                      <a:gd name="T55" fmla="*/ 5 h 615"/>
                      <a:gd name="T56" fmla="*/ 3 w 488"/>
                      <a:gd name="T57" fmla="*/ 4 h 615"/>
                      <a:gd name="T58" fmla="*/ 4 w 488"/>
                      <a:gd name="T59" fmla="*/ 3 h 615"/>
                      <a:gd name="T60" fmla="*/ 4 w 488"/>
                      <a:gd name="T61" fmla="*/ 1 h 615"/>
                      <a:gd name="T62" fmla="*/ 4 w 488"/>
                      <a:gd name="T63" fmla="*/ 0 h 615"/>
                      <a:gd name="T64" fmla="*/ 5 w 488"/>
                      <a:gd name="T65" fmla="*/ 0 h 615"/>
                      <a:gd name="T66" fmla="*/ 5 w 488"/>
                      <a:gd name="T67" fmla="*/ 0 h 615"/>
                      <a:gd name="T68" fmla="*/ 5 w 488"/>
                      <a:gd name="T69" fmla="*/ 1 h 615"/>
                      <a:gd name="T70" fmla="*/ 5 w 488"/>
                      <a:gd name="T71" fmla="*/ 2 h 615"/>
                      <a:gd name="T72" fmla="*/ 5 w 488"/>
                      <a:gd name="T73" fmla="*/ 3 h 615"/>
                      <a:gd name="T74" fmla="*/ 5 w 488"/>
                      <a:gd name="T75" fmla="*/ 3 h 615"/>
                      <a:gd name="T76" fmla="*/ 6 w 488"/>
                      <a:gd name="T77" fmla="*/ 4 h 615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w 488"/>
                      <a:gd name="T118" fmla="*/ 0 h 615"/>
                      <a:gd name="T119" fmla="*/ 488 w 488"/>
                      <a:gd name="T120" fmla="*/ 615 h 615"/>
                    </a:gdLst>
                    <a:ahLst/>
                    <a:cxnLst>
                      <a:cxn ang="T78">
                        <a:pos x="T0" y="T1"/>
                      </a:cxn>
                      <a:cxn ang="T79">
                        <a:pos x="T2" y="T3"/>
                      </a:cxn>
                      <a:cxn ang="T80">
                        <a:pos x="T4" y="T5"/>
                      </a:cxn>
                      <a:cxn ang="T81">
                        <a:pos x="T6" y="T7"/>
                      </a:cxn>
                      <a:cxn ang="T82">
                        <a:pos x="T8" y="T9"/>
                      </a:cxn>
                      <a:cxn ang="T83">
                        <a:pos x="T10" y="T11"/>
                      </a:cxn>
                      <a:cxn ang="T84">
                        <a:pos x="T12" y="T13"/>
                      </a:cxn>
                      <a:cxn ang="T85">
                        <a:pos x="T14" y="T15"/>
                      </a:cxn>
                      <a:cxn ang="T86">
                        <a:pos x="T16" y="T17"/>
                      </a:cxn>
                      <a:cxn ang="T87">
                        <a:pos x="T18" y="T19"/>
                      </a:cxn>
                      <a:cxn ang="T88">
                        <a:pos x="T20" y="T21"/>
                      </a:cxn>
                      <a:cxn ang="T89">
                        <a:pos x="T22" y="T23"/>
                      </a:cxn>
                      <a:cxn ang="T90">
                        <a:pos x="T24" y="T25"/>
                      </a:cxn>
                      <a:cxn ang="T91">
                        <a:pos x="T26" y="T27"/>
                      </a:cxn>
                      <a:cxn ang="T92">
                        <a:pos x="T28" y="T29"/>
                      </a:cxn>
                      <a:cxn ang="T93">
                        <a:pos x="T30" y="T31"/>
                      </a:cxn>
                      <a:cxn ang="T94">
                        <a:pos x="T32" y="T33"/>
                      </a:cxn>
                      <a:cxn ang="T95">
                        <a:pos x="T34" y="T35"/>
                      </a:cxn>
                      <a:cxn ang="T96">
                        <a:pos x="T36" y="T37"/>
                      </a:cxn>
                      <a:cxn ang="T97">
                        <a:pos x="T38" y="T39"/>
                      </a:cxn>
                      <a:cxn ang="T98">
                        <a:pos x="T40" y="T41"/>
                      </a:cxn>
                      <a:cxn ang="T99">
                        <a:pos x="T42" y="T43"/>
                      </a:cxn>
                      <a:cxn ang="T100">
                        <a:pos x="T44" y="T45"/>
                      </a:cxn>
                      <a:cxn ang="T101">
                        <a:pos x="T46" y="T47"/>
                      </a:cxn>
                      <a:cxn ang="T102">
                        <a:pos x="T48" y="T49"/>
                      </a:cxn>
                      <a:cxn ang="T103">
                        <a:pos x="T50" y="T51"/>
                      </a:cxn>
                      <a:cxn ang="T104">
                        <a:pos x="T52" y="T53"/>
                      </a:cxn>
                      <a:cxn ang="T105">
                        <a:pos x="T54" y="T55"/>
                      </a:cxn>
                      <a:cxn ang="T106">
                        <a:pos x="T56" y="T57"/>
                      </a:cxn>
                      <a:cxn ang="T107">
                        <a:pos x="T58" y="T59"/>
                      </a:cxn>
                      <a:cxn ang="T108">
                        <a:pos x="T60" y="T61"/>
                      </a:cxn>
                      <a:cxn ang="T109">
                        <a:pos x="T62" y="T63"/>
                      </a:cxn>
                      <a:cxn ang="T110">
                        <a:pos x="T64" y="T65"/>
                      </a:cxn>
                      <a:cxn ang="T111">
                        <a:pos x="T66" y="T67"/>
                      </a:cxn>
                      <a:cxn ang="T112">
                        <a:pos x="T68" y="T69"/>
                      </a:cxn>
                      <a:cxn ang="T113">
                        <a:pos x="T70" y="T71"/>
                      </a:cxn>
                      <a:cxn ang="T114">
                        <a:pos x="T72" y="T73"/>
                      </a:cxn>
                      <a:cxn ang="T115">
                        <a:pos x="T74" y="T75"/>
                      </a:cxn>
                      <a:cxn ang="T116">
                        <a:pos x="T76" y="T77"/>
                      </a:cxn>
                    </a:cxnLst>
                    <a:rect l="T117" t="T118" r="T119" b="T120"/>
                    <a:pathLst>
                      <a:path w="488" h="615">
                        <a:moveTo>
                          <a:pt x="329" y="287"/>
                        </a:moveTo>
                        <a:lnTo>
                          <a:pt x="349" y="306"/>
                        </a:lnTo>
                        <a:lnTo>
                          <a:pt x="369" y="323"/>
                        </a:lnTo>
                        <a:lnTo>
                          <a:pt x="386" y="339"/>
                        </a:lnTo>
                        <a:lnTo>
                          <a:pt x="401" y="355"/>
                        </a:lnTo>
                        <a:lnTo>
                          <a:pt x="415" y="369"/>
                        </a:lnTo>
                        <a:lnTo>
                          <a:pt x="428" y="383"/>
                        </a:lnTo>
                        <a:lnTo>
                          <a:pt x="439" y="394"/>
                        </a:lnTo>
                        <a:lnTo>
                          <a:pt x="448" y="406"/>
                        </a:lnTo>
                        <a:lnTo>
                          <a:pt x="462" y="423"/>
                        </a:lnTo>
                        <a:lnTo>
                          <a:pt x="471" y="438"/>
                        </a:lnTo>
                        <a:lnTo>
                          <a:pt x="478" y="451"/>
                        </a:lnTo>
                        <a:lnTo>
                          <a:pt x="483" y="461"/>
                        </a:lnTo>
                        <a:lnTo>
                          <a:pt x="485" y="469"/>
                        </a:lnTo>
                        <a:lnTo>
                          <a:pt x="488" y="474"/>
                        </a:lnTo>
                        <a:lnTo>
                          <a:pt x="488" y="477"/>
                        </a:lnTo>
                        <a:lnTo>
                          <a:pt x="488" y="478"/>
                        </a:lnTo>
                        <a:lnTo>
                          <a:pt x="473" y="455"/>
                        </a:lnTo>
                        <a:lnTo>
                          <a:pt x="455" y="433"/>
                        </a:lnTo>
                        <a:lnTo>
                          <a:pt x="437" y="413"/>
                        </a:lnTo>
                        <a:lnTo>
                          <a:pt x="417" y="392"/>
                        </a:lnTo>
                        <a:lnTo>
                          <a:pt x="398" y="374"/>
                        </a:lnTo>
                        <a:lnTo>
                          <a:pt x="376" y="355"/>
                        </a:lnTo>
                        <a:lnTo>
                          <a:pt x="355" y="338"/>
                        </a:lnTo>
                        <a:lnTo>
                          <a:pt x="333" y="321"/>
                        </a:lnTo>
                        <a:lnTo>
                          <a:pt x="312" y="301"/>
                        </a:lnTo>
                        <a:lnTo>
                          <a:pt x="295" y="283"/>
                        </a:lnTo>
                        <a:lnTo>
                          <a:pt x="281" y="264"/>
                        </a:lnTo>
                        <a:lnTo>
                          <a:pt x="270" y="246"/>
                        </a:lnTo>
                        <a:lnTo>
                          <a:pt x="262" y="227"/>
                        </a:lnTo>
                        <a:lnTo>
                          <a:pt x="256" y="210"/>
                        </a:lnTo>
                        <a:lnTo>
                          <a:pt x="251" y="192"/>
                        </a:lnTo>
                        <a:lnTo>
                          <a:pt x="248" y="173"/>
                        </a:lnTo>
                        <a:lnTo>
                          <a:pt x="238" y="198"/>
                        </a:lnTo>
                        <a:lnTo>
                          <a:pt x="227" y="222"/>
                        </a:lnTo>
                        <a:lnTo>
                          <a:pt x="217" y="243"/>
                        </a:lnTo>
                        <a:lnTo>
                          <a:pt x="206" y="263"/>
                        </a:lnTo>
                        <a:lnTo>
                          <a:pt x="197" y="279"/>
                        </a:lnTo>
                        <a:lnTo>
                          <a:pt x="189" y="293"/>
                        </a:lnTo>
                        <a:lnTo>
                          <a:pt x="183" y="303"/>
                        </a:lnTo>
                        <a:lnTo>
                          <a:pt x="179" y="309"/>
                        </a:lnTo>
                        <a:lnTo>
                          <a:pt x="137" y="362"/>
                        </a:lnTo>
                        <a:lnTo>
                          <a:pt x="102" y="416"/>
                        </a:lnTo>
                        <a:lnTo>
                          <a:pt x="72" y="467"/>
                        </a:lnTo>
                        <a:lnTo>
                          <a:pt x="46" y="514"/>
                        </a:lnTo>
                        <a:lnTo>
                          <a:pt x="26" y="556"/>
                        </a:lnTo>
                        <a:lnTo>
                          <a:pt x="12" y="587"/>
                        </a:lnTo>
                        <a:lnTo>
                          <a:pt x="4" y="609"/>
                        </a:lnTo>
                        <a:lnTo>
                          <a:pt x="0" y="615"/>
                        </a:lnTo>
                        <a:lnTo>
                          <a:pt x="11" y="573"/>
                        </a:lnTo>
                        <a:lnTo>
                          <a:pt x="22" y="534"/>
                        </a:lnTo>
                        <a:lnTo>
                          <a:pt x="34" y="498"/>
                        </a:lnTo>
                        <a:lnTo>
                          <a:pt x="49" y="463"/>
                        </a:lnTo>
                        <a:lnTo>
                          <a:pt x="65" y="430"/>
                        </a:lnTo>
                        <a:lnTo>
                          <a:pt x="84" y="395"/>
                        </a:lnTo>
                        <a:lnTo>
                          <a:pt x="109" y="361"/>
                        </a:lnTo>
                        <a:lnTo>
                          <a:pt x="137" y="323"/>
                        </a:lnTo>
                        <a:lnTo>
                          <a:pt x="162" y="288"/>
                        </a:lnTo>
                        <a:lnTo>
                          <a:pt x="185" y="246"/>
                        </a:lnTo>
                        <a:lnTo>
                          <a:pt x="205" y="200"/>
                        </a:lnTo>
                        <a:lnTo>
                          <a:pt x="223" y="152"/>
                        </a:lnTo>
                        <a:lnTo>
                          <a:pt x="238" y="109"/>
                        </a:lnTo>
                        <a:lnTo>
                          <a:pt x="248" y="69"/>
                        </a:lnTo>
                        <a:lnTo>
                          <a:pt x="254" y="40"/>
                        </a:lnTo>
                        <a:lnTo>
                          <a:pt x="253" y="21"/>
                        </a:lnTo>
                        <a:lnTo>
                          <a:pt x="284" y="0"/>
                        </a:lnTo>
                        <a:lnTo>
                          <a:pt x="285" y="23"/>
                        </a:lnTo>
                        <a:lnTo>
                          <a:pt x="284" y="48"/>
                        </a:lnTo>
                        <a:lnTo>
                          <a:pt x="279" y="73"/>
                        </a:lnTo>
                        <a:lnTo>
                          <a:pt x="273" y="98"/>
                        </a:lnTo>
                        <a:lnTo>
                          <a:pt x="273" y="125"/>
                        </a:lnTo>
                        <a:lnTo>
                          <a:pt x="274" y="150"/>
                        </a:lnTo>
                        <a:lnTo>
                          <a:pt x="277" y="175"/>
                        </a:lnTo>
                        <a:lnTo>
                          <a:pt x="282" y="200"/>
                        </a:lnTo>
                        <a:lnTo>
                          <a:pt x="289" y="224"/>
                        </a:lnTo>
                        <a:lnTo>
                          <a:pt x="300" y="247"/>
                        </a:lnTo>
                        <a:lnTo>
                          <a:pt x="312" y="268"/>
                        </a:lnTo>
                        <a:lnTo>
                          <a:pt x="329" y="28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997" name="Freeform 1182"/>
                  <p:cNvSpPr>
                    <a:spLocks/>
                  </p:cNvSpPr>
                  <p:nvPr/>
                </p:nvSpPr>
                <p:spPr bwMode="auto">
                  <a:xfrm>
                    <a:off x="2844" y="1878"/>
                    <a:ext cx="234" cy="100"/>
                  </a:xfrm>
                  <a:custGeom>
                    <a:avLst/>
                    <a:gdLst>
                      <a:gd name="T0" fmla="*/ 7 w 468"/>
                      <a:gd name="T1" fmla="*/ 2 h 199"/>
                      <a:gd name="T2" fmla="*/ 7 w 468"/>
                      <a:gd name="T3" fmla="*/ 2 h 199"/>
                      <a:gd name="T4" fmla="*/ 7 w 468"/>
                      <a:gd name="T5" fmla="*/ 3 h 199"/>
                      <a:gd name="T6" fmla="*/ 7 w 468"/>
                      <a:gd name="T7" fmla="*/ 3 h 199"/>
                      <a:gd name="T8" fmla="*/ 7 w 468"/>
                      <a:gd name="T9" fmla="*/ 3 h 199"/>
                      <a:gd name="T10" fmla="*/ 6 w 468"/>
                      <a:gd name="T11" fmla="*/ 3 h 199"/>
                      <a:gd name="T12" fmla="*/ 6 w 468"/>
                      <a:gd name="T13" fmla="*/ 4 h 199"/>
                      <a:gd name="T14" fmla="*/ 6 w 468"/>
                      <a:gd name="T15" fmla="*/ 4 h 199"/>
                      <a:gd name="T16" fmla="*/ 5 w 468"/>
                      <a:gd name="T17" fmla="*/ 4 h 199"/>
                      <a:gd name="T18" fmla="*/ 4 w 468"/>
                      <a:gd name="T19" fmla="*/ 4 h 199"/>
                      <a:gd name="T20" fmla="*/ 4 w 468"/>
                      <a:gd name="T21" fmla="*/ 3 h 199"/>
                      <a:gd name="T22" fmla="*/ 3 w 468"/>
                      <a:gd name="T23" fmla="*/ 3 h 199"/>
                      <a:gd name="T24" fmla="*/ 3 w 468"/>
                      <a:gd name="T25" fmla="*/ 3 h 199"/>
                      <a:gd name="T26" fmla="*/ 3 w 468"/>
                      <a:gd name="T27" fmla="*/ 3 h 199"/>
                      <a:gd name="T28" fmla="*/ 2 w 468"/>
                      <a:gd name="T29" fmla="*/ 3 h 199"/>
                      <a:gd name="T30" fmla="*/ 2 w 468"/>
                      <a:gd name="T31" fmla="*/ 3 h 199"/>
                      <a:gd name="T32" fmla="*/ 1 w 468"/>
                      <a:gd name="T33" fmla="*/ 3 h 199"/>
                      <a:gd name="T34" fmla="*/ 1 w 468"/>
                      <a:gd name="T35" fmla="*/ 3 h 199"/>
                      <a:gd name="T36" fmla="*/ 0 w 468"/>
                      <a:gd name="T37" fmla="*/ 3 h 199"/>
                      <a:gd name="T38" fmla="*/ 1 w 468"/>
                      <a:gd name="T39" fmla="*/ 3 h 199"/>
                      <a:gd name="T40" fmla="*/ 1 w 468"/>
                      <a:gd name="T41" fmla="*/ 3 h 199"/>
                      <a:gd name="T42" fmla="*/ 1 w 468"/>
                      <a:gd name="T43" fmla="*/ 3 h 199"/>
                      <a:gd name="T44" fmla="*/ 1 w 468"/>
                      <a:gd name="T45" fmla="*/ 2 h 199"/>
                      <a:gd name="T46" fmla="*/ 2 w 468"/>
                      <a:gd name="T47" fmla="*/ 3 h 199"/>
                      <a:gd name="T48" fmla="*/ 3 w 468"/>
                      <a:gd name="T49" fmla="*/ 3 h 199"/>
                      <a:gd name="T50" fmla="*/ 3 w 468"/>
                      <a:gd name="T51" fmla="*/ 3 h 199"/>
                      <a:gd name="T52" fmla="*/ 4 w 468"/>
                      <a:gd name="T53" fmla="*/ 3 h 199"/>
                      <a:gd name="T54" fmla="*/ 5 w 468"/>
                      <a:gd name="T55" fmla="*/ 3 h 199"/>
                      <a:gd name="T56" fmla="*/ 6 w 468"/>
                      <a:gd name="T57" fmla="*/ 3 h 199"/>
                      <a:gd name="T58" fmla="*/ 6 w 468"/>
                      <a:gd name="T59" fmla="*/ 3 h 199"/>
                      <a:gd name="T60" fmla="*/ 7 w 468"/>
                      <a:gd name="T61" fmla="*/ 3 h 199"/>
                      <a:gd name="T62" fmla="*/ 7 w 468"/>
                      <a:gd name="T63" fmla="*/ 2 h 199"/>
                      <a:gd name="T64" fmla="*/ 6 w 468"/>
                      <a:gd name="T65" fmla="*/ 2 h 199"/>
                      <a:gd name="T66" fmla="*/ 6 w 468"/>
                      <a:gd name="T67" fmla="*/ 2 h 199"/>
                      <a:gd name="T68" fmla="*/ 6 w 468"/>
                      <a:gd name="T69" fmla="*/ 2 h 199"/>
                      <a:gd name="T70" fmla="*/ 6 w 468"/>
                      <a:gd name="T71" fmla="*/ 1 h 199"/>
                      <a:gd name="T72" fmla="*/ 6 w 468"/>
                      <a:gd name="T73" fmla="*/ 0 h 199"/>
                      <a:gd name="T74" fmla="*/ 6 w 468"/>
                      <a:gd name="T75" fmla="*/ 1 h 199"/>
                      <a:gd name="T76" fmla="*/ 6 w 468"/>
                      <a:gd name="T77" fmla="*/ 1 h 199"/>
                      <a:gd name="T78" fmla="*/ 7 w 468"/>
                      <a:gd name="T79" fmla="*/ 2 h 199"/>
                      <a:gd name="T80" fmla="*/ 7 w 468"/>
                      <a:gd name="T81" fmla="*/ 2 h 199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468"/>
                      <a:gd name="T124" fmla="*/ 0 h 199"/>
                      <a:gd name="T125" fmla="*/ 468 w 468"/>
                      <a:gd name="T126" fmla="*/ 199 h 199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468" h="199">
                        <a:moveTo>
                          <a:pt x="442" y="116"/>
                        </a:moveTo>
                        <a:lnTo>
                          <a:pt x="448" y="111"/>
                        </a:lnTo>
                        <a:lnTo>
                          <a:pt x="455" y="107"/>
                        </a:lnTo>
                        <a:lnTo>
                          <a:pt x="462" y="102"/>
                        </a:lnTo>
                        <a:lnTo>
                          <a:pt x="468" y="98"/>
                        </a:lnTo>
                        <a:lnTo>
                          <a:pt x="448" y="147"/>
                        </a:lnTo>
                        <a:lnTo>
                          <a:pt x="436" y="154"/>
                        </a:lnTo>
                        <a:lnTo>
                          <a:pt x="423" y="161"/>
                        </a:lnTo>
                        <a:lnTo>
                          <a:pt x="410" y="168"/>
                        </a:lnTo>
                        <a:lnTo>
                          <a:pt x="398" y="175"/>
                        </a:lnTo>
                        <a:lnTo>
                          <a:pt x="385" y="181"/>
                        </a:lnTo>
                        <a:lnTo>
                          <a:pt x="374" y="185"/>
                        </a:lnTo>
                        <a:lnTo>
                          <a:pt x="361" y="190"/>
                        </a:lnTo>
                        <a:lnTo>
                          <a:pt x="348" y="193"/>
                        </a:lnTo>
                        <a:lnTo>
                          <a:pt x="334" y="197"/>
                        </a:lnTo>
                        <a:lnTo>
                          <a:pt x="321" y="198"/>
                        </a:lnTo>
                        <a:lnTo>
                          <a:pt x="306" y="199"/>
                        </a:lnTo>
                        <a:lnTo>
                          <a:pt x="290" y="199"/>
                        </a:lnTo>
                        <a:lnTo>
                          <a:pt x="273" y="197"/>
                        </a:lnTo>
                        <a:lnTo>
                          <a:pt x="255" y="194"/>
                        </a:lnTo>
                        <a:lnTo>
                          <a:pt x="237" y="190"/>
                        </a:lnTo>
                        <a:lnTo>
                          <a:pt x="216" y="184"/>
                        </a:lnTo>
                        <a:lnTo>
                          <a:pt x="203" y="179"/>
                        </a:lnTo>
                        <a:lnTo>
                          <a:pt x="189" y="175"/>
                        </a:lnTo>
                        <a:lnTo>
                          <a:pt x="177" y="170"/>
                        </a:lnTo>
                        <a:lnTo>
                          <a:pt x="163" y="166"/>
                        </a:lnTo>
                        <a:lnTo>
                          <a:pt x="150" y="161"/>
                        </a:lnTo>
                        <a:lnTo>
                          <a:pt x="136" y="158"/>
                        </a:lnTo>
                        <a:lnTo>
                          <a:pt x="124" y="153"/>
                        </a:lnTo>
                        <a:lnTo>
                          <a:pt x="110" y="150"/>
                        </a:lnTo>
                        <a:lnTo>
                          <a:pt x="96" y="146"/>
                        </a:lnTo>
                        <a:lnTo>
                          <a:pt x="83" y="143"/>
                        </a:lnTo>
                        <a:lnTo>
                          <a:pt x="70" y="140"/>
                        </a:lnTo>
                        <a:lnTo>
                          <a:pt x="56" y="138"/>
                        </a:lnTo>
                        <a:lnTo>
                          <a:pt x="42" y="136"/>
                        </a:lnTo>
                        <a:lnTo>
                          <a:pt x="28" y="135"/>
                        </a:lnTo>
                        <a:lnTo>
                          <a:pt x="14" y="133"/>
                        </a:lnTo>
                        <a:lnTo>
                          <a:pt x="0" y="133"/>
                        </a:lnTo>
                        <a:lnTo>
                          <a:pt x="2" y="133"/>
                        </a:lnTo>
                        <a:lnTo>
                          <a:pt x="4" y="132"/>
                        </a:lnTo>
                        <a:lnTo>
                          <a:pt x="7" y="131"/>
                        </a:lnTo>
                        <a:lnTo>
                          <a:pt x="13" y="130"/>
                        </a:lnTo>
                        <a:lnTo>
                          <a:pt x="20" y="129"/>
                        </a:lnTo>
                        <a:lnTo>
                          <a:pt x="29" y="129"/>
                        </a:lnTo>
                        <a:lnTo>
                          <a:pt x="41" y="128"/>
                        </a:lnTo>
                        <a:lnTo>
                          <a:pt x="55" y="128"/>
                        </a:lnTo>
                        <a:lnTo>
                          <a:pt x="70" y="129"/>
                        </a:lnTo>
                        <a:lnTo>
                          <a:pt x="88" y="130"/>
                        </a:lnTo>
                        <a:lnTo>
                          <a:pt x="109" y="133"/>
                        </a:lnTo>
                        <a:lnTo>
                          <a:pt x="132" y="137"/>
                        </a:lnTo>
                        <a:lnTo>
                          <a:pt x="157" y="143"/>
                        </a:lnTo>
                        <a:lnTo>
                          <a:pt x="186" y="150"/>
                        </a:lnTo>
                        <a:lnTo>
                          <a:pt x="218" y="159"/>
                        </a:lnTo>
                        <a:lnTo>
                          <a:pt x="253" y="169"/>
                        </a:lnTo>
                        <a:lnTo>
                          <a:pt x="273" y="173"/>
                        </a:lnTo>
                        <a:lnTo>
                          <a:pt x="293" y="173"/>
                        </a:lnTo>
                        <a:lnTo>
                          <a:pt x="313" y="171"/>
                        </a:lnTo>
                        <a:lnTo>
                          <a:pt x="332" y="168"/>
                        </a:lnTo>
                        <a:lnTo>
                          <a:pt x="352" y="162"/>
                        </a:lnTo>
                        <a:lnTo>
                          <a:pt x="371" y="155"/>
                        </a:lnTo>
                        <a:lnTo>
                          <a:pt x="390" y="147"/>
                        </a:lnTo>
                        <a:lnTo>
                          <a:pt x="408" y="137"/>
                        </a:lnTo>
                        <a:lnTo>
                          <a:pt x="399" y="132"/>
                        </a:lnTo>
                        <a:lnTo>
                          <a:pt x="391" y="126"/>
                        </a:lnTo>
                        <a:lnTo>
                          <a:pt x="384" y="120"/>
                        </a:lnTo>
                        <a:lnTo>
                          <a:pt x="377" y="113"/>
                        </a:lnTo>
                        <a:lnTo>
                          <a:pt x="371" y="105"/>
                        </a:lnTo>
                        <a:lnTo>
                          <a:pt x="367" y="95"/>
                        </a:lnTo>
                        <a:lnTo>
                          <a:pt x="362" y="85"/>
                        </a:lnTo>
                        <a:lnTo>
                          <a:pt x="359" y="75"/>
                        </a:lnTo>
                        <a:lnTo>
                          <a:pt x="358" y="50"/>
                        </a:lnTo>
                        <a:lnTo>
                          <a:pt x="364" y="26"/>
                        </a:lnTo>
                        <a:lnTo>
                          <a:pt x="372" y="7"/>
                        </a:lnTo>
                        <a:lnTo>
                          <a:pt x="376" y="0"/>
                        </a:lnTo>
                        <a:lnTo>
                          <a:pt x="375" y="7"/>
                        </a:lnTo>
                        <a:lnTo>
                          <a:pt x="372" y="19"/>
                        </a:lnTo>
                        <a:lnTo>
                          <a:pt x="372" y="35"/>
                        </a:lnTo>
                        <a:lnTo>
                          <a:pt x="376" y="54"/>
                        </a:lnTo>
                        <a:lnTo>
                          <a:pt x="383" y="72"/>
                        </a:lnTo>
                        <a:lnTo>
                          <a:pt x="394" y="91"/>
                        </a:lnTo>
                        <a:lnTo>
                          <a:pt x="414" y="106"/>
                        </a:lnTo>
                        <a:lnTo>
                          <a:pt x="442" y="1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1929" name="Group 1183"/>
            <p:cNvGrpSpPr>
              <a:grpSpLocks/>
            </p:cNvGrpSpPr>
            <p:nvPr/>
          </p:nvGrpSpPr>
          <p:grpSpPr bwMode="auto">
            <a:xfrm flipV="1">
              <a:off x="4313" y="1780"/>
              <a:ext cx="335" cy="463"/>
              <a:chOff x="3491" y="1693"/>
              <a:chExt cx="541" cy="608"/>
            </a:xfrm>
          </p:grpSpPr>
          <p:sp>
            <p:nvSpPr>
              <p:cNvPr id="31980" name="Freeform 1184"/>
              <p:cNvSpPr>
                <a:spLocks/>
              </p:cNvSpPr>
              <p:nvPr/>
            </p:nvSpPr>
            <p:spPr bwMode="auto">
              <a:xfrm>
                <a:off x="3809" y="1695"/>
                <a:ext cx="79" cy="206"/>
              </a:xfrm>
              <a:custGeom>
                <a:avLst/>
                <a:gdLst>
                  <a:gd name="T0" fmla="*/ 1 w 79"/>
                  <a:gd name="T1" fmla="*/ 197 h 206"/>
                  <a:gd name="T2" fmla="*/ 49 w 79"/>
                  <a:gd name="T3" fmla="*/ 73 h 206"/>
                  <a:gd name="T4" fmla="*/ 29 w 79"/>
                  <a:gd name="T5" fmla="*/ 57 h 206"/>
                  <a:gd name="T6" fmla="*/ 31 w 79"/>
                  <a:gd name="T7" fmla="*/ 33 h 206"/>
                  <a:gd name="T8" fmla="*/ 73 w 79"/>
                  <a:gd name="T9" fmla="*/ 9 h 206"/>
                  <a:gd name="T10" fmla="*/ 65 w 79"/>
                  <a:gd name="T11" fmla="*/ 85 h 206"/>
                  <a:gd name="T12" fmla="*/ 53 w 79"/>
                  <a:gd name="T13" fmla="*/ 125 h 206"/>
                  <a:gd name="T14" fmla="*/ 1 w 79"/>
                  <a:gd name="T15" fmla="*/ 197 h 2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9"/>
                  <a:gd name="T25" fmla="*/ 0 h 206"/>
                  <a:gd name="T26" fmla="*/ 79 w 79"/>
                  <a:gd name="T27" fmla="*/ 206 h 20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9" h="206">
                    <a:moveTo>
                      <a:pt x="1" y="197"/>
                    </a:moveTo>
                    <a:cubicBezTo>
                      <a:pt x="0" y="188"/>
                      <a:pt x="44" y="96"/>
                      <a:pt x="49" y="73"/>
                    </a:cubicBezTo>
                    <a:cubicBezTo>
                      <a:pt x="54" y="50"/>
                      <a:pt x="32" y="64"/>
                      <a:pt x="29" y="57"/>
                    </a:cubicBezTo>
                    <a:cubicBezTo>
                      <a:pt x="26" y="50"/>
                      <a:pt x="24" y="41"/>
                      <a:pt x="31" y="33"/>
                    </a:cubicBezTo>
                    <a:cubicBezTo>
                      <a:pt x="38" y="25"/>
                      <a:pt x="67" y="0"/>
                      <a:pt x="73" y="9"/>
                    </a:cubicBezTo>
                    <a:cubicBezTo>
                      <a:pt x="79" y="18"/>
                      <a:pt x="68" y="66"/>
                      <a:pt x="65" y="85"/>
                    </a:cubicBezTo>
                    <a:cubicBezTo>
                      <a:pt x="62" y="104"/>
                      <a:pt x="64" y="106"/>
                      <a:pt x="53" y="125"/>
                    </a:cubicBezTo>
                    <a:cubicBezTo>
                      <a:pt x="42" y="144"/>
                      <a:pt x="2" y="206"/>
                      <a:pt x="1" y="197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81" name="Freeform 1185"/>
              <p:cNvSpPr>
                <a:spLocks/>
              </p:cNvSpPr>
              <p:nvPr/>
            </p:nvSpPr>
            <p:spPr bwMode="auto">
              <a:xfrm>
                <a:off x="3512" y="1806"/>
                <a:ext cx="508" cy="447"/>
              </a:xfrm>
              <a:custGeom>
                <a:avLst/>
                <a:gdLst>
                  <a:gd name="T0" fmla="*/ 328 w 508"/>
                  <a:gd name="T1" fmla="*/ 66 h 447"/>
                  <a:gd name="T2" fmla="*/ 280 w 508"/>
                  <a:gd name="T3" fmla="*/ 66 h 447"/>
                  <a:gd name="T4" fmla="*/ 234 w 508"/>
                  <a:gd name="T5" fmla="*/ 2 h 447"/>
                  <a:gd name="T6" fmla="*/ 198 w 508"/>
                  <a:gd name="T7" fmla="*/ 78 h 447"/>
                  <a:gd name="T8" fmla="*/ 138 w 508"/>
                  <a:gd name="T9" fmla="*/ 82 h 447"/>
                  <a:gd name="T10" fmla="*/ 94 w 508"/>
                  <a:gd name="T11" fmla="*/ 46 h 447"/>
                  <a:gd name="T12" fmla="*/ 82 w 508"/>
                  <a:gd name="T13" fmla="*/ 30 h 447"/>
                  <a:gd name="T14" fmla="*/ 62 w 508"/>
                  <a:gd name="T15" fmla="*/ 78 h 447"/>
                  <a:gd name="T16" fmla="*/ 14 w 508"/>
                  <a:gd name="T17" fmla="*/ 126 h 447"/>
                  <a:gd name="T18" fmla="*/ 6 w 508"/>
                  <a:gd name="T19" fmla="*/ 130 h 447"/>
                  <a:gd name="T20" fmla="*/ 50 w 508"/>
                  <a:gd name="T21" fmla="*/ 182 h 447"/>
                  <a:gd name="T22" fmla="*/ 82 w 508"/>
                  <a:gd name="T23" fmla="*/ 238 h 447"/>
                  <a:gd name="T24" fmla="*/ 136 w 508"/>
                  <a:gd name="T25" fmla="*/ 210 h 447"/>
                  <a:gd name="T26" fmla="*/ 158 w 508"/>
                  <a:gd name="T27" fmla="*/ 282 h 447"/>
                  <a:gd name="T28" fmla="*/ 118 w 508"/>
                  <a:gd name="T29" fmla="*/ 366 h 447"/>
                  <a:gd name="T30" fmla="*/ 158 w 508"/>
                  <a:gd name="T31" fmla="*/ 390 h 447"/>
                  <a:gd name="T32" fmla="*/ 178 w 508"/>
                  <a:gd name="T33" fmla="*/ 442 h 447"/>
                  <a:gd name="T34" fmla="*/ 210 w 508"/>
                  <a:gd name="T35" fmla="*/ 422 h 447"/>
                  <a:gd name="T36" fmla="*/ 254 w 508"/>
                  <a:gd name="T37" fmla="*/ 426 h 447"/>
                  <a:gd name="T38" fmla="*/ 270 w 508"/>
                  <a:gd name="T39" fmla="*/ 378 h 447"/>
                  <a:gd name="T40" fmla="*/ 328 w 508"/>
                  <a:gd name="T41" fmla="*/ 306 h 447"/>
                  <a:gd name="T42" fmla="*/ 378 w 508"/>
                  <a:gd name="T43" fmla="*/ 374 h 447"/>
                  <a:gd name="T44" fmla="*/ 426 w 508"/>
                  <a:gd name="T45" fmla="*/ 354 h 447"/>
                  <a:gd name="T46" fmla="*/ 486 w 508"/>
                  <a:gd name="T47" fmla="*/ 362 h 447"/>
                  <a:gd name="T48" fmla="*/ 486 w 508"/>
                  <a:gd name="T49" fmla="*/ 314 h 447"/>
                  <a:gd name="T50" fmla="*/ 498 w 508"/>
                  <a:gd name="T51" fmla="*/ 254 h 447"/>
                  <a:gd name="T52" fmla="*/ 426 w 508"/>
                  <a:gd name="T53" fmla="*/ 218 h 447"/>
                  <a:gd name="T54" fmla="*/ 414 w 508"/>
                  <a:gd name="T55" fmla="*/ 154 h 447"/>
                  <a:gd name="T56" fmla="*/ 438 w 508"/>
                  <a:gd name="T57" fmla="*/ 106 h 447"/>
                  <a:gd name="T58" fmla="*/ 370 w 508"/>
                  <a:gd name="T59" fmla="*/ 98 h 447"/>
                  <a:gd name="T60" fmla="*/ 328 w 508"/>
                  <a:gd name="T61" fmla="*/ 66 h 44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08"/>
                  <a:gd name="T94" fmla="*/ 0 h 447"/>
                  <a:gd name="T95" fmla="*/ 508 w 508"/>
                  <a:gd name="T96" fmla="*/ 447 h 44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08" h="447">
                    <a:moveTo>
                      <a:pt x="328" y="66"/>
                    </a:moveTo>
                    <a:cubicBezTo>
                      <a:pt x="312" y="64"/>
                      <a:pt x="296" y="77"/>
                      <a:pt x="280" y="66"/>
                    </a:cubicBezTo>
                    <a:cubicBezTo>
                      <a:pt x="264" y="55"/>
                      <a:pt x="248" y="0"/>
                      <a:pt x="234" y="2"/>
                    </a:cubicBezTo>
                    <a:cubicBezTo>
                      <a:pt x="220" y="4"/>
                      <a:pt x="214" y="65"/>
                      <a:pt x="198" y="78"/>
                    </a:cubicBezTo>
                    <a:cubicBezTo>
                      <a:pt x="182" y="91"/>
                      <a:pt x="155" y="87"/>
                      <a:pt x="138" y="82"/>
                    </a:cubicBezTo>
                    <a:cubicBezTo>
                      <a:pt x="121" y="77"/>
                      <a:pt x="103" y="55"/>
                      <a:pt x="94" y="46"/>
                    </a:cubicBezTo>
                    <a:cubicBezTo>
                      <a:pt x="85" y="37"/>
                      <a:pt x="87" y="25"/>
                      <a:pt x="82" y="30"/>
                    </a:cubicBezTo>
                    <a:cubicBezTo>
                      <a:pt x="77" y="35"/>
                      <a:pt x="73" y="62"/>
                      <a:pt x="62" y="78"/>
                    </a:cubicBezTo>
                    <a:cubicBezTo>
                      <a:pt x="51" y="94"/>
                      <a:pt x="23" y="117"/>
                      <a:pt x="14" y="126"/>
                    </a:cubicBezTo>
                    <a:cubicBezTo>
                      <a:pt x="5" y="135"/>
                      <a:pt x="0" y="121"/>
                      <a:pt x="6" y="130"/>
                    </a:cubicBezTo>
                    <a:cubicBezTo>
                      <a:pt x="12" y="139"/>
                      <a:pt x="37" y="164"/>
                      <a:pt x="50" y="182"/>
                    </a:cubicBezTo>
                    <a:cubicBezTo>
                      <a:pt x="63" y="200"/>
                      <a:pt x="68" y="233"/>
                      <a:pt x="82" y="238"/>
                    </a:cubicBezTo>
                    <a:cubicBezTo>
                      <a:pt x="96" y="243"/>
                      <a:pt x="123" y="203"/>
                      <a:pt x="136" y="210"/>
                    </a:cubicBezTo>
                    <a:cubicBezTo>
                      <a:pt x="149" y="217"/>
                      <a:pt x="161" y="256"/>
                      <a:pt x="158" y="282"/>
                    </a:cubicBezTo>
                    <a:cubicBezTo>
                      <a:pt x="155" y="308"/>
                      <a:pt x="118" y="348"/>
                      <a:pt x="118" y="366"/>
                    </a:cubicBezTo>
                    <a:cubicBezTo>
                      <a:pt x="118" y="384"/>
                      <a:pt x="148" y="377"/>
                      <a:pt x="158" y="390"/>
                    </a:cubicBezTo>
                    <a:cubicBezTo>
                      <a:pt x="168" y="403"/>
                      <a:pt x="169" y="437"/>
                      <a:pt x="178" y="442"/>
                    </a:cubicBezTo>
                    <a:cubicBezTo>
                      <a:pt x="187" y="447"/>
                      <a:pt x="197" y="425"/>
                      <a:pt x="210" y="422"/>
                    </a:cubicBezTo>
                    <a:cubicBezTo>
                      <a:pt x="223" y="419"/>
                      <a:pt x="244" y="433"/>
                      <a:pt x="254" y="426"/>
                    </a:cubicBezTo>
                    <a:cubicBezTo>
                      <a:pt x="264" y="419"/>
                      <a:pt x="258" y="398"/>
                      <a:pt x="270" y="378"/>
                    </a:cubicBezTo>
                    <a:cubicBezTo>
                      <a:pt x="282" y="358"/>
                      <a:pt x="310" y="307"/>
                      <a:pt x="328" y="306"/>
                    </a:cubicBezTo>
                    <a:cubicBezTo>
                      <a:pt x="346" y="305"/>
                      <a:pt x="362" y="366"/>
                      <a:pt x="378" y="374"/>
                    </a:cubicBezTo>
                    <a:cubicBezTo>
                      <a:pt x="394" y="382"/>
                      <a:pt x="408" y="356"/>
                      <a:pt x="426" y="354"/>
                    </a:cubicBezTo>
                    <a:cubicBezTo>
                      <a:pt x="444" y="352"/>
                      <a:pt x="476" y="369"/>
                      <a:pt x="486" y="362"/>
                    </a:cubicBezTo>
                    <a:cubicBezTo>
                      <a:pt x="496" y="355"/>
                      <a:pt x="484" y="332"/>
                      <a:pt x="486" y="314"/>
                    </a:cubicBezTo>
                    <a:cubicBezTo>
                      <a:pt x="488" y="296"/>
                      <a:pt x="508" y="270"/>
                      <a:pt x="498" y="254"/>
                    </a:cubicBezTo>
                    <a:cubicBezTo>
                      <a:pt x="488" y="238"/>
                      <a:pt x="440" y="235"/>
                      <a:pt x="426" y="218"/>
                    </a:cubicBezTo>
                    <a:cubicBezTo>
                      <a:pt x="412" y="201"/>
                      <a:pt x="412" y="173"/>
                      <a:pt x="414" y="154"/>
                    </a:cubicBezTo>
                    <a:cubicBezTo>
                      <a:pt x="416" y="135"/>
                      <a:pt x="445" y="115"/>
                      <a:pt x="438" y="106"/>
                    </a:cubicBezTo>
                    <a:cubicBezTo>
                      <a:pt x="431" y="97"/>
                      <a:pt x="388" y="105"/>
                      <a:pt x="370" y="98"/>
                    </a:cubicBezTo>
                    <a:cubicBezTo>
                      <a:pt x="352" y="91"/>
                      <a:pt x="337" y="73"/>
                      <a:pt x="328" y="66"/>
                    </a:cubicBezTo>
                    <a:close/>
                  </a:path>
                </a:pathLst>
              </a:cu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1982" name="Group 1186"/>
              <p:cNvGrpSpPr>
                <a:grpSpLocks/>
              </p:cNvGrpSpPr>
              <p:nvPr/>
            </p:nvGrpSpPr>
            <p:grpSpPr bwMode="auto">
              <a:xfrm>
                <a:off x="3491" y="1693"/>
                <a:ext cx="541" cy="608"/>
                <a:chOff x="2773" y="1693"/>
                <a:chExt cx="541" cy="608"/>
              </a:xfrm>
            </p:grpSpPr>
            <p:sp>
              <p:nvSpPr>
                <p:cNvPr id="31983" name="Freeform 1187"/>
                <p:cNvSpPr>
                  <a:spLocks/>
                </p:cNvSpPr>
                <p:nvPr/>
              </p:nvSpPr>
              <p:spPr bwMode="auto">
                <a:xfrm>
                  <a:off x="2773" y="1755"/>
                  <a:ext cx="541" cy="546"/>
                </a:xfrm>
                <a:custGeom>
                  <a:avLst/>
                  <a:gdLst>
                    <a:gd name="T0" fmla="*/ 12 w 1080"/>
                    <a:gd name="T1" fmla="*/ 1 h 1092"/>
                    <a:gd name="T2" fmla="*/ 11 w 1080"/>
                    <a:gd name="T3" fmla="*/ 3 h 1092"/>
                    <a:gd name="T4" fmla="*/ 9 w 1080"/>
                    <a:gd name="T5" fmla="*/ 3 h 1092"/>
                    <a:gd name="T6" fmla="*/ 8 w 1080"/>
                    <a:gd name="T7" fmla="*/ 2 h 1092"/>
                    <a:gd name="T8" fmla="*/ 7 w 1080"/>
                    <a:gd name="T9" fmla="*/ 4 h 1092"/>
                    <a:gd name="T10" fmla="*/ 5 w 1080"/>
                    <a:gd name="T11" fmla="*/ 4 h 1092"/>
                    <a:gd name="T12" fmla="*/ 4 w 1080"/>
                    <a:gd name="T13" fmla="*/ 3 h 1092"/>
                    <a:gd name="T14" fmla="*/ 2 w 1080"/>
                    <a:gd name="T15" fmla="*/ 5 h 1092"/>
                    <a:gd name="T16" fmla="*/ 2 w 1080"/>
                    <a:gd name="T17" fmla="*/ 6 h 1092"/>
                    <a:gd name="T18" fmla="*/ 4 w 1080"/>
                    <a:gd name="T19" fmla="*/ 9 h 1092"/>
                    <a:gd name="T20" fmla="*/ 6 w 1080"/>
                    <a:gd name="T21" fmla="*/ 9 h 1092"/>
                    <a:gd name="T22" fmla="*/ 6 w 1080"/>
                    <a:gd name="T23" fmla="*/ 10 h 1092"/>
                    <a:gd name="T24" fmla="*/ 5 w 1080"/>
                    <a:gd name="T25" fmla="*/ 12 h 1092"/>
                    <a:gd name="T26" fmla="*/ 6 w 1080"/>
                    <a:gd name="T27" fmla="*/ 14 h 1092"/>
                    <a:gd name="T28" fmla="*/ 7 w 1080"/>
                    <a:gd name="T29" fmla="*/ 15 h 1092"/>
                    <a:gd name="T30" fmla="*/ 9 w 1080"/>
                    <a:gd name="T31" fmla="*/ 14 h 1092"/>
                    <a:gd name="T32" fmla="*/ 10 w 1080"/>
                    <a:gd name="T33" fmla="*/ 12 h 1092"/>
                    <a:gd name="T34" fmla="*/ 11 w 1080"/>
                    <a:gd name="T35" fmla="*/ 11 h 1092"/>
                    <a:gd name="T36" fmla="*/ 13 w 1080"/>
                    <a:gd name="T37" fmla="*/ 12 h 1092"/>
                    <a:gd name="T38" fmla="*/ 13 w 1080"/>
                    <a:gd name="T39" fmla="*/ 13 h 1092"/>
                    <a:gd name="T40" fmla="*/ 15 w 1080"/>
                    <a:gd name="T41" fmla="*/ 12 h 1092"/>
                    <a:gd name="T42" fmla="*/ 16 w 1080"/>
                    <a:gd name="T43" fmla="*/ 12 h 1092"/>
                    <a:gd name="T44" fmla="*/ 16 w 1080"/>
                    <a:gd name="T45" fmla="*/ 11 h 1092"/>
                    <a:gd name="T46" fmla="*/ 16 w 1080"/>
                    <a:gd name="T47" fmla="*/ 9 h 1092"/>
                    <a:gd name="T48" fmla="*/ 15 w 1080"/>
                    <a:gd name="T49" fmla="*/ 9 h 1092"/>
                    <a:gd name="T50" fmla="*/ 14 w 1080"/>
                    <a:gd name="T51" fmla="*/ 7 h 1092"/>
                    <a:gd name="T52" fmla="*/ 15 w 1080"/>
                    <a:gd name="T53" fmla="*/ 4 h 1092"/>
                    <a:gd name="T54" fmla="*/ 13 w 1080"/>
                    <a:gd name="T55" fmla="*/ 4 h 1092"/>
                    <a:gd name="T56" fmla="*/ 12 w 1080"/>
                    <a:gd name="T57" fmla="*/ 4 h 1092"/>
                    <a:gd name="T58" fmla="*/ 13 w 1080"/>
                    <a:gd name="T59" fmla="*/ 4 h 1092"/>
                    <a:gd name="T60" fmla="*/ 15 w 1080"/>
                    <a:gd name="T61" fmla="*/ 4 h 1092"/>
                    <a:gd name="T62" fmla="*/ 16 w 1080"/>
                    <a:gd name="T63" fmla="*/ 4 h 1092"/>
                    <a:gd name="T64" fmla="*/ 14 w 1080"/>
                    <a:gd name="T65" fmla="*/ 7 h 1092"/>
                    <a:gd name="T66" fmla="*/ 16 w 1080"/>
                    <a:gd name="T67" fmla="*/ 9 h 1092"/>
                    <a:gd name="T68" fmla="*/ 17 w 1080"/>
                    <a:gd name="T69" fmla="*/ 11 h 1092"/>
                    <a:gd name="T70" fmla="*/ 16 w 1080"/>
                    <a:gd name="T71" fmla="*/ 13 h 1092"/>
                    <a:gd name="T72" fmla="*/ 14 w 1080"/>
                    <a:gd name="T73" fmla="*/ 13 h 1092"/>
                    <a:gd name="T74" fmla="*/ 13 w 1080"/>
                    <a:gd name="T75" fmla="*/ 14 h 1092"/>
                    <a:gd name="T76" fmla="*/ 12 w 1080"/>
                    <a:gd name="T77" fmla="*/ 12 h 1092"/>
                    <a:gd name="T78" fmla="*/ 10 w 1080"/>
                    <a:gd name="T79" fmla="*/ 15 h 1092"/>
                    <a:gd name="T80" fmla="*/ 8 w 1080"/>
                    <a:gd name="T81" fmla="*/ 15 h 1092"/>
                    <a:gd name="T82" fmla="*/ 6 w 1080"/>
                    <a:gd name="T83" fmla="*/ 17 h 1092"/>
                    <a:gd name="T84" fmla="*/ 5 w 1080"/>
                    <a:gd name="T85" fmla="*/ 14 h 1092"/>
                    <a:gd name="T86" fmla="*/ 5 w 1080"/>
                    <a:gd name="T87" fmla="*/ 12 h 1092"/>
                    <a:gd name="T88" fmla="*/ 5 w 1080"/>
                    <a:gd name="T89" fmla="*/ 9 h 1092"/>
                    <a:gd name="T90" fmla="*/ 3 w 1080"/>
                    <a:gd name="T91" fmla="*/ 9 h 1092"/>
                    <a:gd name="T92" fmla="*/ 1 w 1080"/>
                    <a:gd name="T93" fmla="*/ 6 h 1092"/>
                    <a:gd name="T94" fmla="*/ 2 w 1080"/>
                    <a:gd name="T95" fmla="*/ 5 h 1092"/>
                    <a:gd name="T96" fmla="*/ 3 w 1080"/>
                    <a:gd name="T97" fmla="*/ 3 h 1092"/>
                    <a:gd name="T98" fmla="*/ 5 w 1080"/>
                    <a:gd name="T99" fmla="*/ 3 h 1092"/>
                    <a:gd name="T100" fmla="*/ 7 w 1080"/>
                    <a:gd name="T101" fmla="*/ 3 h 1092"/>
                    <a:gd name="T102" fmla="*/ 8 w 1080"/>
                    <a:gd name="T103" fmla="*/ 1 h 1092"/>
                    <a:gd name="T104" fmla="*/ 9 w 1080"/>
                    <a:gd name="T105" fmla="*/ 1 h 1092"/>
                    <a:gd name="T106" fmla="*/ 10 w 1080"/>
                    <a:gd name="T107" fmla="*/ 3 h 1092"/>
                    <a:gd name="T108" fmla="*/ 11 w 1080"/>
                    <a:gd name="T109" fmla="*/ 2 h 1092"/>
                    <a:gd name="T110" fmla="*/ 12 w 1080"/>
                    <a:gd name="T111" fmla="*/ 1 h 109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080"/>
                    <a:gd name="T169" fmla="*/ 0 h 1092"/>
                    <a:gd name="T170" fmla="*/ 1080 w 1080"/>
                    <a:gd name="T171" fmla="*/ 1092 h 1092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080" h="1092">
                      <a:moveTo>
                        <a:pt x="741" y="6"/>
                      </a:moveTo>
                      <a:lnTo>
                        <a:pt x="738" y="24"/>
                      </a:lnTo>
                      <a:lnTo>
                        <a:pt x="735" y="45"/>
                      </a:lnTo>
                      <a:lnTo>
                        <a:pt x="731" y="66"/>
                      </a:lnTo>
                      <a:lnTo>
                        <a:pt x="727" y="87"/>
                      </a:lnTo>
                      <a:lnTo>
                        <a:pt x="722" y="107"/>
                      </a:lnTo>
                      <a:lnTo>
                        <a:pt x="717" y="126"/>
                      </a:lnTo>
                      <a:lnTo>
                        <a:pt x="712" y="142"/>
                      </a:lnTo>
                      <a:lnTo>
                        <a:pt x="706" y="154"/>
                      </a:lnTo>
                      <a:lnTo>
                        <a:pt x="698" y="171"/>
                      </a:lnTo>
                      <a:lnTo>
                        <a:pt x="690" y="189"/>
                      </a:lnTo>
                      <a:lnTo>
                        <a:pt x="679" y="207"/>
                      </a:lnTo>
                      <a:lnTo>
                        <a:pt x="669" y="225"/>
                      </a:lnTo>
                      <a:lnTo>
                        <a:pt x="656" y="239"/>
                      </a:lnTo>
                      <a:lnTo>
                        <a:pt x="644" y="249"/>
                      </a:lnTo>
                      <a:lnTo>
                        <a:pt x="630" y="254"/>
                      </a:lnTo>
                      <a:lnTo>
                        <a:pt x="615" y="251"/>
                      </a:lnTo>
                      <a:lnTo>
                        <a:pt x="597" y="241"/>
                      </a:lnTo>
                      <a:lnTo>
                        <a:pt x="582" y="227"/>
                      </a:lnTo>
                      <a:lnTo>
                        <a:pt x="568" y="211"/>
                      </a:lnTo>
                      <a:lnTo>
                        <a:pt x="556" y="194"/>
                      </a:lnTo>
                      <a:lnTo>
                        <a:pt x="546" y="174"/>
                      </a:lnTo>
                      <a:lnTo>
                        <a:pt x="534" y="156"/>
                      </a:lnTo>
                      <a:lnTo>
                        <a:pt x="524" y="136"/>
                      </a:lnTo>
                      <a:lnTo>
                        <a:pt x="512" y="118"/>
                      </a:lnTo>
                      <a:lnTo>
                        <a:pt x="509" y="130"/>
                      </a:lnTo>
                      <a:lnTo>
                        <a:pt x="502" y="148"/>
                      </a:lnTo>
                      <a:lnTo>
                        <a:pt x="493" y="169"/>
                      </a:lnTo>
                      <a:lnTo>
                        <a:pt x="483" y="194"/>
                      </a:lnTo>
                      <a:lnTo>
                        <a:pt x="471" y="217"/>
                      </a:lnTo>
                      <a:lnTo>
                        <a:pt x="459" y="237"/>
                      </a:lnTo>
                      <a:lnTo>
                        <a:pt x="448" y="254"/>
                      </a:lnTo>
                      <a:lnTo>
                        <a:pt x="438" y="264"/>
                      </a:lnTo>
                      <a:lnTo>
                        <a:pt x="423" y="272"/>
                      </a:lnTo>
                      <a:lnTo>
                        <a:pt x="408" y="279"/>
                      </a:lnTo>
                      <a:lnTo>
                        <a:pt x="393" y="283"/>
                      </a:lnTo>
                      <a:lnTo>
                        <a:pt x="378" y="287"/>
                      </a:lnTo>
                      <a:lnTo>
                        <a:pt x="363" y="288"/>
                      </a:lnTo>
                      <a:lnTo>
                        <a:pt x="348" y="288"/>
                      </a:lnTo>
                      <a:lnTo>
                        <a:pt x="334" y="287"/>
                      </a:lnTo>
                      <a:lnTo>
                        <a:pt x="320" y="283"/>
                      </a:lnTo>
                      <a:lnTo>
                        <a:pt x="305" y="278"/>
                      </a:lnTo>
                      <a:lnTo>
                        <a:pt x="291" y="272"/>
                      </a:lnTo>
                      <a:lnTo>
                        <a:pt x="278" y="264"/>
                      </a:lnTo>
                      <a:lnTo>
                        <a:pt x="264" y="255"/>
                      </a:lnTo>
                      <a:lnTo>
                        <a:pt x="250" y="243"/>
                      </a:lnTo>
                      <a:lnTo>
                        <a:pt x="236" y="232"/>
                      </a:lnTo>
                      <a:lnTo>
                        <a:pt x="223" y="218"/>
                      </a:lnTo>
                      <a:lnTo>
                        <a:pt x="210" y="203"/>
                      </a:lnTo>
                      <a:lnTo>
                        <a:pt x="200" y="221"/>
                      </a:lnTo>
                      <a:lnTo>
                        <a:pt x="187" y="243"/>
                      </a:lnTo>
                      <a:lnTo>
                        <a:pt x="170" y="265"/>
                      </a:lnTo>
                      <a:lnTo>
                        <a:pt x="153" y="288"/>
                      </a:lnTo>
                      <a:lnTo>
                        <a:pt x="136" y="308"/>
                      </a:lnTo>
                      <a:lnTo>
                        <a:pt x="122" y="325"/>
                      </a:lnTo>
                      <a:lnTo>
                        <a:pt x="112" y="335"/>
                      </a:lnTo>
                      <a:lnTo>
                        <a:pt x="108" y="340"/>
                      </a:lnTo>
                      <a:lnTo>
                        <a:pt x="100" y="348"/>
                      </a:lnTo>
                      <a:lnTo>
                        <a:pt x="91" y="357"/>
                      </a:lnTo>
                      <a:lnTo>
                        <a:pt x="83" y="365"/>
                      </a:lnTo>
                      <a:lnTo>
                        <a:pt x="78" y="370"/>
                      </a:lnTo>
                      <a:lnTo>
                        <a:pt x="101" y="388"/>
                      </a:lnTo>
                      <a:lnTo>
                        <a:pt x="123" y="408"/>
                      </a:lnTo>
                      <a:lnTo>
                        <a:pt x="144" y="431"/>
                      </a:lnTo>
                      <a:lnTo>
                        <a:pt x="162" y="456"/>
                      </a:lnTo>
                      <a:lnTo>
                        <a:pt x="178" y="484"/>
                      </a:lnTo>
                      <a:lnTo>
                        <a:pt x="191" y="513"/>
                      </a:lnTo>
                      <a:lnTo>
                        <a:pt x="200" y="544"/>
                      </a:lnTo>
                      <a:lnTo>
                        <a:pt x="206" y="577"/>
                      </a:lnTo>
                      <a:lnTo>
                        <a:pt x="220" y="559"/>
                      </a:lnTo>
                      <a:lnTo>
                        <a:pt x="235" y="543"/>
                      </a:lnTo>
                      <a:lnTo>
                        <a:pt x="251" y="528"/>
                      </a:lnTo>
                      <a:lnTo>
                        <a:pt x="268" y="517"/>
                      </a:lnTo>
                      <a:lnTo>
                        <a:pt x="286" y="512"/>
                      </a:lnTo>
                      <a:lnTo>
                        <a:pt x="303" y="509"/>
                      </a:lnTo>
                      <a:lnTo>
                        <a:pt x="320" y="514"/>
                      </a:lnTo>
                      <a:lnTo>
                        <a:pt x="337" y="525"/>
                      </a:lnTo>
                      <a:lnTo>
                        <a:pt x="349" y="538"/>
                      </a:lnTo>
                      <a:lnTo>
                        <a:pt x="359" y="552"/>
                      </a:lnTo>
                      <a:lnTo>
                        <a:pt x="367" y="568"/>
                      </a:lnTo>
                      <a:lnTo>
                        <a:pt x="374" y="585"/>
                      </a:lnTo>
                      <a:lnTo>
                        <a:pt x="379" y="604"/>
                      </a:lnTo>
                      <a:lnTo>
                        <a:pt x="380" y="622"/>
                      </a:lnTo>
                      <a:lnTo>
                        <a:pt x="380" y="642"/>
                      </a:lnTo>
                      <a:lnTo>
                        <a:pt x="378" y="662"/>
                      </a:lnTo>
                      <a:lnTo>
                        <a:pt x="372" y="684"/>
                      </a:lnTo>
                      <a:lnTo>
                        <a:pt x="363" y="710"/>
                      </a:lnTo>
                      <a:lnTo>
                        <a:pt x="350" y="736"/>
                      </a:lnTo>
                      <a:lnTo>
                        <a:pt x="337" y="763"/>
                      </a:lnTo>
                      <a:lnTo>
                        <a:pt x="324" y="786"/>
                      </a:lnTo>
                      <a:lnTo>
                        <a:pt x="313" y="806"/>
                      </a:lnTo>
                      <a:lnTo>
                        <a:pt x="304" y="820"/>
                      </a:lnTo>
                      <a:lnTo>
                        <a:pt x="301" y="826"/>
                      </a:lnTo>
                      <a:lnTo>
                        <a:pt x="318" y="837"/>
                      </a:lnTo>
                      <a:lnTo>
                        <a:pt x="333" y="852"/>
                      </a:lnTo>
                      <a:lnTo>
                        <a:pt x="347" y="871"/>
                      </a:lnTo>
                      <a:lnTo>
                        <a:pt x="359" y="890"/>
                      </a:lnTo>
                      <a:lnTo>
                        <a:pt x="368" y="911"/>
                      </a:lnTo>
                      <a:lnTo>
                        <a:pt x="377" y="934"/>
                      </a:lnTo>
                      <a:lnTo>
                        <a:pt x="382" y="957"/>
                      </a:lnTo>
                      <a:lnTo>
                        <a:pt x="385" y="981"/>
                      </a:lnTo>
                      <a:lnTo>
                        <a:pt x="385" y="980"/>
                      </a:lnTo>
                      <a:lnTo>
                        <a:pt x="386" y="980"/>
                      </a:lnTo>
                      <a:lnTo>
                        <a:pt x="404" y="966"/>
                      </a:lnTo>
                      <a:lnTo>
                        <a:pt x="424" y="954"/>
                      </a:lnTo>
                      <a:lnTo>
                        <a:pt x="445" y="946"/>
                      </a:lnTo>
                      <a:lnTo>
                        <a:pt x="466" y="939"/>
                      </a:lnTo>
                      <a:lnTo>
                        <a:pt x="488" y="937"/>
                      </a:lnTo>
                      <a:lnTo>
                        <a:pt x="510" y="937"/>
                      </a:lnTo>
                      <a:lnTo>
                        <a:pt x="531" y="940"/>
                      </a:lnTo>
                      <a:lnTo>
                        <a:pt x="550" y="947"/>
                      </a:lnTo>
                      <a:lnTo>
                        <a:pt x="553" y="939"/>
                      </a:lnTo>
                      <a:lnTo>
                        <a:pt x="556" y="923"/>
                      </a:lnTo>
                      <a:lnTo>
                        <a:pt x="563" y="901"/>
                      </a:lnTo>
                      <a:lnTo>
                        <a:pt x="571" y="874"/>
                      </a:lnTo>
                      <a:lnTo>
                        <a:pt x="580" y="846"/>
                      </a:lnTo>
                      <a:lnTo>
                        <a:pt x="592" y="819"/>
                      </a:lnTo>
                      <a:lnTo>
                        <a:pt x="602" y="794"/>
                      </a:lnTo>
                      <a:lnTo>
                        <a:pt x="614" y="775"/>
                      </a:lnTo>
                      <a:lnTo>
                        <a:pt x="625" y="760"/>
                      </a:lnTo>
                      <a:lnTo>
                        <a:pt x="639" y="748"/>
                      </a:lnTo>
                      <a:lnTo>
                        <a:pt x="654" y="737"/>
                      </a:lnTo>
                      <a:lnTo>
                        <a:pt x="669" y="729"/>
                      </a:lnTo>
                      <a:lnTo>
                        <a:pt x="685" y="723"/>
                      </a:lnTo>
                      <a:lnTo>
                        <a:pt x="703" y="720"/>
                      </a:lnTo>
                      <a:lnTo>
                        <a:pt x="719" y="719"/>
                      </a:lnTo>
                      <a:lnTo>
                        <a:pt x="735" y="721"/>
                      </a:lnTo>
                      <a:lnTo>
                        <a:pt x="753" y="728"/>
                      </a:lnTo>
                      <a:lnTo>
                        <a:pt x="767" y="740"/>
                      </a:lnTo>
                      <a:lnTo>
                        <a:pt x="777" y="755"/>
                      </a:lnTo>
                      <a:lnTo>
                        <a:pt x="784" y="773"/>
                      </a:lnTo>
                      <a:lnTo>
                        <a:pt x="788" y="794"/>
                      </a:lnTo>
                      <a:lnTo>
                        <a:pt x="789" y="817"/>
                      </a:lnTo>
                      <a:lnTo>
                        <a:pt x="788" y="840"/>
                      </a:lnTo>
                      <a:lnTo>
                        <a:pt x="784" y="863"/>
                      </a:lnTo>
                      <a:lnTo>
                        <a:pt x="797" y="854"/>
                      </a:lnTo>
                      <a:lnTo>
                        <a:pt x="808" y="844"/>
                      </a:lnTo>
                      <a:lnTo>
                        <a:pt x="821" y="837"/>
                      </a:lnTo>
                      <a:lnTo>
                        <a:pt x="833" y="831"/>
                      </a:lnTo>
                      <a:lnTo>
                        <a:pt x="844" y="825"/>
                      </a:lnTo>
                      <a:lnTo>
                        <a:pt x="856" y="819"/>
                      </a:lnTo>
                      <a:lnTo>
                        <a:pt x="867" y="816"/>
                      </a:lnTo>
                      <a:lnTo>
                        <a:pt x="880" y="813"/>
                      </a:lnTo>
                      <a:lnTo>
                        <a:pt x="893" y="812"/>
                      </a:lnTo>
                      <a:lnTo>
                        <a:pt x="906" y="811"/>
                      </a:lnTo>
                      <a:lnTo>
                        <a:pt x="921" y="812"/>
                      </a:lnTo>
                      <a:lnTo>
                        <a:pt x="936" y="814"/>
                      </a:lnTo>
                      <a:lnTo>
                        <a:pt x="952" y="818"/>
                      </a:lnTo>
                      <a:lnTo>
                        <a:pt x="971" y="823"/>
                      </a:lnTo>
                      <a:lnTo>
                        <a:pt x="989" y="828"/>
                      </a:lnTo>
                      <a:lnTo>
                        <a:pt x="1010" y="835"/>
                      </a:lnTo>
                      <a:lnTo>
                        <a:pt x="1008" y="828"/>
                      </a:lnTo>
                      <a:lnTo>
                        <a:pt x="1004" y="814"/>
                      </a:lnTo>
                      <a:lnTo>
                        <a:pt x="1001" y="799"/>
                      </a:lnTo>
                      <a:lnTo>
                        <a:pt x="999" y="788"/>
                      </a:lnTo>
                      <a:lnTo>
                        <a:pt x="1000" y="783"/>
                      </a:lnTo>
                      <a:lnTo>
                        <a:pt x="1002" y="772"/>
                      </a:lnTo>
                      <a:lnTo>
                        <a:pt x="1007" y="756"/>
                      </a:lnTo>
                      <a:lnTo>
                        <a:pt x="1011" y="734"/>
                      </a:lnTo>
                      <a:lnTo>
                        <a:pt x="1017" y="712"/>
                      </a:lnTo>
                      <a:lnTo>
                        <a:pt x="1024" y="689"/>
                      </a:lnTo>
                      <a:lnTo>
                        <a:pt x="1032" y="667"/>
                      </a:lnTo>
                      <a:lnTo>
                        <a:pt x="1039" y="650"/>
                      </a:lnTo>
                      <a:lnTo>
                        <a:pt x="1025" y="643"/>
                      </a:lnTo>
                      <a:lnTo>
                        <a:pt x="1011" y="636"/>
                      </a:lnTo>
                      <a:lnTo>
                        <a:pt x="996" y="628"/>
                      </a:lnTo>
                      <a:lnTo>
                        <a:pt x="981" y="620"/>
                      </a:lnTo>
                      <a:lnTo>
                        <a:pt x="966" y="611"/>
                      </a:lnTo>
                      <a:lnTo>
                        <a:pt x="952" y="603"/>
                      </a:lnTo>
                      <a:lnTo>
                        <a:pt x="937" y="592"/>
                      </a:lnTo>
                      <a:lnTo>
                        <a:pt x="924" y="582"/>
                      </a:lnTo>
                      <a:lnTo>
                        <a:pt x="911" y="570"/>
                      </a:lnTo>
                      <a:lnTo>
                        <a:pt x="898" y="559"/>
                      </a:lnTo>
                      <a:lnTo>
                        <a:pt x="887" y="546"/>
                      </a:lnTo>
                      <a:lnTo>
                        <a:pt x="876" y="532"/>
                      </a:lnTo>
                      <a:lnTo>
                        <a:pt x="867" y="517"/>
                      </a:lnTo>
                      <a:lnTo>
                        <a:pt x="859" y="501"/>
                      </a:lnTo>
                      <a:lnTo>
                        <a:pt x="853" y="485"/>
                      </a:lnTo>
                      <a:lnTo>
                        <a:pt x="849" y="467"/>
                      </a:lnTo>
                      <a:lnTo>
                        <a:pt x="849" y="452"/>
                      </a:lnTo>
                      <a:lnTo>
                        <a:pt x="852" y="431"/>
                      </a:lnTo>
                      <a:lnTo>
                        <a:pt x="859" y="408"/>
                      </a:lnTo>
                      <a:lnTo>
                        <a:pt x="868" y="383"/>
                      </a:lnTo>
                      <a:lnTo>
                        <a:pt x="878" y="358"/>
                      </a:lnTo>
                      <a:lnTo>
                        <a:pt x="887" y="336"/>
                      </a:lnTo>
                      <a:lnTo>
                        <a:pt x="895" y="319"/>
                      </a:lnTo>
                      <a:lnTo>
                        <a:pt x="902" y="309"/>
                      </a:lnTo>
                      <a:lnTo>
                        <a:pt x="891" y="310"/>
                      </a:lnTo>
                      <a:lnTo>
                        <a:pt x="881" y="311"/>
                      </a:lnTo>
                      <a:lnTo>
                        <a:pt x="870" y="312"/>
                      </a:lnTo>
                      <a:lnTo>
                        <a:pt x="858" y="315"/>
                      </a:lnTo>
                      <a:lnTo>
                        <a:pt x="847" y="316"/>
                      </a:lnTo>
                      <a:lnTo>
                        <a:pt x="835" y="318"/>
                      </a:lnTo>
                      <a:lnTo>
                        <a:pt x="822" y="318"/>
                      </a:lnTo>
                      <a:lnTo>
                        <a:pt x="810" y="319"/>
                      </a:lnTo>
                      <a:lnTo>
                        <a:pt x="797" y="318"/>
                      </a:lnTo>
                      <a:lnTo>
                        <a:pt x="783" y="317"/>
                      </a:lnTo>
                      <a:lnTo>
                        <a:pt x="770" y="313"/>
                      </a:lnTo>
                      <a:lnTo>
                        <a:pt x="757" y="309"/>
                      </a:lnTo>
                      <a:lnTo>
                        <a:pt x="743" y="303"/>
                      </a:lnTo>
                      <a:lnTo>
                        <a:pt x="729" y="296"/>
                      </a:lnTo>
                      <a:lnTo>
                        <a:pt x="714" y="286"/>
                      </a:lnTo>
                      <a:lnTo>
                        <a:pt x="700" y="274"/>
                      </a:lnTo>
                      <a:lnTo>
                        <a:pt x="741" y="237"/>
                      </a:lnTo>
                      <a:lnTo>
                        <a:pt x="752" y="252"/>
                      </a:lnTo>
                      <a:lnTo>
                        <a:pt x="766" y="264"/>
                      </a:lnTo>
                      <a:lnTo>
                        <a:pt x="782" y="273"/>
                      </a:lnTo>
                      <a:lnTo>
                        <a:pt x="799" y="279"/>
                      </a:lnTo>
                      <a:lnTo>
                        <a:pt x="818" y="282"/>
                      </a:lnTo>
                      <a:lnTo>
                        <a:pt x="838" y="283"/>
                      </a:lnTo>
                      <a:lnTo>
                        <a:pt x="859" y="282"/>
                      </a:lnTo>
                      <a:lnTo>
                        <a:pt x="880" y="281"/>
                      </a:lnTo>
                      <a:lnTo>
                        <a:pt x="902" y="279"/>
                      </a:lnTo>
                      <a:lnTo>
                        <a:pt x="923" y="277"/>
                      </a:lnTo>
                      <a:lnTo>
                        <a:pt x="943" y="273"/>
                      </a:lnTo>
                      <a:lnTo>
                        <a:pt x="963" y="271"/>
                      </a:lnTo>
                      <a:lnTo>
                        <a:pt x="981" y="269"/>
                      </a:lnTo>
                      <a:lnTo>
                        <a:pt x="997" y="267"/>
                      </a:lnTo>
                      <a:lnTo>
                        <a:pt x="1012" y="269"/>
                      </a:lnTo>
                      <a:lnTo>
                        <a:pt x="1025" y="271"/>
                      </a:lnTo>
                      <a:lnTo>
                        <a:pt x="1008" y="281"/>
                      </a:lnTo>
                      <a:lnTo>
                        <a:pt x="988" y="293"/>
                      </a:lnTo>
                      <a:lnTo>
                        <a:pt x="966" y="307"/>
                      </a:lnTo>
                      <a:lnTo>
                        <a:pt x="946" y="324"/>
                      </a:lnTo>
                      <a:lnTo>
                        <a:pt x="926" y="343"/>
                      </a:lnTo>
                      <a:lnTo>
                        <a:pt x="909" y="366"/>
                      </a:lnTo>
                      <a:lnTo>
                        <a:pt x="896" y="393"/>
                      </a:lnTo>
                      <a:lnTo>
                        <a:pt x="887" y="423"/>
                      </a:lnTo>
                      <a:lnTo>
                        <a:pt x="887" y="455"/>
                      </a:lnTo>
                      <a:lnTo>
                        <a:pt x="890" y="483"/>
                      </a:lnTo>
                      <a:lnTo>
                        <a:pt x="898" y="505"/>
                      </a:lnTo>
                      <a:lnTo>
                        <a:pt x="910" y="520"/>
                      </a:lnTo>
                      <a:lnTo>
                        <a:pt x="929" y="535"/>
                      </a:lnTo>
                      <a:lnTo>
                        <a:pt x="949" y="548"/>
                      </a:lnTo>
                      <a:lnTo>
                        <a:pt x="970" y="561"/>
                      </a:lnTo>
                      <a:lnTo>
                        <a:pt x="992" y="573"/>
                      </a:lnTo>
                      <a:lnTo>
                        <a:pt x="1012" y="582"/>
                      </a:lnTo>
                      <a:lnTo>
                        <a:pt x="1035" y="591"/>
                      </a:lnTo>
                      <a:lnTo>
                        <a:pt x="1057" y="599"/>
                      </a:lnTo>
                      <a:lnTo>
                        <a:pt x="1080" y="606"/>
                      </a:lnTo>
                      <a:lnTo>
                        <a:pt x="1061" y="647"/>
                      </a:lnTo>
                      <a:lnTo>
                        <a:pt x="1047" y="690"/>
                      </a:lnTo>
                      <a:lnTo>
                        <a:pt x="1037" y="732"/>
                      </a:lnTo>
                      <a:lnTo>
                        <a:pt x="1032" y="772"/>
                      </a:lnTo>
                      <a:lnTo>
                        <a:pt x="1028" y="808"/>
                      </a:lnTo>
                      <a:lnTo>
                        <a:pt x="1027" y="839"/>
                      </a:lnTo>
                      <a:lnTo>
                        <a:pt x="1027" y="862"/>
                      </a:lnTo>
                      <a:lnTo>
                        <a:pt x="1027" y="876"/>
                      </a:lnTo>
                      <a:lnTo>
                        <a:pt x="1012" y="870"/>
                      </a:lnTo>
                      <a:lnTo>
                        <a:pt x="997" y="865"/>
                      </a:lnTo>
                      <a:lnTo>
                        <a:pt x="981" y="861"/>
                      </a:lnTo>
                      <a:lnTo>
                        <a:pt x="965" y="857"/>
                      </a:lnTo>
                      <a:lnTo>
                        <a:pt x="948" y="855"/>
                      </a:lnTo>
                      <a:lnTo>
                        <a:pt x="932" y="854"/>
                      </a:lnTo>
                      <a:lnTo>
                        <a:pt x="914" y="854"/>
                      </a:lnTo>
                      <a:lnTo>
                        <a:pt x="897" y="855"/>
                      </a:lnTo>
                      <a:lnTo>
                        <a:pt x="881" y="856"/>
                      </a:lnTo>
                      <a:lnTo>
                        <a:pt x="864" y="859"/>
                      </a:lnTo>
                      <a:lnTo>
                        <a:pt x="848" y="864"/>
                      </a:lnTo>
                      <a:lnTo>
                        <a:pt x="830" y="870"/>
                      </a:lnTo>
                      <a:lnTo>
                        <a:pt x="814" y="877"/>
                      </a:lnTo>
                      <a:lnTo>
                        <a:pt x="799" y="886"/>
                      </a:lnTo>
                      <a:lnTo>
                        <a:pt x="784" y="896"/>
                      </a:lnTo>
                      <a:lnTo>
                        <a:pt x="769" y="908"/>
                      </a:lnTo>
                      <a:lnTo>
                        <a:pt x="768" y="900"/>
                      </a:lnTo>
                      <a:lnTo>
                        <a:pt x="766" y="884"/>
                      </a:lnTo>
                      <a:lnTo>
                        <a:pt x="762" y="862"/>
                      </a:lnTo>
                      <a:lnTo>
                        <a:pt x="757" y="837"/>
                      </a:lnTo>
                      <a:lnTo>
                        <a:pt x="750" y="813"/>
                      </a:lnTo>
                      <a:lnTo>
                        <a:pt x="742" y="791"/>
                      </a:lnTo>
                      <a:lnTo>
                        <a:pt x="734" y="775"/>
                      </a:lnTo>
                      <a:lnTo>
                        <a:pt x="723" y="768"/>
                      </a:lnTo>
                      <a:lnTo>
                        <a:pt x="681" y="772"/>
                      </a:lnTo>
                      <a:lnTo>
                        <a:pt x="646" y="795"/>
                      </a:lnTo>
                      <a:lnTo>
                        <a:pt x="620" y="832"/>
                      </a:lnTo>
                      <a:lnTo>
                        <a:pt x="599" y="876"/>
                      </a:lnTo>
                      <a:lnTo>
                        <a:pt x="585" y="922"/>
                      </a:lnTo>
                      <a:lnTo>
                        <a:pt x="577" y="964"/>
                      </a:lnTo>
                      <a:lnTo>
                        <a:pt x="574" y="996"/>
                      </a:lnTo>
                      <a:lnTo>
                        <a:pt x="574" y="1013"/>
                      </a:lnTo>
                      <a:lnTo>
                        <a:pt x="555" y="993"/>
                      </a:lnTo>
                      <a:lnTo>
                        <a:pt x="536" y="980"/>
                      </a:lnTo>
                      <a:lnTo>
                        <a:pt x="515" y="973"/>
                      </a:lnTo>
                      <a:lnTo>
                        <a:pt x="495" y="972"/>
                      </a:lnTo>
                      <a:lnTo>
                        <a:pt x="476" y="976"/>
                      </a:lnTo>
                      <a:lnTo>
                        <a:pt x="456" y="983"/>
                      </a:lnTo>
                      <a:lnTo>
                        <a:pt x="436" y="993"/>
                      </a:lnTo>
                      <a:lnTo>
                        <a:pt x="419" y="1006"/>
                      </a:lnTo>
                      <a:lnTo>
                        <a:pt x="402" y="1019"/>
                      </a:lnTo>
                      <a:lnTo>
                        <a:pt x="387" y="1033"/>
                      </a:lnTo>
                      <a:lnTo>
                        <a:pt x="373" y="1048"/>
                      </a:lnTo>
                      <a:lnTo>
                        <a:pt x="362" y="1062"/>
                      </a:lnTo>
                      <a:lnTo>
                        <a:pt x="351" y="1074"/>
                      </a:lnTo>
                      <a:lnTo>
                        <a:pt x="344" y="1084"/>
                      </a:lnTo>
                      <a:lnTo>
                        <a:pt x="340" y="1090"/>
                      </a:lnTo>
                      <a:lnTo>
                        <a:pt x="339" y="1092"/>
                      </a:lnTo>
                      <a:lnTo>
                        <a:pt x="339" y="1025"/>
                      </a:lnTo>
                      <a:lnTo>
                        <a:pt x="332" y="972"/>
                      </a:lnTo>
                      <a:lnTo>
                        <a:pt x="319" y="932"/>
                      </a:lnTo>
                      <a:lnTo>
                        <a:pt x="304" y="901"/>
                      </a:lnTo>
                      <a:lnTo>
                        <a:pt x="287" y="879"/>
                      </a:lnTo>
                      <a:lnTo>
                        <a:pt x="268" y="863"/>
                      </a:lnTo>
                      <a:lnTo>
                        <a:pt x="250" y="851"/>
                      </a:lnTo>
                      <a:lnTo>
                        <a:pt x="235" y="842"/>
                      </a:lnTo>
                      <a:lnTo>
                        <a:pt x="246" y="833"/>
                      </a:lnTo>
                      <a:lnTo>
                        <a:pt x="267" y="812"/>
                      </a:lnTo>
                      <a:lnTo>
                        <a:pt x="291" y="780"/>
                      </a:lnTo>
                      <a:lnTo>
                        <a:pt x="314" y="742"/>
                      </a:lnTo>
                      <a:lnTo>
                        <a:pt x="333" y="699"/>
                      </a:lnTo>
                      <a:lnTo>
                        <a:pt x="341" y="656"/>
                      </a:lnTo>
                      <a:lnTo>
                        <a:pt x="334" y="613"/>
                      </a:lnTo>
                      <a:lnTo>
                        <a:pt x="307" y="574"/>
                      </a:lnTo>
                      <a:lnTo>
                        <a:pt x="296" y="569"/>
                      </a:lnTo>
                      <a:lnTo>
                        <a:pt x="280" y="571"/>
                      </a:lnTo>
                      <a:lnTo>
                        <a:pt x="260" y="578"/>
                      </a:lnTo>
                      <a:lnTo>
                        <a:pt x="239" y="588"/>
                      </a:lnTo>
                      <a:lnTo>
                        <a:pt x="219" y="598"/>
                      </a:lnTo>
                      <a:lnTo>
                        <a:pt x="201" y="608"/>
                      </a:lnTo>
                      <a:lnTo>
                        <a:pt x="189" y="615"/>
                      </a:lnTo>
                      <a:lnTo>
                        <a:pt x="183" y="620"/>
                      </a:lnTo>
                      <a:lnTo>
                        <a:pt x="177" y="581"/>
                      </a:lnTo>
                      <a:lnTo>
                        <a:pt x="162" y="544"/>
                      </a:lnTo>
                      <a:lnTo>
                        <a:pt x="143" y="509"/>
                      </a:lnTo>
                      <a:lnTo>
                        <a:pt x="117" y="478"/>
                      </a:lnTo>
                      <a:lnTo>
                        <a:pt x="89" y="450"/>
                      </a:lnTo>
                      <a:lnTo>
                        <a:pt x="59" y="426"/>
                      </a:lnTo>
                      <a:lnTo>
                        <a:pt x="29" y="404"/>
                      </a:lnTo>
                      <a:lnTo>
                        <a:pt x="0" y="386"/>
                      </a:lnTo>
                      <a:lnTo>
                        <a:pt x="9" y="381"/>
                      </a:lnTo>
                      <a:lnTo>
                        <a:pt x="19" y="373"/>
                      </a:lnTo>
                      <a:lnTo>
                        <a:pt x="31" y="365"/>
                      </a:lnTo>
                      <a:lnTo>
                        <a:pt x="45" y="354"/>
                      </a:lnTo>
                      <a:lnTo>
                        <a:pt x="60" y="341"/>
                      </a:lnTo>
                      <a:lnTo>
                        <a:pt x="76" y="327"/>
                      </a:lnTo>
                      <a:lnTo>
                        <a:pt x="92" y="311"/>
                      </a:lnTo>
                      <a:lnTo>
                        <a:pt x="108" y="294"/>
                      </a:lnTo>
                      <a:lnTo>
                        <a:pt x="124" y="275"/>
                      </a:lnTo>
                      <a:lnTo>
                        <a:pt x="140" y="257"/>
                      </a:lnTo>
                      <a:lnTo>
                        <a:pt x="157" y="236"/>
                      </a:lnTo>
                      <a:lnTo>
                        <a:pt x="170" y="216"/>
                      </a:lnTo>
                      <a:lnTo>
                        <a:pt x="183" y="194"/>
                      </a:lnTo>
                      <a:lnTo>
                        <a:pt x="195" y="172"/>
                      </a:lnTo>
                      <a:lnTo>
                        <a:pt x="205" y="150"/>
                      </a:lnTo>
                      <a:lnTo>
                        <a:pt x="212" y="127"/>
                      </a:lnTo>
                      <a:lnTo>
                        <a:pt x="229" y="153"/>
                      </a:lnTo>
                      <a:lnTo>
                        <a:pt x="245" y="176"/>
                      </a:lnTo>
                      <a:lnTo>
                        <a:pt x="263" y="195"/>
                      </a:lnTo>
                      <a:lnTo>
                        <a:pt x="280" y="211"/>
                      </a:lnTo>
                      <a:lnTo>
                        <a:pt x="298" y="224"/>
                      </a:lnTo>
                      <a:lnTo>
                        <a:pt x="318" y="233"/>
                      </a:lnTo>
                      <a:lnTo>
                        <a:pt x="340" y="241"/>
                      </a:lnTo>
                      <a:lnTo>
                        <a:pt x="362" y="247"/>
                      </a:lnTo>
                      <a:lnTo>
                        <a:pt x="371" y="248"/>
                      </a:lnTo>
                      <a:lnTo>
                        <a:pt x="380" y="247"/>
                      </a:lnTo>
                      <a:lnTo>
                        <a:pt x="389" y="244"/>
                      </a:lnTo>
                      <a:lnTo>
                        <a:pt x="400" y="240"/>
                      </a:lnTo>
                      <a:lnTo>
                        <a:pt x="410" y="234"/>
                      </a:lnTo>
                      <a:lnTo>
                        <a:pt x="421" y="226"/>
                      </a:lnTo>
                      <a:lnTo>
                        <a:pt x="432" y="216"/>
                      </a:lnTo>
                      <a:lnTo>
                        <a:pt x="443" y="204"/>
                      </a:lnTo>
                      <a:lnTo>
                        <a:pt x="456" y="159"/>
                      </a:lnTo>
                      <a:lnTo>
                        <a:pt x="458" y="107"/>
                      </a:lnTo>
                      <a:lnTo>
                        <a:pt x="454" y="55"/>
                      </a:lnTo>
                      <a:lnTo>
                        <a:pt x="447" y="11"/>
                      </a:lnTo>
                      <a:lnTo>
                        <a:pt x="477" y="24"/>
                      </a:lnTo>
                      <a:lnTo>
                        <a:pt x="502" y="42"/>
                      </a:lnTo>
                      <a:lnTo>
                        <a:pt x="524" y="61"/>
                      </a:lnTo>
                      <a:lnTo>
                        <a:pt x="542" y="83"/>
                      </a:lnTo>
                      <a:lnTo>
                        <a:pt x="559" y="106"/>
                      </a:lnTo>
                      <a:lnTo>
                        <a:pt x="572" y="129"/>
                      </a:lnTo>
                      <a:lnTo>
                        <a:pt x="585" y="152"/>
                      </a:lnTo>
                      <a:lnTo>
                        <a:pt x="595" y="173"/>
                      </a:lnTo>
                      <a:lnTo>
                        <a:pt x="602" y="188"/>
                      </a:lnTo>
                      <a:lnTo>
                        <a:pt x="610" y="202"/>
                      </a:lnTo>
                      <a:lnTo>
                        <a:pt x="617" y="212"/>
                      </a:lnTo>
                      <a:lnTo>
                        <a:pt x="623" y="220"/>
                      </a:lnTo>
                      <a:lnTo>
                        <a:pt x="630" y="226"/>
                      </a:lnTo>
                      <a:lnTo>
                        <a:pt x="638" y="228"/>
                      </a:lnTo>
                      <a:lnTo>
                        <a:pt x="646" y="226"/>
                      </a:lnTo>
                      <a:lnTo>
                        <a:pt x="654" y="220"/>
                      </a:lnTo>
                      <a:lnTo>
                        <a:pt x="656" y="216"/>
                      </a:lnTo>
                      <a:lnTo>
                        <a:pt x="661" y="204"/>
                      </a:lnTo>
                      <a:lnTo>
                        <a:pt x="668" y="188"/>
                      </a:lnTo>
                      <a:lnTo>
                        <a:pt x="677" y="166"/>
                      </a:lnTo>
                      <a:lnTo>
                        <a:pt x="685" y="143"/>
                      </a:lnTo>
                      <a:lnTo>
                        <a:pt x="693" y="119"/>
                      </a:lnTo>
                      <a:lnTo>
                        <a:pt x="700" y="95"/>
                      </a:lnTo>
                      <a:lnTo>
                        <a:pt x="704" y="74"/>
                      </a:lnTo>
                      <a:lnTo>
                        <a:pt x="704" y="57"/>
                      </a:lnTo>
                      <a:lnTo>
                        <a:pt x="704" y="36"/>
                      </a:lnTo>
                      <a:lnTo>
                        <a:pt x="704" y="16"/>
                      </a:lnTo>
                      <a:lnTo>
                        <a:pt x="703" y="0"/>
                      </a:lnTo>
                      <a:lnTo>
                        <a:pt x="741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31984" name="Group 1188"/>
                <p:cNvGrpSpPr>
                  <a:grpSpLocks/>
                </p:cNvGrpSpPr>
                <p:nvPr/>
              </p:nvGrpSpPr>
              <p:grpSpPr bwMode="auto">
                <a:xfrm>
                  <a:off x="2832" y="1693"/>
                  <a:ext cx="372" cy="514"/>
                  <a:chOff x="2844" y="1693"/>
                  <a:chExt cx="372" cy="514"/>
                </a:xfrm>
              </p:grpSpPr>
              <p:sp>
                <p:nvSpPr>
                  <p:cNvPr id="31985" name="Freeform 1189"/>
                  <p:cNvSpPr>
                    <a:spLocks/>
                  </p:cNvSpPr>
                  <p:nvPr/>
                </p:nvSpPr>
                <p:spPr bwMode="auto">
                  <a:xfrm>
                    <a:off x="3109" y="1693"/>
                    <a:ext cx="83" cy="74"/>
                  </a:xfrm>
                  <a:custGeom>
                    <a:avLst/>
                    <a:gdLst>
                      <a:gd name="T0" fmla="*/ 1 w 166"/>
                      <a:gd name="T1" fmla="*/ 2 h 148"/>
                      <a:gd name="T2" fmla="*/ 1 w 166"/>
                      <a:gd name="T3" fmla="*/ 1 h 148"/>
                      <a:gd name="T4" fmla="*/ 1 w 166"/>
                      <a:gd name="T5" fmla="*/ 1 h 148"/>
                      <a:gd name="T6" fmla="*/ 1 w 166"/>
                      <a:gd name="T7" fmla="*/ 1 h 148"/>
                      <a:gd name="T8" fmla="*/ 1 w 166"/>
                      <a:gd name="T9" fmla="*/ 1 h 148"/>
                      <a:gd name="T10" fmla="*/ 1 w 166"/>
                      <a:gd name="T11" fmla="*/ 1 h 148"/>
                      <a:gd name="T12" fmla="*/ 1 w 166"/>
                      <a:gd name="T13" fmla="*/ 1 h 148"/>
                      <a:gd name="T14" fmla="*/ 1 w 166"/>
                      <a:gd name="T15" fmla="*/ 1 h 148"/>
                      <a:gd name="T16" fmla="*/ 1 w 166"/>
                      <a:gd name="T17" fmla="*/ 1 h 148"/>
                      <a:gd name="T18" fmla="*/ 1 w 166"/>
                      <a:gd name="T19" fmla="*/ 1 h 148"/>
                      <a:gd name="T20" fmla="*/ 1 w 166"/>
                      <a:gd name="T21" fmla="*/ 1 h 148"/>
                      <a:gd name="T22" fmla="*/ 1 w 166"/>
                      <a:gd name="T23" fmla="*/ 1 h 148"/>
                      <a:gd name="T24" fmla="*/ 3 w 166"/>
                      <a:gd name="T25" fmla="*/ 1 h 148"/>
                      <a:gd name="T26" fmla="*/ 3 w 166"/>
                      <a:gd name="T27" fmla="*/ 1 h 148"/>
                      <a:gd name="T28" fmla="*/ 3 w 166"/>
                      <a:gd name="T29" fmla="*/ 1 h 148"/>
                      <a:gd name="T30" fmla="*/ 1 w 166"/>
                      <a:gd name="T31" fmla="*/ 1 h 148"/>
                      <a:gd name="T32" fmla="*/ 1 w 166"/>
                      <a:gd name="T33" fmla="*/ 2 h 148"/>
                      <a:gd name="T34" fmla="*/ 3 w 166"/>
                      <a:gd name="T35" fmla="*/ 2 h 148"/>
                      <a:gd name="T36" fmla="*/ 3 w 166"/>
                      <a:gd name="T37" fmla="*/ 1 h 148"/>
                      <a:gd name="T38" fmla="*/ 3 w 166"/>
                      <a:gd name="T39" fmla="*/ 1 h 148"/>
                      <a:gd name="T40" fmla="*/ 3 w 166"/>
                      <a:gd name="T41" fmla="*/ 1 h 148"/>
                      <a:gd name="T42" fmla="*/ 3 w 166"/>
                      <a:gd name="T43" fmla="*/ 1 h 148"/>
                      <a:gd name="T44" fmla="*/ 3 w 166"/>
                      <a:gd name="T45" fmla="*/ 1 h 148"/>
                      <a:gd name="T46" fmla="*/ 3 w 166"/>
                      <a:gd name="T47" fmla="*/ 1 h 148"/>
                      <a:gd name="T48" fmla="*/ 3 w 166"/>
                      <a:gd name="T49" fmla="*/ 1 h 148"/>
                      <a:gd name="T50" fmla="*/ 3 w 166"/>
                      <a:gd name="T51" fmla="*/ 1 h 148"/>
                      <a:gd name="T52" fmla="*/ 3 w 166"/>
                      <a:gd name="T53" fmla="*/ 1 h 148"/>
                      <a:gd name="T54" fmla="*/ 3 w 166"/>
                      <a:gd name="T55" fmla="*/ 1 h 148"/>
                      <a:gd name="T56" fmla="*/ 3 w 166"/>
                      <a:gd name="T57" fmla="*/ 1 h 148"/>
                      <a:gd name="T58" fmla="*/ 1 w 166"/>
                      <a:gd name="T59" fmla="*/ 0 h 148"/>
                      <a:gd name="T60" fmla="*/ 1 w 166"/>
                      <a:gd name="T61" fmla="*/ 0 h 148"/>
                      <a:gd name="T62" fmla="*/ 1 w 166"/>
                      <a:gd name="T63" fmla="*/ 1 h 148"/>
                      <a:gd name="T64" fmla="*/ 1 w 166"/>
                      <a:gd name="T65" fmla="*/ 1 h 148"/>
                      <a:gd name="T66" fmla="*/ 1 w 166"/>
                      <a:gd name="T67" fmla="*/ 1 h 148"/>
                      <a:gd name="T68" fmla="*/ 1 w 166"/>
                      <a:gd name="T69" fmla="*/ 1 h 148"/>
                      <a:gd name="T70" fmla="*/ 1 w 166"/>
                      <a:gd name="T71" fmla="*/ 1 h 148"/>
                      <a:gd name="T72" fmla="*/ 1 w 166"/>
                      <a:gd name="T73" fmla="*/ 1 h 148"/>
                      <a:gd name="T74" fmla="*/ 1 w 166"/>
                      <a:gd name="T75" fmla="*/ 1 h 148"/>
                      <a:gd name="T76" fmla="*/ 1 w 166"/>
                      <a:gd name="T77" fmla="*/ 1 h 148"/>
                      <a:gd name="T78" fmla="*/ 1 w 166"/>
                      <a:gd name="T79" fmla="*/ 1 h 148"/>
                      <a:gd name="T80" fmla="*/ 1 w 166"/>
                      <a:gd name="T81" fmla="*/ 1 h 148"/>
                      <a:gd name="T82" fmla="*/ 0 w 166"/>
                      <a:gd name="T83" fmla="*/ 1 h 148"/>
                      <a:gd name="T84" fmla="*/ 1 w 166"/>
                      <a:gd name="T85" fmla="*/ 1 h 148"/>
                      <a:gd name="T86" fmla="*/ 1 w 166"/>
                      <a:gd name="T87" fmla="*/ 1 h 148"/>
                      <a:gd name="T88" fmla="*/ 1 w 166"/>
                      <a:gd name="T89" fmla="*/ 1 h 148"/>
                      <a:gd name="T90" fmla="*/ 1 w 166"/>
                      <a:gd name="T91" fmla="*/ 1 h 148"/>
                      <a:gd name="T92" fmla="*/ 1 w 166"/>
                      <a:gd name="T93" fmla="*/ 2 h 148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166"/>
                      <a:gd name="T142" fmla="*/ 0 h 148"/>
                      <a:gd name="T143" fmla="*/ 166 w 166"/>
                      <a:gd name="T144" fmla="*/ 148 h 148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166" h="148">
                        <a:moveTo>
                          <a:pt x="70" y="129"/>
                        </a:moveTo>
                        <a:lnTo>
                          <a:pt x="68" y="113"/>
                        </a:lnTo>
                        <a:lnTo>
                          <a:pt x="66" y="94"/>
                        </a:lnTo>
                        <a:lnTo>
                          <a:pt x="64" y="77"/>
                        </a:lnTo>
                        <a:lnTo>
                          <a:pt x="60" y="66"/>
                        </a:lnTo>
                        <a:lnTo>
                          <a:pt x="63" y="63"/>
                        </a:lnTo>
                        <a:lnTo>
                          <a:pt x="68" y="56"/>
                        </a:lnTo>
                        <a:lnTo>
                          <a:pt x="78" y="48"/>
                        </a:lnTo>
                        <a:lnTo>
                          <a:pt x="88" y="40"/>
                        </a:lnTo>
                        <a:lnTo>
                          <a:pt x="101" y="34"/>
                        </a:lnTo>
                        <a:lnTo>
                          <a:pt x="112" y="31"/>
                        </a:lnTo>
                        <a:lnTo>
                          <a:pt x="124" y="33"/>
                        </a:lnTo>
                        <a:lnTo>
                          <a:pt x="134" y="41"/>
                        </a:lnTo>
                        <a:lnTo>
                          <a:pt x="134" y="52"/>
                        </a:lnTo>
                        <a:lnTo>
                          <a:pt x="132" y="75"/>
                        </a:lnTo>
                        <a:lnTo>
                          <a:pt x="126" y="106"/>
                        </a:lnTo>
                        <a:lnTo>
                          <a:pt x="119" y="140"/>
                        </a:lnTo>
                        <a:lnTo>
                          <a:pt x="154" y="148"/>
                        </a:lnTo>
                        <a:lnTo>
                          <a:pt x="157" y="127"/>
                        </a:lnTo>
                        <a:lnTo>
                          <a:pt x="161" y="100"/>
                        </a:lnTo>
                        <a:lnTo>
                          <a:pt x="163" y="72"/>
                        </a:lnTo>
                        <a:lnTo>
                          <a:pt x="165" y="48"/>
                        </a:lnTo>
                        <a:lnTo>
                          <a:pt x="166" y="36"/>
                        </a:lnTo>
                        <a:lnTo>
                          <a:pt x="163" y="24"/>
                        </a:lnTo>
                        <a:lnTo>
                          <a:pt x="158" y="15"/>
                        </a:lnTo>
                        <a:lnTo>
                          <a:pt x="150" y="8"/>
                        </a:lnTo>
                        <a:lnTo>
                          <a:pt x="146" y="6"/>
                        </a:lnTo>
                        <a:lnTo>
                          <a:pt x="140" y="3"/>
                        </a:lnTo>
                        <a:lnTo>
                          <a:pt x="134" y="1"/>
                        </a:lnTo>
                        <a:lnTo>
                          <a:pt x="127" y="0"/>
                        </a:lnTo>
                        <a:lnTo>
                          <a:pt x="120" y="0"/>
                        </a:lnTo>
                        <a:lnTo>
                          <a:pt x="114" y="1"/>
                        </a:lnTo>
                        <a:lnTo>
                          <a:pt x="106" y="1"/>
                        </a:lnTo>
                        <a:lnTo>
                          <a:pt x="99" y="3"/>
                        </a:lnTo>
                        <a:lnTo>
                          <a:pt x="76" y="11"/>
                        </a:lnTo>
                        <a:lnTo>
                          <a:pt x="57" y="18"/>
                        </a:lnTo>
                        <a:lnTo>
                          <a:pt x="40" y="26"/>
                        </a:lnTo>
                        <a:lnTo>
                          <a:pt x="26" y="33"/>
                        </a:lnTo>
                        <a:lnTo>
                          <a:pt x="14" y="40"/>
                        </a:lnTo>
                        <a:lnTo>
                          <a:pt x="6" y="45"/>
                        </a:lnTo>
                        <a:lnTo>
                          <a:pt x="2" y="48"/>
                        </a:lnTo>
                        <a:lnTo>
                          <a:pt x="0" y="49"/>
                        </a:lnTo>
                        <a:lnTo>
                          <a:pt x="4" y="56"/>
                        </a:lnTo>
                        <a:lnTo>
                          <a:pt x="12" y="74"/>
                        </a:lnTo>
                        <a:lnTo>
                          <a:pt x="22" y="98"/>
                        </a:lnTo>
                        <a:lnTo>
                          <a:pt x="32" y="123"/>
                        </a:lnTo>
                        <a:lnTo>
                          <a:pt x="70" y="12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986" name="Freeform 1190"/>
                  <p:cNvSpPr>
                    <a:spLocks/>
                  </p:cNvSpPr>
                  <p:nvPr/>
                </p:nvSpPr>
                <p:spPr bwMode="auto">
                  <a:xfrm>
                    <a:off x="3121" y="1763"/>
                    <a:ext cx="65" cy="117"/>
                  </a:xfrm>
                  <a:custGeom>
                    <a:avLst/>
                    <a:gdLst>
                      <a:gd name="T0" fmla="*/ 2 w 131"/>
                      <a:gd name="T1" fmla="*/ 1 h 233"/>
                      <a:gd name="T2" fmla="*/ 1 w 131"/>
                      <a:gd name="T3" fmla="*/ 1 h 233"/>
                      <a:gd name="T4" fmla="*/ 1 w 131"/>
                      <a:gd name="T5" fmla="*/ 2 h 233"/>
                      <a:gd name="T6" fmla="*/ 1 w 131"/>
                      <a:gd name="T7" fmla="*/ 3 h 233"/>
                      <a:gd name="T8" fmla="*/ 0 w 131"/>
                      <a:gd name="T9" fmla="*/ 3 h 233"/>
                      <a:gd name="T10" fmla="*/ 0 w 131"/>
                      <a:gd name="T11" fmla="*/ 4 h 233"/>
                      <a:gd name="T12" fmla="*/ 0 w 131"/>
                      <a:gd name="T13" fmla="*/ 4 h 233"/>
                      <a:gd name="T14" fmla="*/ 0 w 131"/>
                      <a:gd name="T15" fmla="*/ 4 h 233"/>
                      <a:gd name="T16" fmla="*/ 0 w 131"/>
                      <a:gd name="T17" fmla="*/ 4 h 233"/>
                      <a:gd name="T18" fmla="*/ 0 w 131"/>
                      <a:gd name="T19" fmla="*/ 4 h 233"/>
                      <a:gd name="T20" fmla="*/ 0 w 131"/>
                      <a:gd name="T21" fmla="*/ 3 h 233"/>
                      <a:gd name="T22" fmla="*/ 0 w 131"/>
                      <a:gd name="T23" fmla="*/ 3 h 233"/>
                      <a:gd name="T24" fmla="*/ 0 w 131"/>
                      <a:gd name="T25" fmla="*/ 2 h 233"/>
                      <a:gd name="T26" fmla="*/ 1 w 131"/>
                      <a:gd name="T27" fmla="*/ 2 h 233"/>
                      <a:gd name="T28" fmla="*/ 1 w 131"/>
                      <a:gd name="T29" fmla="*/ 1 h 233"/>
                      <a:gd name="T30" fmla="*/ 1 w 131"/>
                      <a:gd name="T31" fmla="*/ 1 h 233"/>
                      <a:gd name="T32" fmla="*/ 1 w 131"/>
                      <a:gd name="T33" fmla="*/ 0 h 233"/>
                      <a:gd name="T34" fmla="*/ 2 w 131"/>
                      <a:gd name="T35" fmla="*/ 1 h 233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31"/>
                      <a:gd name="T55" fmla="*/ 0 h 233"/>
                      <a:gd name="T56" fmla="*/ 131 w 131"/>
                      <a:gd name="T57" fmla="*/ 233 h 233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31" h="233">
                        <a:moveTo>
                          <a:pt x="131" y="8"/>
                        </a:moveTo>
                        <a:lnTo>
                          <a:pt x="113" y="58"/>
                        </a:lnTo>
                        <a:lnTo>
                          <a:pt x="93" y="103"/>
                        </a:lnTo>
                        <a:lnTo>
                          <a:pt x="71" y="141"/>
                        </a:lnTo>
                        <a:lnTo>
                          <a:pt x="50" y="173"/>
                        </a:lnTo>
                        <a:lnTo>
                          <a:pt x="30" y="199"/>
                        </a:lnTo>
                        <a:lnTo>
                          <a:pt x="15" y="218"/>
                        </a:lnTo>
                        <a:lnTo>
                          <a:pt x="4" y="230"/>
                        </a:lnTo>
                        <a:lnTo>
                          <a:pt x="0" y="233"/>
                        </a:lnTo>
                        <a:lnTo>
                          <a:pt x="18" y="202"/>
                        </a:lnTo>
                        <a:lnTo>
                          <a:pt x="33" y="170"/>
                        </a:lnTo>
                        <a:lnTo>
                          <a:pt x="48" y="139"/>
                        </a:lnTo>
                        <a:lnTo>
                          <a:pt x="60" y="108"/>
                        </a:lnTo>
                        <a:lnTo>
                          <a:pt x="71" y="78"/>
                        </a:lnTo>
                        <a:lnTo>
                          <a:pt x="81" y="49"/>
                        </a:lnTo>
                        <a:lnTo>
                          <a:pt x="89" y="23"/>
                        </a:lnTo>
                        <a:lnTo>
                          <a:pt x="96" y="0"/>
                        </a:lnTo>
                        <a:lnTo>
                          <a:pt x="131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987" name="Freeform 1191"/>
                  <p:cNvSpPr>
                    <a:spLocks/>
                  </p:cNvSpPr>
                  <p:nvPr/>
                </p:nvSpPr>
                <p:spPr bwMode="auto">
                  <a:xfrm>
                    <a:off x="2972" y="1900"/>
                    <a:ext cx="244" cy="307"/>
                  </a:xfrm>
                  <a:custGeom>
                    <a:avLst/>
                    <a:gdLst>
                      <a:gd name="T0" fmla="*/ 6 w 488"/>
                      <a:gd name="T1" fmla="*/ 4 h 615"/>
                      <a:gd name="T2" fmla="*/ 7 w 488"/>
                      <a:gd name="T3" fmla="*/ 5 h 615"/>
                      <a:gd name="T4" fmla="*/ 7 w 488"/>
                      <a:gd name="T5" fmla="*/ 5 h 615"/>
                      <a:gd name="T6" fmla="*/ 7 w 488"/>
                      <a:gd name="T7" fmla="*/ 6 h 615"/>
                      <a:gd name="T8" fmla="*/ 8 w 488"/>
                      <a:gd name="T9" fmla="*/ 6 h 615"/>
                      <a:gd name="T10" fmla="*/ 8 w 488"/>
                      <a:gd name="T11" fmla="*/ 7 h 615"/>
                      <a:gd name="T12" fmla="*/ 8 w 488"/>
                      <a:gd name="T13" fmla="*/ 7 h 615"/>
                      <a:gd name="T14" fmla="*/ 8 w 488"/>
                      <a:gd name="T15" fmla="*/ 7 h 615"/>
                      <a:gd name="T16" fmla="*/ 8 w 488"/>
                      <a:gd name="T17" fmla="*/ 7 h 615"/>
                      <a:gd name="T18" fmla="*/ 7 w 488"/>
                      <a:gd name="T19" fmla="*/ 6 h 615"/>
                      <a:gd name="T20" fmla="*/ 7 w 488"/>
                      <a:gd name="T21" fmla="*/ 5 h 615"/>
                      <a:gd name="T22" fmla="*/ 6 w 488"/>
                      <a:gd name="T23" fmla="*/ 5 h 615"/>
                      <a:gd name="T24" fmla="*/ 5 w 488"/>
                      <a:gd name="T25" fmla="*/ 4 h 615"/>
                      <a:gd name="T26" fmla="*/ 5 w 488"/>
                      <a:gd name="T27" fmla="*/ 4 h 615"/>
                      <a:gd name="T28" fmla="*/ 5 w 488"/>
                      <a:gd name="T29" fmla="*/ 3 h 615"/>
                      <a:gd name="T30" fmla="*/ 4 w 488"/>
                      <a:gd name="T31" fmla="*/ 3 h 615"/>
                      <a:gd name="T32" fmla="*/ 4 w 488"/>
                      <a:gd name="T33" fmla="*/ 3 h 615"/>
                      <a:gd name="T34" fmla="*/ 4 w 488"/>
                      <a:gd name="T35" fmla="*/ 3 h 615"/>
                      <a:gd name="T36" fmla="*/ 4 w 488"/>
                      <a:gd name="T37" fmla="*/ 4 h 615"/>
                      <a:gd name="T38" fmla="*/ 3 w 488"/>
                      <a:gd name="T39" fmla="*/ 4 h 615"/>
                      <a:gd name="T40" fmla="*/ 3 w 488"/>
                      <a:gd name="T41" fmla="*/ 5 h 615"/>
                      <a:gd name="T42" fmla="*/ 2 w 488"/>
                      <a:gd name="T43" fmla="*/ 7 h 615"/>
                      <a:gd name="T44" fmla="*/ 1 w 488"/>
                      <a:gd name="T45" fmla="*/ 8 h 615"/>
                      <a:gd name="T46" fmla="*/ 1 w 488"/>
                      <a:gd name="T47" fmla="*/ 9 h 615"/>
                      <a:gd name="T48" fmla="*/ 1 w 488"/>
                      <a:gd name="T49" fmla="*/ 8 h 615"/>
                      <a:gd name="T50" fmla="*/ 1 w 488"/>
                      <a:gd name="T51" fmla="*/ 7 h 615"/>
                      <a:gd name="T52" fmla="*/ 2 w 488"/>
                      <a:gd name="T53" fmla="*/ 6 h 615"/>
                      <a:gd name="T54" fmla="*/ 2 w 488"/>
                      <a:gd name="T55" fmla="*/ 5 h 615"/>
                      <a:gd name="T56" fmla="*/ 3 w 488"/>
                      <a:gd name="T57" fmla="*/ 4 h 615"/>
                      <a:gd name="T58" fmla="*/ 4 w 488"/>
                      <a:gd name="T59" fmla="*/ 3 h 615"/>
                      <a:gd name="T60" fmla="*/ 4 w 488"/>
                      <a:gd name="T61" fmla="*/ 1 h 615"/>
                      <a:gd name="T62" fmla="*/ 4 w 488"/>
                      <a:gd name="T63" fmla="*/ 0 h 615"/>
                      <a:gd name="T64" fmla="*/ 5 w 488"/>
                      <a:gd name="T65" fmla="*/ 0 h 615"/>
                      <a:gd name="T66" fmla="*/ 5 w 488"/>
                      <a:gd name="T67" fmla="*/ 0 h 615"/>
                      <a:gd name="T68" fmla="*/ 5 w 488"/>
                      <a:gd name="T69" fmla="*/ 1 h 615"/>
                      <a:gd name="T70" fmla="*/ 5 w 488"/>
                      <a:gd name="T71" fmla="*/ 2 h 615"/>
                      <a:gd name="T72" fmla="*/ 5 w 488"/>
                      <a:gd name="T73" fmla="*/ 3 h 615"/>
                      <a:gd name="T74" fmla="*/ 5 w 488"/>
                      <a:gd name="T75" fmla="*/ 3 h 615"/>
                      <a:gd name="T76" fmla="*/ 6 w 488"/>
                      <a:gd name="T77" fmla="*/ 4 h 615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w 488"/>
                      <a:gd name="T118" fmla="*/ 0 h 615"/>
                      <a:gd name="T119" fmla="*/ 488 w 488"/>
                      <a:gd name="T120" fmla="*/ 615 h 615"/>
                    </a:gdLst>
                    <a:ahLst/>
                    <a:cxnLst>
                      <a:cxn ang="T78">
                        <a:pos x="T0" y="T1"/>
                      </a:cxn>
                      <a:cxn ang="T79">
                        <a:pos x="T2" y="T3"/>
                      </a:cxn>
                      <a:cxn ang="T80">
                        <a:pos x="T4" y="T5"/>
                      </a:cxn>
                      <a:cxn ang="T81">
                        <a:pos x="T6" y="T7"/>
                      </a:cxn>
                      <a:cxn ang="T82">
                        <a:pos x="T8" y="T9"/>
                      </a:cxn>
                      <a:cxn ang="T83">
                        <a:pos x="T10" y="T11"/>
                      </a:cxn>
                      <a:cxn ang="T84">
                        <a:pos x="T12" y="T13"/>
                      </a:cxn>
                      <a:cxn ang="T85">
                        <a:pos x="T14" y="T15"/>
                      </a:cxn>
                      <a:cxn ang="T86">
                        <a:pos x="T16" y="T17"/>
                      </a:cxn>
                      <a:cxn ang="T87">
                        <a:pos x="T18" y="T19"/>
                      </a:cxn>
                      <a:cxn ang="T88">
                        <a:pos x="T20" y="T21"/>
                      </a:cxn>
                      <a:cxn ang="T89">
                        <a:pos x="T22" y="T23"/>
                      </a:cxn>
                      <a:cxn ang="T90">
                        <a:pos x="T24" y="T25"/>
                      </a:cxn>
                      <a:cxn ang="T91">
                        <a:pos x="T26" y="T27"/>
                      </a:cxn>
                      <a:cxn ang="T92">
                        <a:pos x="T28" y="T29"/>
                      </a:cxn>
                      <a:cxn ang="T93">
                        <a:pos x="T30" y="T31"/>
                      </a:cxn>
                      <a:cxn ang="T94">
                        <a:pos x="T32" y="T33"/>
                      </a:cxn>
                      <a:cxn ang="T95">
                        <a:pos x="T34" y="T35"/>
                      </a:cxn>
                      <a:cxn ang="T96">
                        <a:pos x="T36" y="T37"/>
                      </a:cxn>
                      <a:cxn ang="T97">
                        <a:pos x="T38" y="T39"/>
                      </a:cxn>
                      <a:cxn ang="T98">
                        <a:pos x="T40" y="T41"/>
                      </a:cxn>
                      <a:cxn ang="T99">
                        <a:pos x="T42" y="T43"/>
                      </a:cxn>
                      <a:cxn ang="T100">
                        <a:pos x="T44" y="T45"/>
                      </a:cxn>
                      <a:cxn ang="T101">
                        <a:pos x="T46" y="T47"/>
                      </a:cxn>
                      <a:cxn ang="T102">
                        <a:pos x="T48" y="T49"/>
                      </a:cxn>
                      <a:cxn ang="T103">
                        <a:pos x="T50" y="T51"/>
                      </a:cxn>
                      <a:cxn ang="T104">
                        <a:pos x="T52" y="T53"/>
                      </a:cxn>
                      <a:cxn ang="T105">
                        <a:pos x="T54" y="T55"/>
                      </a:cxn>
                      <a:cxn ang="T106">
                        <a:pos x="T56" y="T57"/>
                      </a:cxn>
                      <a:cxn ang="T107">
                        <a:pos x="T58" y="T59"/>
                      </a:cxn>
                      <a:cxn ang="T108">
                        <a:pos x="T60" y="T61"/>
                      </a:cxn>
                      <a:cxn ang="T109">
                        <a:pos x="T62" y="T63"/>
                      </a:cxn>
                      <a:cxn ang="T110">
                        <a:pos x="T64" y="T65"/>
                      </a:cxn>
                      <a:cxn ang="T111">
                        <a:pos x="T66" y="T67"/>
                      </a:cxn>
                      <a:cxn ang="T112">
                        <a:pos x="T68" y="T69"/>
                      </a:cxn>
                      <a:cxn ang="T113">
                        <a:pos x="T70" y="T71"/>
                      </a:cxn>
                      <a:cxn ang="T114">
                        <a:pos x="T72" y="T73"/>
                      </a:cxn>
                      <a:cxn ang="T115">
                        <a:pos x="T74" y="T75"/>
                      </a:cxn>
                      <a:cxn ang="T116">
                        <a:pos x="T76" y="T77"/>
                      </a:cxn>
                    </a:cxnLst>
                    <a:rect l="T117" t="T118" r="T119" b="T120"/>
                    <a:pathLst>
                      <a:path w="488" h="615">
                        <a:moveTo>
                          <a:pt x="329" y="287"/>
                        </a:moveTo>
                        <a:lnTo>
                          <a:pt x="349" y="306"/>
                        </a:lnTo>
                        <a:lnTo>
                          <a:pt x="369" y="323"/>
                        </a:lnTo>
                        <a:lnTo>
                          <a:pt x="386" y="339"/>
                        </a:lnTo>
                        <a:lnTo>
                          <a:pt x="401" y="355"/>
                        </a:lnTo>
                        <a:lnTo>
                          <a:pt x="415" y="369"/>
                        </a:lnTo>
                        <a:lnTo>
                          <a:pt x="428" y="383"/>
                        </a:lnTo>
                        <a:lnTo>
                          <a:pt x="439" y="394"/>
                        </a:lnTo>
                        <a:lnTo>
                          <a:pt x="448" y="406"/>
                        </a:lnTo>
                        <a:lnTo>
                          <a:pt x="462" y="423"/>
                        </a:lnTo>
                        <a:lnTo>
                          <a:pt x="471" y="438"/>
                        </a:lnTo>
                        <a:lnTo>
                          <a:pt x="478" y="451"/>
                        </a:lnTo>
                        <a:lnTo>
                          <a:pt x="483" y="461"/>
                        </a:lnTo>
                        <a:lnTo>
                          <a:pt x="485" y="469"/>
                        </a:lnTo>
                        <a:lnTo>
                          <a:pt x="488" y="474"/>
                        </a:lnTo>
                        <a:lnTo>
                          <a:pt x="488" y="477"/>
                        </a:lnTo>
                        <a:lnTo>
                          <a:pt x="488" y="478"/>
                        </a:lnTo>
                        <a:lnTo>
                          <a:pt x="473" y="455"/>
                        </a:lnTo>
                        <a:lnTo>
                          <a:pt x="455" y="433"/>
                        </a:lnTo>
                        <a:lnTo>
                          <a:pt x="437" y="413"/>
                        </a:lnTo>
                        <a:lnTo>
                          <a:pt x="417" y="392"/>
                        </a:lnTo>
                        <a:lnTo>
                          <a:pt x="398" y="374"/>
                        </a:lnTo>
                        <a:lnTo>
                          <a:pt x="376" y="355"/>
                        </a:lnTo>
                        <a:lnTo>
                          <a:pt x="355" y="338"/>
                        </a:lnTo>
                        <a:lnTo>
                          <a:pt x="333" y="321"/>
                        </a:lnTo>
                        <a:lnTo>
                          <a:pt x="312" y="301"/>
                        </a:lnTo>
                        <a:lnTo>
                          <a:pt x="295" y="283"/>
                        </a:lnTo>
                        <a:lnTo>
                          <a:pt x="281" y="264"/>
                        </a:lnTo>
                        <a:lnTo>
                          <a:pt x="270" y="246"/>
                        </a:lnTo>
                        <a:lnTo>
                          <a:pt x="262" y="227"/>
                        </a:lnTo>
                        <a:lnTo>
                          <a:pt x="256" y="210"/>
                        </a:lnTo>
                        <a:lnTo>
                          <a:pt x="251" y="192"/>
                        </a:lnTo>
                        <a:lnTo>
                          <a:pt x="248" y="173"/>
                        </a:lnTo>
                        <a:lnTo>
                          <a:pt x="238" y="198"/>
                        </a:lnTo>
                        <a:lnTo>
                          <a:pt x="227" y="222"/>
                        </a:lnTo>
                        <a:lnTo>
                          <a:pt x="217" y="243"/>
                        </a:lnTo>
                        <a:lnTo>
                          <a:pt x="206" y="263"/>
                        </a:lnTo>
                        <a:lnTo>
                          <a:pt x="197" y="279"/>
                        </a:lnTo>
                        <a:lnTo>
                          <a:pt x="189" y="293"/>
                        </a:lnTo>
                        <a:lnTo>
                          <a:pt x="183" y="303"/>
                        </a:lnTo>
                        <a:lnTo>
                          <a:pt x="179" y="309"/>
                        </a:lnTo>
                        <a:lnTo>
                          <a:pt x="137" y="362"/>
                        </a:lnTo>
                        <a:lnTo>
                          <a:pt x="102" y="416"/>
                        </a:lnTo>
                        <a:lnTo>
                          <a:pt x="72" y="467"/>
                        </a:lnTo>
                        <a:lnTo>
                          <a:pt x="46" y="514"/>
                        </a:lnTo>
                        <a:lnTo>
                          <a:pt x="26" y="556"/>
                        </a:lnTo>
                        <a:lnTo>
                          <a:pt x="12" y="587"/>
                        </a:lnTo>
                        <a:lnTo>
                          <a:pt x="4" y="609"/>
                        </a:lnTo>
                        <a:lnTo>
                          <a:pt x="0" y="615"/>
                        </a:lnTo>
                        <a:lnTo>
                          <a:pt x="11" y="573"/>
                        </a:lnTo>
                        <a:lnTo>
                          <a:pt x="22" y="534"/>
                        </a:lnTo>
                        <a:lnTo>
                          <a:pt x="34" y="498"/>
                        </a:lnTo>
                        <a:lnTo>
                          <a:pt x="49" y="463"/>
                        </a:lnTo>
                        <a:lnTo>
                          <a:pt x="65" y="430"/>
                        </a:lnTo>
                        <a:lnTo>
                          <a:pt x="84" y="395"/>
                        </a:lnTo>
                        <a:lnTo>
                          <a:pt x="109" y="361"/>
                        </a:lnTo>
                        <a:lnTo>
                          <a:pt x="137" y="323"/>
                        </a:lnTo>
                        <a:lnTo>
                          <a:pt x="162" y="288"/>
                        </a:lnTo>
                        <a:lnTo>
                          <a:pt x="185" y="246"/>
                        </a:lnTo>
                        <a:lnTo>
                          <a:pt x="205" y="200"/>
                        </a:lnTo>
                        <a:lnTo>
                          <a:pt x="223" y="152"/>
                        </a:lnTo>
                        <a:lnTo>
                          <a:pt x="238" y="109"/>
                        </a:lnTo>
                        <a:lnTo>
                          <a:pt x="248" y="69"/>
                        </a:lnTo>
                        <a:lnTo>
                          <a:pt x="254" y="40"/>
                        </a:lnTo>
                        <a:lnTo>
                          <a:pt x="253" y="21"/>
                        </a:lnTo>
                        <a:lnTo>
                          <a:pt x="284" y="0"/>
                        </a:lnTo>
                        <a:lnTo>
                          <a:pt x="285" y="23"/>
                        </a:lnTo>
                        <a:lnTo>
                          <a:pt x="284" y="48"/>
                        </a:lnTo>
                        <a:lnTo>
                          <a:pt x="279" y="73"/>
                        </a:lnTo>
                        <a:lnTo>
                          <a:pt x="273" y="98"/>
                        </a:lnTo>
                        <a:lnTo>
                          <a:pt x="273" y="125"/>
                        </a:lnTo>
                        <a:lnTo>
                          <a:pt x="274" y="150"/>
                        </a:lnTo>
                        <a:lnTo>
                          <a:pt x="277" y="175"/>
                        </a:lnTo>
                        <a:lnTo>
                          <a:pt x="282" y="200"/>
                        </a:lnTo>
                        <a:lnTo>
                          <a:pt x="289" y="224"/>
                        </a:lnTo>
                        <a:lnTo>
                          <a:pt x="300" y="247"/>
                        </a:lnTo>
                        <a:lnTo>
                          <a:pt x="312" y="268"/>
                        </a:lnTo>
                        <a:lnTo>
                          <a:pt x="329" y="28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988" name="Freeform 1192"/>
                  <p:cNvSpPr>
                    <a:spLocks/>
                  </p:cNvSpPr>
                  <p:nvPr/>
                </p:nvSpPr>
                <p:spPr bwMode="auto">
                  <a:xfrm>
                    <a:off x="2844" y="1878"/>
                    <a:ext cx="234" cy="100"/>
                  </a:xfrm>
                  <a:custGeom>
                    <a:avLst/>
                    <a:gdLst>
                      <a:gd name="T0" fmla="*/ 7 w 468"/>
                      <a:gd name="T1" fmla="*/ 2 h 199"/>
                      <a:gd name="T2" fmla="*/ 7 w 468"/>
                      <a:gd name="T3" fmla="*/ 2 h 199"/>
                      <a:gd name="T4" fmla="*/ 7 w 468"/>
                      <a:gd name="T5" fmla="*/ 3 h 199"/>
                      <a:gd name="T6" fmla="*/ 7 w 468"/>
                      <a:gd name="T7" fmla="*/ 3 h 199"/>
                      <a:gd name="T8" fmla="*/ 7 w 468"/>
                      <a:gd name="T9" fmla="*/ 3 h 199"/>
                      <a:gd name="T10" fmla="*/ 6 w 468"/>
                      <a:gd name="T11" fmla="*/ 3 h 199"/>
                      <a:gd name="T12" fmla="*/ 6 w 468"/>
                      <a:gd name="T13" fmla="*/ 4 h 199"/>
                      <a:gd name="T14" fmla="*/ 6 w 468"/>
                      <a:gd name="T15" fmla="*/ 4 h 199"/>
                      <a:gd name="T16" fmla="*/ 5 w 468"/>
                      <a:gd name="T17" fmla="*/ 4 h 199"/>
                      <a:gd name="T18" fmla="*/ 4 w 468"/>
                      <a:gd name="T19" fmla="*/ 4 h 199"/>
                      <a:gd name="T20" fmla="*/ 4 w 468"/>
                      <a:gd name="T21" fmla="*/ 3 h 199"/>
                      <a:gd name="T22" fmla="*/ 3 w 468"/>
                      <a:gd name="T23" fmla="*/ 3 h 199"/>
                      <a:gd name="T24" fmla="*/ 3 w 468"/>
                      <a:gd name="T25" fmla="*/ 3 h 199"/>
                      <a:gd name="T26" fmla="*/ 3 w 468"/>
                      <a:gd name="T27" fmla="*/ 3 h 199"/>
                      <a:gd name="T28" fmla="*/ 2 w 468"/>
                      <a:gd name="T29" fmla="*/ 3 h 199"/>
                      <a:gd name="T30" fmla="*/ 2 w 468"/>
                      <a:gd name="T31" fmla="*/ 3 h 199"/>
                      <a:gd name="T32" fmla="*/ 1 w 468"/>
                      <a:gd name="T33" fmla="*/ 3 h 199"/>
                      <a:gd name="T34" fmla="*/ 1 w 468"/>
                      <a:gd name="T35" fmla="*/ 3 h 199"/>
                      <a:gd name="T36" fmla="*/ 0 w 468"/>
                      <a:gd name="T37" fmla="*/ 3 h 199"/>
                      <a:gd name="T38" fmla="*/ 1 w 468"/>
                      <a:gd name="T39" fmla="*/ 3 h 199"/>
                      <a:gd name="T40" fmla="*/ 1 w 468"/>
                      <a:gd name="T41" fmla="*/ 3 h 199"/>
                      <a:gd name="T42" fmla="*/ 1 w 468"/>
                      <a:gd name="T43" fmla="*/ 3 h 199"/>
                      <a:gd name="T44" fmla="*/ 1 w 468"/>
                      <a:gd name="T45" fmla="*/ 2 h 199"/>
                      <a:gd name="T46" fmla="*/ 2 w 468"/>
                      <a:gd name="T47" fmla="*/ 3 h 199"/>
                      <a:gd name="T48" fmla="*/ 3 w 468"/>
                      <a:gd name="T49" fmla="*/ 3 h 199"/>
                      <a:gd name="T50" fmla="*/ 3 w 468"/>
                      <a:gd name="T51" fmla="*/ 3 h 199"/>
                      <a:gd name="T52" fmla="*/ 4 w 468"/>
                      <a:gd name="T53" fmla="*/ 3 h 199"/>
                      <a:gd name="T54" fmla="*/ 5 w 468"/>
                      <a:gd name="T55" fmla="*/ 3 h 199"/>
                      <a:gd name="T56" fmla="*/ 6 w 468"/>
                      <a:gd name="T57" fmla="*/ 3 h 199"/>
                      <a:gd name="T58" fmla="*/ 6 w 468"/>
                      <a:gd name="T59" fmla="*/ 3 h 199"/>
                      <a:gd name="T60" fmla="*/ 7 w 468"/>
                      <a:gd name="T61" fmla="*/ 3 h 199"/>
                      <a:gd name="T62" fmla="*/ 7 w 468"/>
                      <a:gd name="T63" fmla="*/ 2 h 199"/>
                      <a:gd name="T64" fmla="*/ 6 w 468"/>
                      <a:gd name="T65" fmla="*/ 2 h 199"/>
                      <a:gd name="T66" fmla="*/ 6 w 468"/>
                      <a:gd name="T67" fmla="*/ 2 h 199"/>
                      <a:gd name="T68" fmla="*/ 6 w 468"/>
                      <a:gd name="T69" fmla="*/ 2 h 199"/>
                      <a:gd name="T70" fmla="*/ 6 w 468"/>
                      <a:gd name="T71" fmla="*/ 1 h 199"/>
                      <a:gd name="T72" fmla="*/ 6 w 468"/>
                      <a:gd name="T73" fmla="*/ 0 h 199"/>
                      <a:gd name="T74" fmla="*/ 6 w 468"/>
                      <a:gd name="T75" fmla="*/ 1 h 199"/>
                      <a:gd name="T76" fmla="*/ 6 w 468"/>
                      <a:gd name="T77" fmla="*/ 1 h 199"/>
                      <a:gd name="T78" fmla="*/ 7 w 468"/>
                      <a:gd name="T79" fmla="*/ 2 h 199"/>
                      <a:gd name="T80" fmla="*/ 7 w 468"/>
                      <a:gd name="T81" fmla="*/ 2 h 199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468"/>
                      <a:gd name="T124" fmla="*/ 0 h 199"/>
                      <a:gd name="T125" fmla="*/ 468 w 468"/>
                      <a:gd name="T126" fmla="*/ 199 h 199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468" h="199">
                        <a:moveTo>
                          <a:pt x="442" y="116"/>
                        </a:moveTo>
                        <a:lnTo>
                          <a:pt x="448" y="111"/>
                        </a:lnTo>
                        <a:lnTo>
                          <a:pt x="455" y="107"/>
                        </a:lnTo>
                        <a:lnTo>
                          <a:pt x="462" y="102"/>
                        </a:lnTo>
                        <a:lnTo>
                          <a:pt x="468" y="98"/>
                        </a:lnTo>
                        <a:lnTo>
                          <a:pt x="448" y="147"/>
                        </a:lnTo>
                        <a:lnTo>
                          <a:pt x="436" y="154"/>
                        </a:lnTo>
                        <a:lnTo>
                          <a:pt x="423" y="161"/>
                        </a:lnTo>
                        <a:lnTo>
                          <a:pt x="410" y="168"/>
                        </a:lnTo>
                        <a:lnTo>
                          <a:pt x="398" y="175"/>
                        </a:lnTo>
                        <a:lnTo>
                          <a:pt x="385" y="181"/>
                        </a:lnTo>
                        <a:lnTo>
                          <a:pt x="374" y="185"/>
                        </a:lnTo>
                        <a:lnTo>
                          <a:pt x="361" y="190"/>
                        </a:lnTo>
                        <a:lnTo>
                          <a:pt x="348" y="193"/>
                        </a:lnTo>
                        <a:lnTo>
                          <a:pt x="334" y="197"/>
                        </a:lnTo>
                        <a:lnTo>
                          <a:pt x="321" y="198"/>
                        </a:lnTo>
                        <a:lnTo>
                          <a:pt x="306" y="199"/>
                        </a:lnTo>
                        <a:lnTo>
                          <a:pt x="290" y="199"/>
                        </a:lnTo>
                        <a:lnTo>
                          <a:pt x="273" y="197"/>
                        </a:lnTo>
                        <a:lnTo>
                          <a:pt x="255" y="194"/>
                        </a:lnTo>
                        <a:lnTo>
                          <a:pt x="237" y="190"/>
                        </a:lnTo>
                        <a:lnTo>
                          <a:pt x="216" y="184"/>
                        </a:lnTo>
                        <a:lnTo>
                          <a:pt x="203" y="179"/>
                        </a:lnTo>
                        <a:lnTo>
                          <a:pt x="189" y="175"/>
                        </a:lnTo>
                        <a:lnTo>
                          <a:pt x="177" y="170"/>
                        </a:lnTo>
                        <a:lnTo>
                          <a:pt x="163" y="166"/>
                        </a:lnTo>
                        <a:lnTo>
                          <a:pt x="150" y="161"/>
                        </a:lnTo>
                        <a:lnTo>
                          <a:pt x="136" y="158"/>
                        </a:lnTo>
                        <a:lnTo>
                          <a:pt x="124" y="153"/>
                        </a:lnTo>
                        <a:lnTo>
                          <a:pt x="110" y="150"/>
                        </a:lnTo>
                        <a:lnTo>
                          <a:pt x="96" y="146"/>
                        </a:lnTo>
                        <a:lnTo>
                          <a:pt x="83" y="143"/>
                        </a:lnTo>
                        <a:lnTo>
                          <a:pt x="70" y="140"/>
                        </a:lnTo>
                        <a:lnTo>
                          <a:pt x="56" y="138"/>
                        </a:lnTo>
                        <a:lnTo>
                          <a:pt x="42" y="136"/>
                        </a:lnTo>
                        <a:lnTo>
                          <a:pt x="28" y="135"/>
                        </a:lnTo>
                        <a:lnTo>
                          <a:pt x="14" y="133"/>
                        </a:lnTo>
                        <a:lnTo>
                          <a:pt x="0" y="133"/>
                        </a:lnTo>
                        <a:lnTo>
                          <a:pt x="2" y="133"/>
                        </a:lnTo>
                        <a:lnTo>
                          <a:pt x="4" y="132"/>
                        </a:lnTo>
                        <a:lnTo>
                          <a:pt x="7" y="131"/>
                        </a:lnTo>
                        <a:lnTo>
                          <a:pt x="13" y="130"/>
                        </a:lnTo>
                        <a:lnTo>
                          <a:pt x="20" y="129"/>
                        </a:lnTo>
                        <a:lnTo>
                          <a:pt x="29" y="129"/>
                        </a:lnTo>
                        <a:lnTo>
                          <a:pt x="41" y="128"/>
                        </a:lnTo>
                        <a:lnTo>
                          <a:pt x="55" y="128"/>
                        </a:lnTo>
                        <a:lnTo>
                          <a:pt x="70" y="129"/>
                        </a:lnTo>
                        <a:lnTo>
                          <a:pt x="88" y="130"/>
                        </a:lnTo>
                        <a:lnTo>
                          <a:pt x="109" y="133"/>
                        </a:lnTo>
                        <a:lnTo>
                          <a:pt x="132" y="137"/>
                        </a:lnTo>
                        <a:lnTo>
                          <a:pt x="157" y="143"/>
                        </a:lnTo>
                        <a:lnTo>
                          <a:pt x="186" y="150"/>
                        </a:lnTo>
                        <a:lnTo>
                          <a:pt x="218" y="159"/>
                        </a:lnTo>
                        <a:lnTo>
                          <a:pt x="253" y="169"/>
                        </a:lnTo>
                        <a:lnTo>
                          <a:pt x="273" y="173"/>
                        </a:lnTo>
                        <a:lnTo>
                          <a:pt x="293" y="173"/>
                        </a:lnTo>
                        <a:lnTo>
                          <a:pt x="313" y="171"/>
                        </a:lnTo>
                        <a:lnTo>
                          <a:pt x="332" y="168"/>
                        </a:lnTo>
                        <a:lnTo>
                          <a:pt x="352" y="162"/>
                        </a:lnTo>
                        <a:lnTo>
                          <a:pt x="371" y="155"/>
                        </a:lnTo>
                        <a:lnTo>
                          <a:pt x="390" y="147"/>
                        </a:lnTo>
                        <a:lnTo>
                          <a:pt x="408" y="137"/>
                        </a:lnTo>
                        <a:lnTo>
                          <a:pt x="399" y="132"/>
                        </a:lnTo>
                        <a:lnTo>
                          <a:pt x="391" y="126"/>
                        </a:lnTo>
                        <a:lnTo>
                          <a:pt x="384" y="120"/>
                        </a:lnTo>
                        <a:lnTo>
                          <a:pt x="377" y="113"/>
                        </a:lnTo>
                        <a:lnTo>
                          <a:pt x="371" y="105"/>
                        </a:lnTo>
                        <a:lnTo>
                          <a:pt x="367" y="95"/>
                        </a:lnTo>
                        <a:lnTo>
                          <a:pt x="362" y="85"/>
                        </a:lnTo>
                        <a:lnTo>
                          <a:pt x="359" y="75"/>
                        </a:lnTo>
                        <a:lnTo>
                          <a:pt x="358" y="50"/>
                        </a:lnTo>
                        <a:lnTo>
                          <a:pt x="364" y="26"/>
                        </a:lnTo>
                        <a:lnTo>
                          <a:pt x="372" y="7"/>
                        </a:lnTo>
                        <a:lnTo>
                          <a:pt x="376" y="0"/>
                        </a:lnTo>
                        <a:lnTo>
                          <a:pt x="375" y="7"/>
                        </a:lnTo>
                        <a:lnTo>
                          <a:pt x="372" y="19"/>
                        </a:lnTo>
                        <a:lnTo>
                          <a:pt x="372" y="35"/>
                        </a:lnTo>
                        <a:lnTo>
                          <a:pt x="376" y="54"/>
                        </a:lnTo>
                        <a:lnTo>
                          <a:pt x="383" y="72"/>
                        </a:lnTo>
                        <a:lnTo>
                          <a:pt x="394" y="91"/>
                        </a:lnTo>
                        <a:lnTo>
                          <a:pt x="414" y="106"/>
                        </a:lnTo>
                        <a:lnTo>
                          <a:pt x="442" y="1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1930" name="Group 1193"/>
            <p:cNvGrpSpPr>
              <a:grpSpLocks/>
            </p:cNvGrpSpPr>
            <p:nvPr/>
          </p:nvGrpSpPr>
          <p:grpSpPr bwMode="auto">
            <a:xfrm rot="19024848" flipV="1">
              <a:off x="3923" y="1934"/>
              <a:ext cx="541" cy="608"/>
              <a:chOff x="3491" y="1693"/>
              <a:chExt cx="541" cy="608"/>
            </a:xfrm>
          </p:grpSpPr>
          <p:sp>
            <p:nvSpPr>
              <p:cNvPr id="31971" name="Freeform 1194"/>
              <p:cNvSpPr>
                <a:spLocks/>
              </p:cNvSpPr>
              <p:nvPr/>
            </p:nvSpPr>
            <p:spPr bwMode="auto">
              <a:xfrm>
                <a:off x="3809" y="1695"/>
                <a:ext cx="79" cy="206"/>
              </a:xfrm>
              <a:custGeom>
                <a:avLst/>
                <a:gdLst>
                  <a:gd name="T0" fmla="*/ 1 w 79"/>
                  <a:gd name="T1" fmla="*/ 197 h 206"/>
                  <a:gd name="T2" fmla="*/ 49 w 79"/>
                  <a:gd name="T3" fmla="*/ 73 h 206"/>
                  <a:gd name="T4" fmla="*/ 29 w 79"/>
                  <a:gd name="T5" fmla="*/ 57 h 206"/>
                  <a:gd name="T6" fmla="*/ 31 w 79"/>
                  <a:gd name="T7" fmla="*/ 33 h 206"/>
                  <a:gd name="T8" fmla="*/ 73 w 79"/>
                  <a:gd name="T9" fmla="*/ 9 h 206"/>
                  <a:gd name="T10" fmla="*/ 65 w 79"/>
                  <a:gd name="T11" fmla="*/ 85 h 206"/>
                  <a:gd name="T12" fmla="*/ 53 w 79"/>
                  <a:gd name="T13" fmla="*/ 125 h 206"/>
                  <a:gd name="T14" fmla="*/ 1 w 79"/>
                  <a:gd name="T15" fmla="*/ 197 h 2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9"/>
                  <a:gd name="T25" fmla="*/ 0 h 206"/>
                  <a:gd name="T26" fmla="*/ 79 w 79"/>
                  <a:gd name="T27" fmla="*/ 206 h 20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9" h="206">
                    <a:moveTo>
                      <a:pt x="1" y="197"/>
                    </a:moveTo>
                    <a:cubicBezTo>
                      <a:pt x="0" y="188"/>
                      <a:pt x="44" y="96"/>
                      <a:pt x="49" y="73"/>
                    </a:cubicBezTo>
                    <a:cubicBezTo>
                      <a:pt x="54" y="50"/>
                      <a:pt x="32" y="64"/>
                      <a:pt x="29" y="57"/>
                    </a:cubicBezTo>
                    <a:cubicBezTo>
                      <a:pt x="26" y="50"/>
                      <a:pt x="24" y="41"/>
                      <a:pt x="31" y="33"/>
                    </a:cubicBezTo>
                    <a:cubicBezTo>
                      <a:pt x="38" y="25"/>
                      <a:pt x="67" y="0"/>
                      <a:pt x="73" y="9"/>
                    </a:cubicBezTo>
                    <a:cubicBezTo>
                      <a:pt x="79" y="18"/>
                      <a:pt x="68" y="66"/>
                      <a:pt x="65" y="85"/>
                    </a:cubicBezTo>
                    <a:cubicBezTo>
                      <a:pt x="62" y="104"/>
                      <a:pt x="64" y="106"/>
                      <a:pt x="53" y="125"/>
                    </a:cubicBezTo>
                    <a:cubicBezTo>
                      <a:pt x="42" y="144"/>
                      <a:pt x="2" y="206"/>
                      <a:pt x="1" y="197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72" name="Freeform 1195"/>
              <p:cNvSpPr>
                <a:spLocks/>
              </p:cNvSpPr>
              <p:nvPr/>
            </p:nvSpPr>
            <p:spPr bwMode="auto">
              <a:xfrm>
                <a:off x="3512" y="1806"/>
                <a:ext cx="508" cy="447"/>
              </a:xfrm>
              <a:custGeom>
                <a:avLst/>
                <a:gdLst>
                  <a:gd name="T0" fmla="*/ 328 w 508"/>
                  <a:gd name="T1" fmla="*/ 66 h 447"/>
                  <a:gd name="T2" fmla="*/ 280 w 508"/>
                  <a:gd name="T3" fmla="*/ 66 h 447"/>
                  <a:gd name="T4" fmla="*/ 234 w 508"/>
                  <a:gd name="T5" fmla="*/ 2 h 447"/>
                  <a:gd name="T6" fmla="*/ 198 w 508"/>
                  <a:gd name="T7" fmla="*/ 78 h 447"/>
                  <a:gd name="T8" fmla="*/ 138 w 508"/>
                  <a:gd name="T9" fmla="*/ 82 h 447"/>
                  <a:gd name="T10" fmla="*/ 94 w 508"/>
                  <a:gd name="T11" fmla="*/ 46 h 447"/>
                  <a:gd name="T12" fmla="*/ 82 w 508"/>
                  <a:gd name="T13" fmla="*/ 30 h 447"/>
                  <a:gd name="T14" fmla="*/ 62 w 508"/>
                  <a:gd name="T15" fmla="*/ 78 h 447"/>
                  <a:gd name="T16" fmla="*/ 14 w 508"/>
                  <a:gd name="T17" fmla="*/ 126 h 447"/>
                  <a:gd name="T18" fmla="*/ 6 w 508"/>
                  <a:gd name="T19" fmla="*/ 130 h 447"/>
                  <a:gd name="T20" fmla="*/ 50 w 508"/>
                  <a:gd name="T21" fmla="*/ 182 h 447"/>
                  <a:gd name="T22" fmla="*/ 82 w 508"/>
                  <a:gd name="T23" fmla="*/ 238 h 447"/>
                  <a:gd name="T24" fmla="*/ 136 w 508"/>
                  <a:gd name="T25" fmla="*/ 210 h 447"/>
                  <a:gd name="T26" fmla="*/ 158 w 508"/>
                  <a:gd name="T27" fmla="*/ 282 h 447"/>
                  <a:gd name="T28" fmla="*/ 118 w 508"/>
                  <a:gd name="T29" fmla="*/ 366 h 447"/>
                  <a:gd name="T30" fmla="*/ 158 w 508"/>
                  <a:gd name="T31" fmla="*/ 390 h 447"/>
                  <a:gd name="T32" fmla="*/ 178 w 508"/>
                  <a:gd name="T33" fmla="*/ 442 h 447"/>
                  <a:gd name="T34" fmla="*/ 210 w 508"/>
                  <a:gd name="T35" fmla="*/ 422 h 447"/>
                  <a:gd name="T36" fmla="*/ 254 w 508"/>
                  <a:gd name="T37" fmla="*/ 426 h 447"/>
                  <a:gd name="T38" fmla="*/ 270 w 508"/>
                  <a:gd name="T39" fmla="*/ 378 h 447"/>
                  <a:gd name="T40" fmla="*/ 328 w 508"/>
                  <a:gd name="T41" fmla="*/ 306 h 447"/>
                  <a:gd name="T42" fmla="*/ 378 w 508"/>
                  <a:gd name="T43" fmla="*/ 374 h 447"/>
                  <a:gd name="T44" fmla="*/ 426 w 508"/>
                  <a:gd name="T45" fmla="*/ 354 h 447"/>
                  <a:gd name="T46" fmla="*/ 486 w 508"/>
                  <a:gd name="T47" fmla="*/ 362 h 447"/>
                  <a:gd name="T48" fmla="*/ 486 w 508"/>
                  <a:gd name="T49" fmla="*/ 314 h 447"/>
                  <a:gd name="T50" fmla="*/ 498 w 508"/>
                  <a:gd name="T51" fmla="*/ 254 h 447"/>
                  <a:gd name="T52" fmla="*/ 426 w 508"/>
                  <a:gd name="T53" fmla="*/ 218 h 447"/>
                  <a:gd name="T54" fmla="*/ 414 w 508"/>
                  <a:gd name="T55" fmla="*/ 154 h 447"/>
                  <a:gd name="T56" fmla="*/ 438 w 508"/>
                  <a:gd name="T57" fmla="*/ 106 h 447"/>
                  <a:gd name="T58" fmla="*/ 370 w 508"/>
                  <a:gd name="T59" fmla="*/ 98 h 447"/>
                  <a:gd name="T60" fmla="*/ 328 w 508"/>
                  <a:gd name="T61" fmla="*/ 66 h 44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08"/>
                  <a:gd name="T94" fmla="*/ 0 h 447"/>
                  <a:gd name="T95" fmla="*/ 508 w 508"/>
                  <a:gd name="T96" fmla="*/ 447 h 44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08" h="447">
                    <a:moveTo>
                      <a:pt x="328" y="66"/>
                    </a:moveTo>
                    <a:cubicBezTo>
                      <a:pt x="312" y="64"/>
                      <a:pt x="296" y="77"/>
                      <a:pt x="280" y="66"/>
                    </a:cubicBezTo>
                    <a:cubicBezTo>
                      <a:pt x="264" y="55"/>
                      <a:pt x="248" y="0"/>
                      <a:pt x="234" y="2"/>
                    </a:cubicBezTo>
                    <a:cubicBezTo>
                      <a:pt x="220" y="4"/>
                      <a:pt x="214" y="65"/>
                      <a:pt x="198" y="78"/>
                    </a:cubicBezTo>
                    <a:cubicBezTo>
                      <a:pt x="182" y="91"/>
                      <a:pt x="155" y="87"/>
                      <a:pt x="138" y="82"/>
                    </a:cubicBezTo>
                    <a:cubicBezTo>
                      <a:pt x="121" y="77"/>
                      <a:pt x="103" y="55"/>
                      <a:pt x="94" y="46"/>
                    </a:cubicBezTo>
                    <a:cubicBezTo>
                      <a:pt x="85" y="37"/>
                      <a:pt x="87" y="25"/>
                      <a:pt x="82" y="30"/>
                    </a:cubicBezTo>
                    <a:cubicBezTo>
                      <a:pt x="77" y="35"/>
                      <a:pt x="73" y="62"/>
                      <a:pt x="62" y="78"/>
                    </a:cubicBezTo>
                    <a:cubicBezTo>
                      <a:pt x="51" y="94"/>
                      <a:pt x="23" y="117"/>
                      <a:pt x="14" y="126"/>
                    </a:cubicBezTo>
                    <a:cubicBezTo>
                      <a:pt x="5" y="135"/>
                      <a:pt x="0" y="121"/>
                      <a:pt x="6" y="130"/>
                    </a:cubicBezTo>
                    <a:cubicBezTo>
                      <a:pt x="12" y="139"/>
                      <a:pt x="37" y="164"/>
                      <a:pt x="50" y="182"/>
                    </a:cubicBezTo>
                    <a:cubicBezTo>
                      <a:pt x="63" y="200"/>
                      <a:pt x="68" y="233"/>
                      <a:pt x="82" y="238"/>
                    </a:cubicBezTo>
                    <a:cubicBezTo>
                      <a:pt x="96" y="243"/>
                      <a:pt x="123" y="203"/>
                      <a:pt x="136" y="210"/>
                    </a:cubicBezTo>
                    <a:cubicBezTo>
                      <a:pt x="149" y="217"/>
                      <a:pt x="161" y="256"/>
                      <a:pt x="158" y="282"/>
                    </a:cubicBezTo>
                    <a:cubicBezTo>
                      <a:pt x="155" y="308"/>
                      <a:pt x="118" y="348"/>
                      <a:pt x="118" y="366"/>
                    </a:cubicBezTo>
                    <a:cubicBezTo>
                      <a:pt x="118" y="384"/>
                      <a:pt x="148" y="377"/>
                      <a:pt x="158" y="390"/>
                    </a:cubicBezTo>
                    <a:cubicBezTo>
                      <a:pt x="168" y="403"/>
                      <a:pt x="169" y="437"/>
                      <a:pt x="178" y="442"/>
                    </a:cubicBezTo>
                    <a:cubicBezTo>
                      <a:pt x="187" y="447"/>
                      <a:pt x="197" y="425"/>
                      <a:pt x="210" y="422"/>
                    </a:cubicBezTo>
                    <a:cubicBezTo>
                      <a:pt x="223" y="419"/>
                      <a:pt x="244" y="433"/>
                      <a:pt x="254" y="426"/>
                    </a:cubicBezTo>
                    <a:cubicBezTo>
                      <a:pt x="264" y="419"/>
                      <a:pt x="258" y="398"/>
                      <a:pt x="270" y="378"/>
                    </a:cubicBezTo>
                    <a:cubicBezTo>
                      <a:pt x="282" y="358"/>
                      <a:pt x="310" y="307"/>
                      <a:pt x="328" y="306"/>
                    </a:cubicBezTo>
                    <a:cubicBezTo>
                      <a:pt x="346" y="305"/>
                      <a:pt x="362" y="366"/>
                      <a:pt x="378" y="374"/>
                    </a:cubicBezTo>
                    <a:cubicBezTo>
                      <a:pt x="394" y="382"/>
                      <a:pt x="408" y="356"/>
                      <a:pt x="426" y="354"/>
                    </a:cubicBezTo>
                    <a:cubicBezTo>
                      <a:pt x="444" y="352"/>
                      <a:pt x="476" y="369"/>
                      <a:pt x="486" y="362"/>
                    </a:cubicBezTo>
                    <a:cubicBezTo>
                      <a:pt x="496" y="355"/>
                      <a:pt x="484" y="332"/>
                      <a:pt x="486" y="314"/>
                    </a:cubicBezTo>
                    <a:cubicBezTo>
                      <a:pt x="488" y="296"/>
                      <a:pt x="508" y="270"/>
                      <a:pt x="498" y="254"/>
                    </a:cubicBezTo>
                    <a:cubicBezTo>
                      <a:pt x="488" y="238"/>
                      <a:pt x="440" y="235"/>
                      <a:pt x="426" y="218"/>
                    </a:cubicBezTo>
                    <a:cubicBezTo>
                      <a:pt x="412" y="201"/>
                      <a:pt x="412" y="173"/>
                      <a:pt x="414" y="154"/>
                    </a:cubicBezTo>
                    <a:cubicBezTo>
                      <a:pt x="416" y="135"/>
                      <a:pt x="445" y="115"/>
                      <a:pt x="438" y="106"/>
                    </a:cubicBezTo>
                    <a:cubicBezTo>
                      <a:pt x="431" y="97"/>
                      <a:pt x="388" y="105"/>
                      <a:pt x="370" y="98"/>
                    </a:cubicBezTo>
                    <a:cubicBezTo>
                      <a:pt x="352" y="91"/>
                      <a:pt x="337" y="73"/>
                      <a:pt x="328" y="66"/>
                    </a:cubicBezTo>
                    <a:close/>
                  </a:path>
                </a:pathLst>
              </a:cu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1973" name="Group 1196"/>
              <p:cNvGrpSpPr>
                <a:grpSpLocks/>
              </p:cNvGrpSpPr>
              <p:nvPr/>
            </p:nvGrpSpPr>
            <p:grpSpPr bwMode="auto">
              <a:xfrm>
                <a:off x="3491" y="1693"/>
                <a:ext cx="541" cy="608"/>
                <a:chOff x="2773" y="1693"/>
                <a:chExt cx="541" cy="608"/>
              </a:xfrm>
            </p:grpSpPr>
            <p:sp>
              <p:nvSpPr>
                <p:cNvPr id="31974" name="Freeform 1197"/>
                <p:cNvSpPr>
                  <a:spLocks/>
                </p:cNvSpPr>
                <p:nvPr/>
              </p:nvSpPr>
              <p:spPr bwMode="auto">
                <a:xfrm>
                  <a:off x="2773" y="1755"/>
                  <a:ext cx="541" cy="546"/>
                </a:xfrm>
                <a:custGeom>
                  <a:avLst/>
                  <a:gdLst>
                    <a:gd name="T0" fmla="*/ 12 w 1080"/>
                    <a:gd name="T1" fmla="*/ 1 h 1092"/>
                    <a:gd name="T2" fmla="*/ 11 w 1080"/>
                    <a:gd name="T3" fmla="*/ 3 h 1092"/>
                    <a:gd name="T4" fmla="*/ 9 w 1080"/>
                    <a:gd name="T5" fmla="*/ 3 h 1092"/>
                    <a:gd name="T6" fmla="*/ 8 w 1080"/>
                    <a:gd name="T7" fmla="*/ 2 h 1092"/>
                    <a:gd name="T8" fmla="*/ 7 w 1080"/>
                    <a:gd name="T9" fmla="*/ 4 h 1092"/>
                    <a:gd name="T10" fmla="*/ 5 w 1080"/>
                    <a:gd name="T11" fmla="*/ 4 h 1092"/>
                    <a:gd name="T12" fmla="*/ 4 w 1080"/>
                    <a:gd name="T13" fmla="*/ 3 h 1092"/>
                    <a:gd name="T14" fmla="*/ 2 w 1080"/>
                    <a:gd name="T15" fmla="*/ 5 h 1092"/>
                    <a:gd name="T16" fmla="*/ 2 w 1080"/>
                    <a:gd name="T17" fmla="*/ 6 h 1092"/>
                    <a:gd name="T18" fmla="*/ 4 w 1080"/>
                    <a:gd name="T19" fmla="*/ 9 h 1092"/>
                    <a:gd name="T20" fmla="*/ 6 w 1080"/>
                    <a:gd name="T21" fmla="*/ 9 h 1092"/>
                    <a:gd name="T22" fmla="*/ 6 w 1080"/>
                    <a:gd name="T23" fmla="*/ 10 h 1092"/>
                    <a:gd name="T24" fmla="*/ 5 w 1080"/>
                    <a:gd name="T25" fmla="*/ 12 h 1092"/>
                    <a:gd name="T26" fmla="*/ 6 w 1080"/>
                    <a:gd name="T27" fmla="*/ 14 h 1092"/>
                    <a:gd name="T28" fmla="*/ 7 w 1080"/>
                    <a:gd name="T29" fmla="*/ 15 h 1092"/>
                    <a:gd name="T30" fmla="*/ 9 w 1080"/>
                    <a:gd name="T31" fmla="*/ 14 h 1092"/>
                    <a:gd name="T32" fmla="*/ 10 w 1080"/>
                    <a:gd name="T33" fmla="*/ 12 h 1092"/>
                    <a:gd name="T34" fmla="*/ 11 w 1080"/>
                    <a:gd name="T35" fmla="*/ 11 h 1092"/>
                    <a:gd name="T36" fmla="*/ 13 w 1080"/>
                    <a:gd name="T37" fmla="*/ 12 h 1092"/>
                    <a:gd name="T38" fmla="*/ 13 w 1080"/>
                    <a:gd name="T39" fmla="*/ 13 h 1092"/>
                    <a:gd name="T40" fmla="*/ 15 w 1080"/>
                    <a:gd name="T41" fmla="*/ 12 h 1092"/>
                    <a:gd name="T42" fmla="*/ 16 w 1080"/>
                    <a:gd name="T43" fmla="*/ 12 h 1092"/>
                    <a:gd name="T44" fmla="*/ 16 w 1080"/>
                    <a:gd name="T45" fmla="*/ 11 h 1092"/>
                    <a:gd name="T46" fmla="*/ 16 w 1080"/>
                    <a:gd name="T47" fmla="*/ 9 h 1092"/>
                    <a:gd name="T48" fmla="*/ 15 w 1080"/>
                    <a:gd name="T49" fmla="*/ 9 h 1092"/>
                    <a:gd name="T50" fmla="*/ 14 w 1080"/>
                    <a:gd name="T51" fmla="*/ 7 h 1092"/>
                    <a:gd name="T52" fmla="*/ 15 w 1080"/>
                    <a:gd name="T53" fmla="*/ 4 h 1092"/>
                    <a:gd name="T54" fmla="*/ 13 w 1080"/>
                    <a:gd name="T55" fmla="*/ 4 h 1092"/>
                    <a:gd name="T56" fmla="*/ 12 w 1080"/>
                    <a:gd name="T57" fmla="*/ 4 h 1092"/>
                    <a:gd name="T58" fmla="*/ 13 w 1080"/>
                    <a:gd name="T59" fmla="*/ 4 h 1092"/>
                    <a:gd name="T60" fmla="*/ 15 w 1080"/>
                    <a:gd name="T61" fmla="*/ 4 h 1092"/>
                    <a:gd name="T62" fmla="*/ 16 w 1080"/>
                    <a:gd name="T63" fmla="*/ 4 h 1092"/>
                    <a:gd name="T64" fmla="*/ 14 w 1080"/>
                    <a:gd name="T65" fmla="*/ 7 h 1092"/>
                    <a:gd name="T66" fmla="*/ 16 w 1080"/>
                    <a:gd name="T67" fmla="*/ 9 h 1092"/>
                    <a:gd name="T68" fmla="*/ 17 w 1080"/>
                    <a:gd name="T69" fmla="*/ 11 h 1092"/>
                    <a:gd name="T70" fmla="*/ 16 w 1080"/>
                    <a:gd name="T71" fmla="*/ 13 h 1092"/>
                    <a:gd name="T72" fmla="*/ 14 w 1080"/>
                    <a:gd name="T73" fmla="*/ 13 h 1092"/>
                    <a:gd name="T74" fmla="*/ 13 w 1080"/>
                    <a:gd name="T75" fmla="*/ 14 h 1092"/>
                    <a:gd name="T76" fmla="*/ 12 w 1080"/>
                    <a:gd name="T77" fmla="*/ 12 h 1092"/>
                    <a:gd name="T78" fmla="*/ 10 w 1080"/>
                    <a:gd name="T79" fmla="*/ 15 h 1092"/>
                    <a:gd name="T80" fmla="*/ 8 w 1080"/>
                    <a:gd name="T81" fmla="*/ 15 h 1092"/>
                    <a:gd name="T82" fmla="*/ 6 w 1080"/>
                    <a:gd name="T83" fmla="*/ 17 h 1092"/>
                    <a:gd name="T84" fmla="*/ 5 w 1080"/>
                    <a:gd name="T85" fmla="*/ 14 h 1092"/>
                    <a:gd name="T86" fmla="*/ 5 w 1080"/>
                    <a:gd name="T87" fmla="*/ 12 h 1092"/>
                    <a:gd name="T88" fmla="*/ 5 w 1080"/>
                    <a:gd name="T89" fmla="*/ 9 h 1092"/>
                    <a:gd name="T90" fmla="*/ 3 w 1080"/>
                    <a:gd name="T91" fmla="*/ 9 h 1092"/>
                    <a:gd name="T92" fmla="*/ 1 w 1080"/>
                    <a:gd name="T93" fmla="*/ 6 h 1092"/>
                    <a:gd name="T94" fmla="*/ 2 w 1080"/>
                    <a:gd name="T95" fmla="*/ 5 h 1092"/>
                    <a:gd name="T96" fmla="*/ 3 w 1080"/>
                    <a:gd name="T97" fmla="*/ 3 h 1092"/>
                    <a:gd name="T98" fmla="*/ 5 w 1080"/>
                    <a:gd name="T99" fmla="*/ 3 h 1092"/>
                    <a:gd name="T100" fmla="*/ 7 w 1080"/>
                    <a:gd name="T101" fmla="*/ 3 h 1092"/>
                    <a:gd name="T102" fmla="*/ 8 w 1080"/>
                    <a:gd name="T103" fmla="*/ 1 h 1092"/>
                    <a:gd name="T104" fmla="*/ 9 w 1080"/>
                    <a:gd name="T105" fmla="*/ 1 h 1092"/>
                    <a:gd name="T106" fmla="*/ 10 w 1080"/>
                    <a:gd name="T107" fmla="*/ 3 h 1092"/>
                    <a:gd name="T108" fmla="*/ 11 w 1080"/>
                    <a:gd name="T109" fmla="*/ 2 h 1092"/>
                    <a:gd name="T110" fmla="*/ 12 w 1080"/>
                    <a:gd name="T111" fmla="*/ 1 h 109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080"/>
                    <a:gd name="T169" fmla="*/ 0 h 1092"/>
                    <a:gd name="T170" fmla="*/ 1080 w 1080"/>
                    <a:gd name="T171" fmla="*/ 1092 h 1092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080" h="1092">
                      <a:moveTo>
                        <a:pt x="741" y="6"/>
                      </a:moveTo>
                      <a:lnTo>
                        <a:pt x="738" y="24"/>
                      </a:lnTo>
                      <a:lnTo>
                        <a:pt x="735" y="45"/>
                      </a:lnTo>
                      <a:lnTo>
                        <a:pt x="731" y="66"/>
                      </a:lnTo>
                      <a:lnTo>
                        <a:pt x="727" y="87"/>
                      </a:lnTo>
                      <a:lnTo>
                        <a:pt x="722" y="107"/>
                      </a:lnTo>
                      <a:lnTo>
                        <a:pt x="717" y="126"/>
                      </a:lnTo>
                      <a:lnTo>
                        <a:pt x="712" y="142"/>
                      </a:lnTo>
                      <a:lnTo>
                        <a:pt x="706" y="154"/>
                      </a:lnTo>
                      <a:lnTo>
                        <a:pt x="698" y="171"/>
                      </a:lnTo>
                      <a:lnTo>
                        <a:pt x="690" y="189"/>
                      </a:lnTo>
                      <a:lnTo>
                        <a:pt x="679" y="207"/>
                      </a:lnTo>
                      <a:lnTo>
                        <a:pt x="669" y="225"/>
                      </a:lnTo>
                      <a:lnTo>
                        <a:pt x="656" y="239"/>
                      </a:lnTo>
                      <a:lnTo>
                        <a:pt x="644" y="249"/>
                      </a:lnTo>
                      <a:lnTo>
                        <a:pt x="630" y="254"/>
                      </a:lnTo>
                      <a:lnTo>
                        <a:pt x="615" y="251"/>
                      </a:lnTo>
                      <a:lnTo>
                        <a:pt x="597" y="241"/>
                      </a:lnTo>
                      <a:lnTo>
                        <a:pt x="582" y="227"/>
                      </a:lnTo>
                      <a:lnTo>
                        <a:pt x="568" y="211"/>
                      </a:lnTo>
                      <a:lnTo>
                        <a:pt x="556" y="194"/>
                      </a:lnTo>
                      <a:lnTo>
                        <a:pt x="546" y="174"/>
                      </a:lnTo>
                      <a:lnTo>
                        <a:pt x="534" y="156"/>
                      </a:lnTo>
                      <a:lnTo>
                        <a:pt x="524" y="136"/>
                      </a:lnTo>
                      <a:lnTo>
                        <a:pt x="512" y="118"/>
                      </a:lnTo>
                      <a:lnTo>
                        <a:pt x="509" y="130"/>
                      </a:lnTo>
                      <a:lnTo>
                        <a:pt x="502" y="148"/>
                      </a:lnTo>
                      <a:lnTo>
                        <a:pt x="493" y="169"/>
                      </a:lnTo>
                      <a:lnTo>
                        <a:pt x="483" y="194"/>
                      </a:lnTo>
                      <a:lnTo>
                        <a:pt x="471" y="217"/>
                      </a:lnTo>
                      <a:lnTo>
                        <a:pt x="459" y="237"/>
                      </a:lnTo>
                      <a:lnTo>
                        <a:pt x="448" y="254"/>
                      </a:lnTo>
                      <a:lnTo>
                        <a:pt x="438" y="264"/>
                      </a:lnTo>
                      <a:lnTo>
                        <a:pt x="423" y="272"/>
                      </a:lnTo>
                      <a:lnTo>
                        <a:pt x="408" y="279"/>
                      </a:lnTo>
                      <a:lnTo>
                        <a:pt x="393" y="283"/>
                      </a:lnTo>
                      <a:lnTo>
                        <a:pt x="378" y="287"/>
                      </a:lnTo>
                      <a:lnTo>
                        <a:pt x="363" y="288"/>
                      </a:lnTo>
                      <a:lnTo>
                        <a:pt x="348" y="288"/>
                      </a:lnTo>
                      <a:lnTo>
                        <a:pt x="334" y="287"/>
                      </a:lnTo>
                      <a:lnTo>
                        <a:pt x="320" y="283"/>
                      </a:lnTo>
                      <a:lnTo>
                        <a:pt x="305" y="278"/>
                      </a:lnTo>
                      <a:lnTo>
                        <a:pt x="291" y="272"/>
                      </a:lnTo>
                      <a:lnTo>
                        <a:pt x="278" y="264"/>
                      </a:lnTo>
                      <a:lnTo>
                        <a:pt x="264" y="255"/>
                      </a:lnTo>
                      <a:lnTo>
                        <a:pt x="250" y="243"/>
                      </a:lnTo>
                      <a:lnTo>
                        <a:pt x="236" y="232"/>
                      </a:lnTo>
                      <a:lnTo>
                        <a:pt x="223" y="218"/>
                      </a:lnTo>
                      <a:lnTo>
                        <a:pt x="210" y="203"/>
                      </a:lnTo>
                      <a:lnTo>
                        <a:pt x="200" y="221"/>
                      </a:lnTo>
                      <a:lnTo>
                        <a:pt x="187" y="243"/>
                      </a:lnTo>
                      <a:lnTo>
                        <a:pt x="170" y="265"/>
                      </a:lnTo>
                      <a:lnTo>
                        <a:pt x="153" y="288"/>
                      </a:lnTo>
                      <a:lnTo>
                        <a:pt x="136" y="308"/>
                      </a:lnTo>
                      <a:lnTo>
                        <a:pt x="122" y="325"/>
                      </a:lnTo>
                      <a:lnTo>
                        <a:pt x="112" y="335"/>
                      </a:lnTo>
                      <a:lnTo>
                        <a:pt x="108" y="340"/>
                      </a:lnTo>
                      <a:lnTo>
                        <a:pt x="100" y="348"/>
                      </a:lnTo>
                      <a:lnTo>
                        <a:pt x="91" y="357"/>
                      </a:lnTo>
                      <a:lnTo>
                        <a:pt x="83" y="365"/>
                      </a:lnTo>
                      <a:lnTo>
                        <a:pt x="78" y="370"/>
                      </a:lnTo>
                      <a:lnTo>
                        <a:pt x="101" y="388"/>
                      </a:lnTo>
                      <a:lnTo>
                        <a:pt x="123" y="408"/>
                      </a:lnTo>
                      <a:lnTo>
                        <a:pt x="144" y="431"/>
                      </a:lnTo>
                      <a:lnTo>
                        <a:pt x="162" y="456"/>
                      </a:lnTo>
                      <a:lnTo>
                        <a:pt x="178" y="484"/>
                      </a:lnTo>
                      <a:lnTo>
                        <a:pt x="191" y="513"/>
                      </a:lnTo>
                      <a:lnTo>
                        <a:pt x="200" y="544"/>
                      </a:lnTo>
                      <a:lnTo>
                        <a:pt x="206" y="577"/>
                      </a:lnTo>
                      <a:lnTo>
                        <a:pt x="220" y="559"/>
                      </a:lnTo>
                      <a:lnTo>
                        <a:pt x="235" y="543"/>
                      </a:lnTo>
                      <a:lnTo>
                        <a:pt x="251" y="528"/>
                      </a:lnTo>
                      <a:lnTo>
                        <a:pt x="268" y="517"/>
                      </a:lnTo>
                      <a:lnTo>
                        <a:pt x="286" y="512"/>
                      </a:lnTo>
                      <a:lnTo>
                        <a:pt x="303" y="509"/>
                      </a:lnTo>
                      <a:lnTo>
                        <a:pt x="320" y="514"/>
                      </a:lnTo>
                      <a:lnTo>
                        <a:pt x="337" y="525"/>
                      </a:lnTo>
                      <a:lnTo>
                        <a:pt x="349" y="538"/>
                      </a:lnTo>
                      <a:lnTo>
                        <a:pt x="359" y="552"/>
                      </a:lnTo>
                      <a:lnTo>
                        <a:pt x="367" y="568"/>
                      </a:lnTo>
                      <a:lnTo>
                        <a:pt x="374" y="585"/>
                      </a:lnTo>
                      <a:lnTo>
                        <a:pt x="379" y="604"/>
                      </a:lnTo>
                      <a:lnTo>
                        <a:pt x="380" y="622"/>
                      </a:lnTo>
                      <a:lnTo>
                        <a:pt x="380" y="642"/>
                      </a:lnTo>
                      <a:lnTo>
                        <a:pt x="378" y="662"/>
                      </a:lnTo>
                      <a:lnTo>
                        <a:pt x="372" y="684"/>
                      </a:lnTo>
                      <a:lnTo>
                        <a:pt x="363" y="710"/>
                      </a:lnTo>
                      <a:lnTo>
                        <a:pt x="350" y="736"/>
                      </a:lnTo>
                      <a:lnTo>
                        <a:pt x="337" y="763"/>
                      </a:lnTo>
                      <a:lnTo>
                        <a:pt x="324" y="786"/>
                      </a:lnTo>
                      <a:lnTo>
                        <a:pt x="313" y="806"/>
                      </a:lnTo>
                      <a:lnTo>
                        <a:pt x="304" y="820"/>
                      </a:lnTo>
                      <a:lnTo>
                        <a:pt x="301" y="826"/>
                      </a:lnTo>
                      <a:lnTo>
                        <a:pt x="318" y="837"/>
                      </a:lnTo>
                      <a:lnTo>
                        <a:pt x="333" y="852"/>
                      </a:lnTo>
                      <a:lnTo>
                        <a:pt x="347" y="871"/>
                      </a:lnTo>
                      <a:lnTo>
                        <a:pt x="359" y="890"/>
                      </a:lnTo>
                      <a:lnTo>
                        <a:pt x="368" y="911"/>
                      </a:lnTo>
                      <a:lnTo>
                        <a:pt x="377" y="934"/>
                      </a:lnTo>
                      <a:lnTo>
                        <a:pt x="382" y="957"/>
                      </a:lnTo>
                      <a:lnTo>
                        <a:pt x="385" y="981"/>
                      </a:lnTo>
                      <a:lnTo>
                        <a:pt x="385" y="980"/>
                      </a:lnTo>
                      <a:lnTo>
                        <a:pt x="386" y="980"/>
                      </a:lnTo>
                      <a:lnTo>
                        <a:pt x="404" y="966"/>
                      </a:lnTo>
                      <a:lnTo>
                        <a:pt x="424" y="954"/>
                      </a:lnTo>
                      <a:lnTo>
                        <a:pt x="445" y="946"/>
                      </a:lnTo>
                      <a:lnTo>
                        <a:pt x="466" y="939"/>
                      </a:lnTo>
                      <a:lnTo>
                        <a:pt x="488" y="937"/>
                      </a:lnTo>
                      <a:lnTo>
                        <a:pt x="510" y="937"/>
                      </a:lnTo>
                      <a:lnTo>
                        <a:pt x="531" y="940"/>
                      </a:lnTo>
                      <a:lnTo>
                        <a:pt x="550" y="947"/>
                      </a:lnTo>
                      <a:lnTo>
                        <a:pt x="553" y="939"/>
                      </a:lnTo>
                      <a:lnTo>
                        <a:pt x="556" y="923"/>
                      </a:lnTo>
                      <a:lnTo>
                        <a:pt x="563" y="901"/>
                      </a:lnTo>
                      <a:lnTo>
                        <a:pt x="571" y="874"/>
                      </a:lnTo>
                      <a:lnTo>
                        <a:pt x="580" y="846"/>
                      </a:lnTo>
                      <a:lnTo>
                        <a:pt x="592" y="819"/>
                      </a:lnTo>
                      <a:lnTo>
                        <a:pt x="602" y="794"/>
                      </a:lnTo>
                      <a:lnTo>
                        <a:pt x="614" y="775"/>
                      </a:lnTo>
                      <a:lnTo>
                        <a:pt x="625" y="760"/>
                      </a:lnTo>
                      <a:lnTo>
                        <a:pt x="639" y="748"/>
                      </a:lnTo>
                      <a:lnTo>
                        <a:pt x="654" y="737"/>
                      </a:lnTo>
                      <a:lnTo>
                        <a:pt x="669" y="729"/>
                      </a:lnTo>
                      <a:lnTo>
                        <a:pt x="685" y="723"/>
                      </a:lnTo>
                      <a:lnTo>
                        <a:pt x="703" y="720"/>
                      </a:lnTo>
                      <a:lnTo>
                        <a:pt x="719" y="719"/>
                      </a:lnTo>
                      <a:lnTo>
                        <a:pt x="735" y="721"/>
                      </a:lnTo>
                      <a:lnTo>
                        <a:pt x="753" y="728"/>
                      </a:lnTo>
                      <a:lnTo>
                        <a:pt x="767" y="740"/>
                      </a:lnTo>
                      <a:lnTo>
                        <a:pt x="777" y="755"/>
                      </a:lnTo>
                      <a:lnTo>
                        <a:pt x="784" y="773"/>
                      </a:lnTo>
                      <a:lnTo>
                        <a:pt x="788" y="794"/>
                      </a:lnTo>
                      <a:lnTo>
                        <a:pt x="789" y="817"/>
                      </a:lnTo>
                      <a:lnTo>
                        <a:pt x="788" y="840"/>
                      </a:lnTo>
                      <a:lnTo>
                        <a:pt x="784" y="863"/>
                      </a:lnTo>
                      <a:lnTo>
                        <a:pt x="797" y="854"/>
                      </a:lnTo>
                      <a:lnTo>
                        <a:pt x="808" y="844"/>
                      </a:lnTo>
                      <a:lnTo>
                        <a:pt x="821" y="837"/>
                      </a:lnTo>
                      <a:lnTo>
                        <a:pt x="833" y="831"/>
                      </a:lnTo>
                      <a:lnTo>
                        <a:pt x="844" y="825"/>
                      </a:lnTo>
                      <a:lnTo>
                        <a:pt x="856" y="819"/>
                      </a:lnTo>
                      <a:lnTo>
                        <a:pt x="867" y="816"/>
                      </a:lnTo>
                      <a:lnTo>
                        <a:pt x="880" y="813"/>
                      </a:lnTo>
                      <a:lnTo>
                        <a:pt x="893" y="812"/>
                      </a:lnTo>
                      <a:lnTo>
                        <a:pt x="906" y="811"/>
                      </a:lnTo>
                      <a:lnTo>
                        <a:pt x="921" y="812"/>
                      </a:lnTo>
                      <a:lnTo>
                        <a:pt x="936" y="814"/>
                      </a:lnTo>
                      <a:lnTo>
                        <a:pt x="952" y="818"/>
                      </a:lnTo>
                      <a:lnTo>
                        <a:pt x="971" y="823"/>
                      </a:lnTo>
                      <a:lnTo>
                        <a:pt x="989" y="828"/>
                      </a:lnTo>
                      <a:lnTo>
                        <a:pt x="1010" y="835"/>
                      </a:lnTo>
                      <a:lnTo>
                        <a:pt x="1008" y="828"/>
                      </a:lnTo>
                      <a:lnTo>
                        <a:pt x="1004" y="814"/>
                      </a:lnTo>
                      <a:lnTo>
                        <a:pt x="1001" y="799"/>
                      </a:lnTo>
                      <a:lnTo>
                        <a:pt x="999" y="788"/>
                      </a:lnTo>
                      <a:lnTo>
                        <a:pt x="1000" y="783"/>
                      </a:lnTo>
                      <a:lnTo>
                        <a:pt x="1002" y="772"/>
                      </a:lnTo>
                      <a:lnTo>
                        <a:pt x="1007" y="756"/>
                      </a:lnTo>
                      <a:lnTo>
                        <a:pt x="1011" y="734"/>
                      </a:lnTo>
                      <a:lnTo>
                        <a:pt x="1017" y="712"/>
                      </a:lnTo>
                      <a:lnTo>
                        <a:pt x="1024" y="689"/>
                      </a:lnTo>
                      <a:lnTo>
                        <a:pt x="1032" y="667"/>
                      </a:lnTo>
                      <a:lnTo>
                        <a:pt x="1039" y="650"/>
                      </a:lnTo>
                      <a:lnTo>
                        <a:pt x="1025" y="643"/>
                      </a:lnTo>
                      <a:lnTo>
                        <a:pt x="1011" y="636"/>
                      </a:lnTo>
                      <a:lnTo>
                        <a:pt x="996" y="628"/>
                      </a:lnTo>
                      <a:lnTo>
                        <a:pt x="981" y="620"/>
                      </a:lnTo>
                      <a:lnTo>
                        <a:pt x="966" y="611"/>
                      </a:lnTo>
                      <a:lnTo>
                        <a:pt x="952" y="603"/>
                      </a:lnTo>
                      <a:lnTo>
                        <a:pt x="937" y="592"/>
                      </a:lnTo>
                      <a:lnTo>
                        <a:pt x="924" y="582"/>
                      </a:lnTo>
                      <a:lnTo>
                        <a:pt x="911" y="570"/>
                      </a:lnTo>
                      <a:lnTo>
                        <a:pt x="898" y="559"/>
                      </a:lnTo>
                      <a:lnTo>
                        <a:pt x="887" y="546"/>
                      </a:lnTo>
                      <a:lnTo>
                        <a:pt x="876" y="532"/>
                      </a:lnTo>
                      <a:lnTo>
                        <a:pt x="867" y="517"/>
                      </a:lnTo>
                      <a:lnTo>
                        <a:pt x="859" y="501"/>
                      </a:lnTo>
                      <a:lnTo>
                        <a:pt x="853" y="485"/>
                      </a:lnTo>
                      <a:lnTo>
                        <a:pt x="849" y="467"/>
                      </a:lnTo>
                      <a:lnTo>
                        <a:pt x="849" y="452"/>
                      </a:lnTo>
                      <a:lnTo>
                        <a:pt x="852" y="431"/>
                      </a:lnTo>
                      <a:lnTo>
                        <a:pt x="859" y="408"/>
                      </a:lnTo>
                      <a:lnTo>
                        <a:pt x="868" y="383"/>
                      </a:lnTo>
                      <a:lnTo>
                        <a:pt x="878" y="358"/>
                      </a:lnTo>
                      <a:lnTo>
                        <a:pt x="887" y="336"/>
                      </a:lnTo>
                      <a:lnTo>
                        <a:pt x="895" y="319"/>
                      </a:lnTo>
                      <a:lnTo>
                        <a:pt x="902" y="309"/>
                      </a:lnTo>
                      <a:lnTo>
                        <a:pt x="891" y="310"/>
                      </a:lnTo>
                      <a:lnTo>
                        <a:pt x="881" y="311"/>
                      </a:lnTo>
                      <a:lnTo>
                        <a:pt x="870" y="312"/>
                      </a:lnTo>
                      <a:lnTo>
                        <a:pt x="858" y="315"/>
                      </a:lnTo>
                      <a:lnTo>
                        <a:pt x="847" y="316"/>
                      </a:lnTo>
                      <a:lnTo>
                        <a:pt x="835" y="318"/>
                      </a:lnTo>
                      <a:lnTo>
                        <a:pt x="822" y="318"/>
                      </a:lnTo>
                      <a:lnTo>
                        <a:pt x="810" y="319"/>
                      </a:lnTo>
                      <a:lnTo>
                        <a:pt x="797" y="318"/>
                      </a:lnTo>
                      <a:lnTo>
                        <a:pt x="783" y="317"/>
                      </a:lnTo>
                      <a:lnTo>
                        <a:pt x="770" y="313"/>
                      </a:lnTo>
                      <a:lnTo>
                        <a:pt x="757" y="309"/>
                      </a:lnTo>
                      <a:lnTo>
                        <a:pt x="743" y="303"/>
                      </a:lnTo>
                      <a:lnTo>
                        <a:pt x="729" y="296"/>
                      </a:lnTo>
                      <a:lnTo>
                        <a:pt x="714" y="286"/>
                      </a:lnTo>
                      <a:lnTo>
                        <a:pt x="700" y="274"/>
                      </a:lnTo>
                      <a:lnTo>
                        <a:pt x="741" y="237"/>
                      </a:lnTo>
                      <a:lnTo>
                        <a:pt x="752" y="252"/>
                      </a:lnTo>
                      <a:lnTo>
                        <a:pt x="766" y="264"/>
                      </a:lnTo>
                      <a:lnTo>
                        <a:pt x="782" y="273"/>
                      </a:lnTo>
                      <a:lnTo>
                        <a:pt x="799" y="279"/>
                      </a:lnTo>
                      <a:lnTo>
                        <a:pt x="818" y="282"/>
                      </a:lnTo>
                      <a:lnTo>
                        <a:pt x="838" y="283"/>
                      </a:lnTo>
                      <a:lnTo>
                        <a:pt x="859" y="282"/>
                      </a:lnTo>
                      <a:lnTo>
                        <a:pt x="880" y="281"/>
                      </a:lnTo>
                      <a:lnTo>
                        <a:pt x="902" y="279"/>
                      </a:lnTo>
                      <a:lnTo>
                        <a:pt x="923" y="277"/>
                      </a:lnTo>
                      <a:lnTo>
                        <a:pt x="943" y="273"/>
                      </a:lnTo>
                      <a:lnTo>
                        <a:pt x="963" y="271"/>
                      </a:lnTo>
                      <a:lnTo>
                        <a:pt x="981" y="269"/>
                      </a:lnTo>
                      <a:lnTo>
                        <a:pt x="997" y="267"/>
                      </a:lnTo>
                      <a:lnTo>
                        <a:pt x="1012" y="269"/>
                      </a:lnTo>
                      <a:lnTo>
                        <a:pt x="1025" y="271"/>
                      </a:lnTo>
                      <a:lnTo>
                        <a:pt x="1008" y="281"/>
                      </a:lnTo>
                      <a:lnTo>
                        <a:pt x="988" y="293"/>
                      </a:lnTo>
                      <a:lnTo>
                        <a:pt x="966" y="307"/>
                      </a:lnTo>
                      <a:lnTo>
                        <a:pt x="946" y="324"/>
                      </a:lnTo>
                      <a:lnTo>
                        <a:pt x="926" y="343"/>
                      </a:lnTo>
                      <a:lnTo>
                        <a:pt x="909" y="366"/>
                      </a:lnTo>
                      <a:lnTo>
                        <a:pt x="896" y="393"/>
                      </a:lnTo>
                      <a:lnTo>
                        <a:pt x="887" y="423"/>
                      </a:lnTo>
                      <a:lnTo>
                        <a:pt x="887" y="455"/>
                      </a:lnTo>
                      <a:lnTo>
                        <a:pt x="890" y="483"/>
                      </a:lnTo>
                      <a:lnTo>
                        <a:pt x="898" y="505"/>
                      </a:lnTo>
                      <a:lnTo>
                        <a:pt x="910" y="520"/>
                      </a:lnTo>
                      <a:lnTo>
                        <a:pt x="929" y="535"/>
                      </a:lnTo>
                      <a:lnTo>
                        <a:pt x="949" y="548"/>
                      </a:lnTo>
                      <a:lnTo>
                        <a:pt x="970" y="561"/>
                      </a:lnTo>
                      <a:lnTo>
                        <a:pt x="992" y="573"/>
                      </a:lnTo>
                      <a:lnTo>
                        <a:pt x="1012" y="582"/>
                      </a:lnTo>
                      <a:lnTo>
                        <a:pt x="1035" y="591"/>
                      </a:lnTo>
                      <a:lnTo>
                        <a:pt x="1057" y="599"/>
                      </a:lnTo>
                      <a:lnTo>
                        <a:pt x="1080" y="606"/>
                      </a:lnTo>
                      <a:lnTo>
                        <a:pt x="1061" y="647"/>
                      </a:lnTo>
                      <a:lnTo>
                        <a:pt x="1047" y="690"/>
                      </a:lnTo>
                      <a:lnTo>
                        <a:pt x="1037" y="732"/>
                      </a:lnTo>
                      <a:lnTo>
                        <a:pt x="1032" y="772"/>
                      </a:lnTo>
                      <a:lnTo>
                        <a:pt x="1028" y="808"/>
                      </a:lnTo>
                      <a:lnTo>
                        <a:pt x="1027" y="839"/>
                      </a:lnTo>
                      <a:lnTo>
                        <a:pt x="1027" y="862"/>
                      </a:lnTo>
                      <a:lnTo>
                        <a:pt x="1027" y="876"/>
                      </a:lnTo>
                      <a:lnTo>
                        <a:pt x="1012" y="870"/>
                      </a:lnTo>
                      <a:lnTo>
                        <a:pt x="997" y="865"/>
                      </a:lnTo>
                      <a:lnTo>
                        <a:pt x="981" y="861"/>
                      </a:lnTo>
                      <a:lnTo>
                        <a:pt x="965" y="857"/>
                      </a:lnTo>
                      <a:lnTo>
                        <a:pt x="948" y="855"/>
                      </a:lnTo>
                      <a:lnTo>
                        <a:pt x="932" y="854"/>
                      </a:lnTo>
                      <a:lnTo>
                        <a:pt x="914" y="854"/>
                      </a:lnTo>
                      <a:lnTo>
                        <a:pt x="897" y="855"/>
                      </a:lnTo>
                      <a:lnTo>
                        <a:pt x="881" y="856"/>
                      </a:lnTo>
                      <a:lnTo>
                        <a:pt x="864" y="859"/>
                      </a:lnTo>
                      <a:lnTo>
                        <a:pt x="848" y="864"/>
                      </a:lnTo>
                      <a:lnTo>
                        <a:pt x="830" y="870"/>
                      </a:lnTo>
                      <a:lnTo>
                        <a:pt x="814" y="877"/>
                      </a:lnTo>
                      <a:lnTo>
                        <a:pt x="799" y="886"/>
                      </a:lnTo>
                      <a:lnTo>
                        <a:pt x="784" y="896"/>
                      </a:lnTo>
                      <a:lnTo>
                        <a:pt x="769" y="908"/>
                      </a:lnTo>
                      <a:lnTo>
                        <a:pt x="768" y="900"/>
                      </a:lnTo>
                      <a:lnTo>
                        <a:pt x="766" y="884"/>
                      </a:lnTo>
                      <a:lnTo>
                        <a:pt x="762" y="862"/>
                      </a:lnTo>
                      <a:lnTo>
                        <a:pt x="757" y="837"/>
                      </a:lnTo>
                      <a:lnTo>
                        <a:pt x="750" y="813"/>
                      </a:lnTo>
                      <a:lnTo>
                        <a:pt x="742" y="791"/>
                      </a:lnTo>
                      <a:lnTo>
                        <a:pt x="734" y="775"/>
                      </a:lnTo>
                      <a:lnTo>
                        <a:pt x="723" y="768"/>
                      </a:lnTo>
                      <a:lnTo>
                        <a:pt x="681" y="772"/>
                      </a:lnTo>
                      <a:lnTo>
                        <a:pt x="646" y="795"/>
                      </a:lnTo>
                      <a:lnTo>
                        <a:pt x="620" y="832"/>
                      </a:lnTo>
                      <a:lnTo>
                        <a:pt x="599" y="876"/>
                      </a:lnTo>
                      <a:lnTo>
                        <a:pt x="585" y="922"/>
                      </a:lnTo>
                      <a:lnTo>
                        <a:pt x="577" y="964"/>
                      </a:lnTo>
                      <a:lnTo>
                        <a:pt x="574" y="996"/>
                      </a:lnTo>
                      <a:lnTo>
                        <a:pt x="574" y="1013"/>
                      </a:lnTo>
                      <a:lnTo>
                        <a:pt x="555" y="993"/>
                      </a:lnTo>
                      <a:lnTo>
                        <a:pt x="536" y="980"/>
                      </a:lnTo>
                      <a:lnTo>
                        <a:pt x="515" y="973"/>
                      </a:lnTo>
                      <a:lnTo>
                        <a:pt x="495" y="972"/>
                      </a:lnTo>
                      <a:lnTo>
                        <a:pt x="476" y="976"/>
                      </a:lnTo>
                      <a:lnTo>
                        <a:pt x="456" y="983"/>
                      </a:lnTo>
                      <a:lnTo>
                        <a:pt x="436" y="993"/>
                      </a:lnTo>
                      <a:lnTo>
                        <a:pt x="419" y="1006"/>
                      </a:lnTo>
                      <a:lnTo>
                        <a:pt x="402" y="1019"/>
                      </a:lnTo>
                      <a:lnTo>
                        <a:pt x="387" y="1033"/>
                      </a:lnTo>
                      <a:lnTo>
                        <a:pt x="373" y="1048"/>
                      </a:lnTo>
                      <a:lnTo>
                        <a:pt x="362" y="1062"/>
                      </a:lnTo>
                      <a:lnTo>
                        <a:pt x="351" y="1074"/>
                      </a:lnTo>
                      <a:lnTo>
                        <a:pt x="344" y="1084"/>
                      </a:lnTo>
                      <a:lnTo>
                        <a:pt x="340" y="1090"/>
                      </a:lnTo>
                      <a:lnTo>
                        <a:pt x="339" y="1092"/>
                      </a:lnTo>
                      <a:lnTo>
                        <a:pt x="339" y="1025"/>
                      </a:lnTo>
                      <a:lnTo>
                        <a:pt x="332" y="972"/>
                      </a:lnTo>
                      <a:lnTo>
                        <a:pt x="319" y="932"/>
                      </a:lnTo>
                      <a:lnTo>
                        <a:pt x="304" y="901"/>
                      </a:lnTo>
                      <a:lnTo>
                        <a:pt x="287" y="879"/>
                      </a:lnTo>
                      <a:lnTo>
                        <a:pt x="268" y="863"/>
                      </a:lnTo>
                      <a:lnTo>
                        <a:pt x="250" y="851"/>
                      </a:lnTo>
                      <a:lnTo>
                        <a:pt x="235" y="842"/>
                      </a:lnTo>
                      <a:lnTo>
                        <a:pt x="246" y="833"/>
                      </a:lnTo>
                      <a:lnTo>
                        <a:pt x="267" y="812"/>
                      </a:lnTo>
                      <a:lnTo>
                        <a:pt x="291" y="780"/>
                      </a:lnTo>
                      <a:lnTo>
                        <a:pt x="314" y="742"/>
                      </a:lnTo>
                      <a:lnTo>
                        <a:pt x="333" y="699"/>
                      </a:lnTo>
                      <a:lnTo>
                        <a:pt x="341" y="656"/>
                      </a:lnTo>
                      <a:lnTo>
                        <a:pt x="334" y="613"/>
                      </a:lnTo>
                      <a:lnTo>
                        <a:pt x="307" y="574"/>
                      </a:lnTo>
                      <a:lnTo>
                        <a:pt x="296" y="569"/>
                      </a:lnTo>
                      <a:lnTo>
                        <a:pt x="280" y="571"/>
                      </a:lnTo>
                      <a:lnTo>
                        <a:pt x="260" y="578"/>
                      </a:lnTo>
                      <a:lnTo>
                        <a:pt x="239" y="588"/>
                      </a:lnTo>
                      <a:lnTo>
                        <a:pt x="219" y="598"/>
                      </a:lnTo>
                      <a:lnTo>
                        <a:pt x="201" y="608"/>
                      </a:lnTo>
                      <a:lnTo>
                        <a:pt x="189" y="615"/>
                      </a:lnTo>
                      <a:lnTo>
                        <a:pt x="183" y="620"/>
                      </a:lnTo>
                      <a:lnTo>
                        <a:pt x="177" y="581"/>
                      </a:lnTo>
                      <a:lnTo>
                        <a:pt x="162" y="544"/>
                      </a:lnTo>
                      <a:lnTo>
                        <a:pt x="143" y="509"/>
                      </a:lnTo>
                      <a:lnTo>
                        <a:pt x="117" y="478"/>
                      </a:lnTo>
                      <a:lnTo>
                        <a:pt x="89" y="450"/>
                      </a:lnTo>
                      <a:lnTo>
                        <a:pt x="59" y="426"/>
                      </a:lnTo>
                      <a:lnTo>
                        <a:pt x="29" y="404"/>
                      </a:lnTo>
                      <a:lnTo>
                        <a:pt x="0" y="386"/>
                      </a:lnTo>
                      <a:lnTo>
                        <a:pt x="9" y="381"/>
                      </a:lnTo>
                      <a:lnTo>
                        <a:pt x="19" y="373"/>
                      </a:lnTo>
                      <a:lnTo>
                        <a:pt x="31" y="365"/>
                      </a:lnTo>
                      <a:lnTo>
                        <a:pt x="45" y="354"/>
                      </a:lnTo>
                      <a:lnTo>
                        <a:pt x="60" y="341"/>
                      </a:lnTo>
                      <a:lnTo>
                        <a:pt x="76" y="327"/>
                      </a:lnTo>
                      <a:lnTo>
                        <a:pt x="92" y="311"/>
                      </a:lnTo>
                      <a:lnTo>
                        <a:pt x="108" y="294"/>
                      </a:lnTo>
                      <a:lnTo>
                        <a:pt x="124" y="275"/>
                      </a:lnTo>
                      <a:lnTo>
                        <a:pt x="140" y="257"/>
                      </a:lnTo>
                      <a:lnTo>
                        <a:pt x="157" y="236"/>
                      </a:lnTo>
                      <a:lnTo>
                        <a:pt x="170" y="216"/>
                      </a:lnTo>
                      <a:lnTo>
                        <a:pt x="183" y="194"/>
                      </a:lnTo>
                      <a:lnTo>
                        <a:pt x="195" y="172"/>
                      </a:lnTo>
                      <a:lnTo>
                        <a:pt x="205" y="150"/>
                      </a:lnTo>
                      <a:lnTo>
                        <a:pt x="212" y="127"/>
                      </a:lnTo>
                      <a:lnTo>
                        <a:pt x="229" y="153"/>
                      </a:lnTo>
                      <a:lnTo>
                        <a:pt x="245" y="176"/>
                      </a:lnTo>
                      <a:lnTo>
                        <a:pt x="263" y="195"/>
                      </a:lnTo>
                      <a:lnTo>
                        <a:pt x="280" y="211"/>
                      </a:lnTo>
                      <a:lnTo>
                        <a:pt x="298" y="224"/>
                      </a:lnTo>
                      <a:lnTo>
                        <a:pt x="318" y="233"/>
                      </a:lnTo>
                      <a:lnTo>
                        <a:pt x="340" y="241"/>
                      </a:lnTo>
                      <a:lnTo>
                        <a:pt x="362" y="247"/>
                      </a:lnTo>
                      <a:lnTo>
                        <a:pt x="371" y="248"/>
                      </a:lnTo>
                      <a:lnTo>
                        <a:pt x="380" y="247"/>
                      </a:lnTo>
                      <a:lnTo>
                        <a:pt x="389" y="244"/>
                      </a:lnTo>
                      <a:lnTo>
                        <a:pt x="400" y="240"/>
                      </a:lnTo>
                      <a:lnTo>
                        <a:pt x="410" y="234"/>
                      </a:lnTo>
                      <a:lnTo>
                        <a:pt x="421" y="226"/>
                      </a:lnTo>
                      <a:lnTo>
                        <a:pt x="432" y="216"/>
                      </a:lnTo>
                      <a:lnTo>
                        <a:pt x="443" y="204"/>
                      </a:lnTo>
                      <a:lnTo>
                        <a:pt x="456" y="159"/>
                      </a:lnTo>
                      <a:lnTo>
                        <a:pt x="458" y="107"/>
                      </a:lnTo>
                      <a:lnTo>
                        <a:pt x="454" y="55"/>
                      </a:lnTo>
                      <a:lnTo>
                        <a:pt x="447" y="11"/>
                      </a:lnTo>
                      <a:lnTo>
                        <a:pt x="477" y="24"/>
                      </a:lnTo>
                      <a:lnTo>
                        <a:pt x="502" y="42"/>
                      </a:lnTo>
                      <a:lnTo>
                        <a:pt x="524" y="61"/>
                      </a:lnTo>
                      <a:lnTo>
                        <a:pt x="542" y="83"/>
                      </a:lnTo>
                      <a:lnTo>
                        <a:pt x="559" y="106"/>
                      </a:lnTo>
                      <a:lnTo>
                        <a:pt x="572" y="129"/>
                      </a:lnTo>
                      <a:lnTo>
                        <a:pt x="585" y="152"/>
                      </a:lnTo>
                      <a:lnTo>
                        <a:pt x="595" y="173"/>
                      </a:lnTo>
                      <a:lnTo>
                        <a:pt x="602" y="188"/>
                      </a:lnTo>
                      <a:lnTo>
                        <a:pt x="610" y="202"/>
                      </a:lnTo>
                      <a:lnTo>
                        <a:pt x="617" y="212"/>
                      </a:lnTo>
                      <a:lnTo>
                        <a:pt x="623" y="220"/>
                      </a:lnTo>
                      <a:lnTo>
                        <a:pt x="630" y="226"/>
                      </a:lnTo>
                      <a:lnTo>
                        <a:pt x="638" y="228"/>
                      </a:lnTo>
                      <a:lnTo>
                        <a:pt x="646" y="226"/>
                      </a:lnTo>
                      <a:lnTo>
                        <a:pt x="654" y="220"/>
                      </a:lnTo>
                      <a:lnTo>
                        <a:pt x="656" y="216"/>
                      </a:lnTo>
                      <a:lnTo>
                        <a:pt x="661" y="204"/>
                      </a:lnTo>
                      <a:lnTo>
                        <a:pt x="668" y="188"/>
                      </a:lnTo>
                      <a:lnTo>
                        <a:pt x="677" y="166"/>
                      </a:lnTo>
                      <a:lnTo>
                        <a:pt x="685" y="143"/>
                      </a:lnTo>
                      <a:lnTo>
                        <a:pt x="693" y="119"/>
                      </a:lnTo>
                      <a:lnTo>
                        <a:pt x="700" y="95"/>
                      </a:lnTo>
                      <a:lnTo>
                        <a:pt x="704" y="74"/>
                      </a:lnTo>
                      <a:lnTo>
                        <a:pt x="704" y="57"/>
                      </a:lnTo>
                      <a:lnTo>
                        <a:pt x="704" y="36"/>
                      </a:lnTo>
                      <a:lnTo>
                        <a:pt x="704" y="16"/>
                      </a:lnTo>
                      <a:lnTo>
                        <a:pt x="703" y="0"/>
                      </a:lnTo>
                      <a:lnTo>
                        <a:pt x="741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31975" name="Group 1198"/>
                <p:cNvGrpSpPr>
                  <a:grpSpLocks/>
                </p:cNvGrpSpPr>
                <p:nvPr/>
              </p:nvGrpSpPr>
              <p:grpSpPr bwMode="auto">
                <a:xfrm>
                  <a:off x="2832" y="1693"/>
                  <a:ext cx="372" cy="514"/>
                  <a:chOff x="2844" y="1693"/>
                  <a:chExt cx="372" cy="514"/>
                </a:xfrm>
              </p:grpSpPr>
              <p:sp>
                <p:nvSpPr>
                  <p:cNvPr id="31976" name="Freeform 1199"/>
                  <p:cNvSpPr>
                    <a:spLocks/>
                  </p:cNvSpPr>
                  <p:nvPr/>
                </p:nvSpPr>
                <p:spPr bwMode="auto">
                  <a:xfrm>
                    <a:off x="3109" y="1693"/>
                    <a:ext cx="83" cy="74"/>
                  </a:xfrm>
                  <a:custGeom>
                    <a:avLst/>
                    <a:gdLst>
                      <a:gd name="T0" fmla="*/ 1 w 166"/>
                      <a:gd name="T1" fmla="*/ 2 h 148"/>
                      <a:gd name="T2" fmla="*/ 1 w 166"/>
                      <a:gd name="T3" fmla="*/ 1 h 148"/>
                      <a:gd name="T4" fmla="*/ 1 w 166"/>
                      <a:gd name="T5" fmla="*/ 1 h 148"/>
                      <a:gd name="T6" fmla="*/ 1 w 166"/>
                      <a:gd name="T7" fmla="*/ 1 h 148"/>
                      <a:gd name="T8" fmla="*/ 1 w 166"/>
                      <a:gd name="T9" fmla="*/ 1 h 148"/>
                      <a:gd name="T10" fmla="*/ 1 w 166"/>
                      <a:gd name="T11" fmla="*/ 1 h 148"/>
                      <a:gd name="T12" fmla="*/ 1 w 166"/>
                      <a:gd name="T13" fmla="*/ 1 h 148"/>
                      <a:gd name="T14" fmla="*/ 1 w 166"/>
                      <a:gd name="T15" fmla="*/ 1 h 148"/>
                      <a:gd name="T16" fmla="*/ 1 w 166"/>
                      <a:gd name="T17" fmla="*/ 1 h 148"/>
                      <a:gd name="T18" fmla="*/ 1 w 166"/>
                      <a:gd name="T19" fmla="*/ 1 h 148"/>
                      <a:gd name="T20" fmla="*/ 1 w 166"/>
                      <a:gd name="T21" fmla="*/ 1 h 148"/>
                      <a:gd name="T22" fmla="*/ 1 w 166"/>
                      <a:gd name="T23" fmla="*/ 1 h 148"/>
                      <a:gd name="T24" fmla="*/ 3 w 166"/>
                      <a:gd name="T25" fmla="*/ 1 h 148"/>
                      <a:gd name="T26" fmla="*/ 3 w 166"/>
                      <a:gd name="T27" fmla="*/ 1 h 148"/>
                      <a:gd name="T28" fmla="*/ 3 w 166"/>
                      <a:gd name="T29" fmla="*/ 1 h 148"/>
                      <a:gd name="T30" fmla="*/ 1 w 166"/>
                      <a:gd name="T31" fmla="*/ 1 h 148"/>
                      <a:gd name="T32" fmla="*/ 1 w 166"/>
                      <a:gd name="T33" fmla="*/ 2 h 148"/>
                      <a:gd name="T34" fmla="*/ 3 w 166"/>
                      <a:gd name="T35" fmla="*/ 2 h 148"/>
                      <a:gd name="T36" fmla="*/ 3 w 166"/>
                      <a:gd name="T37" fmla="*/ 1 h 148"/>
                      <a:gd name="T38" fmla="*/ 3 w 166"/>
                      <a:gd name="T39" fmla="*/ 1 h 148"/>
                      <a:gd name="T40" fmla="*/ 3 w 166"/>
                      <a:gd name="T41" fmla="*/ 1 h 148"/>
                      <a:gd name="T42" fmla="*/ 3 w 166"/>
                      <a:gd name="T43" fmla="*/ 1 h 148"/>
                      <a:gd name="T44" fmla="*/ 3 w 166"/>
                      <a:gd name="T45" fmla="*/ 1 h 148"/>
                      <a:gd name="T46" fmla="*/ 3 w 166"/>
                      <a:gd name="T47" fmla="*/ 1 h 148"/>
                      <a:gd name="T48" fmla="*/ 3 w 166"/>
                      <a:gd name="T49" fmla="*/ 1 h 148"/>
                      <a:gd name="T50" fmla="*/ 3 w 166"/>
                      <a:gd name="T51" fmla="*/ 1 h 148"/>
                      <a:gd name="T52" fmla="*/ 3 w 166"/>
                      <a:gd name="T53" fmla="*/ 1 h 148"/>
                      <a:gd name="T54" fmla="*/ 3 w 166"/>
                      <a:gd name="T55" fmla="*/ 1 h 148"/>
                      <a:gd name="T56" fmla="*/ 3 w 166"/>
                      <a:gd name="T57" fmla="*/ 1 h 148"/>
                      <a:gd name="T58" fmla="*/ 1 w 166"/>
                      <a:gd name="T59" fmla="*/ 0 h 148"/>
                      <a:gd name="T60" fmla="*/ 1 w 166"/>
                      <a:gd name="T61" fmla="*/ 0 h 148"/>
                      <a:gd name="T62" fmla="*/ 1 w 166"/>
                      <a:gd name="T63" fmla="*/ 1 h 148"/>
                      <a:gd name="T64" fmla="*/ 1 w 166"/>
                      <a:gd name="T65" fmla="*/ 1 h 148"/>
                      <a:gd name="T66" fmla="*/ 1 w 166"/>
                      <a:gd name="T67" fmla="*/ 1 h 148"/>
                      <a:gd name="T68" fmla="*/ 1 w 166"/>
                      <a:gd name="T69" fmla="*/ 1 h 148"/>
                      <a:gd name="T70" fmla="*/ 1 w 166"/>
                      <a:gd name="T71" fmla="*/ 1 h 148"/>
                      <a:gd name="T72" fmla="*/ 1 w 166"/>
                      <a:gd name="T73" fmla="*/ 1 h 148"/>
                      <a:gd name="T74" fmla="*/ 1 w 166"/>
                      <a:gd name="T75" fmla="*/ 1 h 148"/>
                      <a:gd name="T76" fmla="*/ 1 w 166"/>
                      <a:gd name="T77" fmla="*/ 1 h 148"/>
                      <a:gd name="T78" fmla="*/ 1 w 166"/>
                      <a:gd name="T79" fmla="*/ 1 h 148"/>
                      <a:gd name="T80" fmla="*/ 1 w 166"/>
                      <a:gd name="T81" fmla="*/ 1 h 148"/>
                      <a:gd name="T82" fmla="*/ 0 w 166"/>
                      <a:gd name="T83" fmla="*/ 1 h 148"/>
                      <a:gd name="T84" fmla="*/ 1 w 166"/>
                      <a:gd name="T85" fmla="*/ 1 h 148"/>
                      <a:gd name="T86" fmla="*/ 1 w 166"/>
                      <a:gd name="T87" fmla="*/ 1 h 148"/>
                      <a:gd name="T88" fmla="*/ 1 w 166"/>
                      <a:gd name="T89" fmla="*/ 1 h 148"/>
                      <a:gd name="T90" fmla="*/ 1 w 166"/>
                      <a:gd name="T91" fmla="*/ 1 h 148"/>
                      <a:gd name="T92" fmla="*/ 1 w 166"/>
                      <a:gd name="T93" fmla="*/ 2 h 148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166"/>
                      <a:gd name="T142" fmla="*/ 0 h 148"/>
                      <a:gd name="T143" fmla="*/ 166 w 166"/>
                      <a:gd name="T144" fmla="*/ 148 h 148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166" h="148">
                        <a:moveTo>
                          <a:pt x="70" y="129"/>
                        </a:moveTo>
                        <a:lnTo>
                          <a:pt x="68" y="113"/>
                        </a:lnTo>
                        <a:lnTo>
                          <a:pt x="66" y="94"/>
                        </a:lnTo>
                        <a:lnTo>
                          <a:pt x="64" y="77"/>
                        </a:lnTo>
                        <a:lnTo>
                          <a:pt x="60" y="66"/>
                        </a:lnTo>
                        <a:lnTo>
                          <a:pt x="63" y="63"/>
                        </a:lnTo>
                        <a:lnTo>
                          <a:pt x="68" y="56"/>
                        </a:lnTo>
                        <a:lnTo>
                          <a:pt x="78" y="48"/>
                        </a:lnTo>
                        <a:lnTo>
                          <a:pt x="88" y="40"/>
                        </a:lnTo>
                        <a:lnTo>
                          <a:pt x="101" y="34"/>
                        </a:lnTo>
                        <a:lnTo>
                          <a:pt x="112" y="31"/>
                        </a:lnTo>
                        <a:lnTo>
                          <a:pt x="124" y="33"/>
                        </a:lnTo>
                        <a:lnTo>
                          <a:pt x="134" y="41"/>
                        </a:lnTo>
                        <a:lnTo>
                          <a:pt x="134" y="52"/>
                        </a:lnTo>
                        <a:lnTo>
                          <a:pt x="132" y="75"/>
                        </a:lnTo>
                        <a:lnTo>
                          <a:pt x="126" y="106"/>
                        </a:lnTo>
                        <a:lnTo>
                          <a:pt x="119" y="140"/>
                        </a:lnTo>
                        <a:lnTo>
                          <a:pt x="154" y="148"/>
                        </a:lnTo>
                        <a:lnTo>
                          <a:pt x="157" y="127"/>
                        </a:lnTo>
                        <a:lnTo>
                          <a:pt x="161" y="100"/>
                        </a:lnTo>
                        <a:lnTo>
                          <a:pt x="163" y="72"/>
                        </a:lnTo>
                        <a:lnTo>
                          <a:pt x="165" y="48"/>
                        </a:lnTo>
                        <a:lnTo>
                          <a:pt x="166" y="36"/>
                        </a:lnTo>
                        <a:lnTo>
                          <a:pt x="163" y="24"/>
                        </a:lnTo>
                        <a:lnTo>
                          <a:pt x="158" y="15"/>
                        </a:lnTo>
                        <a:lnTo>
                          <a:pt x="150" y="8"/>
                        </a:lnTo>
                        <a:lnTo>
                          <a:pt x="146" y="6"/>
                        </a:lnTo>
                        <a:lnTo>
                          <a:pt x="140" y="3"/>
                        </a:lnTo>
                        <a:lnTo>
                          <a:pt x="134" y="1"/>
                        </a:lnTo>
                        <a:lnTo>
                          <a:pt x="127" y="0"/>
                        </a:lnTo>
                        <a:lnTo>
                          <a:pt x="120" y="0"/>
                        </a:lnTo>
                        <a:lnTo>
                          <a:pt x="114" y="1"/>
                        </a:lnTo>
                        <a:lnTo>
                          <a:pt x="106" y="1"/>
                        </a:lnTo>
                        <a:lnTo>
                          <a:pt x="99" y="3"/>
                        </a:lnTo>
                        <a:lnTo>
                          <a:pt x="76" y="11"/>
                        </a:lnTo>
                        <a:lnTo>
                          <a:pt x="57" y="18"/>
                        </a:lnTo>
                        <a:lnTo>
                          <a:pt x="40" y="26"/>
                        </a:lnTo>
                        <a:lnTo>
                          <a:pt x="26" y="33"/>
                        </a:lnTo>
                        <a:lnTo>
                          <a:pt x="14" y="40"/>
                        </a:lnTo>
                        <a:lnTo>
                          <a:pt x="6" y="45"/>
                        </a:lnTo>
                        <a:lnTo>
                          <a:pt x="2" y="48"/>
                        </a:lnTo>
                        <a:lnTo>
                          <a:pt x="0" y="49"/>
                        </a:lnTo>
                        <a:lnTo>
                          <a:pt x="4" y="56"/>
                        </a:lnTo>
                        <a:lnTo>
                          <a:pt x="12" y="74"/>
                        </a:lnTo>
                        <a:lnTo>
                          <a:pt x="22" y="98"/>
                        </a:lnTo>
                        <a:lnTo>
                          <a:pt x="32" y="123"/>
                        </a:lnTo>
                        <a:lnTo>
                          <a:pt x="70" y="12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977" name="Freeform 1200"/>
                  <p:cNvSpPr>
                    <a:spLocks/>
                  </p:cNvSpPr>
                  <p:nvPr/>
                </p:nvSpPr>
                <p:spPr bwMode="auto">
                  <a:xfrm>
                    <a:off x="3121" y="1763"/>
                    <a:ext cx="65" cy="117"/>
                  </a:xfrm>
                  <a:custGeom>
                    <a:avLst/>
                    <a:gdLst>
                      <a:gd name="T0" fmla="*/ 2 w 131"/>
                      <a:gd name="T1" fmla="*/ 1 h 233"/>
                      <a:gd name="T2" fmla="*/ 1 w 131"/>
                      <a:gd name="T3" fmla="*/ 1 h 233"/>
                      <a:gd name="T4" fmla="*/ 1 w 131"/>
                      <a:gd name="T5" fmla="*/ 2 h 233"/>
                      <a:gd name="T6" fmla="*/ 1 w 131"/>
                      <a:gd name="T7" fmla="*/ 3 h 233"/>
                      <a:gd name="T8" fmla="*/ 0 w 131"/>
                      <a:gd name="T9" fmla="*/ 3 h 233"/>
                      <a:gd name="T10" fmla="*/ 0 w 131"/>
                      <a:gd name="T11" fmla="*/ 4 h 233"/>
                      <a:gd name="T12" fmla="*/ 0 w 131"/>
                      <a:gd name="T13" fmla="*/ 4 h 233"/>
                      <a:gd name="T14" fmla="*/ 0 w 131"/>
                      <a:gd name="T15" fmla="*/ 4 h 233"/>
                      <a:gd name="T16" fmla="*/ 0 w 131"/>
                      <a:gd name="T17" fmla="*/ 4 h 233"/>
                      <a:gd name="T18" fmla="*/ 0 w 131"/>
                      <a:gd name="T19" fmla="*/ 4 h 233"/>
                      <a:gd name="T20" fmla="*/ 0 w 131"/>
                      <a:gd name="T21" fmla="*/ 3 h 233"/>
                      <a:gd name="T22" fmla="*/ 0 w 131"/>
                      <a:gd name="T23" fmla="*/ 3 h 233"/>
                      <a:gd name="T24" fmla="*/ 0 w 131"/>
                      <a:gd name="T25" fmla="*/ 2 h 233"/>
                      <a:gd name="T26" fmla="*/ 1 w 131"/>
                      <a:gd name="T27" fmla="*/ 2 h 233"/>
                      <a:gd name="T28" fmla="*/ 1 w 131"/>
                      <a:gd name="T29" fmla="*/ 1 h 233"/>
                      <a:gd name="T30" fmla="*/ 1 w 131"/>
                      <a:gd name="T31" fmla="*/ 1 h 233"/>
                      <a:gd name="T32" fmla="*/ 1 w 131"/>
                      <a:gd name="T33" fmla="*/ 0 h 233"/>
                      <a:gd name="T34" fmla="*/ 2 w 131"/>
                      <a:gd name="T35" fmla="*/ 1 h 233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31"/>
                      <a:gd name="T55" fmla="*/ 0 h 233"/>
                      <a:gd name="T56" fmla="*/ 131 w 131"/>
                      <a:gd name="T57" fmla="*/ 233 h 233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31" h="233">
                        <a:moveTo>
                          <a:pt x="131" y="8"/>
                        </a:moveTo>
                        <a:lnTo>
                          <a:pt x="113" y="58"/>
                        </a:lnTo>
                        <a:lnTo>
                          <a:pt x="93" y="103"/>
                        </a:lnTo>
                        <a:lnTo>
                          <a:pt x="71" y="141"/>
                        </a:lnTo>
                        <a:lnTo>
                          <a:pt x="50" y="173"/>
                        </a:lnTo>
                        <a:lnTo>
                          <a:pt x="30" y="199"/>
                        </a:lnTo>
                        <a:lnTo>
                          <a:pt x="15" y="218"/>
                        </a:lnTo>
                        <a:lnTo>
                          <a:pt x="4" y="230"/>
                        </a:lnTo>
                        <a:lnTo>
                          <a:pt x="0" y="233"/>
                        </a:lnTo>
                        <a:lnTo>
                          <a:pt x="18" y="202"/>
                        </a:lnTo>
                        <a:lnTo>
                          <a:pt x="33" y="170"/>
                        </a:lnTo>
                        <a:lnTo>
                          <a:pt x="48" y="139"/>
                        </a:lnTo>
                        <a:lnTo>
                          <a:pt x="60" y="108"/>
                        </a:lnTo>
                        <a:lnTo>
                          <a:pt x="71" y="78"/>
                        </a:lnTo>
                        <a:lnTo>
                          <a:pt x="81" y="49"/>
                        </a:lnTo>
                        <a:lnTo>
                          <a:pt x="89" y="23"/>
                        </a:lnTo>
                        <a:lnTo>
                          <a:pt x="96" y="0"/>
                        </a:lnTo>
                        <a:lnTo>
                          <a:pt x="131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978" name="Freeform 1201"/>
                  <p:cNvSpPr>
                    <a:spLocks/>
                  </p:cNvSpPr>
                  <p:nvPr/>
                </p:nvSpPr>
                <p:spPr bwMode="auto">
                  <a:xfrm>
                    <a:off x="2972" y="1900"/>
                    <a:ext cx="244" cy="307"/>
                  </a:xfrm>
                  <a:custGeom>
                    <a:avLst/>
                    <a:gdLst>
                      <a:gd name="T0" fmla="*/ 6 w 488"/>
                      <a:gd name="T1" fmla="*/ 4 h 615"/>
                      <a:gd name="T2" fmla="*/ 7 w 488"/>
                      <a:gd name="T3" fmla="*/ 5 h 615"/>
                      <a:gd name="T4" fmla="*/ 7 w 488"/>
                      <a:gd name="T5" fmla="*/ 5 h 615"/>
                      <a:gd name="T6" fmla="*/ 7 w 488"/>
                      <a:gd name="T7" fmla="*/ 6 h 615"/>
                      <a:gd name="T8" fmla="*/ 8 w 488"/>
                      <a:gd name="T9" fmla="*/ 6 h 615"/>
                      <a:gd name="T10" fmla="*/ 8 w 488"/>
                      <a:gd name="T11" fmla="*/ 7 h 615"/>
                      <a:gd name="T12" fmla="*/ 8 w 488"/>
                      <a:gd name="T13" fmla="*/ 7 h 615"/>
                      <a:gd name="T14" fmla="*/ 8 w 488"/>
                      <a:gd name="T15" fmla="*/ 7 h 615"/>
                      <a:gd name="T16" fmla="*/ 8 w 488"/>
                      <a:gd name="T17" fmla="*/ 7 h 615"/>
                      <a:gd name="T18" fmla="*/ 7 w 488"/>
                      <a:gd name="T19" fmla="*/ 6 h 615"/>
                      <a:gd name="T20" fmla="*/ 7 w 488"/>
                      <a:gd name="T21" fmla="*/ 5 h 615"/>
                      <a:gd name="T22" fmla="*/ 6 w 488"/>
                      <a:gd name="T23" fmla="*/ 5 h 615"/>
                      <a:gd name="T24" fmla="*/ 5 w 488"/>
                      <a:gd name="T25" fmla="*/ 4 h 615"/>
                      <a:gd name="T26" fmla="*/ 5 w 488"/>
                      <a:gd name="T27" fmla="*/ 4 h 615"/>
                      <a:gd name="T28" fmla="*/ 5 w 488"/>
                      <a:gd name="T29" fmla="*/ 3 h 615"/>
                      <a:gd name="T30" fmla="*/ 4 w 488"/>
                      <a:gd name="T31" fmla="*/ 3 h 615"/>
                      <a:gd name="T32" fmla="*/ 4 w 488"/>
                      <a:gd name="T33" fmla="*/ 3 h 615"/>
                      <a:gd name="T34" fmla="*/ 4 w 488"/>
                      <a:gd name="T35" fmla="*/ 3 h 615"/>
                      <a:gd name="T36" fmla="*/ 4 w 488"/>
                      <a:gd name="T37" fmla="*/ 4 h 615"/>
                      <a:gd name="T38" fmla="*/ 3 w 488"/>
                      <a:gd name="T39" fmla="*/ 4 h 615"/>
                      <a:gd name="T40" fmla="*/ 3 w 488"/>
                      <a:gd name="T41" fmla="*/ 5 h 615"/>
                      <a:gd name="T42" fmla="*/ 2 w 488"/>
                      <a:gd name="T43" fmla="*/ 7 h 615"/>
                      <a:gd name="T44" fmla="*/ 1 w 488"/>
                      <a:gd name="T45" fmla="*/ 8 h 615"/>
                      <a:gd name="T46" fmla="*/ 1 w 488"/>
                      <a:gd name="T47" fmla="*/ 9 h 615"/>
                      <a:gd name="T48" fmla="*/ 1 w 488"/>
                      <a:gd name="T49" fmla="*/ 8 h 615"/>
                      <a:gd name="T50" fmla="*/ 1 w 488"/>
                      <a:gd name="T51" fmla="*/ 7 h 615"/>
                      <a:gd name="T52" fmla="*/ 2 w 488"/>
                      <a:gd name="T53" fmla="*/ 6 h 615"/>
                      <a:gd name="T54" fmla="*/ 2 w 488"/>
                      <a:gd name="T55" fmla="*/ 5 h 615"/>
                      <a:gd name="T56" fmla="*/ 3 w 488"/>
                      <a:gd name="T57" fmla="*/ 4 h 615"/>
                      <a:gd name="T58" fmla="*/ 4 w 488"/>
                      <a:gd name="T59" fmla="*/ 3 h 615"/>
                      <a:gd name="T60" fmla="*/ 4 w 488"/>
                      <a:gd name="T61" fmla="*/ 1 h 615"/>
                      <a:gd name="T62" fmla="*/ 4 w 488"/>
                      <a:gd name="T63" fmla="*/ 0 h 615"/>
                      <a:gd name="T64" fmla="*/ 5 w 488"/>
                      <a:gd name="T65" fmla="*/ 0 h 615"/>
                      <a:gd name="T66" fmla="*/ 5 w 488"/>
                      <a:gd name="T67" fmla="*/ 0 h 615"/>
                      <a:gd name="T68" fmla="*/ 5 w 488"/>
                      <a:gd name="T69" fmla="*/ 1 h 615"/>
                      <a:gd name="T70" fmla="*/ 5 w 488"/>
                      <a:gd name="T71" fmla="*/ 2 h 615"/>
                      <a:gd name="T72" fmla="*/ 5 w 488"/>
                      <a:gd name="T73" fmla="*/ 3 h 615"/>
                      <a:gd name="T74" fmla="*/ 5 w 488"/>
                      <a:gd name="T75" fmla="*/ 3 h 615"/>
                      <a:gd name="T76" fmla="*/ 6 w 488"/>
                      <a:gd name="T77" fmla="*/ 4 h 615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w 488"/>
                      <a:gd name="T118" fmla="*/ 0 h 615"/>
                      <a:gd name="T119" fmla="*/ 488 w 488"/>
                      <a:gd name="T120" fmla="*/ 615 h 615"/>
                    </a:gdLst>
                    <a:ahLst/>
                    <a:cxnLst>
                      <a:cxn ang="T78">
                        <a:pos x="T0" y="T1"/>
                      </a:cxn>
                      <a:cxn ang="T79">
                        <a:pos x="T2" y="T3"/>
                      </a:cxn>
                      <a:cxn ang="T80">
                        <a:pos x="T4" y="T5"/>
                      </a:cxn>
                      <a:cxn ang="T81">
                        <a:pos x="T6" y="T7"/>
                      </a:cxn>
                      <a:cxn ang="T82">
                        <a:pos x="T8" y="T9"/>
                      </a:cxn>
                      <a:cxn ang="T83">
                        <a:pos x="T10" y="T11"/>
                      </a:cxn>
                      <a:cxn ang="T84">
                        <a:pos x="T12" y="T13"/>
                      </a:cxn>
                      <a:cxn ang="T85">
                        <a:pos x="T14" y="T15"/>
                      </a:cxn>
                      <a:cxn ang="T86">
                        <a:pos x="T16" y="T17"/>
                      </a:cxn>
                      <a:cxn ang="T87">
                        <a:pos x="T18" y="T19"/>
                      </a:cxn>
                      <a:cxn ang="T88">
                        <a:pos x="T20" y="T21"/>
                      </a:cxn>
                      <a:cxn ang="T89">
                        <a:pos x="T22" y="T23"/>
                      </a:cxn>
                      <a:cxn ang="T90">
                        <a:pos x="T24" y="T25"/>
                      </a:cxn>
                      <a:cxn ang="T91">
                        <a:pos x="T26" y="T27"/>
                      </a:cxn>
                      <a:cxn ang="T92">
                        <a:pos x="T28" y="T29"/>
                      </a:cxn>
                      <a:cxn ang="T93">
                        <a:pos x="T30" y="T31"/>
                      </a:cxn>
                      <a:cxn ang="T94">
                        <a:pos x="T32" y="T33"/>
                      </a:cxn>
                      <a:cxn ang="T95">
                        <a:pos x="T34" y="T35"/>
                      </a:cxn>
                      <a:cxn ang="T96">
                        <a:pos x="T36" y="T37"/>
                      </a:cxn>
                      <a:cxn ang="T97">
                        <a:pos x="T38" y="T39"/>
                      </a:cxn>
                      <a:cxn ang="T98">
                        <a:pos x="T40" y="T41"/>
                      </a:cxn>
                      <a:cxn ang="T99">
                        <a:pos x="T42" y="T43"/>
                      </a:cxn>
                      <a:cxn ang="T100">
                        <a:pos x="T44" y="T45"/>
                      </a:cxn>
                      <a:cxn ang="T101">
                        <a:pos x="T46" y="T47"/>
                      </a:cxn>
                      <a:cxn ang="T102">
                        <a:pos x="T48" y="T49"/>
                      </a:cxn>
                      <a:cxn ang="T103">
                        <a:pos x="T50" y="T51"/>
                      </a:cxn>
                      <a:cxn ang="T104">
                        <a:pos x="T52" y="T53"/>
                      </a:cxn>
                      <a:cxn ang="T105">
                        <a:pos x="T54" y="T55"/>
                      </a:cxn>
                      <a:cxn ang="T106">
                        <a:pos x="T56" y="T57"/>
                      </a:cxn>
                      <a:cxn ang="T107">
                        <a:pos x="T58" y="T59"/>
                      </a:cxn>
                      <a:cxn ang="T108">
                        <a:pos x="T60" y="T61"/>
                      </a:cxn>
                      <a:cxn ang="T109">
                        <a:pos x="T62" y="T63"/>
                      </a:cxn>
                      <a:cxn ang="T110">
                        <a:pos x="T64" y="T65"/>
                      </a:cxn>
                      <a:cxn ang="T111">
                        <a:pos x="T66" y="T67"/>
                      </a:cxn>
                      <a:cxn ang="T112">
                        <a:pos x="T68" y="T69"/>
                      </a:cxn>
                      <a:cxn ang="T113">
                        <a:pos x="T70" y="T71"/>
                      </a:cxn>
                      <a:cxn ang="T114">
                        <a:pos x="T72" y="T73"/>
                      </a:cxn>
                      <a:cxn ang="T115">
                        <a:pos x="T74" y="T75"/>
                      </a:cxn>
                      <a:cxn ang="T116">
                        <a:pos x="T76" y="T77"/>
                      </a:cxn>
                    </a:cxnLst>
                    <a:rect l="T117" t="T118" r="T119" b="T120"/>
                    <a:pathLst>
                      <a:path w="488" h="615">
                        <a:moveTo>
                          <a:pt x="329" y="287"/>
                        </a:moveTo>
                        <a:lnTo>
                          <a:pt x="349" y="306"/>
                        </a:lnTo>
                        <a:lnTo>
                          <a:pt x="369" y="323"/>
                        </a:lnTo>
                        <a:lnTo>
                          <a:pt x="386" y="339"/>
                        </a:lnTo>
                        <a:lnTo>
                          <a:pt x="401" y="355"/>
                        </a:lnTo>
                        <a:lnTo>
                          <a:pt x="415" y="369"/>
                        </a:lnTo>
                        <a:lnTo>
                          <a:pt x="428" y="383"/>
                        </a:lnTo>
                        <a:lnTo>
                          <a:pt x="439" y="394"/>
                        </a:lnTo>
                        <a:lnTo>
                          <a:pt x="448" y="406"/>
                        </a:lnTo>
                        <a:lnTo>
                          <a:pt x="462" y="423"/>
                        </a:lnTo>
                        <a:lnTo>
                          <a:pt x="471" y="438"/>
                        </a:lnTo>
                        <a:lnTo>
                          <a:pt x="478" y="451"/>
                        </a:lnTo>
                        <a:lnTo>
                          <a:pt x="483" y="461"/>
                        </a:lnTo>
                        <a:lnTo>
                          <a:pt x="485" y="469"/>
                        </a:lnTo>
                        <a:lnTo>
                          <a:pt x="488" y="474"/>
                        </a:lnTo>
                        <a:lnTo>
                          <a:pt x="488" y="477"/>
                        </a:lnTo>
                        <a:lnTo>
                          <a:pt x="488" y="478"/>
                        </a:lnTo>
                        <a:lnTo>
                          <a:pt x="473" y="455"/>
                        </a:lnTo>
                        <a:lnTo>
                          <a:pt x="455" y="433"/>
                        </a:lnTo>
                        <a:lnTo>
                          <a:pt x="437" y="413"/>
                        </a:lnTo>
                        <a:lnTo>
                          <a:pt x="417" y="392"/>
                        </a:lnTo>
                        <a:lnTo>
                          <a:pt x="398" y="374"/>
                        </a:lnTo>
                        <a:lnTo>
                          <a:pt x="376" y="355"/>
                        </a:lnTo>
                        <a:lnTo>
                          <a:pt x="355" y="338"/>
                        </a:lnTo>
                        <a:lnTo>
                          <a:pt x="333" y="321"/>
                        </a:lnTo>
                        <a:lnTo>
                          <a:pt x="312" y="301"/>
                        </a:lnTo>
                        <a:lnTo>
                          <a:pt x="295" y="283"/>
                        </a:lnTo>
                        <a:lnTo>
                          <a:pt x="281" y="264"/>
                        </a:lnTo>
                        <a:lnTo>
                          <a:pt x="270" y="246"/>
                        </a:lnTo>
                        <a:lnTo>
                          <a:pt x="262" y="227"/>
                        </a:lnTo>
                        <a:lnTo>
                          <a:pt x="256" y="210"/>
                        </a:lnTo>
                        <a:lnTo>
                          <a:pt x="251" y="192"/>
                        </a:lnTo>
                        <a:lnTo>
                          <a:pt x="248" y="173"/>
                        </a:lnTo>
                        <a:lnTo>
                          <a:pt x="238" y="198"/>
                        </a:lnTo>
                        <a:lnTo>
                          <a:pt x="227" y="222"/>
                        </a:lnTo>
                        <a:lnTo>
                          <a:pt x="217" y="243"/>
                        </a:lnTo>
                        <a:lnTo>
                          <a:pt x="206" y="263"/>
                        </a:lnTo>
                        <a:lnTo>
                          <a:pt x="197" y="279"/>
                        </a:lnTo>
                        <a:lnTo>
                          <a:pt x="189" y="293"/>
                        </a:lnTo>
                        <a:lnTo>
                          <a:pt x="183" y="303"/>
                        </a:lnTo>
                        <a:lnTo>
                          <a:pt x="179" y="309"/>
                        </a:lnTo>
                        <a:lnTo>
                          <a:pt x="137" y="362"/>
                        </a:lnTo>
                        <a:lnTo>
                          <a:pt x="102" y="416"/>
                        </a:lnTo>
                        <a:lnTo>
                          <a:pt x="72" y="467"/>
                        </a:lnTo>
                        <a:lnTo>
                          <a:pt x="46" y="514"/>
                        </a:lnTo>
                        <a:lnTo>
                          <a:pt x="26" y="556"/>
                        </a:lnTo>
                        <a:lnTo>
                          <a:pt x="12" y="587"/>
                        </a:lnTo>
                        <a:lnTo>
                          <a:pt x="4" y="609"/>
                        </a:lnTo>
                        <a:lnTo>
                          <a:pt x="0" y="615"/>
                        </a:lnTo>
                        <a:lnTo>
                          <a:pt x="11" y="573"/>
                        </a:lnTo>
                        <a:lnTo>
                          <a:pt x="22" y="534"/>
                        </a:lnTo>
                        <a:lnTo>
                          <a:pt x="34" y="498"/>
                        </a:lnTo>
                        <a:lnTo>
                          <a:pt x="49" y="463"/>
                        </a:lnTo>
                        <a:lnTo>
                          <a:pt x="65" y="430"/>
                        </a:lnTo>
                        <a:lnTo>
                          <a:pt x="84" y="395"/>
                        </a:lnTo>
                        <a:lnTo>
                          <a:pt x="109" y="361"/>
                        </a:lnTo>
                        <a:lnTo>
                          <a:pt x="137" y="323"/>
                        </a:lnTo>
                        <a:lnTo>
                          <a:pt x="162" y="288"/>
                        </a:lnTo>
                        <a:lnTo>
                          <a:pt x="185" y="246"/>
                        </a:lnTo>
                        <a:lnTo>
                          <a:pt x="205" y="200"/>
                        </a:lnTo>
                        <a:lnTo>
                          <a:pt x="223" y="152"/>
                        </a:lnTo>
                        <a:lnTo>
                          <a:pt x="238" y="109"/>
                        </a:lnTo>
                        <a:lnTo>
                          <a:pt x="248" y="69"/>
                        </a:lnTo>
                        <a:lnTo>
                          <a:pt x="254" y="40"/>
                        </a:lnTo>
                        <a:lnTo>
                          <a:pt x="253" y="21"/>
                        </a:lnTo>
                        <a:lnTo>
                          <a:pt x="284" y="0"/>
                        </a:lnTo>
                        <a:lnTo>
                          <a:pt x="285" y="23"/>
                        </a:lnTo>
                        <a:lnTo>
                          <a:pt x="284" y="48"/>
                        </a:lnTo>
                        <a:lnTo>
                          <a:pt x="279" y="73"/>
                        </a:lnTo>
                        <a:lnTo>
                          <a:pt x="273" y="98"/>
                        </a:lnTo>
                        <a:lnTo>
                          <a:pt x="273" y="125"/>
                        </a:lnTo>
                        <a:lnTo>
                          <a:pt x="274" y="150"/>
                        </a:lnTo>
                        <a:lnTo>
                          <a:pt x="277" y="175"/>
                        </a:lnTo>
                        <a:lnTo>
                          <a:pt x="282" y="200"/>
                        </a:lnTo>
                        <a:lnTo>
                          <a:pt x="289" y="224"/>
                        </a:lnTo>
                        <a:lnTo>
                          <a:pt x="300" y="247"/>
                        </a:lnTo>
                        <a:lnTo>
                          <a:pt x="312" y="268"/>
                        </a:lnTo>
                        <a:lnTo>
                          <a:pt x="329" y="28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979" name="Freeform 1202"/>
                  <p:cNvSpPr>
                    <a:spLocks/>
                  </p:cNvSpPr>
                  <p:nvPr/>
                </p:nvSpPr>
                <p:spPr bwMode="auto">
                  <a:xfrm>
                    <a:off x="2844" y="1878"/>
                    <a:ext cx="234" cy="100"/>
                  </a:xfrm>
                  <a:custGeom>
                    <a:avLst/>
                    <a:gdLst>
                      <a:gd name="T0" fmla="*/ 7 w 468"/>
                      <a:gd name="T1" fmla="*/ 2 h 199"/>
                      <a:gd name="T2" fmla="*/ 7 w 468"/>
                      <a:gd name="T3" fmla="*/ 2 h 199"/>
                      <a:gd name="T4" fmla="*/ 7 w 468"/>
                      <a:gd name="T5" fmla="*/ 3 h 199"/>
                      <a:gd name="T6" fmla="*/ 7 w 468"/>
                      <a:gd name="T7" fmla="*/ 3 h 199"/>
                      <a:gd name="T8" fmla="*/ 7 w 468"/>
                      <a:gd name="T9" fmla="*/ 3 h 199"/>
                      <a:gd name="T10" fmla="*/ 6 w 468"/>
                      <a:gd name="T11" fmla="*/ 3 h 199"/>
                      <a:gd name="T12" fmla="*/ 6 w 468"/>
                      <a:gd name="T13" fmla="*/ 4 h 199"/>
                      <a:gd name="T14" fmla="*/ 6 w 468"/>
                      <a:gd name="T15" fmla="*/ 4 h 199"/>
                      <a:gd name="T16" fmla="*/ 5 w 468"/>
                      <a:gd name="T17" fmla="*/ 4 h 199"/>
                      <a:gd name="T18" fmla="*/ 4 w 468"/>
                      <a:gd name="T19" fmla="*/ 4 h 199"/>
                      <a:gd name="T20" fmla="*/ 4 w 468"/>
                      <a:gd name="T21" fmla="*/ 3 h 199"/>
                      <a:gd name="T22" fmla="*/ 3 w 468"/>
                      <a:gd name="T23" fmla="*/ 3 h 199"/>
                      <a:gd name="T24" fmla="*/ 3 w 468"/>
                      <a:gd name="T25" fmla="*/ 3 h 199"/>
                      <a:gd name="T26" fmla="*/ 3 w 468"/>
                      <a:gd name="T27" fmla="*/ 3 h 199"/>
                      <a:gd name="T28" fmla="*/ 2 w 468"/>
                      <a:gd name="T29" fmla="*/ 3 h 199"/>
                      <a:gd name="T30" fmla="*/ 2 w 468"/>
                      <a:gd name="T31" fmla="*/ 3 h 199"/>
                      <a:gd name="T32" fmla="*/ 1 w 468"/>
                      <a:gd name="T33" fmla="*/ 3 h 199"/>
                      <a:gd name="T34" fmla="*/ 1 w 468"/>
                      <a:gd name="T35" fmla="*/ 3 h 199"/>
                      <a:gd name="T36" fmla="*/ 0 w 468"/>
                      <a:gd name="T37" fmla="*/ 3 h 199"/>
                      <a:gd name="T38" fmla="*/ 1 w 468"/>
                      <a:gd name="T39" fmla="*/ 3 h 199"/>
                      <a:gd name="T40" fmla="*/ 1 w 468"/>
                      <a:gd name="T41" fmla="*/ 3 h 199"/>
                      <a:gd name="T42" fmla="*/ 1 w 468"/>
                      <a:gd name="T43" fmla="*/ 3 h 199"/>
                      <a:gd name="T44" fmla="*/ 1 w 468"/>
                      <a:gd name="T45" fmla="*/ 2 h 199"/>
                      <a:gd name="T46" fmla="*/ 2 w 468"/>
                      <a:gd name="T47" fmla="*/ 3 h 199"/>
                      <a:gd name="T48" fmla="*/ 3 w 468"/>
                      <a:gd name="T49" fmla="*/ 3 h 199"/>
                      <a:gd name="T50" fmla="*/ 3 w 468"/>
                      <a:gd name="T51" fmla="*/ 3 h 199"/>
                      <a:gd name="T52" fmla="*/ 4 w 468"/>
                      <a:gd name="T53" fmla="*/ 3 h 199"/>
                      <a:gd name="T54" fmla="*/ 5 w 468"/>
                      <a:gd name="T55" fmla="*/ 3 h 199"/>
                      <a:gd name="T56" fmla="*/ 6 w 468"/>
                      <a:gd name="T57" fmla="*/ 3 h 199"/>
                      <a:gd name="T58" fmla="*/ 6 w 468"/>
                      <a:gd name="T59" fmla="*/ 3 h 199"/>
                      <a:gd name="T60" fmla="*/ 7 w 468"/>
                      <a:gd name="T61" fmla="*/ 3 h 199"/>
                      <a:gd name="T62" fmla="*/ 7 w 468"/>
                      <a:gd name="T63" fmla="*/ 2 h 199"/>
                      <a:gd name="T64" fmla="*/ 6 w 468"/>
                      <a:gd name="T65" fmla="*/ 2 h 199"/>
                      <a:gd name="T66" fmla="*/ 6 w 468"/>
                      <a:gd name="T67" fmla="*/ 2 h 199"/>
                      <a:gd name="T68" fmla="*/ 6 w 468"/>
                      <a:gd name="T69" fmla="*/ 2 h 199"/>
                      <a:gd name="T70" fmla="*/ 6 w 468"/>
                      <a:gd name="T71" fmla="*/ 1 h 199"/>
                      <a:gd name="T72" fmla="*/ 6 w 468"/>
                      <a:gd name="T73" fmla="*/ 0 h 199"/>
                      <a:gd name="T74" fmla="*/ 6 w 468"/>
                      <a:gd name="T75" fmla="*/ 1 h 199"/>
                      <a:gd name="T76" fmla="*/ 6 w 468"/>
                      <a:gd name="T77" fmla="*/ 1 h 199"/>
                      <a:gd name="T78" fmla="*/ 7 w 468"/>
                      <a:gd name="T79" fmla="*/ 2 h 199"/>
                      <a:gd name="T80" fmla="*/ 7 w 468"/>
                      <a:gd name="T81" fmla="*/ 2 h 199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468"/>
                      <a:gd name="T124" fmla="*/ 0 h 199"/>
                      <a:gd name="T125" fmla="*/ 468 w 468"/>
                      <a:gd name="T126" fmla="*/ 199 h 199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468" h="199">
                        <a:moveTo>
                          <a:pt x="442" y="116"/>
                        </a:moveTo>
                        <a:lnTo>
                          <a:pt x="448" y="111"/>
                        </a:lnTo>
                        <a:lnTo>
                          <a:pt x="455" y="107"/>
                        </a:lnTo>
                        <a:lnTo>
                          <a:pt x="462" y="102"/>
                        </a:lnTo>
                        <a:lnTo>
                          <a:pt x="468" y="98"/>
                        </a:lnTo>
                        <a:lnTo>
                          <a:pt x="448" y="147"/>
                        </a:lnTo>
                        <a:lnTo>
                          <a:pt x="436" y="154"/>
                        </a:lnTo>
                        <a:lnTo>
                          <a:pt x="423" y="161"/>
                        </a:lnTo>
                        <a:lnTo>
                          <a:pt x="410" y="168"/>
                        </a:lnTo>
                        <a:lnTo>
                          <a:pt x="398" y="175"/>
                        </a:lnTo>
                        <a:lnTo>
                          <a:pt x="385" y="181"/>
                        </a:lnTo>
                        <a:lnTo>
                          <a:pt x="374" y="185"/>
                        </a:lnTo>
                        <a:lnTo>
                          <a:pt x="361" y="190"/>
                        </a:lnTo>
                        <a:lnTo>
                          <a:pt x="348" y="193"/>
                        </a:lnTo>
                        <a:lnTo>
                          <a:pt x="334" y="197"/>
                        </a:lnTo>
                        <a:lnTo>
                          <a:pt x="321" y="198"/>
                        </a:lnTo>
                        <a:lnTo>
                          <a:pt x="306" y="199"/>
                        </a:lnTo>
                        <a:lnTo>
                          <a:pt x="290" y="199"/>
                        </a:lnTo>
                        <a:lnTo>
                          <a:pt x="273" y="197"/>
                        </a:lnTo>
                        <a:lnTo>
                          <a:pt x="255" y="194"/>
                        </a:lnTo>
                        <a:lnTo>
                          <a:pt x="237" y="190"/>
                        </a:lnTo>
                        <a:lnTo>
                          <a:pt x="216" y="184"/>
                        </a:lnTo>
                        <a:lnTo>
                          <a:pt x="203" y="179"/>
                        </a:lnTo>
                        <a:lnTo>
                          <a:pt x="189" y="175"/>
                        </a:lnTo>
                        <a:lnTo>
                          <a:pt x="177" y="170"/>
                        </a:lnTo>
                        <a:lnTo>
                          <a:pt x="163" y="166"/>
                        </a:lnTo>
                        <a:lnTo>
                          <a:pt x="150" y="161"/>
                        </a:lnTo>
                        <a:lnTo>
                          <a:pt x="136" y="158"/>
                        </a:lnTo>
                        <a:lnTo>
                          <a:pt x="124" y="153"/>
                        </a:lnTo>
                        <a:lnTo>
                          <a:pt x="110" y="150"/>
                        </a:lnTo>
                        <a:lnTo>
                          <a:pt x="96" y="146"/>
                        </a:lnTo>
                        <a:lnTo>
                          <a:pt x="83" y="143"/>
                        </a:lnTo>
                        <a:lnTo>
                          <a:pt x="70" y="140"/>
                        </a:lnTo>
                        <a:lnTo>
                          <a:pt x="56" y="138"/>
                        </a:lnTo>
                        <a:lnTo>
                          <a:pt x="42" y="136"/>
                        </a:lnTo>
                        <a:lnTo>
                          <a:pt x="28" y="135"/>
                        </a:lnTo>
                        <a:lnTo>
                          <a:pt x="14" y="133"/>
                        </a:lnTo>
                        <a:lnTo>
                          <a:pt x="0" y="133"/>
                        </a:lnTo>
                        <a:lnTo>
                          <a:pt x="2" y="133"/>
                        </a:lnTo>
                        <a:lnTo>
                          <a:pt x="4" y="132"/>
                        </a:lnTo>
                        <a:lnTo>
                          <a:pt x="7" y="131"/>
                        </a:lnTo>
                        <a:lnTo>
                          <a:pt x="13" y="130"/>
                        </a:lnTo>
                        <a:lnTo>
                          <a:pt x="20" y="129"/>
                        </a:lnTo>
                        <a:lnTo>
                          <a:pt x="29" y="129"/>
                        </a:lnTo>
                        <a:lnTo>
                          <a:pt x="41" y="128"/>
                        </a:lnTo>
                        <a:lnTo>
                          <a:pt x="55" y="128"/>
                        </a:lnTo>
                        <a:lnTo>
                          <a:pt x="70" y="129"/>
                        </a:lnTo>
                        <a:lnTo>
                          <a:pt x="88" y="130"/>
                        </a:lnTo>
                        <a:lnTo>
                          <a:pt x="109" y="133"/>
                        </a:lnTo>
                        <a:lnTo>
                          <a:pt x="132" y="137"/>
                        </a:lnTo>
                        <a:lnTo>
                          <a:pt x="157" y="143"/>
                        </a:lnTo>
                        <a:lnTo>
                          <a:pt x="186" y="150"/>
                        </a:lnTo>
                        <a:lnTo>
                          <a:pt x="218" y="159"/>
                        </a:lnTo>
                        <a:lnTo>
                          <a:pt x="253" y="169"/>
                        </a:lnTo>
                        <a:lnTo>
                          <a:pt x="273" y="173"/>
                        </a:lnTo>
                        <a:lnTo>
                          <a:pt x="293" y="173"/>
                        </a:lnTo>
                        <a:lnTo>
                          <a:pt x="313" y="171"/>
                        </a:lnTo>
                        <a:lnTo>
                          <a:pt x="332" y="168"/>
                        </a:lnTo>
                        <a:lnTo>
                          <a:pt x="352" y="162"/>
                        </a:lnTo>
                        <a:lnTo>
                          <a:pt x="371" y="155"/>
                        </a:lnTo>
                        <a:lnTo>
                          <a:pt x="390" y="147"/>
                        </a:lnTo>
                        <a:lnTo>
                          <a:pt x="408" y="137"/>
                        </a:lnTo>
                        <a:lnTo>
                          <a:pt x="399" y="132"/>
                        </a:lnTo>
                        <a:lnTo>
                          <a:pt x="391" y="126"/>
                        </a:lnTo>
                        <a:lnTo>
                          <a:pt x="384" y="120"/>
                        </a:lnTo>
                        <a:lnTo>
                          <a:pt x="377" y="113"/>
                        </a:lnTo>
                        <a:lnTo>
                          <a:pt x="371" y="105"/>
                        </a:lnTo>
                        <a:lnTo>
                          <a:pt x="367" y="95"/>
                        </a:lnTo>
                        <a:lnTo>
                          <a:pt x="362" y="85"/>
                        </a:lnTo>
                        <a:lnTo>
                          <a:pt x="359" y="75"/>
                        </a:lnTo>
                        <a:lnTo>
                          <a:pt x="358" y="50"/>
                        </a:lnTo>
                        <a:lnTo>
                          <a:pt x="364" y="26"/>
                        </a:lnTo>
                        <a:lnTo>
                          <a:pt x="372" y="7"/>
                        </a:lnTo>
                        <a:lnTo>
                          <a:pt x="376" y="0"/>
                        </a:lnTo>
                        <a:lnTo>
                          <a:pt x="375" y="7"/>
                        </a:lnTo>
                        <a:lnTo>
                          <a:pt x="372" y="19"/>
                        </a:lnTo>
                        <a:lnTo>
                          <a:pt x="372" y="35"/>
                        </a:lnTo>
                        <a:lnTo>
                          <a:pt x="376" y="54"/>
                        </a:lnTo>
                        <a:lnTo>
                          <a:pt x="383" y="72"/>
                        </a:lnTo>
                        <a:lnTo>
                          <a:pt x="394" y="91"/>
                        </a:lnTo>
                        <a:lnTo>
                          <a:pt x="414" y="106"/>
                        </a:lnTo>
                        <a:lnTo>
                          <a:pt x="442" y="1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1931" name="Group 1203"/>
            <p:cNvGrpSpPr>
              <a:grpSpLocks/>
            </p:cNvGrpSpPr>
            <p:nvPr/>
          </p:nvGrpSpPr>
          <p:grpSpPr bwMode="auto">
            <a:xfrm rot="17617165" flipV="1">
              <a:off x="4017" y="2490"/>
              <a:ext cx="452" cy="422"/>
              <a:chOff x="3491" y="1693"/>
              <a:chExt cx="541" cy="608"/>
            </a:xfrm>
          </p:grpSpPr>
          <p:sp>
            <p:nvSpPr>
              <p:cNvPr id="31962" name="Freeform 1204"/>
              <p:cNvSpPr>
                <a:spLocks/>
              </p:cNvSpPr>
              <p:nvPr/>
            </p:nvSpPr>
            <p:spPr bwMode="auto">
              <a:xfrm>
                <a:off x="3809" y="1695"/>
                <a:ext cx="79" cy="206"/>
              </a:xfrm>
              <a:custGeom>
                <a:avLst/>
                <a:gdLst>
                  <a:gd name="T0" fmla="*/ 1 w 79"/>
                  <a:gd name="T1" fmla="*/ 197 h 206"/>
                  <a:gd name="T2" fmla="*/ 49 w 79"/>
                  <a:gd name="T3" fmla="*/ 73 h 206"/>
                  <a:gd name="T4" fmla="*/ 29 w 79"/>
                  <a:gd name="T5" fmla="*/ 57 h 206"/>
                  <a:gd name="T6" fmla="*/ 31 w 79"/>
                  <a:gd name="T7" fmla="*/ 33 h 206"/>
                  <a:gd name="T8" fmla="*/ 73 w 79"/>
                  <a:gd name="T9" fmla="*/ 9 h 206"/>
                  <a:gd name="T10" fmla="*/ 65 w 79"/>
                  <a:gd name="T11" fmla="*/ 85 h 206"/>
                  <a:gd name="T12" fmla="*/ 53 w 79"/>
                  <a:gd name="T13" fmla="*/ 125 h 206"/>
                  <a:gd name="T14" fmla="*/ 1 w 79"/>
                  <a:gd name="T15" fmla="*/ 197 h 2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9"/>
                  <a:gd name="T25" fmla="*/ 0 h 206"/>
                  <a:gd name="T26" fmla="*/ 79 w 79"/>
                  <a:gd name="T27" fmla="*/ 206 h 20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9" h="206">
                    <a:moveTo>
                      <a:pt x="1" y="197"/>
                    </a:moveTo>
                    <a:cubicBezTo>
                      <a:pt x="0" y="188"/>
                      <a:pt x="44" y="96"/>
                      <a:pt x="49" y="73"/>
                    </a:cubicBezTo>
                    <a:cubicBezTo>
                      <a:pt x="54" y="50"/>
                      <a:pt x="32" y="64"/>
                      <a:pt x="29" y="57"/>
                    </a:cubicBezTo>
                    <a:cubicBezTo>
                      <a:pt x="26" y="50"/>
                      <a:pt x="24" y="41"/>
                      <a:pt x="31" y="33"/>
                    </a:cubicBezTo>
                    <a:cubicBezTo>
                      <a:pt x="38" y="25"/>
                      <a:pt x="67" y="0"/>
                      <a:pt x="73" y="9"/>
                    </a:cubicBezTo>
                    <a:cubicBezTo>
                      <a:pt x="79" y="18"/>
                      <a:pt x="68" y="66"/>
                      <a:pt x="65" y="85"/>
                    </a:cubicBezTo>
                    <a:cubicBezTo>
                      <a:pt x="62" y="104"/>
                      <a:pt x="64" y="106"/>
                      <a:pt x="53" y="125"/>
                    </a:cubicBezTo>
                    <a:cubicBezTo>
                      <a:pt x="42" y="144"/>
                      <a:pt x="2" y="206"/>
                      <a:pt x="1" y="197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63" name="Freeform 1205"/>
              <p:cNvSpPr>
                <a:spLocks/>
              </p:cNvSpPr>
              <p:nvPr/>
            </p:nvSpPr>
            <p:spPr bwMode="auto">
              <a:xfrm>
                <a:off x="3512" y="1806"/>
                <a:ext cx="508" cy="447"/>
              </a:xfrm>
              <a:custGeom>
                <a:avLst/>
                <a:gdLst>
                  <a:gd name="T0" fmla="*/ 328 w 508"/>
                  <a:gd name="T1" fmla="*/ 66 h 447"/>
                  <a:gd name="T2" fmla="*/ 280 w 508"/>
                  <a:gd name="T3" fmla="*/ 66 h 447"/>
                  <a:gd name="T4" fmla="*/ 234 w 508"/>
                  <a:gd name="T5" fmla="*/ 2 h 447"/>
                  <a:gd name="T6" fmla="*/ 198 w 508"/>
                  <a:gd name="T7" fmla="*/ 78 h 447"/>
                  <a:gd name="T8" fmla="*/ 138 w 508"/>
                  <a:gd name="T9" fmla="*/ 82 h 447"/>
                  <a:gd name="T10" fmla="*/ 94 w 508"/>
                  <a:gd name="T11" fmla="*/ 46 h 447"/>
                  <a:gd name="T12" fmla="*/ 82 w 508"/>
                  <a:gd name="T13" fmla="*/ 30 h 447"/>
                  <a:gd name="T14" fmla="*/ 62 w 508"/>
                  <a:gd name="T15" fmla="*/ 78 h 447"/>
                  <a:gd name="T16" fmla="*/ 14 w 508"/>
                  <a:gd name="T17" fmla="*/ 126 h 447"/>
                  <a:gd name="T18" fmla="*/ 6 w 508"/>
                  <a:gd name="T19" fmla="*/ 130 h 447"/>
                  <a:gd name="T20" fmla="*/ 50 w 508"/>
                  <a:gd name="T21" fmla="*/ 182 h 447"/>
                  <a:gd name="T22" fmla="*/ 82 w 508"/>
                  <a:gd name="T23" fmla="*/ 238 h 447"/>
                  <a:gd name="T24" fmla="*/ 136 w 508"/>
                  <a:gd name="T25" fmla="*/ 210 h 447"/>
                  <a:gd name="T26" fmla="*/ 158 w 508"/>
                  <a:gd name="T27" fmla="*/ 282 h 447"/>
                  <a:gd name="T28" fmla="*/ 118 w 508"/>
                  <a:gd name="T29" fmla="*/ 366 h 447"/>
                  <a:gd name="T30" fmla="*/ 158 w 508"/>
                  <a:gd name="T31" fmla="*/ 390 h 447"/>
                  <a:gd name="T32" fmla="*/ 178 w 508"/>
                  <a:gd name="T33" fmla="*/ 442 h 447"/>
                  <a:gd name="T34" fmla="*/ 210 w 508"/>
                  <a:gd name="T35" fmla="*/ 422 h 447"/>
                  <a:gd name="T36" fmla="*/ 254 w 508"/>
                  <a:gd name="T37" fmla="*/ 426 h 447"/>
                  <a:gd name="T38" fmla="*/ 270 w 508"/>
                  <a:gd name="T39" fmla="*/ 378 h 447"/>
                  <a:gd name="T40" fmla="*/ 328 w 508"/>
                  <a:gd name="T41" fmla="*/ 306 h 447"/>
                  <a:gd name="T42" fmla="*/ 378 w 508"/>
                  <a:gd name="T43" fmla="*/ 374 h 447"/>
                  <a:gd name="T44" fmla="*/ 426 w 508"/>
                  <a:gd name="T45" fmla="*/ 354 h 447"/>
                  <a:gd name="T46" fmla="*/ 486 w 508"/>
                  <a:gd name="T47" fmla="*/ 362 h 447"/>
                  <a:gd name="T48" fmla="*/ 486 w 508"/>
                  <a:gd name="T49" fmla="*/ 314 h 447"/>
                  <a:gd name="T50" fmla="*/ 498 w 508"/>
                  <a:gd name="T51" fmla="*/ 254 h 447"/>
                  <a:gd name="T52" fmla="*/ 426 w 508"/>
                  <a:gd name="T53" fmla="*/ 218 h 447"/>
                  <a:gd name="T54" fmla="*/ 414 w 508"/>
                  <a:gd name="T55" fmla="*/ 154 h 447"/>
                  <a:gd name="T56" fmla="*/ 438 w 508"/>
                  <a:gd name="T57" fmla="*/ 106 h 447"/>
                  <a:gd name="T58" fmla="*/ 370 w 508"/>
                  <a:gd name="T59" fmla="*/ 98 h 447"/>
                  <a:gd name="T60" fmla="*/ 328 w 508"/>
                  <a:gd name="T61" fmla="*/ 66 h 44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08"/>
                  <a:gd name="T94" fmla="*/ 0 h 447"/>
                  <a:gd name="T95" fmla="*/ 508 w 508"/>
                  <a:gd name="T96" fmla="*/ 447 h 44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08" h="447">
                    <a:moveTo>
                      <a:pt x="328" y="66"/>
                    </a:moveTo>
                    <a:cubicBezTo>
                      <a:pt x="312" y="64"/>
                      <a:pt x="296" y="77"/>
                      <a:pt x="280" y="66"/>
                    </a:cubicBezTo>
                    <a:cubicBezTo>
                      <a:pt x="264" y="55"/>
                      <a:pt x="248" y="0"/>
                      <a:pt x="234" y="2"/>
                    </a:cubicBezTo>
                    <a:cubicBezTo>
                      <a:pt x="220" y="4"/>
                      <a:pt x="214" y="65"/>
                      <a:pt x="198" y="78"/>
                    </a:cubicBezTo>
                    <a:cubicBezTo>
                      <a:pt x="182" y="91"/>
                      <a:pt x="155" y="87"/>
                      <a:pt x="138" y="82"/>
                    </a:cubicBezTo>
                    <a:cubicBezTo>
                      <a:pt x="121" y="77"/>
                      <a:pt x="103" y="55"/>
                      <a:pt x="94" y="46"/>
                    </a:cubicBezTo>
                    <a:cubicBezTo>
                      <a:pt x="85" y="37"/>
                      <a:pt x="87" y="25"/>
                      <a:pt x="82" y="30"/>
                    </a:cubicBezTo>
                    <a:cubicBezTo>
                      <a:pt x="77" y="35"/>
                      <a:pt x="73" y="62"/>
                      <a:pt x="62" y="78"/>
                    </a:cubicBezTo>
                    <a:cubicBezTo>
                      <a:pt x="51" y="94"/>
                      <a:pt x="23" y="117"/>
                      <a:pt x="14" y="126"/>
                    </a:cubicBezTo>
                    <a:cubicBezTo>
                      <a:pt x="5" y="135"/>
                      <a:pt x="0" y="121"/>
                      <a:pt x="6" y="130"/>
                    </a:cubicBezTo>
                    <a:cubicBezTo>
                      <a:pt x="12" y="139"/>
                      <a:pt x="37" y="164"/>
                      <a:pt x="50" y="182"/>
                    </a:cubicBezTo>
                    <a:cubicBezTo>
                      <a:pt x="63" y="200"/>
                      <a:pt x="68" y="233"/>
                      <a:pt x="82" y="238"/>
                    </a:cubicBezTo>
                    <a:cubicBezTo>
                      <a:pt x="96" y="243"/>
                      <a:pt x="123" y="203"/>
                      <a:pt x="136" y="210"/>
                    </a:cubicBezTo>
                    <a:cubicBezTo>
                      <a:pt x="149" y="217"/>
                      <a:pt x="161" y="256"/>
                      <a:pt x="158" y="282"/>
                    </a:cubicBezTo>
                    <a:cubicBezTo>
                      <a:pt x="155" y="308"/>
                      <a:pt x="118" y="348"/>
                      <a:pt x="118" y="366"/>
                    </a:cubicBezTo>
                    <a:cubicBezTo>
                      <a:pt x="118" y="384"/>
                      <a:pt x="148" y="377"/>
                      <a:pt x="158" y="390"/>
                    </a:cubicBezTo>
                    <a:cubicBezTo>
                      <a:pt x="168" y="403"/>
                      <a:pt x="169" y="437"/>
                      <a:pt x="178" y="442"/>
                    </a:cubicBezTo>
                    <a:cubicBezTo>
                      <a:pt x="187" y="447"/>
                      <a:pt x="197" y="425"/>
                      <a:pt x="210" y="422"/>
                    </a:cubicBezTo>
                    <a:cubicBezTo>
                      <a:pt x="223" y="419"/>
                      <a:pt x="244" y="433"/>
                      <a:pt x="254" y="426"/>
                    </a:cubicBezTo>
                    <a:cubicBezTo>
                      <a:pt x="264" y="419"/>
                      <a:pt x="258" y="398"/>
                      <a:pt x="270" y="378"/>
                    </a:cubicBezTo>
                    <a:cubicBezTo>
                      <a:pt x="282" y="358"/>
                      <a:pt x="310" y="307"/>
                      <a:pt x="328" y="306"/>
                    </a:cubicBezTo>
                    <a:cubicBezTo>
                      <a:pt x="346" y="305"/>
                      <a:pt x="362" y="366"/>
                      <a:pt x="378" y="374"/>
                    </a:cubicBezTo>
                    <a:cubicBezTo>
                      <a:pt x="394" y="382"/>
                      <a:pt x="408" y="356"/>
                      <a:pt x="426" y="354"/>
                    </a:cubicBezTo>
                    <a:cubicBezTo>
                      <a:pt x="444" y="352"/>
                      <a:pt x="476" y="369"/>
                      <a:pt x="486" y="362"/>
                    </a:cubicBezTo>
                    <a:cubicBezTo>
                      <a:pt x="496" y="355"/>
                      <a:pt x="484" y="332"/>
                      <a:pt x="486" y="314"/>
                    </a:cubicBezTo>
                    <a:cubicBezTo>
                      <a:pt x="488" y="296"/>
                      <a:pt x="508" y="270"/>
                      <a:pt x="498" y="254"/>
                    </a:cubicBezTo>
                    <a:cubicBezTo>
                      <a:pt x="488" y="238"/>
                      <a:pt x="440" y="235"/>
                      <a:pt x="426" y="218"/>
                    </a:cubicBezTo>
                    <a:cubicBezTo>
                      <a:pt x="412" y="201"/>
                      <a:pt x="412" y="173"/>
                      <a:pt x="414" y="154"/>
                    </a:cubicBezTo>
                    <a:cubicBezTo>
                      <a:pt x="416" y="135"/>
                      <a:pt x="445" y="115"/>
                      <a:pt x="438" y="106"/>
                    </a:cubicBezTo>
                    <a:cubicBezTo>
                      <a:pt x="431" y="97"/>
                      <a:pt x="388" y="105"/>
                      <a:pt x="370" y="98"/>
                    </a:cubicBezTo>
                    <a:cubicBezTo>
                      <a:pt x="352" y="91"/>
                      <a:pt x="337" y="73"/>
                      <a:pt x="328" y="66"/>
                    </a:cubicBezTo>
                    <a:close/>
                  </a:path>
                </a:pathLst>
              </a:cu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1964" name="Group 1206"/>
              <p:cNvGrpSpPr>
                <a:grpSpLocks/>
              </p:cNvGrpSpPr>
              <p:nvPr/>
            </p:nvGrpSpPr>
            <p:grpSpPr bwMode="auto">
              <a:xfrm>
                <a:off x="3491" y="1693"/>
                <a:ext cx="541" cy="608"/>
                <a:chOff x="2773" y="1693"/>
                <a:chExt cx="541" cy="608"/>
              </a:xfrm>
            </p:grpSpPr>
            <p:sp>
              <p:nvSpPr>
                <p:cNvPr id="31965" name="Freeform 1207"/>
                <p:cNvSpPr>
                  <a:spLocks/>
                </p:cNvSpPr>
                <p:nvPr/>
              </p:nvSpPr>
              <p:spPr bwMode="auto">
                <a:xfrm>
                  <a:off x="2773" y="1755"/>
                  <a:ext cx="541" cy="546"/>
                </a:xfrm>
                <a:custGeom>
                  <a:avLst/>
                  <a:gdLst>
                    <a:gd name="T0" fmla="*/ 12 w 1080"/>
                    <a:gd name="T1" fmla="*/ 1 h 1092"/>
                    <a:gd name="T2" fmla="*/ 11 w 1080"/>
                    <a:gd name="T3" fmla="*/ 3 h 1092"/>
                    <a:gd name="T4" fmla="*/ 9 w 1080"/>
                    <a:gd name="T5" fmla="*/ 3 h 1092"/>
                    <a:gd name="T6" fmla="*/ 8 w 1080"/>
                    <a:gd name="T7" fmla="*/ 2 h 1092"/>
                    <a:gd name="T8" fmla="*/ 7 w 1080"/>
                    <a:gd name="T9" fmla="*/ 4 h 1092"/>
                    <a:gd name="T10" fmla="*/ 5 w 1080"/>
                    <a:gd name="T11" fmla="*/ 4 h 1092"/>
                    <a:gd name="T12" fmla="*/ 4 w 1080"/>
                    <a:gd name="T13" fmla="*/ 3 h 1092"/>
                    <a:gd name="T14" fmla="*/ 2 w 1080"/>
                    <a:gd name="T15" fmla="*/ 5 h 1092"/>
                    <a:gd name="T16" fmla="*/ 2 w 1080"/>
                    <a:gd name="T17" fmla="*/ 6 h 1092"/>
                    <a:gd name="T18" fmla="*/ 4 w 1080"/>
                    <a:gd name="T19" fmla="*/ 9 h 1092"/>
                    <a:gd name="T20" fmla="*/ 6 w 1080"/>
                    <a:gd name="T21" fmla="*/ 9 h 1092"/>
                    <a:gd name="T22" fmla="*/ 6 w 1080"/>
                    <a:gd name="T23" fmla="*/ 10 h 1092"/>
                    <a:gd name="T24" fmla="*/ 5 w 1080"/>
                    <a:gd name="T25" fmla="*/ 12 h 1092"/>
                    <a:gd name="T26" fmla="*/ 6 w 1080"/>
                    <a:gd name="T27" fmla="*/ 14 h 1092"/>
                    <a:gd name="T28" fmla="*/ 7 w 1080"/>
                    <a:gd name="T29" fmla="*/ 15 h 1092"/>
                    <a:gd name="T30" fmla="*/ 9 w 1080"/>
                    <a:gd name="T31" fmla="*/ 14 h 1092"/>
                    <a:gd name="T32" fmla="*/ 10 w 1080"/>
                    <a:gd name="T33" fmla="*/ 12 h 1092"/>
                    <a:gd name="T34" fmla="*/ 11 w 1080"/>
                    <a:gd name="T35" fmla="*/ 11 h 1092"/>
                    <a:gd name="T36" fmla="*/ 13 w 1080"/>
                    <a:gd name="T37" fmla="*/ 12 h 1092"/>
                    <a:gd name="T38" fmla="*/ 13 w 1080"/>
                    <a:gd name="T39" fmla="*/ 13 h 1092"/>
                    <a:gd name="T40" fmla="*/ 15 w 1080"/>
                    <a:gd name="T41" fmla="*/ 12 h 1092"/>
                    <a:gd name="T42" fmla="*/ 16 w 1080"/>
                    <a:gd name="T43" fmla="*/ 12 h 1092"/>
                    <a:gd name="T44" fmla="*/ 16 w 1080"/>
                    <a:gd name="T45" fmla="*/ 11 h 1092"/>
                    <a:gd name="T46" fmla="*/ 16 w 1080"/>
                    <a:gd name="T47" fmla="*/ 9 h 1092"/>
                    <a:gd name="T48" fmla="*/ 15 w 1080"/>
                    <a:gd name="T49" fmla="*/ 9 h 1092"/>
                    <a:gd name="T50" fmla="*/ 14 w 1080"/>
                    <a:gd name="T51" fmla="*/ 7 h 1092"/>
                    <a:gd name="T52" fmla="*/ 15 w 1080"/>
                    <a:gd name="T53" fmla="*/ 4 h 1092"/>
                    <a:gd name="T54" fmla="*/ 13 w 1080"/>
                    <a:gd name="T55" fmla="*/ 4 h 1092"/>
                    <a:gd name="T56" fmla="*/ 12 w 1080"/>
                    <a:gd name="T57" fmla="*/ 4 h 1092"/>
                    <a:gd name="T58" fmla="*/ 13 w 1080"/>
                    <a:gd name="T59" fmla="*/ 4 h 1092"/>
                    <a:gd name="T60" fmla="*/ 15 w 1080"/>
                    <a:gd name="T61" fmla="*/ 4 h 1092"/>
                    <a:gd name="T62" fmla="*/ 16 w 1080"/>
                    <a:gd name="T63" fmla="*/ 4 h 1092"/>
                    <a:gd name="T64" fmla="*/ 14 w 1080"/>
                    <a:gd name="T65" fmla="*/ 7 h 1092"/>
                    <a:gd name="T66" fmla="*/ 16 w 1080"/>
                    <a:gd name="T67" fmla="*/ 9 h 1092"/>
                    <a:gd name="T68" fmla="*/ 17 w 1080"/>
                    <a:gd name="T69" fmla="*/ 11 h 1092"/>
                    <a:gd name="T70" fmla="*/ 16 w 1080"/>
                    <a:gd name="T71" fmla="*/ 13 h 1092"/>
                    <a:gd name="T72" fmla="*/ 14 w 1080"/>
                    <a:gd name="T73" fmla="*/ 13 h 1092"/>
                    <a:gd name="T74" fmla="*/ 13 w 1080"/>
                    <a:gd name="T75" fmla="*/ 14 h 1092"/>
                    <a:gd name="T76" fmla="*/ 12 w 1080"/>
                    <a:gd name="T77" fmla="*/ 12 h 1092"/>
                    <a:gd name="T78" fmla="*/ 10 w 1080"/>
                    <a:gd name="T79" fmla="*/ 15 h 1092"/>
                    <a:gd name="T80" fmla="*/ 8 w 1080"/>
                    <a:gd name="T81" fmla="*/ 15 h 1092"/>
                    <a:gd name="T82" fmla="*/ 6 w 1080"/>
                    <a:gd name="T83" fmla="*/ 17 h 1092"/>
                    <a:gd name="T84" fmla="*/ 5 w 1080"/>
                    <a:gd name="T85" fmla="*/ 14 h 1092"/>
                    <a:gd name="T86" fmla="*/ 5 w 1080"/>
                    <a:gd name="T87" fmla="*/ 12 h 1092"/>
                    <a:gd name="T88" fmla="*/ 5 w 1080"/>
                    <a:gd name="T89" fmla="*/ 9 h 1092"/>
                    <a:gd name="T90" fmla="*/ 3 w 1080"/>
                    <a:gd name="T91" fmla="*/ 9 h 1092"/>
                    <a:gd name="T92" fmla="*/ 1 w 1080"/>
                    <a:gd name="T93" fmla="*/ 6 h 1092"/>
                    <a:gd name="T94" fmla="*/ 2 w 1080"/>
                    <a:gd name="T95" fmla="*/ 5 h 1092"/>
                    <a:gd name="T96" fmla="*/ 3 w 1080"/>
                    <a:gd name="T97" fmla="*/ 3 h 1092"/>
                    <a:gd name="T98" fmla="*/ 5 w 1080"/>
                    <a:gd name="T99" fmla="*/ 3 h 1092"/>
                    <a:gd name="T100" fmla="*/ 7 w 1080"/>
                    <a:gd name="T101" fmla="*/ 3 h 1092"/>
                    <a:gd name="T102" fmla="*/ 8 w 1080"/>
                    <a:gd name="T103" fmla="*/ 1 h 1092"/>
                    <a:gd name="T104" fmla="*/ 9 w 1080"/>
                    <a:gd name="T105" fmla="*/ 1 h 1092"/>
                    <a:gd name="T106" fmla="*/ 10 w 1080"/>
                    <a:gd name="T107" fmla="*/ 3 h 1092"/>
                    <a:gd name="T108" fmla="*/ 11 w 1080"/>
                    <a:gd name="T109" fmla="*/ 2 h 1092"/>
                    <a:gd name="T110" fmla="*/ 12 w 1080"/>
                    <a:gd name="T111" fmla="*/ 1 h 109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080"/>
                    <a:gd name="T169" fmla="*/ 0 h 1092"/>
                    <a:gd name="T170" fmla="*/ 1080 w 1080"/>
                    <a:gd name="T171" fmla="*/ 1092 h 1092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080" h="1092">
                      <a:moveTo>
                        <a:pt x="741" y="6"/>
                      </a:moveTo>
                      <a:lnTo>
                        <a:pt x="738" y="24"/>
                      </a:lnTo>
                      <a:lnTo>
                        <a:pt x="735" y="45"/>
                      </a:lnTo>
                      <a:lnTo>
                        <a:pt x="731" y="66"/>
                      </a:lnTo>
                      <a:lnTo>
                        <a:pt x="727" y="87"/>
                      </a:lnTo>
                      <a:lnTo>
                        <a:pt x="722" y="107"/>
                      </a:lnTo>
                      <a:lnTo>
                        <a:pt x="717" y="126"/>
                      </a:lnTo>
                      <a:lnTo>
                        <a:pt x="712" y="142"/>
                      </a:lnTo>
                      <a:lnTo>
                        <a:pt x="706" y="154"/>
                      </a:lnTo>
                      <a:lnTo>
                        <a:pt x="698" y="171"/>
                      </a:lnTo>
                      <a:lnTo>
                        <a:pt x="690" y="189"/>
                      </a:lnTo>
                      <a:lnTo>
                        <a:pt x="679" y="207"/>
                      </a:lnTo>
                      <a:lnTo>
                        <a:pt x="669" y="225"/>
                      </a:lnTo>
                      <a:lnTo>
                        <a:pt x="656" y="239"/>
                      </a:lnTo>
                      <a:lnTo>
                        <a:pt x="644" y="249"/>
                      </a:lnTo>
                      <a:lnTo>
                        <a:pt x="630" y="254"/>
                      </a:lnTo>
                      <a:lnTo>
                        <a:pt x="615" y="251"/>
                      </a:lnTo>
                      <a:lnTo>
                        <a:pt x="597" y="241"/>
                      </a:lnTo>
                      <a:lnTo>
                        <a:pt x="582" y="227"/>
                      </a:lnTo>
                      <a:lnTo>
                        <a:pt x="568" y="211"/>
                      </a:lnTo>
                      <a:lnTo>
                        <a:pt x="556" y="194"/>
                      </a:lnTo>
                      <a:lnTo>
                        <a:pt x="546" y="174"/>
                      </a:lnTo>
                      <a:lnTo>
                        <a:pt x="534" y="156"/>
                      </a:lnTo>
                      <a:lnTo>
                        <a:pt x="524" y="136"/>
                      </a:lnTo>
                      <a:lnTo>
                        <a:pt x="512" y="118"/>
                      </a:lnTo>
                      <a:lnTo>
                        <a:pt x="509" y="130"/>
                      </a:lnTo>
                      <a:lnTo>
                        <a:pt x="502" y="148"/>
                      </a:lnTo>
                      <a:lnTo>
                        <a:pt x="493" y="169"/>
                      </a:lnTo>
                      <a:lnTo>
                        <a:pt x="483" y="194"/>
                      </a:lnTo>
                      <a:lnTo>
                        <a:pt x="471" y="217"/>
                      </a:lnTo>
                      <a:lnTo>
                        <a:pt x="459" y="237"/>
                      </a:lnTo>
                      <a:lnTo>
                        <a:pt x="448" y="254"/>
                      </a:lnTo>
                      <a:lnTo>
                        <a:pt x="438" y="264"/>
                      </a:lnTo>
                      <a:lnTo>
                        <a:pt x="423" y="272"/>
                      </a:lnTo>
                      <a:lnTo>
                        <a:pt x="408" y="279"/>
                      </a:lnTo>
                      <a:lnTo>
                        <a:pt x="393" y="283"/>
                      </a:lnTo>
                      <a:lnTo>
                        <a:pt x="378" y="287"/>
                      </a:lnTo>
                      <a:lnTo>
                        <a:pt x="363" y="288"/>
                      </a:lnTo>
                      <a:lnTo>
                        <a:pt x="348" y="288"/>
                      </a:lnTo>
                      <a:lnTo>
                        <a:pt x="334" y="287"/>
                      </a:lnTo>
                      <a:lnTo>
                        <a:pt x="320" y="283"/>
                      </a:lnTo>
                      <a:lnTo>
                        <a:pt x="305" y="278"/>
                      </a:lnTo>
                      <a:lnTo>
                        <a:pt x="291" y="272"/>
                      </a:lnTo>
                      <a:lnTo>
                        <a:pt x="278" y="264"/>
                      </a:lnTo>
                      <a:lnTo>
                        <a:pt x="264" y="255"/>
                      </a:lnTo>
                      <a:lnTo>
                        <a:pt x="250" y="243"/>
                      </a:lnTo>
                      <a:lnTo>
                        <a:pt x="236" y="232"/>
                      </a:lnTo>
                      <a:lnTo>
                        <a:pt x="223" y="218"/>
                      </a:lnTo>
                      <a:lnTo>
                        <a:pt x="210" y="203"/>
                      </a:lnTo>
                      <a:lnTo>
                        <a:pt x="200" y="221"/>
                      </a:lnTo>
                      <a:lnTo>
                        <a:pt x="187" y="243"/>
                      </a:lnTo>
                      <a:lnTo>
                        <a:pt x="170" y="265"/>
                      </a:lnTo>
                      <a:lnTo>
                        <a:pt x="153" y="288"/>
                      </a:lnTo>
                      <a:lnTo>
                        <a:pt x="136" y="308"/>
                      </a:lnTo>
                      <a:lnTo>
                        <a:pt x="122" y="325"/>
                      </a:lnTo>
                      <a:lnTo>
                        <a:pt x="112" y="335"/>
                      </a:lnTo>
                      <a:lnTo>
                        <a:pt x="108" y="340"/>
                      </a:lnTo>
                      <a:lnTo>
                        <a:pt x="100" y="348"/>
                      </a:lnTo>
                      <a:lnTo>
                        <a:pt x="91" y="357"/>
                      </a:lnTo>
                      <a:lnTo>
                        <a:pt x="83" y="365"/>
                      </a:lnTo>
                      <a:lnTo>
                        <a:pt x="78" y="370"/>
                      </a:lnTo>
                      <a:lnTo>
                        <a:pt x="101" y="388"/>
                      </a:lnTo>
                      <a:lnTo>
                        <a:pt x="123" y="408"/>
                      </a:lnTo>
                      <a:lnTo>
                        <a:pt x="144" y="431"/>
                      </a:lnTo>
                      <a:lnTo>
                        <a:pt x="162" y="456"/>
                      </a:lnTo>
                      <a:lnTo>
                        <a:pt x="178" y="484"/>
                      </a:lnTo>
                      <a:lnTo>
                        <a:pt x="191" y="513"/>
                      </a:lnTo>
                      <a:lnTo>
                        <a:pt x="200" y="544"/>
                      </a:lnTo>
                      <a:lnTo>
                        <a:pt x="206" y="577"/>
                      </a:lnTo>
                      <a:lnTo>
                        <a:pt x="220" y="559"/>
                      </a:lnTo>
                      <a:lnTo>
                        <a:pt x="235" y="543"/>
                      </a:lnTo>
                      <a:lnTo>
                        <a:pt x="251" y="528"/>
                      </a:lnTo>
                      <a:lnTo>
                        <a:pt x="268" y="517"/>
                      </a:lnTo>
                      <a:lnTo>
                        <a:pt x="286" y="512"/>
                      </a:lnTo>
                      <a:lnTo>
                        <a:pt x="303" y="509"/>
                      </a:lnTo>
                      <a:lnTo>
                        <a:pt x="320" y="514"/>
                      </a:lnTo>
                      <a:lnTo>
                        <a:pt x="337" y="525"/>
                      </a:lnTo>
                      <a:lnTo>
                        <a:pt x="349" y="538"/>
                      </a:lnTo>
                      <a:lnTo>
                        <a:pt x="359" y="552"/>
                      </a:lnTo>
                      <a:lnTo>
                        <a:pt x="367" y="568"/>
                      </a:lnTo>
                      <a:lnTo>
                        <a:pt x="374" y="585"/>
                      </a:lnTo>
                      <a:lnTo>
                        <a:pt x="379" y="604"/>
                      </a:lnTo>
                      <a:lnTo>
                        <a:pt x="380" y="622"/>
                      </a:lnTo>
                      <a:lnTo>
                        <a:pt x="380" y="642"/>
                      </a:lnTo>
                      <a:lnTo>
                        <a:pt x="378" y="662"/>
                      </a:lnTo>
                      <a:lnTo>
                        <a:pt x="372" y="684"/>
                      </a:lnTo>
                      <a:lnTo>
                        <a:pt x="363" y="710"/>
                      </a:lnTo>
                      <a:lnTo>
                        <a:pt x="350" y="736"/>
                      </a:lnTo>
                      <a:lnTo>
                        <a:pt x="337" y="763"/>
                      </a:lnTo>
                      <a:lnTo>
                        <a:pt x="324" y="786"/>
                      </a:lnTo>
                      <a:lnTo>
                        <a:pt x="313" y="806"/>
                      </a:lnTo>
                      <a:lnTo>
                        <a:pt x="304" y="820"/>
                      </a:lnTo>
                      <a:lnTo>
                        <a:pt x="301" y="826"/>
                      </a:lnTo>
                      <a:lnTo>
                        <a:pt x="318" y="837"/>
                      </a:lnTo>
                      <a:lnTo>
                        <a:pt x="333" y="852"/>
                      </a:lnTo>
                      <a:lnTo>
                        <a:pt x="347" y="871"/>
                      </a:lnTo>
                      <a:lnTo>
                        <a:pt x="359" y="890"/>
                      </a:lnTo>
                      <a:lnTo>
                        <a:pt x="368" y="911"/>
                      </a:lnTo>
                      <a:lnTo>
                        <a:pt x="377" y="934"/>
                      </a:lnTo>
                      <a:lnTo>
                        <a:pt x="382" y="957"/>
                      </a:lnTo>
                      <a:lnTo>
                        <a:pt x="385" y="981"/>
                      </a:lnTo>
                      <a:lnTo>
                        <a:pt x="385" y="980"/>
                      </a:lnTo>
                      <a:lnTo>
                        <a:pt x="386" y="980"/>
                      </a:lnTo>
                      <a:lnTo>
                        <a:pt x="404" y="966"/>
                      </a:lnTo>
                      <a:lnTo>
                        <a:pt x="424" y="954"/>
                      </a:lnTo>
                      <a:lnTo>
                        <a:pt x="445" y="946"/>
                      </a:lnTo>
                      <a:lnTo>
                        <a:pt x="466" y="939"/>
                      </a:lnTo>
                      <a:lnTo>
                        <a:pt x="488" y="937"/>
                      </a:lnTo>
                      <a:lnTo>
                        <a:pt x="510" y="937"/>
                      </a:lnTo>
                      <a:lnTo>
                        <a:pt x="531" y="940"/>
                      </a:lnTo>
                      <a:lnTo>
                        <a:pt x="550" y="947"/>
                      </a:lnTo>
                      <a:lnTo>
                        <a:pt x="553" y="939"/>
                      </a:lnTo>
                      <a:lnTo>
                        <a:pt x="556" y="923"/>
                      </a:lnTo>
                      <a:lnTo>
                        <a:pt x="563" y="901"/>
                      </a:lnTo>
                      <a:lnTo>
                        <a:pt x="571" y="874"/>
                      </a:lnTo>
                      <a:lnTo>
                        <a:pt x="580" y="846"/>
                      </a:lnTo>
                      <a:lnTo>
                        <a:pt x="592" y="819"/>
                      </a:lnTo>
                      <a:lnTo>
                        <a:pt x="602" y="794"/>
                      </a:lnTo>
                      <a:lnTo>
                        <a:pt x="614" y="775"/>
                      </a:lnTo>
                      <a:lnTo>
                        <a:pt x="625" y="760"/>
                      </a:lnTo>
                      <a:lnTo>
                        <a:pt x="639" y="748"/>
                      </a:lnTo>
                      <a:lnTo>
                        <a:pt x="654" y="737"/>
                      </a:lnTo>
                      <a:lnTo>
                        <a:pt x="669" y="729"/>
                      </a:lnTo>
                      <a:lnTo>
                        <a:pt x="685" y="723"/>
                      </a:lnTo>
                      <a:lnTo>
                        <a:pt x="703" y="720"/>
                      </a:lnTo>
                      <a:lnTo>
                        <a:pt x="719" y="719"/>
                      </a:lnTo>
                      <a:lnTo>
                        <a:pt x="735" y="721"/>
                      </a:lnTo>
                      <a:lnTo>
                        <a:pt x="753" y="728"/>
                      </a:lnTo>
                      <a:lnTo>
                        <a:pt x="767" y="740"/>
                      </a:lnTo>
                      <a:lnTo>
                        <a:pt x="777" y="755"/>
                      </a:lnTo>
                      <a:lnTo>
                        <a:pt x="784" y="773"/>
                      </a:lnTo>
                      <a:lnTo>
                        <a:pt x="788" y="794"/>
                      </a:lnTo>
                      <a:lnTo>
                        <a:pt x="789" y="817"/>
                      </a:lnTo>
                      <a:lnTo>
                        <a:pt x="788" y="840"/>
                      </a:lnTo>
                      <a:lnTo>
                        <a:pt x="784" y="863"/>
                      </a:lnTo>
                      <a:lnTo>
                        <a:pt x="797" y="854"/>
                      </a:lnTo>
                      <a:lnTo>
                        <a:pt x="808" y="844"/>
                      </a:lnTo>
                      <a:lnTo>
                        <a:pt x="821" y="837"/>
                      </a:lnTo>
                      <a:lnTo>
                        <a:pt x="833" y="831"/>
                      </a:lnTo>
                      <a:lnTo>
                        <a:pt x="844" y="825"/>
                      </a:lnTo>
                      <a:lnTo>
                        <a:pt x="856" y="819"/>
                      </a:lnTo>
                      <a:lnTo>
                        <a:pt x="867" y="816"/>
                      </a:lnTo>
                      <a:lnTo>
                        <a:pt x="880" y="813"/>
                      </a:lnTo>
                      <a:lnTo>
                        <a:pt x="893" y="812"/>
                      </a:lnTo>
                      <a:lnTo>
                        <a:pt x="906" y="811"/>
                      </a:lnTo>
                      <a:lnTo>
                        <a:pt x="921" y="812"/>
                      </a:lnTo>
                      <a:lnTo>
                        <a:pt x="936" y="814"/>
                      </a:lnTo>
                      <a:lnTo>
                        <a:pt x="952" y="818"/>
                      </a:lnTo>
                      <a:lnTo>
                        <a:pt x="971" y="823"/>
                      </a:lnTo>
                      <a:lnTo>
                        <a:pt x="989" y="828"/>
                      </a:lnTo>
                      <a:lnTo>
                        <a:pt x="1010" y="835"/>
                      </a:lnTo>
                      <a:lnTo>
                        <a:pt x="1008" y="828"/>
                      </a:lnTo>
                      <a:lnTo>
                        <a:pt x="1004" y="814"/>
                      </a:lnTo>
                      <a:lnTo>
                        <a:pt x="1001" y="799"/>
                      </a:lnTo>
                      <a:lnTo>
                        <a:pt x="999" y="788"/>
                      </a:lnTo>
                      <a:lnTo>
                        <a:pt x="1000" y="783"/>
                      </a:lnTo>
                      <a:lnTo>
                        <a:pt x="1002" y="772"/>
                      </a:lnTo>
                      <a:lnTo>
                        <a:pt x="1007" y="756"/>
                      </a:lnTo>
                      <a:lnTo>
                        <a:pt x="1011" y="734"/>
                      </a:lnTo>
                      <a:lnTo>
                        <a:pt x="1017" y="712"/>
                      </a:lnTo>
                      <a:lnTo>
                        <a:pt x="1024" y="689"/>
                      </a:lnTo>
                      <a:lnTo>
                        <a:pt x="1032" y="667"/>
                      </a:lnTo>
                      <a:lnTo>
                        <a:pt x="1039" y="650"/>
                      </a:lnTo>
                      <a:lnTo>
                        <a:pt x="1025" y="643"/>
                      </a:lnTo>
                      <a:lnTo>
                        <a:pt x="1011" y="636"/>
                      </a:lnTo>
                      <a:lnTo>
                        <a:pt x="996" y="628"/>
                      </a:lnTo>
                      <a:lnTo>
                        <a:pt x="981" y="620"/>
                      </a:lnTo>
                      <a:lnTo>
                        <a:pt x="966" y="611"/>
                      </a:lnTo>
                      <a:lnTo>
                        <a:pt x="952" y="603"/>
                      </a:lnTo>
                      <a:lnTo>
                        <a:pt x="937" y="592"/>
                      </a:lnTo>
                      <a:lnTo>
                        <a:pt x="924" y="582"/>
                      </a:lnTo>
                      <a:lnTo>
                        <a:pt x="911" y="570"/>
                      </a:lnTo>
                      <a:lnTo>
                        <a:pt x="898" y="559"/>
                      </a:lnTo>
                      <a:lnTo>
                        <a:pt x="887" y="546"/>
                      </a:lnTo>
                      <a:lnTo>
                        <a:pt x="876" y="532"/>
                      </a:lnTo>
                      <a:lnTo>
                        <a:pt x="867" y="517"/>
                      </a:lnTo>
                      <a:lnTo>
                        <a:pt x="859" y="501"/>
                      </a:lnTo>
                      <a:lnTo>
                        <a:pt x="853" y="485"/>
                      </a:lnTo>
                      <a:lnTo>
                        <a:pt x="849" y="467"/>
                      </a:lnTo>
                      <a:lnTo>
                        <a:pt x="849" y="452"/>
                      </a:lnTo>
                      <a:lnTo>
                        <a:pt x="852" y="431"/>
                      </a:lnTo>
                      <a:lnTo>
                        <a:pt x="859" y="408"/>
                      </a:lnTo>
                      <a:lnTo>
                        <a:pt x="868" y="383"/>
                      </a:lnTo>
                      <a:lnTo>
                        <a:pt x="878" y="358"/>
                      </a:lnTo>
                      <a:lnTo>
                        <a:pt x="887" y="336"/>
                      </a:lnTo>
                      <a:lnTo>
                        <a:pt x="895" y="319"/>
                      </a:lnTo>
                      <a:lnTo>
                        <a:pt x="902" y="309"/>
                      </a:lnTo>
                      <a:lnTo>
                        <a:pt x="891" y="310"/>
                      </a:lnTo>
                      <a:lnTo>
                        <a:pt x="881" y="311"/>
                      </a:lnTo>
                      <a:lnTo>
                        <a:pt x="870" y="312"/>
                      </a:lnTo>
                      <a:lnTo>
                        <a:pt x="858" y="315"/>
                      </a:lnTo>
                      <a:lnTo>
                        <a:pt x="847" y="316"/>
                      </a:lnTo>
                      <a:lnTo>
                        <a:pt x="835" y="318"/>
                      </a:lnTo>
                      <a:lnTo>
                        <a:pt x="822" y="318"/>
                      </a:lnTo>
                      <a:lnTo>
                        <a:pt x="810" y="319"/>
                      </a:lnTo>
                      <a:lnTo>
                        <a:pt x="797" y="318"/>
                      </a:lnTo>
                      <a:lnTo>
                        <a:pt x="783" y="317"/>
                      </a:lnTo>
                      <a:lnTo>
                        <a:pt x="770" y="313"/>
                      </a:lnTo>
                      <a:lnTo>
                        <a:pt x="757" y="309"/>
                      </a:lnTo>
                      <a:lnTo>
                        <a:pt x="743" y="303"/>
                      </a:lnTo>
                      <a:lnTo>
                        <a:pt x="729" y="296"/>
                      </a:lnTo>
                      <a:lnTo>
                        <a:pt x="714" y="286"/>
                      </a:lnTo>
                      <a:lnTo>
                        <a:pt x="700" y="274"/>
                      </a:lnTo>
                      <a:lnTo>
                        <a:pt x="741" y="237"/>
                      </a:lnTo>
                      <a:lnTo>
                        <a:pt x="752" y="252"/>
                      </a:lnTo>
                      <a:lnTo>
                        <a:pt x="766" y="264"/>
                      </a:lnTo>
                      <a:lnTo>
                        <a:pt x="782" y="273"/>
                      </a:lnTo>
                      <a:lnTo>
                        <a:pt x="799" y="279"/>
                      </a:lnTo>
                      <a:lnTo>
                        <a:pt x="818" y="282"/>
                      </a:lnTo>
                      <a:lnTo>
                        <a:pt x="838" y="283"/>
                      </a:lnTo>
                      <a:lnTo>
                        <a:pt x="859" y="282"/>
                      </a:lnTo>
                      <a:lnTo>
                        <a:pt x="880" y="281"/>
                      </a:lnTo>
                      <a:lnTo>
                        <a:pt x="902" y="279"/>
                      </a:lnTo>
                      <a:lnTo>
                        <a:pt x="923" y="277"/>
                      </a:lnTo>
                      <a:lnTo>
                        <a:pt x="943" y="273"/>
                      </a:lnTo>
                      <a:lnTo>
                        <a:pt x="963" y="271"/>
                      </a:lnTo>
                      <a:lnTo>
                        <a:pt x="981" y="269"/>
                      </a:lnTo>
                      <a:lnTo>
                        <a:pt x="997" y="267"/>
                      </a:lnTo>
                      <a:lnTo>
                        <a:pt x="1012" y="269"/>
                      </a:lnTo>
                      <a:lnTo>
                        <a:pt x="1025" y="271"/>
                      </a:lnTo>
                      <a:lnTo>
                        <a:pt x="1008" y="281"/>
                      </a:lnTo>
                      <a:lnTo>
                        <a:pt x="988" y="293"/>
                      </a:lnTo>
                      <a:lnTo>
                        <a:pt x="966" y="307"/>
                      </a:lnTo>
                      <a:lnTo>
                        <a:pt x="946" y="324"/>
                      </a:lnTo>
                      <a:lnTo>
                        <a:pt x="926" y="343"/>
                      </a:lnTo>
                      <a:lnTo>
                        <a:pt x="909" y="366"/>
                      </a:lnTo>
                      <a:lnTo>
                        <a:pt x="896" y="393"/>
                      </a:lnTo>
                      <a:lnTo>
                        <a:pt x="887" y="423"/>
                      </a:lnTo>
                      <a:lnTo>
                        <a:pt x="887" y="455"/>
                      </a:lnTo>
                      <a:lnTo>
                        <a:pt x="890" y="483"/>
                      </a:lnTo>
                      <a:lnTo>
                        <a:pt x="898" y="505"/>
                      </a:lnTo>
                      <a:lnTo>
                        <a:pt x="910" y="520"/>
                      </a:lnTo>
                      <a:lnTo>
                        <a:pt x="929" y="535"/>
                      </a:lnTo>
                      <a:lnTo>
                        <a:pt x="949" y="548"/>
                      </a:lnTo>
                      <a:lnTo>
                        <a:pt x="970" y="561"/>
                      </a:lnTo>
                      <a:lnTo>
                        <a:pt x="992" y="573"/>
                      </a:lnTo>
                      <a:lnTo>
                        <a:pt x="1012" y="582"/>
                      </a:lnTo>
                      <a:lnTo>
                        <a:pt x="1035" y="591"/>
                      </a:lnTo>
                      <a:lnTo>
                        <a:pt x="1057" y="599"/>
                      </a:lnTo>
                      <a:lnTo>
                        <a:pt x="1080" y="606"/>
                      </a:lnTo>
                      <a:lnTo>
                        <a:pt x="1061" y="647"/>
                      </a:lnTo>
                      <a:lnTo>
                        <a:pt x="1047" y="690"/>
                      </a:lnTo>
                      <a:lnTo>
                        <a:pt x="1037" y="732"/>
                      </a:lnTo>
                      <a:lnTo>
                        <a:pt x="1032" y="772"/>
                      </a:lnTo>
                      <a:lnTo>
                        <a:pt x="1028" y="808"/>
                      </a:lnTo>
                      <a:lnTo>
                        <a:pt x="1027" y="839"/>
                      </a:lnTo>
                      <a:lnTo>
                        <a:pt x="1027" y="862"/>
                      </a:lnTo>
                      <a:lnTo>
                        <a:pt x="1027" y="876"/>
                      </a:lnTo>
                      <a:lnTo>
                        <a:pt x="1012" y="870"/>
                      </a:lnTo>
                      <a:lnTo>
                        <a:pt x="997" y="865"/>
                      </a:lnTo>
                      <a:lnTo>
                        <a:pt x="981" y="861"/>
                      </a:lnTo>
                      <a:lnTo>
                        <a:pt x="965" y="857"/>
                      </a:lnTo>
                      <a:lnTo>
                        <a:pt x="948" y="855"/>
                      </a:lnTo>
                      <a:lnTo>
                        <a:pt x="932" y="854"/>
                      </a:lnTo>
                      <a:lnTo>
                        <a:pt x="914" y="854"/>
                      </a:lnTo>
                      <a:lnTo>
                        <a:pt x="897" y="855"/>
                      </a:lnTo>
                      <a:lnTo>
                        <a:pt x="881" y="856"/>
                      </a:lnTo>
                      <a:lnTo>
                        <a:pt x="864" y="859"/>
                      </a:lnTo>
                      <a:lnTo>
                        <a:pt x="848" y="864"/>
                      </a:lnTo>
                      <a:lnTo>
                        <a:pt x="830" y="870"/>
                      </a:lnTo>
                      <a:lnTo>
                        <a:pt x="814" y="877"/>
                      </a:lnTo>
                      <a:lnTo>
                        <a:pt x="799" y="886"/>
                      </a:lnTo>
                      <a:lnTo>
                        <a:pt x="784" y="896"/>
                      </a:lnTo>
                      <a:lnTo>
                        <a:pt x="769" y="908"/>
                      </a:lnTo>
                      <a:lnTo>
                        <a:pt x="768" y="900"/>
                      </a:lnTo>
                      <a:lnTo>
                        <a:pt x="766" y="884"/>
                      </a:lnTo>
                      <a:lnTo>
                        <a:pt x="762" y="862"/>
                      </a:lnTo>
                      <a:lnTo>
                        <a:pt x="757" y="837"/>
                      </a:lnTo>
                      <a:lnTo>
                        <a:pt x="750" y="813"/>
                      </a:lnTo>
                      <a:lnTo>
                        <a:pt x="742" y="791"/>
                      </a:lnTo>
                      <a:lnTo>
                        <a:pt x="734" y="775"/>
                      </a:lnTo>
                      <a:lnTo>
                        <a:pt x="723" y="768"/>
                      </a:lnTo>
                      <a:lnTo>
                        <a:pt x="681" y="772"/>
                      </a:lnTo>
                      <a:lnTo>
                        <a:pt x="646" y="795"/>
                      </a:lnTo>
                      <a:lnTo>
                        <a:pt x="620" y="832"/>
                      </a:lnTo>
                      <a:lnTo>
                        <a:pt x="599" y="876"/>
                      </a:lnTo>
                      <a:lnTo>
                        <a:pt x="585" y="922"/>
                      </a:lnTo>
                      <a:lnTo>
                        <a:pt x="577" y="964"/>
                      </a:lnTo>
                      <a:lnTo>
                        <a:pt x="574" y="996"/>
                      </a:lnTo>
                      <a:lnTo>
                        <a:pt x="574" y="1013"/>
                      </a:lnTo>
                      <a:lnTo>
                        <a:pt x="555" y="993"/>
                      </a:lnTo>
                      <a:lnTo>
                        <a:pt x="536" y="980"/>
                      </a:lnTo>
                      <a:lnTo>
                        <a:pt x="515" y="973"/>
                      </a:lnTo>
                      <a:lnTo>
                        <a:pt x="495" y="972"/>
                      </a:lnTo>
                      <a:lnTo>
                        <a:pt x="476" y="976"/>
                      </a:lnTo>
                      <a:lnTo>
                        <a:pt x="456" y="983"/>
                      </a:lnTo>
                      <a:lnTo>
                        <a:pt x="436" y="993"/>
                      </a:lnTo>
                      <a:lnTo>
                        <a:pt x="419" y="1006"/>
                      </a:lnTo>
                      <a:lnTo>
                        <a:pt x="402" y="1019"/>
                      </a:lnTo>
                      <a:lnTo>
                        <a:pt x="387" y="1033"/>
                      </a:lnTo>
                      <a:lnTo>
                        <a:pt x="373" y="1048"/>
                      </a:lnTo>
                      <a:lnTo>
                        <a:pt x="362" y="1062"/>
                      </a:lnTo>
                      <a:lnTo>
                        <a:pt x="351" y="1074"/>
                      </a:lnTo>
                      <a:lnTo>
                        <a:pt x="344" y="1084"/>
                      </a:lnTo>
                      <a:lnTo>
                        <a:pt x="340" y="1090"/>
                      </a:lnTo>
                      <a:lnTo>
                        <a:pt x="339" y="1092"/>
                      </a:lnTo>
                      <a:lnTo>
                        <a:pt x="339" y="1025"/>
                      </a:lnTo>
                      <a:lnTo>
                        <a:pt x="332" y="972"/>
                      </a:lnTo>
                      <a:lnTo>
                        <a:pt x="319" y="932"/>
                      </a:lnTo>
                      <a:lnTo>
                        <a:pt x="304" y="901"/>
                      </a:lnTo>
                      <a:lnTo>
                        <a:pt x="287" y="879"/>
                      </a:lnTo>
                      <a:lnTo>
                        <a:pt x="268" y="863"/>
                      </a:lnTo>
                      <a:lnTo>
                        <a:pt x="250" y="851"/>
                      </a:lnTo>
                      <a:lnTo>
                        <a:pt x="235" y="842"/>
                      </a:lnTo>
                      <a:lnTo>
                        <a:pt x="246" y="833"/>
                      </a:lnTo>
                      <a:lnTo>
                        <a:pt x="267" y="812"/>
                      </a:lnTo>
                      <a:lnTo>
                        <a:pt x="291" y="780"/>
                      </a:lnTo>
                      <a:lnTo>
                        <a:pt x="314" y="742"/>
                      </a:lnTo>
                      <a:lnTo>
                        <a:pt x="333" y="699"/>
                      </a:lnTo>
                      <a:lnTo>
                        <a:pt x="341" y="656"/>
                      </a:lnTo>
                      <a:lnTo>
                        <a:pt x="334" y="613"/>
                      </a:lnTo>
                      <a:lnTo>
                        <a:pt x="307" y="574"/>
                      </a:lnTo>
                      <a:lnTo>
                        <a:pt x="296" y="569"/>
                      </a:lnTo>
                      <a:lnTo>
                        <a:pt x="280" y="571"/>
                      </a:lnTo>
                      <a:lnTo>
                        <a:pt x="260" y="578"/>
                      </a:lnTo>
                      <a:lnTo>
                        <a:pt x="239" y="588"/>
                      </a:lnTo>
                      <a:lnTo>
                        <a:pt x="219" y="598"/>
                      </a:lnTo>
                      <a:lnTo>
                        <a:pt x="201" y="608"/>
                      </a:lnTo>
                      <a:lnTo>
                        <a:pt x="189" y="615"/>
                      </a:lnTo>
                      <a:lnTo>
                        <a:pt x="183" y="620"/>
                      </a:lnTo>
                      <a:lnTo>
                        <a:pt x="177" y="581"/>
                      </a:lnTo>
                      <a:lnTo>
                        <a:pt x="162" y="544"/>
                      </a:lnTo>
                      <a:lnTo>
                        <a:pt x="143" y="509"/>
                      </a:lnTo>
                      <a:lnTo>
                        <a:pt x="117" y="478"/>
                      </a:lnTo>
                      <a:lnTo>
                        <a:pt x="89" y="450"/>
                      </a:lnTo>
                      <a:lnTo>
                        <a:pt x="59" y="426"/>
                      </a:lnTo>
                      <a:lnTo>
                        <a:pt x="29" y="404"/>
                      </a:lnTo>
                      <a:lnTo>
                        <a:pt x="0" y="386"/>
                      </a:lnTo>
                      <a:lnTo>
                        <a:pt x="9" y="381"/>
                      </a:lnTo>
                      <a:lnTo>
                        <a:pt x="19" y="373"/>
                      </a:lnTo>
                      <a:lnTo>
                        <a:pt x="31" y="365"/>
                      </a:lnTo>
                      <a:lnTo>
                        <a:pt x="45" y="354"/>
                      </a:lnTo>
                      <a:lnTo>
                        <a:pt x="60" y="341"/>
                      </a:lnTo>
                      <a:lnTo>
                        <a:pt x="76" y="327"/>
                      </a:lnTo>
                      <a:lnTo>
                        <a:pt x="92" y="311"/>
                      </a:lnTo>
                      <a:lnTo>
                        <a:pt x="108" y="294"/>
                      </a:lnTo>
                      <a:lnTo>
                        <a:pt x="124" y="275"/>
                      </a:lnTo>
                      <a:lnTo>
                        <a:pt x="140" y="257"/>
                      </a:lnTo>
                      <a:lnTo>
                        <a:pt x="157" y="236"/>
                      </a:lnTo>
                      <a:lnTo>
                        <a:pt x="170" y="216"/>
                      </a:lnTo>
                      <a:lnTo>
                        <a:pt x="183" y="194"/>
                      </a:lnTo>
                      <a:lnTo>
                        <a:pt x="195" y="172"/>
                      </a:lnTo>
                      <a:lnTo>
                        <a:pt x="205" y="150"/>
                      </a:lnTo>
                      <a:lnTo>
                        <a:pt x="212" y="127"/>
                      </a:lnTo>
                      <a:lnTo>
                        <a:pt x="229" y="153"/>
                      </a:lnTo>
                      <a:lnTo>
                        <a:pt x="245" y="176"/>
                      </a:lnTo>
                      <a:lnTo>
                        <a:pt x="263" y="195"/>
                      </a:lnTo>
                      <a:lnTo>
                        <a:pt x="280" y="211"/>
                      </a:lnTo>
                      <a:lnTo>
                        <a:pt x="298" y="224"/>
                      </a:lnTo>
                      <a:lnTo>
                        <a:pt x="318" y="233"/>
                      </a:lnTo>
                      <a:lnTo>
                        <a:pt x="340" y="241"/>
                      </a:lnTo>
                      <a:lnTo>
                        <a:pt x="362" y="247"/>
                      </a:lnTo>
                      <a:lnTo>
                        <a:pt x="371" y="248"/>
                      </a:lnTo>
                      <a:lnTo>
                        <a:pt x="380" y="247"/>
                      </a:lnTo>
                      <a:lnTo>
                        <a:pt x="389" y="244"/>
                      </a:lnTo>
                      <a:lnTo>
                        <a:pt x="400" y="240"/>
                      </a:lnTo>
                      <a:lnTo>
                        <a:pt x="410" y="234"/>
                      </a:lnTo>
                      <a:lnTo>
                        <a:pt x="421" y="226"/>
                      </a:lnTo>
                      <a:lnTo>
                        <a:pt x="432" y="216"/>
                      </a:lnTo>
                      <a:lnTo>
                        <a:pt x="443" y="204"/>
                      </a:lnTo>
                      <a:lnTo>
                        <a:pt x="456" y="159"/>
                      </a:lnTo>
                      <a:lnTo>
                        <a:pt x="458" y="107"/>
                      </a:lnTo>
                      <a:lnTo>
                        <a:pt x="454" y="55"/>
                      </a:lnTo>
                      <a:lnTo>
                        <a:pt x="447" y="11"/>
                      </a:lnTo>
                      <a:lnTo>
                        <a:pt x="477" y="24"/>
                      </a:lnTo>
                      <a:lnTo>
                        <a:pt x="502" y="42"/>
                      </a:lnTo>
                      <a:lnTo>
                        <a:pt x="524" y="61"/>
                      </a:lnTo>
                      <a:lnTo>
                        <a:pt x="542" y="83"/>
                      </a:lnTo>
                      <a:lnTo>
                        <a:pt x="559" y="106"/>
                      </a:lnTo>
                      <a:lnTo>
                        <a:pt x="572" y="129"/>
                      </a:lnTo>
                      <a:lnTo>
                        <a:pt x="585" y="152"/>
                      </a:lnTo>
                      <a:lnTo>
                        <a:pt x="595" y="173"/>
                      </a:lnTo>
                      <a:lnTo>
                        <a:pt x="602" y="188"/>
                      </a:lnTo>
                      <a:lnTo>
                        <a:pt x="610" y="202"/>
                      </a:lnTo>
                      <a:lnTo>
                        <a:pt x="617" y="212"/>
                      </a:lnTo>
                      <a:lnTo>
                        <a:pt x="623" y="220"/>
                      </a:lnTo>
                      <a:lnTo>
                        <a:pt x="630" y="226"/>
                      </a:lnTo>
                      <a:lnTo>
                        <a:pt x="638" y="228"/>
                      </a:lnTo>
                      <a:lnTo>
                        <a:pt x="646" y="226"/>
                      </a:lnTo>
                      <a:lnTo>
                        <a:pt x="654" y="220"/>
                      </a:lnTo>
                      <a:lnTo>
                        <a:pt x="656" y="216"/>
                      </a:lnTo>
                      <a:lnTo>
                        <a:pt x="661" y="204"/>
                      </a:lnTo>
                      <a:lnTo>
                        <a:pt x="668" y="188"/>
                      </a:lnTo>
                      <a:lnTo>
                        <a:pt x="677" y="166"/>
                      </a:lnTo>
                      <a:lnTo>
                        <a:pt x="685" y="143"/>
                      </a:lnTo>
                      <a:lnTo>
                        <a:pt x="693" y="119"/>
                      </a:lnTo>
                      <a:lnTo>
                        <a:pt x="700" y="95"/>
                      </a:lnTo>
                      <a:lnTo>
                        <a:pt x="704" y="74"/>
                      </a:lnTo>
                      <a:lnTo>
                        <a:pt x="704" y="57"/>
                      </a:lnTo>
                      <a:lnTo>
                        <a:pt x="704" y="36"/>
                      </a:lnTo>
                      <a:lnTo>
                        <a:pt x="704" y="16"/>
                      </a:lnTo>
                      <a:lnTo>
                        <a:pt x="703" y="0"/>
                      </a:lnTo>
                      <a:lnTo>
                        <a:pt x="741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31966" name="Group 1208"/>
                <p:cNvGrpSpPr>
                  <a:grpSpLocks/>
                </p:cNvGrpSpPr>
                <p:nvPr/>
              </p:nvGrpSpPr>
              <p:grpSpPr bwMode="auto">
                <a:xfrm>
                  <a:off x="2832" y="1693"/>
                  <a:ext cx="372" cy="514"/>
                  <a:chOff x="2844" y="1693"/>
                  <a:chExt cx="372" cy="514"/>
                </a:xfrm>
              </p:grpSpPr>
              <p:sp>
                <p:nvSpPr>
                  <p:cNvPr id="31967" name="Freeform 1209"/>
                  <p:cNvSpPr>
                    <a:spLocks/>
                  </p:cNvSpPr>
                  <p:nvPr/>
                </p:nvSpPr>
                <p:spPr bwMode="auto">
                  <a:xfrm>
                    <a:off x="3109" y="1693"/>
                    <a:ext cx="83" cy="74"/>
                  </a:xfrm>
                  <a:custGeom>
                    <a:avLst/>
                    <a:gdLst>
                      <a:gd name="T0" fmla="*/ 1 w 166"/>
                      <a:gd name="T1" fmla="*/ 2 h 148"/>
                      <a:gd name="T2" fmla="*/ 1 w 166"/>
                      <a:gd name="T3" fmla="*/ 1 h 148"/>
                      <a:gd name="T4" fmla="*/ 1 w 166"/>
                      <a:gd name="T5" fmla="*/ 1 h 148"/>
                      <a:gd name="T6" fmla="*/ 1 w 166"/>
                      <a:gd name="T7" fmla="*/ 1 h 148"/>
                      <a:gd name="T8" fmla="*/ 1 w 166"/>
                      <a:gd name="T9" fmla="*/ 1 h 148"/>
                      <a:gd name="T10" fmla="*/ 1 w 166"/>
                      <a:gd name="T11" fmla="*/ 1 h 148"/>
                      <a:gd name="T12" fmla="*/ 1 w 166"/>
                      <a:gd name="T13" fmla="*/ 1 h 148"/>
                      <a:gd name="T14" fmla="*/ 1 w 166"/>
                      <a:gd name="T15" fmla="*/ 1 h 148"/>
                      <a:gd name="T16" fmla="*/ 1 w 166"/>
                      <a:gd name="T17" fmla="*/ 1 h 148"/>
                      <a:gd name="T18" fmla="*/ 1 w 166"/>
                      <a:gd name="T19" fmla="*/ 1 h 148"/>
                      <a:gd name="T20" fmla="*/ 1 w 166"/>
                      <a:gd name="T21" fmla="*/ 1 h 148"/>
                      <a:gd name="T22" fmla="*/ 1 w 166"/>
                      <a:gd name="T23" fmla="*/ 1 h 148"/>
                      <a:gd name="T24" fmla="*/ 3 w 166"/>
                      <a:gd name="T25" fmla="*/ 1 h 148"/>
                      <a:gd name="T26" fmla="*/ 3 w 166"/>
                      <a:gd name="T27" fmla="*/ 1 h 148"/>
                      <a:gd name="T28" fmla="*/ 3 w 166"/>
                      <a:gd name="T29" fmla="*/ 1 h 148"/>
                      <a:gd name="T30" fmla="*/ 1 w 166"/>
                      <a:gd name="T31" fmla="*/ 1 h 148"/>
                      <a:gd name="T32" fmla="*/ 1 w 166"/>
                      <a:gd name="T33" fmla="*/ 2 h 148"/>
                      <a:gd name="T34" fmla="*/ 3 w 166"/>
                      <a:gd name="T35" fmla="*/ 2 h 148"/>
                      <a:gd name="T36" fmla="*/ 3 w 166"/>
                      <a:gd name="T37" fmla="*/ 1 h 148"/>
                      <a:gd name="T38" fmla="*/ 3 w 166"/>
                      <a:gd name="T39" fmla="*/ 1 h 148"/>
                      <a:gd name="T40" fmla="*/ 3 w 166"/>
                      <a:gd name="T41" fmla="*/ 1 h 148"/>
                      <a:gd name="T42" fmla="*/ 3 w 166"/>
                      <a:gd name="T43" fmla="*/ 1 h 148"/>
                      <a:gd name="T44" fmla="*/ 3 w 166"/>
                      <a:gd name="T45" fmla="*/ 1 h 148"/>
                      <a:gd name="T46" fmla="*/ 3 w 166"/>
                      <a:gd name="T47" fmla="*/ 1 h 148"/>
                      <a:gd name="T48" fmla="*/ 3 w 166"/>
                      <a:gd name="T49" fmla="*/ 1 h 148"/>
                      <a:gd name="T50" fmla="*/ 3 w 166"/>
                      <a:gd name="T51" fmla="*/ 1 h 148"/>
                      <a:gd name="T52" fmla="*/ 3 w 166"/>
                      <a:gd name="T53" fmla="*/ 1 h 148"/>
                      <a:gd name="T54" fmla="*/ 3 w 166"/>
                      <a:gd name="T55" fmla="*/ 1 h 148"/>
                      <a:gd name="T56" fmla="*/ 3 w 166"/>
                      <a:gd name="T57" fmla="*/ 1 h 148"/>
                      <a:gd name="T58" fmla="*/ 1 w 166"/>
                      <a:gd name="T59" fmla="*/ 0 h 148"/>
                      <a:gd name="T60" fmla="*/ 1 w 166"/>
                      <a:gd name="T61" fmla="*/ 0 h 148"/>
                      <a:gd name="T62" fmla="*/ 1 w 166"/>
                      <a:gd name="T63" fmla="*/ 1 h 148"/>
                      <a:gd name="T64" fmla="*/ 1 w 166"/>
                      <a:gd name="T65" fmla="*/ 1 h 148"/>
                      <a:gd name="T66" fmla="*/ 1 w 166"/>
                      <a:gd name="T67" fmla="*/ 1 h 148"/>
                      <a:gd name="T68" fmla="*/ 1 w 166"/>
                      <a:gd name="T69" fmla="*/ 1 h 148"/>
                      <a:gd name="T70" fmla="*/ 1 w 166"/>
                      <a:gd name="T71" fmla="*/ 1 h 148"/>
                      <a:gd name="T72" fmla="*/ 1 w 166"/>
                      <a:gd name="T73" fmla="*/ 1 h 148"/>
                      <a:gd name="T74" fmla="*/ 1 w 166"/>
                      <a:gd name="T75" fmla="*/ 1 h 148"/>
                      <a:gd name="T76" fmla="*/ 1 w 166"/>
                      <a:gd name="T77" fmla="*/ 1 h 148"/>
                      <a:gd name="T78" fmla="*/ 1 w 166"/>
                      <a:gd name="T79" fmla="*/ 1 h 148"/>
                      <a:gd name="T80" fmla="*/ 1 w 166"/>
                      <a:gd name="T81" fmla="*/ 1 h 148"/>
                      <a:gd name="T82" fmla="*/ 0 w 166"/>
                      <a:gd name="T83" fmla="*/ 1 h 148"/>
                      <a:gd name="T84" fmla="*/ 1 w 166"/>
                      <a:gd name="T85" fmla="*/ 1 h 148"/>
                      <a:gd name="T86" fmla="*/ 1 w 166"/>
                      <a:gd name="T87" fmla="*/ 1 h 148"/>
                      <a:gd name="T88" fmla="*/ 1 w 166"/>
                      <a:gd name="T89" fmla="*/ 1 h 148"/>
                      <a:gd name="T90" fmla="*/ 1 w 166"/>
                      <a:gd name="T91" fmla="*/ 1 h 148"/>
                      <a:gd name="T92" fmla="*/ 1 w 166"/>
                      <a:gd name="T93" fmla="*/ 2 h 148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166"/>
                      <a:gd name="T142" fmla="*/ 0 h 148"/>
                      <a:gd name="T143" fmla="*/ 166 w 166"/>
                      <a:gd name="T144" fmla="*/ 148 h 148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166" h="148">
                        <a:moveTo>
                          <a:pt x="70" y="129"/>
                        </a:moveTo>
                        <a:lnTo>
                          <a:pt x="68" y="113"/>
                        </a:lnTo>
                        <a:lnTo>
                          <a:pt x="66" y="94"/>
                        </a:lnTo>
                        <a:lnTo>
                          <a:pt x="64" y="77"/>
                        </a:lnTo>
                        <a:lnTo>
                          <a:pt x="60" y="66"/>
                        </a:lnTo>
                        <a:lnTo>
                          <a:pt x="63" y="63"/>
                        </a:lnTo>
                        <a:lnTo>
                          <a:pt x="68" y="56"/>
                        </a:lnTo>
                        <a:lnTo>
                          <a:pt x="78" y="48"/>
                        </a:lnTo>
                        <a:lnTo>
                          <a:pt x="88" y="40"/>
                        </a:lnTo>
                        <a:lnTo>
                          <a:pt x="101" y="34"/>
                        </a:lnTo>
                        <a:lnTo>
                          <a:pt x="112" y="31"/>
                        </a:lnTo>
                        <a:lnTo>
                          <a:pt x="124" y="33"/>
                        </a:lnTo>
                        <a:lnTo>
                          <a:pt x="134" y="41"/>
                        </a:lnTo>
                        <a:lnTo>
                          <a:pt x="134" y="52"/>
                        </a:lnTo>
                        <a:lnTo>
                          <a:pt x="132" y="75"/>
                        </a:lnTo>
                        <a:lnTo>
                          <a:pt x="126" y="106"/>
                        </a:lnTo>
                        <a:lnTo>
                          <a:pt x="119" y="140"/>
                        </a:lnTo>
                        <a:lnTo>
                          <a:pt x="154" y="148"/>
                        </a:lnTo>
                        <a:lnTo>
                          <a:pt x="157" y="127"/>
                        </a:lnTo>
                        <a:lnTo>
                          <a:pt x="161" y="100"/>
                        </a:lnTo>
                        <a:lnTo>
                          <a:pt x="163" y="72"/>
                        </a:lnTo>
                        <a:lnTo>
                          <a:pt x="165" y="48"/>
                        </a:lnTo>
                        <a:lnTo>
                          <a:pt x="166" y="36"/>
                        </a:lnTo>
                        <a:lnTo>
                          <a:pt x="163" y="24"/>
                        </a:lnTo>
                        <a:lnTo>
                          <a:pt x="158" y="15"/>
                        </a:lnTo>
                        <a:lnTo>
                          <a:pt x="150" y="8"/>
                        </a:lnTo>
                        <a:lnTo>
                          <a:pt x="146" y="6"/>
                        </a:lnTo>
                        <a:lnTo>
                          <a:pt x="140" y="3"/>
                        </a:lnTo>
                        <a:lnTo>
                          <a:pt x="134" y="1"/>
                        </a:lnTo>
                        <a:lnTo>
                          <a:pt x="127" y="0"/>
                        </a:lnTo>
                        <a:lnTo>
                          <a:pt x="120" y="0"/>
                        </a:lnTo>
                        <a:lnTo>
                          <a:pt x="114" y="1"/>
                        </a:lnTo>
                        <a:lnTo>
                          <a:pt x="106" y="1"/>
                        </a:lnTo>
                        <a:lnTo>
                          <a:pt x="99" y="3"/>
                        </a:lnTo>
                        <a:lnTo>
                          <a:pt x="76" y="11"/>
                        </a:lnTo>
                        <a:lnTo>
                          <a:pt x="57" y="18"/>
                        </a:lnTo>
                        <a:lnTo>
                          <a:pt x="40" y="26"/>
                        </a:lnTo>
                        <a:lnTo>
                          <a:pt x="26" y="33"/>
                        </a:lnTo>
                        <a:lnTo>
                          <a:pt x="14" y="40"/>
                        </a:lnTo>
                        <a:lnTo>
                          <a:pt x="6" y="45"/>
                        </a:lnTo>
                        <a:lnTo>
                          <a:pt x="2" y="48"/>
                        </a:lnTo>
                        <a:lnTo>
                          <a:pt x="0" y="49"/>
                        </a:lnTo>
                        <a:lnTo>
                          <a:pt x="4" y="56"/>
                        </a:lnTo>
                        <a:lnTo>
                          <a:pt x="12" y="74"/>
                        </a:lnTo>
                        <a:lnTo>
                          <a:pt x="22" y="98"/>
                        </a:lnTo>
                        <a:lnTo>
                          <a:pt x="32" y="123"/>
                        </a:lnTo>
                        <a:lnTo>
                          <a:pt x="70" y="12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968" name="Freeform 1210"/>
                  <p:cNvSpPr>
                    <a:spLocks/>
                  </p:cNvSpPr>
                  <p:nvPr/>
                </p:nvSpPr>
                <p:spPr bwMode="auto">
                  <a:xfrm>
                    <a:off x="3121" y="1763"/>
                    <a:ext cx="65" cy="117"/>
                  </a:xfrm>
                  <a:custGeom>
                    <a:avLst/>
                    <a:gdLst>
                      <a:gd name="T0" fmla="*/ 2 w 131"/>
                      <a:gd name="T1" fmla="*/ 1 h 233"/>
                      <a:gd name="T2" fmla="*/ 1 w 131"/>
                      <a:gd name="T3" fmla="*/ 1 h 233"/>
                      <a:gd name="T4" fmla="*/ 1 w 131"/>
                      <a:gd name="T5" fmla="*/ 2 h 233"/>
                      <a:gd name="T6" fmla="*/ 1 w 131"/>
                      <a:gd name="T7" fmla="*/ 3 h 233"/>
                      <a:gd name="T8" fmla="*/ 0 w 131"/>
                      <a:gd name="T9" fmla="*/ 3 h 233"/>
                      <a:gd name="T10" fmla="*/ 0 w 131"/>
                      <a:gd name="T11" fmla="*/ 4 h 233"/>
                      <a:gd name="T12" fmla="*/ 0 w 131"/>
                      <a:gd name="T13" fmla="*/ 4 h 233"/>
                      <a:gd name="T14" fmla="*/ 0 w 131"/>
                      <a:gd name="T15" fmla="*/ 4 h 233"/>
                      <a:gd name="T16" fmla="*/ 0 w 131"/>
                      <a:gd name="T17" fmla="*/ 4 h 233"/>
                      <a:gd name="T18" fmla="*/ 0 w 131"/>
                      <a:gd name="T19" fmla="*/ 4 h 233"/>
                      <a:gd name="T20" fmla="*/ 0 w 131"/>
                      <a:gd name="T21" fmla="*/ 3 h 233"/>
                      <a:gd name="T22" fmla="*/ 0 w 131"/>
                      <a:gd name="T23" fmla="*/ 3 h 233"/>
                      <a:gd name="T24" fmla="*/ 0 w 131"/>
                      <a:gd name="T25" fmla="*/ 2 h 233"/>
                      <a:gd name="T26" fmla="*/ 1 w 131"/>
                      <a:gd name="T27" fmla="*/ 2 h 233"/>
                      <a:gd name="T28" fmla="*/ 1 w 131"/>
                      <a:gd name="T29" fmla="*/ 1 h 233"/>
                      <a:gd name="T30" fmla="*/ 1 w 131"/>
                      <a:gd name="T31" fmla="*/ 1 h 233"/>
                      <a:gd name="T32" fmla="*/ 1 w 131"/>
                      <a:gd name="T33" fmla="*/ 0 h 233"/>
                      <a:gd name="T34" fmla="*/ 2 w 131"/>
                      <a:gd name="T35" fmla="*/ 1 h 233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31"/>
                      <a:gd name="T55" fmla="*/ 0 h 233"/>
                      <a:gd name="T56" fmla="*/ 131 w 131"/>
                      <a:gd name="T57" fmla="*/ 233 h 233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31" h="233">
                        <a:moveTo>
                          <a:pt x="131" y="8"/>
                        </a:moveTo>
                        <a:lnTo>
                          <a:pt x="113" y="58"/>
                        </a:lnTo>
                        <a:lnTo>
                          <a:pt x="93" y="103"/>
                        </a:lnTo>
                        <a:lnTo>
                          <a:pt x="71" y="141"/>
                        </a:lnTo>
                        <a:lnTo>
                          <a:pt x="50" y="173"/>
                        </a:lnTo>
                        <a:lnTo>
                          <a:pt x="30" y="199"/>
                        </a:lnTo>
                        <a:lnTo>
                          <a:pt x="15" y="218"/>
                        </a:lnTo>
                        <a:lnTo>
                          <a:pt x="4" y="230"/>
                        </a:lnTo>
                        <a:lnTo>
                          <a:pt x="0" y="233"/>
                        </a:lnTo>
                        <a:lnTo>
                          <a:pt x="18" y="202"/>
                        </a:lnTo>
                        <a:lnTo>
                          <a:pt x="33" y="170"/>
                        </a:lnTo>
                        <a:lnTo>
                          <a:pt x="48" y="139"/>
                        </a:lnTo>
                        <a:lnTo>
                          <a:pt x="60" y="108"/>
                        </a:lnTo>
                        <a:lnTo>
                          <a:pt x="71" y="78"/>
                        </a:lnTo>
                        <a:lnTo>
                          <a:pt x="81" y="49"/>
                        </a:lnTo>
                        <a:lnTo>
                          <a:pt x="89" y="23"/>
                        </a:lnTo>
                        <a:lnTo>
                          <a:pt x="96" y="0"/>
                        </a:lnTo>
                        <a:lnTo>
                          <a:pt x="131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969" name="Freeform 1211"/>
                  <p:cNvSpPr>
                    <a:spLocks/>
                  </p:cNvSpPr>
                  <p:nvPr/>
                </p:nvSpPr>
                <p:spPr bwMode="auto">
                  <a:xfrm>
                    <a:off x="2972" y="1900"/>
                    <a:ext cx="244" cy="307"/>
                  </a:xfrm>
                  <a:custGeom>
                    <a:avLst/>
                    <a:gdLst>
                      <a:gd name="T0" fmla="*/ 6 w 488"/>
                      <a:gd name="T1" fmla="*/ 4 h 615"/>
                      <a:gd name="T2" fmla="*/ 7 w 488"/>
                      <a:gd name="T3" fmla="*/ 5 h 615"/>
                      <a:gd name="T4" fmla="*/ 7 w 488"/>
                      <a:gd name="T5" fmla="*/ 5 h 615"/>
                      <a:gd name="T6" fmla="*/ 7 w 488"/>
                      <a:gd name="T7" fmla="*/ 6 h 615"/>
                      <a:gd name="T8" fmla="*/ 8 w 488"/>
                      <a:gd name="T9" fmla="*/ 6 h 615"/>
                      <a:gd name="T10" fmla="*/ 8 w 488"/>
                      <a:gd name="T11" fmla="*/ 7 h 615"/>
                      <a:gd name="T12" fmla="*/ 8 w 488"/>
                      <a:gd name="T13" fmla="*/ 7 h 615"/>
                      <a:gd name="T14" fmla="*/ 8 w 488"/>
                      <a:gd name="T15" fmla="*/ 7 h 615"/>
                      <a:gd name="T16" fmla="*/ 8 w 488"/>
                      <a:gd name="T17" fmla="*/ 7 h 615"/>
                      <a:gd name="T18" fmla="*/ 7 w 488"/>
                      <a:gd name="T19" fmla="*/ 6 h 615"/>
                      <a:gd name="T20" fmla="*/ 7 w 488"/>
                      <a:gd name="T21" fmla="*/ 5 h 615"/>
                      <a:gd name="T22" fmla="*/ 6 w 488"/>
                      <a:gd name="T23" fmla="*/ 5 h 615"/>
                      <a:gd name="T24" fmla="*/ 5 w 488"/>
                      <a:gd name="T25" fmla="*/ 4 h 615"/>
                      <a:gd name="T26" fmla="*/ 5 w 488"/>
                      <a:gd name="T27" fmla="*/ 4 h 615"/>
                      <a:gd name="T28" fmla="*/ 5 w 488"/>
                      <a:gd name="T29" fmla="*/ 3 h 615"/>
                      <a:gd name="T30" fmla="*/ 4 w 488"/>
                      <a:gd name="T31" fmla="*/ 3 h 615"/>
                      <a:gd name="T32" fmla="*/ 4 w 488"/>
                      <a:gd name="T33" fmla="*/ 3 h 615"/>
                      <a:gd name="T34" fmla="*/ 4 w 488"/>
                      <a:gd name="T35" fmla="*/ 3 h 615"/>
                      <a:gd name="T36" fmla="*/ 4 w 488"/>
                      <a:gd name="T37" fmla="*/ 4 h 615"/>
                      <a:gd name="T38" fmla="*/ 3 w 488"/>
                      <a:gd name="T39" fmla="*/ 4 h 615"/>
                      <a:gd name="T40" fmla="*/ 3 w 488"/>
                      <a:gd name="T41" fmla="*/ 5 h 615"/>
                      <a:gd name="T42" fmla="*/ 2 w 488"/>
                      <a:gd name="T43" fmla="*/ 7 h 615"/>
                      <a:gd name="T44" fmla="*/ 1 w 488"/>
                      <a:gd name="T45" fmla="*/ 8 h 615"/>
                      <a:gd name="T46" fmla="*/ 1 w 488"/>
                      <a:gd name="T47" fmla="*/ 9 h 615"/>
                      <a:gd name="T48" fmla="*/ 1 w 488"/>
                      <a:gd name="T49" fmla="*/ 8 h 615"/>
                      <a:gd name="T50" fmla="*/ 1 w 488"/>
                      <a:gd name="T51" fmla="*/ 7 h 615"/>
                      <a:gd name="T52" fmla="*/ 2 w 488"/>
                      <a:gd name="T53" fmla="*/ 6 h 615"/>
                      <a:gd name="T54" fmla="*/ 2 w 488"/>
                      <a:gd name="T55" fmla="*/ 5 h 615"/>
                      <a:gd name="T56" fmla="*/ 3 w 488"/>
                      <a:gd name="T57" fmla="*/ 4 h 615"/>
                      <a:gd name="T58" fmla="*/ 4 w 488"/>
                      <a:gd name="T59" fmla="*/ 3 h 615"/>
                      <a:gd name="T60" fmla="*/ 4 w 488"/>
                      <a:gd name="T61" fmla="*/ 1 h 615"/>
                      <a:gd name="T62" fmla="*/ 4 w 488"/>
                      <a:gd name="T63" fmla="*/ 0 h 615"/>
                      <a:gd name="T64" fmla="*/ 5 w 488"/>
                      <a:gd name="T65" fmla="*/ 0 h 615"/>
                      <a:gd name="T66" fmla="*/ 5 w 488"/>
                      <a:gd name="T67" fmla="*/ 0 h 615"/>
                      <a:gd name="T68" fmla="*/ 5 w 488"/>
                      <a:gd name="T69" fmla="*/ 1 h 615"/>
                      <a:gd name="T70" fmla="*/ 5 w 488"/>
                      <a:gd name="T71" fmla="*/ 2 h 615"/>
                      <a:gd name="T72" fmla="*/ 5 w 488"/>
                      <a:gd name="T73" fmla="*/ 3 h 615"/>
                      <a:gd name="T74" fmla="*/ 5 w 488"/>
                      <a:gd name="T75" fmla="*/ 3 h 615"/>
                      <a:gd name="T76" fmla="*/ 6 w 488"/>
                      <a:gd name="T77" fmla="*/ 4 h 615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w 488"/>
                      <a:gd name="T118" fmla="*/ 0 h 615"/>
                      <a:gd name="T119" fmla="*/ 488 w 488"/>
                      <a:gd name="T120" fmla="*/ 615 h 615"/>
                    </a:gdLst>
                    <a:ahLst/>
                    <a:cxnLst>
                      <a:cxn ang="T78">
                        <a:pos x="T0" y="T1"/>
                      </a:cxn>
                      <a:cxn ang="T79">
                        <a:pos x="T2" y="T3"/>
                      </a:cxn>
                      <a:cxn ang="T80">
                        <a:pos x="T4" y="T5"/>
                      </a:cxn>
                      <a:cxn ang="T81">
                        <a:pos x="T6" y="T7"/>
                      </a:cxn>
                      <a:cxn ang="T82">
                        <a:pos x="T8" y="T9"/>
                      </a:cxn>
                      <a:cxn ang="T83">
                        <a:pos x="T10" y="T11"/>
                      </a:cxn>
                      <a:cxn ang="T84">
                        <a:pos x="T12" y="T13"/>
                      </a:cxn>
                      <a:cxn ang="T85">
                        <a:pos x="T14" y="T15"/>
                      </a:cxn>
                      <a:cxn ang="T86">
                        <a:pos x="T16" y="T17"/>
                      </a:cxn>
                      <a:cxn ang="T87">
                        <a:pos x="T18" y="T19"/>
                      </a:cxn>
                      <a:cxn ang="T88">
                        <a:pos x="T20" y="T21"/>
                      </a:cxn>
                      <a:cxn ang="T89">
                        <a:pos x="T22" y="T23"/>
                      </a:cxn>
                      <a:cxn ang="T90">
                        <a:pos x="T24" y="T25"/>
                      </a:cxn>
                      <a:cxn ang="T91">
                        <a:pos x="T26" y="T27"/>
                      </a:cxn>
                      <a:cxn ang="T92">
                        <a:pos x="T28" y="T29"/>
                      </a:cxn>
                      <a:cxn ang="T93">
                        <a:pos x="T30" y="T31"/>
                      </a:cxn>
                      <a:cxn ang="T94">
                        <a:pos x="T32" y="T33"/>
                      </a:cxn>
                      <a:cxn ang="T95">
                        <a:pos x="T34" y="T35"/>
                      </a:cxn>
                      <a:cxn ang="T96">
                        <a:pos x="T36" y="T37"/>
                      </a:cxn>
                      <a:cxn ang="T97">
                        <a:pos x="T38" y="T39"/>
                      </a:cxn>
                      <a:cxn ang="T98">
                        <a:pos x="T40" y="T41"/>
                      </a:cxn>
                      <a:cxn ang="T99">
                        <a:pos x="T42" y="T43"/>
                      </a:cxn>
                      <a:cxn ang="T100">
                        <a:pos x="T44" y="T45"/>
                      </a:cxn>
                      <a:cxn ang="T101">
                        <a:pos x="T46" y="T47"/>
                      </a:cxn>
                      <a:cxn ang="T102">
                        <a:pos x="T48" y="T49"/>
                      </a:cxn>
                      <a:cxn ang="T103">
                        <a:pos x="T50" y="T51"/>
                      </a:cxn>
                      <a:cxn ang="T104">
                        <a:pos x="T52" y="T53"/>
                      </a:cxn>
                      <a:cxn ang="T105">
                        <a:pos x="T54" y="T55"/>
                      </a:cxn>
                      <a:cxn ang="T106">
                        <a:pos x="T56" y="T57"/>
                      </a:cxn>
                      <a:cxn ang="T107">
                        <a:pos x="T58" y="T59"/>
                      </a:cxn>
                      <a:cxn ang="T108">
                        <a:pos x="T60" y="T61"/>
                      </a:cxn>
                      <a:cxn ang="T109">
                        <a:pos x="T62" y="T63"/>
                      </a:cxn>
                      <a:cxn ang="T110">
                        <a:pos x="T64" y="T65"/>
                      </a:cxn>
                      <a:cxn ang="T111">
                        <a:pos x="T66" y="T67"/>
                      </a:cxn>
                      <a:cxn ang="T112">
                        <a:pos x="T68" y="T69"/>
                      </a:cxn>
                      <a:cxn ang="T113">
                        <a:pos x="T70" y="T71"/>
                      </a:cxn>
                      <a:cxn ang="T114">
                        <a:pos x="T72" y="T73"/>
                      </a:cxn>
                      <a:cxn ang="T115">
                        <a:pos x="T74" y="T75"/>
                      </a:cxn>
                      <a:cxn ang="T116">
                        <a:pos x="T76" y="T77"/>
                      </a:cxn>
                    </a:cxnLst>
                    <a:rect l="T117" t="T118" r="T119" b="T120"/>
                    <a:pathLst>
                      <a:path w="488" h="615">
                        <a:moveTo>
                          <a:pt x="329" y="287"/>
                        </a:moveTo>
                        <a:lnTo>
                          <a:pt x="349" y="306"/>
                        </a:lnTo>
                        <a:lnTo>
                          <a:pt x="369" y="323"/>
                        </a:lnTo>
                        <a:lnTo>
                          <a:pt x="386" y="339"/>
                        </a:lnTo>
                        <a:lnTo>
                          <a:pt x="401" y="355"/>
                        </a:lnTo>
                        <a:lnTo>
                          <a:pt x="415" y="369"/>
                        </a:lnTo>
                        <a:lnTo>
                          <a:pt x="428" y="383"/>
                        </a:lnTo>
                        <a:lnTo>
                          <a:pt x="439" y="394"/>
                        </a:lnTo>
                        <a:lnTo>
                          <a:pt x="448" y="406"/>
                        </a:lnTo>
                        <a:lnTo>
                          <a:pt x="462" y="423"/>
                        </a:lnTo>
                        <a:lnTo>
                          <a:pt x="471" y="438"/>
                        </a:lnTo>
                        <a:lnTo>
                          <a:pt x="478" y="451"/>
                        </a:lnTo>
                        <a:lnTo>
                          <a:pt x="483" y="461"/>
                        </a:lnTo>
                        <a:lnTo>
                          <a:pt x="485" y="469"/>
                        </a:lnTo>
                        <a:lnTo>
                          <a:pt x="488" y="474"/>
                        </a:lnTo>
                        <a:lnTo>
                          <a:pt x="488" y="477"/>
                        </a:lnTo>
                        <a:lnTo>
                          <a:pt x="488" y="478"/>
                        </a:lnTo>
                        <a:lnTo>
                          <a:pt x="473" y="455"/>
                        </a:lnTo>
                        <a:lnTo>
                          <a:pt x="455" y="433"/>
                        </a:lnTo>
                        <a:lnTo>
                          <a:pt x="437" y="413"/>
                        </a:lnTo>
                        <a:lnTo>
                          <a:pt x="417" y="392"/>
                        </a:lnTo>
                        <a:lnTo>
                          <a:pt x="398" y="374"/>
                        </a:lnTo>
                        <a:lnTo>
                          <a:pt x="376" y="355"/>
                        </a:lnTo>
                        <a:lnTo>
                          <a:pt x="355" y="338"/>
                        </a:lnTo>
                        <a:lnTo>
                          <a:pt x="333" y="321"/>
                        </a:lnTo>
                        <a:lnTo>
                          <a:pt x="312" y="301"/>
                        </a:lnTo>
                        <a:lnTo>
                          <a:pt x="295" y="283"/>
                        </a:lnTo>
                        <a:lnTo>
                          <a:pt x="281" y="264"/>
                        </a:lnTo>
                        <a:lnTo>
                          <a:pt x="270" y="246"/>
                        </a:lnTo>
                        <a:lnTo>
                          <a:pt x="262" y="227"/>
                        </a:lnTo>
                        <a:lnTo>
                          <a:pt x="256" y="210"/>
                        </a:lnTo>
                        <a:lnTo>
                          <a:pt x="251" y="192"/>
                        </a:lnTo>
                        <a:lnTo>
                          <a:pt x="248" y="173"/>
                        </a:lnTo>
                        <a:lnTo>
                          <a:pt x="238" y="198"/>
                        </a:lnTo>
                        <a:lnTo>
                          <a:pt x="227" y="222"/>
                        </a:lnTo>
                        <a:lnTo>
                          <a:pt x="217" y="243"/>
                        </a:lnTo>
                        <a:lnTo>
                          <a:pt x="206" y="263"/>
                        </a:lnTo>
                        <a:lnTo>
                          <a:pt x="197" y="279"/>
                        </a:lnTo>
                        <a:lnTo>
                          <a:pt x="189" y="293"/>
                        </a:lnTo>
                        <a:lnTo>
                          <a:pt x="183" y="303"/>
                        </a:lnTo>
                        <a:lnTo>
                          <a:pt x="179" y="309"/>
                        </a:lnTo>
                        <a:lnTo>
                          <a:pt x="137" y="362"/>
                        </a:lnTo>
                        <a:lnTo>
                          <a:pt x="102" y="416"/>
                        </a:lnTo>
                        <a:lnTo>
                          <a:pt x="72" y="467"/>
                        </a:lnTo>
                        <a:lnTo>
                          <a:pt x="46" y="514"/>
                        </a:lnTo>
                        <a:lnTo>
                          <a:pt x="26" y="556"/>
                        </a:lnTo>
                        <a:lnTo>
                          <a:pt x="12" y="587"/>
                        </a:lnTo>
                        <a:lnTo>
                          <a:pt x="4" y="609"/>
                        </a:lnTo>
                        <a:lnTo>
                          <a:pt x="0" y="615"/>
                        </a:lnTo>
                        <a:lnTo>
                          <a:pt x="11" y="573"/>
                        </a:lnTo>
                        <a:lnTo>
                          <a:pt x="22" y="534"/>
                        </a:lnTo>
                        <a:lnTo>
                          <a:pt x="34" y="498"/>
                        </a:lnTo>
                        <a:lnTo>
                          <a:pt x="49" y="463"/>
                        </a:lnTo>
                        <a:lnTo>
                          <a:pt x="65" y="430"/>
                        </a:lnTo>
                        <a:lnTo>
                          <a:pt x="84" y="395"/>
                        </a:lnTo>
                        <a:lnTo>
                          <a:pt x="109" y="361"/>
                        </a:lnTo>
                        <a:lnTo>
                          <a:pt x="137" y="323"/>
                        </a:lnTo>
                        <a:lnTo>
                          <a:pt x="162" y="288"/>
                        </a:lnTo>
                        <a:lnTo>
                          <a:pt x="185" y="246"/>
                        </a:lnTo>
                        <a:lnTo>
                          <a:pt x="205" y="200"/>
                        </a:lnTo>
                        <a:lnTo>
                          <a:pt x="223" y="152"/>
                        </a:lnTo>
                        <a:lnTo>
                          <a:pt x="238" y="109"/>
                        </a:lnTo>
                        <a:lnTo>
                          <a:pt x="248" y="69"/>
                        </a:lnTo>
                        <a:lnTo>
                          <a:pt x="254" y="40"/>
                        </a:lnTo>
                        <a:lnTo>
                          <a:pt x="253" y="21"/>
                        </a:lnTo>
                        <a:lnTo>
                          <a:pt x="284" y="0"/>
                        </a:lnTo>
                        <a:lnTo>
                          <a:pt x="285" y="23"/>
                        </a:lnTo>
                        <a:lnTo>
                          <a:pt x="284" y="48"/>
                        </a:lnTo>
                        <a:lnTo>
                          <a:pt x="279" y="73"/>
                        </a:lnTo>
                        <a:lnTo>
                          <a:pt x="273" y="98"/>
                        </a:lnTo>
                        <a:lnTo>
                          <a:pt x="273" y="125"/>
                        </a:lnTo>
                        <a:lnTo>
                          <a:pt x="274" y="150"/>
                        </a:lnTo>
                        <a:lnTo>
                          <a:pt x="277" y="175"/>
                        </a:lnTo>
                        <a:lnTo>
                          <a:pt x="282" y="200"/>
                        </a:lnTo>
                        <a:lnTo>
                          <a:pt x="289" y="224"/>
                        </a:lnTo>
                        <a:lnTo>
                          <a:pt x="300" y="247"/>
                        </a:lnTo>
                        <a:lnTo>
                          <a:pt x="312" y="268"/>
                        </a:lnTo>
                        <a:lnTo>
                          <a:pt x="329" y="28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970" name="Freeform 1212"/>
                  <p:cNvSpPr>
                    <a:spLocks/>
                  </p:cNvSpPr>
                  <p:nvPr/>
                </p:nvSpPr>
                <p:spPr bwMode="auto">
                  <a:xfrm>
                    <a:off x="2844" y="1878"/>
                    <a:ext cx="234" cy="100"/>
                  </a:xfrm>
                  <a:custGeom>
                    <a:avLst/>
                    <a:gdLst>
                      <a:gd name="T0" fmla="*/ 7 w 468"/>
                      <a:gd name="T1" fmla="*/ 2 h 199"/>
                      <a:gd name="T2" fmla="*/ 7 w 468"/>
                      <a:gd name="T3" fmla="*/ 2 h 199"/>
                      <a:gd name="T4" fmla="*/ 7 w 468"/>
                      <a:gd name="T5" fmla="*/ 3 h 199"/>
                      <a:gd name="T6" fmla="*/ 7 w 468"/>
                      <a:gd name="T7" fmla="*/ 3 h 199"/>
                      <a:gd name="T8" fmla="*/ 7 w 468"/>
                      <a:gd name="T9" fmla="*/ 3 h 199"/>
                      <a:gd name="T10" fmla="*/ 6 w 468"/>
                      <a:gd name="T11" fmla="*/ 3 h 199"/>
                      <a:gd name="T12" fmla="*/ 6 w 468"/>
                      <a:gd name="T13" fmla="*/ 4 h 199"/>
                      <a:gd name="T14" fmla="*/ 6 w 468"/>
                      <a:gd name="T15" fmla="*/ 4 h 199"/>
                      <a:gd name="T16" fmla="*/ 5 w 468"/>
                      <a:gd name="T17" fmla="*/ 4 h 199"/>
                      <a:gd name="T18" fmla="*/ 4 w 468"/>
                      <a:gd name="T19" fmla="*/ 4 h 199"/>
                      <a:gd name="T20" fmla="*/ 4 w 468"/>
                      <a:gd name="T21" fmla="*/ 3 h 199"/>
                      <a:gd name="T22" fmla="*/ 3 w 468"/>
                      <a:gd name="T23" fmla="*/ 3 h 199"/>
                      <a:gd name="T24" fmla="*/ 3 w 468"/>
                      <a:gd name="T25" fmla="*/ 3 h 199"/>
                      <a:gd name="T26" fmla="*/ 3 w 468"/>
                      <a:gd name="T27" fmla="*/ 3 h 199"/>
                      <a:gd name="T28" fmla="*/ 2 w 468"/>
                      <a:gd name="T29" fmla="*/ 3 h 199"/>
                      <a:gd name="T30" fmla="*/ 2 w 468"/>
                      <a:gd name="T31" fmla="*/ 3 h 199"/>
                      <a:gd name="T32" fmla="*/ 1 w 468"/>
                      <a:gd name="T33" fmla="*/ 3 h 199"/>
                      <a:gd name="T34" fmla="*/ 1 w 468"/>
                      <a:gd name="T35" fmla="*/ 3 h 199"/>
                      <a:gd name="T36" fmla="*/ 0 w 468"/>
                      <a:gd name="T37" fmla="*/ 3 h 199"/>
                      <a:gd name="T38" fmla="*/ 1 w 468"/>
                      <a:gd name="T39" fmla="*/ 3 h 199"/>
                      <a:gd name="T40" fmla="*/ 1 w 468"/>
                      <a:gd name="T41" fmla="*/ 3 h 199"/>
                      <a:gd name="T42" fmla="*/ 1 w 468"/>
                      <a:gd name="T43" fmla="*/ 3 h 199"/>
                      <a:gd name="T44" fmla="*/ 1 w 468"/>
                      <a:gd name="T45" fmla="*/ 2 h 199"/>
                      <a:gd name="T46" fmla="*/ 2 w 468"/>
                      <a:gd name="T47" fmla="*/ 3 h 199"/>
                      <a:gd name="T48" fmla="*/ 3 w 468"/>
                      <a:gd name="T49" fmla="*/ 3 h 199"/>
                      <a:gd name="T50" fmla="*/ 3 w 468"/>
                      <a:gd name="T51" fmla="*/ 3 h 199"/>
                      <a:gd name="T52" fmla="*/ 4 w 468"/>
                      <a:gd name="T53" fmla="*/ 3 h 199"/>
                      <a:gd name="T54" fmla="*/ 5 w 468"/>
                      <a:gd name="T55" fmla="*/ 3 h 199"/>
                      <a:gd name="T56" fmla="*/ 6 w 468"/>
                      <a:gd name="T57" fmla="*/ 3 h 199"/>
                      <a:gd name="T58" fmla="*/ 6 w 468"/>
                      <a:gd name="T59" fmla="*/ 3 h 199"/>
                      <a:gd name="T60" fmla="*/ 7 w 468"/>
                      <a:gd name="T61" fmla="*/ 3 h 199"/>
                      <a:gd name="T62" fmla="*/ 7 w 468"/>
                      <a:gd name="T63" fmla="*/ 2 h 199"/>
                      <a:gd name="T64" fmla="*/ 6 w 468"/>
                      <a:gd name="T65" fmla="*/ 2 h 199"/>
                      <a:gd name="T66" fmla="*/ 6 w 468"/>
                      <a:gd name="T67" fmla="*/ 2 h 199"/>
                      <a:gd name="T68" fmla="*/ 6 w 468"/>
                      <a:gd name="T69" fmla="*/ 2 h 199"/>
                      <a:gd name="T70" fmla="*/ 6 w 468"/>
                      <a:gd name="T71" fmla="*/ 1 h 199"/>
                      <a:gd name="T72" fmla="*/ 6 w 468"/>
                      <a:gd name="T73" fmla="*/ 0 h 199"/>
                      <a:gd name="T74" fmla="*/ 6 w 468"/>
                      <a:gd name="T75" fmla="*/ 1 h 199"/>
                      <a:gd name="T76" fmla="*/ 6 w 468"/>
                      <a:gd name="T77" fmla="*/ 1 h 199"/>
                      <a:gd name="T78" fmla="*/ 7 w 468"/>
                      <a:gd name="T79" fmla="*/ 2 h 199"/>
                      <a:gd name="T80" fmla="*/ 7 w 468"/>
                      <a:gd name="T81" fmla="*/ 2 h 199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468"/>
                      <a:gd name="T124" fmla="*/ 0 h 199"/>
                      <a:gd name="T125" fmla="*/ 468 w 468"/>
                      <a:gd name="T126" fmla="*/ 199 h 199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468" h="199">
                        <a:moveTo>
                          <a:pt x="442" y="116"/>
                        </a:moveTo>
                        <a:lnTo>
                          <a:pt x="448" y="111"/>
                        </a:lnTo>
                        <a:lnTo>
                          <a:pt x="455" y="107"/>
                        </a:lnTo>
                        <a:lnTo>
                          <a:pt x="462" y="102"/>
                        </a:lnTo>
                        <a:lnTo>
                          <a:pt x="468" y="98"/>
                        </a:lnTo>
                        <a:lnTo>
                          <a:pt x="448" y="147"/>
                        </a:lnTo>
                        <a:lnTo>
                          <a:pt x="436" y="154"/>
                        </a:lnTo>
                        <a:lnTo>
                          <a:pt x="423" y="161"/>
                        </a:lnTo>
                        <a:lnTo>
                          <a:pt x="410" y="168"/>
                        </a:lnTo>
                        <a:lnTo>
                          <a:pt x="398" y="175"/>
                        </a:lnTo>
                        <a:lnTo>
                          <a:pt x="385" y="181"/>
                        </a:lnTo>
                        <a:lnTo>
                          <a:pt x="374" y="185"/>
                        </a:lnTo>
                        <a:lnTo>
                          <a:pt x="361" y="190"/>
                        </a:lnTo>
                        <a:lnTo>
                          <a:pt x="348" y="193"/>
                        </a:lnTo>
                        <a:lnTo>
                          <a:pt x="334" y="197"/>
                        </a:lnTo>
                        <a:lnTo>
                          <a:pt x="321" y="198"/>
                        </a:lnTo>
                        <a:lnTo>
                          <a:pt x="306" y="199"/>
                        </a:lnTo>
                        <a:lnTo>
                          <a:pt x="290" y="199"/>
                        </a:lnTo>
                        <a:lnTo>
                          <a:pt x="273" y="197"/>
                        </a:lnTo>
                        <a:lnTo>
                          <a:pt x="255" y="194"/>
                        </a:lnTo>
                        <a:lnTo>
                          <a:pt x="237" y="190"/>
                        </a:lnTo>
                        <a:lnTo>
                          <a:pt x="216" y="184"/>
                        </a:lnTo>
                        <a:lnTo>
                          <a:pt x="203" y="179"/>
                        </a:lnTo>
                        <a:lnTo>
                          <a:pt x="189" y="175"/>
                        </a:lnTo>
                        <a:lnTo>
                          <a:pt x="177" y="170"/>
                        </a:lnTo>
                        <a:lnTo>
                          <a:pt x="163" y="166"/>
                        </a:lnTo>
                        <a:lnTo>
                          <a:pt x="150" y="161"/>
                        </a:lnTo>
                        <a:lnTo>
                          <a:pt x="136" y="158"/>
                        </a:lnTo>
                        <a:lnTo>
                          <a:pt x="124" y="153"/>
                        </a:lnTo>
                        <a:lnTo>
                          <a:pt x="110" y="150"/>
                        </a:lnTo>
                        <a:lnTo>
                          <a:pt x="96" y="146"/>
                        </a:lnTo>
                        <a:lnTo>
                          <a:pt x="83" y="143"/>
                        </a:lnTo>
                        <a:lnTo>
                          <a:pt x="70" y="140"/>
                        </a:lnTo>
                        <a:lnTo>
                          <a:pt x="56" y="138"/>
                        </a:lnTo>
                        <a:lnTo>
                          <a:pt x="42" y="136"/>
                        </a:lnTo>
                        <a:lnTo>
                          <a:pt x="28" y="135"/>
                        </a:lnTo>
                        <a:lnTo>
                          <a:pt x="14" y="133"/>
                        </a:lnTo>
                        <a:lnTo>
                          <a:pt x="0" y="133"/>
                        </a:lnTo>
                        <a:lnTo>
                          <a:pt x="2" y="133"/>
                        </a:lnTo>
                        <a:lnTo>
                          <a:pt x="4" y="132"/>
                        </a:lnTo>
                        <a:lnTo>
                          <a:pt x="7" y="131"/>
                        </a:lnTo>
                        <a:lnTo>
                          <a:pt x="13" y="130"/>
                        </a:lnTo>
                        <a:lnTo>
                          <a:pt x="20" y="129"/>
                        </a:lnTo>
                        <a:lnTo>
                          <a:pt x="29" y="129"/>
                        </a:lnTo>
                        <a:lnTo>
                          <a:pt x="41" y="128"/>
                        </a:lnTo>
                        <a:lnTo>
                          <a:pt x="55" y="128"/>
                        </a:lnTo>
                        <a:lnTo>
                          <a:pt x="70" y="129"/>
                        </a:lnTo>
                        <a:lnTo>
                          <a:pt x="88" y="130"/>
                        </a:lnTo>
                        <a:lnTo>
                          <a:pt x="109" y="133"/>
                        </a:lnTo>
                        <a:lnTo>
                          <a:pt x="132" y="137"/>
                        </a:lnTo>
                        <a:lnTo>
                          <a:pt x="157" y="143"/>
                        </a:lnTo>
                        <a:lnTo>
                          <a:pt x="186" y="150"/>
                        </a:lnTo>
                        <a:lnTo>
                          <a:pt x="218" y="159"/>
                        </a:lnTo>
                        <a:lnTo>
                          <a:pt x="253" y="169"/>
                        </a:lnTo>
                        <a:lnTo>
                          <a:pt x="273" y="173"/>
                        </a:lnTo>
                        <a:lnTo>
                          <a:pt x="293" y="173"/>
                        </a:lnTo>
                        <a:lnTo>
                          <a:pt x="313" y="171"/>
                        </a:lnTo>
                        <a:lnTo>
                          <a:pt x="332" y="168"/>
                        </a:lnTo>
                        <a:lnTo>
                          <a:pt x="352" y="162"/>
                        </a:lnTo>
                        <a:lnTo>
                          <a:pt x="371" y="155"/>
                        </a:lnTo>
                        <a:lnTo>
                          <a:pt x="390" y="147"/>
                        </a:lnTo>
                        <a:lnTo>
                          <a:pt x="408" y="137"/>
                        </a:lnTo>
                        <a:lnTo>
                          <a:pt x="399" y="132"/>
                        </a:lnTo>
                        <a:lnTo>
                          <a:pt x="391" y="126"/>
                        </a:lnTo>
                        <a:lnTo>
                          <a:pt x="384" y="120"/>
                        </a:lnTo>
                        <a:lnTo>
                          <a:pt x="377" y="113"/>
                        </a:lnTo>
                        <a:lnTo>
                          <a:pt x="371" y="105"/>
                        </a:lnTo>
                        <a:lnTo>
                          <a:pt x="367" y="95"/>
                        </a:lnTo>
                        <a:lnTo>
                          <a:pt x="362" y="85"/>
                        </a:lnTo>
                        <a:lnTo>
                          <a:pt x="359" y="75"/>
                        </a:lnTo>
                        <a:lnTo>
                          <a:pt x="358" y="50"/>
                        </a:lnTo>
                        <a:lnTo>
                          <a:pt x="364" y="26"/>
                        </a:lnTo>
                        <a:lnTo>
                          <a:pt x="372" y="7"/>
                        </a:lnTo>
                        <a:lnTo>
                          <a:pt x="376" y="0"/>
                        </a:lnTo>
                        <a:lnTo>
                          <a:pt x="375" y="7"/>
                        </a:lnTo>
                        <a:lnTo>
                          <a:pt x="372" y="19"/>
                        </a:lnTo>
                        <a:lnTo>
                          <a:pt x="372" y="35"/>
                        </a:lnTo>
                        <a:lnTo>
                          <a:pt x="376" y="54"/>
                        </a:lnTo>
                        <a:lnTo>
                          <a:pt x="383" y="72"/>
                        </a:lnTo>
                        <a:lnTo>
                          <a:pt x="394" y="91"/>
                        </a:lnTo>
                        <a:lnTo>
                          <a:pt x="414" y="106"/>
                        </a:lnTo>
                        <a:lnTo>
                          <a:pt x="442" y="1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1932" name="Group 1213"/>
            <p:cNvGrpSpPr>
              <a:grpSpLocks/>
            </p:cNvGrpSpPr>
            <p:nvPr/>
          </p:nvGrpSpPr>
          <p:grpSpPr bwMode="auto">
            <a:xfrm rot="6500447" flipV="1">
              <a:off x="4883" y="2079"/>
              <a:ext cx="541" cy="608"/>
              <a:chOff x="3491" y="1693"/>
              <a:chExt cx="541" cy="608"/>
            </a:xfrm>
          </p:grpSpPr>
          <p:sp>
            <p:nvSpPr>
              <p:cNvPr id="31953" name="Freeform 1214"/>
              <p:cNvSpPr>
                <a:spLocks/>
              </p:cNvSpPr>
              <p:nvPr/>
            </p:nvSpPr>
            <p:spPr bwMode="auto">
              <a:xfrm>
                <a:off x="3809" y="1695"/>
                <a:ext cx="79" cy="206"/>
              </a:xfrm>
              <a:custGeom>
                <a:avLst/>
                <a:gdLst>
                  <a:gd name="T0" fmla="*/ 1 w 79"/>
                  <a:gd name="T1" fmla="*/ 197 h 206"/>
                  <a:gd name="T2" fmla="*/ 49 w 79"/>
                  <a:gd name="T3" fmla="*/ 73 h 206"/>
                  <a:gd name="T4" fmla="*/ 29 w 79"/>
                  <a:gd name="T5" fmla="*/ 57 h 206"/>
                  <a:gd name="T6" fmla="*/ 31 w 79"/>
                  <a:gd name="T7" fmla="*/ 33 h 206"/>
                  <a:gd name="T8" fmla="*/ 73 w 79"/>
                  <a:gd name="T9" fmla="*/ 9 h 206"/>
                  <a:gd name="T10" fmla="*/ 65 w 79"/>
                  <a:gd name="T11" fmla="*/ 85 h 206"/>
                  <a:gd name="T12" fmla="*/ 53 w 79"/>
                  <a:gd name="T13" fmla="*/ 125 h 206"/>
                  <a:gd name="T14" fmla="*/ 1 w 79"/>
                  <a:gd name="T15" fmla="*/ 197 h 2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9"/>
                  <a:gd name="T25" fmla="*/ 0 h 206"/>
                  <a:gd name="T26" fmla="*/ 79 w 79"/>
                  <a:gd name="T27" fmla="*/ 206 h 20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9" h="206">
                    <a:moveTo>
                      <a:pt x="1" y="197"/>
                    </a:moveTo>
                    <a:cubicBezTo>
                      <a:pt x="0" y="188"/>
                      <a:pt x="44" y="96"/>
                      <a:pt x="49" y="73"/>
                    </a:cubicBezTo>
                    <a:cubicBezTo>
                      <a:pt x="54" y="50"/>
                      <a:pt x="32" y="64"/>
                      <a:pt x="29" y="57"/>
                    </a:cubicBezTo>
                    <a:cubicBezTo>
                      <a:pt x="26" y="50"/>
                      <a:pt x="24" y="41"/>
                      <a:pt x="31" y="33"/>
                    </a:cubicBezTo>
                    <a:cubicBezTo>
                      <a:pt x="38" y="25"/>
                      <a:pt x="67" y="0"/>
                      <a:pt x="73" y="9"/>
                    </a:cubicBezTo>
                    <a:cubicBezTo>
                      <a:pt x="79" y="18"/>
                      <a:pt x="68" y="66"/>
                      <a:pt x="65" y="85"/>
                    </a:cubicBezTo>
                    <a:cubicBezTo>
                      <a:pt x="62" y="104"/>
                      <a:pt x="64" y="106"/>
                      <a:pt x="53" y="125"/>
                    </a:cubicBezTo>
                    <a:cubicBezTo>
                      <a:pt x="42" y="144"/>
                      <a:pt x="2" y="206"/>
                      <a:pt x="1" y="197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54" name="Freeform 1215"/>
              <p:cNvSpPr>
                <a:spLocks/>
              </p:cNvSpPr>
              <p:nvPr/>
            </p:nvSpPr>
            <p:spPr bwMode="auto">
              <a:xfrm>
                <a:off x="3512" y="1806"/>
                <a:ext cx="508" cy="447"/>
              </a:xfrm>
              <a:custGeom>
                <a:avLst/>
                <a:gdLst>
                  <a:gd name="T0" fmla="*/ 328 w 508"/>
                  <a:gd name="T1" fmla="*/ 66 h 447"/>
                  <a:gd name="T2" fmla="*/ 280 w 508"/>
                  <a:gd name="T3" fmla="*/ 66 h 447"/>
                  <a:gd name="T4" fmla="*/ 234 w 508"/>
                  <a:gd name="T5" fmla="*/ 2 h 447"/>
                  <a:gd name="T6" fmla="*/ 198 w 508"/>
                  <a:gd name="T7" fmla="*/ 78 h 447"/>
                  <a:gd name="T8" fmla="*/ 138 w 508"/>
                  <a:gd name="T9" fmla="*/ 82 h 447"/>
                  <a:gd name="T10" fmla="*/ 94 w 508"/>
                  <a:gd name="T11" fmla="*/ 46 h 447"/>
                  <a:gd name="T12" fmla="*/ 82 w 508"/>
                  <a:gd name="T13" fmla="*/ 30 h 447"/>
                  <a:gd name="T14" fmla="*/ 62 w 508"/>
                  <a:gd name="T15" fmla="*/ 78 h 447"/>
                  <a:gd name="T16" fmla="*/ 14 w 508"/>
                  <a:gd name="T17" fmla="*/ 126 h 447"/>
                  <a:gd name="T18" fmla="*/ 6 w 508"/>
                  <a:gd name="T19" fmla="*/ 130 h 447"/>
                  <a:gd name="T20" fmla="*/ 50 w 508"/>
                  <a:gd name="T21" fmla="*/ 182 h 447"/>
                  <a:gd name="T22" fmla="*/ 82 w 508"/>
                  <a:gd name="T23" fmla="*/ 238 h 447"/>
                  <a:gd name="T24" fmla="*/ 136 w 508"/>
                  <a:gd name="T25" fmla="*/ 210 h 447"/>
                  <a:gd name="T26" fmla="*/ 158 w 508"/>
                  <a:gd name="T27" fmla="*/ 282 h 447"/>
                  <a:gd name="T28" fmla="*/ 118 w 508"/>
                  <a:gd name="T29" fmla="*/ 366 h 447"/>
                  <a:gd name="T30" fmla="*/ 158 w 508"/>
                  <a:gd name="T31" fmla="*/ 390 h 447"/>
                  <a:gd name="T32" fmla="*/ 178 w 508"/>
                  <a:gd name="T33" fmla="*/ 442 h 447"/>
                  <a:gd name="T34" fmla="*/ 210 w 508"/>
                  <a:gd name="T35" fmla="*/ 422 h 447"/>
                  <a:gd name="T36" fmla="*/ 254 w 508"/>
                  <a:gd name="T37" fmla="*/ 426 h 447"/>
                  <a:gd name="T38" fmla="*/ 270 w 508"/>
                  <a:gd name="T39" fmla="*/ 378 h 447"/>
                  <a:gd name="T40" fmla="*/ 328 w 508"/>
                  <a:gd name="T41" fmla="*/ 306 h 447"/>
                  <a:gd name="T42" fmla="*/ 378 w 508"/>
                  <a:gd name="T43" fmla="*/ 374 h 447"/>
                  <a:gd name="T44" fmla="*/ 426 w 508"/>
                  <a:gd name="T45" fmla="*/ 354 h 447"/>
                  <a:gd name="T46" fmla="*/ 486 w 508"/>
                  <a:gd name="T47" fmla="*/ 362 h 447"/>
                  <a:gd name="T48" fmla="*/ 486 w 508"/>
                  <a:gd name="T49" fmla="*/ 314 h 447"/>
                  <a:gd name="T50" fmla="*/ 498 w 508"/>
                  <a:gd name="T51" fmla="*/ 254 h 447"/>
                  <a:gd name="T52" fmla="*/ 426 w 508"/>
                  <a:gd name="T53" fmla="*/ 218 h 447"/>
                  <a:gd name="T54" fmla="*/ 414 w 508"/>
                  <a:gd name="T55" fmla="*/ 154 h 447"/>
                  <a:gd name="T56" fmla="*/ 438 w 508"/>
                  <a:gd name="T57" fmla="*/ 106 h 447"/>
                  <a:gd name="T58" fmla="*/ 370 w 508"/>
                  <a:gd name="T59" fmla="*/ 98 h 447"/>
                  <a:gd name="T60" fmla="*/ 328 w 508"/>
                  <a:gd name="T61" fmla="*/ 66 h 44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08"/>
                  <a:gd name="T94" fmla="*/ 0 h 447"/>
                  <a:gd name="T95" fmla="*/ 508 w 508"/>
                  <a:gd name="T96" fmla="*/ 447 h 44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08" h="447">
                    <a:moveTo>
                      <a:pt x="328" y="66"/>
                    </a:moveTo>
                    <a:cubicBezTo>
                      <a:pt x="312" y="64"/>
                      <a:pt x="296" y="77"/>
                      <a:pt x="280" y="66"/>
                    </a:cubicBezTo>
                    <a:cubicBezTo>
                      <a:pt x="264" y="55"/>
                      <a:pt x="248" y="0"/>
                      <a:pt x="234" y="2"/>
                    </a:cubicBezTo>
                    <a:cubicBezTo>
                      <a:pt x="220" y="4"/>
                      <a:pt x="214" y="65"/>
                      <a:pt x="198" y="78"/>
                    </a:cubicBezTo>
                    <a:cubicBezTo>
                      <a:pt x="182" y="91"/>
                      <a:pt x="155" y="87"/>
                      <a:pt x="138" y="82"/>
                    </a:cubicBezTo>
                    <a:cubicBezTo>
                      <a:pt x="121" y="77"/>
                      <a:pt x="103" y="55"/>
                      <a:pt x="94" y="46"/>
                    </a:cubicBezTo>
                    <a:cubicBezTo>
                      <a:pt x="85" y="37"/>
                      <a:pt x="87" y="25"/>
                      <a:pt x="82" y="30"/>
                    </a:cubicBezTo>
                    <a:cubicBezTo>
                      <a:pt x="77" y="35"/>
                      <a:pt x="73" y="62"/>
                      <a:pt x="62" y="78"/>
                    </a:cubicBezTo>
                    <a:cubicBezTo>
                      <a:pt x="51" y="94"/>
                      <a:pt x="23" y="117"/>
                      <a:pt x="14" y="126"/>
                    </a:cubicBezTo>
                    <a:cubicBezTo>
                      <a:pt x="5" y="135"/>
                      <a:pt x="0" y="121"/>
                      <a:pt x="6" y="130"/>
                    </a:cubicBezTo>
                    <a:cubicBezTo>
                      <a:pt x="12" y="139"/>
                      <a:pt x="37" y="164"/>
                      <a:pt x="50" y="182"/>
                    </a:cubicBezTo>
                    <a:cubicBezTo>
                      <a:pt x="63" y="200"/>
                      <a:pt x="68" y="233"/>
                      <a:pt x="82" y="238"/>
                    </a:cubicBezTo>
                    <a:cubicBezTo>
                      <a:pt x="96" y="243"/>
                      <a:pt x="123" y="203"/>
                      <a:pt x="136" y="210"/>
                    </a:cubicBezTo>
                    <a:cubicBezTo>
                      <a:pt x="149" y="217"/>
                      <a:pt x="161" y="256"/>
                      <a:pt x="158" y="282"/>
                    </a:cubicBezTo>
                    <a:cubicBezTo>
                      <a:pt x="155" y="308"/>
                      <a:pt x="118" y="348"/>
                      <a:pt x="118" y="366"/>
                    </a:cubicBezTo>
                    <a:cubicBezTo>
                      <a:pt x="118" y="384"/>
                      <a:pt x="148" y="377"/>
                      <a:pt x="158" y="390"/>
                    </a:cubicBezTo>
                    <a:cubicBezTo>
                      <a:pt x="168" y="403"/>
                      <a:pt x="169" y="437"/>
                      <a:pt x="178" y="442"/>
                    </a:cubicBezTo>
                    <a:cubicBezTo>
                      <a:pt x="187" y="447"/>
                      <a:pt x="197" y="425"/>
                      <a:pt x="210" y="422"/>
                    </a:cubicBezTo>
                    <a:cubicBezTo>
                      <a:pt x="223" y="419"/>
                      <a:pt x="244" y="433"/>
                      <a:pt x="254" y="426"/>
                    </a:cubicBezTo>
                    <a:cubicBezTo>
                      <a:pt x="264" y="419"/>
                      <a:pt x="258" y="398"/>
                      <a:pt x="270" y="378"/>
                    </a:cubicBezTo>
                    <a:cubicBezTo>
                      <a:pt x="282" y="358"/>
                      <a:pt x="310" y="307"/>
                      <a:pt x="328" y="306"/>
                    </a:cubicBezTo>
                    <a:cubicBezTo>
                      <a:pt x="346" y="305"/>
                      <a:pt x="362" y="366"/>
                      <a:pt x="378" y="374"/>
                    </a:cubicBezTo>
                    <a:cubicBezTo>
                      <a:pt x="394" y="382"/>
                      <a:pt x="408" y="356"/>
                      <a:pt x="426" y="354"/>
                    </a:cubicBezTo>
                    <a:cubicBezTo>
                      <a:pt x="444" y="352"/>
                      <a:pt x="476" y="369"/>
                      <a:pt x="486" y="362"/>
                    </a:cubicBezTo>
                    <a:cubicBezTo>
                      <a:pt x="496" y="355"/>
                      <a:pt x="484" y="332"/>
                      <a:pt x="486" y="314"/>
                    </a:cubicBezTo>
                    <a:cubicBezTo>
                      <a:pt x="488" y="296"/>
                      <a:pt x="508" y="270"/>
                      <a:pt x="498" y="254"/>
                    </a:cubicBezTo>
                    <a:cubicBezTo>
                      <a:pt x="488" y="238"/>
                      <a:pt x="440" y="235"/>
                      <a:pt x="426" y="218"/>
                    </a:cubicBezTo>
                    <a:cubicBezTo>
                      <a:pt x="412" y="201"/>
                      <a:pt x="412" y="173"/>
                      <a:pt x="414" y="154"/>
                    </a:cubicBezTo>
                    <a:cubicBezTo>
                      <a:pt x="416" y="135"/>
                      <a:pt x="445" y="115"/>
                      <a:pt x="438" y="106"/>
                    </a:cubicBezTo>
                    <a:cubicBezTo>
                      <a:pt x="431" y="97"/>
                      <a:pt x="388" y="105"/>
                      <a:pt x="370" y="98"/>
                    </a:cubicBezTo>
                    <a:cubicBezTo>
                      <a:pt x="352" y="91"/>
                      <a:pt x="337" y="73"/>
                      <a:pt x="328" y="66"/>
                    </a:cubicBezTo>
                    <a:close/>
                  </a:path>
                </a:pathLst>
              </a:cu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1955" name="Group 1216"/>
              <p:cNvGrpSpPr>
                <a:grpSpLocks/>
              </p:cNvGrpSpPr>
              <p:nvPr/>
            </p:nvGrpSpPr>
            <p:grpSpPr bwMode="auto">
              <a:xfrm>
                <a:off x="3491" y="1693"/>
                <a:ext cx="541" cy="608"/>
                <a:chOff x="2773" y="1693"/>
                <a:chExt cx="541" cy="608"/>
              </a:xfrm>
            </p:grpSpPr>
            <p:sp>
              <p:nvSpPr>
                <p:cNvPr id="31956" name="Freeform 1217"/>
                <p:cNvSpPr>
                  <a:spLocks/>
                </p:cNvSpPr>
                <p:nvPr/>
              </p:nvSpPr>
              <p:spPr bwMode="auto">
                <a:xfrm>
                  <a:off x="2773" y="1755"/>
                  <a:ext cx="541" cy="546"/>
                </a:xfrm>
                <a:custGeom>
                  <a:avLst/>
                  <a:gdLst>
                    <a:gd name="T0" fmla="*/ 12 w 1080"/>
                    <a:gd name="T1" fmla="*/ 1 h 1092"/>
                    <a:gd name="T2" fmla="*/ 11 w 1080"/>
                    <a:gd name="T3" fmla="*/ 3 h 1092"/>
                    <a:gd name="T4" fmla="*/ 9 w 1080"/>
                    <a:gd name="T5" fmla="*/ 3 h 1092"/>
                    <a:gd name="T6" fmla="*/ 8 w 1080"/>
                    <a:gd name="T7" fmla="*/ 2 h 1092"/>
                    <a:gd name="T8" fmla="*/ 7 w 1080"/>
                    <a:gd name="T9" fmla="*/ 4 h 1092"/>
                    <a:gd name="T10" fmla="*/ 5 w 1080"/>
                    <a:gd name="T11" fmla="*/ 4 h 1092"/>
                    <a:gd name="T12" fmla="*/ 4 w 1080"/>
                    <a:gd name="T13" fmla="*/ 3 h 1092"/>
                    <a:gd name="T14" fmla="*/ 2 w 1080"/>
                    <a:gd name="T15" fmla="*/ 5 h 1092"/>
                    <a:gd name="T16" fmla="*/ 2 w 1080"/>
                    <a:gd name="T17" fmla="*/ 6 h 1092"/>
                    <a:gd name="T18" fmla="*/ 4 w 1080"/>
                    <a:gd name="T19" fmla="*/ 9 h 1092"/>
                    <a:gd name="T20" fmla="*/ 6 w 1080"/>
                    <a:gd name="T21" fmla="*/ 9 h 1092"/>
                    <a:gd name="T22" fmla="*/ 6 w 1080"/>
                    <a:gd name="T23" fmla="*/ 10 h 1092"/>
                    <a:gd name="T24" fmla="*/ 5 w 1080"/>
                    <a:gd name="T25" fmla="*/ 12 h 1092"/>
                    <a:gd name="T26" fmla="*/ 6 w 1080"/>
                    <a:gd name="T27" fmla="*/ 14 h 1092"/>
                    <a:gd name="T28" fmla="*/ 7 w 1080"/>
                    <a:gd name="T29" fmla="*/ 15 h 1092"/>
                    <a:gd name="T30" fmla="*/ 9 w 1080"/>
                    <a:gd name="T31" fmla="*/ 14 h 1092"/>
                    <a:gd name="T32" fmla="*/ 10 w 1080"/>
                    <a:gd name="T33" fmla="*/ 12 h 1092"/>
                    <a:gd name="T34" fmla="*/ 11 w 1080"/>
                    <a:gd name="T35" fmla="*/ 11 h 1092"/>
                    <a:gd name="T36" fmla="*/ 13 w 1080"/>
                    <a:gd name="T37" fmla="*/ 12 h 1092"/>
                    <a:gd name="T38" fmla="*/ 13 w 1080"/>
                    <a:gd name="T39" fmla="*/ 13 h 1092"/>
                    <a:gd name="T40" fmla="*/ 15 w 1080"/>
                    <a:gd name="T41" fmla="*/ 12 h 1092"/>
                    <a:gd name="T42" fmla="*/ 16 w 1080"/>
                    <a:gd name="T43" fmla="*/ 12 h 1092"/>
                    <a:gd name="T44" fmla="*/ 16 w 1080"/>
                    <a:gd name="T45" fmla="*/ 11 h 1092"/>
                    <a:gd name="T46" fmla="*/ 16 w 1080"/>
                    <a:gd name="T47" fmla="*/ 9 h 1092"/>
                    <a:gd name="T48" fmla="*/ 15 w 1080"/>
                    <a:gd name="T49" fmla="*/ 9 h 1092"/>
                    <a:gd name="T50" fmla="*/ 14 w 1080"/>
                    <a:gd name="T51" fmla="*/ 7 h 1092"/>
                    <a:gd name="T52" fmla="*/ 15 w 1080"/>
                    <a:gd name="T53" fmla="*/ 4 h 1092"/>
                    <a:gd name="T54" fmla="*/ 13 w 1080"/>
                    <a:gd name="T55" fmla="*/ 4 h 1092"/>
                    <a:gd name="T56" fmla="*/ 12 w 1080"/>
                    <a:gd name="T57" fmla="*/ 4 h 1092"/>
                    <a:gd name="T58" fmla="*/ 13 w 1080"/>
                    <a:gd name="T59" fmla="*/ 4 h 1092"/>
                    <a:gd name="T60" fmla="*/ 15 w 1080"/>
                    <a:gd name="T61" fmla="*/ 4 h 1092"/>
                    <a:gd name="T62" fmla="*/ 16 w 1080"/>
                    <a:gd name="T63" fmla="*/ 4 h 1092"/>
                    <a:gd name="T64" fmla="*/ 14 w 1080"/>
                    <a:gd name="T65" fmla="*/ 7 h 1092"/>
                    <a:gd name="T66" fmla="*/ 16 w 1080"/>
                    <a:gd name="T67" fmla="*/ 9 h 1092"/>
                    <a:gd name="T68" fmla="*/ 17 w 1080"/>
                    <a:gd name="T69" fmla="*/ 11 h 1092"/>
                    <a:gd name="T70" fmla="*/ 16 w 1080"/>
                    <a:gd name="T71" fmla="*/ 13 h 1092"/>
                    <a:gd name="T72" fmla="*/ 14 w 1080"/>
                    <a:gd name="T73" fmla="*/ 13 h 1092"/>
                    <a:gd name="T74" fmla="*/ 13 w 1080"/>
                    <a:gd name="T75" fmla="*/ 14 h 1092"/>
                    <a:gd name="T76" fmla="*/ 12 w 1080"/>
                    <a:gd name="T77" fmla="*/ 12 h 1092"/>
                    <a:gd name="T78" fmla="*/ 10 w 1080"/>
                    <a:gd name="T79" fmla="*/ 15 h 1092"/>
                    <a:gd name="T80" fmla="*/ 8 w 1080"/>
                    <a:gd name="T81" fmla="*/ 15 h 1092"/>
                    <a:gd name="T82" fmla="*/ 6 w 1080"/>
                    <a:gd name="T83" fmla="*/ 17 h 1092"/>
                    <a:gd name="T84" fmla="*/ 5 w 1080"/>
                    <a:gd name="T85" fmla="*/ 14 h 1092"/>
                    <a:gd name="T86" fmla="*/ 5 w 1080"/>
                    <a:gd name="T87" fmla="*/ 12 h 1092"/>
                    <a:gd name="T88" fmla="*/ 5 w 1080"/>
                    <a:gd name="T89" fmla="*/ 9 h 1092"/>
                    <a:gd name="T90" fmla="*/ 3 w 1080"/>
                    <a:gd name="T91" fmla="*/ 9 h 1092"/>
                    <a:gd name="T92" fmla="*/ 1 w 1080"/>
                    <a:gd name="T93" fmla="*/ 6 h 1092"/>
                    <a:gd name="T94" fmla="*/ 2 w 1080"/>
                    <a:gd name="T95" fmla="*/ 5 h 1092"/>
                    <a:gd name="T96" fmla="*/ 3 w 1080"/>
                    <a:gd name="T97" fmla="*/ 3 h 1092"/>
                    <a:gd name="T98" fmla="*/ 5 w 1080"/>
                    <a:gd name="T99" fmla="*/ 3 h 1092"/>
                    <a:gd name="T100" fmla="*/ 7 w 1080"/>
                    <a:gd name="T101" fmla="*/ 3 h 1092"/>
                    <a:gd name="T102" fmla="*/ 8 w 1080"/>
                    <a:gd name="T103" fmla="*/ 1 h 1092"/>
                    <a:gd name="T104" fmla="*/ 9 w 1080"/>
                    <a:gd name="T105" fmla="*/ 1 h 1092"/>
                    <a:gd name="T106" fmla="*/ 10 w 1080"/>
                    <a:gd name="T107" fmla="*/ 3 h 1092"/>
                    <a:gd name="T108" fmla="*/ 11 w 1080"/>
                    <a:gd name="T109" fmla="*/ 2 h 1092"/>
                    <a:gd name="T110" fmla="*/ 12 w 1080"/>
                    <a:gd name="T111" fmla="*/ 1 h 109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080"/>
                    <a:gd name="T169" fmla="*/ 0 h 1092"/>
                    <a:gd name="T170" fmla="*/ 1080 w 1080"/>
                    <a:gd name="T171" fmla="*/ 1092 h 1092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080" h="1092">
                      <a:moveTo>
                        <a:pt x="741" y="6"/>
                      </a:moveTo>
                      <a:lnTo>
                        <a:pt x="738" y="24"/>
                      </a:lnTo>
                      <a:lnTo>
                        <a:pt x="735" y="45"/>
                      </a:lnTo>
                      <a:lnTo>
                        <a:pt x="731" y="66"/>
                      </a:lnTo>
                      <a:lnTo>
                        <a:pt x="727" y="87"/>
                      </a:lnTo>
                      <a:lnTo>
                        <a:pt x="722" y="107"/>
                      </a:lnTo>
                      <a:lnTo>
                        <a:pt x="717" y="126"/>
                      </a:lnTo>
                      <a:lnTo>
                        <a:pt x="712" y="142"/>
                      </a:lnTo>
                      <a:lnTo>
                        <a:pt x="706" y="154"/>
                      </a:lnTo>
                      <a:lnTo>
                        <a:pt x="698" y="171"/>
                      </a:lnTo>
                      <a:lnTo>
                        <a:pt x="690" y="189"/>
                      </a:lnTo>
                      <a:lnTo>
                        <a:pt x="679" y="207"/>
                      </a:lnTo>
                      <a:lnTo>
                        <a:pt x="669" y="225"/>
                      </a:lnTo>
                      <a:lnTo>
                        <a:pt x="656" y="239"/>
                      </a:lnTo>
                      <a:lnTo>
                        <a:pt x="644" y="249"/>
                      </a:lnTo>
                      <a:lnTo>
                        <a:pt x="630" y="254"/>
                      </a:lnTo>
                      <a:lnTo>
                        <a:pt x="615" y="251"/>
                      </a:lnTo>
                      <a:lnTo>
                        <a:pt x="597" y="241"/>
                      </a:lnTo>
                      <a:lnTo>
                        <a:pt x="582" y="227"/>
                      </a:lnTo>
                      <a:lnTo>
                        <a:pt x="568" y="211"/>
                      </a:lnTo>
                      <a:lnTo>
                        <a:pt x="556" y="194"/>
                      </a:lnTo>
                      <a:lnTo>
                        <a:pt x="546" y="174"/>
                      </a:lnTo>
                      <a:lnTo>
                        <a:pt x="534" y="156"/>
                      </a:lnTo>
                      <a:lnTo>
                        <a:pt x="524" y="136"/>
                      </a:lnTo>
                      <a:lnTo>
                        <a:pt x="512" y="118"/>
                      </a:lnTo>
                      <a:lnTo>
                        <a:pt x="509" y="130"/>
                      </a:lnTo>
                      <a:lnTo>
                        <a:pt x="502" y="148"/>
                      </a:lnTo>
                      <a:lnTo>
                        <a:pt x="493" y="169"/>
                      </a:lnTo>
                      <a:lnTo>
                        <a:pt x="483" y="194"/>
                      </a:lnTo>
                      <a:lnTo>
                        <a:pt x="471" y="217"/>
                      </a:lnTo>
                      <a:lnTo>
                        <a:pt x="459" y="237"/>
                      </a:lnTo>
                      <a:lnTo>
                        <a:pt x="448" y="254"/>
                      </a:lnTo>
                      <a:lnTo>
                        <a:pt x="438" y="264"/>
                      </a:lnTo>
                      <a:lnTo>
                        <a:pt x="423" y="272"/>
                      </a:lnTo>
                      <a:lnTo>
                        <a:pt x="408" y="279"/>
                      </a:lnTo>
                      <a:lnTo>
                        <a:pt x="393" y="283"/>
                      </a:lnTo>
                      <a:lnTo>
                        <a:pt x="378" y="287"/>
                      </a:lnTo>
                      <a:lnTo>
                        <a:pt x="363" y="288"/>
                      </a:lnTo>
                      <a:lnTo>
                        <a:pt x="348" y="288"/>
                      </a:lnTo>
                      <a:lnTo>
                        <a:pt x="334" y="287"/>
                      </a:lnTo>
                      <a:lnTo>
                        <a:pt x="320" y="283"/>
                      </a:lnTo>
                      <a:lnTo>
                        <a:pt x="305" y="278"/>
                      </a:lnTo>
                      <a:lnTo>
                        <a:pt x="291" y="272"/>
                      </a:lnTo>
                      <a:lnTo>
                        <a:pt x="278" y="264"/>
                      </a:lnTo>
                      <a:lnTo>
                        <a:pt x="264" y="255"/>
                      </a:lnTo>
                      <a:lnTo>
                        <a:pt x="250" y="243"/>
                      </a:lnTo>
                      <a:lnTo>
                        <a:pt x="236" y="232"/>
                      </a:lnTo>
                      <a:lnTo>
                        <a:pt x="223" y="218"/>
                      </a:lnTo>
                      <a:lnTo>
                        <a:pt x="210" y="203"/>
                      </a:lnTo>
                      <a:lnTo>
                        <a:pt x="200" y="221"/>
                      </a:lnTo>
                      <a:lnTo>
                        <a:pt x="187" y="243"/>
                      </a:lnTo>
                      <a:lnTo>
                        <a:pt x="170" y="265"/>
                      </a:lnTo>
                      <a:lnTo>
                        <a:pt x="153" y="288"/>
                      </a:lnTo>
                      <a:lnTo>
                        <a:pt x="136" y="308"/>
                      </a:lnTo>
                      <a:lnTo>
                        <a:pt x="122" y="325"/>
                      </a:lnTo>
                      <a:lnTo>
                        <a:pt x="112" y="335"/>
                      </a:lnTo>
                      <a:lnTo>
                        <a:pt x="108" y="340"/>
                      </a:lnTo>
                      <a:lnTo>
                        <a:pt x="100" y="348"/>
                      </a:lnTo>
                      <a:lnTo>
                        <a:pt x="91" y="357"/>
                      </a:lnTo>
                      <a:lnTo>
                        <a:pt x="83" y="365"/>
                      </a:lnTo>
                      <a:lnTo>
                        <a:pt x="78" y="370"/>
                      </a:lnTo>
                      <a:lnTo>
                        <a:pt x="101" y="388"/>
                      </a:lnTo>
                      <a:lnTo>
                        <a:pt x="123" y="408"/>
                      </a:lnTo>
                      <a:lnTo>
                        <a:pt x="144" y="431"/>
                      </a:lnTo>
                      <a:lnTo>
                        <a:pt x="162" y="456"/>
                      </a:lnTo>
                      <a:lnTo>
                        <a:pt x="178" y="484"/>
                      </a:lnTo>
                      <a:lnTo>
                        <a:pt x="191" y="513"/>
                      </a:lnTo>
                      <a:lnTo>
                        <a:pt x="200" y="544"/>
                      </a:lnTo>
                      <a:lnTo>
                        <a:pt x="206" y="577"/>
                      </a:lnTo>
                      <a:lnTo>
                        <a:pt x="220" y="559"/>
                      </a:lnTo>
                      <a:lnTo>
                        <a:pt x="235" y="543"/>
                      </a:lnTo>
                      <a:lnTo>
                        <a:pt x="251" y="528"/>
                      </a:lnTo>
                      <a:lnTo>
                        <a:pt x="268" y="517"/>
                      </a:lnTo>
                      <a:lnTo>
                        <a:pt x="286" y="512"/>
                      </a:lnTo>
                      <a:lnTo>
                        <a:pt x="303" y="509"/>
                      </a:lnTo>
                      <a:lnTo>
                        <a:pt x="320" y="514"/>
                      </a:lnTo>
                      <a:lnTo>
                        <a:pt x="337" y="525"/>
                      </a:lnTo>
                      <a:lnTo>
                        <a:pt x="349" y="538"/>
                      </a:lnTo>
                      <a:lnTo>
                        <a:pt x="359" y="552"/>
                      </a:lnTo>
                      <a:lnTo>
                        <a:pt x="367" y="568"/>
                      </a:lnTo>
                      <a:lnTo>
                        <a:pt x="374" y="585"/>
                      </a:lnTo>
                      <a:lnTo>
                        <a:pt x="379" y="604"/>
                      </a:lnTo>
                      <a:lnTo>
                        <a:pt x="380" y="622"/>
                      </a:lnTo>
                      <a:lnTo>
                        <a:pt x="380" y="642"/>
                      </a:lnTo>
                      <a:lnTo>
                        <a:pt x="378" y="662"/>
                      </a:lnTo>
                      <a:lnTo>
                        <a:pt x="372" y="684"/>
                      </a:lnTo>
                      <a:lnTo>
                        <a:pt x="363" y="710"/>
                      </a:lnTo>
                      <a:lnTo>
                        <a:pt x="350" y="736"/>
                      </a:lnTo>
                      <a:lnTo>
                        <a:pt x="337" y="763"/>
                      </a:lnTo>
                      <a:lnTo>
                        <a:pt x="324" y="786"/>
                      </a:lnTo>
                      <a:lnTo>
                        <a:pt x="313" y="806"/>
                      </a:lnTo>
                      <a:lnTo>
                        <a:pt x="304" y="820"/>
                      </a:lnTo>
                      <a:lnTo>
                        <a:pt x="301" y="826"/>
                      </a:lnTo>
                      <a:lnTo>
                        <a:pt x="318" y="837"/>
                      </a:lnTo>
                      <a:lnTo>
                        <a:pt x="333" y="852"/>
                      </a:lnTo>
                      <a:lnTo>
                        <a:pt x="347" y="871"/>
                      </a:lnTo>
                      <a:lnTo>
                        <a:pt x="359" y="890"/>
                      </a:lnTo>
                      <a:lnTo>
                        <a:pt x="368" y="911"/>
                      </a:lnTo>
                      <a:lnTo>
                        <a:pt x="377" y="934"/>
                      </a:lnTo>
                      <a:lnTo>
                        <a:pt x="382" y="957"/>
                      </a:lnTo>
                      <a:lnTo>
                        <a:pt x="385" y="981"/>
                      </a:lnTo>
                      <a:lnTo>
                        <a:pt x="385" y="980"/>
                      </a:lnTo>
                      <a:lnTo>
                        <a:pt x="386" y="980"/>
                      </a:lnTo>
                      <a:lnTo>
                        <a:pt x="404" y="966"/>
                      </a:lnTo>
                      <a:lnTo>
                        <a:pt x="424" y="954"/>
                      </a:lnTo>
                      <a:lnTo>
                        <a:pt x="445" y="946"/>
                      </a:lnTo>
                      <a:lnTo>
                        <a:pt x="466" y="939"/>
                      </a:lnTo>
                      <a:lnTo>
                        <a:pt x="488" y="937"/>
                      </a:lnTo>
                      <a:lnTo>
                        <a:pt x="510" y="937"/>
                      </a:lnTo>
                      <a:lnTo>
                        <a:pt x="531" y="940"/>
                      </a:lnTo>
                      <a:lnTo>
                        <a:pt x="550" y="947"/>
                      </a:lnTo>
                      <a:lnTo>
                        <a:pt x="553" y="939"/>
                      </a:lnTo>
                      <a:lnTo>
                        <a:pt x="556" y="923"/>
                      </a:lnTo>
                      <a:lnTo>
                        <a:pt x="563" y="901"/>
                      </a:lnTo>
                      <a:lnTo>
                        <a:pt x="571" y="874"/>
                      </a:lnTo>
                      <a:lnTo>
                        <a:pt x="580" y="846"/>
                      </a:lnTo>
                      <a:lnTo>
                        <a:pt x="592" y="819"/>
                      </a:lnTo>
                      <a:lnTo>
                        <a:pt x="602" y="794"/>
                      </a:lnTo>
                      <a:lnTo>
                        <a:pt x="614" y="775"/>
                      </a:lnTo>
                      <a:lnTo>
                        <a:pt x="625" y="760"/>
                      </a:lnTo>
                      <a:lnTo>
                        <a:pt x="639" y="748"/>
                      </a:lnTo>
                      <a:lnTo>
                        <a:pt x="654" y="737"/>
                      </a:lnTo>
                      <a:lnTo>
                        <a:pt x="669" y="729"/>
                      </a:lnTo>
                      <a:lnTo>
                        <a:pt x="685" y="723"/>
                      </a:lnTo>
                      <a:lnTo>
                        <a:pt x="703" y="720"/>
                      </a:lnTo>
                      <a:lnTo>
                        <a:pt x="719" y="719"/>
                      </a:lnTo>
                      <a:lnTo>
                        <a:pt x="735" y="721"/>
                      </a:lnTo>
                      <a:lnTo>
                        <a:pt x="753" y="728"/>
                      </a:lnTo>
                      <a:lnTo>
                        <a:pt x="767" y="740"/>
                      </a:lnTo>
                      <a:lnTo>
                        <a:pt x="777" y="755"/>
                      </a:lnTo>
                      <a:lnTo>
                        <a:pt x="784" y="773"/>
                      </a:lnTo>
                      <a:lnTo>
                        <a:pt x="788" y="794"/>
                      </a:lnTo>
                      <a:lnTo>
                        <a:pt x="789" y="817"/>
                      </a:lnTo>
                      <a:lnTo>
                        <a:pt x="788" y="840"/>
                      </a:lnTo>
                      <a:lnTo>
                        <a:pt x="784" y="863"/>
                      </a:lnTo>
                      <a:lnTo>
                        <a:pt x="797" y="854"/>
                      </a:lnTo>
                      <a:lnTo>
                        <a:pt x="808" y="844"/>
                      </a:lnTo>
                      <a:lnTo>
                        <a:pt x="821" y="837"/>
                      </a:lnTo>
                      <a:lnTo>
                        <a:pt x="833" y="831"/>
                      </a:lnTo>
                      <a:lnTo>
                        <a:pt x="844" y="825"/>
                      </a:lnTo>
                      <a:lnTo>
                        <a:pt x="856" y="819"/>
                      </a:lnTo>
                      <a:lnTo>
                        <a:pt x="867" y="816"/>
                      </a:lnTo>
                      <a:lnTo>
                        <a:pt x="880" y="813"/>
                      </a:lnTo>
                      <a:lnTo>
                        <a:pt x="893" y="812"/>
                      </a:lnTo>
                      <a:lnTo>
                        <a:pt x="906" y="811"/>
                      </a:lnTo>
                      <a:lnTo>
                        <a:pt x="921" y="812"/>
                      </a:lnTo>
                      <a:lnTo>
                        <a:pt x="936" y="814"/>
                      </a:lnTo>
                      <a:lnTo>
                        <a:pt x="952" y="818"/>
                      </a:lnTo>
                      <a:lnTo>
                        <a:pt x="971" y="823"/>
                      </a:lnTo>
                      <a:lnTo>
                        <a:pt x="989" y="828"/>
                      </a:lnTo>
                      <a:lnTo>
                        <a:pt x="1010" y="835"/>
                      </a:lnTo>
                      <a:lnTo>
                        <a:pt x="1008" y="828"/>
                      </a:lnTo>
                      <a:lnTo>
                        <a:pt x="1004" y="814"/>
                      </a:lnTo>
                      <a:lnTo>
                        <a:pt x="1001" y="799"/>
                      </a:lnTo>
                      <a:lnTo>
                        <a:pt x="999" y="788"/>
                      </a:lnTo>
                      <a:lnTo>
                        <a:pt x="1000" y="783"/>
                      </a:lnTo>
                      <a:lnTo>
                        <a:pt x="1002" y="772"/>
                      </a:lnTo>
                      <a:lnTo>
                        <a:pt x="1007" y="756"/>
                      </a:lnTo>
                      <a:lnTo>
                        <a:pt x="1011" y="734"/>
                      </a:lnTo>
                      <a:lnTo>
                        <a:pt x="1017" y="712"/>
                      </a:lnTo>
                      <a:lnTo>
                        <a:pt x="1024" y="689"/>
                      </a:lnTo>
                      <a:lnTo>
                        <a:pt x="1032" y="667"/>
                      </a:lnTo>
                      <a:lnTo>
                        <a:pt x="1039" y="650"/>
                      </a:lnTo>
                      <a:lnTo>
                        <a:pt x="1025" y="643"/>
                      </a:lnTo>
                      <a:lnTo>
                        <a:pt x="1011" y="636"/>
                      </a:lnTo>
                      <a:lnTo>
                        <a:pt x="996" y="628"/>
                      </a:lnTo>
                      <a:lnTo>
                        <a:pt x="981" y="620"/>
                      </a:lnTo>
                      <a:lnTo>
                        <a:pt x="966" y="611"/>
                      </a:lnTo>
                      <a:lnTo>
                        <a:pt x="952" y="603"/>
                      </a:lnTo>
                      <a:lnTo>
                        <a:pt x="937" y="592"/>
                      </a:lnTo>
                      <a:lnTo>
                        <a:pt x="924" y="582"/>
                      </a:lnTo>
                      <a:lnTo>
                        <a:pt x="911" y="570"/>
                      </a:lnTo>
                      <a:lnTo>
                        <a:pt x="898" y="559"/>
                      </a:lnTo>
                      <a:lnTo>
                        <a:pt x="887" y="546"/>
                      </a:lnTo>
                      <a:lnTo>
                        <a:pt x="876" y="532"/>
                      </a:lnTo>
                      <a:lnTo>
                        <a:pt x="867" y="517"/>
                      </a:lnTo>
                      <a:lnTo>
                        <a:pt x="859" y="501"/>
                      </a:lnTo>
                      <a:lnTo>
                        <a:pt x="853" y="485"/>
                      </a:lnTo>
                      <a:lnTo>
                        <a:pt x="849" y="467"/>
                      </a:lnTo>
                      <a:lnTo>
                        <a:pt x="849" y="452"/>
                      </a:lnTo>
                      <a:lnTo>
                        <a:pt x="852" y="431"/>
                      </a:lnTo>
                      <a:lnTo>
                        <a:pt x="859" y="408"/>
                      </a:lnTo>
                      <a:lnTo>
                        <a:pt x="868" y="383"/>
                      </a:lnTo>
                      <a:lnTo>
                        <a:pt x="878" y="358"/>
                      </a:lnTo>
                      <a:lnTo>
                        <a:pt x="887" y="336"/>
                      </a:lnTo>
                      <a:lnTo>
                        <a:pt x="895" y="319"/>
                      </a:lnTo>
                      <a:lnTo>
                        <a:pt x="902" y="309"/>
                      </a:lnTo>
                      <a:lnTo>
                        <a:pt x="891" y="310"/>
                      </a:lnTo>
                      <a:lnTo>
                        <a:pt x="881" y="311"/>
                      </a:lnTo>
                      <a:lnTo>
                        <a:pt x="870" y="312"/>
                      </a:lnTo>
                      <a:lnTo>
                        <a:pt x="858" y="315"/>
                      </a:lnTo>
                      <a:lnTo>
                        <a:pt x="847" y="316"/>
                      </a:lnTo>
                      <a:lnTo>
                        <a:pt x="835" y="318"/>
                      </a:lnTo>
                      <a:lnTo>
                        <a:pt x="822" y="318"/>
                      </a:lnTo>
                      <a:lnTo>
                        <a:pt x="810" y="319"/>
                      </a:lnTo>
                      <a:lnTo>
                        <a:pt x="797" y="318"/>
                      </a:lnTo>
                      <a:lnTo>
                        <a:pt x="783" y="317"/>
                      </a:lnTo>
                      <a:lnTo>
                        <a:pt x="770" y="313"/>
                      </a:lnTo>
                      <a:lnTo>
                        <a:pt x="757" y="309"/>
                      </a:lnTo>
                      <a:lnTo>
                        <a:pt x="743" y="303"/>
                      </a:lnTo>
                      <a:lnTo>
                        <a:pt x="729" y="296"/>
                      </a:lnTo>
                      <a:lnTo>
                        <a:pt x="714" y="286"/>
                      </a:lnTo>
                      <a:lnTo>
                        <a:pt x="700" y="274"/>
                      </a:lnTo>
                      <a:lnTo>
                        <a:pt x="741" y="237"/>
                      </a:lnTo>
                      <a:lnTo>
                        <a:pt x="752" y="252"/>
                      </a:lnTo>
                      <a:lnTo>
                        <a:pt x="766" y="264"/>
                      </a:lnTo>
                      <a:lnTo>
                        <a:pt x="782" y="273"/>
                      </a:lnTo>
                      <a:lnTo>
                        <a:pt x="799" y="279"/>
                      </a:lnTo>
                      <a:lnTo>
                        <a:pt x="818" y="282"/>
                      </a:lnTo>
                      <a:lnTo>
                        <a:pt x="838" y="283"/>
                      </a:lnTo>
                      <a:lnTo>
                        <a:pt x="859" y="282"/>
                      </a:lnTo>
                      <a:lnTo>
                        <a:pt x="880" y="281"/>
                      </a:lnTo>
                      <a:lnTo>
                        <a:pt x="902" y="279"/>
                      </a:lnTo>
                      <a:lnTo>
                        <a:pt x="923" y="277"/>
                      </a:lnTo>
                      <a:lnTo>
                        <a:pt x="943" y="273"/>
                      </a:lnTo>
                      <a:lnTo>
                        <a:pt x="963" y="271"/>
                      </a:lnTo>
                      <a:lnTo>
                        <a:pt x="981" y="269"/>
                      </a:lnTo>
                      <a:lnTo>
                        <a:pt x="997" y="267"/>
                      </a:lnTo>
                      <a:lnTo>
                        <a:pt x="1012" y="269"/>
                      </a:lnTo>
                      <a:lnTo>
                        <a:pt x="1025" y="271"/>
                      </a:lnTo>
                      <a:lnTo>
                        <a:pt x="1008" y="281"/>
                      </a:lnTo>
                      <a:lnTo>
                        <a:pt x="988" y="293"/>
                      </a:lnTo>
                      <a:lnTo>
                        <a:pt x="966" y="307"/>
                      </a:lnTo>
                      <a:lnTo>
                        <a:pt x="946" y="324"/>
                      </a:lnTo>
                      <a:lnTo>
                        <a:pt x="926" y="343"/>
                      </a:lnTo>
                      <a:lnTo>
                        <a:pt x="909" y="366"/>
                      </a:lnTo>
                      <a:lnTo>
                        <a:pt x="896" y="393"/>
                      </a:lnTo>
                      <a:lnTo>
                        <a:pt x="887" y="423"/>
                      </a:lnTo>
                      <a:lnTo>
                        <a:pt x="887" y="455"/>
                      </a:lnTo>
                      <a:lnTo>
                        <a:pt x="890" y="483"/>
                      </a:lnTo>
                      <a:lnTo>
                        <a:pt x="898" y="505"/>
                      </a:lnTo>
                      <a:lnTo>
                        <a:pt x="910" y="520"/>
                      </a:lnTo>
                      <a:lnTo>
                        <a:pt x="929" y="535"/>
                      </a:lnTo>
                      <a:lnTo>
                        <a:pt x="949" y="548"/>
                      </a:lnTo>
                      <a:lnTo>
                        <a:pt x="970" y="561"/>
                      </a:lnTo>
                      <a:lnTo>
                        <a:pt x="992" y="573"/>
                      </a:lnTo>
                      <a:lnTo>
                        <a:pt x="1012" y="582"/>
                      </a:lnTo>
                      <a:lnTo>
                        <a:pt x="1035" y="591"/>
                      </a:lnTo>
                      <a:lnTo>
                        <a:pt x="1057" y="599"/>
                      </a:lnTo>
                      <a:lnTo>
                        <a:pt x="1080" y="606"/>
                      </a:lnTo>
                      <a:lnTo>
                        <a:pt x="1061" y="647"/>
                      </a:lnTo>
                      <a:lnTo>
                        <a:pt x="1047" y="690"/>
                      </a:lnTo>
                      <a:lnTo>
                        <a:pt x="1037" y="732"/>
                      </a:lnTo>
                      <a:lnTo>
                        <a:pt x="1032" y="772"/>
                      </a:lnTo>
                      <a:lnTo>
                        <a:pt x="1028" y="808"/>
                      </a:lnTo>
                      <a:lnTo>
                        <a:pt x="1027" y="839"/>
                      </a:lnTo>
                      <a:lnTo>
                        <a:pt x="1027" y="862"/>
                      </a:lnTo>
                      <a:lnTo>
                        <a:pt x="1027" y="876"/>
                      </a:lnTo>
                      <a:lnTo>
                        <a:pt x="1012" y="870"/>
                      </a:lnTo>
                      <a:lnTo>
                        <a:pt x="997" y="865"/>
                      </a:lnTo>
                      <a:lnTo>
                        <a:pt x="981" y="861"/>
                      </a:lnTo>
                      <a:lnTo>
                        <a:pt x="965" y="857"/>
                      </a:lnTo>
                      <a:lnTo>
                        <a:pt x="948" y="855"/>
                      </a:lnTo>
                      <a:lnTo>
                        <a:pt x="932" y="854"/>
                      </a:lnTo>
                      <a:lnTo>
                        <a:pt x="914" y="854"/>
                      </a:lnTo>
                      <a:lnTo>
                        <a:pt x="897" y="855"/>
                      </a:lnTo>
                      <a:lnTo>
                        <a:pt x="881" y="856"/>
                      </a:lnTo>
                      <a:lnTo>
                        <a:pt x="864" y="859"/>
                      </a:lnTo>
                      <a:lnTo>
                        <a:pt x="848" y="864"/>
                      </a:lnTo>
                      <a:lnTo>
                        <a:pt x="830" y="870"/>
                      </a:lnTo>
                      <a:lnTo>
                        <a:pt x="814" y="877"/>
                      </a:lnTo>
                      <a:lnTo>
                        <a:pt x="799" y="886"/>
                      </a:lnTo>
                      <a:lnTo>
                        <a:pt x="784" y="896"/>
                      </a:lnTo>
                      <a:lnTo>
                        <a:pt x="769" y="908"/>
                      </a:lnTo>
                      <a:lnTo>
                        <a:pt x="768" y="900"/>
                      </a:lnTo>
                      <a:lnTo>
                        <a:pt x="766" y="884"/>
                      </a:lnTo>
                      <a:lnTo>
                        <a:pt x="762" y="862"/>
                      </a:lnTo>
                      <a:lnTo>
                        <a:pt x="757" y="837"/>
                      </a:lnTo>
                      <a:lnTo>
                        <a:pt x="750" y="813"/>
                      </a:lnTo>
                      <a:lnTo>
                        <a:pt x="742" y="791"/>
                      </a:lnTo>
                      <a:lnTo>
                        <a:pt x="734" y="775"/>
                      </a:lnTo>
                      <a:lnTo>
                        <a:pt x="723" y="768"/>
                      </a:lnTo>
                      <a:lnTo>
                        <a:pt x="681" y="772"/>
                      </a:lnTo>
                      <a:lnTo>
                        <a:pt x="646" y="795"/>
                      </a:lnTo>
                      <a:lnTo>
                        <a:pt x="620" y="832"/>
                      </a:lnTo>
                      <a:lnTo>
                        <a:pt x="599" y="876"/>
                      </a:lnTo>
                      <a:lnTo>
                        <a:pt x="585" y="922"/>
                      </a:lnTo>
                      <a:lnTo>
                        <a:pt x="577" y="964"/>
                      </a:lnTo>
                      <a:lnTo>
                        <a:pt x="574" y="996"/>
                      </a:lnTo>
                      <a:lnTo>
                        <a:pt x="574" y="1013"/>
                      </a:lnTo>
                      <a:lnTo>
                        <a:pt x="555" y="993"/>
                      </a:lnTo>
                      <a:lnTo>
                        <a:pt x="536" y="980"/>
                      </a:lnTo>
                      <a:lnTo>
                        <a:pt x="515" y="973"/>
                      </a:lnTo>
                      <a:lnTo>
                        <a:pt x="495" y="972"/>
                      </a:lnTo>
                      <a:lnTo>
                        <a:pt x="476" y="976"/>
                      </a:lnTo>
                      <a:lnTo>
                        <a:pt x="456" y="983"/>
                      </a:lnTo>
                      <a:lnTo>
                        <a:pt x="436" y="993"/>
                      </a:lnTo>
                      <a:lnTo>
                        <a:pt x="419" y="1006"/>
                      </a:lnTo>
                      <a:lnTo>
                        <a:pt x="402" y="1019"/>
                      </a:lnTo>
                      <a:lnTo>
                        <a:pt x="387" y="1033"/>
                      </a:lnTo>
                      <a:lnTo>
                        <a:pt x="373" y="1048"/>
                      </a:lnTo>
                      <a:lnTo>
                        <a:pt x="362" y="1062"/>
                      </a:lnTo>
                      <a:lnTo>
                        <a:pt x="351" y="1074"/>
                      </a:lnTo>
                      <a:lnTo>
                        <a:pt x="344" y="1084"/>
                      </a:lnTo>
                      <a:lnTo>
                        <a:pt x="340" y="1090"/>
                      </a:lnTo>
                      <a:lnTo>
                        <a:pt x="339" y="1092"/>
                      </a:lnTo>
                      <a:lnTo>
                        <a:pt x="339" y="1025"/>
                      </a:lnTo>
                      <a:lnTo>
                        <a:pt x="332" y="972"/>
                      </a:lnTo>
                      <a:lnTo>
                        <a:pt x="319" y="932"/>
                      </a:lnTo>
                      <a:lnTo>
                        <a:pt x="304" y="901"/>
                      </a:lnTo>
                      <a:lnTo>
                        <a:pt x="287" y="879"/>
                      </a:lnTo>
                      <a:lnTo>
                        <a:pt x="268" y="863"/>
                      </a:lnTo>
                      <a:lnTo>
                        <a:pt x="250" y="851"/>
                      </a:lnTo>
                      <a:lnTo>
                        <a:pt x="235" y="842"/>
                      </a:lnTo>
                      <a:lnTo>
                        <a:pt x="246" y="833"/>
                      </a:lnTo>
                      <a:lnTo>
                        <a:pt x="267" y="812"/>
                      </a:lnTo>
                      <a:lnTo>
                        <a:pt x="291" y="780"/>
                      </a:lnTo>
                      <a:lnTo>
                        <a:pt x="314" y="742"/>
                      </a:lnTo>
                      <a:lnTo>
                        <a:pt x="333" y="699"/>
                      </a:lnTo>
                      <a:lnTo>
                        <a:pt x="341" y="656"/>
                      </a:lnTo>
                      <a:lnTo>
                        <a:pt x="334" y="613"/>
                      </a:lnTo>
                      <a:lnTo>
                        <a:pt x="307" y="574"/>
                      </a:lnTo>
                      <a:lnTo>
                        <a:pt x="296" y="569"/>
                      </a:lnTo>
                      <a:lnTo>
                        <a:pt x="280" y="571"/>
                      </a:lnTo>
                      <a:lnTo>
                        <a:pt x="260" y="578"/>
                      </a:lnTo>
                      <a:lnTo>
                        <a:pt x="239" y="588"/>
                      </a:lnTo>
                      <a:lnTo>
                        <a:pt x="219" y="598"/>
                      </a:lnTo>
                      <a:lnTo>
                        <a:pt x="201" y="608"/>
                      </a:lnTo>
                      <a:lnTo>
                        <a:pt x="189" y="615"/>
                      </a:lnTo>
                      <a:lnTo>
                        <a:pt x="183" y="620"/>
                      </a:lnTo>
                      <a:lnTo>
                        <a:pt x="177" y="581"/>
                      </a:lnTo>
                      <a:lnTo>
                        <a:pt x="162" y="544"/>
                      </a:lnTo>
                      <a:lnTo>
                        <a:pt x="143" y="509"/>
                      </a:lnTo>
                      <a:lnTo>
                        <a:pt x="117" y="478"/>
                      </a:lnTo>
                      <a:lnTo>
                        <a:pt x="89" y="450"/>
                      </a:lnTo>
                      <a:lnTo>
                        <a:pt x="59" y="426"/>
                      </a:lnTo>
                      <a:lnTo>
                        <a:pt x="29" y="404"/>
                      </a:lnTo>
                      <a:lnTo>
                        <a:pt x="0" y="386"/>
                      </a:lnTo>
                      <a:lnTo>
                        <a:pt x="9" y="381"/>
                      </a:lnTo>
                      <a:lnTo>
                        <a:pt x="19" y="373"/>
                      </a:lnTo>
                      <a:lnTo>
                        <a:pt x="31" y="365"/>
                      </a:lnTo>
                      <a:lnTo>
                        <a:pt x="45" y="354"/>
                      </a:lnTo>
                      <a:lnTo>
                        <a:pt x="60" y="341"/>
                      </a:lnTo>
                      <a:lnTo>
                        <a:pt x="76" y="327"/>
                      </a:lnTo>
                      <a:lnTo>
                        <a:pt x="92" y="311"/>
                      </a:lnTo>
                      <a:lnTo>
                        <a:pt x="108" y="294"/>
                      </a:lnTo>
                      <a:lnTo>
                        <a:pt x="124" y="275"/>
                      </a:lnTo>
                      <a:lnTo>
                        <a:pt x="140" y="257"/>
                      </a:lnTo>
                      <a:lnTo>
                        <a:pt x="157" y="236"/>
                      </a:lnTo>
                      <a:lnTo>
                        <a:pt x="170" y="216"/>
                      </a:lnTo>
                      <a:lnTo>
                        <a:pt x="183" y="194"/>
                      </a:lnTo>
                      <a:lnTo>
                        <a:pt x="195" y="172"/>
                      </a:lnTo>
                      <a:lnTo>
                        <a:pt x="205" y="150"/>
                      </a:lnTo>
                      <a:lnTo>
                        <a:pt x="212" y="127"/>
                      </a:lnTo>
                      <a:lnTo>
                        <a:pt x="229" y="153"/>
                      </a:lnTo>
                      <a:lnTo>
                        <a:pt x="245" y="176"/>
                      </a:lnTo>
                      <a:lnTo>
                        <a:pt x="263" y="195"/>
                      </a:lnTo>
                      <a:lnTo>
                        <a:pt x="280" y="211"/>
                      </a:lnTo>
                      <a:lnTo>
                        <a:pt x="298" y="224"/>
                      </a:lnTo>
                      <a:lnTo>
                        <a:pt x="318" y="233"/>
                      </a:lnTo>
                      <a:lnTo>
                        <a:pt x="340" y="241"/>
                      </a:lnTo>
                      <a:lnTo>
                        <a:pt x="362" y="247"/>
                      </a:lnTo>
                      <a:lnTo>
                        <a:pt x="371" y="248"/>
                      </a:lnTo>
                      <a:lnTo>
                        <a:pt x="380" y="247"/>
                      </a:lnTo>
                      <a:lnTo>
                        <a:pt x="389" y="244"/>
                      </a:lnTo>
                      <a:lnTo>
                        <a:pt x="400" y="240"/>
                      </a:lnTo>
                      <a:lnTo>
                        <a:pt x="410" y="234"/>
                      </a:lnTo>
                      <a:lnTo>
                        <a:pt x="421" y="226"/>
                      </a:lnTo>
                      <a:lnTo>
                        <a:pt x="432" y="216"/>
                      </a:lnTo>
                      <a:lnTo>
                        <a:pt x="443" y="204"/>
                      </a:lnTo>
                      <a:lnTo>
                        <a:pt x="456" y="159"/>
                      </a:lnTo>
                      <a:lnTo>
                        <a:pt x="458" y="107"/>
                      </a:lnTo>
                      <a:lnTo>
                        <a:pt x="454" y="55"/>
                      </a:lnTo>
                      <a:lnTo>
                        <a:pt x="447" y="11"/>
                      </a:lnTo>
                      <a:lnTo>
                        <a:pt x="477" y="24"/>
                      </a:lnTo>
                      <a:lnTo>
                        <a:pt x="502" y="42"/>
                      </a:lnTo>
                      <a:lnTo>
                        <a:pt x="524" y="61"/>
                      </a:lnTo>
                      <a:lnTo>
                        <a:pt x="542" y="83"/>
                      </a:lnTo>
                      <a:lnTo>
                        <a:pt x="559" y="106"/>
                      </a:lnTo>
                      <a:lnTo>
                        <a:pt x="572" y="129"/>
                      </a:lnTo>
                      <a:lnTo>
                        <a:pt x="585" y="152"/>
                      </a:lnTo>
                      <a:lnTo>
                        <a:pt x="595" y="173"/>
                      </a:lnTo>
                      <a:lnTo>
                        <a:pt x="602" y="188"/>
                      </a:lnTo>
                      <a:lnTo>
                        <a:pt x="610" y="202"/>
                      </a:lnTo>
                      <a:lnTo>
                        <a:pt x="617" y="212"/>
                      </a:lnTo>
                      <a:lnTo>
                        <a:pt x="623" y="220"/>
                      </a:lnTo>
                      <a:lnTo>
                        <a:pt x="630" y="226"/>
                      </a:lnTo>
                      <a:lnTo>
                        <a:pt x="638" y="228"/>
                      </a:lnTo>
                      <a:lnTo>
                        <a:pt x="646" y="226"/>
                      </a:lnTo>
                      <a:lnTo>
                        <a:pt x="654" y="220"/>
                      </a:lnTo>
                      <a:lnTo>
                        <a:pt x="656" y="216"/>
                      </a:lnTo>
                      <a:lnTo>
                        <a:pt x="661" y="204"/>
                      </a:lnTo>
                      <a:lnTo>
                        <a:pt x="668" y="188"/>
                      </a:lnTo>
                      <a:lnTo>
                        <a:pt x="677" y="166"/>
                      </a:lnTo>
                      <a:lnTo>
                        <a:pt x="685" y="143"/>
                      </a:lnTo>
                      <a:lnTo>
                        <a:pt x="693" y="119"/>
                      </a:lnTo>
                      <a:lnTo>
                        <a:pt x="700" y="95"/>
                      </a:lnTo>
                      <a:lnTo>
                        <a:pt x="704" y="74"/>
                      </a:lnTo>
                      <a:lnTo>
                        <a:pt x="704" y="57"/>
                      </a:lnTo>
                      <a:lnTo>
                        <a:pt x="704" y="36"/>
                      </a:lnTo>
                      <a:lnTo>
                        <a:pt x="704" y="16"/>
                      </a:lnTo>
                      <a:lnTo>
                        <a:pt x="703" y="0"/>
                      </a:lnTo>
                      <a:lnTo>
                        <a:pt x="741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31957" name="Group 1218"/>
                <p:cNvGrpSpPr>
                  <a:grpSpLocks/>
                </p:cNvGrpSpPr>
                <p:nvPr/>
              </p:nvGrpSpPr>
              <p:grpSpPr bwMode="auto">
                <a:xfrm>
                  <a:off x="2832" y="1693"/>
                  <a:ext cx="372" cy="514"/>
                  <a:chOff x="2844" y="1693"/>
                  <a:chExt cx="372" cy="514"/>
                </a:xfrm>
              </p:grpSpPr>
              <p:sp>
                <p:nvSpPr>
                  <p:cNvPr id="31958" name="Freeform 1219"/>
                  <p:cNvSpPr>
                    <a:spLocks/>
                  </p:cNvSpPr>
                  <p:nvPr/>
                </p:nvSpPr>
                <p:spPr bwMode="auto">
                  <a:xfrm>
                    <a:off x="3109" y="1693"/>
                    <a:ext cx="83" cy="74"/>
                  </a:xfrm>
                  <a:custGeom>
                    <a:avLst/>
                    <a:gdLst>
                      <a:gd name="T0" fmla="*/ 1 w 166"/>
                      <a:gd name="T1" fmla="*/ 2 h 148"/>
                      <a:gd name="T2" fmla="*/ 1 w 166"/>
                      <a:gd name="T3" fmla="*/ 1 h 148"/>
                      <a:gd name="T4" fmla="*/ 1 w 166"/>
                      <a:gd name="T5" fmla="*/ 1 h 148"/>
                      <a:gd name="T6" fmla="*/ 1 w 166"/>
                      <a:gd name="T7" fmla="*/ 1 h 148"/>
                      <a:gd name="T8" fmla="*/ 1 w 166"/>
                      <a:gd name="T9" fmla="*/ 1 h 148"/>
                      <a:gd name="T10" fmla="*/ 1 w 166"/>
                      <a:gd name="T11" fmla="*/ 1 h 148"/>
                      <a:gd name="T12" fmla="*/ 1 w 166"/>
                      <a:gd name="T13" fmla="*/ 1 h 148"/>
                      <a:gd name="T14" fmla="*/ 1 w 166"/>
                      <a:gd name="T15" fmla="*/ 1 h 148"/>
                      <a:gd name="T16" fmla="*/ 1 w 166"/>
                      <a:gd name="T17" fmla="*/ 1 h 148"/>
                      <a:gd name="T18" fmla="*/ 1 w 166"/>
                      <a:gd name="T19" fmla="*/ 1 h 148"/>
                      <a:gd name="T20" fmla="*/ 1 w 166"/>
                      <a:gd name="T21" fmla="*/ 1 h 148"/>
                      <a:gd name="T22" fmla="*/ 1 w 166"/>
                      <a:gd name="T23" fmla="*/ 1 h 148"/>
                      <a:gd name="T24" fmla="*/ 3 w 166"/>
                      <a:gd name="T25" fmla="*/ 1 h 148"/>
                      <a:gd name="T26" fmla="*/ 3 w 166"/>
                      <a:gd name="T27" fmla="*/ 1 h 148"/>
                      <a:gd name="T28" fmla="*/ 3 w 166"/>
                      <a:gd name="T29" fmla="*/ 1 h 148"/>
                      <a:gd name="T30" fmla="*/ 1 w 166"/>
                      <a:gd name="T31" fmla="*/ 1 h 148"/>
                      <a:gd name="T32" fmla="*/ 1 w 166"/>
                      <a:gd name="T33" fmla="*/ 2 h 148"/>
                      <a:gd name="T34" fmla="*/ 3 w 166"/>
                      <a:gd name="T35" fmla="*/ 2 h 148"/>
                      <a:gd name="T36" fmla="*/ 3 w 166"/>
                      <a:gd name="T37" fmla="*/ 1 h 148"/>
                      <a:gd name="T38" fmla="*/ 3 w 166"/>
                      <a:gd name="T39" fmla="*/ 1 h 148"/>
                      <a:gd name="T40" fmla="*/ 3 w 166"/>
                      <a:gd name="T41" fmla="*/ 1 h 148"/>
                      <a:gd name="T42" fmla="*/ 3 w 166"/>
                      <a:gd name="T43" fmla="*/ 1 h 148"/>
                      <a:gd name="T44" fmla="*/ 3 w 166"/>
                      <a:gd name="T45" fmla="*/ 1 h 148"/>
                      <a:gd name="T46" fmla="*/ 3 w 166"/>
                      <a:gd name="T47" fmla="*/ 1 h 148"/>
                      <a:gd name="T48" fmla="*/ 3 w 166"/>
                      <a:gd name="T49" fmla="*/ 1 h 148"/>
                      <a:gd name="T50" fmla="*/ 3 w 166"/>
                      <a:gd name="T51" fmla="*/ 1 h 148"/>
                      <a:gd name="T52" fmla="*/ 3 w 166"/>
                      <a:gd name="T53" fmla="*/ 1 h 148"/>
                      <a:gd name="T54" fmla="*/ 3 w 166"/>
                      <a:gd name="T55" fmla="*/ 1 h 148"/>
                      <a:gd name="T56" fmla="*/ 3 w 166"/>
                      <a:gd name="T57" fmla="*/ 1 h 148"/>
                      <a:gd name="T58" fmla="*/ 1 w 166"/>
                      <a:gd name="T59" fmla="*/ 0 h 148"/>
                      <a:gd name="T60" fmla="*/ 1 w 166"/>
                      <a:gd name="T61" fmla="*/ 0 h 148"/>
                      <a:gd name="T62" fmla="*/ 1 w 166"/>
                      <a:gd name="T63" fmla="*/ 1 h 148"/>
                      <a:gd name="T64" fmla="*/ 1 w 166"/>
                      <a:gd name="T65" fmla="*/ 1 h 148"/>
                      <a:gd name="T66" fmla="*/ 1 w 166"/>
                      <a:gd name="T67" fmla="*/ 1 h 148"/>
                      <a:gd name="T68" fmla="*/ 1 w 166"/>
                      <a:gd name="T69" fmla="*/ 1 h 148"/>
                      <a:gd name="T70" fmla="*/ 1 w 166"/>
                      <a:gd name="T71" fmla="*/ 1 h 148"/>
                      <a:gd name="T72" fmla="*/ 1 w 166"/>
                      <a:gd name="T73" fmla="*/ 1 h 148"/>
                      <a:gd name="T74" fmla="*/ 1 w 166"/>
                      <a:gd name="T75" fmla="*/ 1 h 148"/>
                      <a:gd name="T76" fmla="*/ 1 w 166"/>
                      <a:gd name="T77" fmla="*/ 1 h 148"/>
                      <a:gd name="T78" fmla="*/ 1 w 166"/>
                      <a:gd name="T79" fmla="*/ 1 h 148"/>
                      <a:gd name="T80" fmla="*/ 1 w 166"/>
                      <a:gd name="T81" fmla="*/ 1 h 148"/>
                      <a:gd name="T82" fmla="*/ 0 w 166"/>
                      <a:gd name="T83" fmla="*/ 1 h 148"/>
                      <a:gd name="T84" fmla="*/ 1 w 166"/>
                      <a:gd name="T85" fmla="*/ 1 h 148"/>
                      <a:gd name="T86" fmla="*/ 1 w 166"/>
                      <a:gd name="T87" fmla="*/ 1 h 148"/>
                      <a:gd name="T88" fmla="*/ 1 w 166"/>
                      <a:gd name="T89" fmla="*/ 1 h 148"/>
                      <a:gd name="T90" fmla="*/ 1 w 166"/>
                      <a:gd name="T91" fmla="*/ 1 h 148"/>
                      <a:gd name="T92" fmla="*/ 1 w 166"/>
                      <a:gd name="T93" fmla="*/ 2 h 148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166"/>
                      <a:gd name="T142" fmla="*/ 0 h 148"/>
                      <a:gd name="T143" fmla="*/ 166 w 166"/>
                      <a:gd name="T144" fmla="*/ 148 h 148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166" h="148">
                        <a:moveTo>
                          <a:pt x="70" y="129"/>
                        </a:moveTo>
                        <a:lnTo>
                          <a:pt x="68" y="113"/>
                        </a:lnTo>
                        <a:lnTo>
                          <a:pt x="66" y="94"/>
                        </a:lnTo>
                        <a:lnTo>
                          <a:pt x="64" y="77"/>
                        </a:lnTo>
                        <a:lnTo>
                          <a:pt x="60" y="66"/>
                        </a:lnTo>
                        <a:lnTo>
                          <a:pt x="63" y="63"/>
                        </a:lnTo>
                        <a:lnTo>
                          <a:pt x="68" y="56"/>
                        </a:lnTo>
                        <a:lnTo>
                          <a:pt x="78" y="48"/>
                        </a:lnTo>
                        <a:lnTo>
                          <a:pt x="88" y="40"/>
                        </a:lnTo>
                        <a:lnTo>
                          <a:pt x="101" y="34"/>
                        </a:lnTo>
                        <a:lnTo>
                          <a:pt x="112" y="31"/>
                        </a:lnTo>
                        <a:lnTo>
                          <a:pt x="124" y="33"/>
                        </a:lnTo>
                        <a:lnTo>
                          <a:pt x="134" y="41"/>
                        </a:lnTo>
                        <a:lnTo>
                          <a:pt x="134" y="52"/>
                        </a:lnTo>
                        <a:lnTo>
                          <a:pt x="132" y="75"/>
                        </a:lnTo>
                        <a:lnTo>
                          <a:pt x="126" y="106"/>
                        </a:lnTo>
                        <a:lnTo>
                          <a:pt x="119" y="140"/>
                        </a:lnTo>
                        <a:lnTo>
                          <a:pt x="154" y="148"/>
                        </a:lnTo>
                        <a:lnTo>
                          <a:pt x="157" y="127"/>
                        </a:lnTo>
                        <a:lnTo>
                          <a:pt x="161" y="100"/>
                        </a:lnTo>
                        <a:lnTo>
                          <a:pt x="163" y="72"/>
                        </a:lnTo>
                        <a:lnTo>
                          <a:pt x="165" y="48"/>
                        </a:lnTo>
                        <a:lnTo>
                          <a:pt x="166" y="36"/>
                        </a:lnTo>
                        <a:lnTo>
                          <a:pt x="163" y="24"/>
                        </a:lnTo>
                        <a:lnTo>
                          <a:pt x="158" y="15"/>
                        </a:lnTo>
                        <a:lnTo>
                          <a:pt x="150" y="8"/>
                        </a:lnTo>
                        <a:lnTo>
                          <a:pt x="146" y="6"/>
                        </a:lnTo>
                        <a:lnTo>
                          <a:pt x="140" y="3"/>
                        </a:lnTo>
                        <a:lnTo>
                          <a:pt x="134" y="1"/>
                        </a:lnTo>
                        <a:lnTo>
                          <a:pt x="127" y="0"/>
                        </a:lnTo>
                        <a:lnTo>
                          <a:pt x="120" y="0"/>
                        </a:lnTo>
                        <a:lnTo>
                          <a:pt x="114" y="1"/>
                        </a:lnTo>
                        <a:lnTo>
                          <a:pt x="106" y="1"/>
                        </a:lnTo>
                        <a:lnTo>
                          <a:pt x="99" y="3"/>
                        </a:lnTo>
                        <a:lnTo>
                          <a:pt x="76" y="11"/>
                        </a:lnTo>
                        <a:lnTo>
                          <a:pt x="57" y="18"/>
                        </a:lnTo>
                        <a:lnTo>
                          <a:pt x="40" y="26"/>
                        </a:lnTo>
                        <a:lnTo>
                          <a:pt x="26" y="33"/>
                        </a:lnTo>
                        <a:lnTo>
                          <a:pt x="14" y="40"/>
                        </a:lnTo>
                        <a:lnTo>
                          <a:pt x="6" y="45"/>
                        </a:lnTo>
                        <a:lnTo>
                          <a:pt x="2" y="48"/>
                        </a:lnTo>
                        <a:lnTo>
                          <a:pt x="0" y="49"/>
                        </a:lnTo>
                        <a:lnTo>
                          <a:pt x="4" y="56"/>
                        </a:lnTo>
                        <a:lnTo>
                          <a:pt x="12" y="74"/>
                        </a:lnTo>
                        <a:lnTo>
                          <a:pt x="22" y="98"/>
                        </a:lnTo>
                        <a:lnTo>
                          <a:pt x="32" y="123"/>
                        </a:lnTo>
                        <a:lnTo>
                          <a:pt x="70" y="12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959" name="Freeform 1220"/>
                  <p:cNvSpPr>
                    <a:spLocks/>
                  </p:cNvSpPr>
                  <p:nvPr/>
                </p:nvSpPr>
                <p:spPr bwMode="auto">
                  <a:xfrm>
                    <a:off x="3121" y="1763"/>
                    <a:ext cx="65" cy="117"/>
                  </a:xfrm>
                  <a:custGeom>
                    <a:avLst/>
                    <a:gdLst>
                      <a:gd name="T0" fmla="*/ 2 w 131"/>
                      <a:gd name="T1" fmla="*/ 1 h 233"/>
                      <a:gd name="T2" fmla="*/ 1 w 131"/>
                      <a:gd name="T3" fmla="*/ 1 h 233"/>
                      <a:gd name="T4" fmla="*/ 1 w 131"/>
                      <a:gd name="T5" fmla="*/ 2 h 233"/>
                      <a:gd name="T6" fmla="*/ 1 w 131"/>
                      <a:gd name="T7" fmla="*/ 3 h 233"/>
                      <a:gd name="T8" fmla="*/ 0 w 131"/>
                      <a:gd name="T9" fmla="*/ 3 h 233"/>
                      <a:gd name="T10" fmla="*/ 0 w 131"/>
                      <a:gd name="T11" fmla="*/ 4 h 233"/>
                      <a:gd name="T12" fmla="*/ 0 w 131"/>
                      <a:gd name="T13" fmla="*/ 4 h 233"/>
                      <a:gd name="T14" fmla="*/ 0 w 131"/>
                      <a:gd name="T15" fmla="*/ 4 h 233"/>
                      <a:gd name="T16" fmla="*/ 0 w 131"/>
                      <a:gd name="T17" fmla="*/ 4 h 233"/>
                      <a:gd name="T18" fmla="*/ 0 w 131"/>
                      <a:gd name="T19" fmla="*/ 4 h 233"/>
                      <a:gd name="T20" fmla="*/ 0 w 131"/>
                      <a:gd name="T21" fmla="*/ 3 h 233"/>
                      <a:gd name="T22" fmla="*/ 0 w 131"/>
                      <a:gd name="T23" fmla="*/ 3 h 233"/>
                      <a:gd name="T24" fmla="*/ 0 w 131"/>
                      <a:gd name="T25" fmla="*/ 2 h 233"/>
                      <a:gd name="T26" fmla="*/ 1 w 131"/>
                      <a:gd name="T27" fmla="*/ 2 h 233"/>
                      <a:gd name="T28" fmla="*/ 1 w 131"/>
                      <a:gd name="T29" fmla="*/ 1 h 233"/>
                      <a:gd name="T30" fmla="*/ 1 w 131"/>
                      <a:gd name="T31" fmla="*/ 1 h 233"/>
                      <a:gd name="T32" fmla="*/ 1 w 131"/>
                      <a:gd name="T33" fmla="*/ 0 h 233"/>
                      <a:gd name="T34" fmla="*/ 2 w 131"/>
                      <a:gd name="T35" fmla="*/ 1 h 233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31"/>
                      <a:gd name="T55" fmla="*/ 0 h 233"/>
                      <a:gd name="T56" fmla="*/ 131 w 131"/>
                      <a:gd name="T57" fmla="*/ 233 h 233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31" h="233">
                        <a:moveTo>
                          <a:pt x="131" y="8"/>
                        </a:moveTo>
                        <a:lnTo>
                          <a:pt x="113" y="58"/>
                        </a:lnTo>
                        <a:lnTo>
                          <a:pt x="93" y="103"/>
                        </a:lnTo>
                        <a:lnTo>
                          <a:pt x="71" y="141"/>
                        </a:lnTo>
                        <a:lnTo>
                          <a:pt x="50" y="173"/>
                        </a:lnTo>
                        <a:lnTo>
                          <a:pt x="30" y="199"/>
                        </a:lnTo>
                        <a:lnTo>
                          <a:pt x="15" y="218"/>
                        </a:lnTo>
                        <a:lnTo>
                          <a:pt x="4" y="230"/>
                        </a:lnTo>
                        <a:lnTo>
                          <a:pt x="0" y="233"/>
                        </a:lnTo>
                        <a:lnTo>
                          <a:pt x="18" y="202"/>
                        </a:lnTo>
                        <a:lnTo>
                          <a:pt x="33" y="170"/>
                        </a:lnTo>
                        <a:lnTo>
                          <a:pt x="48" y="139"/>
                        </a:lnTo>
                        <a:lnTo>
                          <a:pt x="60" y="108"/>
                        </a:lnTo>
                        <a:lnTo>
                          <a:pt x="71" y="78"/>
                        </a:lnTo>
                        <a:lnTo>
                          <a:pt x="81" y="49"/>
                        </a:lnTo>
                        <a:lnTo>
                          <a:pt x="89" y="23"/>
                        </a:lnTo>
                        <a:lnTo>
                          <a:pt x="96" y="0"/>
                        </a:lnTo>
                        <a:lnTo>
                          <a:pt x="131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960" name="Freeform 1221"/>
                  <p:cNvSpPr>
                    <a:spLocks/>
                  </p:cNvSpPr>
                  <p:nvPr/>
                </p:nvSpPr>
                <p:spPr bwMode="auto">
                  <a:xfrm>
                    <a:off x="2972" y="1900"/>
                    <a:ext cx="244" cy="307"/>
                  </a:xfrm>
                  <a:custGeom>
                    <a:avLst/>
                    <a:gdLst>
                      <a:gd name="T0" fmla="*/ 6 w 488"/>
                      <a:gd name="T1" fmla="*/ 4 h 615"/>
                      <a:gd name="T2" fmla="*/ 7 w 488"/>
                      <a:gd name="T3" fmla="*/ 5 h 615"/>
                      <a:gd name="T4" fmla="*/ 7 w 488"/>
                      <a:gd name="T5" fmla="*/ 5 h 615"/>
                      <a:gd name="T6" fmla="*/ 7 w 488"/>
                      <a:gd name="T7" fmla="*/ 6 h 615"/>
                      <a:gd name="T8" fmla="*/ 8 w 488"/>
                      <a:gd name="T9" fmla="*/ 6 h 615"/>
                      <a:gd name="T10" fmla="*/ 8 w 488"/>
                      <a:gd name="T11" fmla="*/ 7 h 615"/>
                      <a:gd name="T12" fmla="*/ 8 w 488"/>
                      <a:gd name="T13" fmla="*/ 7 h 615"/>
                      <a:gd name="T14" fmla="*/ 8 w 488"/>
                      <a:gd name="T15" fmla="*/ 7 h 615"/>
                      <a:gd name="T16" fmla="*/ 8 w 488"/>
                      <a:gd name="T17" fmla="*/ 7 h 615"/>
                      <a:gd name="T18" fmla="*/ 7 w 488"/>
                      <a:gd name="T19" fmla="*/ 6 h 615"/>
                      <a:gd name="T20" fmla="*/ 7 w 488"/>
                      <a:gd name="T21" fmla="*/ 5 h 615"/>
                      <a:gd name="T22" fmla="*/ 6 w 488"/>
                      <a:gd name="T23" fmla="*/ 5 h 615"/>
                      <a:gd name="T24" fmla="*/ 5 w 488"/>
                      <a:gd name="T25" fmla="*/ 4 h 615"/>
                      <a:gd name="T26" fmla="*/ 5 w 488"/>
                      <a:gd name="T27" fmla="*/ 4 h 615"/>
                      <a:gd name="T28" fmla="*/ 5 w 488"/>
                      <a:gd name="T29" fmla="*/ 3 h 615"/>
                      <a:gd name="T30" fmla="*/ 4 w 488"/>
                      <a:gd name="T31" fmla="*/ 3 h 615"/>
                      <a:gd name="T32" fmla="*/ 4 w 488"/>
                      <a:gd name="T33" fmla="*/ 3 h 615"/>
                      <a:gd name="T34" fmla="*/ 4 w 488"/>
                      <a:gd name="T35" fmla="*/ 3 h 615"/>
                      <a:gd name="T36" fmla="*/ 4 w 488"/>
                      <a:gd name="T37" fmla="*/ 4 h 615"/>
                      <a:gd name="T38" fmla="*/ 3 w 488"/>
                      <a:gd name="T39" fmla="*/ 4 h 615"/>
                      <a:gd name="T40" fmla="*/ 3 w 488"/>
                      <a:gd name="T41" fmla="*/ 5 h 615"/>
                      <a:gd name="T42" fmla="*/ 2 w 488"/>
                      <a:gd name="T43" fmla="*/ 7 h 615"/>
                      <a:gd name="T44" fmla="*/ 1 w 488"/>
                      <a:gd name="T45" fmla="*/ 8 h 615"/>
                      <a:gd name="T46" fmla="*/ 1 w 488"/>
                      <a:gd name="T47" fmla="*/ 9 h 615"/>
                      <a:gd name="T48" fmla="*/ 1 w 488"/>
                      <a:gd name="T49" fmla="*/ 8 h 615"/>
                      <a:gd name="T50" fmla="*/ 1 w 488"/>
                      <a:gd name="T51" fmla="*/ 7 h 615"/>
                      <a:gd name="T52" fmla="*/ 2 w 488"/>
                      <a:gd name="T53" fmla="*/ 6 h 615"/>
                      <a:gd name="T54" fmla="*/ 2 w 488"/>
                      <a:gd name="T55" fmla="*/ 5 h 615"/>
                      <a:gd name="T56" fmla="*/ 3 w 488"/>
                      <a:gd name="T57" fmla="*/ 4 h 615"/>
                      <a:gd name="T58" fmla="*/ 4 w 488"/>
                      <a:gd name="T59" fmla="*/ 3 h 615"/>
                      <a:gd name="T60" fmla="*/ 4 w 488"/>
                      <a:gd name="T61" fmla="*/ 1 h 615"/>
                      <a:gd name="T62" fmla="*/ 4 w 488"/>
                      <a:gd name="T63" fmla="*/ 0 h 615"/>
                      <a:gd name="T64" fmla="*/ 5 w 488"/>
                      <a:gd name="T65" fmla="*/ 0 h 615"/>
                      <a:gd name="T66" fmla="*/ 5 w 488"/>
                      <a:gd name="T67" fmla="*/ 0 h 615"/>
                      <a:gd name="T68" fmla="*/ 5 w 488"/>
                      <a:gd name="T69" fmla="*/ 1 h 615"/>
                      <a:gd name="T70" fmla="*/ 5 w 488"/>
                      <a:gd name="T71" fmla="*/ 2 h 615"/>
                      <a:gd name="T72" fmla="*/ 5 w 488"/>
                      <a:gd name="T73" fmla="*/ 3 h 615"/>
                      <a:gd name="T74" fmla="*/ 5 w 488"/>
                      <a:gd name="T75" fmla="*/ 3 h 615"/>
                      <a:gd name="T76" fmla="*/ 6 w 488"/>
                      <a:gd name="T77" fmla="*/ 4 h 615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w 488"/>
                      <a:gd name="T118" fmla="*/ 0 h 615"/>
                      <a:gd name="T119" fmla="*/ 488 w 488"/>
                      <a:gd name="T120" fmla="*/ 615 h 615"/>
                    </a:gdLst>
                    <a:ahLst/>
                    <a:cxnLst>
                      <a:cxn ang="T78">
                        <a:pos x="T0" y="T1"/>
                      </a:cxn>
                      <a:cxn ang="T79">
                        <a:pos x="T2" y="T3"/>
                      </a:cxn>
                      <a:cxn ang="T80">
                        <a:pos x="T4" y="T5"/>
                      </a:cxn>
                      <a:cxn ang="T81">
                        <a:pos x="T6" y="T7"/>
                      </a:cxn>
                      <a:cxn ang="T82">
                        <a:pos x="T8" y="T9"/>
                      </a:cxn>
                      <a:cxn ang="T83">
                        <a:pos x="T10" y="T11"/>
                      </a:cxn>
                      <a:cxn ang="T84">
                        <a:pos x="T12" y="T13"/>
                      </a:cxn>
                      <a:cxn ang="T85">
                        <a:pos x="T14" y="T15"/>
                      </a:cxn>
                      <a:cxn ang="T86">
                        <a:pos x="T16" y="T17"/>
                      </a:cxn>
                      <a:cxn ang="T87">
                        <a:pos x="T18" y="T19"/>
                      </a:cxn>
                      <a:cxn ang="T88">
                        <a:pos x="T20" y="T21"/>
                      </a:cxn>
                      <a:cxn ang="T89">
                        <a:pos x="T22" y="T23"/>
                      </a:cxn>
                      <a:cxn ang="T90">
                        <a:pos x="T24" y="T25"/>
                      </a:cxn>
                      <a:cxn ang="T91">
                        <a:pos x="T26" y="T27"/>
                      </a:cxn>
                      <a:cxn ang="T92">
                        <a:pos x="T28" y="T29"/>
                      </a:cxn>
                      <a:cxn ang="T93">
                        <a:pos x="T30" y="T31"/>
                      </a:cxn>
                      <a:cxn ang="T94">
                        <a:pos x="T32" y="T33"/>
                      </a:cxn>
                      <a:cxn ang="T95">
                        <a:pos x="T34" y="T35"/>
                      </a:cxn>
                      <a:cxn ang="T96">
                        <a:pos x="T36" y="T37"/>
                      </a:cxn>
                      <a:cxn ang="T97">
                        <a:pos x="T38" y="T39"/>
                      </a:cxn>
                      <a:cxn ang="T98">
                        <a:pos x="T40" y="T41"/>
                      </a:cxn>
                      <a:cxn ang="T99">
                        <a:pos x="T42" y="T43"/>
                      </a:cxn>
                      <a:cxn ang="T100">
                        <a:pos x="T44" y="T45"/>
                      </a:cxn>
                      <a:cxn ang="T101">
                        <a:pos x="T46" y="T47"/>
                      </a:cxn>
                      <a:cxn ang="T102">
                        <a:pos x="T48" y="T49"/>
                      </a:cxn>
                      <a:cxn ang="T103">
                        <a:pos x="T50" y="T51"/>
                      </a:cxn>
                      <a:cxn ang="T104">
                        <a:pos x="T52" y="T53"/>
                      </a:cxn>
                      <a:cxn ang="T105">
                        <a:pos x="T54" y="T55"/>
                      </a:cxn>
                      <a:cxn ang="T106">
                        <a:pos x="T56" y="T57"/>
                      </a:cxn>
                      <a:cxn ang="T107">
                        <a:pos x="T58" y="T59"/>
                      </a:cxn>
                      <a:cxn ang="T108">
                        <a:pos x="T60" y="T61"/>
                      </a:cxn>
                      <a:cxn ang="T109">
                        <a:pos x="T62" y="T63"/>
                      </a:cxn>
                      <a:cxn ang="T110">
                        <a:pos x="T64" y="T65"/>
                      </a:cxn>
                      <a:cxn ang="T111">
                        <a:pos x="T66" y="T67"/>
                      </a:cxn>
                      <a:cxn ang="T112">
                        <a:pos x="T68" y="T69"/>
                      </a:cxn>
                      <a:cxn ang="T113">
                        <a:pos x="T70" y="T71"/>
                      </a:cxn>
                      <a:cxn ang="T114">
                        <a:pos x="T72" y="T73"/>
                      </a:cxn>
                      <a:cxn ang="T115">
                        <a:pos x="T74" y="T75"/>
                      </a:cxn>
                      <a:cxn ang="T116">
                        <a:pos x="T76" y="T77"/>
                      </a:cxn>
                    </a:cxnLst>
                    <a:rect l="T117" t="T118" r="T119" b="T120"/>
                    <a:pathLst>
                      <a:path w="488" h="615">
                        <a:moveTo>
                          <a:pt x="329" y="287"/>
                        </a:moveTo>
                        <a:lnTo>
                          <a:pt x="349" y="306"/>
                        </a:lnTo>
                        <a:lnTo>
                          <a:pt x="369" y="323"/>
                        </a:lnTo>
                        <a:lnTo>
                          <a:pt x="386" y="339"/>
                        </a:lnTo>
                        <a:lnTo>
                          <a:pt x="401" y="355"/>
                        </a:lnTo>
                        <a:lnTo>
                          <a:pt x="415" y="369"/>
                        </a:lnTo>
                        <a:lnTo>
                          <a:pt x="428" y="383"/>
                        </a:lnTo>
                        <a:lnTo>
                          <a:pt x="439" y="394"/>
                        </a:lnTo>
                        <a:lnTo>
                          <a:pt x="448" y="406"/>
                        </a:lnTo>
                        <a:lnTo>
                          <a:pt x="462" y="423"/>
                        </a:lnTo>
                        <a:lnTo>
                          <a:pt x="471" y="438"/>
                        </a:lnTo>
                        <a:lnTo>
                          <a:pt x="478" y="451"/>
                        </a:lnTo>
                        <a:lnTo>
                          <a:pt x="483" y="461"/>
                        </a:lnTo>
                        <a:lnTo>
                          <a:pt x="485" y="469"/>
                        </a:lnTo>
                        <a:lnTo>
                          <a:pt x="488" y="474"/>
                        </a:lnTo>
                        <a:lnTo>
                          <a:pt x="488" y="477"/>
                        </a:lnTo>
                        <a:lnTo>
                          <a:pt x="488" y="478"/>
                        </a:lnTo>
                        <a:lnTo>
                          <a:pt x="473" y="455"/>
                        </a:lnTo>
                        <a:lnTo>
                          <a:pt x="455" y="433"/>
                        </a:lnTo>
                        <a:lnTo>
                          <a:pt x="437" y="413"/>
                        </a:lnTo>
                        <a:lnTo>
                          <a:pt x="417" y="392"/>
                        </a:lnTo>
                        <a:lnTo>
                          <a:pt x="398" y="374"/>
                        </a:lnTo>
                        <a:lnTo>
                          <a:pt x="376" y="355"/>
                        </a:lnTo>
                        <a:lnTo>
                          <a:pt x="355" y="338"/>
                        </a:lnTo>
                        <a:lnTo>
                          <a:pt x="333" y="321"/>
                        </a:lnTo>
                        <a:lnTo>
                          <a:pt x="312" y="301"/>
                        </a:lnTo>
                        <a:lnTo>
                          <a:pt x="295" y="283"/>
                        </a:lnTo>
                        <a:lnTo>
                          <a:pt x="281" y="264"/>
                        </a:lnTo>
                        <a:lnTo>
                          <a:pt x="270" y="246"/>
                        </a:lnTo>
                        <a:lnTo>
                          <a:pt x="262" y="227"/>
                        </a:lnTo>
                        <a:lnTo>
                          <a:pt x="256" y="210"/>
                        </a:lnTo>
                        <a:lnTo>
                          <a:pt x="251" y="192"/>
                        </a:lnTo>
                        <a:lnTo>
                          <a:pt x="248" y="173"/>
                        </a:lnTo>
                        <a:lnTo>
                          <a:pt x="238" y="198"/>
                        </a:lnTo>
                        <a:lnTo>
                          <a:pt x="227" y="222"/>
                        </a:lnTo>
                        <a:lnTo>
                          <a:pt x="217" y="243"/>
                        </a:lnTo>
                        <a:lnTo>
                          <a:pt x="206" y="263"/>
                        </a:lnTo>
                        <a:lnTo>
                          <a:pt x="197" y="279"/>
                        </a:lnTo>
                        <a:lnTo>
                          <a:pt x="189" y="293"/>
                        </a:lnTo>
                        <a:lnTo>
                          <a:pt x="183" y="303"/>
                        </a:lnTo>
                        <a:lnTo>
                          <a:pt x="179" y="309"/>
                        </a:lnTo>
                        <a:lnTo>
                          <a:pt x="137" y="362"/>
                        </a:lnTo>
                        <a:lnTo>
                          <a:pt x="102" y="416"/>
                        </a:lnTo>
                        <a:lnTo>
                          <a:pt x="72" y="467"/>
                        </a:lnTo>
                        <a:lnTo>
                          <a:pt x="46" y="514"/>
                        </a:lnTo>
                        <a:lnTo>
                          <a:pt x="26" y="556"/>
                        </a:lnTo>
                        <a:lnTo>
                          <a:pt x="12" y="587"/>
                        </a:lnTo>
                        <a:lnTo>
                          <a:pt x="4" y="609"/>
                        </a:lnTo>
                        <a:lnTo>
                          <a:pt x="0" y="615"/>
                        </a:lnTo>
                        <a:lnTo>
                          <a:pt x="11" y="573"/>
                        </a:lnTo>
                        <a:lnTo>
                          <a:pt x="22" y="534"/>
                        </a:lnTo>
                        <a:lnTo>
                          <a:pt x="34" y="498"/>
                        </a:lnTo>
                        <a:lnTo>
                          <a:pt x="49" y="463"/>
                        </a:lnTo>
                        <a:lnTo>
                          <a:pt x="65" y="430"/>
                        </a:lnTo>
                        <a:lnTo>
                          <a:pt x="84" y="395"/>
                        </a:lnTo>
                        <a:lnTo>
                          <a:pt x="109" y="361"/>
                        </a:lnTo>
                        <a:lnTo>
                          <a:pt x="137" y="323"/>
                        </a:lnTo>
                        <a:lnTo>
                          <a:pt x="162" y="288"/>
                        </a:lnTo>
                        <a:lnTo>
                          <a:pt x="185" y="246"/>
                        </a:lnTo>
                        <a:lnTo>
                          <a:pt x="205" y="200"/>
                        </a:lnTo>
                        <a:lnTo>
                          <a:pt x="223" y="152"/>
                        </a:lnTo>
                        <a:lnTo>
                          <a:pt x="238" y="109"/>
                        </a:lnTo>
                        <a:lnTo>
                          <a:pt x="248" y="69"/>
                        </a:lnTo>
                        <a:lnTo>
                          <a:pt x="254" y="40"/>
                        </a:lnTo>
                        <a:lnTo>
                          <a:pt x="253" y="21"/>
                        </a:lnTo>
                        <a:lnTo>
                          <a:pt x="284" y="0"/>
                        </a:lnTo>
                        <a:lnTo>
                          <a:pt x="285" y="23"/>
                        </a:lnTo>
                        <a:lnTo>
                          <a:pt x="284" y="48"/>
                        </a:lnTo>
                        <a:lnTo>
                          <a:pt x="279" y="73"/>
                        </a:lnTo>
                        <a:lnTo>
                          <a:pt x="273" y="98"/>
                        </a:lnTo>
                        <a:lnTo>
                          <a:pt x="273" y="125"/>
                        </a:lnTo>
                        <a:lnTo>
                          <a:pt x="274" y="150"/>
                        </a:lnTo>
                        <a:lnTo>
                          <a:pt x="277" y="175"/>
                        </a:lnTo>
                        <a:lnTo>
                          <a:pt x="282" y="200"/>
                        </a:lnTo>
                        <a:lnTo>
                          <a:pt x="289" y="224"/>
                        </a:lnTo>
                        <a:lnTo>
                          <a:pt x="300" y="247"/>
                        </a:lnTo>
                        <a:lnTo>
                          <a:pt x="312" y="268"/>
                        </a:lnTo>
                        <a:lnTo>
                          <a:pt x="329" y="28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961" name="Freeform 1222"/>
                  <p:cNvSpPr>
                    <a:spLocks/>
                  </p:cNvSpPr>
                  <p:nvPr/>
                </p:nvSpPr>
                <p:spPr bwMode="auto">
                  <a:xfrm>
                    <a:off x="2844" y="1878"/>
                    <a:ext cx="234" cy="100"/>
                  </a:xfrm>
                  <a:custGeom>
                    <a:avLst/>
                    <a:gdLst>
                      <a:gd name="T0" fmla="*/ 7 w 468"/>
                      <a:gd name="T1" fmla="*/ 2 h 199"/>
                      <a:gd name="T2" fmla="*/ 7 w 468"/>
                      <a:gd name="T3" fmla="*/ 2 h 199"/>
                      <a:gd name="T4" fmla="*/ 7 w 468"/>
                      <a:gd name="T5" fmla="*/ 3 h 199"/>
                      <a:gd name="T6" fmla="*/ 7 w 468"/>
                      <a:gd name="T7" fmla="*/ 3 h 199"/>
                      <a:gd name="T8" fmla="*/ 7 w 468"/>
                      <a:gd name="T9" fmla="*/ 3 h 199"/>
                      <a:gd name="T10" fmla="*/ 6 w 468"/>
                      <a:gd name="T11" fmla="*/ 3 h 199"/>
                      <a:gd name="T12" fmla="*/ 6 w 468"/>
                      <a:gd name="T13" fmla="*/ 4 h 199"/>
                      <a:gd name="T14" fmla="*/ 6 w 468"/>
                      <a:gd name="T15" fmla="*/ 4 h 199"/>
                      <a:gd name="T16" fmla="*/ 5 w 468"/>
                      <a:gd name="T17" fmla="*/ 4 h 199"/>
                      <a:gd name="T18" fmla="*/ 4 w 468"/>
                      <a:gd name="T19" fmla="*/ 4 h 199"/>
                      <a:gd name="T20" fmla="*/ 4 w 468"/>
                      <a:gd name="T21" fmla="*/ 3 h 199"/>
                      <a:gd name="T22" fmla="*/ 3 w 468"/>
                      <a:gd name="T23" fmla="*/ 3 h 199"/>
                      <a:gd name="T24" fmla="*/ 3 w 468"/>
                      <a:gd name="T25" fmla="*/ 3 h 199"/>
                      <a:gd name="T26" fmla="*/ 3 w 468"/>
                      <a:gd name="T27" fmla="*/ 3 h 199"/>
                      <a:gd name="T28" fmla="*/ 2 w 468"/>
                      <a:gd name="T29" fmla="*/ 3 h 199"/>
                      <a:gd name="T30" fmla="*/ 2 w 468"/>
                      <a:gd name="T31" fmla="*/ 3 h 199"/>
                      <a:gd name="T32" fmla="*/ 1 w 468"/>
                      <a:gd name="T33" fmla="*/ 3 h 199"/>
                      <a:gd name="T34" fmla="*/ 1 w 468"/>
                      <a:gd name="T35" fmla="*/ 3 h 199"/>
                      <a:gd name="T36" fmla="*/ 0 w 468"/>
                      <a:gd name="T37" fmla="*/ 3 h 199"/>
                      <a:gd name="T38" fmla="*/ 1 w 468"/>
                      <a:gd name="T39" fmla="*/ 3 h 199"/>
                      <a:gd name="T40" fmla="*/ 1 w 468"/>
                      <a:gd name="T41" fmla="*/ 3 h 199"/>
                      <a:gd name="T42" fmla="*/ 1 w 468"/>
                      <a:gd name="T43" fmla="*/ 3 h 199"/>
                      <a:gd name="T44" fmla="*/ 1 w 468"/>
                      <a:gd name="T45" fmla="*/ 2 h 199"/>
                      <a:gd name="T46" fmla="*/ 2 w 468"/>
                      <a:gd name="T47" fmla="*/ 3 h 199"/>
                      <a:gd name="T48" fmla="*/ 3 w 468"/>
                      <a:gd name="T49" fmla="*/ 3 h 199"/>
                      <a:gd name="T50" fmla="*/ 3 w 468"/>
                      <a:gd name="T51" fmla="*/ 3 h 199"/>
                      <a:gd name="T52" fmla="*/ 4 w 468"/>
                      <a:gd name="T53" fmla="*/ 3 h 199"/>
                      <a:gd name="T54" fmla="*/ 5 w 468"/>
                      <a:gd name="T55" fmla="*/ 3 h 199"/>
                      <a:gd name="T56" fmla="*/ 6 w 468"/>
                      <a:gd name="T57" fmla="*/ 3 h 199"/>
                      <a:gd name="T58" fmla="*/ 6 w 468"/>
                      <a:gd name="T59" fmla="*/ 3 h 199"/>
                      <a:gd name="T60" fmla="*/ 7 w 468"/>
                      <a:gd name="T61" fmla="*/ 3 h 199"/>
                      <a:gd name="T62" fmla="*/ 7 w 468"/>
                      <a:gd name="T63" fmla="*/ 2 h 199"/>
                      <a:gd name="T64" fmla="*/ 6 w 468"/>
                      <a:gd name="T65" fmla="*/ 2 h 199"/>
                      <a:gd name="T66" fmla="*/ 6 w 468"/>
                      <a:gd name="T67" fmla="*/ 2 h 199"/>
                      <a:gd name="T68" fmla="*/ 6 w 468"/>
                      <a:gd name="T69" fmla="*/ 2 h 199"/>
                      <a:gd name="T70" fmla="*/ 6 w 468"/>
                      <a:gd name="T71" fmla="*/ 1 h 199"/>
                      <a:gd name="T72" fmla="*/ 6 w 468"/>
                      <a:gd name="T73" fmla="*/ 0 h 199"/>
                      <a:gd name="T74" fmla="*/ 6 w 468"/>
                      <a:gd name="T75" fmla="*/ 1 h 199"/>
                      <a:gd name="T76" fmla="*/ 6 w 468"/>
                      <a:gd name="T77" fmla="*/ 1 h 199"/>
                      <a:gd name="T78" fmla="*/ 7 w 468"/>
                      <a:gd name="T79" fmla="*/ 2 h 199"/>
                      <a:gd name="T80" fmla="*/ 7 w 468"/>
                      <a:gd name="T81" fmla="*/ 2 h 199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468"/>
                      <a:gd name="T124" fmla="*/ 0 h 199"/>
                      <a:gd name="T125" fmla="*/ 468 w 468"/>
                      <a:gd name="T126" fmla="*/ 199 h 199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468" h="199">
                        <a:moveTo>
                          <a:pt x="442" y="116"/>
                        </a:moveTo>
                        <a:lnTo>
                          <a:pt x="448" y="111"/>
                        </a:lnTo>
                        <a:lnTo>
                          <a:pt x="455" y="107"/>
                        </a:lnTo>
                        <a:lnTo>
                          <a:pt x="462" y="102"/>
                        </a:lnTo>
                        <a:lnTo>
                          <a:pt x="468" y="98"/>
                        </a:lnTo>
                        <a:lnTo>
                          <a:pt x="448" y="147"/>
                        </a:lnTo>
                        <a:lnTo>
                          <a:pt x="436" y="154"/>
                        </a:lnTo>
                        <a:lnTo>
                          <a:pt x="423" y="161"/>
                        </a:lnTo>
                        <a:lnTo>
                          <a:pt x="410" y="168"/>
                        </a:lnTo>
                        <a:lnTo>
                          <a:pt x="398" y="175"/>
                        </a:lnTo>
                        <a:lnTo>
                          <a:pt x="385" y="181"/>
                        </a:lnTo>
                        <a:lnTo>
                          <a:pt x="374" y="185"/>
                        </a:lnTo>
                        <a:lnTo>
                          <a:pt x="361" y="190"/>
                        </a:lnTo>
                        <a:lnTo>
                          <a:pt x="348" y="193"/>
                        </a:lnTo>
                        <a:lnTo>
                          <a:pt x="334" y="197"/>
                        </a:lnTo>
                        <a:lnTo>
                          <a:pt x="321" y="198"/>
                        </a:lnTo>
                        <a:lnTo>
                          <a:pt x="306" y="199"/>
                        </a:lnTo>
                        <a:lnTo>
                          <a:pt x="290" y="199"/>
                        </a:lnTo>
                        <a:lnTo>
                          <a:pt x="273" y="197"/>
                        </a:lnTo>
                        <a:lnTo>
                          <a:pt x="255" y="194"/>
                        </a:lnTo>
                        <a:lnTo>
                          <a:pt x="237" y="190"/>
                        </a:lnTo>
                        <a:lnTo>
                          <a:pt x="216" y="184"/>
                        </a:lnTo>
                        <a:lnTo>
                          <a:pt x="203" y="179"/>
                        </a:lnTo>
                        <a:lnTo>
                          <a:pt x="189" y="175"/>
                        </a:lnTo>
                        <a:lnTo>
                          <a:pt x="177" y="170"/>
                        </a:lnTo>
                        <a:lnTo>
                          <a:pt x="163" y="166"/>
                        </a:lnTo>
                        <a:lnTo>
                          <a:pt x="150" y="161"/>
                        </a:lnTo>
                        <a:lnTo>
                          <a:pt x="136" y="158"/>
                        </a:lnTo>
                        <a:lnTo>
                          <a:pt x="124" y="153"/>
                        </a:lnTo>
                        <a:lnTo>
                          <a:pt x="110" y="150"/>
                        </a:lnTo>
                        <a:lnTo>
                          <a:pt x="96" y="146"/>
                        </a:lnTo>
                        <a:lnTo>
                          <a:pt x="83" y="143"/>
                        </a:lnTo>
                        <a:lnTo>
                          <a:pt x="70" y="140"/>
                        </a:lnTo>
                        <a:lnTo>
                          <a:pt x="56" y="138"/>
                        </a:lnTo>
                        <a:lnTo>
                          <a:pt x="42" y="136"/>
                        </a:lnTo>
                        <a:lnTo>
                          <a:pt x="28" y="135"/>
                        </a:lnTo>
                        <a:lnTo>
                          <a:pt x="14" y="133"/>
                        </a:lnTo>
                        <a:lnTo>
                          <a:pt x="0" y="133"/>
                        </a:lnTo>
                        <a:lnTo>
                          <a:pt x="2" y="133"/>
                        </a:lnTo>
                        <a:lnTo>
                          <a:pt x="4" y="132"/>
                        </a:lnTo>
                        <a:lnTo>
                          <a:pt x="7" y="131"/>
                        </a:lnTo>
                        <a:lnTo>
                          <a:pt x="13" y="130"/>
                        </a:lnTo>
                        <a:lnTo>
                          <a:pt x="20" y="129"/>
                        </a:lnTo>
                        <a:lnTo>
                          <a:pt x="29" y="129"/>
                        </a:lnTo>
                        <a:lnTo>
                          <a:pt x="41" y="128"/>
                        </a:lnTo>
                        <a:lnTo>
                          <a:pt x="55" y="128"/>
                        </a:lnTo>
                        <a:lnTo>
                          <a:pt x="70" y="129"/>
                        </a:lnTo>
                        <a:lnTo>
                          <a:pt x="88" y="130"/>
                        </a:lnTo>
                        <a:lnTo>
                          <a:pt x="109" y="133"/>
                        </a:lnTo>
                        <a:lnTo>
                          <a:pt x="132" y="137"/>
                        </a:lnTo>
                        <a:lnTo>
                          <a:pt x="157" y="143"/>
                        </a:lnTo>
                        <a:lnTo>
                          <a:pt x="186" y="150"/>
                        </a:lnTo>
                        <a:lnTo>
                          <a:pt x="218" y="159"/>
                        </a:lnTo>
                        <a:lnTo>
                          <a:pt x="253" y="169"/>
                        </a:lnTo>
                        <a:lnTo>
                          <a:pt x="273" y="173"/>
                        </a:lnTo>
                        <a:lnTo>
                          <a:pt x="293" y="173"/>
                        </a:lnTo>
                        <a:lnTo>
                          <a:pt x="313" y="171"/>
                        </a:lnTo>
                        <a:lnTo>
                          <a:pt x="332" y="168"/>
                        </a:lnTo>
                        <a:lnTo>
                          <a:pt x="352" y="162"/>
                        </a:lnTo>
                        <a:lnTo>
                          <a:pt x="371" y="155"/>
                        </a:lnTo>
                        <a:lnTo>
                          <a:pt x="390" y="147"/>
                        </a:lnTo>
                        <a:lnTo>
                          <a:pt x="408" y="137"/>
                        </a:lnTo>
                        <a:lnTo>
                          <a:pt x="399" y="132"/>
                        </a:lnTo>
                        <a:lnTo>
                          <a:pt x="391" y="126"/>
                        </a:lnTo>
                        <a:lnTo>
                          <a:pt x="384" y="120"/>
                        </a:lnTo>
                        <a:lnTo>
                          <a:pt x="377" y="113"/>
                        </a:lnTo>
                        <a:lnTo>
                          <a:pt x="371" y="105"/>
                        </a:lnTo>
                        <a:lnTo>
                          <a:pt x="367" y="95"/>
                        </a:lnTo>
                        <a:lnTo>
                          <a:pt x="362" y="85"/>
                        </a:lnTo>
                        <a:lnTo>
                          <a:pt x="359" y="75"/>
                        </a:lnTo>
                        <a:lnTo>
                          <a:pt x="358" y="50"/>
                        </a:lnTo>
                        <a:lnTo>
                          <a:pt x="364" y="26"/>
                        </a:lnTo>
                        <a:lnTo>
                          <a:pt x="372" y="7"/>
                        </a:lnTo>
                        <a:lnTo>
                          <a:pt x="376" y="0"/>
                        </a:lnTo>
                        <a:lnTo>
                          <a:pt x="375" y="7"/>
                        </a:lnTo>
                        <a:lnTo>
                          <a:pt x="372" y="19"/>
                        </a:lnTo>
                        <a:lnTo>
                          <a:pt x="372" y="35"/>
                        </a:lnTo>
                        <a:lnTo>
                          <a:pt x="376" y="54"/>
                        </a:lnTo>
                        <a:lnTo>
                          <a:pt x="383" y="72"/>
                        </a:lnTo>
                        <a:lnTo>
                          <a:pt x="394" y="91"/>
                        </a:lnTo>
                        <a:lnTo>
                          <a:pt x="414" y="106"/>
                        </a:lnTo>
                        <a:lnTo>
                          <a:pt x="442" y="1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1933" name="Group 1223"/>
            <p:cNvGrpSpPr>
              <a:grpSpLocks/>
            </p:cNvGrpSpPr>
            <p:nvPr/>
          </p:nvGrpSpPr>
          <p:grpSpPr bwMode="auto">
            <a:xfrm rot="8604361" flipV="1">
              <a:off x="4787" y="2559"/>
              <a:ext cx="541" cy="608"/>
              <a:chOff x="3491" y="1693"/>
              <a:chExt cx="541" cy="608"/>
            </a:xfrm>
          </p:grpSpPr>
          <p:sp>
            <p:nvSpPr>
              <p:cNvPr id="31944" name="Freeform 1224"/>
              <p:cNvSpPr>
                <a:spLocks/>
              </p:cNvSpPr>
              <p:nvPr/>
            </p:nvSpPr>
            <p:spPr bwMode="auto">
              <a:xfrm>
                <a:off x="3809" y="1695"/>
                <a:ext cx="79" cy="206"/>
              </a:xfrm>
              <a:custGeom>
                <a:avLst/>
                <a:gdLst>
                  <a:gd name="T0" fmla="*/ 1 w 79"/>
                  <a:gd name="T1" fmla="*/ 197 h 206"/>
                  <a:gd name="T2" fmla="*/ 49 w 79"/>
                  <a:gd name="T3" fmla="*/ 73 h 206"/>
                  <a:gd name="T4" fmla="*/ 29 w 79"/>
                  <a:gd name="T5" fmla="*/ 57 h 206"/>
                  <a:gd name="T6" fmla="*/ 31 w 79"/>
                  <a:gd name="T7" fmla="*/ 33 h 206"/>
                  <a:gd name="T8" fmla="*/ 73 w 79"/>
                  <a:gd name="T9" fmla="*/ 9 h 206"/>
                  <a:gd name="T10" fmla="*/ 65 w 79"/>
                  <a:gd name="T11" fmla="*/ 85 h 206"/>
                  <a:gd name="T12" fmla="*/ 53 w 79"/>
                  <a:gd name="T13" fmla="*/ 125 h 206"/>
                  <a:gd name="T14" fmla="*/ 1 w 79"/>
                  <a:gd name="T15" fmla="*/ 197 h 2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9"/>
                  <a:gd name="T25" fmla="*/ 0 h 206"/>
                  <a:gd name="T26" fmla="*/ 79 w 79"/>
                  <a:gd name="T27" fmla="*/ 206 h 20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9" h="206">
                    <a:moveTo>
                      <a:pt x="1" y="197"/>
                    </a:moveTo>
                    <a:cubicBezTo>
                      <a:pt x="0" y="188"/>
                      <a:pt x="44" y="96"/>
                      <a:pt x="49" y="73"/>
                    </a:cubicBezTo>
                    <a:cubicBezTo>
                      <a:pt x="54" y="50"/>
                      <a:pt x="32" y="64"/>
                      <a:pt x="29" y="57"/>
                    </a:cubicBezTo>
                    <a:cubicBezTo>
                      <a:pt x="26" y="50"/>
                      <a:pt x="24" y="41"/>
                      <a:pt x="31" y="33"/>
                    </a:cubicBezTo>
                    <a:cubicBezTo>
                      <a:pt x="38" y="25"/>
                      <a:pt x="67" y="0"/>
                      <a:pt x="73" y="9"/>
                    </a:cubicBezTo>
                    <a:cubicBezTo>
                      <a:pt x="79" y="18"/>
                      <a:pt x="68" y="66"/>
                      <a:pt x="65" y="85"/>
                    </a:cubicBezTo>
                    <a:cubicBezTo>
                      <a:pt x="62" y="104"/>
                      <a:pt x="64" y="106"/>
                      <a:pt x="53" y="125"/>
                    </a:cubicBezTo>
                    <a:cubicBezTo>
                      <a:pt x="42" y="144"/>
                      <a:pt x="2" y="206"/>
                      <a:pt x="1" y="197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45" name="Freeform 1225"/>
              <p:cNvSpPr>
                <a:spLocks/>
              </p:cNvSpPr>
              <p:nvPr/>
            </p:nvSpPr>
            <p:spPr bwMode="auto">
              <a:xfrm>
                <a:off x="3512" y="1806"/>
                <a:ext cx="508" cy="447"/>
              </a:xfrm>
              <a:custGeom>
                <a:avLst/>
                <a:gdLst>
                  <a:gd name="T0" fmla="*/ 328 w 508"/>
                  <a:gd name="T1" fmla="*/ 66 h 447"/>
                  <a:gd name="T2" fmla="*/ 280 w 508"/>
                  <a:gd name="T3" fmla="*/ 66 h 447"/>
                  <a:gd name="T4" fmla="*/ 234 w 508"/>
                  <a:gd name="T5" fmla="*/ 2 h 447"/>
                  <a:gd name="T6" fmla="*/ 198 w 508"/>
                  <a:gd name="T7" fmla="*/ 78 h 447"/>
                  <a:gd name="T8" fmla="*/ 138 w 508"/>
                  <a:gd name="T9" fmla="*/ 82 h 447"/>
                  <a:gd name="T10" fmla="*/ 94 w 508"/>
                  <a:gd name="T11" fmla="*/ 46 h 447"/>
                  <a:gd name="T12" fmla="*/ 82 w 508"/>
                  <a:gd name="T13" fmla="*/ 30 h 447"/>
                  <a:gd name="T14" fmla="*/ 62 w 508"/>
                  <a:gd name="T15" fmla="*/ 78 h 447"/>
                  <a:gd name="T16" fmla="*/ 14 w 508"/>
                  <a:gd name="T17" fmla="*/ 126 h 447"/>
                  <a:gd name="T18" fmla="*/ 6 w 508"/>
                  <a:gd name="T19" fmla="*/ 130 h 447"/>
                  <a:gd name="T20" fmla="*/ 50 w 508"/>
                  <a:gd name="T21" fmla="*/ 182 h 447"/>
                  <a:gd name="T22" fmla="*/ 82 w 508"/>
                  <a:gd name="T23" fmla="*/ 238 h 447"/>
                  <a:gd name="T24" fmla="*/ 136 w 508"/>
                  <a:gd name="T25" fmla="*/ 210 h 447"/>
                  <a:gd name="T26" fmla="*/ 158 w 508"/>
                  <a:gd name="T27" fmla="*/ 282 h 447"/>
                  <a:gd name="T28" fmla="*/ 118 w 508"/>
                  <a:gd name="T29" fmla="*/ 366 h 447"/>
                  <a:gd name="T30" fmla="*/ 158 w 508"/>
                  <a:gd name="T31" fmla="*/ 390 h 447"/>
                  <a:gd name="T32" fmla="*/ 178 w 508"/>
                  <a:gd name="T33" fmla="*/ 442 h 447"/>
                  <a:gd name="T34" fmla="*/ 210 w 508"/>
                  <a:gd name="T35" fmla="*/ 422 h 447"/>
                  <a:gd name="T36" fmla="*/ 254 w 508"/>
                  <a:gd name="T37" fmla="*/ 426 h 447"/>
                  <a:gd name="T38" fmla="*/ 270 w 508"/>
                  <a:gd name="T39" fmla="*/ 378 h 447"/>
                  <a:gd name="T40" fmla="*/ 328 w 508"/>
                  <a:gd name="T41" fmla="*/ 306 h 447"/>
                  <a:gd name="T42" fmla="*/ 378 w 508"/>
                  <a:gd name="T43" fmla="*/ 374 h 447"/>
                  <a:gd name="T44" fmla="*/ 426 w 508"/>
                  <a:gd name="T45" fmla="*/ 354 h 447"/>
                  <a:gd name="T46" fmla="*/ 486 w 508"/>
                  <a:gd name="T47" fmla="*/ 362 h 447"/>
                  <a:gd name="T48" fmla="*/ 486 w 508"/>
                  <a:gd name="T49" fmla="*/ 314 h 447"/>
                  <a:gd name="T50" fmla="*/ 498 w 508"/>
                  <a:gd name="T51" fmla="*/ 254 h 447"/>
                  <a:gd name="T52" fmla="*/ 426 w 508"/>
                  <a:gd name="T53" fmla="*/ 218 h 447"/>
                  <a:gd name="T54" fmla="*/ 414 w 508"/>
                  <a:gd name="T55" fmla="*/ 154 h 447"/>
                  <a:gd name="T56" fmla="*/ 438 w 508"/>
                  <a:gd name="T57" fmla="*/ 106 h 447"/>
                  <a:gd name="T58" fmla="*/ 370 w 508"/>
                  <a:gd name="T59" fmla="*/ 98 h 447"/>
                  <a:gd name="T60" fmla="*/ 328 w 508"/>
                  <a:gd name="T61" fmla="*/ 66 h 44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08"/>
                  <a:gd name="T94" fmla="*/ 0 h 447"/>
                  <a:gd name="T95" fmla="*/ 508 w 508"/>
                  <a:gd name="T96" fmla="*/ 447 h 44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08" h="447">
                    <a:moveTo>
                      <a:pt x="328" y="66"/>
                    </a:moveTo>
                    <a:cubicBezTo>
                      <a:pt x="312" y="64"/>
                      <a:pt x="296" y="77"/>
                      <a:pt x="280" y="66"/>
                    </a:cubicBezTo>
                    <a:cubicBezTo>
                      <a:pt x="264" y="55"/>
                      <a:pt x="248" y="0"/>
                      <a:pt x="234" y="2"/>
                    </a:cubicBezTo>
                    <a:cubicBezTo>
                      <a:pt x="220" y="4"/>
                      <a:pt x="214" y="65"/>
                      <a:pt x="198" y="78"/>
                    </a:cubicBezTo>
                    <a:cubicBezTo>
                      <a:pt x="182" y="91"/>
                      <a:pt x="155" y="87"/>
                      <a:pt x="138" y="82"/>
                    </a:cubicBezTo>
                    <a:cubicBezTo>
                      <a:pt x="121" y="77"/>
                      <a:pt x="103" y="55"/>
                      <a:pt x="94" y="46"/>
                    </a:cubicBezTo>
                    <a:cubicBezTo>
                      <a:pt x="85" y="37"/>
                      <a:pt x="87" y="25"/>
                      <a:pt x="82" y="30"/>
                    </a:cubicBezTo>
                    <a:cubicBezTo>
                      <a:pt x="77" y="35"/>
                      <a:pt x="73" y="62"/>
                      <a:pt x="62" y="78"/>
                    </a:cubicBezTo>
                    <a:cubicBezTo>
                      <a:pt x="51" y="94"/>
                      <a:pt x="23" y="117"/>
                      <a:pt x="14" y="126"/>
                    </a:cubicBezTo>
                    <a:cubicBezTo>
                      <a:pt x="5" y="135"/>
                      <a:pt x="0" y="121"/>
                      <a:pt x="6" y="130"/>
                    </a:cubicBezTo>
                    <a:cubicBezTo>
                      <a:pt x="12" y="139"/>
                      <a:pt x="37" y="164"/>
                      <a:pt x="50" y="182"/>
                    </a:cubicBezTo>
                    <a:cubicBezTo>
                      <a:pt x="63" y="200"/>
                      <a:pt x="68" y="233"/>
                      <a:pt x="82" y="238"/>
                    </a:cubicBezTo>
                    <a:cubicBezTo>
                      <a:pt x="96" y="243"/>
                      <a:pt x="123" y="203"/>
                      <a:pt x="136" y="210"/>
                    </a:cubicBezTo>
                    <a:cubicBezTo>
                      <a:pt x="149" y="217"/>
                      <a:pt x="161" y="256"/>
                      <a:pt x="158" y="282"/>
                    </a:cubicBezTo>
                    <a:cubicBezTo>
                      <a:pt x="155" y="308"/>
                      <a:pt x="118" y="348"/>
                      <a:pt x="118" y="366"/>
                    </a:cubicBezTo>
                    <a:cubicBezTo>
                      <a:pt x="118" y="384"/>
                      <a:pt x="148" y="377"/>
                      <a:pt x="158" y="390"/>
                    </a:cubicBezTo>
                    <a:cubicBezTo>
                      <a:pt x="168" y="403"/>
                      <a:pt x="169" y="437"/>
                      <a:pt x="178" y="442"/>
                    </a:cubicBezTo>
                    <a:cubicBezTo>
                      <a:pt x="187" y="447"/>
                      <a:pt x="197" y="425"/>
                      <a:pt x="210" y="422"/>
                    </a:cubicBezTo>
                    <a:cubicBezTo>
                      <a:pt x="223" y="419"/>
                      <a:pt x="244" y="433"/>
                      <a:pt x="254" y="426"/>
                    </a:cubicBezTo>
                    <a:cubicBezTo>
                      <a:pt x="264" y="419"/>
                      <a:pt x="258" y="398"/>
                      <a:pt x="270" y="378"/>
                    </a:cubicBezTo>
                    <a:cubicBezTo>
                      <a:pt x="282" y="358"/>
                      <a:pt x="310" y="307"/>
                      <a:pt x="328" y="306"/>
                    </a:cubicBezTo>
                    <a:cubicBezTo>
                      <a:pt x="346" y="305"/>
                      <a:pt x="362" y="366"/>
                      <a:pt x="378" y="374"/>
                    </a:cubicBezTo>
                    <a:cubicBezTo>
                      <a:pt x="394" y="382"/>
                      <a:pt x="408" y="356"/>
                      <a:pt x="426" y="354"/>
                    </a:cubicBezTo>
                    <a:cubicBezTo>
                      <a:pt x="444" y="352"/>
                      <a:pt x="476" y="369"/>
                      <a:pt x="486" y="362"/>
                    </a:cubicBezTo>
                    <a:cubicBezTo>
                      <a:pt x="496" y="355"/>
                      <a:pt x="484" y="332"/>
                      <a:pt x="486" y="314"/>
                    </a:cubicBezTo>
                    <a:cubicBezTo>
                      <a:pt x="488" y="296"/>
                      <a:pt x="508" y="270"/>
                      <a:pt x="498" y="254"/>
                    </a:cubicBezTo>
                    <a:cubicBezTo>
                      <a:pt x="488" y="238"/>
                      <a:pt x="440" y="235"/>
                      <a:pt x="426" y="218"/>
                    </a:cubicBezTo>
                    <a:cubicBezTo>
                      <a:pt x="412" y="201"/>
                      <a:pt x="412" y="173"/>
                      <a:pt x="414" y="154"/>
                    </a:cubicBezTo>
                    <a:cubicBezTo>
                      <a:pt x="416" y="135"/>
                      <a:pt x="445" y="115"/>
                      <a:pt x="438" y="106"/>
                    </a:cubicBezTo>
                    <a:cubicBezTo>
                      <a:pt x="431" y="97"/>
                      <a:pt x="388" y="105"/>
                      <a:pt x="370" y="98"/>
                    </a:cubicBezTo>
                    <a:cubicBezTo>
                      <a:pt x="352" y="91"/>
                      <a:pt x="337" y="73"/>
                      <a:pt x="328" y="66"/>
                    </a:cubicBezTo>
                    <a:close/>
                  </a:path>
                </a:pathLst>
              </a:cu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1946" name="Group 1226"/>
              <p:cNvGrpSpPr>
                <a:grpSpLocks/>
              </p:cNvGrpSpPr>
              <p:nvPr/>
            </p:nvGrpSpPr>
            <p:grpSpPr bwMode="auto">
              <a:xfrm>
                <a:off x="3491" y="1693"/>
                <a:ext cx="541" cy="608"/>
                <a:chOff x="2773" y="1693"/>
                <a:chExt cx="541" cy="608"/>
              </a:xfrm>
            </p:grpSpPr>
            <p:sp>
              <p:nvSpPr>
                <p:cNvPr id="31947" name="Freeform 1227"/>
                <p:cNvSpPr>
                  <a:spLocks/>
                </p:cNvSpPr>
                <p:nvPr/>
              </p:nvSpPr>
              <p:spPr bwMode="auto">
                <a:xfrm>
                  <a:off x="2773" y="1755"/>
                  <a:ext cx="541" cy="546"/>
                </a:xfrm>
                <a:custGeom>
                  <a:avLst/>
                  <a:gdLst>
                    <a:gd name="T0" fmla="*/ 12 w 1080"/>
                    <a:gd name="T1" fmla="*/ 1 h 1092"/>
                    <a:gd name="T2" fmla="*/ 11 w 1080"/>
                    <a:gd name="T3" fmla="*/ 3 h 1092"/>
                    <a:gd name="T4" fmla="*/ 9 w 1080"/>
                    <a:gd name="T5" fmla="*/ 3 h 1092"/>
                    <a:gd name="T6" fmla="*/ 8 w 1080"/>
                    <a:gd name="T7" fmla="*/ 2 h 1092"/>
                    <a:gd name="T8" fmla="*/ 7 w 1080"/>
                    <a:gd name="T9" fmla="*/ 4 h 1092"/>
                    <a:gd name="T10" fmla="*/ 5 w 1080"/>
                    <a:gd name="T11" fmla="*/ 4 h 1092"/>
                    <a:gd name="T12" fmla="*/ 4 w 1080"/>
                    <a:gd name="T13" fmla="*/ 3 h 1092"/>
                    <a:gd name="T14" fmla="*/ 2 w 1080"/>
                    <a:gd name="T15" fmla="*/ 5 h 1092"/>
                    <a:gd name="T16" fmla="*/ 2 w 1080"/>
                    <a:gd name="T17" fmla="*/ 6 h 1092"/>
                    <a:gd name="T18" fmla="*/ 4 w 1080"/>
                    <a:gd name="T19" fmla="*/ 9 h 1092"/>
                    <a:gd name="T20" fmla="*/ 6 w 1080"/>
                    <a:gd name="T21" fmla="*/ 9 h 1092"/>
                    <a:gd name="T22" fmla="*/ 6 w 1080"/>
                    <a:gd name="T23" fmla="*/ 10 h 1092"/>
                    <a:gd name="T24" fmla="*/ 5 w 1080"/>
                    <a:gd name="T25" fmla="*/ 12 h 1092"/>
                    <a:gd name="T26" fmla="*/ 6 w 1080"/>
                    <a:gd name="T27" fmla="*/ 14 h 1092"/>
                    <a:gd name="T28" fmla="*/ 7 w 1080"/>
                    <a:gd name="T29" fmla="*/ 15 h 1092"/>
                    <a:gd name="T30" fmla="*/ 9 w 1080"/>
                    <a:gd name="T31" fmla="*/ 14 h 1092"/>
                    <a:gd name="T32" fmla="*/ 10 w 1080"/>
                    <a:gd name="T33" fmla="*/ 12 h 1092"/>
                    <a:gd name="T34" fmla="*/ 11 w 1080"/>
                    <a:gd name="T35" fmla="*/ 11 h 1092"/>
                    <a:gd name="T36" fmla="*/ 13 w 1080"/>
                    <a:gd name="T37" fmla="*/ 12 h 1092"/>
                    <a:gd name="T38" fmla="*/ 13 w 1080"/>
                    <a:gd name="T39" fmla="*/ 13 h 1092"/>
                    <a:gd name="T40" fmla="*/ 15 w 1080"/>
                    <a:gd name="T41" fmla="*/ 12 h 1092"/>
                    <a:gd name="T42" fmla="*/ 16 w 1080"/>
                    <a:gd name="T43" fmla="*/ 12 h 1092"/>
                    <a:gd name="T44" fmla="*/ 16 w 1080"/>
                    <a:gd name="T45" fmla="*/ 11 h 1092"/>
                    <a:gd name="T46" fmla="*/ 16 w 1080"/>
                    <a:gd name="T47" fmla="*/ 9 h 1092"/>
                    <a:gd name="T48" fmla="*/ 15 w 1080"/>
                    <a:gd name="T49" fmla="*/ 9 h 1092"/>
                    <a:gd name="T50" fmla="*/ 14 w 1080"/>
                    <a:gd name="T51" fmla="*/ 7 h 1092"/>
                    <a:gd name="T52" fmla="*/ 15 w 1080"/>
                    <a:gd name="T53" fmla="*/ 4 h 1092"/>
                    <a:gd name="T54" fmla="*/ 13 w 1080"/>
                    <a:gd name="T55" fmla="*/ 4 h 1092"/>
                    <a:gd name="T56" fmla="*/ 12 w 1080"/>
                    <a:gd name="T57" fmla="*/ 4 h 1092"/>
                    <a:gd name="T58" fmla="*/ 13 w 1080"/>
                    <a:gd name="T59" fmla="*/ 4 h 1092"/>
                    <a:gd name="T60" fmla="*/ 15 w 1080"/>
                    <a:gd name="T61" fmla="*/ 4 h 1092"/>
                    <a:gd name="T62" fmla="*/ 16 w 1080"/>
                    <a:gd name="T63" fmla="*/ 4 h 1092"/>
                    <a:gd name="T64" fmla="*/ 14 w 1080"/>
                    <a:gd name="T65" fmla="*/ 7 h 1092"/>
                    <a:gd name="T66" fmla="*/ 16 w 1080"/>
                    <a:gd name="T67" fmla="*/ 9 h 1092"/>
                    <a:gd name="T68" fmla="*/ 17 w 1080"/>
                    <a:gd name="T69" fmla="*/ 11 h 1092"/>
                    <a:gd name="T70" fmla="*/ 16 w 1080"/>
                    <a:gd name="T71" fmla="*/ 13 h 1092"/>
                    <a:gd name="T72" fmla="*/ 14 w 1080"/>
                    <a:gd name="T73" fmla="*/ 13 h 1092"/>
                    <a:gd name="T74" fmla="*/ 13 w 1080"/>
                    <a:gd name="T75" fmla="*/ 14 h 1092"/>
                    <a:gd name="T76" fmla="*/ 12 w 1080"/>
                    <a:gd name="T77" fmla="*/ 12 h 1092"/>
                    <a:gd name="T78" fmla="*/ 10 w 1080"/>
                    <a:gd name="T79" fmla="*/ 15 h 1092"/>
                    <a:gd name="T80" fmla="*/ 8 w 1080"/>
                    <a:gd name="T81" fmla="*/ 15 h 1092"/>
                    <a:gd name="T82" fmla="*/ 6 w 1080"/>
                    <a:gd name="T83" fmla="*/ 17 h 1092"/>
                    <a:gd name="T84" fmla="*/ 5 w 1080"/>
                    <a:gd name="T85" fmla="*/ 14 h 1092"/>
                    <a:gd name="T86" fmla="*/ 5 w 1080"/>
                    <a:gd name="T87" fmla="*/ 12 h 1092"/>
                    <a:gd name="T88" fmla="*/ 5 w 1080"/>
                    <a:gd name="T89" fmla="*/ 9 h 1092"/>
                    <a:gd name="T90" fmla="*/ 3 w 1080"/>
                    <a:gd name="T91" fmla="*/ 9 h 1092"/>
                    <a:gd name="T92" fmla="*/ 1 w 1080"/>
                    <a:gd name="T93" fmla="*/ 6 h 1092"/>
                    <a:gd name="T94" fmla="*/ 2 w 1080"/>
                    <a:gd name="T95" fmla="*/ 5 h 1092"/>
                    <a:gd name="T96" fmla="*/ 3 w 1080"/>
                    <a:gd name="T97" fmla="*/ 3 h 1092"/>
                    <a:gd name="T98" fmla="*/ 5 w 1080"/>
                    <a:gd name="T99" fmla="*/ 3 h 1092"/>
                    <a:gd name="T100" fmla="*/ 7 w 1080"/>
                    <a:gd name="T101" fmla="*/ 3 h 1092"/>
                    <a:gd name="T102" fmla="*/ 8 w 1080"/>
                    <a:gd name="T103" fmla="*/ 1 h 1092"/>
                    <a:gd name="T104" fmla="*/ 9 w 1080"/>
                    <a:gd name="T105" fmla="*/ 1 h 1092"/>
                    <a:gd name="T106" fmla="*/ 10 w 1080"/>
                    <a:gd name="T107" fmla="*/ 3 h 1092"/>
                    <a:gd name="T108" fmla="*/ 11 w 1080"/>
                    <a:gd name="T109" fmla="*/ 2 h 1092"/>
                    <a:gd name="T110" fmla="*/ 12 w 1080"/>
                    <a:gd name="T111" fmla="*/ 1 h 109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080"/>
                    <a:gd name="T169" fmla="*/ 0 h 1092"/>
                    <a:gd name="T170" fmla="*/ 1080 w 1080"/>
                    <a:gd name="T171" fmla="*/ 1092 h 1092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080" h="1092">
                      <a:moveTo>
                        <a:pt x="741" y="6"/>
                      </a:moveTo>
                      <a:lnTo>
                        <a:pt x="738" y="24"/>
                      </a:lnTo>
                      <a:lnTo>
                        <a:pt x="735" y="45"/>
                      </a:lnTo>
                      <a:lnTo>
                        <a:pt x="731" y="66"/>
                      </a:lnTo>
                      <a:lnTo>
                        <a:pt x="727" y="87"/>
                      </a:lnTo>
                      <a:lnTo>
                        <a:pt x="722" y="107"/>
                      </a:lnTo>
                      <a:lnTo>
                        <a:pt x="717" y="126"/>
                      </a:lnTo>
                      <a:lnTo>
                        <a:pt x="712" y="142"/>
                      </a:lnTo>
                      <a:lnTo>
                        <a:pt x="706" y="154"/>
                      </a:lnTo>
                      <a:lnTo>
                        <a:pt x="698" y="171"/>
                      </a:lnTo>
                      <a:lnTo>
                        <a:pt x="690" y="189"/>
                      </a:lnTo>
                      <a:lnTo>
                        <a:pt x="679" y="207"/>
                      </a:lnTo>
                      <a:lnTo>
                        <a:pt x="669" y="225"/>
                      </a:lnTo>
                      <a:lnTo>
                        <a:pt x="656" y="239"/>
                      </a:lnTo>
                      <a:lnTo>
                        <a:pt x="644" y="249"/>
                      </a:lnTo>
                      <a:lnTo>
                        <a:pt x="630" y="254"/>
                      </a:lnTo>
                      <a:lnTo>
                        <a:pt x="615" y="251"/>
                      </a:lnTo>
                      <a:lnTo>
                        <a:pt x="597" y="241"/>
                      </a:lnTo>
                      <a:lnTo>
                        <a:pt x="582" y="227"/>
                      </a:lnTo>
                      <a:lnTo>
                        <a:pt x="568" y="211"/>
                      </a:lnTo>
                      <a:lnTo>
                        <a:pt x="556" y="194"/>
                      </a:lnTo>
                      <a:lnTo>
                        <a:pt x="546" y="174"/>
                      </a:lnTo>
                      <a:lnTo>
                        <a:pt x="534" y="156"/>
                      </a:lnTo>
                      <a:lnTo>
                        <a:pt x="524" y="136"/>
                      </a:lnTo>
                      <a:lnTo>
                        <a:pt x="512" y="118"/>
                      </a:lnTo>
                      <a:lnTo>
                        <a:pt x="509" y="130"/>
                      </a:lnTo>
                      <a:lnTo>
                        <a:pt x="502" y="148"/>
                      </a:lnTo>
                      <a:lnTo>
                        <a:pt x="493" y="169"/>
                      </a:lnTo>
                      <a:lnTo>
                        <a:pt x="483" y="194"/>
                      </a:lnTo>
                      <a:lnTo>
                        <a:pt x="471" y="217"/>
                      </a:lnTo>
                      <a:lnTo>
                        <a:pt x="459" y="237"/>
                      </a:lnTo>
                      <a:lnTo>
                        <a:pt x="448" y="254"/>
                      </a:lnTo>
                      <a:lnTo>
                        <a:pt x="438" y="264"/>
                      </a:lnTo>
                      <a:lnTo>
                        <a:pt x="423" y="272"/>
                      </a:lnTo>
                      <a:lnTo>
                        <a:pt x="408" y="279"/>
                      </a:lnTo>
                      <a:lnTo>
                        <a:pt x="393" y="283"/>
                      </a:lnTo>
                      <a:lnTo>
                        <a:pt x="378" y="287"/>
                      </a:lnTo>
                      <a:lnTo>
                        <a:pt x="363" y="288"/>
                      </a:lnTo>
                      <a:lnTo>
                        <a:pt x="348" y="288"/>
                      </a:lnTo>
                      <a:lnTo>
                        <a:pt x="334" y="287"/>
                      </a:lnTo>
                      <a:lnTo>
                        <a:pt x="320" y="283"/>
                      </a:lnTo>
                      <a:lnTo>
                        <a:pt x="305" y="278"/>
                      </a:lnTo>
                      <a:lnTo>
                        <a:pt x="291" y="272"/>
                      </a:lnTo>
                      <a:lnTo>
                        <a:pt x="278" y="264"/>
                      </a:lnTo>
                      <a:lnTo>
                        <a:pt x="264" y="255"/>
                      </a:lnTo>
                      <a:lnTo>
                        <a:pt x="250" y="243"/>
                      </a:lnTo>
                      <a:lnTo>
                        <a:pt x="236" y="232"/>
                      </a:lnTo>
                      <a:lnTo>
                        <a:pt x="223" y="218"/>
                      </a:lnTo>
                      <a:lnTo>
                        <a:pt x="210" y="203"/>
                      </a:lnTo>
                      <a:lnTo>
                        <a:pt x="200" y="221"/>
                      </a:lnTo>
                      <a:lnTo>
                        <a:pt x="187" y="243"/>
                      </a:lnTo>
                      <a:lnTo>
                        <a:pt x="170" y="265"/>
                      </a:lnTo>
                      <a:lnTo>
                        <a:pt x="153" y="288"/>
                      </a:lnTo>
                      <a:lnTo>
                        <a:pt x="136" y="308"/>
                      </a:lnTo>
                      <a:lnTo>
                        <a:pt x="122" y="325"/>
                      </a:lnTo>
                      <a:lnTo>
                        <a:pt x="112" y="335"/>
                      </a:lnTo>
                      <a:lnTo>
                        <a:pt x="108" y="340"/>
                      </a:lnTo>
                      <a:lnTo>
                        <a:pt x="100" y="348"/>
                      </a:lnTo>
                      <a:lnTo>
                        <a:pt x="91" y="357"/>
                      </a:lnTo>
                      <a:lnTo>
                        <a:pt x="83" y="365"/>
                      </a:lnTo>
                      <a:lnTo>
                        <a:pt x="78" y="370"/>
                      </a:lnTo>
                      <a:lnTo>
                        <a:pt x="101" y="388"/>
                      </a:lnTo>
                      <a:lnTo>
                        <a:pt x="123" y="408"/>
                      </a:lnTo>
                      <a:lnTo>
                        <a:pt x="144" y="431"/>
                      </a:lnTo>
                      <a:lnTo>
                        <a:pt x="162" y="456"/>
                      </a:lnTo>
                      <a:lnTo>
                        <a:pt x="178" y="484"/>
                      </a:lnTo>
                      <a:lnTo>
                        <a:pt x="191" y="513"/>
                      </a:lnTo>
                      <a:lnTo>
                        <a:pt x="200" y="544"/>
                      </a:lnTo>
                      <a:lnTo>
                        <a:pt x="206" y="577"/>
                      </a:lnTo>
                      <a:lnTo>
                        <a:pt x="220" y="559"/>
                      </a:lnTo>
                      <a:lnTo>
                        <a:pt x="235" y="543"/>
                      </a:lnTo>
                      <a:lnTo>
                        <a:pt x="251" y="528"/>
                      </a:lnTo>
                      <a:lnTo>
                        <a:pt x="268" y="517"/>
                      </a:lnTo>
                      <a:lnTo>
                        <a:pt x="286" y="512"/>
                      </a:lnTo>
                      <a:lnTo>
                        <a:pt x="303" y="509"/>
                      </a:lnTo>
                      <a:lnTo>
                        <a:pt x="320" y="514"/>
                      </a:lnTo>
                      <a:lnTo>
                        <a:pt x="337" y="525"/>
                      </a:lnTo>
                      <a:lnTo>
                        <a:pt x="349" y="538"/>
                      </a:lnTo>
                      <a:lnTo>
                        <a:pt x="359" y="552"/>
                      </a:lnTo>
                      <a:lnTo>
                        <a:pt x="367" y="568"/>
                      </a:lnTo>
                      <a:lnTo>
                        <a:pt x="374" y="585"/>
                      </a:lnTo>
                      <a:lnTo>
                        <a:pt x="379" y="604"/>
                      </a:lnTo>
                      <a:lnTo>
                        <a:pt x="380" y="622"/>
                      </a:lnTo>
                      <a:lnTo>
                        <a:pt x="380" y="642"/>
                      </a:lnTo>
                      <a:lnTo>
                        <a:pt x="378" y="662"/>
                      </a:lnTo>
                      <a:lnTo>
                        <a:pt x="372" y="684"/>
                      </a:lnTo>
                      <a:lnTo>
                        <a:pt x="363" y="710"/>
                      </a:lnTo>
                      <a:lnTo>
                        <a:pt x="350" y="736"/>
                      </a:lnTo>
                      <a:lnTo>
                        <a:pt x="337" y="763"/>
                      </a:lnTo>
                      <a:lnTo>
                        <a:pt x="324" y="786"/>
                      </a:lnTo>
                      <a:lnTo>
                        <a:pt x="313" y="806"/>
                      </a:lnTo>
                      <a:lnTo>
                        <a:pt x="304" y="820"/>
                      </a:lnTo>
                      <a:lnTo>
                        <a:pt x="301" y="826"/>
                      </a:lnTo>
                      <a:lnTo>
                        <a:pt x="318" y="837"/>
                      </a:lnTo>
                      <a:lnTo>
                        <a:pt x="333" y="852"/>
                      </a:lnTo>
                      <a:lnTo>
                        <a:pt x="347" y="871"/>
                      </a:lnTo>
                      <a:lnTo>
                        <a:pt x="359" y="890"/>
                      </a:lnTo>
                      <a:lnTo>
                        <a:pt x="368" y="911"/>
                      </a:lnTo>
                      <a:lnTo>
                        <a:pt x="377" y="934"/>
                      </a:lnTo>
                      <a:lnTo>
                        <a:pt x="382" y="957"/>
                      </a:lnTo>
                      <a:lnTo>
                        <a:pt x="385" y="981"/>
                      </a:lnTo>
                      <a:lnTo>
                        <a:pt x="385" y="980"/>
                      </a:lnTo>
                      <a:lnTo>
                        <a:pt x="386" y="980"/>
                      </a:lnTo>
                      <a:lnTo>
                        <a:pt x="404" y="966"/>
                      </a:lnTo>
                      <a:lnTo>
                        <a:pt x="424" y="954"/>
                      </a:lnTo>
                      <a:lnTo>
                        <a:pt x="445" y="946"/>
                      </a:lnTo>
                      <a:lnTo>
                        <a:pt x="466" y="939"/>
                      </a:lnTo>
                      <a:lnTo>
                        <a:pt x="488" y="937"/>
                      </a:lnTo>
                      <a:lnTo>
                        <a:pt x="510" y="937"/>
                      </a:lnTo>
                      <a:lnTo>
                        <a:pt x="531" y="940"/>
                      </a:lnTo>
                      <a:lnTo>
                        <a:pt x="550" y="947"/>
                      </a:lnTo>
                      <a:lnTo>
                        <a:pt x="553" y="939"/>
                      </a:lnTo>
                      <a:lnTo>
                        <a:pt x="556" y="923"/>
                      </a:lnTo>
                      <a:lnTo>
                        <a:pt x="563" y="901"/>
                      </a:lnTo>
                      <a:lnTo>
                        <a:pt x="571" y="874"/>
                      </a:lnTo>
                      <a:lnTo>
                        <a:pt x="580" y="846"/>
                      </a:lnTo>
                      <a:lnTo>
                        <a:pt x="592" y="819"/>
                      </a:lnTo>
                      <a:lnTo>
                        <a:pt x="602" y="794"/>
                      </a:lnTo>
                      <a:lnTo>
                        <a:pt x="614" y="775"/>
                      </a:lnTo>
                      <a:lnTo>
                        <a:pt x="625" y="760"/>
                      </a:lnTo>
                      <a:lnTo>
                        <a:pt x="639" y="748"/>
                      </a:lnTo>
                      <a:lnTo>
                        <a:pt x="654" y="737"/>
                      </a:lnTo>
                      <a:lnTo>
                        <a:pt x="669" y="729"/>
                      </a:lnTo>
                      <a:lnTo>
                        <a:pt x="685" y="723"/>
                      </a:lnTo>
                      <a:lnTo>
                        <a:pt x="703" y="720"/>
                      </a:lnTo>
                      <a:lnTo>
                        <a:pt x="719" y="719"/>
                      </a:lnTo>
                      <a:lnTo>
                        <a:pt x="735" y="721"/>
                      </a:lnTo>
                      <a:lnTo>
                        <a:pt x="753" y="728"/>
                      </a:lnTo>
                      <a:lnTo>
                        <a:pt x="767" y="740"/>
                      </a:lnTo>
                      <a:lnTo>
                        <a:pt x="777" y="755"/>
                      </a:lnTo>
                      <a:lnTo>
                        <a:pt x="784" y="773"/>
                      </a:lnTo>
                      <a:lnTo>
                        <a:pt x="788" y="794"/>
                      </a:lnTo>
                      <a:lnTo>
                        <a:pt x="789" y="817"/>
                      </a:lnTo>
                      <a:lnTo>
                        <a:pt x="788" y="840"/>
                      </a:lnTo>
                      <a:lnTo>
                        <a:pt x="784" y="863"/>
                      </a:lnTo>
                      <a:lnTo>
                        <a:pt x="797" y="854"/>
                      </a:lnTo>
                      <a:lnTo>
                        <a:pt x="808" y="844"/>
                      </a:lnTo>
                      <a:lnTo>
                        <a:pt x="821" y="837"/>
                      </a:lnTo>
                      <a:lnTo>
                        <a:pt x="833" y="831"/>
                      </a:lnTo>
                      <a:lnTo>
                        <a:pt x="844" y="825"/>
                      </a:lnTo>
                      <a:lnTo>
                        <a:pt x="856" y="819"/>
                      </a:lnTo>
                      <a:lnTo>
                        <a:pt x="867" y="816"/>
                      </a:lnTo>
                      <a:lnTo>
                        <a:pt x="880" y="813"/>
                      </a:lnTo>
                      <a:lnTo>
                        <a:pt x="893" y="812"/>
                      </a:lnTo>
                      <a:lnTo>
                        <a:pt x="906" y="811"/>
                      </a:lnTo>
                      <a:lnTo>
                        <a:pt x="921" y="812"/>
                      </a:lnTo>
                      <a:lnTo>
                        <a:pt x="936" y="814"/>
                      </a:lnTo>
                      <a:lnTo>
                        <a:pt x="952" y="818"/>
                      </a:lnTo>
                      <a:lnTo>
                        <a:pt x="971" y="823"/>
                      </a:lnTo>
                      <a:lnTo>
                        <a:pt x="989" y="828"/>
                      </a:lnTo>
                      <a:lnTo>
                        <a:pt x="1010" y="835"/>
                      </a:lnTo>
                      <a:lnTo>
                        <a:pt x="1008" y="828"/>
                      </a:lnTo>
                      <a:lnTo>
                        <a:pt x="1004" y="814"/>
                      </a:lnTo>
                      <a:lnTo>
                        <a:pt x="1001" y="799"/>
                      </a:lnTo>
                      <a:lnTo>
                        <a:pt x="999" y="788"/>
                      </a:lnTo>
                      <a:lnTo>
                        <a:pt x="1000" y="783"/>
                      </a:lnTo>
                      <a:lnTo>
                        <a:pt x="1002" y="772"/>
                      </a:lnTo>
                      <a:lnTo>
                        <a:pt x="1007" y="756"/>
                      </a:lnTo>
                      <a:lnTo>
                        <a:pt x="1011" y="734"/>
                      </a:lnTo>
                      <a:lnTo>
                        <a:pt x="1017" y="712"/>
                      </a:lnTo>
                      <a:lnTo>
                        <a:pt x="1024" y="689"/>
                      </a:lnTo>
                      <a:lnTo>
                        <a:pt x="1032" y="667"/>
                      </a:lnTo>
                      <a:lnTo>
                        <a:pt x="1039" y="650"/>
                      </a:lnTo>
                      <a:lnTo>
                        <a:pt x="1025" y="643"/>
                      </a:lnTo>
                      <a:lnTo>
                        <a:pt x="1011" y="636"/>
                      </a:lnTo>
                      <a:lnTo>
                        <a:pt x="996" y="628"/>
                      </a:lnTo>
                      <a:lnTo>
                        <a:pt x="981" y="620"/>
                      </a:lnTo>
                      <a:lnTo>
                        <a:pt x="966" y="611"/>
                      </a:lnTo>
                      <a:lnTo>
                        <a:pt x="952" y="603"/>
                      </a:lnTo>
                      <a:lnTo>
                        <a:pt x="937" y="592"/>
                      </a:lnTo>
                      <a:lnTo>
                        <a:pt x="924" y="582"/>
                      </a:lnTo>
                      <a:lnTo>
                        <a:pt x="911" y="570"/>
                      </a:lnTo>
                      <a:lnTo>
                        <a:pt x="898" y="559"/>
                      </a:lnTo>
                      <a:lnTo>
                        <a:pt x="887" y="546"/>
                      </a:lnTo>
                      <a:lnTo>
                        <a:pt x="876" y="532"/>
                      </a:lnTo>
                      <a:lnTo>
                        <a:pt x="867" y="517"/>
                      </a:lnTo>
                      <a:lnTo>
                        <a:pt x="859" y="501"/>
                      </a:lnTo>
                      <a:lnTo>
                        <a:pt x="853" y="485"/>
                      </a:lnTo>
                      <a:lnTo>
                        <a:pt x="849" y="467"/>
                      </a:lnTo>
                      <a:lnTo>
                        <a:pt x="849" y="452"/>
                      </a:lnTo>
                      <a:lnTo>
                        <a:pt x="852" y="431"/>
                      </a:lnTo>
                      <a:lnTo>
                        <a:pt x="859" y="408"/>
                      </a:lnTo>
                      <a:lnTo>
                        <a:pt x="868" y="383"/>
                      </a:lnTo>
                      <a:lnTo>
                        <a:pt x="878" y="358"/>
                      </a:lnTo>
                      <a:lnTo>
                        <a:pt x="887" y="336"/>
                      </a:lnTo>
                      <a:lnTo>
                        <a:pt x="895" y="319"/>
                      </a:lnTo>
                      <a:lnTo>
                        <a:pt x="902" y="309"/>
                      </a:lnTo>
                      <a:lnTo>
                        <a:pt x="891" y="310"/>
                      </a:lnTo>
                      <a:lnTo>
                        <a:pt x="881" y="311"/>
                      </a:lnTo>
                      <a:lnTo>
                        <a:pt x="870" y="312"/>
                      </a:lnTo>
                      <a:lnTo>
                        <a:pt x="858" y="315"/>
                      </a:lnTo>
                      <a:lnTo>
                        <a:pt x="847" y="316"/>
                      </a:lnTo>
                      <a:lnTo>
                        <a:pt x="835" y="318"/>
                      </a:lnTo>
                      <a:lnTo>
                        <a:pt x="822" y="318"/>
                      </a:lnTo>
                      <a:lnTo>
                        <a:pt x="810" y="319"/>
                      </a:lnTo>
                      <a:lnTo>
                        <a:pt x="797" y="318"/>
                      </a:lnTo>
                      <a:lnTo>
                        <a:pt x="783" y="317"/>
                      </a:lnTo>
                      <a:lnTo>
                        <a:pt x="770" y="313"/>
                      </a:lnTo>
                      <a:lnTo>
                        <a:pt x="757" y="309"/>
                      </a:lnTo>
                      <a:lnTo>
                        <a:pt x="743" y="303"/>
                      </a:lnTo>
                      <a:lnTo>
                        <a:pt x="729" y="296"/>
                      </a:lnTo>
                      <a:lnTo>
                        <a:pt x="714" y="286"/>
                      </a:lnTo>
                      <a:lnTo>
                        <a:pt x="700" y="274"/>
                      </a:lnTo>
                      <a:lnTo>
                        <a:pt x="741" y="237"/>
                      </a:lnTo>
                      <a:lnTo>
                        <a:pt x="752" y="252"/>
                      </a:lnTo>
                      <a:lnTo>
                        <a:pt x="766" y="264"/>
                      </a:lnTo>
                      <a:lnTo>
                        <a:pt x="782" y="273"/>
                      </a:lnTo>
                      <a:lnTo>
                        <a:pt x="799" y="279"/>
                      </a:lnTo>
                      <a:lnTo>
                        <a:pt x="818" y="282"/>
                      </a:lnTo>
                      <a:lnTo>
                        <a:pt x="838" y="283"/>
                      </a:lnTo>
                      <a:lnTo>
                        <a:pt x="859" y="282"/>
                      </a:lnTo>
                      <a:lnTo>
                        <a:pt x="880" y="281"/>
                      </a:lnTo>
                      <a:lnTo>
                        <a:pt x="902" y="279"/>
                      </a:lnTo>
                      <a:lnTo>
                        <a:pt x="923" y="277"/>
                      </a:lnTo>
                      <a:lnTo>
                        <a:pt x="943" y="273"/>
                      </a:lnTo>
                      <a:lnTo>
                        <a:pt x="963" y="271"/>
                      </a:lnTo>
                      <a:lnTo>
                        <a:pt x="981" y="269"/>
                      </a:lnTo>
                      <a:lnTo>
                        <a:pt x="997" y="267"/>
                      </a:lnTo>
                      <a:lnTo>
                        <a:pt x="1012" y="269"/>
                      </a:lnTo>
                      <a:lnTo>
                        <a:pt x="1025" y="271"/>
                      </a:lnTo>
                      <a:lnTo>
                        <a:pt x="1008" y="281"/>
                      </a:lnTo>
                      <a:lnTo>
                        <a:pt x="988" y="293"/>
                      </a:lnTo>
                      <a:lnTo>
                        <a:pt x="966" y="307"/>
                      </a:lnTo>
                      <a:lnTo>
                        <a:pt x="946" y="324"/>
                      </a:lnTo>
                      <a:lnTo>
                        <a:pt x="926" y="343"/>
                      </a:lnTo>
                      <a:lnTo>
                        <a:pt x="909" y="366"/>
                      </a:lnTo>
                      <a:lnTo>
                        <a:pt x="896" y="393"/>
                      </a:lnTo>
                      <a:lnTo>
                        <a:pt x="887" y="423"/>
                      </a:lnTo>
                      <a:lnTo>
                        <a:pt x="887" y="455"/>
                      </a:lnTo>
                      <a:lnTo>
                        <a:pt x="890" y="483"/>
                      </a:lnTo>
                      <a:lnTo>
                        <a:pt x="898" y="505"/>
                      </a:lnTo>
                      <a:lnTo>
                        <a:pt x="910" y="520"/>
                      </a:lnTo>
                      <a:lnTo>
                        <a:pt x="929" y="535"/>
                      </a:lnTo>
                      <a:lnTo>
                        <a:pt x="949" y="548"/>
                      </a:lnTo>
                      <a:lnTo>
                        <a:pt x="970" y="561"/>
                      </a:lnTo>
                      <a:lnTo>
                        <a:pt x="992" y="573"/>
                      </a:lnTo>
                      <a:lnTo>
                        <a:pt x="1012" y="582"/>
                      </a:lnTo>
                      <a:lnTo>
                        <a:pt x="1035" y="591"/>
                      </a:lnTo>
                      <a:lnTo>
                        <a:pt x="1057" y="599"/>
                      </a:lnTo>
                      <a:lnTo>
                        <a:pt x="1080" y="606"/>
                      </a:lnTo>
                      <a:lnTo>
                        <a:pt x="1061" y="647"/>
                      </a:lnTo>
                      <a:lnTo>
                        <a:pt x="1047" y="690"/>
                      </a:lnTo>
                      <a:lnTo>
                        <a:pt x="1037" y="732"/>
                      </a:lnTo>
                      <a:lnTo>
                        <a:pt x="1032" y="772"/>
                      </a:lnTo>
                      <a:lnTo>
                        <a:pt x="1028" y="808"/>
                      </a:lnTo>
                      <a:lnTo>
                        <a:pt x="1027" y="839"/>
                      </a:lnTo>
                      <a:lnTo>
                        <a:pt x="1027" y="862"/>
                      </a:lnTo>
                      <a:lnTo>
                        <a:pt x="1027" y="876"/>
                      </a:lnTo>
                      <a:lnTo>
                        <a:pt x="1012" y="870"/>
                      </a:lnTo>
                      <a:lnTo>
                        <a:pt x="997" y="865"/>
                      </a:lnTo>
                      <a:lnTo>
                        <a:pt x="981" y="861"/>
                      </a:lnTo>
                      <a:lnTo>
                        <a:pt x="965" y="857"/>
                      </a:lnTo>
                      <a:lnTo>
                        <a:pt x="948" y="855"/>
                      </a:lnTo>
                      <a:lnTo>
                        <a:pt x="932" y="854"/>
                      </a:lnTo>
                      <a:lnTo>
                        <a:pt x="914" y="854"/>
                      </a:lnTo>
                      <a:lnTo>
                        <a:pt x="897" y="855"/>
                      </a:lnTo>
                      <a:lnTo>
                        <a:pt x="881" y="856"/>
                      </a:lnTo>
                      <a:lnTo>
                        <a:pt x="864" y="859"/>
                      </a:lnTo>
                      <a:lnTo>
                        <a:pt x="848" y="864"/>
                      </a:lnTo>
                      <a:lnTo>
                        <a:pt x="830" y="870"/>
                      </a:lnTo>
                      <a:lnTo>
                        <a:pt x="814" y="877"/>
                      </a:lnTo>
                      <a:lnTo>
                        <a:pt x="799" y="886"/>
                      </a:lnTo>
                      <a:lnTo>
                        <a:pt x="784" y="896"/>
                      </a:lnTo>
                      <a:lnTo>
                        <a:pt x="769" y="908"/>
                      </a:lnTo>
                      <a:lnTo>
                        <a:pt x="768" y="900"/>
                      </a:lnTo>
                      <a:lnTo>
                        <a:pt x="766" y="884"/>
                      </a:lnTo>
                      <a:lnTo>
                        <a:pt x="762" y="862"/>
                      </a:lnTo>
                      <a:lnTo>
                        <a:pt x="757" y="837"/>
                      </a:lnTo>
                      <a:lnTo>
                        <a:pt x="750" y="813"/>
                      </a:lnTo>
                      <a:lnTo>
                        <a:pt x="742" y="791"/>
                      </a:lnTo>
                      <a:lnTo>
                        <a:pt x="734" y="775"/>
                      </a:lnTo>
                      <a:lnTo>
                        <a:pt x="723" y="768"/>
                      </a:lnTo>
                      <a:lnTo>
                        <a:pt x="681" y="772"/>
                      </a:lnTo>
                      <a:lnTo>
                        <a:pt x="646" y="795"/>
                      </a:lnTo>
                      <a:lnTo>
                        <a:pt x="620" y="832"/>
                      </a:lnTo>
                      <a:lnTo>
                        <a:pt x="599" y="876"/>
                      </a:lnTo>
                      <a:lnTo>
                        <a:pt x="585" y="922"/>
                      </a:lnTo>
                      <a:lnTo>
                        <a:pt x="577" y="964"/>
                      </a:lnTo>
                      <a:lnTo>
                        <a:pt x="574" y="996"/>
                      </a:lnTo>
                      <a:lnTo>
                        <a:pt x="574" y="1013"/>
                      </a:lnTo>
                      <a:lnTo>
                        <a:pt x="555" y="993"/>
                      </a:lnTo>
                      <a:lnTo>
                        <a:pt x="536" y="980"/>
                      </a:lnTo>
                      <a:lnTo>
                        <a:pt x="515" y="973"/>
                      </a:lnTo>
                      <a:lnTo>
                        <a:pt x="495" y="972"/>
                      </a:lnTo>
                      <a:lnTo>
                        <a:pt x="476" y="976"/>
                      </a:lnTo>
                      <a:lnTo>
                        <a:pt x="456" y="983"/>
                      </a:lnTo>
                      <a:lnTo>
                        <a:pt x="436" y="993"/>
                      </a:lnTo>
                      <a:lnTo>
                        <a:pt x="419" y="1006"/>
                      </a:lnTo>
                      <a:lnTo>
                        <a:pt x="402" y="1019"/>
                      </a:lnTo>
                      <a:lnTo>
                        <a:pt x="387" y="1033"/>
                      </a:lnTo>
                      <a:lnTo>
                        <a:pt x="373" y="1048"/>
                      </a:lnTo>
                      <a:lnTo>
                        <a:pt x="362" y="1062"/>
                      </a:lnTo>
                      <a:lnTo>
                        <a:pt x="351" y="1074"/>
                      </a:lnTo>
                      <a:lnTo>
                        <a:pt x="344" y="1084"/>
                      </a:lnTo>
                      <a:lnTo>
                        <a:pt x="340" y="1090"/>
                      </a:lnTo>
                      <a:lnTo>
                        <a:pt x="339" y="1092"/>
                      </a:lnTo>
                      <a:lnTo>
                        <a:pt x="339" y="1025"/>
                      </a:lnTo>
                      <a:lnTo>
                        <a:pt x="332" y="972"/>
                      </a:lnTo>
                      <a:lnTo>
                        <a:pt x="319" y="932"/>
                      </a:lnTo>
                      <a:lnTo>
                        <a:pt x="304" y="901"/>
                      </a:lnTo>
                      <a:lnTo>
                        <a:pt x="287" y="879"/>
                      </a:lnTo>
                      <a:lnTo>
                        <a:pt x="268" y="863"/>
                      </a:lnTo>
                      <a:lnTo>
                        <a:pt x="250" y="851"/>
                      </a:lnTo>
                      <a:lnTo>
                        <a:pt x="235" y="842"/>
                      </a:lnTo>
                      <a:lnTo>
                        <a:pt x="246" y="833"/>
                      </a:lnTo>
                      <a:lnTo>
                        <a:pt x="267" y="812"/>
                      </a:lnTo>
                      <a:lnTo>
                        <a:pt x="291" y="780"/>
                      </a:lnTo>
                      <a:lnTo>
                        <a:pt x="314" y="742"/>
                      </a:lnTo>
                      <a:lnTo>
                        <a:pt x="333" y="699"/>
                      </a:lnTo>
                      <a:lnTo>
                        <a:pt x="341" y="656"/>
                      </a:lnTo>
                      <a:lnTo>
                        <a:pt x="334" y="613"/>
                      </a:lnTo>
                      <a:lnTo>
                        <a:pt x="307" y="574"/>
                      </a:lnTo>
                      <a:lnTo>
                        <a:pt x="296" y="569"/>
                      </a:lnTo>
                      <a:lnTo>
                        <a:pt x="280" y="571"/>
                      </a:lnTo>
                      <a:lnTo>
                        <a:pt x="260" y="578"/>
                      </a:lnTo>
                      <a:lnTo>
                        <a:pt x="239" y="588"/>
                      </a:lnTo>
                      <a:lnTo>
                        <a:pt x="219" y="598"/>
                      </a:lnTo>
                      <a:lnTo>
                        <a:pt x="201" y="608"/>
                      </a:lnTo>
                      <a:lnTo>
                        <a:pt x="189" y="615"/>
                      </a:lnTo>
                      <a:lnTo>
                        <a:pt x="183" y="620"/>
                      </a:lnTo>
                      <a:lnTo>
                        <a:pt x="177" y="581"/>
                      </a:lnTo>
                      <a:lnTo>
                        <a:pt x="162" y="544"/>
                      </a:lnTo>
                      <a:lnTo>
                        <a:pt x="143" y="509"/>
                      </a:lnTo>
                      <a:lnTo>
                        <a:pt x="117" y="478"/>
                      </a:lnTo>
                      <a:lnTo>
                        <a:pt x="89" y="450"/>
                      </a:lnTo>
                      <a:lnTo>
                        <a:pt x="59" y="426"/>
                      </a:lnTo>
                      <a:lnTo>
                        <a:pt x="29" y="404"/>
                      </a:lnTo>
                      <a:lnTo>
                        <a:pt x="0" y="386"/>
                      </a:lnTo>
                      <a:lnTo>
                        <a:pt x="9" y="381"/>
                      </a:lnTo>
                      <a:lnTo>
                        <a:pt x="19" y="373"/>
                      </a:lnTo>
                      <a:lnTo>
                        <a:pt x="31" y="365"/>
                      </a:lnTo>
                      <a:lnTo>
                        <a:pt x="45" y="354"/>
                      </a:lnTo>
                      <a:lnTo>
                        <a:pt x="60" y="341"/>
                      </a:lnTo>
                      <a:lnTo>
                        <a:pt x="76" y="327"/>
                      </a:lnTo>
                      <a:lnTo>
                        <a:pt x="92" y="311"/>
                      </a:lnTo>
                      <a:lnTo>
                        <a:pt x="108" y="294"/>
                      </a:lnTo>
                      <a:lnTo>
                        <a:pt x="124" y="275"/>
                      </a:lnTo>
                      <a:lnTo>
                        <a:pt x="140" y="257"/>
                      </a:lnTo>
                      <a:lnTo>
                        <a:pt x="157" y="236"/>
                      </a:lnTo>
                      <a:lnTo>
                        <a:pt x="170" y="216"/>
                      </a:lnTo>
                      <a:lnTo>
                        <a:pt x="183" y="194"/>
                      </a:lnTo>
                      <a:lnTo>
                        <a:pt x="195" y="172"/>
                      </a:lnTo>
                      <a:lnTo>
                        <a:pt x="205" y="150"/>
                      </a:lnTo>
                      <a:lnTo>
                        <a:pt x="212" y="127"/>
                      </a:lnTo>
                      <a:lnTo>
                        <a:pt x="229" y="153"/>
                      </a:lnTo>
                      <a:lnTo>
                        <a:pt x="245" y="176"/>
                      </a:lnTo>
                      <a:lnTo>
                        <a:pt x="263" y="195"/>
                      </a:lnTo>
                      <a:lnTo>
                        <a:pt x="280" y="211"/>
                      </a:lnTo>
                      <a:lnTo>
                        <a:pt x="298" y="224"/>
                      </a:lnTo>
                      <a:lnTo>
                        <a:pt x="318" y="233"/>
                      </a:lnTo>
                      <a:lnTo>
                        <a:pt x="340" y="241"/>
                      </a:lnTo>
                      <a:lnTo>
                        <a:pt x="362" y="247"/>
                      </a:lnTo>
                      <a:lnTo>
                        <a:pt x="371" y="248"/>
                      </a:lnTo>
                      <a:lnTo>
                        <a:pt x="380" y="247"/>
                      </a:lnTo>
                      <a:lnTo>
                        <a:pt x="389" y="244"/>
                      </a:lnTo>
                      <a:lnTo>
                        <a:pt x="400" y="240"/>
                      </a:lnTo>
                      <a:lnTo>
                        <a:pt x="410" y="234"/>
                      </a:lnTo>
                      <a:lnTo>
                        <a:pt x="421" y="226"/>
                      </a:lnTo>
                      <a:lnTo>
                        <a:pt x="432" y="216"/>
                      </a:lnTo>
                      <a:lnTo>
                        <a:pt x="443" y="204"/>
                      </a:lnTo>
                      <a:lnTo>
                        <a:pt x="456" y="159"/>
                      </a:lnTo>
                      <a:lnTo>
                        <a:pt x="458" y="107"/>
                      </a:lnTo>
                      <a:lnTo>
                        <a:pt x="454" y="55"/>
                      </a:lnTo>
                      <a:lnTo>
                        <a:pt x="447" y="11"/>
                      </a:lnTo>
                      <a:lnTo>
                        <a:pt x="477" y="24"/>
                      </a:lnTo>
                      <a:lnTo>
                        <a:pt x="502" y="42"/>
                      </a:lnTo>
                      <a:lnTo>
                        <a:pt x="524" y="61"/>
                      </a:lnTo>
                      <a:lnTo>
                        <a:pt x="542" y="83"/>
                      </a:lnTo>
                      <a:lnTo>
                        <a:pt x="559" y="106"/>
                      </a:lnTo>
                      <a:lnTo>
                        <a:pt x="572" y="129"/>
                      </a:lnTo>
                      <a:lnTo>
                        <a:pt x="585" y="152"/>
                      </a:lnTo>
                      <a:lnTo>
                        <a:pt x="595" y="173"/>
                      </a:lnTo>
                      <a:lnTo>
                        <a:pt x="602" y="188"/>
                      </a:lnTo>
                      <a:lnTo>
                        <a:pt x="610" y="202"/>
                      </a:lnTo>
                      <a:lnTo>
                        <a:pt x="617" y="212"/>
                      </a:lnTo>
                      <a:lnTo>
                        <a:pt x="623" y="220"/>
                      </a:lnTo>
                      <a:lnTo>
                        <a:pt x="630" y="226"/>
                      </a:lnTo>
                      <a:lnTo>
                        <a:pt x="638" y="228"/>
                      </a:lnTo>
                      <a:lnTo>
                        <a:pt x="646" y="226"/>
                      </a:lnTo>
                      <a:lnTo>
                        <a:pt x="654" y="220"/>
                      </a:lnTo>
                      <a:lnTo>
                        <a:pt x="656" y="216"/>
                      </a:lnTo>
                      <a:lnTo>
                        <a:pt x="661" y="204"/>
                      </a:lnTo>
                      <a:lnTo>
                        <a:pt x="668" y="188"/>
                      </a:lnTo>
                      <a:lnTo>
                        <a:pt x="677" y="166"/>
                      </a:lnTo>
                      <a:lnTo>
                        <a:pt x="685" y="143"/>
                      </a:lnTo>
                      <a:lnTo>
                        <a:pt x="693" y="119"/>
                      </a:lnTo>
                      <a:lnTo>
                        <a:pt x="700" y="95"/>
                      </a:lnTo>
                      <a:lnTo>
                        <a:pt x="704" y="74"/>
                      </a:lnTo>
                      <a:lnTo>
                        <a:pt x="704" y="57"/>
                      </a:lnTo>
                      <a:lnTo>
                        <a:pt x="704" y="36"/>
                      </a:lnTo>
                      <a:lnTo>
                        <a:pt x="704" y="16"/>
                      </a:lnTo>
                      <a:lnTo>
                        <a:pt x="703" y="0"/>
                      </a:lnTo>
                      <a:lnTo>
                        <a:pt x="741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31948" name="Group 1228"/>
                <p:cNvGrpSpPr>
                  <a:grpSpLocks/>
                </p:cNvGrpSpPr>
                <p:nvPr/>
              </p:nvGrpSpPr>
              <p:grpSpPr bwMode="auto">
                <a:xfrm>
                  <a:off x="2832" y="1693"/>
                  <a:ext cx="372" cy="514"/>
                  <a:chOff x="2844" y="1693"/>
                  <a:chExt cx="372" cy="514"/>
                </a:xfrm>
              </p:grpSpPr>
              <p:sp>
                <p:nvSpPr>
                  <p:cNvPr id="31949" name="Freeform 1229"/>
                  <p:cNvSpPr>
                    <a:spLocks/>
                  </p:cNvSpPr>
                  <p:nvPr/>
                </p:nvSpPr>
                <p:spPr bwMode="auto">
                  <a:xfrm>
                    <a:off x="3109" y="1693"/>
                    <a:ext cx="83" cy="74"/>
                  </a:xfrm>
                  <a:custGeom>
                    <a:avLst/>
                    <a:gdLst>
                      <a:gd name="T0" fmla="*/ 1 w 166"/>
                      <a:gd name="T1" fmla="*/ 2 h 148"/>
                      <a:gd name="T2" fmla="*/ 1 w 166"/>
                      <a:gd name="T3" fmla="*/ 1 h 148"/>
                      <a:gd name="T4" fmla="*/ 1 w 166"/>
                      <a:gd name="T5" fmla="*/ 1 h 148"/>
                      <a:gd name="T6" fmla="*/ 1 w 166"/>
                      <a:gd name="T7" fmla="*/ 1 h 148"/>
                      <a:gd name="T8" fmla="*/ 1 w 166"/>
                      <a:gd name="T9" fmla="*/ 1 h 148"/>
                      <a:gd name="T10" fmla="*/ 1 w 166"/>
                      <a:gd name="T11" fmla="*/ 1 h 148"/>
                      <a:gd name="T12" fmla="*/ 1 w 166"/>
                      <a:gd name="T13" fmla="*/ 1 h 148"/>
                      <a:gd name="T14" fmla="*/ 1 w 166"/>
                      <a:gd name="T15" fmla="*/ 1 h 148"/>
                      <a:gd name="T16" fmla="*/ 1 w 166"/>
                      <a:gd name="T17" fmla="*/ 1 h 148"/>
                      <a:gd name="T18" fmla="*/ 1 w 166"/>
                      <a:gd name="T19" fmla="*/ 1 h 148"/>
                      <a:gd name="T20" fmla="*/ 1 w 166"/>
                      <a:gd name="T21" fmla="*/ 1 h 148"/>
                      <a:gd name="T22" fmla="*/ 1 w 166"/>
                      <a:gd name="T23" fmla="*/ 1 h 148"/>
                      <a:gd name="T24" fmla="*/ 3 w 166"/>
                      <a:gd name="T25" fmla="*/ 1 h 148"/>
                      <a:gd name="T26" fmla="*/ 3 w 166"/>
                      <a:gd name="T27" fmla="*/ 1 h 148"/>
                      <a:gd name="T28" fmla="*/ 3 w 166"/>
                      <a:gd name="T29" fmla="*/ 1 h 148"/>
                      <a:gd name="T30" fmla="*/ 1 w 166"/>
                      <a:gd name="T31" fmla="*/ 1 h 148"/>
                      <a:gd name="T32" fmla="*/ 1 w 166"/>
                      <a:gd name="T33" fmla="*/ 2 h 148"/>
                      <a:gd name="T34" fmla="*/ 3 w 166"/>
                      <a:gd name="T35" fmla="*/ 2 h 148"/>
                      <a:gd name="T36" fmla="*/ 3 w 166"/>
                      <a:gd name="T37" fmla="*/ 1 h 148"/>
                      <a:gd name="T38" fmla="*/ 3 w 166"/>
                      <a:gd name="T39" fmla="*/ 1 h 148"/>
                      <a:gd name="T40" fmla="*/ 3 w 166"/>
                      <a:gd name="T41" fmla="*/ 1 h 148"/>
                      <a:gd name="T42" fmla="*/ 3 w 166"/>
                      <a:gd name="T43" fmla="*/ 1 h 148"/>
                      <a:gd name="T44" fmla="*/ 3 w 166"/>
                      <a:gd name="T45" fmla="*/ 1 h 148"/>
                      <a:gd name="T46" fmla="*/ 3 w 166"/>
                      <a:gd name="T47" fmla="*/ 1 h 148"/>
                      <a:gd name="T48" fmla="*/ 3 w 166"/>
                      <a:gd name="T49" fmla="*/ 1 h 148"/>
                      <a:gd name="T50" fmla="*/ 3 w 166"/>
                      <a:gd name="T51" fmla="*/ 1 h 148"/>
                      <a:gd name="T52" fmla="*/ 3 w 166"/>
                      <a:gd name="T53" fmla="*/ 1 h 148"/>
                      <a:gd name="T54" fmla="*/ 3 w 166"/>
                      <a:gd name="T55" fmla="*/ 1 h 148"/>
                      <a:gd name="T56" fmla="*/ 3 w 166"/>
                      <a:gd name="T57" fmla="*/ 1 h 148"/>
                      <a:gd name="T58" fmla="*/ 1 w 166"/>
                      <a:gd name="T59" fmla="*/ 0 h 148"/>
                      <a:gd name="T60" fmla="*/ 1 w 166"/>
                      <a:gd name="T61" fmla="*/ 0 h 148"/>
                      <a:gd name="T62" fmla="*/ 1 w 166"/>
                      <a:gd name="T63" fmla="*/ 1 h 148"/>
                      <a:gd name="T64" fmla="*/ 1 w 166"/>
                      <a:gd name="T65" fmla="*/ 1 h 148"/>
                      <a:gd name="T66" fmla="*/ 1 w 166"/>
                      <a:gd name="T67" fmla="*/ 1 h 148"/>
                      <a:gd name="T68" fmla="*/ 1 w 166"/>
                      <a:gd name="T69" fmla="*/ 1 h 148"/>
                      <a:gd name="T70" fmla="*/ 1 w 166"/>
                      <a:gd name="T71" fmla="*/ 1 h 148"/>
                      <a:gd name="T72" fmla="*/ 1 w 166"/>
                      <a:gd name="T73" fmla="*/ 1 h 148"/>
                      <a:gd name="T74" fmla="*/ 1 w 166"/>
                      <a:gd name="T75" fmla="*/ 1 h 148"/>
                      <a:gd name="T76" fmla="*/ 1 w 166"/>
                      <a:gd name="T77" fmla="*/ 1 h 148"/>
                      <a:gd name="T78" fmla="*/ 1 w 166"/>
                      <a:gd name="T79" fmla="*/ 1 h 148"/>
                      <a:gd name="T80" fmla="*/ 1 w 166"/>
                      <a:gd name="T81" fmla="*/ 1 h 148"/>
                      <a:gd name="T82" fmla="*/ 0 w 166"/>
                      <a:gd name="T83" fmla="*/ 1 h 148"/>
                      <a:gd name="T84" fmla="*/ 1 w 166"/>
                      <a:gd name="T85" fmla="*/ 1 h 148"/>
                      <a:gd name="T86" fmla="*/ 1 w 166"/>
                      <a:gd name="T87" fmla="*/ 1 h 148"/>
                      <a:gd name="T88" fmla="*/ 1 w 166"/>
                      <a:gd name="T89" fmla="*/ 1 h 148"/>
                      <a:gd name="T90" fmla="*/ 1 w 166"/>
                      <a:gd name="T91" fmla="*/ 1 h 148"/>
                      <a:gd name="T92" fmla="*/ 1 w 166"/>
                      <a:gd name="T93" fmla="*/ 2 h 148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166"/>
                      <a:gd name="T142" fmla="*/ 0 h 148"/>
                      <a:gd name="T143" fmla="*/ 166 w 166"/>
                      <a:gd name="T144" fmla="*/ 148 h 148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166" h="148">
                        <a:moveTo>
                          <a:pt x="70" y="129"/>
                        </a:moveTo>
                        <a:lnTo>
                          <a:pt x="68" y="113"/>
                        </a:lnTo>
                        <a:lnTo>
                          <a:pt x="66" y="94"/>
                        </a:lnTo>
                        <a:lnTo>
                          <a:pt x="64" y="77"/>
                        </a:lnTo>
                        <a:lnTo>
                          <a:pt x="60" y="66"/>
                        </a:lnTo>
                        <a:lnTo>
                          <a:pt x="63" y="63"/>
                        </a:lnTo>
                        <a:lnTo>
                          <a:pt x="68" y="56"/>
                        </a:lnTo>
                        <a:lnTo>
                          <a:pt x="78" y="48"/>
                        </a:lnTo>
                        <a:lnTo>
                          <a:pt x="88" y="40"/>
                        </a:lnTo>
                        <a:lnTo>
                          <a:pt x="101" y="34"/>
                        </a:lnTo>
                        <a:lnTo>
                          <a:pt x="112" y="31"/>
                        </a:lnTo>
                        <a:lnTo>
                          <a:pt x="124" y="33"/>
                        </a:lnTo>
                        <a:lnTo>
                          <a:pt x="134" y="41"/>
                        </a:lnTo>
                        <a:lnTo>
                          <a:pt x="134" y="52"/>
                        </a:lnTo>
                        <a:lnTo>
                          <a:pt x="132" y="75"/>
                        </a:lnTo>
                        <a:lnTo>
                          <a:pt x="126" y="106"/>
                        </a:lnTo>
                        <a:lnTo>
                          <a:pt x="119" y="140"/>
                        </a:lnTo>
                        <a:lnTo>
                          <a:pt x="154" y="148"/>
                        </a:lnTo>
                        <a:lnTo>
                          <a:pt x="157" y="127"/>
                        </a:lnTo>
                        <a:lnTo>
                          <a:pt x="161" y="100"/>
                        </a:lnTo>
                        <a:lnTo>
                          <a:pt x="163" y="72"/>
                        </a:lnTo>
                        <a:lnTo>
                          <a:pt x="165" y="48"/>
                        </a:lnTo>
                        <a:lnTo>
                          <a:pt x="166" y="36"/>
                        </a:lnTo>
                        <a:lnTo>
                          <a:pt x="163" y="24"/>
                        </a:lnTo>
                        <a:lnTo>
                          <a:pt x="158" y="15"/>
                        </a:lnTo>
                        <a:lnTo>
                          <a:pt x="150" y="8"/>
                        </a:lnTo>
                        <a:lnTo>
                          <a:pt x="146" y="6"/>
                        </a:lnTo>
                        <a:lnTo>
                          <a:pt x="140" y="3"/>
                        </a:lnTo>
                        <a:lnTo>
                          <a:pt x="134" y="1"/>
                        </a:lnTo>
                        <a:lnTo>
                          <a:pt x="127" y="0"/>
                        </a:lnTo>
                        <a:lnTo>
                          <a:pt x="120" y="0"/>
                        </a:lnTo>
                        <a:lnTo>
                          <a:pt x="114" y="1"/>
                        </a:lnTo>
                        <a:lnTo>
                          <a:pt x="106" y="1"/>
                        </a:lnTo>
                        <a:lnTo>
                          <a:pt x="99" y="3"/>
                        </a:lnTo>
                        <a:lnTo>
                          <a:pt x="76" y="11"/>
                        </a:lnTo>
                        <a:lnTo>
                          <a:pt x="57" y="18"/>
                        </a:lnTo>
                        <a:lnTo>
                          <a:pt x="40" y="26"/>
                        </a:lnTo>
                        <a:lnTo>
                          <a:pt x="26" y="33"/>
                        </a:lnTo>
                        <a:lnTo>
                          <a:pt x="14" y="40"/>
                        </a:lnTo>
                        <a:lnTo>
                          <a:pt x="6" y="45"/>
                        </a:lnTo>
                        <a:lnTo>
                          <a:pt x="2" y="48"/>
                        </a:lnTo>
                        <a:lnTo>
                          <a:pt x="0" y="49"/>
                        </a:lnTo>
                        <a:lnTo>
                          <a:pt x="4" y="56"/>
                        </a:lnTo>
                        <a:lnTo>
                          <a:pt x="12" y="74"/>
                        </a:lnTo>
                        <a:lnTo>
                          <a:pt x="22" y="98"/>
                        </a:lnTo>
                        <a:lnTo>
                          <a:pt x="32" y="123"/>
                        </a:lnTo>
                        <a:lnTo>
                          <a:pt x="70" y="12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950" name="Freeform 1230"/>
                  <p:cNvSpPr>
                    <a:spLocks/>
                  </p:cNvSpPr>
                  <p:nvPr/>
                </p:nvSpPr>
                <p:spPr bwMode="auto">
                  <a:xfrm>
                    <a:off x="3121" y="1763"/>
                    <a:ext cx="65" cy="117"/>
                  </a:xfrm>
                  <a:custGeom>
                    <a:avLst/>
                    <a:gdLst>
                      <a:gd name="T0" fmla="*/ 2 w 131"/>
                      <a:gd name="T1" fmla="*/ 1 h 233"/>
                      <a:gd name="T2" fmla="*/ 1 w 131"/>
                      <a:gd name="T3" fmla="*/ 1 h 233"/>
                      <a:gd name="T4" fmla="*/ 1 w 131"/>
                      <a:gd name="T5" fmla="*/ 2 h 233"/>
                      <a:gd name="T6" fmla="*/ 1 w 131"/>
                      <a:gd name="T7" fmla="*/ 3 h 233"/>
                      <a:gd name="T8" fmla="*/ 0 w 131"/>
                      <a:gd name="T9" fmla="*/ 3 h 233"/>
                      <a:gd name="T10" fmla="*/ 0 w 131"/>
                      <a:gd name="T11" fmla="*/ 4 h 233"/>
                      <a:gd name="T12" fmla="*/ 0 w 131"/>
                      <a:gd name="T13" fmla="*/ 4 h 233"/>
                      <a:gd name="T14" fmla="*/ 0 w 131"/>
                      <a:gd name="T15" fmla="*/ 4 h 233"/>
                      <a:gd name="T16" fmla="*/ 0 w 131"/>
                      <a:gd name="T17" fmla="*/ 4 h 233"/>
                      <a:gd name="T18" fmla="*/ 0 w 131"/>
                      <a:gd name="T19" fmla="*/ 4 h 233"/>
                      <a:gd name="T20" fmla="*/ 0 w 131"/>
                      <a:gd name="T21" fmla="*/ 3 h 233"/>
                      <a:gd name="T22" fmla="*/ 0 w 131"/>
                      <a:gd name="T23" fmla="*/ 3 h 233"/>
                      <a:gd name="T24" fmla="*/ 0 w 131"/>
                      <a:gd name="T25" fmla="*/ 2 h 233"/>
                      <a:gd name="T26" fmla="*/ 1 w 131"/>
                      <a:gd name="T27" fmla="*/ 2 h 233"/>
                      <a:gd name="T28" fmla="*/ 1 w 131"/>
                      <a:gd name="T29" fmla="*/ 1 h 233"/>
                      <a:gd name="T30" fmla="*/ 1 w 131"/>
                      <a:gd name="T31" fmla="*/ 1 h 233"/>
                      <a:gd name="T32" fmla="*/ 1 w 131"/>
                      <a:gd name="T33" fmla="*/ 0 h 233"/>
                      <a:gd name="T34" fmla="*/ 2 w 131"/>
                      <a:gd name="T35" fmla="*/ 1 h 233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31"/>
                      <a:gd name="T55" fmla="*/ 0 h 233"/>
                      <a:gd name="T56" fmla="*/ 131 w 131"/>
                      <a:gd name="T57" fmla="*/ 233 h 233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31" h="233">
                        <a:moveTo>
                          <a:pt x="131" y="8"/>
                        </a:moveTo>
                        <a:lnTo>
                          <a:pt x="113" y="58"/>
                        </a:lnTo>
                        <a:lnTo>
                          <a:pt x="93" y="103"/>
                        </a:lnTo>
                        <a:lnTo>
                          <a:pt x="71" y="141"/>
                        </a:lnTo>
                        <a:lnTo>
                          <a:pt x="50" y="173"/>
                        </a:lnTo>
                        <a:lnTo>
                          <a:pt x="30" y="199"/>
                        </a:lnTo>
                        <a:lnTo>
                          <a:pt x="15" y="218"/>
                        </a:lnTo>
                        <a:lnTo>
                          <a:pt x="4" y="230"/>
                        </a:lnTo>
                        <a:lnTo>
                          <a:pt x="0" y="233"/>
                        </a:lnTo>
                        <a:lnTo>
                          <a:pt x="18" y="202"/>
                        </a:lnTo>
                        <a:lnTo>
                          <a:pt x="33" y="170"/>
                        </a:lnTo>
                        <a:lnTo>
                          <a:pt x="48" y="139"/>
                        </a:lnTo>
                        <a:lnTo>
                          <a:pt x="60" y="108"/>
                        </a:lnTo>
                        <a:lnTo>
                          <a:pt x="71" y="78"/>
                        </a:lnTo>
                        <a:lnTo>
                          <a:pt x="81" y="49"/>
                        </a:lnTo>
                        <a:lnTo>
                          <a:pt x="89" y="23"/>
                        </a:lnTo>
                        <a:lnTo>
                          <a:pt x="96" y="0"/>
                        </a:lnTo>
                        <a:lnTo>
                          <a:pt x="131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951" name="Freeform 1231"/>
                  <p:cNvSpPr>
                    <a:spLocks/>
                  </p:cNvSpPr>
                  <p:nvPr/>
                </p:nvSpPr>
                <p:spPr bwMode="auto">
                  <a:xfrm>
                    <a:off x="2972" y="1900"/>
                    <a:ext cx="244" cy="307"/>
                  </a:xfrm>
                  <a:custGeom>
                    <a:avLst/>
                    <a:gdLst>
                      <a:gd name="T0" fmla="*/ 6 w 488"/>
                      <a:gd name="T1" fmla="*/ 4 h 615"/>
                      <a:gd name="T2" fmla="*/ 7 w 488"/>
                      <a:gd name="T3" fmla="*/ 5 h 615"/>
                      <a:gd name="T4" fmla="*/ 7 w 488"/>
                      <a:gd name="T5" fmla="*/ 5 h 615"/>
                      <a:gd name="T6" fmla="*/ 7 w 488"/>
                      <a:gd name="T7" fmla="*/ 6 h 615"/>
                      <a:gd name="T8" fmla="*/ 8 w 488"/>
                      <a:gd name="T9" fmla="*/ 6 h 615"/>
                      <a:gd name="T10" fmla="*/ 8 w 488"/>
                      <a:gd name="T11" fmla="*/ 7 h 615"/>
                      <a:gd name="T12" fmla="*/ 8 w 488"/>
                      <a:gd name="T13" fmla="*/ 7 h 615"/>
                      <a:gd name="T14" fmla="*/ 8 w 488"/>
                      <a:gd name="T15" fmla="*/ 7 h 615"/>
                      <a:gd name="T16" fmla="*/ 8 w 488"/>
                      <a:gd name="T17" fmla="*/ 7 h 615"/>
                      <a:gd name="T18" fmla="*/ 7 w 488"/>
                      <a:gd name="T19" fmla="*/ 6 h 615"/>
                      <a:gd name="T20" fmla="*/ 7 w 488"/>
                      <a:gd name="T21" fmla="*/ 5 h 615"/>
                      <a:gd name="T22" fmla="*/ 6 w 488"/>
                      <a:gd name="T23" fmla="*/ 5 h 615"/>
                      <a:gd name="T24" fmla="*/ 5 w 488"/>
                      <a:gd name="T25" fmla="*/ 4 h 615"/>
                      <a:gd name="T26" fmla="*/ 5 w 488"/>
                      <a:gd name="T27" fmla="*/ 4 h 615"/>
                      <a:gd name="T28" fmla="*/ 5 w 488"/>
                      <a:gd name="T29" fmla="*/ 3 h 615"/>
                      <a:gd name="T30" fmla="*/ 4 w 488"/>
                      <a:gd name="T31" fmla="*/ 3 h 615"/>
                      <a:gd name="T32" fmla="*/ 4 w 488"/>
                      <a:gd name="T33" fmla="*/ 3 h 615"/>
                      <a:gd name="T34" fmla="*/ 4 w 488"/>
                      <a:gd name="T35" fmla="*/ 3 h 615"/>
                      <a:gd name="T36" fmla="*/ 4 w 488"/>
                      <a:gd name="T37" fmla="*/ 4 h 615"/>
                      <a:gd name="T38" fmla="*/ 3 w 488"/>
                      <a:gd name="T39" fmla="*/ 4 h 615"/>
                      <a:gd name="T40" fmla="*/ 3 w 488"/>
                      <a:gd name="T41" fmla="*/ 5 h 615"/>
                      <a:gd name="T42" fmla="*/ 2 w 488"/>
                      <a:gd name="T43" fmla="*/ 7 h 615"/>
                      <a:gd name="T44" fmla="*/ 1 w 488"/>
                      <a:gd name="T45" fmla="*/ 8 h 615"/>
                      <a:gd name="T46" fmla="*/ 1 w 488"/>
                      <a:gd name="T47" fmla="*/ 9 h 615"/>
                      <a:gd name="T48" fmla="*/ 1 w 488"/>
                      <a:gd name="T49" fmla="*/ 8 h 615"/>
                      <a:gd name="T50" fmla="*/ 1 w 488"/>
                      <a:gd name="T51" fmla="*/ 7 h 615"/>
                      <a:gd name="T52" fmla="*/ 2 w 488"/>
                      <a:gd name="T53" fmla="*/ 6 h 615"/>
                      <a:gd name="T54" fmla="*/ 2 w 488"/>
                      <a:gd name="T55" fmla="*/ 5 h 615"/>
                      <a:gd name="T56" fmla="*/ 3 w 488"/>
                      <a:gd name="T57" fmla="*/ 4 h 615"/>
                      <a:gd name="T58" fmla="*/ 4 w 488"/>
                      <a:gd name="T59" fmla="*/ 3 h 615"/>
                      <a:gd name="T60" fmla="*/ 4 w 488"/>
                      <a:gd name="T61" fmla="*/ 1 h 615"/>
                      <a:gd name="T62" fmla="*/ 4 w 488"/>
                      <a:gd name="T63" fmla="*/ 0 h 615"/>
                      <a:gd name="T64" fmla="*/ 5 w 488"/>
                      <a:gd name="T65" fmla="*/ 0 h 615"/>
                      <a:gd name="T66" fmla="*/ 5 w 488"/>
                      <a:gd name="T67" fmla="*/ 0 h 615"/>
                      <a:gd name="T68" fmla="*/ 5 w 488"/>
                      <a:gd name="T69" fmla="*/ 1 h 615"/>
                      <a:gd name="T70" fmla="*/ 5 w 488"/>
                      <a:gd name="T71" fmla="*/ 2 h 615"/>
                      <a:gd name="T72" fmla="*/ 5 w 488"/>
                      <a:gd name="T73" fmla="*/ 3 h 615"/>
                      <a:gd name="T74" fmla="*/ 5 w 488"/>
                      <a:gd name="T75" fmla="*/ 3 h 615"/>
                      <a:gd name="T76" fmla="*/ 6 w 488"/>
                      <a:gd name="T77" fmla="*/ 4 h 615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w 488"/>
                      <a:gd name="T118" fmla="*/ 0 h 615"/>
                      <a:gd name="T119" fmla="*/ 488 w 488"/>
                      <a:gd name="T120" fmla="*/ 615 h 615"/>
                    </a:gdLst>
                    <a:ahLst/>
                    <a:cxnLst>
                      <a:cxn ang="T78">
                        <a:pos x="T0" y="T1"/>
                      </a:cxn>
                      <a:cxn ang="T79">
                        <a:pos x="T2" y="T3"/>
                      </a:cxn>
                      <a:cxn ang="T80">
                        <a:pos x="T4" y="T5"/>
                      </a:cxn>
                      <a:cxn ang="T81">
                        <a:pos x="T6" y="T7"/>
                      </a:cxn>
                      <a:cxn ang="T82">
                        <a:pos x="T8" y="T9"/>
                      </a:cxn>
                      <a:cxn ang="T83">
                        <a:pos x="T10" y="T11"/>
                      </a:cxn>
                      <a:cxn ang="T84">
                        <a:pos x="T12" y="T13"/>
                      </a:cxn>
                      <a:cxn ang="T85">
                        <a:pos x="T14" y="T15"/>
                      </a:cxn>
                      <a:cxn ang="T86">
                        <a:pos x="T16" y="T17"/>
                      </a:cxn>
                      <a:cxn ang="T87">
                        <a:pos x="T18" y="T19"/>
                      </a:cxn>
                      <a:cxn ang="T88">
                        <a:pos x="T20" y="T21"/>
                      </a:cxn>
                      <a:cxn ang="T89">
                        <a:pos x="T22" y="T23"/>
                      </a:cxn>
                      <a:cxn ang="T90">
                        <a:pos x="T24" y="T25"/>
                      </a:cxn>
                      <a:cxn ang="T91">
                        <a:pos x="T26" y="T27"/>
                      </a:cxn>
                      <a:cxn ang="T92">
                        <a:pos x="T28" y="T29"/>
                      </a:cxn>
                      <a:cxn ang="T93">
                        <a:pos x="T30" y="T31"/>
                      </a:cxn>
                      <a:cxn ang="T94">
                        <a:pos x="T32" y="T33"/>
                      </a:cxn>
                      <a:cxn ang="T95">
                        <a:pos x="T34" y="T35"/>
                      </a:cxn>
                      <a:cxn ang="T96">
                        <a:pos x="T36" y="T37"/>
                      </a:cxn>
                      <a:cxn ang="T97">
                        <a:pos x="T38" y="T39"/>
                      </a:cxn>
                      <a:cxn ang="T98">
                        <a:pos x="T40" y="T41"/>
                      </a:cxn>
                      <a:cxn ang="T99">
                        <a:pos x="T42" y="T43"/>
                      </a:cxn>
                      <a:cxn ang="T100">
                        <a:pos x="T44" y="T45"/>
                      </a:cxn>
                      <a:cxn ang="T101">
                        <a:pos x="T46" y="T47"/>
                      </a:cxn>
                      <a:cxn ang="T102">
                        <a:pos x="T48" y="T49"/>
                      </a:cxn>
                      <a:cxn ang="T103">
                        <a:pos x="T50" y="T51"/>
                      </a:cxn>
                      <a:cxn ang="T104">
                        <a:pos x="T52" y="T53"/>
                      </a:cxn>
                      <a:cxn ang="T105">
                        <a:pos x="T54" y="T55"/>
                      </a:cxn>
                      <a:cxn ang="T106">
                        <a:pos x="T56" y="T57"/>
                      </a:cxn>
                      <a:cxn ang="T107">
                        <a:pos x="T58" y="T59"/>
                      </a:cxn>
                      <a:cxn ang="T108">
                        <a:pos x="T60" y="T61"/>
                      </a:cxn>
                      <a:cxn ang="T109">
                        <a:pos x="T62" y="T63"/>
                      </a:cxn>
                      <a:cxn ang="T110">
                        <a:pos x="T64" y="T65"/>
                      </a:cxn>
                      <a:cxn ang="T111">
                        <a:pos x="T66" y="T67"/>
                      </a:cxn>
                      <a:cxn ang="T112">
                        <a:pos x="T68" y="T69"/>
                      </a:cxn>
                      <a:cxn ang="T113">
                        <a:pos x="T70" y="T71"/>
                      </a:cxn>
                      <a:cxn ang="T114">
                        <a:pos x="T72" y="T73"/>
                      </a:cxn>
                      <a:cxn ang="T115">
                        <a:pos x="T74" y="T75"/>
                      </a:cxn>
                      <a:cxn ang="T116">
                        <a:pos x="T76" y="T77"/>
                      </a:cxn>
                    </a:cxnLst>
                    <a:rect l="T117" t="T118" r="T119" b="T120"/>
                    <a:pathLst>
                      <a:path w="488" h="615">
                        <a:moveTo>
                          <a:pt x="329" y="287"/>
                        </a:moveTo>
                        <a:lnTo>
                          <a:pt x="349" y="306"/>
                        </a:lnTo>
                        <a:lnTo>
                          <a:pt x="369" y="323"/>
                        </a:lnTo>
                        <a:lnTo>
                          <a:pt x="386" y="339"/>
                        </a:lnTo>
                        <a:lnTo>
                          <a:pt x="401" y="355"/>
                        </a:lnTo>
                        <a:lnTo>
                          <a:pt x="415" y="369"/>
                        </a:lnTo>
                        <a:lnTo>
                          <a:pt x="428" y="383"/>
                        </a:lnTo>
                        <a:lnTo>
                          <a:pt x="439" y="394"/>
                        </a:lnTo>
                        <a:lnTo>
                          <a:pt x="448" y="406"/>
                        </a:lnTo>
                        <a:lnTo>
                          <a:pt x="462" y="423"/>
                        </a:lnTo>
                        <a:lnTo>
                          <a:pt x="471" y="438"/>
                        </a:lnTo>
                        <a:lnTo>
                          <a:pt x="478" y="451"/>
                        </a:lnTo>
                        <a:lnTo>
                          <a:pt x="483" y="461"/>
                        </a:lnTo>
                        <a:lnTo>
                          <a:pt x="485" y="469"/>
                        </a:lnTo>
                        <a:lnTo>
                          <a:pt x="488" y="474"/>
                        </a:lnTo>
                        <a:lnTo>
                          <a:pt x="488" y="477"/>
                        </a:lnTo>
                        <a:lnTo>
                          <a:pt x="488" y="478"/>
                        </a:lnTo>
                        <a:lnTo>
                          <a:pt x="473" y="455"/>
                        </a:lnTo>
                        <a:lnTo>
                          <a:pt x="455" y="433"/>
                        </a:lnTo>
                        <a:lnTo>
                          <a:pt x="437" y="413"/>
                        </a:lnTo>
                        <a:lnTo>
                          <a:pt x="417" y="392"/>
                        </a:lnTo>
                        <a:lnTo>
                          <a:pt x="398" y="374"/>
                        </a:lnTo>
                        <a:lnTo>
                          <a:pt x="376" y="355"/>
                        </a:lnTo>
                        <a:lnTo>
                          <a:pt x="355" y="338"/>
                        </a:lnTo>
                        <a:lnTo>
                          <a:pt x="333" y="321"/>
                        </a:lnTo>
                        <a:lnTo>
                          <a:pt x="312" y="301"/>
                        </a:lnTo>
                        <a:lnTo>
                          <a:pt x="295" y="283"/>
                        </a:lnTo>
                        <a:lnTo>
                          <a:pt x="281" y="264"/>
                        </a:lnTo>
                        <a:lnTo>
                          <a:pt x="270" y="246"/>
                        </a:lnTo>
                        <a:lnTo>
                          <a:pt x="262" y="227"/>
                        </a:lnTo>
                        <a:lnTo>
                          <a:pt x="256" y="210"/>
                        </a:lnTo>
                        <a:lnTo>
                          <a:pt x="251" y="192"/>
                        </a:lnTo>
                        <a:lnTo>
                          <a:pt x="248" y="173"/>
                        </a:lnTo>
                        <a:lnTo>
                          <a:pt x="238" y="198"/>
                        </a:lnTo>
                        <a:lnTo>
                          <a:pt x="227" y="222"/>
                        </a:lnTo>
                        <a:lnTo>
                          <a:pt x="217" y="243"/>
                        </a:lnTo>
                        <a:lnTo>
                          <a:pt x="206" y="263"/>
                        </a:lnTo>
                        <a:lnTo>
                          <a:pt x="197" y="279"/>
                        </a:lnTo>
                        <a:lnTo>
                          <a:pt x="189" y="293"/>
                        </a:lnTo>
                        <a:lnTo>
                          <a:pt x="183" y="303"/>
                        </a:lnTo>
                        <a:lnTo>
                          <a:pt x="179" y="309"/>
                        </a:lnTo>
                        <a:lnTo>
                          <a:pt x="137" y="362"/>
                        </a:lnTo>
                        <a:lnTo>
                          <a:pt x="102" y="416"/>
                        </a:lnTo>
                        <a:lnTo>
                          <a:pt x="72" y="467"/>
                        </a:lnTo>
                        <a:lnTo>
                          <a:pt x="46" y="514"/>
                        </a:lnTo>
                        <a:lnTo>
                          <a:pt x="26" y="556"/>
                        </a:lnTo>
                        <a:lnTo>
                          <a:pt x="12" y="587"/>
                        </a:lnTo>
                        <a:lnTo>
                          <a:pt x="4" y="609"/>
                        </a:lnTo>
                        <a:lnTo>
                          <a:pt x="0" y="615"/>
                        </a:lnTo>
                        <a:lnTo>
                          <a:pt x="11" y="573"/>
                        </a:lnTo>
                        <a:lnTo>
                          <a:pt x="22" y="534"/>
                        </a:lnTo>
                        <a:lnTo>
                          <a:pt x="34" y="498"/>
                        </a:lnTo>
                        <a:lnTo>
                          <a:pt x="49" y="463"/>
                        </a:lnTo>
                        <a:lnTo>
                          <a:pt x="65" y="430"/>
                        </a:lnTo>
                        <a:lnTo>
                          <a:pt x="84" y="395"/>
                        </a:lnTo>
                        <a:lnTo>
                          <a:pt x="109" y="361"/>
                        </a:lnTo>
                        <a:lnTo>
                          <a:pt x="137" y="323"/>
                        </a:lnTo>
                        <a:lnTo>
                          <a:pt x="162" y="288"/>
                        </a:lnTo>
                        <a:lnTo>
                          <a:pt x="185" y="246"/>
                        </a:lnTo>
                        <a:lnTo>
                          <a:pt x="205" y="200"/>
                        </a:lnTo>
                        <a:lnTo>
                          <a:pt x="223" y="152"/>
                        </a:lnTo>
                        <a:lnTo>
                          <a:pt x="238" y="109"/>
                        </a:lnTo>
                        <a:lnTo>
                          <a:pt x="248" y="69"/>
                        </a:lnTo>
                        <a:lnTo>
                          <a:pt x="254" y="40"/>
                        </a:lnTo>
                        <a:lnTo>
                          <a:pt x="253" y="21"/>
                        </a:lnTo>
                        <a:lnTo>
                          <a:pt x="284" y="0"/>
                        </a:lnTo>
                        <a:lnTo>
                          <a:pt x="285" y="23"/>
                        </a:lnTo>
                        <a:lnTo>
                          <a:pt x="284" y="48"/>
                        </a:lnTo>
                        <a:lnTo>
                          <a:pt x="279" y="73"/>
                        </a:lnTo>
                        <a:lnTo>
                          <a:pt x="273" y="98"/>
                        </a:lnTo>
                        <a:lnTo>
                          <a:pt x="273" y="125"/>
                        </a:lnTo>
                        <a:lnTo>
                          <a:pt x="274" y="150"/>
                        </a:lnTo>
                        <a:lnTo>
                          <a:pt x="277" y="175"/>
                        </a:lnTo>
                        <a:lnTo>
                          <a:pt x="282" y="200"/>
                        </a:lnTo>
                        <a:lnTo>
                          <a:pt x="289" y="224"/>
                        </a:lnTo>
                        <a:lnTo>
                          <a:pt x="300" y="247"/>
                        </a:lnTo>
                        <a:lnTo>
                          <a:pt x="312" y="268"/>
                        </a:lnTo>
                        <a:lnTo>
                          <a:pt x="329" y="28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952" name="Freeform 1232"/>
                  <p:cNvSpPr>
                    <a:spLocks/>
                  </p:cNvSpPr>
                  <p:nvPr/>
                </p:nvSpPr>
                <p:spPr bwMode="auto">
                  <a:xfrm>
                    <a:off x="2844" y="1878"/>
                    <a:ext cx="234" cy="100"/>
                  </a:xfrm>
                  <a:custGeom>
                    <a:avLst/>
                    <a:gdLst>
                      <a:gd name="T0" fmla="*/ 7 w 468"/>
                      <a:gd name="T1" fmla="*/ 2 h 199"/>
                      <a:gd name="T2" fmla="*/ 7 w 468"/>
                      <a:gd name="T3" fmla="*/ 2 h 199"/>
                      <a:gd name="T4" fmla="*/ 7 w 468"/>
                      <a:gd name="T5" fmla="*/ 3 h 199"/>
                      <a:gd name="T6" fmla="*/ 7 w 468"/>
                      <a:gd name="T7" fmla="*/ 3 h 199"/>
                      <a:gd name="T8" fmla="*/ 7 w 468"/>
                      <a:gd name="T9" fmla="*/ 3 h 199"/>
                      <a:gd name="T10" fmla="*/ 6 w 468"/>
                      <a:gd name="T11" fmla="*/ 3 h 199"/>
                      <a:gd name="T12" fmla="*/ 6 w 468"/>
                      <a:gd name="T13" fmla="*/ 4 h 199"/>
                      <a:gd name="T14" fmla="*/ 6 w 468"/>
                      <a:gd name="T15" fmla="*/ 4 h 199"/>
                      <a:gd name="T16" fmla="*/ 5 w 468"/>
                      <a:gd name="T17" fmla="*/ 4 h 199"/>
                      <a:gd name="T18" fmla="*/ 4 w 468"/>
                      <a:gd name="T19" fmla="*/ 4 h 199"/>
                      <a:gd name="T20" fmla="*/ 4 w 468"/>
                      <a:gd name="T21" fmla="*/ 3 h 199"/>
                      <a:gd name="T22" fmla="*/ 3 w 468"/>
                      <a:gd name="T23" fmla="*/ 3 h 199"/>
                      <a:gd name="T24" fmla="*/ 3 w 468"/>
                      <a:gd name="T25" fmla="*/ 3 h 199"/>
                      <a:gd name="T26" fmla="*/ 3 w 468"/>
                      <a:gd name="T27" fmla="*/ 3 h 199"/>
                      <a:gd name="T28" fmla="*/ 2 w 468"/>
                      <a:gd name="T29" fmla="*/ 3 h 199"/>
                      <a:gd name="T30" fmla="*/ 2 w 468"/>
                      <a:gd name="T31" fmla="*/ 3 h 199"/>
                      <a:gd name="T32" fmla="*/ 1 w 468"/>
                      <a:gd name="T33" fmla="*/ 3 h 199"/>
                      <a:gd name="T34" fmla="*/ 1 w 468"/>
                      <a:gd name="T35" fmla="*/ 3 h 199"/>
                      <a:gd name="T36" fmla="*/ 0 w 468"/>
                      <a:gd name="T37" fmla="*/ 3 h 199"/>
                      <a:gd name="T38" fmla="*/ 1 w 468"/>
                      <a:gd name="T39" fmla="*/ 3 h 199"/>
                      <a:gd name="T40" fmla="*/ 1 w 468"/>
                      <a:gd name="T41" fmla="*/ 3 h 199"/>
                      <a:gd name="T42" fmla="*/ 1 w 468"/>
                      <a:gd name="T43" fmla="*/ 3 h 199"/>
                      <a:gd name="T44" fmla="*/ 1 w 468"/>
                      <a:gd name="T45" fmla="*/ 2 h 199"/>
                      <a:gd name="T46" fmla="*/ 2 w 468"/>
                      <a:gd name="T47" fmla="*/ 3 h 199"/>
                      <a:gd name="T48" fmla="*/ 3 w 468"/>
                      <a:gd name="T49" fmla="*/ 3 h 199"/>
                      <a:gd name="T50" fmla="*/ 3 w 468"/>
                      <a:gd name="T51" fmla="*/ 3 h 199"/>
                      <a:gd name="T52" fmla="*/ 4 w 468"/>
                      <a:gd name="T53" fmla="*/ 3 h 199"/>
                      <a:gd name="T54" fmla="*/ 5 w 468"/>
                      <a:gd name="T55" fmla="*/ 3 h 199"/>
                      <a:gd name="T56" fmla="*/ 6 w 468"/>
                      <a:gd name="T57" fmla="*/ 3 h 199"/>
                      <a:gd name="T58" fmla="*/ 6 w 468"/>
                      <a:gd name="T59" fmla="*/ 3 h 199"/>
                      <a:gd name="T60" fmla="*/ 7 w 468"/>
                      <a:gd name="T61" fmla="*/ 3 h 199"/>
                      <a:gd name="T62" fmla="*/ 7 w 468"/>
                      <a:gd name="T63" fmla="*/ 2 h 199"/>
                      <a:gd name="T64" fmla="*/ 6 w 468"/>
                      <a:gd name="T65" fmla="*/ 2 h 199"/>
                      <a:gd name="T66" fmla="*/ 6 w 468"/>
                      <a:gd name="T67" fmla="*/ 2 h 199"/>
                      <a:gd name="T68" fmla="*/ 6 w 468"/>
                      <a:gd name="T69" fmla="*/ 2 h 199"/>
                      <a:gd name="T70" fmla="*/ 6 w 468"/>
                      <a:gd name="T71" fmla="*/ 1 h 199"/>
                      <a:gd name="T72" fmla="*/ 6 w 468"/>
                      <a:gd name="T73" fmla="*/ 0 h 199"/>
                      <a:gd name="T74" fmla="*/ 6 w 468"/>
                      <a:gd name="T75" fmla="*/ 1 h 199"/>
                      <a:gd name="T76" fmla="*/ 6 w 468"/>
                      <a:gd name="T77" fmla="*/ 1 h 199"/>
                      <a:gd name="T78" fmla="*/ 7 w 468"/>
                      <a:gd name="T79" fmla="*/ 2 h 199"/>
                      <a:gd name="T80" fmla="*/ 7 w 468"/>
                      <a:gd name="T81" fmla="*/ 2 h 199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468"/>
                      <a:gd name="T124" fmla="*/ 0 h 199"/>
                      <a:gd name="T125" fmla="*/ 468 w 468"/>
                      <a:gd name="T126" fmla="*/ 199 h 199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468" h="199">
                        <a:moveTo>
                          <a:pt x="442" y="116"/>
                        </a:moveTo>
                        <a:lnTo>
                          <a:pt x="448" y="111"/>
                        </a:lnTo>
                        <a:lnTo>
                          <a:pt x="455" y="107"/>
                        </a:lnTo>
                        <a:lnTo>
                          <a:pt x="462" y="102"/>
                        </a:lnTo>
                        <a:lnTo>
                          <a:pt x="468" y="98"/>
                        </a:lnTo>
                        <a:lnTo>
                          <a:pt x="448" y="147"/>
                        </a:lnTo>
                        <a:lnTo>
                          <a:pt x="436" y="154"/>
                        </a:lnTo>
                        <a:lnTo>
                          <a:pt x="423" y="161"/>
                        </a:lnTo>
                        <a:lnTo>
                          <a:pt x="410" y="168"/>
                        </a:lnTo>
                        <a:lnTo>
                          <a:pt x="398" y="175"/>
                        </a:lnTo>
                        <a:lnTo>
                          <a:pt x="385" y="181"/>
                        </a:lnTo>
                        <a:lnTo>
                          <a:pt x="374" y="185"/>
                        </a:lnTo>
                        <a:lnTo>
                          <a:pt x="361" y="190"/>
                        </a:lnTo>
                        <a:lnTo>
                          <a:pt x="348" y="193"/>
                        </a:lnTo>
                        <a:lnTo>
                          <a:pt x="334" y="197"/>
                        </a:lnTo>
                        <a:lnTo>
                          <a:pt x="321" y="198"/>
                        </a:lnTo>
                        <a:lnTo>
                          <a:pt x="306" y="199"/>
                        </a:lnTo>
                        <a:lnTo>
                          <a:pt x="290" y="199"/>
                        </a:lnTo>
                        <a:lnTo>
                          <a:pt x="273" y="197"/>
                        </a:lnTo>
                        <a:lnTo>
                          <a:pt x="255" y="194"/>
                        </a:lnTo>
                        <a:lnTo>
                          <a:pt x="237" y="190"/>
                        </a:lnTo>
                        <a:lnTo>
                          <a:pt x="216" y="184"/>
                        </a:lnTo>
                        <a:lnTo>
                          <a:pt x="203" y="179"/>
                        </a:lnTo>
                        <a:lnTo>
                          <a:pt x="189" y="175"/>
                        </a:lnTo>
                        <a:lnTo>
                          <a:pt x="177" y="170"/>
                        </a:lnTo>
                        <a:lnTo>
                          <a:pt x="163" y="166"/>
                        </a:lnTo>
                        <a:lnTo>
                          <a:pt x="150" y="161"/>
                        </a:lnTo>
                        <a:lnTo>
                          <a:pt x="136" y="158"/>
                        </a:lnTo>
                        <a:lnTo>
                          <a:pt x="124" y="153"/>
                        </a:lnTo>
                        <a:lnTo>
                          <a:pt x="110" y="150"/>
                        </a:lnTo>
                        <a:lnTo>
                          <a:pt x="96" y="146"/>
                        </a:lnTo>
                        <a:lnTo>
                          <a:pt x="83" y="143"/>
                        </a:lnTo>
                        <a:lnTo>
                          <a:pt x="70" y="140"/>
                        </a:lnTo>
                        <a:lnTo>
                          <a:pt x="56" y="138"/>
                        </a:lnTo>
                        <a:lnTo>
                          <a:pt x="42" y="136"/>
                        </a:lnTo>
                        <a:lnTo>
                          <a:pt x="28" y="135"/>
                        </a:lnTo>
                        <a:lnTo>
                          <a:pt x="14" y="133"/>
                        </a:lnTo>
                        <a:lnTo>
                          <a:pt x="0" y="133"/>
                        </a:lnTo>
                        <a:lnTo>
                          <a:pt x="2" y="133"/>
                        </a:lnTo>
                        <a:lnTo>
                          <a:pt x="4" y="132"/>
                        </a:lnTo>
                        <a:lnTo>
                          <a:pt x="7" y="131"/>
                        </a:lnTo>
                        <a:lnTo>
                          <a:pt x="13" y="130"/>
                        </a:lnTo>
                        <a:lnTo>
                          <a:pt x="20" y="129"/>
                        </a:lnTo>
                        <a:lnTo>
                          <a:pt x="29" y="129"/>
                        </a:lnTo>
                        <a:lnTo>
                          <a:pt x="41" y="128"/>
                        </a:lnTo>
                        <a:lnTo>
                          <a:pt x="55" y="128"/>
                        </a:lnTo>
                        <a:lnTo>
                          <a:pt x="70" y="129"/>
                        </a:lnTo>
                        <a:lnTo>
                          <a:pt x="88" y="130"/>
                        </a:lnTo>
                        <a:lnTo>
                          <a:pt x="109" y="133"/>
                        </a:lnTo>
                        <a:lnTo>
                          <a:pt x="132" y="137"/>
                        </a:lnTo>
                        <a:lnTo>
                          <a:pt x="157" y="143"/>
                        </a:lnTo>
                        <a:lnTo>
                          <a:pt x="186" y="150"/>
                        </a:lnTo>
                        <a:lnTo>
                          <a:pt x="218" y="159"/>
                        </a:lnTo>
                        <a:lnTo>
                          <a:pt x="253" y="169"/>
                        </a:lnTo>
                        <a:lnTo>
                          <a:pt x="273" y="173"/>
                        </a:lnTo>
                        <a:lnTo>
                          <a:pt x="293" y="173"/>
                        </a:lnTo>
                        <a:lnTo>
                          <a:pt x="313" y="171"/>
                        </a:lnTo>
                        <a:lnTo>
                          <a:pt x="332" y="168"/>
                        </a:lnTo>
                        <a:lnTo>
                          <a:pt x="352" y="162"/>
                        </a:lnTo>
                        <a:lnTo>
                          <a:pt x="371" y="155"/>
                        </a:lnTo>
                        <a:lnTo>
                          <a:pt x="390" y="147"/>
                        </a:lnTo>
                        <a:lnTo>
                          <a:pt x="408" y="137"/>
                        </a:lnTo>
                        <a:lnTo>
                          <a:pt x="399" y="132"/>
                        </a:lnTo>
                        <a:lnTo>
                          <a:pt x="391" y="126"/>
                        </a:lnTo>
                        <a:lnTo>
                          <a:pt x="384" y="120"/>
                        </a:lnTo>
                        <a:lnTo>
                          <a:pt x="377" y="113"/>
                        </a:lnTo>
                        <a:lnTo>
                          <a:pt x="371" y="105"/>
                        </a:lnTo>
                        <a:lnTo>
                          <a:pt x="367" y="95"/>
                        </a:lnTo>
                        <a:lnTo>
                          <a:pt x="362" y="85"/>
                        </a:lnTo>
                        <a:lnTo>
                          <a:pt x="359" y="75"/>
                        </a:lnTo>
                        <a:lnTo>
                          <a:pt x="358" y="50"/>
                        </a:lnTo>
                        <a:lnTo>
                          <a:pt x="364" y="26"/>
                        </a:lnTo>
                        <a:lnTo>
                          <a:pt x="372" y="7"/>
                        </a:lnTo>
                        <a:lnTo>
                          <a:pt x="376" y="0"/>
                        </a:lnTo>
                        <a:lnTo>
                          <a:pt x="375" y="7"/>
                        </a:lnTo>
                        <a:lnTo>
                          <a:pt x="372" y="19"/>
                        </a:lnTo>
                        <a:lnTo>
                          <a:pt x="372" y="35"/>
                        </a:lnTo>
                        <a:lnTo>
                          <a:pt x="376" y="54"/>
                        </a:lnTo>
                        <a:lnTo>
                          <a:pt x="383" y="72"/>
                        </a:lnTo>
                        <a:lnTo>
                          <a:pt x="394" y="91"/>
                        </a:lnTo>
                        <a:lnTo>
                          <a:pt x="414" y="106"/>
                        </a:lnTo>
                        <a:lnTo>
                          <a:pt x="442" y="1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1934" name="Group 1233"/>
            <p:cNvGrpSpPr>
              <a:grpSpLocks/>
            </p:cNvGrpSpPr>
            <p:nvPr/>
          </p:nvGrpSpPr>
          <p:grpSpPr bwMode="auto">
            <a:xfrm rot="11051747" flipV="1">
              <a:off x="4464" y="2880"/>
              <a:ext cx="541" cy="608"/>
              <a:chOff x="3491" y="1693"/>
              <a:chExt cx="541" cy="608"/>
            </a:xfrm>
          </p:grpSpPr>
          <p:sp>
            <p:nvSpPr>
              <p:cNvPr id="31935" name="Freeform 1234"/>
              <p:cNvSpPr>
                <a:spLocks/>
              </p:cNvSpPr>
              <p:nvPr/>
            </p:nvSpPr>
            <p:spPr bwMode="auto">
              <a:xfrm>
                <a:off x="3809" y="1695"/>
                <a:ext cx="79" cy="206"/>
              </a:xfrm>
              <a:custGeom>
                <a:avLst/>
                <a:gdLst>
                  <a:gd name="T0" fmla="*/ 1 w 79"/>
                  <a:gd name="T1" fmla="*/ 197 h 206"/>
                  <a:gd name="T2" fmla="*/ 49 w 79"/>
                  <a:gd name="T3" fmla="*/ 73 h 206"/>
                  <a:gd name="T4" fmla="*/ 29 w 79"/>
                  <a:gd name="T5" fmla="*/ 57 h 206"/>
                  <a:gd name="T6" fmla="*/ 31 w 79"/>
                  <a:gd name="T7" fmla="*/ 33 h 206"/>
                  <a:gd name="T8" fmla="*/ 73 w 79"/>
                  <a:gd name="T9" fmla="*/ 9 h 206"/>
                  <a:gd name="T10" fmla="*/ 65 w 79"/>
                  <a:gd name="T11" fmla="*/ 85 h 206"/>
                  <a:gd name="T12" fmla="*/ 53 w 79"/>
                  <a:gd name="T13" fmla="*/ 125 h 206"/>
                  <a:gd name="T14" fmla="*/ 1 w 79"/>
                  <a:gd name="T15" fmla="*/ 197 h 2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9"/>
                  <a:gd name="T25" fmla="*/ 0 h 206"/>
                  <a:gd name="T26" fmla="*/ 79 w 79"/>
                  <a:gd name="T27" fmla="*/ 206 h 20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9" h="206">
                    <a:moveTo>
                      <a:pt x="1" y="197"/>
                    </a:moveTo>
                    <a:cubicBezTo>
                      <a:pt x="0" y="188"/>
                      <a:pt x="44" y="96"/>
                      <a:pt x="49" y="73"/>
                    </a:cubicBezTo>
                    <a:cubicBezTo>
                      <a:pt x="54" y="50"/>
                      <a:pt x="32" y="64"/>
                      <a:pt x="29" y="57"/>
                    </a:cubicBezTo>
                    <a:cubicBezTo>
                      <a:pt x="26" y="50"/>
                      <a:pt x="24" y="41"/>
                      <a:pt x="31" y="33"/>
                    </a:cubicBezTo>
                    <a:cubicBezTo>
                      <a:pt x="38" y="25"/>
                      <a:pt x="67" y="0"/>
                      <a:pt x="73" y="9"/>
                    </a:cubicBezTo>
                    <a:cubicBezTo>
                      <a:pt x="79" y="18"/>
                      <a:pt x="68" y="66"/>
                      <a:pt x="65" y="85"/>
                    </a:cubicBezTo>
                    <a:cubicBezTo>
                      <a:pt x="62" y="104"/>
                      <a:pt x="64" y="106"/>
                      <a:pt x="53" y="125"/>
                    </a:cubicBezTo>
                    <a:cubicBezTo>
                      <a:pt x="42" y="144"/>
                      <a:pt x="2" y="206"/>
                      <a:pt x="1" y="197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36" name="Freeform 1235"/>
              <p:cNvSpPr>
                <a:spLocks/>
              </p:cNvSpPr>
              <p:nvPr/>
            </p:nvSpPr>
            <p:spPr bwMode="auto">
              <a:xfrm>
                <a:off x="3512" y="1806"/>
                <a:ext cx="508" cy="447"/>
              </a:xfrm>
              <a:custGeom>
                <a:avLst/>
                <a:gdLst>
                  <a:gd name="T0" fmla="*/ 328 w 508"/>
                  <a:gd name="T1" fmla="*/ 66 h 447"/>
                  <a:gd name="T2" fmla="*/ 280 w 508"/>
                  <a:gd name="T3" fmla="*/ 66 h 447"/>
                  <a:gd name="T4" fmla="*/ 234 w 508"/>
                  <a:gd name="T5" fmla="*/ 2 h 447"/>
                  <a:gd name="T6" fmla="*/ 198 w 508"/>
                  <a:gd name="T7" fmla="*/ 78 h 447"/>
                  <a:gd name="T8" fmla="*/ 138 w 508"/>
                  <a:gd name="T9" fmla="*/ 82 h 447"/>
                  <a:gd name="T10" fmla="*/ 94 w 508"/>
                  <a:gd name="T11" fmla="*/ 46 h 447"/>
                  <a:gd name="T12" fmla="*/ 82 w 508"/>
                  <a:gd name="T13" fmla="*/ 30 h 447"/>
                  <a:gd name="T14" fmla="*/ 62 w 508"/>
                  <a:gd name="T15" fmla="*/ 78 h 447"/>
                  <a:gd name="T16" fmla="*/ 14 w 508"/>
                  <a:gd name="T17" fmla="*/ 126 h 447"/>
                  <a:gd name="T18" fmla="*/ 6 w 508"/>
                  <a:gd name="T19" fmla="*/ 130 h 447"/>
                  <a:gd name="T20" fmla="*/ 50 w 508"/>
                  <a:gd name="T21" fmla="*/ 182 h 447"/>
                  <a:gd name="T22" fmla="*/ 82 w 508"/>
                  <a:gd name="T23" fmla="*/ 238 h 447"/>
                  <a:gd name="T24" fmla="*/ 136 w 508"/>
                  <a:gd name="T25" fmla="*/ 210 h 447"/>
                  <a:gd name="T26" fmla="*/ 158 w 508"/>
                  <a:gd name="T27" fmla="*/ 282 h 447"/>
                  <a:gd name="T28" fmla="*/ 118 w 508"/>
                  <a:gd name="T29" fmla="*/ 366 h 447"/>
                  <a:gd name="T30" fmla="*/ 158 w 508"/>
                  <a:gd name="T31" fmla="*/ 390 h 447"/>
                  <a:gd name="T32" fmla="*/ 178 w 508"/>
                  <a:gd name="T33" fmla="*/ 442 h 447"/>
                  <a:gd name="T34" fmla="*/ 210 w 508"/>
                  <a:gd name="T35" fmla="*/ 422 h 447"/>
                  <a:gd name="T36" fmla="*/ 254 w 508"/>
                  <a:gd name="T37" fmla="*/ 426 h 447"/>
                  <a:gd name="T38" fmla="*/ 270 w 508"/>
                  <a:gd name="T39" fmla="*/ 378 h 447"/>
                  <a:gd name="T40" fmla="*/ 328 w 508"/>
                  <a:gd name="T41" fmla="*/ 306 h 447"/>
                  <a:gd name="T42" fmla="*/ 378 w 508"/>
                  <a:gd name="T43" fmla="*/ 374 h 447"/>
                  <a:gd name="T44" fmla="*/ 426 w 508"/>
                  <a:gd name="T45" fmla="*/ 354 h 447"/>
                  <a:gd name="T46" fmla="*/ 486 w 508"/>
                  <a:gd name="T47" fmla="*/ 362 h 447"/>
                  <a:gd name="T48" fmla="*/ 486 w 508"/>
                  <a:gd name="T49" fmla="*/ 314 h 447"/>
                  <a:gd name="T50" fmla="*/ 498 w 508"/>
                  <a:gd name="T51" fmla="*/ 254 h 447"/>
                  <a:gd name="T52" fmla="*/ 426 w 508"/>
                  <a:gd name="T53" fmla="*/ 218 h 447"/>
                  <a:gd name="T54" fmla="*/ 414 w 508"/>
                  <a:gd name="T55" fmla="*/ 154 h 447"/>
                  <a:gd name="T56" fmla="*/ 438 w 508"/>
                  <a:gd name="T57" fmla="*/ 106 h 447"/>
                  <a:gd name="T58" fmla="*/ 370 w 508"/>
                  <a:gd name="T59" fmla="*/ 98 h 447"/>
                  <a:gd name="T60" fmla="*/ 328 w 508"/>
                  <a:gd name="T61" fmla="*/ 66 h 44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08"/>
                  <a:gd name="T94" fmla="*/ 0 h 447"/>
                  <a:gd name="T95" fmla="*/ 508 w 508"/>
                  <a:gd name="T96" fmla="*/ 447 h 44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08" h="447">
                    <a:moveTo>
                      <a:pt x="328" y="66"/>
                    </a:moveTo>
                    <a:cubicBezTo>
                      <a:pt x="312" y="64"/>
                      <a:pt x="296" y="77"/>
                      <a:pt x="280" y="66"/>
                    </a:cubicBezTo>
                    <a:cubicBezTo>
                      <a:pt x="264" y="55"/>
                      <a:pt x="248" y="0"/>
                      <a:pt x="234" y="2"/>
                    </a:cubicBezTo>
                    <a:cubicBezTo>
                      <a:pt x="220" y="4"/>
                      <a:pt x="214" y="65"/>
                      <a:pt x="198" y="78"/>
                    </a:cubicBezTo>
                    <a:cubicBezTo>
                      <a:pt x="182" y="91"/>
                      <a:pt x="155" y="87"/>
                      <a:pt x="138" y="82"/>
                    </a:cubicBezTo>
                    <a:cubicBezTo>
                      <a:pt x="121" y="77"/>
                      <a:pt x="103" y="55"/>
                      <a:pt x="94" y="46"/>
                    </a:cubicBezTo>
                    <a:cubicBezTo>
                      <a:pt x="85" y="37"/>
                      <a:pt x="87" y="25"/>
                      <a:pt x="82" y="30"/>
                    </a:cubicBezTo>
                    <a:cubicBezTo>
                      <a:pt x="77" y="35"/>
                      <a:pt x="73" y="62"/>
                      <a:pt x="62" y="78"/>
                    </a:cubicBezTo>
                    <a:cubicBezTo>
                      <a:pt x="51" y="94"/>
                      <a:pt x="23" y="117"/>
                      <a:pt x="14" y="126"/>
                    </a:cubicBezTo>
                    <a:cubicBezTo>
                      <a:pt x="5" y="135"/>
                      <a:pt x="0" y="121"/>
                      <a:pt x="6" y="130"/>
                    </a:cubicBezTo>
                    <a:cubicBezTo>
                      <a:pt x="12" y="139"/>
                      <a:pt x="37" y="164"/>
                      <a:pt x="50" y="182"/>
                    </a:cubicBezTo>
                    <a:cubicBezTo>
                      <a:pt x="63" y="200"/>
                      <a:pt x="68" y="233"/>
                      <a:pt x="82" y="238"/>
                    </a:cubicBezTo>
                    <a:cubicBezTo>
                      <a:pt x="96" y="243"/>
                      <a:pt x="123" y="203"/>
                      <a:pt x="136" y="210"/>
                    </a:cubicBezTo>
                    <a:cubicBezTo>
                      <a:pt x="149" y="217"/>
                      <a:pt x="161" y="256"/>
                      <a:pt x="158" y="282"/>
                    </a:cubicBezTo>
                    <a:cubicBezTo>
                      <a:pt x="155" y="308"/>
                      <a:pt x="118" y="348"/>
                      <a:pt x="118" y="366"/>
                    </a:cubicBezTo>
                    <a:cubicBezTo>
                      <a:pt x="118" y="384"/>
                      <a:pt x="148" y="377"/>
                      <a:pt x="158" y="390"/>
                    </a:cubicBezTo>
                    <a:cubicBezTo>
                      <a:pt x="168" y="403"/>
                      <a:pt x="169" y="437"/>
                      <a:pt x="178" y="442"/>
                    </a:cubicBezTo>
                    <a:cubicBezTo>
                      <a:pt x="187" y="447"/>
                      <a:pt x="197" y="425"/>
                      <a:pt x="210" y="422"/>
                    </a:cubicBezTo>
                    <a:cubicBezTo>
                      <a:pt x="223" y="419"/>
                      <a:pt x="244" y="433"/>
                      <a:pt x="254" y="426"/>
                    </a:cubicBezTo>
                    <a:cubicBezTo>
                      <a:pt x="264" y="419"/>
                      <a:pt x="258" y="398"/>
                      <a:pt x="270" y="378"/>
                    </a:cubicBezTo>
                    <a:cubicBezTo>
                      <a:pt x="282" y="358"/>
                      <a:pt x="310" y="307"/>
                      <a:pt x="328" y="306"/>
                    </a:cubicBezTo>
                    <a:cubicBezTo>
                      <a:pt x="346" y="305"/>
                      <a:pt x="362" y="366"/>
                      <a:pt x="378" y="374"/>
                    </a:cubicBezTo>
                    <a:cubicBezTo>
                      <a:pt x="394" y="382"/>
                      <a:pt x="408" y="356"/>
                      <a:pt x="426" y="354"/>
                    </a:cubicBezTo>
                    <a:cubicBezTo>
                      <a:pt x="444" y="352"/>
                      <a:pt x="476" y="369"/>
                      <a:pt x="486" y="362"/>
                    </a:cubicBezTo>
                    <a:cubicBezTo>
                      <a:pt x="496" y="355"/>
                      <a:pt x="484" y="332"/>
                      <a:pt x="486" y="314"/>
                    </a:cubicBezTo>
                    <a:cubicBezTo>
                      <a:pt x="488" y="296"/>
                      <a:pt x="508" y="270"/>
                      <a:pt x="498" y="254"/>
                    </a:cubicBezTo>
                    <a:cubicBezTo>
                      <a:pt x="488" y="238"/>
                      <a:pt x="440" y="235"/>
                      <a:pt x="426" y="218"/>
                    </a:cubicBezTo>
                    <a:cubicBezTo>
                      <a:pt x="412" y="201"/>
                      <a:pt x="412" y="173"/>
                      <a:pt x="414" y="154"/>
                    </a:cubicBezTo>
                    <a:cubicBezTo>
                      <a:pt x="416" y="135"/>
                      <a:pt x="445" y="115"/>
                      <a:pt x="438" y="106"/>
                    </a:cubicBezTo>
                    <a:cubicBezTo>
                      <a:pt x="431" y="97"/>
                      <a:pt x="388" y="105"/>
                      <a:pt x="370" y="98"/>
                    </a:cubicBezTo>
                    <a:cubicBezTo>
                      <a:pt x="352" y="91"/>
                      <a:pt x="337" y="73"/>
                      <a:pt x="328" y="66"/>
                    </a:cubicBezTo>
                    <a:close/>
                  </a:path>
                </a:pathLst>
              </a:cu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1937" name="Group 1236"/>
              <p:cNvGrpSpPr>
                <a:grpSpLocks/>
              </p:cNvGrpSpPr>
              <p:nvPr/>
            </p:nvGrpSpPr>
            <p:grpSpPr bwMode="auto">
              <a:xfrm>
                <a:off x="3491" y="1693"/>
                <a:ext cx="541" cy="608"/>
                <a:chOff x="2773" y="1693"/>
                <a:chExt cx="541" cy="608"/>
              </a:xfrm>
            </p:grpSpPr>
            <p:sp>
              <p:nvSpPr>
                <p:cNvPr id="31938" name="Freeform 1237"/>
                <p:cNvSpPr>
                  <a:spLocks/>
                </p:cNvSpPr>
                <p:nvPr/>
              </p:nvSpPr>
              <p:spPr bwMode="auto">
                <a:xfrm>
                  <a:off x="2773" y="1755"/>
                  <a:ext cx="541" cy="546"/>
                </a:xfrm>
                <a:custGeom>
                  <a:avLst/>
                  <a:gdLst>
                    <a:gd name="T0" fmla="*/ 12 w 1080"/>
                    <a:gd name="T1" fmla="*/ 1 h 1092"/>
                    <a:gd name="T2" fmla="*/ 11 w 1080"/>
                    <a:gd name="T3" fmla="*/ 3 h 1092"/>
                    <a:gd name="T4" fmla="*/ 9 w 1080"/>
                    <a:gd name="T5" fmla="*/ 3 h 1092"/>
                    <a:gd name="T6" fmla="*/ 8 w 1080"/>
                    <a:gd name="T7" fmla="*/ 2 h 1092"/>
                    <a:gd name="T8" fmla="*/ 7 w 1080"/>
                    <a:gd name="T9" fmla="*/ 4 h 1092"/>
                    <a:gd name="T10" fmla="*/ 5 w 1080"/>
                    <a:gd name="T11" fmla="*/ 4 h 1092"/>
                    <a:gd name="T12" fmla="*/ 4 w 1080"/>
                    <a:gd name="T13" fmla="*/ 3 h 1092"/>
                    <a:gd name="T14" fmla="*/ 2 w 1080"/>
                    <a:gd name="T15" fmla="*/ 5 h 1092"/>
                    <a:gd name="T16" fmla="*/ 2 w 1080"/>
                    <a:gd name="T17" fmla="*/ 6 h 1092"/>
                    <a:gd name="T18" fmla="*/ 4 w 1080"/>
                    <a:gd name="T19" fmla="*/ 9 h 1092"/>
                    <a:gd name="T20" fmla="*/ 6 w 1080"/>
                    <a:gd name="T21" fmla="*/ 9 h 1092"/>
                    <a:gd name="T22" fmla="*/ 6 w 1080"/>
                    <a:gd name="T23" fmla="*/ 10 h 1092"/>
                    <a:gd name="T24" fmla="*/ 5 w 1080"/>
                    <a:gd name="T25" fmla="*/ 12 h 1092"/>
                    <a:gd name="T26" fmla="*/ 6 w 1080"/>
                    <a:gd name="T27" fmla="*/ 14 h 1092"/>
                    <a:gd name="T28" fmla="*/ 7 w 1080"/>
                    <a:gd name="T29" fmla="*/ 15 h 1092"/>
                    <a:gd name="T30" fmla="*/ 9 w 1080"/>
                    <a:gd name="T31" fmla="*/ 14 h 1092"/>
                    <a:gd name="T32" fmla="*/ 10 w 1080"/>
                    <a:gd name="T33" fmla="*/ 12 h 1092"/>
                    <a:gd name="T34" fmla="*/ 11 w 1080"/>
                    <a:gd name="T35" fmla="*/ 11 h 1092"/>
                    <a:gd name="T36" fmla="*/ 13 w 1080"/>
                    <a:gd name="T37" fmla="*/ 12 h 1092"/>
                    <a:gd name="T38" fmla="*/ 13 w 1080"/>
                    <a:gd name="T39" fmla="*/ 13 h 1092"/>
                    <a:gd name="T40" fmla="*/ 15 w 1080"/>
                    <a:gd name="T41" fmla="*/ 12 h 1092"/>
                    <a:gd name="T42" fmla="*/ 16 w 1080"/>
                    <a:gd name="T43" fmla="*/ 12 h 1092"/>
                    <a:gd name="T44" fmla="*/ 16 w 1080"/>
                    <a:gd name="T45" fmla="*/ 11 h 1092"/>
                    <a:gd name="T46" fmla="*/ 16 w 1080"/>
                    <a:gd name="T47" fmla="*/ 9 h 1092"/>
                    <a:gd name="T48" fmla="*/ 15 w 1080"/>
                    <a:gd name="T49" fmla="*/ 9 h 1092"/>
                    <a:gd name="T50" fmla="*/ 14 w 1080"/>
                    <a:gd name="T51" fmla="*/ 7 h 1092"/>
                    <a:gd name="T52" fmla="*/ 15 w 1080"/>
                    <a:gd name="T53" fmla="*/ 4 h 1092"/>
                    <a:gd name="T54" fmla="*/ 13 w 1080"/>
                    <a:gd name="T55" fmla="*/ 4 h 1092"/>
                    <a:gd name="T56" fmla="*/ 12 w 1080"/>
                    <a:gd name="T57" fmla="*/ 4 h 1092"/>
                    <a:gd name="T58" fmla="*/ 13 w 1080"/>
                    <a:gd name="T59" fmla="*/ 4 h 1092"/>
                    <a:gd name="T60" fmla="*/ 15 w 1080"/>
                    <a:gd name="T61" fmla="*/ 4 h 1092"/>
                    <a:gd name="T62" fmla="*/ 16 w 1080"/>
                    <a:gd name="T63" fmla="*/ 4 h 1092"/>
                    <a:gd name="T64" fmla="*/ 14 w 1080"/>
                    <a:gd name="T65" fmla="*/ 7 h 1092"/>
                    <a:gd name="T66" fmla="*/ 16 w 1080"/>
                    <a:gd name="T67" fmla="*/ 9 h 1092"/>
                    <a:gd name="T68" fmla="*/ 17 w 1080"/>
                    <a:gd name="T69" fmla="*/ 11 h 1092"/>
                    <a:gd name="T70" fmla="*/ 16 w 1080"/>
                    <a:gd name="T71" fmla="*/ 13 h 1092"/>
                    <a:gd name="T72" fmla="*/ 14 w 1080"/>
                    <a:gd name="T73" fmla="*/ 13 h 1092"/>
                    <a:gd name="T74" fmla="*/ 13 w 1080"/>
                    <a:gd name="T75" fmla="*/ 14 h 1092"/>
                    <a:gd name="T76" fmla="*/ 12 w 1080"/>
                    <a:gd name="T77" fmla="*/ 12 h 1092"/>
                    <a:gd name="T78" fmla="*/ 10 w 1080"/>
                    <a:gd name="T79" fmla="*/ 15 h 1092"/>
                    <a:gd name="T80" fmla="*/ 8 w 1080"/>
                    <a:gd name="T81" fmla="*/ 15 h 1092"/>
                    <a:gd name="T82" fmla="*/ 6 w 1080"/>
                    <a:gd name="T83" fmla="*/ 17 h 1092"/>
                    <a:gd name="T84" fmla="*/ 5 w 1080"/>
                    <a:gd name="T85" fmla="*/ 14 h 1092"/>
                    <a:gd name="T86" fmla="*/ 5 w 1080"/>
                    <a:gd name="T87" fmla="*/ 12 h 1092"/>
                    <a:gd name="T88" fmla="*/ 5 w 1080"/>
                    <a:gd name="T89" fmla="*/ 9 h 1092"/>
                    <a:gd name="T90" fmla="*/ 3 w 1080"/>
                    <a:gd name="T91" fmla="*/ 9 h 1092"/>
                    <a:gd name="T92" fmla="*/ 1 w 1080"/>
                    <a:gd name="T93" fmla="*/ 6 h 1092"/>
                    <a:gd name="T94" fmla="*/ 2 w 1080"/>
                    <a:gd name="T95" fmla="*/ 5 h 1092"/>
                    <a:gd name="T96" fmla="*/ 3 w 1080"/>
                    <a:gd name="T97" fmla="*/ 3 h 1092"/>
                    <a:gd name="T98" fmla="*/ 5 w 1080"/>
                    <a:gd name="T99" fmla="*/ 3 h 1092"/>
                    <a:gd name="T100" fmla="*/ 7 w 1080"/>
                    <a:gd name="T101" fmla="*/ 3 h 1092"/>
                    <a:gd name="T102" fmla="*/ 8 w 1080"/>
                    <a:gd name="T103" fmla="*/ 1 h 1092"/>
                    <a:gd name="T104" fmla="*/ 9 w 1080"/>
                    <a:gd name="T105" fmla="*/ 1 h 1092"/>
                    <a:gd name="T106" fmla="*/ 10 w 1080"/>
                    <a:gd name="T107" fmla="*/ 3 h 1092"/>
                    <a:gd name="T108" fmla="*/ 11 w 1080"/>
                    <a:gd name="T109" fmla="*/ 2 h 1092"/>
                    <a:gd name="T110" fmla="*/ 12 w 1080"/>
                    <a:gd name="T111" fmla="*/ 1 h 109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080"/>
                    <a:gd name="T169" fmla="*/ 0 h 1092"/>
                    <a:gd name="T170" fmla="*/ 1080 w 1080"/>
                    <a:gd name="T171" fmla="*/ 1092 h 1092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080" h="1092">
                      <a:moveTo>
                        <a:pt x="741" y="6"/>
                      </a:moveTo>
                      <a:lnTo>
                        <a:pt x="738" y="24"/>
                      </a:lnTo>
                      <a:lnTo>
                        <a:pt x="735" y="45"/>
                      </a:lnTo>
                      <a:lnTo>
                        <a:pt x="731" y="66"/>
                      </a:lnTo>
                      <a:lnTo>
                        <a:pt x="727" y="87"/>
                      </a:lnTo>
                      <a:lnTo>
                        <a:pt x="722" y="107"/>
                      </a:lnTo>
                      <a:lnTo>
                        <a:pt x="717" y="126"/>
                      </a:lnTo>
                      <a:lnTo>
                        <a:pt x="712" y="142"/>
                      </a:lnTo>
                      <a:lnTo>
                        <a:pt x="706" y="154"/>
                      </a:lnTo>
                      <a:lnTo>
                        <a:pt x="698" y="171"/>
                      </a:lnTo>
                      <a:lnTo>
                        <a:pt x="690" y="189"/>
                      </a:lnTo>
                      <a:lnTo>
                        <a:pt x="679" y="207"/>
                      </a:lnTo>
                      <a:lnTo>
                        <a:pt x="669" y="225"/>
                      </a:lnTo>
                      <a:lnTo>
                        <a:pt x="656" y="239"/>
                      </a:lnTo>
                      <a:lnTo>
                        <a:pt x="644" y="249"/>
                      </a:lnTo>
                      <a:lnTo>
                        <a:pt x="630" y="254"/>
                      </a:lnTo>
                      <a:lnTo>
                        <a:pt x="615" y="251"/>
                      </a:lnTo>
                      <a:lnTo>
                        <a:pt x="597" y="241"/>
                      </a:lnTo>
                      <a:lnTo>
                        <a:pt x="582" y="227"/>
                      </a:lnTo>
                      <a:lnTo>
                        <a:pt x="568" y="211"/>
                      </a:lnTo>
                      <a:lnTo>
                        <a:pt x="556" y="194"/>
                      </a:lnTo>
                      <a:lnTo>
                        <a:pt x="546" y="174"/>
                      </a:lnTo>
                      <a:lnTo>
                        <a:pt x="534" y="156"/>
                      </a:lnTo>
                      <a:lnTo>
                        <a:pt x="524" y="136"/>
                      </a:lnTo>
                      <a:lnTo>
                        <a:pt x="512" y="118"/>
                      </a:lnTo>
                      <a:lnTo>
                        <a:pt x="509" y="130"/>
                      </a:lnTo>
                      <a:lnTo>
                        <a:pt x="502" y="148"/>
                      </a:lnTo>
                      <a:lnTo>
                        <a:pt x="493" y="169"/>
                      </a:lnTo>
                      <a:lnTo>
                        <a:pt x="483" y="194"/>
                      </a:lnTo>
                      <a:lnTo>
                        <a:pt x="471" y="217"/>
                      </a:lnTo>
                      <a:lnTo>
                        <a:pt x="459" y="237"/>
                      </a:lnTo>
                      <a:lnTo>
                        <a:pt x="448" y="254"/>
                      </a:lnTo>
                      <a:lnTo>
                        <a:pt x="438" y="264"/>
                      </a:lnTo>
                      <a:lnTo>
                        <a:pt x="423" y="272"/>
                      </a:lnTo>
                      <a:lnTo>
                        <a:pt x="408" y="279"/>
                      </a:lnTo>
                      <a:lnTo>
                        <a:pt x="393" y="283"/>
                      </a:lnTo>
                      <a:lnTo>
                        <a:pt x="378" y="287"/>
                      </a:lnTo>
                      <a:lnTo>
                        <a:pt x="363" y="288"/>
                      </a:lnTo>
                      <a:lnTo>
                        <a:pt x="348" y="288"/>
                      </a:lnTo>
                      <a:lnTo>
                        <a:pt x="334" y="287"/>
                      </a:lnTo>
                      <a:lnTo>
                        <a:pt x="320" y="283"/>
                      </a:lnTo>
                      <a:lnTo>
                        <a:pt x="305" y="278"/>
                      </a:lnTo>
                      <a:lnTo>
                        <a:pt x="291" y="272"/>
                      </a:lnTo>
                      <a:lnTo>
                        <a:pt x="278" y="264"/>
                      </a:lnTo>
                      <a:lnTo>
                        <a:pt x="264" y="255"/>
                      </a:lnTo>
                      <a:lnTo>
                        <a:pt x="250" y="243"/>
                      </a:lnTo>
                      <a:lnTo>
                        <a:pt x="236" y="232"/>
                      </a:lnTo>
                      <a:lnTo>
                        <a:pt x="223" y="218"/>
                      </a:lnTo>
                      <a:lnTo>
                        <a:pt x="210" y="203"/>
                      </a:lnTo>
                      <a:lnTo>
                        <a:pt x="200" y="221"/>
                      </a:lnTo>
                      <a:lnTo>
                        <a:pt x="187" y="243"/>
                      </a:lnTo>
                      <a:lnTo>
                        <a:pt x="170" y="265"/>
                      </a:lnTo>
                      <a:lnTo>
                        <a:pt x="153" y="288"/>
                      </a:lnTo>
                      <a:lnTo>
                        <a:pt x="136" y="308"/>
                      </a:lnTo>
                      <a:lnTo>
                        <a:pt x="122" y="325"/>
                      </a:lnTo>
                      <a:lnTo>
                        <a:pt x="112" y="335"/>
                      </a:lnTo>
                      <a:lnTo>
                        <a:pt x="108" y="340"/>
                      </a:lnTo>
                      <a:lnTo>
                        <a:pt x="100" y="348"/>
                      </a:lnTo>
                      <a:lnTo>
                        <a:pt x="91" y="357"/>
                      </a:lnTo>
                      <a:lnTo>
                        <a:pt x="83" y="365"/>
                      </a:lnTo>
                      <a:lnTo>
                        <a:pt x="78" y="370"/>
                      </a:lnTo>
                      <a:lnTo>
                        <a:pt x="101" y="388"/>
                      </a:lnTo>
                      <a:lnTo>
                        <a:pt x="123" y="408"/>
                      </a:lnTo>
                      <a:lnTo>
                        <a:pt x="144" y="431"/>
                      </a:lnTo>
                      <a:lnTo>
                        <a:pt x="162" y="456"/>
                      </a:lnTo>
                      <a:lnTo>
                        <a:pt x="178" y="484"/>
                      </a:lnTo>
                      <a:lnTo>
                        <a:pt x="191" y="513"/>
                      </a:lnTo>
                      <a:lnTo>
                        <a:pt x="200" y="544"/>
                      </a:lnTo>
                      <a:lnTo>
                        <a:pt x="206" y="577"/>
                      </a:lnTo>
                      <a:lnTo>
                        <a:pt x="220" y="559"/>
                      </a:lnTo>
                      <a:lnTo>
                        <a:pt x="235" y="543"/>
                      </a:lnTo>
                      <a:lnTo>
                        <a:pt x="251" y="528"/>
                      </a:lnTo>
                      <a:lnTo>
                        <a:pt x="268" y="517"/>
                      </a:lnTo>
                      <a:lnTo>
                        <a:pt x="286" y="512"/>
                      </a:lnTo>
                      <a:lnTo>
                        <a:pt x="303" y="509"/>
                      </a:lnTo>
                      <a:lnTo>
                        <a:pt x="320" y="514"/>
                      </a:lnTo>
                      <a:lnTo>
                        <a:pt x="337" y="525"/>
                      </a:lnTo>
                      <a:lnTo>
                        <a:pt x="349" y="538"/>
                      </a:lnTo>
                      <a:lnTo>
                        <a:pt x="359" y="552"/>
                      </a:lnTo>
                      <a:lnTo>
                        <a:pt x="367" y="568"/>
                      </a:lnTo>
                      <a:lnTo>
                        <a:pt x="374" y="585"/>
                      </a:lnTo>
                      <a:lnTo>
                        <a:pt x="379" y="604"/>
                      </a:lnTo>
                      <a:lnTo>
                        <a:pt x="380" y="622"/>
                      </a:lnTo>
                      <a:lnTo>
                        <a:pt x="380" y="642"/>
                      </a:lnTo>
                      <a:lnTo>
                        <a:pt x="378" y="662"/>
                      </a:lnTo>
                      <a:lnTo>
                        <a:pt x="372" y="684"/>
                      </a:lnTo>
                      <a:lnTo>
                        <a:pt x="363" y="710"/>
                      </a:lnTo>
                      <a:lnTo>
                        <a:pt x="350" y="736"/>
                      </a:lnTo>
                      <a:lnTo>
                        <a:pt x="337" y="763"/>
                      </a:lnTo>
                      <a:lnTo>
                        <a:pt x="324" y="786"/>
                      </a:lnTo>
                      <a:lnTo>
                        <a:pt x="313" y="806"/>
                      </a:lnTo>
                      <a:lnTo>
                        <a:pt x="304" y="820"/>
                      </a:lnTo>
                      <a:lnTo>
                        <a:pt x="301" y="826"/>
                      </a:lnTo>
                      <a:lnTo>
                        <a:pt x="318" y="837"/>
                      </a:lnTo>
                      <a:lnTo>
                        <a:pt x="333" y="852"/>
                      </a:lnTo>
                      <a:lnTo>
                        <a:pt x="347" y="871"/>
                      </a:lnTo>
                      <a:lnTo>
                        <a:pt x="359" y="890"/>
                      </a:lnTo>
                      <a:lnTo>
                        <a:pt x="368" y="911"/>
                      </a:lnTo>
                      <a:lnTo>
                        <a:pt x="377" y="934"/>
                      </a:lnTo>
                      <a:lnTo>
                        <a:pt x="382" y="957"/>
                      </a:lnTo>
                      <a:lnTo>
                        <a:pt x="385" y="981"/>
                      </a:lnTo>
                      <a:lnTo>
                        <a:pt x="385" y="980"/>
                      </a:lnTo>
                      <a:lnTo>
                        <a:pt x="386" y="980"/>
                      </a:lnTo>
                      <a:lnTo>
                        <a:pt x="404" y="966"/>
                      </a:lnTo>
                      <a:lnTo>
                        <a:pt x="424" y="954"/>
                      </a:lnTo>
                      <a:lnTo>
                        <a:pt x="445" y="946"/>
                      </a:lnTo>
                      <a:lnTo>
                        <a:pt x="466" y="939"/>
                      </a:lnTo>
                      <a:lnTo>
                        <a:pt x="488" y="937"/>
                      </a:lnTo>
                      <a:lnTo>
                        <a:pt x="510" y="937"/>
                      </a:lnTo>
                      <a:lnTo>
                        <a:pt x="531" y="940"/>
                      </a:lnTo>
                      <a:lnTo>
                        <a:pt x="550" y="947"/>
                      </a:lnTo>
                      <a:lnTo>
                        <a:pt x="553" y="939"/>
                      </a:lnTo>
                      <a:lnTo>
                        <a:pt x="556" y="923"/>
                      </a:lnTo>
                      <a:lnTo>
                        <a:pt x="563" y="901"/>
                      </a:lnTo>
                      <a:lnTo>
                        <a:pt x="571" y="874"/>
                      </a:lnTo>
                      <a:lnTo>
                        <a:pt x="580" y="846"/>
                      </a:lnTo>
                      <a:lnTo>
                        <a:pt x="592" y="819"/>
                      </a:lnTo>
                      <a:lnTo>
                        <a:pt x="602" y="794"/>
                      </a:lnTo>
                      <a:lnTo>
                        <a:pt x="614" y="775"/>
                      </a:lnTo>
                      <a:lnTo>
                        <a:pt x="625" y="760"/>
                      </a:lnTo>
                      <a:lnTo>
                        <a:pt x="639" y="748"/>
                      </a:lnTo>
                      <a:lnTo>
                        <a:pt x="654" y="737"/>
                      </a:lnTo>
                      <a:lnTo>
                        <a:pt x="669" y="729"/>
                      </a:lnTo>
                      <a:lnTo>
                        <a:pt x="685" y="723"/>
                      </a:lnTo>
                      <a:lnTo>
                        <a:pt x="703" y="720"/>
                      </a:lnTo>
                      <a:lnTo>
                        <a:pt x="719" y="719"/>
                      </a:lnTo>
                      <a:lnTo>
                        <a:pt x="735" y="721"/>
                      </a:lnTo>
                      <a:lnTo>
                        <a:pt x="753" y="728"/>
                      </a:lnTo>
                      <a:lnTo>
                        <a:pt x="767" y="740"/>
                      </a:lnTo>
                      <a:lnTo>
                        <a:pt x="777" y="755"/>
                      </a:lnTo>
                      <a:lnTo>
                        <a:pt x="784" y="773"/>
                      </a:lnTo>
                      <a:lnTo>
                        <a:pt x="788" y="794"/>
                      </a:lnTo>
                      <a:lnTo>
                        <a:pt x="789" y="817"/>
                      </a:lnTo>
                      <a:lnTo>
                        <a:pt x="788" y="840"/>
                      </a:lnTo>
                      <a:lnTo>
                        <a:pt x="784" y="863"/>
                      </a:lnTo>
                      <a:lnTo>
                        <a:pt x="797" y="854"/>
                      </a:lnTo>
                      <a:lnTo>
                        <a:pt x="808" y="844"/>
                      </a:lnTo>
                      <a:lnTo>
                        <a:pt x="821" y="837"/>
                      </a:lnTo>
                      <a:lnTo>
                        <a:pt x="833" y="831"/>
                      </a:lnTo>
                      <a:lnTo>
                        <a:pt x="844" y="825"/>
                      </a:lnTo>
                      <a:lnTo>
                        <a:pt x="856" y="819"/>
                      </a:lnTo>
                      <a:lnTo>
                        <a:pt x="867" y="816"/>
                      </a:lnTo>
                      <a:lnTo>
                        <a:pt x="880" y="813"/>
                      </a:lnTo>
                      <a:lnTo>
                        <a:pt x="893" y="812"/>
                      </a:lnTo>
                      <a:lnTo>
                        <a:pt x="906" y="811"/>
                      </a:lnTo>
                      <a:lnTo>
                        <a:pt x="921" y="812"/>
                      </a:lnTo>
                      <a:lnTo>
                        <a:pt x="936" y="814"/>
                      </a:lnTo>
                      <a:lnTo>
                        <a:pt x="952" y="818"/>
                      </a:lnTo>
                      <a:lnTo>
                        <a:pt x="971" y="823"/>
                      </a:lnTo>
                      <a:lnTo>
                        <a:pt x="989" y="828"/>
                      </a:lnTo>
                      <a:lnTo>
                        <a:pt x="1010" y="835"/>
                      </a:lnTo>
                      <a:lnTo>
                        <a:pt x="1008" y="828"/>
                      </a:lnTo>
                      <a:lnTo>
                        <a:pt x="1004" y="814"/>
                      </a:lnTo>
                      <a:lnTo>
                        <a:pt x="1001" y="799"/>
                      </a:lnTo>
                      <a:lnTo>
                        <a:pt x="999" y="788"/>
                      </a:lnTo>
                      <a:lnTo>
                        <a:pt x="1000" y="783"/>
                      </a:lnTo>
                      <a:lnTo>
                        <a:pt x="1002" y="772"/>
                      </a:lnTo>
                      <a:lnTo>
                        <a:pt x="1007" y="756"/>
                      </a:lnTo>
                      <a:lnTo>
                        <a:pt x="1011" y="734"/>
                      </a:lnTo>
                      <a:lnTo>
                        <a:pt x="1017" y="712"/>
                      </a:lnTo>
                      <a:lnTo>
                        <a:pt x="1024" y="689"/>
                      </a:lnTo>
                      <a:lnTo>
                        <a:pt x="1032" y="667"/>
                      </a:lnTo>
                      <a:lnTo>
                        <a:pt x="1039" y="650"/>
                      </a:lnTo>
                      <a:lnTo>
                        <a:pt x="1025" y="643"/>
                      </a:lnTo>
                      <a:lnTo>
                        <a:pt x="1011" y="636"/>
                      </a:lnTo>
                      <a:lnTo>
                        <a:pt x="996" y="628"/>
                      </a:lnTo>
                      <a:lnTo>
                        <a:pt x="981" y="620"/>
                      </a:lnTo>
                      <a:lnTo>
                        <a:pt x="966" y="611"/>
                      </a:lnTo>
                      <a:lnTo>
                        <a:pt x="952" y="603"/>
                      </a:lnTo>
                      <a:lnTo>
                        <a:pt x="937" y="592"/>
                      </a:lnTo>
                      <a:lnTo>
                        <a:pt x="924" y="582"/>
                      </a:lnTo>
                      <a:lnTo>
                        <a:pt x="911" y="570"/>
                      </a:lnTo>
                      <a:lnTo>
                        <a:pt x="898" y="559"/>
                      </a:lnTo>
                      <a:lnTo>
                        <a:pt x="887" y="546"/>
                      </a:lnTo>
                      <a:lnTo>
                        <a:pt x="876" y="532"/>
                      </a:lnTo>
                      <a:lnTo>
                        <a:pt x="867" y="517"/>
                      </a:lnTo>
                      <a:lnTo>
                        <a:pt x="859" y="501"/>
                      </a:lnTo>
                      <a:lnTo>
                        <a:pt x="853" y="485"/>
                      </a:lnTo>
                      <a:lnTo>
                        <a:pt x="849" y="467"/>
                      </a:lnTo>
                      <a:lnTo>
                        <a:pt x="849" y="452"/>
                      </a:lnTo>
                      <a:lnTo>
                        <a:pt x="852" y="431"/>
                      </a:lnTo>
                      <a:lnTo>
                        <a:pt x="859" y="408"/>
                      </a:lnTo>
                      <a:lnTo>
                        <a:pt x="868" y="383"/>
                      </a:lnTo>
                      <a:lnTo>
                        <a:pt x="878" y="358"/>
                      </a:lnTo>
                      <a:lnTo>
                        <a:pt x="887" y="336"/>
                      </a:lnTo>
                      <a:lnTo>
                        <a:pt x="895" y="319"/>
                      </a:lnTo>
                      <a:lnTo>
                        <a:pt x="902" y="309"/>
                      </a:lnTo>
                      <a:lnTo>
                        <a:pt x="891" y="310"/>
                      </a:lnTo>
                      <a:lnTo>
                        <a:pt x="881" y="311"/>
                      </a:lnTo>
                      <a:lnTo>
                        <a:pt x="870" y="312"/>
                      </a:lnTo>
                      <a:lnTo>
                        <a:pt x="858" y="315"/>
                      </a:lnTo>
                      <a:lnTo>
                        <a:pt x="847" y="316"/>
                      </a:lnTo>
                      <a:lnTo>
                        <a:pt x="835" y="318"/>
                      </a:lnTo>
                      <a:lnTo>
                        <a:pt x="822" y="318"/>
                      </a:lnTo>
                      <a:lnTo>
                        <a:pt x="810" y="319"/>
                      </a:lnTo>
                      <a:lnTo>
                        <a:pt x="797" y="318"/>
                      </a:lnTo>
                      <a:lnTo>
                        <a:pt x="783" y="317"/>
                      </a:lnTo>
                      <a:lnTo>
                        <a:pt x="770" y="313"/>
                      </a:lnTo>
                      <a:lnTo>
                        <a:pt x="757" y="309"/>
                      </a:lnTo>
                      <a:lnTo>
                        <a:pt x="743" y="303"/>
                      </a:lnTo>
                      <a:lnTo>
                        <a:pt x="729" y="296"/>
                      </a:lnTo>
                      <a:lnTo>
                        <a:pt x="714" y="286"/>
                      </a:lnTo>
                      <a:lnTo>
                        <a:pt x="700" y="274"/>
                      </a:lnTo>
                      <a:lnTo>
                        <a:pt x="741" y="237"/>
                      </a:lnTo>
                      <a:lnTo>
                        <a:pt x="752" y="252"/>
                      </a:lnTo>
                      <a:lnTo>
                        <a:pt x="766" y="264"/>
                      </a:lnTo>
                      <a:lnTo>
                        <a:pt x="782" y="273"/>
                      </a:lnTo>
                      <a:lnTo>
                        <a:pt x="799" y="279"/>
                      </a:lnTo>
                      <a:lnTo>
                        <a:pt x="818" y="282"/>
                      </a:lnTo>
                      <a:lnTo>
                        <a:pt x="838" y="283"/>
                      </a:lnTo>
                      <a:lnTo>
                        <a:pt x="859" y="282"/>
                      </a:lnTo>
                      <a:lnTo>
                        <a:pt x="880" y="281"/>
                      </a:lnTo>
                      <a:lnTo>
                        <a:pt x="902" y="279"/>
                      </a:lnTo>
                      <a:lnTo>
                        <a:pt x="923" y="277"/>
                      </a:lnTo>
                      <a:lnTo>
                        <a:pt x="943" y="273"/>
                      </a:lnTo>
                      <a:lnTo>
                        <a:pt x="963" y="271"/>
                      </a:lnTo>
                      <a:lnTo>
                        <a:pt x="981" y="269"/>
                      </a:lnTo>
                      <a:lnTo>
                        <a:pt x="997" y="267"/>
                      </a:lnTo>
                      <a:lnTo>
                        <a:pt x="1012" y="269"/>
                      </a:lnTo>
                      <a:lnTo>
                        <a:pt x="1025" y="271"/>
                      </a:lnTo>
                      <a:lnTo>
                        <a:pt x="1008" y="281"/>
                      </a:lnTo>
                      <a:lnTo>
                        <a:pt x="988" y="293"/>
                      </a:lnTo>
                      <a:lnTo>
                        <a:pt x="966" y="307"/>
                      </a:lnTo>
                      <a:lnTo>
                        <a:pt x="946" y="324"/>
                      </a:lnTo>
                      <a:lnTo>
                        <a:pt x="926" y="343"/>
                      </a:lnTo>
                      <a:lnTo>
                        <a:pt x="909" y="366"/>
                      </a:lnTo>
                      <a:lnTo>
                        <a:pt x="896" y="393"/>
                      </a:lnTo>
                      <a:lnTo>
                        <a:pt x="887" y="423"/>
                      </a:lnTo>
                      <a:lnTo>
                        <a:pt x="887" y="455"/>
                      </a:lnTo>
                      <a:lnTo>
                        <a:pt x="890" y="483"/>
                      </a:lnTo>
                      <a:lnTo>
                        <a:pt x="898" y="505"/>
                      </a:lnTo>
                      <a:lnTo>
                        <a:pt x="910" y="520"/>
                      </a:lnTo>
                      <a:lnTo>
                        <a:pt x="929" y="535"/>
                      </a:lnTo>
                      <a:lnTo>
                        <a:pt x="949" y="548"/>
                      </a:lnTo>
                      <a:lnTo>
                        <a:pt x="970" y="561"/>
                      </a:lnTo>
                      <a:lnTo>
                        <a:pt x="992" y="573"/>
                      </a:lnTo>
                      <a:lnTo>
                        <a:pt x="1012" y="582"/>
                      </a:lnTo>
                      <a:lnTo>
                        <a:pt x="1035" y="591"/>
                      </a:lnTo>
                      <a:lnTo>
                        <a:pt x="1057" y="599"/>
                      </a:lnTo>
                      <a:lnTo>
                        <a:pt x="1080" y="606"/>
                      </a:lnTo>
                      <a:lnTo>
                        <a:pt x="1061" y="647"/>
                      </a:lnTo>
                      <a:lnTo>
                        <a:pt x="1047" y="690"/>
                      </a:lnTo>
                      <a:lnTo>
                        <a:pt x="1037" y="732"/>
                      </a:lnTo>
                      <a:lnTo>
                        <a:pt x="1032" y="772"/>
                      </a:lnTo>
                      <a:lnTo>
                        <a:pt x="1028" y="808"/>
                      </a:lnTo>
                      <a:lnTo>
                        <a:pt x="1027" y="839"/>
                      </a:lnTo>
                      <a:lnTo>
                        <a:pt x="1027" y="862"/>
                      </a:lnTo>
                      <a:lnTo>
                        <a:pt x="1027" y="876"/>
                      </a:lnTo>
                      <a:lnTo>
                        <a:pt x="1012" y="870"/>
                      </a:lnTo>
                      <a:lnTo>
                        <a:pt x="997" y="865"/>
                      </a:lnTo>
                      <a:lnTo>
                        <a:pt x="981" y="861"/>
                      </a:lnTo>
                      <a:lnTo>
                        <a:pt x="965" y="857"/>
                      </a:lnTo>
                      <a:lnTo>
                        <a:pt x="948" y="855"/>
                      </a:lnTo>
                      <a:lnTo>
                        <a:pt x="932" y="854"/>
                      </a:lnTo>
                      <a:lnTo>
                        <a:pt x="914" y="854"/>
                      </a:lnTo>
                      <a:lnTo>
                        <a:pt x="897" y="855"/>
                      </a:lnTo>
                      <a:lnTo>
                        <a:pt x="881" y="856"/>
                      </a:lnTo>
                      <a:lnTo>
                        <a:pt x="864" y="859"/>
                      </a:lnTo>
                      <a:lnTo>
                        <a:pt x="848" y="864"/>
                      </a:lnTo>
                      <a:lnTo>
                        <a:pt x="830" y="870"/>
                      </a:lnTo>
                      <a:lnTo>
                        <a:pt x="814" y="877"/>
                      </a:lnTo>
                      <a:lnTo>
                        <a:pt x="799" y="886"/>
                      </a:lnTo>
                      <a:lnTo>
                        <a:pt x="784" y="896"/>
                      </a:lnTo>
                      <a:lnTo>
                        <a:pt x="769" y="908"/>
                      </a:lnTo>
                      <a:lnTo>
                        <a:pt x="768" y="900"/>
                      </a:lnTo>
                      <a:lnTo>
                        <a:pt x="766" y="884"/>
                      </a:lnTo>
                      <a:lnTo>
                        <a:pt x="762" y="862"/>
                      </a:lnTo>
                      <a:lnTo>
                        <a:pt x="757" y="837"/>
                      </a:lnTo>
                      <a:lnTo>
                        <a:pt x="750" y="813"/>
                      </a:lnTo>
                      <a:lnTo>
                        <a:pt x="742" y="791"/>
                      </a:lnTo>
                      <a:lnTo>
                        <a:pt x="734" y="775"/>
                      </a:lnTo>
                      <a:lnTo>
                        <a:pt x="723" y="768"/>
                      </a:lnTo>
                      <a:lnTo>
                        <a:pt x="681" y="772"/>
                      </a:lnTo>
                      <a:lnTo>
                        <a:pt x="646" y="795"/>
                      </a:lnTo>
                      <a:lnTo>
                        <a:pt x="620" y="832"/>
                      </a:lnTo>
                      <a:lnTo>
                        <a:pt x="599" y="876"/>
                      </a:lnTo>
                      <a:lnTo>
                        <a:pt x="585" y="922"/>
                      </a:lnTo>
                      <a:lnTo>
                        <a:pt x="577" y="964"/>
                      </a:lnTo>
                      <a:lnTo>
                        <a:pt x="574" y="996"/>
                      </a:lnTo>
                      <a:lnTo>
                        <a:pt x="574" y="1013"/>
                      </a:lnTo>
                      <a:lnTo>
                        <a:pt x="555" y="993"/>
                      </a:lnTo>
                      <a:lnTo>
                        <a:pt x="536" y="980"/>
                      </a:lnTo>
                      <a:lnTo>
                        <a:pt x="515" y="973"/>
                      </a:lnTo>
                      <a:lnTo>
                        <a:pt x="495" y="972"/>
                      </a:lnTo>
                      <a:lnTo>
                        <a:pt x="476" y="976"/>
                      </a:lnTo>
                      <a:lnTo>
                        <a:pt x="456" y="983"/>
                      </a:lnTo>
                      <a:lnTo>
                        <a:pt x="436" y="993"/>
                      </a:lnTo>
                      <a:lnTo>
                        <a:pt x="419" y="1006"/>
                      </a:lnTo>
                      <a:lnTo>
                        <a:pt x="402" y="1019"/>
                      </a:lnTo>
                      <a:lnTo>
                        <a:pt x="387" y="1033"/>
                      </a:lnTo>
                      <a:lnTo>
                        <a:pt x="373" y="1048"/>
                      </a:lnTo>
                      <a:lnTo>
                        <a:pt x="362" y="1062"/>
                      </a:lnTo>
                      <a:lnTo>
                        <a:pt x="351" y="1074"/>
                      </a:lnTo>
                      <a:lnTo>
                        <a:pt x="344" y="1084"/>
                      </a:lnTo>
                      <a:lnTo>
                        <a:pt x="340" y="1090"/>
                      </a:lnTo>
                      <a:lnTo>
                        <a:pt x="339" y="1092"/>
                      </a:lnTo>
                      <a:lnTo>
                        <a:pt x="339" y="1025"/>
                      </a:lnTo>
                      <a:lnTo>
                        <a:pt x="332" y="972"/>
                      </a:lnTo>
                      <a:lnTo>
                        <a:pt x="319" y="932"/>
                      </a:lnTo>
                      <a:lnTo>
                        <a:pt x="304" y="901"/>
                      </a:lnTo>
                      <a:lnTo>
                        <a:pt x="287" y="879"/>
                      </a:lnTo>
                      <a:lnTo>
                        <a:pt x="268" y="863"/>
                      </a:lnTo>
                      <a:lnTo>
                        <a:pt x="250" y="851"/>
                      </a:lnTo>
                      <a:lnTo>
                        <a:pt x="235" y="842"/>
                      </a:lnTo>
                      <a:lnTo>
                        <a:pt x="246" y="833"/>
                      </a:lnTo>
                      <a:lnTo>
                        <a:pt x="267" y="812"/>
                      </a:lnTo>
                      <a:lnTo>
                        <a:pt x="291" y="780"/>
                      </a:lnTo>
                      <a:lnTo>
                        <a:pt x="314" y="742"/>
                      </a:lnTo>
                      <a:lnTo>
                        <a:pt x="333" y="699"/>
                      </a:lnTo>
                      <a:lnTo>
                        <a:pt x="341" y="656"/>
                      </a:lnTo>
                      <a:lnTo>
                        <a:pt x="334" y="613"/>
                      </a:lnTo>
                      <a:lnTo>
                        <a:pt x="307" y="574"/>
                      </a:lnTo>
                      <a:lnTo>
                        <a:pt x="296" y="569"/>
                      </a:lnTo>
                      <a:lnTo>
                        <a:pt x="280" y="571"/>
                      </a:lnTo>
                      <a:lnTo>
                        <a:pt x="260" y="578"/>
                      </a:lnTo>
                      <a:lnTo>
                        <a:pt x="239" y="588"/>
                      </a:lnTo>
                      <a:lnTo>
                        <a:pt x="219" y="598"/>
                      </a:lnTo>
                      <a:lnTo>
                        <a:pt x="201" y="608"/>
                      </a:lnTo>
                      <a:lnTo>
                        <a:pt x="189" y="615"/>
                      </a:lnTo>
                      <a:lnTo>
                        <a:pt x="183" y="620"/>
                      </a:lnTo>
                      <a:lnTo>
                        <a:pt x="177" y="581"/>
                      </a:lnTo>
                      <a:lnTo>
                        <a:pt x="162" y="544"/>
                      </a:lnTo>
                      <a:lnTo>
                        <a:pt x="143" y="509"/>
                      </a:lnTo>
                      <a:lnTo>
                        <a:pt x="117" y="478"/>
                      </a:lnTo>
                      <a:lnTo>
                        <a:pt x="89" y="450"/>
                      </a:lnTo>
                      <a:lnTo>
                        <a:pt x="59" y="426"/>
                      </a:lnTo>
                      <a:lnTo>
                        <a:pt x="29" y="404"/>
                      </a:lnTo>
                      <a:lnTo>
                        <a:pt x="0" y="386"/>
                      </a:lnTo>
                      <a:lnTo>
                        <a:pt x="9" y="381"/>
                      </a:lnTo>
                      <a:lnTo>
                        <a:pt x="19" y="373"/>
                      </a:lnTo>
                      <a:lnTo>
                        <a:pt x="31" y="365"/>
                      </a:lnTo>
                      <a:lnTo>
                        <a:pt x="45" y="354"/>
                      </a:lnTo>
                      <a:lnTo>
                        <a:pt x="60" y="341"/>
                      </a:lnTo>
                      <a:lnTo>
                        <a:pt x="76" y="327"/>
                      </a:lnTo>
                      <a:lnTo>
                        <a:pt x="92" y="311"/>
                      </a:lnTo>
                      <a:lnTo>
                        <a:pt x="108" y="294"/>
                      </a:lnTo>
                      <a:lnTo>
                        <a:pt x="124" y="275"/>
                      </a:lnTo>
                      <a:lnTo>
                        <a:pt x="140" y="257"/>
                      </a:lnTo>
                      <a:lnTo>
                        <a:pt x="157" y="236"/>
                      </a:lnTo>
                      <a:lnTo>
                        <a:pt x="170" y="216"/>
                      </a:lnTo>
                      <a:lnTo>
                        <a:pt x="183" y="194"/>
                      </a:lnTo>
                      <a:lnTo>
                        <a:pt x="195" y="172"/>
                      </a:lnTo>
                      <a:lnTo>
                        <a:pt x="205" y="150"/>
                      </a:lnTo>
                      <a:lnTo>
                        <a:pt x="212" y="127"/>
                      </a:lnTo>
                      <a:lnTo>
                        <a:pt x="229" y="153"/>
                      </a:lnTo>
                      <a:lnTo>
                        <a:pt x="245" y="176"/>
                      </a:lnTo>
                      <a:lnTo>
                        <a:pt x="263" y="195"/>
                      </a:lnTo>
                      <a:lnTo>
                        <a:pt x="280" y="211"/>
                      </a:lnTo>
                      <a:lnTo>
                        <a:pt x="298" y="224"/>
                      </a:lnTo>
                      <a:lnTo>
                        <a:pt x="318" y="233"/>
                      </a:lnTo>
                      <a:lnTo>
                        <a:pt x="340" y="241"/>
                      </a:lnTo>
                      <a:lnTo>
                        <a:pt x="362" y="247"/>
                      </a:lnTo>
                      <a:lnTo>
                        <a:pt x="371" y="248"/>
                      </a:lnTo>
                      <a:lnTo>
                        <a:pt x="380" y="247"/>
                      </a:lnTo>
                      <a:lnTo>
                        <a:pt x="389" y="244"/>
                      </a:lnTo>
                      <a:lnTo>
                        <a:pt x="400" y="240"/>
                      </a:lnTo>
                      <a:lnTo>
                        <a:pt x="410" y="234"/>
                      </a:lnTo>
                      <a:lnTo>
                        <a:pt x="421" y="226"/>
                      </a:lnTo>
                      <a:lnTo>
                        <a:pt x="432" y="216"/>
                      </a:lnTo>
                      <a:lnTo>
                        <a:pt x="443" y="204"/>
                      </a:lnTo>
                      <a:lnTo>
                        <a:pt x="456" y="159"/>
                      </a:lnTo>
                      <a:lnTo>
                        <a:pt x="458" y="107"/>
                      </a:lnTo>
                      <a:lnTo>
                        <a:pt x="454" y="55"/>
                      </a:lnTo>
                      <a:lnTo>
                        <a:pt x="447" y="11"/>
                      </a:lnTo>
                      <a:lnTo>
                        <a:pt x="477" y="24"/>
                      </a:lnTo>
                      <a:lnTo>
                        <a:pt x="502" y="42"/>
                      </a:lnTo>
                      <a:lnTo>
                        <a:pt x="524" y="61"/>
                      </a:lnTo>
                      <a:lnTo>
                        <a:pt x="542" y="83"/>
                      </a:lnTo>
                      <a:lnTo>
                        <a:pt x="559" y="106"/>
                      </a:lnTo>
                      <a:lnTo>
                        <a:pt x="572" y="129"/>
                      </a:lnTo>
                      <a:lnTo>
                        <a:pt x="585" y="152"/>
                      </a:lnTo>
                      <a:lnTo>
                        <a:pt x="595" y="173"/>
                      </a:lnTo>
                      <a:lnTo>
                        <a:pt x="602" y="188"/>
                      </a:lnTo>
                      <a:lnTo>
                        <a:pt x="610" y="202"/>
                      </a:lnTo>
                      <a:lnTo>
                        <a:pt x="617" y="212"/>
                      </a:lnTo>
                      <a:lnTo>
                        <a:pt x="623" y="220"/>
                      </a:lnTo>
                      <a:lnTo>
                        <a:pt x="630" y="226"/>
                      </a:lnTo>
                      <a:lnTo>
                        <a:pt x="638" y="228"/>
                      </a:lnTo>
                      <a:lnTo>
                        <a:pt x="646" y="226"/>
                      </a:lnTo>
                      <a:lnTo>
                        <a:pt x="654" y="220"/>
                      </a:lnTo>
                      <a:lnTo>
                        <a:pt x="656" y="216"/>
                      </a:lnTo>
                      <a:lnTo>
                        <a:pt x="661" y="204"/>
                      </a:lnTo>
                      <a:lnTo>
                        <a:pt x="668" y="188"/>
                      </a:lnTo>
                      <a:lnTo>
                        <a:pt x="677" y="166"/>
                      </a:lnTo>
                      <a:lnTo>
                        <a:pt x="685" y="143"/>
                      </a:lnTo>
                      <a:lnTo>
                        <a:pt x="693" y="119"/>
                      </a:lnTo>
                      <a:lnTo>
                        <a:pt x="700" y="95"/>
                      </a:lnTo>
                      <a:lnTo>
                        <a:pt x="704" y="74"/>
                      </a:lnTo>
                      <a:lnTo>
                        <a:pt x="704" y="57"/>
                      </a:lnTo>
                      <a:lnTo>
                        <a:pt x="704" y="36"/>
                      </a:lnTo>
                      <a:lnTo>
                        <a:pt x="704" y="16"/>
                      </a:lnTo>
                      <a:lnTo>
                        <a:pt x="703" y="0"/>
                      </a:lnTo>
                      <a:lnTo>
                        <a:pt x="741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31939" name="Group 1238"/>
                <p:cNvGrpSpPr>
                  <a:grpSpLocks/>
                </p:cNvGrpSpPr>
                <p:nvPr/>
              </p:nvGrpSpPr>
              <p:grpSpPr bwMode="auto">
                <a:xfrm>
                  <a:off x="2832" y="1693"/>
                  <a:ext cx="372" cy="514"/>
                  <a:chOff x="2844" y="1693"/>
                  <a:chExt cx="372" cy="514"/>
                </a:xfrm>
              </p:grpSpPr>
              <p:sp>
                <p:nvSpPr>
                  <p:cNvPr id="31940" name="Freeform 1239"/>
                  <p:cNvSpPr>
                    <a:spLocks/>
                  </p:cNvSpPr>
                  <p:nvPr/>
                </p:nvSpPr>
                <p:spPr bwMode="auto">
                  <a:xfrm>
                    <a:off x="3109" y="1693"/>
                    <a:ext cx="83" cy="74"/>
                  </a:xfrm>
                  <a:custGeom>
                    <a:avLst/>
                    <a:gdLst>
                      <a:gd name="T0" fmla="*/ 1 w 166"/>
                      <a:gd name="T1" fmla="*/ 2 h 148"/>
                      <a:gd name="T2" fmla="*/ 1 w 166"/>
                      <a:gd name="T3" fmla="*/ 1 h 148"/>
                      <a:gd name="T4" fmla="*/ 1 w 166"/>
                      <a:gd name="T5" fmla="*/ 1 h 148"/>
                      <a:gd name="T6" fmla="*/ 1 w 166"/>
                      <a:gd name="T7" fmla="*/ 1 h 148"/>
                      <a:gd name="T8" fmla="*/ 1 w 166"/>
                      <a:gd name="T9" fmla="*/ 1 h 148"/>
                      <a:gd name="T10" fmla="*/ 1 w 166"/>
                      <a:gd name="T11" fmla="*/ 1 h 148"/>
                      <a:gd name="T12" fmla="*/ 1 w 166"/>
                      <a:gd name="T13" fmla="*/ 1 h 148"/>
                      <a:gd name="T14" fmla="*/ 1 w 166"/>
                      <a:gd name="T15" fmla="*/ 1 h 148"/>
                      <a:gd name="T16" fmla="*/ 1 w 166"/>
                      <a:gd name="T17" fmla="*/ 1 h 148"/>
                      <a:gd name="T18" fmla="*/ 1 w 166"/>
                      <a:gd name="T19" fmla="*/ 1 h 148"/>
                      <a:gd name="T20" fmla="*/ 1 w 166"/>
                      <a:gd name="T21" fmla="*/ 1 h 148"/>
                      <a:gd name="T22" fmla="*/ 1 w 166"/>
                      <a:gd name="T23" fmla="*/ 1 h 148"/>
                      <a:gd name="T24" fmla="*/ 3 w 166"/>
                      <a:gd name="T25" fmla="*/ 1 h 148"/>
                      <a:gd name="T26" fmla="*/ 3 w 166"/>
                      <a:gd name="T27" fmla="*/ 1 h 148"/>
                      <a:gd name="T28" fmla="*/ 3 w 166"/>
                      <a:gd name="T29" fmla="*/ 1 h 148"/>
                      <a:gd name="T30" fmla="*/ 1 w 166"/>
                      <a:gd name="T31" fmla="*/ 1 h 148"/>
                      <a:gd name="T32" fmla="*/ 1 w 166"/>
                      <a:gd name="T33" fmla="*/ 2 h 148"/>
                      <a:gd name="T34" fmla="*/ 3 w 166"/>
                      <a:gd name="T35" fmla="*/ 2 h 148"/>
                      <a:gd name="T36" fmla="*/ 3 w 166"/>
                      <a:gd name="T37" fmla="*/ 1 h 148"/>
                      <a:gd name="T38" fmla="*/ 3 w 166"/>
                      <a:gd name="T39" fmla="*/ 1 h 148"/>
                      <a:gd name="T40" fmla="*/ 3 w 166"/>
                      <a:gd name="T41" fmla="*/ 1 h 148"/>
                      <a:gd name="T42" fmla="*/ 3 w 166"/>
                      <a:gd name="T43" fmla="*/ 1 h 148"/>
                      <a:gd name="T44" fmla="*/ 3 w 166"/>
                      <a:gd name="T45" fmla="*/ 1 h 148"/>
                      <a:gd name="T46" fmla="*/ 3 w 166"/>
                      <a:gd name="T47" fmla="*/ 1 h 148"/>
                      <a:gd name="T48" fmla="*/ 3 w 166"/>
                      <a:gd name="T49" fmla="*/ 1 h 148"/>
                      <a:gd name="T50" fmla="*/ 3 w 166"/>
                      <a:gd name="T51" fmla="*/ 1 h 148"/>
                      <a:gd name="T52" fmla="*/ 3 w 166"/>
                      <a:gd name="T53" fmla="*/ 1 h 148"/>
                      <a:gd name="T54" fmla="*/ 3 w 166"/>
                      <a:gd name="T55" fmla="*/ 1 h 148"/>
                      <a:gd name="T56" fmla="*/ 3 w 166"/>
                      <a:gd name="T57" fmla="*/ 1 h 148"/>
                      <a:gd name="T58" fmla="*/ 1 w 166"/>
                      <a:gd name="T59" fmla="*/ 0 h 148"/>
                      <a:gd name="T60" fmla="*/ 1 w 166"/>
                      <a:gd name="T61" fmla="*/ 0 h 148"/>
                      <a:gd name="T62" fmla="*/ 1 w 166"/>
                      <a:gd name="T63" fmla="*/ 1 h 148"/>
                      <a:gd name="T64" fmla="*/ 1 w 166"/>
                      <a:gd name="T65" fmla="*/ 1 h 148"/>
                      <a:gd name="T66" fmla="*/ 1 w 166"/>
                      <a:gd name="T67" fmla="*/ 1 h 148"/>
                      <a:gd name="T68" fmla="*/ 1 w 166"/>
                      <a:gd name="T69" fmla="*/ 1 h 148"/>
                      <a:gd name="T70" fmla="*/ 1 w 166"/>
                      <a:gd name="T71" fmla="*/ 1 h 148"/>
                      <a:gd name="T72" fmla="*/ 1 w 166"/>
                      <a:gd name="T73" fmla="*/ 1 h 148"/>
                      <a:gd name="T74" fmla="*/ 1 w 166"/>
                      <a:gd name="T75" fmla="*/ 1 h 148"/>
                      <a:gd name="T76" fmla="*/ 1 w 166"/>
                      <a:gd name="T77" fmla="*/ 1 h 148"/>
                      <a:gd name="T78" fmla="*/ 1 w 166"/>
                      <a:gd name="T79" fmla="*/ 1 h 148"/>
                      <a:gd name="T80" fmla="*/ 1 w 166"/>
                      <a:gd name="T81" fmla="*/ 1 h 148"/>
                      <a:gd name="T82" fmla="*/ 0 w 166"/>
                      <a:gd name="T83" fmla="*/ 1 h 148"/>
                      <a:gd name="T84" fmla="*/ 1 w 166"/>
                      <a:gd name="T85" fmla="*/ 1 h 148"/>
                      <a:gd name="T86" fmla="*/ 1 w 166"/>
                      <a:gd name="T87" fmla="*/ 1 h 148"/>
                      <a:gd name="T88" fmla="*/ 1 w 166"/>
                      <a:gd name="T89" fmla="*/ 1 h 148"/>
                      <a:gd name="T90" fmla="*/ 1 w 166"/>
                      <a:gd name="T91" fmla="*/ 1 h 148"/>
                      <a:gd name="T92" fmla="*/ 1 w 166"/>
                      <a:gd name="T93" fmla="*/ 2 h 148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166"/>
                      <a:gd name="T142" fmla="*/ 0 h 148"/>
                      <a:gd name="T143" fmla="*/ 166 w 166"/>
                      <a:gd name="T144" fmla="*/ 148 h 148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166" h="148">
                        <a:moveTo>
                          <a:pt x="70" y="129"/>
                        </a:moveTo>
                        <a:lnTo>
                          <a:pt x="68" y="113"/>
                        </a:lnTo>
                        <a:lnTo>
                          <a:pt x="66" y="94"/>
                        </a:lnTo>
                        <a:lnTo>
                          <a:pt x="64" y="77"/>
                        </a:lnTo>
                        <a:lnTo>
                          <a:pt x="60" y="66"/>
                        </a:lnTo>
                        <a:lnTo>
                          <a:pt x="63" y="63"/>
                        </a:lnTo>
                        <a:lnTo>
                          <a:pt x="68" y="56"/>
                        </a:lnTo>
                        <a:lnTo>
                          <a:pt x="78" y="48"/>
                        </a:lnTo>
                        <a:lnTo>
                          <a:pt x="88" y="40"/>
                        </a:lnTo>
                        <a:lnTo>
                          <a:pt x="101" y="34"/>
                        </a:lnTo>
                        <a:lnTo>
                          <a:pt x="112" y="31"/>
                        </a:lnTo>
                        <a:lnTo>
                          <a:pt x="124" y="33"/>
                        </a:lnTo>
                        <a:lnTo>
                          <a:pt x="134" y="41"/>
                        </a:lnTo>
                        <a:lnTo>
                          <a:pt x="134" y="52"/>
                        </a:lnTo>
                        <a:lnTo>
                          <a:pt x="132" y="75"/>
                        </a:lnTo>
                        <a:lnTo>
                          <a:pt x="126" y="106"/>
                        </a:lnTo>
                        <a:lnTo>
                          <a:pt x="119" y="140"/>
                        </a:lnTo>
                        <a:lnTo>
                          <a:pt x="154" y="148"/>
                        </a:lnTo>
                        <a:lnTo>
                          <a:pt x="157" y="127"/>
                        </a:lnTo>
                        <a:lnTo>
                          <a:pt x="161" y="100"/>
                        </a:lnTo>
                        <a:lnTo>
                          <a:pt x="163" y="72"/>
                        </a:lnTo>
                        <a:lnTo>
                          <a:pt x="165" y="48"/>
                        </a:lnTo>
                        <a:lnTo>
                          <a:pt x="166" y="36"/>
                        </a:lnTo>
                        <a:lnTo>
                          <a:pt x="163" y="24"/>
                        </a:lnTo>
                        <a:lnTo>
                          <a:pt x="158" y="15"/>
                        </a:lnTo>
                        <a:lnTo>
                          <a:pt x="150" y="8"/>
                        </a:lnTo>
                        <a:lnTo>
                          <a:pt x="146" y="6"/>
                        </a:lnTo>
                        <a:lnTo>
                          <a:pt x="140" y="3"/>
                        </a:lnTo>
                        <a:lnTo>
                          <a:pt x="134" y="1"/>
                        </a:lnTo>
                        <a:lnTo>
                          <a:pt x="127" y="0"/>
                        </a:lnTo>
                        <a:lnTo>
                          <a:pt x="120" y="0"/>
                        </a:lnTo>
                        <a:lnTo>
                          <a:pt x="114" y="1"/>
                        </a:lnTo>
                        <a:lnTo>
                          <a:pt x="106" y="1"/>
                        </a:lnTo>
                        <a:lnTo>
                          <a:pt x="99" y="3"/>
                        </a:lnTo>
                        <a:lnTo>
                          <a:pt x="76" y="11"/>
                        </a:lnTo>
                        <a:lnTo>
                          <a:pt x="57" y="18"/>
                        </a:lnTo>
                        <a:lnTo>
                          <a:pt x="40" y="26"/>
                        </a:lnTo>
                        <a:lnTo>
                          <a:pt x="26" y="33"/>
                        </a:lnTo>
                        <a:lnTo>
                          <a:pt x="14" y="40"/>
                        </a:lnTo>
                        <a:lnTo>
                          <a:pt x="6" y="45"/>
                        </a:lnTo>
                        <a:lnTo>
                          <a:pt x="2" y="48"/>
                        </a:lnTo>
                        <a:lnTo>
                          <a:pt x="0" y="49"/>
                        </a:lnTo>
                        <a:lnTo>
                          <a:pt x="4" y="56"/>
                        </a:lnTo>
                        <a:lnTo>
                          <a:pt x="12" y="74"/>
                        </a:lnTo>
                        <a:lnTo>
                          <a:pt x="22" y="98"/>
                        </a:lnTo>
                        <a:lnTo>
                          <a:pt x="32" y="123"/>
                        </a:lnTo>
                        <a:lnTo>
                          <a:pt x="70" y="12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941" name="Freeform 1240"/>
                  <p:cNvSpPr>
                    <a:spLocks/>
                  </p:cNvSpPr>
                  <p:nvPr/>
                </p:nvSpPr>
                <p:spPr bwMode="auto">
                  <a:xfrm>
                    <a:off x="3121" y="1763"/>
                    <a:ext cx="65" cy="117"/>
                  </a:xfrm>
                  <a:custGeom>
                    <a:avLst/>
                    <a:gdLst>
                      <a:gd name="T0" fmla="*/ 2 w 131"/>
                      <a:gd name="T1" fmla="*/ 1 h 233"/>
                      <a:gd name="T2" fmla="*/ 1 w 131"/>
                      <a:gd name="T3" fmla="*/ 1 h 233"/>
                      <a:gd name="T4" fmla="*/ 1 w 131"/>
                      <a:gd name="T5" fmla="*/ 2 h 233"/>
                      <a:gd name="T6" fmla="*/ 1 w 131"/>
                      <a:gd name="T7" fmla="*/ 3 h 233"/>
                      <a:gd name="T8" fmla="*/ 0 w 131"/>
                      <a:gd name="T9" fmla="*/ 3 h 233"/>
                      <a:gd name="T10" fmla="*/ 0 w 131"/>
                      <a:gd name="T11" fmla="*/ 4 h 233"/>
                      <a:gd name="T12" fmla="*/ 0 w 131"/>
                      <a:gd name="T13" fmla="*/ 4 h 233"/>
                      <a:gd name="T14" fmla="*/ 0 w 131"/>
                      <a:gd name="T15" fmla="*/ 4 h 233"/>
                      <a:gd name="T16" fmla="*/ 0 w 131"/>
                      <a:gd name="T17" fmla="*/ 4 h 233"/>
                      <a:gd name="T18" fmla="*/ 0 w 131"/>
                      <a:gd name="T19" fmla="*/ 4 h 233"/>
                      <a:gd name="T20" fmla="*/ 0 w 131"/>
                      <a:gd name="T21" fmla="*/ 3 h 233"/>
                      <a:gd name="T22" fmla="*/ 0 w 131"/>
                      <a:gd name="T23" fmla="*/ 3 h 233"/>
                      <a:gd name="T24" fmla="*/ 0 w 131"/>
                      <a:gd name="T25" fmla="*/ 2 h 233"/>
                      <a:gd name="T26" fmla="*/ 1 w 131"/>
                      <a:gd name="T27" fmla="*/ 2 h 233"/>
                      <a:gd name="T28" fmla="*/ 1 w 131"/>
                      <a:gd name="T29" fmla="*/ 1 h 233"/>
                      <a:gd name="T30" fmla="*/ 1 w 131"/>
                      <a:gd name="T31" fmla="*/ 1 h 233"/>
                      <a:gd name="T32" fmla="*/ 1 w 131"/>
                      <a:gd name="T33" fmla="*/ 0 h 233"/>
                      <a:gd name="T34" fmla="*/ 2 w 131"/>
                      <a:gd name="T35" fmla="*/ 1 h 233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31"/>
                      <a:gd name="T55" fmla="*/ 0 h 233"/>
                      <a:gd name="T56" fmla="*/ 131 w 131"/>
                      <a:gd name="T57" fmla="*/ 233 h 233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31" h="233">
                        <a:moveTo>
                          <a:pt x="131" y="8"/>
                        </a:moveTo>
                        <a:lnTo>
                          <a:pt x="113" y="58"/>
                        </a:lnTo>
                        <a:lnTo>
                          <a:pt x="93" y="103"/>
                        </a:lnTo>
                        <a:lnTo>
                          <a:pt x="71" y="141"/>
                        </a:lnTo>
                        <a:lnTo>
                          <a:pt x="50" y="173"/>
                        </a:lnTo>
                        <a:lnTo>
                          <a:pt x="30" y="199"/>
                        </a:lnTo>
                        <a:lnTo>
                          <a:pt x="15" y="218"/>
                        </a:lnTo>
                        <a:lnTo>
                          <a:pt x="4" y="230"/>
                        </a:lnTo>
                        <a:lnTo>
                          <a:pt x="0" y="233"/>
                        </a:lnTo>
                        <a:lnTo>
                          <a:pt x="18" y="202"/>
                        </a:lnTo>
                        <a:lnTo>
                          <a:pt x="33" y="170"/>
                        </a:lnTo>
                        <a:lnTo>
                          <a:pt x="48" y="139"/>
                        </a:lnTo>
                        <a:lnTo>
                          <a:pt x="60" y="108"/>
                        </a:lnTo>
                        <a:lnTo>
                          <a:pt x="71" y="78"/>
                        </a:lnTo>
                        <a:lnTo>
                          <a:pt x="81" y="49"/>
                        </a:lnTo>
                        <a:lnTo>
                          <a:pt x="89" y="23"/>
                        </a:lnTo>
                        <a:lnTo>
                          <a:pt x="96" y="0"/>
                        </a:lnTo>
                        <a:lnTo>
                          <a:pt x="131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942" name="Freeform 1241"/>
                  <p:cNvSpPr>
                    <a:spLocks/>
                  </p:cNvSpPr>
                  <p:nvPr/>
                </p:nvSpPr>
                <p:spPr bwMode="auto">
                  <a:xfrm>
                    <a:off x="2972" y="1900"/>
                    <a:ext cx="244" cy="307"/>
                  </a:xfrm>
                  <a:custGeom>
                    <a:avLst/>
                    <a:gdLst>
                      <a:gd name="T0" fmla="*/ 6 w 488"/>
                      <a:gd name="T1" fmla="*/ 4 h 615"/>
                      <a:gd name="T2" fmla="*/ 7 w 488"/>
                      <a:gd name="T3" fmla="*/ 5 h 615"/>
                      <a:gd name="T4" fmla="*/ 7 w 488"/>
                      <a:gd name="T5" fmla="*/ 5 h 615"/>
                      <a:gd name="T6" fmla="*/ 7 w 488"/>
                      <a:gd name="T7" fmla="*/ 6 h 615"/>
                      <a:gd name="T8" fmla="*/ 8 w 488"/>
                      <a:gd name="T9" fmla="*/ 6 h 615"/>
                      <a:gd name="T10" fmla="*/ 8 w 488"/>
                      <a:gd name="T11" fmla="*/ 7 h 615"/>
                      <a:gd name="T12" fmla="*/ 8 w 488"/>
                      <a:gd name="T13" fmla="*/ 7 h 615"/>
                      <a:gd name="T14" fmla="*/ 8 w 488"/>
                      <a:gd name="T15" fmla="*/ 7 h 615"/>
                      <a:gd name="T16" fmla="*/ 8 w 488"/>
                      <a:gd name="T17" fmla="*/ 7 h 615"/>
                      <a:gd name="T18" fmla="*/ 7 w 488"/>
                      <a:gd name="T19" fmla="*/ 6 h 615"/>
                      <a:gd name="T20" fmla="*/ 7 w 488"/>
                      <a:gd name="T21" fmla="*/ 5 h 615"/>
                      <a:gd name="T22" fmla="*/ 6 w 488"/>
                      <a:gd name="T23" fmla="*/ 5 h 615"/>
                      <a:gd name="T24" fmla="*/ 5 w 488"/>
                      <a:gd name="T25" fmla="*/ 4 h 615"/>
                      <a:gd name="T26" fmla="*/ 5 w 488"/>
                      <a:gd name="T27" fmla="*/ 4 h 615"/>
                      <a:gd name="T28" fmla="*/ 5 w 488"/>
                      <a:gd name="T29" fmla="*/ 3 h 615"/>
                      <a:gd name="T30" fmla="*/ 4 w 488"/>
                      <a:gd name="T31" fmla="*/ 3 h 615"/>
                      <a:gd name="T32" fmla="*/ 4 w 488"/>
                      <a:gd name="T33" fmla="*/ 3 h 615"/>
                      <a:gd name="T34" fmla="*/ 4 w 488"/>
                      <a:gd name="T35" fmla="*/ 3 h 615"/>
                      <a:gd name="T36" fmla="*/ 4 w 488"/>
                      <a:gd name="T37" fmla="*/ 4 h 615"/>
                      <a:gd name="T38" fmla="*/ 3 w 488"/>
                      <a:gd name="T39" fmla="*/ 4 h 615"/>
                      <a:gd name="T40" fmla="*/ 3 w 488"/>
                      <a:gd name="T41" fmla="*/ 5 h 615"/>
                      <a:gd name="T42" fmla="*/ 2 w 488"/>
                      <a:gd name="T43" fmla="*/ 7 h 615"/>
                      <a:gd name="T44" fmla="*/ 1 w 488"/>
                      <a:gd name="T45" fmla="*/ 8 h 615"/>
                      <a:gd name="T46" fmla="*/ 1 w 488"/>
                      <a:gd name="T47" fmla="*/ 9 h 615"/>
                      <a:gd name="T48" fmla="*/ 1 w 488"/>
                      <a:gd name="T49" fmla="*/ 8 h 615"/>
                      <a:gd name="T50" fmla="*/ 1 w 488"/>
                      <a:gd name="T51" fmla="*/ 7 h 615"/>
                      <a:gd name="T52" fmla="*/ 2 w 488"/>
                      <a:gd name="T53" fmla="*/ 6 h 615"/>
                      <a:gd name="T54" fmla="*/ 2 w 488"/>
                      <a:gd name="T55" fmla="*/ 5 h 615"/>
                      <a:gd name="T56" fmla="*/ 3 w 488"/>
                      <a:gd name="T57" fmla="*/ 4 h 615"/>
                      <a:gd name="T58" fmla="*/ 4 w 488"/>
                      <a:gd name="T59" fmla="*/ 3 h 615"/>
                      <a:gd name="T60" fmla="*/ 4 w 488"/>
                      <a:gd name="T61" fmla="*/ 1 h 615"/>
                      <a:gd name="T62" fmla="*/ 4 w 488"/>
                      <a:gd name="T63" fmla="*/ 0 h 615"/>
                      <a:gd name="T64" fmla="*/ 5 w 488"/>
                      <a:gd name="T65" fmla="*/ 0 h 615"/>
                      <a:gd name="T66" fmla="*/ 5 w 488"/>
                      <a:gd name="T67" fmla="*/ 0 h 615"/>
                      <a:gd name="T68" fmla="*/ 5 w 488"/>
                      <a:gd name="T69" fmla="*/ 1 h 615"/>
                      <a:gd name="T70" fmla="*/ 5 w 488"/>
                      <a:gd name="T71" fmla="*/ 2 h 615"/>
                      <a:gd name="T72" fmla="*/ 5 w 488"/>
                      <a:gd name="T73" fmla="*/ 3 h 615"/>
                      <a:gd name="T74" fmla="*/ 5 w 488"/>
                      <a:gd name="T75" fmla="*/ 3 h 615"/>
                      <a:gd name="T76" fmla="*/ 6 w 488"/>
                      <a:gd name="T77" fmla="*/ 4 h 615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w 488"/>
                      <a:gd name="T118" fmla="*/ 0 h 615"/>
                      <a:gd name="T119" fmla="*/ 488 w 488"/>
                      <a:gd name="T120" fmla="*/ 615 h 615"/>
                    </a:gdLst>
                    <a:ahLst/>
                    <a:cxnLst>
                      <a:cxn ang="T78">
                        <a:pos x="T0" y="T1"/>
                      </a:cxn>
                      <a:cxn ang="T79">
                        <a:pos x="T2" y="T3"/>
                      </a:cxn>
                      <a:cxn ang="T80">
                        <a:pos x="T4" y="T5"/>
                      </a:cxn>
                      <a:cxn ang="T81">
                        <a:pos x="T6" y="T7"/>
                      </a:cxn>
                      <a:cxn ang="T82">
                        <a:pos x="T8" y="T9"/>
                      </a:cxn>
                      <a:cxn ang="T83">
                        <a:pos x="T10" y="T11"/>
                      </a:cxn>
                      <a:cxn ang="T84">
                        <a:pos x="T12" y="T13"/>
                      </a:cxn>
                      <a:cxn ang="T85">
                        <a:pos x="T14" y="T15"/>
                      </a:cxn>
                      <a:cxn ang="T86">
                        <a:pos x="T16" y="T17"/>
                      </a:cxn>
                      <a:cxn ang="T87">
                        <a:pos x="T18" y="T19"/>
                      </a:cxn>
                      <a:cxn ang="T88">
                        <a:pos x="T20" y="T21"/>
                      </a:cxn>
                      <a:cxn ang="T89">
                        <a:pos x="T22" y="T23"/>
                      </a:cxn>
                      <a:cxn ang="T90">
                        <a:pos x="T24" y="T25"/>
                      </a:cxn>
                      <a:cxn ang="T91">
                        <a:pos x="T26" y="T27"/>
                      </a:cxn>
                      <a:cxn ang="T92">
                        <a:pos x="T28" y="T29"/>
                      </a:cxn>
                      <a:cxn ang="T93">
                        <a:pos x="T30" y="T31"/>
                      </a:cxn>
                      <a:cxn ang="T94">
                        <a:pos x="T32" y="T33"/>
                      </a:cxn>
                      <a:cxn ang="T95">
                        <a:pos x="T34" y="T35"/>
                      </a:cxn>
                      <a:cxn ang="T96">
                        <a:pos x="T36" y="T37"/>
                      </a:cxn>
                      <a:cxn ang="T97">
                        <a:pos x="T38" y="T39"/>
                      </a:cxn>
                      <a:cxn ang="T98">
                        <a:pos x="T40" y="T41"/>
                      </a:cxn>
                      <a:cxn ang="T99">
                        <a:pos x="T42" y="T43"/>
                      </a:cxn>
                      <a:cxn ang="T100">
                        <a:pos x="T44" y="T45"/>
                      </a:cxn>
                      <a:cxn ang="T101">
                        <a:pos x="T46" y="T47"/>
                      </a:cxn>
                      <a:cxn ang="T102">
                        <a:pos x="T48" y="T49"/>
                      </a:cxn>
                      <a:cxn ang="T103">
                        <a:pos x="T50" y="T51"/>
                      </a:cxn>
                      <a:cxn ang="T104">
                        <a:pos x="T52" y="T53"/>
                      </a:cxn>
                      <a:cxn ang="T105">
                        <a:pos x="T54" y="T55"/>
                      </a:cxn>
                      <a:cxn ang="T106">
                        <a:pos x="T56" y="T57"/>
                      </a:cxn>
                      <a:cxn ang="T107">
                        <a:pos x="T58" y="T59"/>
                      </a:cxn>
                      <a:cxn ang="T108">
                        <a:pos x="T60" y="T61"/>
                      </a:cxn>
                      <a:cxn ang="T109">
                        <a:pos x="T62" y="T63"/>
                      </a:cxn>
                      <a:cxn ang="T110">
                        <a:pos x="T64" y="T65"/>
                      </a:cxn>
                      <a:cxn ang="T111">
                        <a:pos x="T66" y="T67"/>
                      </a:cxn>
                      <a:cxn ang="T112">
                        <a:pos x="T68" y="T69"/>
                      </a:cxn>
                      <a:cxn ang="T113">
                        <a:pos x="T70" y="T71"/>
                      </a:cxn>
                      <a:cxn ang="T114">
                        <a:pos x="T72" y="T73"/>
                      </a:cxn>
                      <a:cxn ang="T115">
                        <a:pos x="T74" y="T75"/>
                      </a:cxn>
                      <a:cxn ang="T116">
                        <a:pos x="T76" y="T77"/>
                      </a:cxn>
                    </a:cxnLst>
                    <a:rect l="T117" t="T118" r="T119" b="T120"/>
                    <a:pathLst>
                      <a:path w="488" h="615">
                        <a:moveTo>
                          <a:pt x="329" y="287"/>
                        </a:moveTo>
                        <a:lnTo>
                          <a:pt x="349" y="306"/>
                        </a:lnTo>
                        <a:lnTo>
                          <a:pt x="369" y="323"/>
                        </a:lnTo>
                        <a:lnTo>
                          <a:pt x="386" y="339"/>
                        </a:lnTo>
                        <a:lnTo>
                          <a:pt x="401" y="355"/>
                        </a:lnTo>
                        <a:lnTo>
                          <a:pt x="415" y="369"/>
                        </a:lnTo>
                        <a:lnTo>
                          <a:pt x="428" y="383"/>
                        </a:lnTo>
                        <a:lnTo>
                          <a:pt x="439" y="394"/>
                        </a:lnTo>
                        <a:lnTo>
                          <a:pt x="448" y="406"/>
                        </a:lnTo>
                        <a:lnTo>
                          <a:pt x="462" y="423"/>
                        </a:lnTo>
                        <a:lnTo>
                          <a:pt x="471" y="438"/>
                        </a:lnTo>
                        <a:lnTo>
                          <a:pt x="478" y="451"/>
                        </a:lnTo>
                        <a:lnTo>
                          <a:pt x="483" y="461"/>
                        </a:lnTo>
                        <a:lnTo>
                          <a:pt x="485" y="469"/>
                        </a:lnTo>
                        <a:lnTo>
                          <a:pt x="488" y="474"/>
                        </a:lnTo>
                        <a:lnTo>
                          <a:pt x="488" y="477"/>
                        </a:lnTo>
                        <a:lnTo>
                          <a:pt x="488" y="478"/>
                        </a:lnTo>
                        <a:lnTo>
                          <a:pt x="473" y="455"/>
                        </a:lnTo>
                        <a:lnTo>
                          <a:pt x="455" y="433"/>
                        </a:lnTo>
                        <a:lnTo>
                          <a:pt x="437" y="413"/>
                        </a:lnTo>
                        <a:lnTo>
                          <a:pt x="417" y="392"/>
                        </a:lnTo>
                        <a:lnTo>
                          <a:pt x="398" y="374"/>
                        </a:lnTo>
                        <a:lnTo>
                          <a:pt x="376" y="355"/>
                        </a:lnTo>
                        <a:lnTo>
                          <a:pt x="355" y="338"/>
                        </a:lnTo>
                        <a:lnTo>
                          <a:pt x="333" y="321"/>
                        </a:lnTo>
                        <a:lnTo>
                          <a:pt x="312" y="301"/>
                        </a:lnTo>
                        <a:lnTo>
                          <a:pt x="295" y="283"/>
                        </a:lnTo>
                        <a:lnTo>
                          <a:pt x="281" y="264"/>
                        </a:lnTo>
                        <a:lnTo>
                          <a:pt x="270" y="246"/>
                        </a:lnTo>
                        <a:lnTo>
                          <a:pt x="262" y="227"/>
                        </a:lnTo>
                        <a:lnTo>
                          <a:pt x="256" y="210"/>
                        </a:lnTo>
                        <a:lnTo>
                          <a:pt x="251" y="192"/>
                        </a:lnTo>
                        <a:lnTo>
                          <a:pt x="248" y="173"/>
                        </a:lnTo>
                        <a:lnTo>
                          <a:pt x="238" y="198"/>
                        </a:lnTo>
                        <a:lnTo>
                          <a:pt x="227" y="222"/>
                        </a:lnTo>
                        <a:lnTo>
                          <a:pt x="217" y="243"/>
                        </a:lnTo>
                        <a:lnTo>
                          <a:pt x="206" y="263"/>
                        </a:lnTo>
                        <a:lnTo>
                          <a:pt x="197" y="279"/>
                        </a:lnTo>
                        <a:lnTo>
                          <a:pt x="189" y="293"/>
                        </a:lnTo>
                        <a:lnTo>
                          <a:pt x="183" y="303"/>
                        </a:lnTo>
                        <a:lnTo>
                          <a:pt x="179" y="309"/>
                        </a:lnTo>
                        <a:lnTo>
                          <a:pt x="137" y="362"/>
                        </a:lnTo>
                        <a:lnTo>
                          <a:pt x="102" y="416"/>
                        </a:lnTo>
                        <a:lnTo>
                          <a:pt x="72" y="467"/>
                        </a:lnTo>
                        <a:lnTo>
                          <a:pt x="46" y="514"/>
                        </a:lnTo>
                        <a:lnTo>
                          <a:pt x="26" y="556"/>
                        </a:lnTo>
                        <a:lnTo>
                          <a:pt x="12" y="587"/>
                        </a:lnTo>
                        <a:lnTo>
                          <a:pt x="4" y="609"/>
                        </a:lnTo>
                        <a:lnTo>
                          <a:pt x="0" y="615"/>
                        </a:lnTo>
                        <a:lnTo>
                          <a:pt x="11" y="573"/>
                        </a:lnTo>
                        <a:lnTo>
                          <a:pt x="22" y="534"/>
                        </a:lnTo>
                        <a:lnTo>
                          <a:pt x="34" y="498"/>
                        </a:lnTo>
                        <a:lnTo>
                          <a:pt x="49" y="463"/>
                        </a:lnTo>
                        <a:lnTo>
                          <a:pt x="65" y="430"/>
                        </a:lnTo>
                        <a:lnTo>
                          <a:pt x="84" y="395"/>
                        </a:lnTo>
                        <a:lnTo>
                          <a:pt x="109" y="361"/>
                        </a:lnTo>
                        <a:lnTo>
                          <a:pt x="137" y="323"/>
                        </a:lnTo>
                        <a:lnTo>
                          <a:pt x="162" y="288"/>
                        </a:lnTo>
                        <a:lnTo>
                          <a:pt x="185" y="246"/>
                        </a:lnTo>
                        <a:lnTo>
                          <a:pt x="205" y="200"/>
                        </a:lnTo>
                        <a:lnTo>
                          <a:pt x="223" y="152"/>
                        </a:lnTo>
                        <a:lnTo>
                          <a:pt x="238" y="109"/>
                        </a:lnTo>
                        <a:lnTo>
                          <a:pt x="248" y="69"/>
                        </a:lnTo>
                        <a:lnTo>
                          <a:pt x="254" y="40"/>
                        </a:lnTo>
                        <a:lnTo>
                          <a:pt x="253" y="21"/>
                        </a:lnTo>
                        <a:lnTo>
                          <a:pt x="284" y="0"/>
                        </a:lnTo>
                        <a:lnTo>
                          <a:pt x="285" y="23"/>
                        </a:lnTo>
                        <a:lnTo>
                          <a:pt x="284" y="48"/>
                        </a:lnTo>
                        <a:lnTo>
                          <a:pt x="279" y="73"/>
                        </a:lnTo>
                        <a:lnTo>
                          <a:pt x="273" y="98"/>
                        </a:lnTo>
                        <a:lnTo>
                          <a:pt x="273" y="125"/>
                        </a:lnTo>
                        <a:lnTo>
                          <a:pt x="274" y="150"/>
                        </a:lnTo>
                        <a:lnTo>
                          <a:pt x="277" y="175"/>
                        </a:lnTo>
                        <a:lnTo>
                          <a:pt x="282" y="200"/>
                        </a:lnTo>
                        <a:lnTo>
                          <a:pt x="289" y="224"/>
                        </a:lnTo>
                        <a:lnTo>
                          <a:pt x="300" y="247"/>
                        </a:lnTo>
                        <a:lnTo>
                          <a:pt x="312" y="268"/>
                        </a:lnTo>
                        <a:lnTo>
                          <a:pt x="329" y="28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943" name="Freeform 1242"/>
                  <p:cNvSpPr>
                    <a:spLocks/>
                  </p:cNvSpPr>
                  <p:nvPr/>
                </p:nvSpPr>
                <p:spPr bwMode="auto">
                  <a:xfrm>
                    <a:off x="2844" y="1878"/>
                    <a:ext cx="234" cy="100"/>
                  </a:xfrm>
                  <a:custGeom>
                    <a:avLst/>
                    <a:gdLst>
                      <a:gd name="T0" fmla="*/ 7 w 468"/>
                      <a:gd name="T1" fmla="*/ 2 h 199"/>
                      <a:gd name="T2" fmla="*/ 7 w 468"/>
                      <a:gd name="T3" fmla="*/ 2 h 199"/>
                      <a:gd name="T4" fmla="*/ 7 w 468"/>
                      <a:gd name="T5" fmla="*/ 3 h 199"/>
                      <a:gd name="T6" fmla="*/ 7 w 468"/>
                      <a:gd name="T7" fmla="*/ 3 h 199"/>
                      <a:gd name="T8" fmla="*/ 7 w 468"/>
                      <a:gd name="T9" fmla="*/ 3 h 199"/>
                      <a:gd name="T10" fmla="*/ 6 w 468"/>
                      <a:gd name="T11" fmla="*/ 3 h 199"/>
                      <a:gd name="T12" fmla="*/ 6 w 468"/>
                      <a:gd name="T13" fmla="*/ 4 h 199"/>
                      <a:gd name="T14" fmla="*/ 6 w 468"/>
                      <a:gd name="T15" fmla="*/ 4 h 199"/>
                      <a:gd name="T16" fmla="*/ 5 w 468"/>
                      <a:gd name="T17" fmla="*/ 4 h 199"/>
                      <a:gd name="T18" fmla="*/ 4 w 468"/>
                      <a:gd name="T19" fmla="*/ 4 h 199"/>
                      <a:gd name="T20" fmla="*/ 4 w 468"/>
                      <a:gd name="T21" fmla="*/ 3 h 199"/>
                      <a:gd name="T22" fmla="*/ 3 w 468"/>
                      <a:gd name="T23" fmla="*/ 3 h 199"/>
                      <a:gd name="T24" fmla="*/ 3 w 468"/>
                      <a:gd name="T25" fmla="*/ 3 h 199"/>
                      <a:gd name="T26" fmla="*/ 3 w 468"/>
                      <a:gd name="T27" fmla="*/ 3 h 199"/>
                      <a:gd name="T28" fmla="*/ 2 w 468"/>
                      <a:gd name="T29" fmla="*/ 3 h 199"/>
                      <a:gd name="T30" fmla="*/ 2 w 468"/>
                      <a:gd name="T31" fmla="*/ 3 h 199"/>
                      <a:gd name="T32" fmla="*/ 1 w 468"/>
                      <a:gd name="T33" fmla="*/ 3 h 199"/>
                      <a:gd name="T34" fmla="*/ 1 w 468"/>
                      <a:gd name="T35" fmla="*/ 3 h 199"/>
                      <a:gd name="T36" fmla="*/ 0 w 468"/>
                      <a:gd name="T37" fmla="*/ 3 h 199"/>
                      <a:gd name="T38" fmla="*/ 1 w 468"/>
                      <a:gd name="T39" fmla="*/ 3 h 199"/>
                      <a:gd name="T40" fmla="*/ 1 w 468"/>
                      <a:gd name="T41" fmla="*/ 3 h 199"/>
                      <a:gd name="T42" fmla="*/ 1 w 468"/>
                      <a:gd name="T43" fmla="*/ 3 h 199"/>
                      <a:gd name="T44" fmla="*/ 1 w 468"/>
                      <a:gd name="T45" fmla="*/ 2 h 199"/>
                      <a:gd name="T46" fmla="*/ 2 w 468"/>
                      <a:gd name="T47" fmla="*/ 3 h 199"/>
                      <a:gd name="T48" fmla="*/ 3 w 468"/>
                      <a:gd name="T49" fmla="*/ 3 h 199"/>
                      <a:gd name="T50" fmla="*/ 3 w 468"/>
                      <a:gd name="T51" fmla="*/ 3 h 199"/>
                      <a:gd name="T52" fmla="*/ 4 w 468"/>
                      <a:gd name="T53" fmla="*/ 3 h 199"/>
                      <a:gd name="T54" fmla="*/ 5 w 468"/>
                      <a:gd name="T55" fmla="*/ 3 h 199"/>
                      <a:gd name="T56" fmla="*/ 6 w 468"/>
                      <a:gd name="T57" fmla="*/ 3 h 199"/>
                      <a:gd name="T58" fmla="*/ 6 w 468"/>
                      <a:gd name="T59" fmla="*/ 3 h 199"/>
                      <a:gd name="T60" fmla="*/ 7 w 468"/>
                      <a:gd name="T61" fmla="*/ 3 h 199"/>
                      <a:gd name="T62" fmla="*/ 7 w 468"/>
                      <a:gd name="T63" fmla="*/ 2 h 199"/>
                      <a:gd name="T64" fmla="*/ 6 w 468"/>
                      <a:gd name="T65" fmla="*/ 2 h 199"/>
                      <a:gd name="T66" fmla="*/ 6 w 468"/>
                      <a:gd name="T67" fmla="*/ 2 h 199"/>
                      <a:gd name="T68" fmla="*/ 6 w 468"/>
                      <a:gd name="T69" fmla="*/ 2 h 199"/>
                      <a:gd name="T70" fmla="*/ 6 w 468"/>
                      <a:gd name="T71" fmla="*/ 1 h 199"/>
                      <a:gd name="T72" fmla="*/ 6 w 468"/>
                      <a:gd name="T73" fmla="*/ 0 h 199"/>
                      <a:gd name="T74" fmla="*/ 6 w 468"/>
                      <a:gd name="T75" fmla="*/ 1 h 199"/>
                      <a:gd name="T76" fmla="*/ 6 w 468"/>
                      <a:gd name="T77" fmla="*/ 1 h 199"/>
                      <a:gd name="T78" fmla="*/ 7 w 468"/>
                      <a:gd name="T79" fmla="*/ 2 h 199"/>
                      <a:gd name="T80" fmla="*/ 7 w 468"/>
                      <a:gd name="T81" fmla="*/ 2 h 199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468"/>
                      <a:gd name="T124" fmla="*/ 0 h 199"/>
                      <a:gd name="T125" fmla="*/ 468 w 468"/>
                      <a:gd name="T126" fmla="*/ 199 h 199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468" h="199">
                        <a:moveTo>
                          <a:pt x="442" y="116"/>
                        </a:moveTo>
                        <a:lnTo>
                          <a:pt x="448" y="111"/>
                        </a:lnTo>
                        <a:lnTo>
                          <a:pt x="455" y="107"/>
                        </a:lnTo>
                        <a:lnTo>
                          <a:pt x="462" y="102"/>
                        </a:lnTo>
                        <a:lnTo>
                          <a:pt x="468" y="98"/>
                        </a:lnTo>
                        <a:lnTo>
                          <a:pt x="448" y="147"/>
                        </a:lnTo>
                        <a:lnTo>
                          <a:pt x="436" y="154"/>
                        </a:lnTo>
                        <a:lnTo>
                          <a:pt x="423" y="161"/>
                        </a:lnTo>
                        <a:lnTo>
                          <a:pt x="410" y="168"/>
                        </a:lnTo>
                        <a:lnTo>
                          <a:pt x="398" y="175"/>
                        </a:lnTo>
                        <a:lnTo>
                          <a:pt x="385" y="181"/>
                        </a:lnTo>
                        <a:lnTo>
                          <a:pt x="374" y="185"/>
                        </a:lnTo>
                        <a:lnTo>
                          <a:pt x="361" y="190"/>
                        </a:lnTo>
                        <a:lnTo>
                          <a:pt x="348" y="193"/>
                        </a:lnTo>
                        <a:lnTo>
                          <a:pt x="334" y="197"/>
                        </a:lnTo>
                        <a:lnTo>
                          <a:pt x="321" y="198"/>
                        </a:lnTo>
                        <a:lnTo>
                          <a:pt x="306" y="199"/>
                        </a:lnTo>
                        <a:lnTo>
                          <a:pt x="290" y="199"/>
                        </a:lnTo>
                        <a:lnTo>
                          <a:pt x="273" y="197"/>
                        </a:lnTo>
                        <a:lnTo>
                          <a:pt x="255" y="194"/>
                        </a:lnTo>
                        <a:lnTo>
                          <a:pt x="237" y="190"/>
                        </a:lnTo>
                        <a:lnTo>
                          <a:pt x="216" y="184"/>
                        </a:lnTo>
                        <a:lnTo>
                          <a:pt x="203" y="179"/>
                        </a:lnTo>
                        <a:lnTo>
                          <a:pt x="189" y="175"/>
                        </a:lnTo>
                        <a:lnTo>
                          <a:pt x="177" y="170"/>
                        </a:lnTo>
                        <a:lnTo>
                          <a:pt x="163" y="166"/>
                        </a:lnTo>
                        <a:lnTo>
                          <a:pt x="150" y="161"/>
                        </a:lnTo>
                        <a:lnTo>
                          <a:pt x="136" y="158"/>
                        </a:lnTo>
                        <a:lnTo>
                          <a:pt x="124" y="153"/>
                        </a:lnTo>
                        <a:lnTo>
                          <a:pt x="110" y="150"/>
                        </a:lnTo>
                        <a:lnTo>
                          <a:pt x="96" y="146"/>
                        </a:lnTo>
                        <a:lnTo>
                          <a:pt x="83" y="143"/>
                        </a:lnTo>
                        <a:lnTo>
                          <a:pt x="70" y="140"/>
                        </a:lnTo>
                        <a:lnTo>
                          <a:pt x="56" y="138"/>
                        </a:lnTo>
                        <a:lnTo>
                          <a:pt x="42" y="136"/>
                        </a:lnTo>
                        <a:lnTo>
                          <a:pt x="28" y="135"/>
                        </a:lnTo>
                        <a:lnTo>
                          <a:pt x="14" y="133"/>
                        </a:lnTo>
                        <a:lnTo>
                          <a:pt x="0" y="133"/>
                        </a:lnTo>
                        <a:lnTo>
                          <a:pt x="2" y="133"/>
                        </a:lnTo>
                        <a:lnTo>
                          <a:pt x="4" y="132"/>
                        </a:lnTo>
                        <a:lnTo>
                          <a:pt x="7" y="131"/>
                        </a:lnTo>
                        <a:lnTo>
                          <a:pt x="13" y="130"/>
                        </a:lnTo>
                        <a:lnTo>
                          <a:pt x="20" y="129"/>
                        </a:lnTo>
                        <a:lnTo>
                          <a:pt x="29" y="129"/>
                        </a:lnTo>
                        <a:lnTo>
                          <a:pt x="41" y="128"/>
                        </a:lnTo>
                        <a:lnTo>
                          <a:pt x="55" y="128"/>
                        </a:lnTo>
                        <a:lnTo>
                          <a:pt x="70" y="129"/>
                        </a:lnTo>
                        <a:lnTo>
                          <a:pt x="88" y="130"/>
                        </a:lnTo>
                        <a:lnTo>
                          <a:pt x="109" y="133"/>
                        </a:lnTo>
                        <a:lnTo>
                          <a:pt x="132" y="137"/>
                        </a:lnTo>
                        <a:lnTo>
                          <a:pt x="157" y="143"/>
                        </a:lnTo>
                        <a:lnTo>
                          <a:pt x="186" y="150"/>
                        </a:lnTo>
                        <a:lnTo>
                          <a:pt x="218" y="159"/>
                        </a:lnTo>
                        <a:lnTo>
                          <a:pt x="253" y="169"/>
                        </a:lnTo>
                        <a:lnTo>
                          <a:pt x="273" y="173"/>
                        </a:lnTo>
                        <a:lnTo>
                          <a:pt x="293" y="173"/>
                        </a:lnTo>
                        <a:lnTo>
                          <a:pt x="313" y="171"/>
                        </a:lnTo>
                        <a:lnTo>
                          <a:pt x="332" y="168"/>
                        </a:lnTo>
                        <a:lnTo>
                          <a:pt x="352" y="162"/>
                        </a:lnTo>
                        <a:lnTo>
                          <a:pt x="371" y="155"/>
                        </a:lnTo>
                        <a:lnTo>
                          <a:pt x="390" y="147"/>
                        </a:lnTo>
                        <a:lnTo>
                          <a:pt x="408" y="137"/>
                        </a:lnTo>
                        <a:lnTo>
                          <a:pt x="399" y="132"/>
                        </a:lnTo>
                        <a:lnTo>
                          <a:pt x="391" y="126"/>
                        </a:lnTo>
                        <a:lnTo>
                          <a:pt x="384" y="120"/>
                        </a:lnTo>
                        <a:lnTo>
                          <a:pt x="377" y="113"/>
                        </a:lnTo>
                        <a:lnTo>
                          <a:pt x="371" y="105"/>
                        </a:lnTo>
                        <a:lnTo>
                          <a:pt x="367" y="95"/>
                        </a:lnTo>
                        <a:lnTo>
                          <a:pt x="362" y="85"/>
                        </a:lnTo>
                        <a:lnTo>
                          <a:pt x="359" y="75"/>
                        </a:lnTo>
                        <a:lnTo>
                          <a:pt x="358" y="50"/>
                        </a:lnTo>
                        <a:lnTo>
                          <a:pt x="364" y="26"/>
                        </a:lnTo>
                        <a:lnTo>
                          <a:pt x="372" y="7"/>
                        </a:lnTo>
                        <a:lnTo>
                          <a:pt x="376" y="0"/>
                        </a:lnTo>
                        <a:lnTo>
                          <a:pt x="375" y="7"/>
                        </a:lnTo>
                        <a:lnTo>
                          <a:pt x="372" y="19"/>
                        </a:lnTo>
                        <a:lnTo>
                          <a:pt x="372" y="35"/>
                        </a:lnTo>
                        <a:lnTo>
                          <a:pt x="376" y="54"/>
                        </a:lnTo>
                        <a:lnTo>
                          <a:pt x="383" y="72"/>
                        </a:lnTo>
                        <a:lnTo>
                          <a:pt x="394" y="91"/>
                        </a:lnTo>
                        <a:lnTo>
                          <a:pt x="414" y="106"/>
                        </a:lnTo>
                        <a:lnTo>
                          <a:pt x="442" y="1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</p:grpSp>
      <p:grpSp>
        <p:nvGrpSpPr>
          <p:cNvPr id="30736" name="Group 1116"/>
          <p:cNvGrpSpPr>
            <a:grpSpLocks/>
          </p:cNvGrpSpPr>
          <p:nvPr/>
        </p:nvGrpSpPr>
        <p:grpSpPr bwMode="auto">
          <a:xfrm>
            <a:off x="4500563" y="3571875"/>
            <a:ext cx="1071562" cy="1357313"/>
            <a:chOff x="3923" y="1648"/>
            <a:chExt cx="1533" cy="2192"/>
          </a:xfrm>
        </p:grpSpPr>
        <p:sp>
          <p:nvSpPr>
            <p:cNvPr id="31795" name="Freeform 1117" descr="Орех"/>
            <p:cNvSpPr>
              <a:spLocks/>
            </p:cNvSpPr>
            <p:nvPr/>
          </p:nvSpPr>
          <p:spPr bwMode="auto">
            <a:xfrm>
              <a:off x="4524" y="2529"/>
              <a:ext cx="180" cy="1311"/>
            </a:xfrm>
            <a:custGeom>
              <a:avLst/>
              <a:gdLst>
                <a:gd name="T0" fmla="*/ 9 w 232"/>
                <a:gd name="T1" fmla="*/ 1297 h 1291"/>
                <a:gd name="T2" fmla="*/ 6 w 232"/>
                <a:gd name="T3" fmla="*/ 1280 h 1291"/>
                <a:gd name="T4" fmla="*/ 11 w 232"/>
                <a:gd name="T5" fmla="*/ 480 h 1291"/>
                <a:gd name="T6" fmla="*/ 26 w 232"/>
                <a:gd name="T7" fmla="*/ 163 h 1291"/>
                <a:gd name="T8" fmla="*/ 18 w 232"/>
                <a:gd name="T9" fmla="*/ 18 h 1291"/>
                <a:gd name="T10" fmla="*/ 33 w 232"/>
                <a:gd name="T11" fmla="*/ 47 h 1291"/>
                <a:gd name="T12" fmla="*/ 33 w 232"/>
                <a:gd name="T13" fmla="*/ 191 h 1291"/>
                <a:gd name="T14" fmla="*/ 26 w 232"/>
                <a:gd name="T15" fmla="*/ 408 h 1291"/>
                <a:gd name="T16" fmla="*/ 26 w 232"/>
                <a:gd name="T17" fmla="*/ 650 h 1291"/>
                <a:gd name="T18" fmla="*/ 26 w 232"/>
                <a:gd name="T19" fmla="*/ 966 h 1291"/>
                <a:gd name="T20" fmla="*/ 47 w 232"/>
                <a:gd name="T21" fmla="*/ 1231 h 1291"/>
                <a:gd name="T22" fmla="*/ 6 w 232"/>
                <a:gd name="T23" fmla="*/ 1297 h 1291"/>
                <a:gd name="T24" fmla="*/ 11 w 232"/>
                <a:gd name="T25" fmla="*/ 1207 h 129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2"/>
                <a:gd name="T40" fmla="*/ 0 h 1291"/>
                <a:gd name="T41" fmla="*/ 232 w 232"/>
                <a:gd name="T42" fmla="*/ 1291 h 129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2" h="1291">
                  <a:moveTo>
                    <a:pt x="44" y="1183"/>
                  </a:moveTo>
                  <a:cubicBezTo>
                    <a:pt x="41" y="1180"/>
                    <a:pt x="27" y="1291"/>
                    <a:pt x="28" y="1167"/>
                  </a:cubicBezTo>
                  <a:cubicBezTo>
                    <a:pt x="29" y="1043"/>
                    <a:pt x="33" y="607"/>
                    <a:pt x="48" y="438"/>
                  </a:cubicBezTo>
                  <a:cubicBezTo>
                    <a:pt x="63" y="269"/>
                    <a:pt x="110" y="221"/>
                    <a:pt x="116" y="151"/>
                  </a:cubicBezTo>
                  <a:cubicBezTo>
                    <a:pt x="121" y="81"/>
                    <a:pt x="76" y="37"/>
                    <a:pt x="82" y="18"/>
                  </a:cubicBezTo>
                  <a:cubicBezTo>
                    <a:pt x="88" y="0"/>
                    <a:pt x="138" y="15"/>
                    <a:pt x="149" y="41"/>
                  </a:cubicBezTo>
                  <a:cubicBezTo>
                    <a:pt x="161" y="66"/>
                    <a:pt x="155" y="118"/>
                    <a:pt x="149" y="173"/>
                  </a:cubicBezTo>
                  <a:cubicBezTo>
                    <a:pt x="144" y="228"/>
                    <a:pt x="121" y="302"/>
                    <a:pt x="116" y="372"/>
                  </a:cubicBezTo>
                  <a:cubicBezTo>
                    <a:pt x="110" y="442"/>
                    <a:pt x="116" y="508"/>
                    <a:pt x="116" y="593"/>
                  </a:cubicBezTo>
                  <a:cubicBezTo>
                    <a:pt x="116" y="677"/>
                    <a:pt x="99" y="792"/>
                    <a:pt x="116" y="880"/>
                  </a:cubicBezTo>
                  <a:cubicBezTo>
                    <a:pt x="133" y="968"/>
                    <a:pt x="232" y="1073"/>
                    <a:pt x="217" y="1123"/>
                  </a:cubicBezTo>
                  <a:cubicBezTo>
                    <a:pt x="202" y="1173"/>
                    <a:pt x="56" y="1187"/>
                    <a:pt x="28" y="1183"/>
                  </a:cubicBezTo>
                  <a:cubicBezTo>
                    <a:pt x="0" y="1179"/>
                    <a:pt x="44" y="1118"/>
                    <a:pt x="48" y="1101"/>
                  </a:cubicBezTo>
                </a:path>
              </a:pathLst>
            </a:custGeom>
            <a:blipFill dpi="0" rotWithShape="1">
              <a:blip r:embed="rId5" cstate="email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96" name="Freeform 1118"/>
            <p:cNvSpPr>
              <a:spLocks/>
            </p:cNvSpPr>
            <p:nvPr/>
          </p:nvSpPr>
          <p:spPr bwMode="auto">
            <a:xfrm>
              <a:off x="4311" y="2025"/>
              <a:ext cx="639" cy="1030"/>
            </a:xfrm>
            <a:custGeom>
              <a:avLst/>
              <a:gdLst>
                <a:gd name="T0" fmla="*/ 0 w 2816"/>
                <a:gd name="T1" fmla="*/ 11 h 2536"/>
                <a:gd name="T2" fmla="*/ 0 w 2816"/>
                <a:gd name="T3" fmla="*/ 11 h 2536"/>
                <a:gd name="T4" fmla="*/ 0 w 2816"/>
                <a:gd name="T5" fmla="*/ 8 h 2536"/>
                <a:gd name="T6" fmla="*/ 0 w 2816"/>
                <a:gd name="T7" fmla="*/ 7 h 2536"/>
                <a:gd name="T8" fmla="*/ 0 w 2816"/>
                <a:gd name="T9" fmla="*/ 4 h 2536"/>
                <a:gd name="T10" fmla="*/ 0 w 2816"/>
                <a:gd name="T11" fmla="*/ 3 h 2536"/>
                <a:gd name="T12" fmla="*/ 0 w 2816"/>
                <a:gd name="T13" fmla="*/ 2 h 2536"/>
                <a:gd name="T14" fmla="*/ 0 w 2816"/>
                <a:gd name="T15" fmla="*/ 1 h 2536"/>
                <a:gd name="T16" fmla="*/ 0 w 2816"/>
                <a:gd name="T17" fmla="*/ 0 h 2536"/>
                <a:gd name="T18" fmla="*/ 0 w 2816"/>
                <a:gd name="T19" fmla="*/ 2 h 2536"/>
                <a:gd name="T20" fmla="*/ 0 w 2816"/>
                <a:gd name="T21" fmla="*/ 2 h 2536"/>
                <a:gd name="T22" fmla="*/ 0 w 2816"/>
                <a:gd name="T23" fmla="*/ 4 h 2536"/>
                <a:gd name="T24" fmla="*/ 0 w 2816"/>
                <a:gd name="T25" fmla="*/ 6 h 2536"/>
                <a:gd name="T26" fmla="*/ 0 w 2816"/>
                <a:gd name="T27" fmla="*/ 8 h 2536"/>
                <a:gd name="T28" fmla="*/ 0 w 2816"/>
                <a:gd name="T29" fmla="*/ 10 h 2536"/>
                <a:gd name="T30" fmla="*/ 0 w 2816"/>
                <a:gd name="T31" fmla="*/ 11 h 2536"/>
                <a:gd name="T32" fmla="*/ 0 w 2816"/>
                <a:gd name="T33" fmla="*/ 11 h 2536"/>
                <a:gd name="T34" fmla="*/ 0 w 2816"/>
                <a:gd name="T35" fmla="*/ 11 h 2536"/>
                <a:gd name="T36" fmla="*/ 0 w 2816"/>
                <a:gd name="T37" fmla="*/ 11 h 2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16"/>
                <a:gd name="T58" fmla="*/ 0 h 2536"/>
                <a:gd name="T59" fmla="*/ 2816 w 2816"/>
                <a:gd name="T60" fmla="*/ 2536 h 2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16" h="2536">
                  <a:moveTo>
                    <a:pt x="1120" y="2432"/>
                  </a:moveTo>
                  <a:cubicBezTo>
                    <a:pt x="912" y="2432"/>
                    <a:pt x="704" y="2432"/>
                    <a:pt x="592" y="2336"/>
                  </a:cubicBezTo>
                  <a:cubicBezTo>
                    <a:pt x="480" y="2240"/>
                    <a:pt x="536" y="1976"/>
                    <a:pt x="448" y="1856"/>
                  </a:cubicBezTo>
                  <a:cubicBezTo>
                    <a:pt x="360" y="1736"/>
                    <a:pt x="128" y="1760"/>
                    <a:pt x="64" y="1616"/>
                  </a:cubicBezTo>
                  <a:cubicBezTo>
                    <a:pt x="0" y="1472"/>
                    <a:pt x="48" y="1160"/>
                    <a:pt x="64" y="992"/>
                  </a:cubicBezTo>
                  <a:cubicBezTo>
                    <a:pt x="80" y="824"/>
                    <a:pt x="80" y="720"/>
                    <a:pt x="160" y="608"/>
                  </a:cubicBezTo>
                  <a:cubicBezTo>
                    <a:pt x="240" y="496"/>
                    <a:pt x="352" y="400"/>
                    <a:pt x="544" y="320"/>
                  </a:cubicBezTo>
                  <a:cubicBezTo>
                    <a:pt x="736" y="240"/>
                    <a:pt x="1144" y="176"/>
                    <a:pt x="1312" y="128"/>
                  </a:cubicBezTo>
                  <a:cubicBezTo>
                    <a:pt x="1480" y="80"/>
                    <a:pt x="1448" y="0"/>
                    <a:pt x="1552" y="32"/>
                  </a:cubicBezTo>
                  <a:cubicBezTo>
                    <a:pt x="1656" y="64"/>
                    <a:pt x="1768" y="232"/>
                    <a:pt x="1936" y="320"/>
                  </a:cubicBezTo>
                  <a:cubicBezTo>
                    <a:pt x="2104" y="408"/>
                    <a:pt x="2448" y="480"/>
                    <a:pt x="2560" y="560"/>
                  </a:cubicBezTo>
                  <a:cubicBezTo>
                    <a:pt x="2672" y="640"/>
                    <a:pt x="2568" y="656"/>
                    <a:pt x="2608" y="800"/>
                  </a:cubicBezTo>
                  <a:cubicBezTo>
                    <a:pt x="2648" y="944"/>
                    <a:pt x="2816" y="1272"/>
                    <a:pt x="2800" y="1424"/>
                  </a:cubicBezTo>
                  <a:cubicBezTo>
                    <a:pt x="2784" y="1576"/>
                    <a:pt x="2568" y="1584"/>
                    <a:pt x="2512" y="1712"/>
                  </a:cubicBezTo>
                  <a:cubicBezTo>
                    <a:pt x="2456" y="1840"/>
                    <a:pt x="2544" y="2088"/>
                    <a:pt x="2464" y="2192"/>
                  </a:cubicBezTo>
                  <a:cubicBezTo>
                    <a:pt x="2384" y="2296"/>
                    <a:pt x="2144" y="2280"/>
                    <a:pt x="2032" y="2336"/>
                  </a:cubicBezTo>
                  <a:cubicBezTo>
                    <a:pt x="1920" y="2392"/>
                    <a:pt x="1888" y="2520"/>
                    <a:pt x="1792" y="2528"/>
                  </a:cubicBezTo>
                  <a:cubicBezTo>
                    <a:pt x="1696" y="2536"/>
                    <a:pt x="1552" y="2408"/>
                    <a:pt x="1456" y="2384"/>
                  </a:cubicBezTo>
                  <a:cubicBezTo>
                    <a:pt x="1360" y="2360"/>
                    <a:pt x="1264" y="2384"/>
                    <a:pt x="1216" y="2384"/>
                  </a:cubicBezTo>
                </a:path>
              </a:pathLst>
            </a:custGeom>
            <a:gradFill rotWithShape="1">
              <a:gsLst>
                <a:gs pos="0">
                  <a:srgbClr val="33CC33"/>
                </a:gs>
                <a:gs pos="50000">
                  <a:srgbClr val="008000"/>
                </a:gs>
                <a:gs pos="100000">
                  <a:srgbClr val="33CC33"/>
                </a:gs>
              </a:gsLst>
              <a:lin ang="18900000" scaled="1"/>
            </a:gradFill>
            <a:ln w="12700">
              <a:solidFill>
                <a:srgbClr val="000000"/>
              </a:solidFill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97" name="Group 1119"/>
            <p:cNvGrpSpPr>
              <a:grpSpLocks/>
            </p:cNvGrpSpPr>
            <p:nvPr/>
          </p:nvGrpSpPr>
          <p:grpSpPr bwMode="auto">
            <a:xfrm rot="605647">
              <a:off x="4593" y="2646"/>
              <a:ext cx="160" cy="165"/>
              <a:chOff x="2509" y="1584"/>
              <a:chExt cx="416" cy="252"/>
            </a:xfrm>
          </p:grpSpPr>
          <p:sp>
            <p:nvSpPr>
              <p:cNvPr id="31911" name="Freeform 1120"/>
              <p:cNvSpPr>
                <a:spLocks/>
              </p:cNvSpPr>
              <p:nvPr/>
            </p:nvSpPr>
            <p:spPr bwMode="auto">
              <a:xfrm rot="-40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92"/>
                  <a:gd name="T11" fmla="*/ 144 w 14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1912" name="Group 1121"/>
              <p:cNvGrpSpPr>
                <a:grpSpLocks/>
              </p:cNvGrpSpPr>
              <p:nvPr/>
            </p:nvGrpSpPr>
            <p:grpSpPr bwMode="auto">
              <a:xfrm rot="-2252377">
                <a:off x="2509" y="1656"/>
                <a:ext cx="353" cy="180"/>
                <a:chOff x="3144" y="3204"/>
                <a:chExt cx="867" cy="623"/>
              </a:xfrm>
            </p:grpSpPr>
            <p:grpSp>
              <p:nvGrpSpPr>
                <p:cNvPr id="31913" name="Group 1122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31919" name="Freeform 1123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8"/>
                      <a:gd name="T16" fmla="*/ 0 h 308"/>
                      <a:gd name="T17" fmla="*/ 848 w 848"/>
                      <a:gd name="T18" fmla="*/ 308 h 3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920" name="Freeform 1124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7"/>
                      <a:gd name="T16" fmla="*/ 0 h 407"/>
                      <a:gd name="T17" fmla="*/ 867 w 867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1914" name="Freeform 1125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915" name="Freeform 1126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916" name="Freeform 1127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184"/>
                    <a:gd name="T11" fmla="*/ 72 w 72"/>
                    <a:gd name="T12" fmla="*/ 184 h 1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917" name="Freeform 1128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12"/>
                    <a:gd name="T10" fmla="*/ 0 h 144"/>
                    <a:gd name="T11" fmla="*/ 112 w 11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918" name="Freeform 1129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  <a:gd name="T6" fmla="*/ 0 60000 65536"/>
                    <a:gd name="T7" fmla="*/ 0 60000 65536"/>
                    <a:gd name="T8" fmla="*/ 0 60000 65536"/>
                    <a:gd name="T9" fmla="*/ 0 w 120"/>
                    <a:gd name="T10" fmla="*/ 0 h 160"/>
                    <a:gd name="T11" fmla="*/ 120 w 120"/>
                    <a:gd name="T12" fmla="*/ 160 h 1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1798" name="Group 1130"/>
            <p:cNvGrpSpPr>
              <a:grpSpLocks/>
            </p:cNvGrpSpPr>
            <p:nvPr/>
          </p:nvGrpSpPr>
          <p:grpSpPr bwMode="auto">
            <a:xfrm rot="605647">
              <a:off x="4355" y="2854"/>
              <a:ext cx="160" cy="165"/>
              <a:chOff x="2509" y="1584"/>
              <a:chExt cx="416" cy="252"/>
            </a:xfrm>
          </p:grpSpPr>
          <p:sp>
            <p:nvSpPr>
              <p:cNvPr id="31901" name="Freeform 1131"/>
              <p:cNvSpPr>
                <a:spLocks/>
              </p:cNvSpPr>
              <p:nvPr/>
            </p:nvSpPr>
            <p:spPr bwMode="auto">
              <a:xfrm rot="-40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92"/>
                  <a:gd name="T11" fmla="*/ 144 w 14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1902" name="Group 1132"/>
              <p:cNvGrpSpPr>
                <a:grpSpLocks/>
              </p:cNvGrpSpPr>
              <p:nvPr/>
            </p:nvGrpSpPr>
            <p:grpSpPr bwMode="auto">
              <a:xfrm rot="-2252377">
                <a:off x="2509" y="1656"/>
                <a:ext cx="353" cy="180"/>
                <a:chOff x="3144" y="3204"/>
                <a:chExt cx="867" cy="623"/>
              </a:xfrm>
            </p:grpSpPr>
            <p:grpSp>
              <p:nvGrpSpPr>
                <p:cNvPr id="31903" name="Group 1133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31909" name="Freeform 1134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8"/>
                      <a:gd name="T16" fmla="*/ 0 h 308"/>
                      <a:gd name="T17" fmla="*/ 848 w 848"/>
                      <a:gd name="T18" fmla="*/ 308 h 3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910" name="Freeform 1135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7"/>
                      <a:gd name="T16" fmla="*/ 0 h 407"/>
                      <a:gd name="T17" fmla="*/ 867 w 867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1904" name="Freeform 1136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905" name="Freeform 1137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906" name="Freeform 1138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184"/>
                    <a:gd name="T11" fmla="*/ 72 w 72"/>
                    <a:gd name="T12" fmla="*/ 184 h 1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907" name="Freeform 1139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12"/>
                    <a:gd name="T10" fmla="*/ 0 h 144"/>
                    <a:gd name="T11" fmla="*/ 112 w 11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908" name="Freeform 1140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  <a:gd name="T6" fmla="*/ 0 60000 65536"/>
                    <a:gd name="T7" fmla="*/ 0 60000 65536"/>
                    <a:gd name="T8" fmla="*/ 0 60000 65536"/>
                    <a:gd name="T9" fmla="*/ 0 w 120"/>
                    <a:gd name="T10" fmla="*/ 0 h 160"/>
                    <a:gd name="T11" fmla="*/ 120 w 120"/>
                    <a:gd name="T12" fmla="*/ 160 h 1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1799" name="Group 1141"/>
            <p:cNvGrpSpPr>
              <a:grpSpLocks/>
            </p:cNvGrpSpPr>
            <p:nvPr/>
          </p:nvGrpSpPr>
          <p:grpSpPr bwMode="auto">
            <a:xfrm rot="12141703" flipV="1">
              <a:off x="4426" y="2550"/>
              <a:ext cx="160" cy="165"/>
              <a:chOff x="2509" y="1584"/>
              <a:chExt cx="416" cy="252"/>
            </a:xfrm>
          </p:grpSpPr>
          <p:sp>
            <p:nvSpPr>
              <p:cNvPr id="31891" name="Freeform 1142"/>
              <p:cNvSpPr>
                <a:spLocks/>
              </p:cNvSpPr>
              <p:nvPr/>
            </p:nvSpPr>
            <p:spPr bwMode="auto">
              <a:xfrm rot="-40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92"/>
                  <a:gd name="T11" fmla="*/ 144 w 14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1892" name="Group 1143"/>
              <p:cNvGrpSpPr>
                <a:grpSpLocks/>
              </p:cNvGrpSpPr>
              <p:nvPr/>
            </p:nvGrpSpPr>
            <p:grpSpPr bwMode="auto">
              <a:xfrm rot="-2252377">
                <a:off x="2509" y="1656"/>
                <a:ext cx="353" cy="180"/>
                <a:chOff x="3144" y="3204"/>
                <a:chExt cx="867" cy="623"/>
              </a:xfrm>
            </p:grpSpPr>
            <p:grpSp>
              <p:nvGrpSpPr>
                <p:cNvPr id="31893" name="Group 1144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31899" name="Freeform 1145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8"/>
                      <a:gd name="T16" fmla="*/ 0 h 308"/>
                      <a:gd name="T17" fmla="*/ 848 w 848"/>
                      <a:gd name="T18" fmla="*/ 308 h 3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900" name="Freeform 1146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7"/>
                      <a:gd name="T16" fmla="*/ 0 h 407"/>
                      <a:gd name="T17" fmla="*/ 867 w 867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1894" name="Freeform 1147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895" name="Freeform 1148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896" name="Freeform 1149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184"/>
                    <a:gd name="T11" fmla="*/ 72 w 72"/>
                    <a:gd name="T12" fmla="*/ 184 h 1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897" name="Freeform 1150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12"/>
                    <a:gd name="T10" fmla="*/ 0 h 144"/>
                    <a:gd name="T11" fmla="*/ 112 w 11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898" name="Freeform 1151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  <a:gd name="T6" fmla="*/ 0 60000 65536"/>
                    <a:gd name="T7" fmla="*/ 0 60000 65536"/>
                    <a:gd name="T8" fmla="*/ 0 60000 65536"/>
                    <a:gd name="T9" fmla="*/ 0 w 120"/>
                    <a:gd name="T10" fmla="*/ 0 h 160"/>
                    <a:gd name="T11" fmla="*/ 120 w 120"/>
                    <a:gd name="T12" fmla="*/ 160 h 1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1800" name="Group 1152"/>
            <p:cNvGrpSpPr>
              <a:grpSpLocks/>
            </p:cNvGrpSpPr>
            <p:nvPr/>
          </p:nvGrpSpPr>
          <p:grpSpPr bwMode="auto">
            <a:xfrm rot="4494430">
              <a:off x="4514" y="2308"/>
              <a:ext cx="288" cy="91"/>
              <a:chOff x="2509" y="1584"/>
              <a:chExt cx="416" cy="252"/>
            </a:xfrm>
          </p:grpSpPr>
          <p:sp>
            <p:nvSpPr>
              <p:cNvPr id="31881" name="Freeform 1153"/>
              <p:cNvSpPr>
                <a:spLocks/>
              </p:cNvSpPr>
              <p:nvPr/>
            </p:nvSpPr>
            <p:spPr bwMode="auto">
              <a:xfrm rot="-40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92"/>
                  <a:gd name="T11" fmla="*/ 144 w 14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1882" name="Group 1154"/>
              <p:cNvGrpSpPr>
                <a:grpSpLocks/>
              </p:cNvGrpSpPr>
              <p:nvPr/>
            </p:nvGrpSpPr>
            <p:grpSpPr bwMode="auto">
              <a:xfrm rot="-2252377">
                <a:off x="2509" y="1656"/>
                <a:ext cx="353" cy="180"/>
                <a:chOff x="3144" y="3204"/>
                <a:chExt cx="867" cy="623"/>
              </a:xfrm>
            </p:grpSpPr>
            <p:grpSp>
              <p:nvGrpSpPr>
                <p:cNvPr id="31883" name="Group 1155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31889" name="Freeform 1156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8"/>
                      <a:gd name="T16" fmla="*/ 0 h 308"/>
                      <a:gd name="T17" fmla="*/ 848 w 848"/>
                      <a:gd name="T18" fmla="*/ 308 h 3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890" name="Freeform 1157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7"/>
                      <a:gd name="T16" fmla="*/ 0 h 407"/>
                      <a:gd name="T17" fmla="*/ 867 w 867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1884" name="Freeform 1158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885" name="Freeform 1159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886" name="Freeform 1160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184"/>
                    <a:gd name="T11" fmla="*/ 72 w 72"/>
                    <a:gd name="T12" fmla="*/ 184 h 1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887" name="Freeform 1161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12"/>
                    <a:gd name="T10" fmla="*/ 0 h 144"/>
                    <a:gd name="T11" fmla="*/ 112 w 11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888" name="Freeform 1162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  <a:gd name="T6" fmla="*/ 0 60000 65536"/>
                    <a:gd name="T7" fmla="*/ 0 60000 65536"/>
                    <a:gd name="T8" fmla="*/ 0 60000 65536"/>
                    <a:gd name="T9" fmla="*/ 0 w 120"/>
                    <a:gd name="T10" fmla="*/ 0 h 160"/>
                    <a:gd name="T11" fmla="*/ 120 w 120"/>
                    <a:gd name="T12" fmla="*/ 160 h 1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1801" name="Group 1163"/>
            <p:cNvGrpSpPr>
              <a:grpSpLocks/>
            </p:cNvGrpSpPr>
            <p:nvPr/>
          </p:nvGrpSpPr>
          <p:grpSpPr bwMode="auto">
            <a:xfrm>
              <a:off x="4080" y="2688"/>
              <a:ext cx="541" cy="608"/>
              <a:chOff x="3491" y="1693"/>
              <a:chExt cx="541" cy="608"/>
            </a:xfrm>
          </p:grpSpPr>
          <p:sp>
            <p:nvSpPr>
              <p:cNvPr id="31872" name="Freeform 1164"/>
              <p:cNvSpPr>
                <a:spLocks/>
              </p:cNvSpPr>
              <p:nvPr/>
            </p:nvSpPr>
            <p:spPr bwMode="auto">
              <a:xfrm>
                <a:off x="3809" y="1695"/>
                <a:ext cx="79" cy="206"/>
              </a:xfrm>
              <a:custGeom>
                <a:avLst/>
                <a:gdLst>
                  <a:gd name="T0" fmla="*/ 1 w 79"/>
                  <a:gd name="T1" fmla="*/ 197 h 206"/>
                  <a:gd name="T2" fmla="*/ 49 w 79"/>
                  <a:gd name="T3" fmla="*/ 73 h 206"/>
                  <a:gd name="T4" fmla="*/ 29 w 79"/>
                  <a:gd name="T5" fmla="*/ 57 h 206"/>
                  <a:gd name="T6" fmla="*/ 31 w 79"/>
                  <a:gd name="T7" fmla="*/ 33 h 206"/>
                  <a:gd name="T8" fmla="*/ 73 w 79"/>
                  <a:gd name="T9" fmla="*/ 9 h 206"/>
                  <a:gd name="T10" fmla="*/ 65 w 79"/>
                  <a:gd name="T11" fmla="*/ 85 h 206"/>
                  <a:gd name="T12" fmla="*/ 53 w 79"/>
                  <a:gd name="T13" fmla="*/ 125 h 206"/>
                  <a:gd name="T14" fmla="*/ 1 w 79"/>
                  <a:gd name="T15" fmla="*/ 197 h 2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9"/>
                  <a:gd name="T25" fmla="*/ 0 h 206"/>
                  <a:gd name="T26" fmla="*/ 79 w 79"/>
                  <a:gd name="T27" fmla="*/ 206 h 20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9" h="206">
                    <a:moveTo>
                      <a:pt x="1" y="197"/>
                    </a:moveTo>
                    <a:cubicBezTo>
                      <a:pt x="0" y="188"/>
                      <a:pt x="44" y="96"/>
                      <a:pt x="49" y="73"/>
                    </a:cubicBezTo>
                    <a:cubicBezTo>
                      <a:pt x="54" y="50"/>
                      <a:pt x="32" y="64"/>
                      <a:pt x="29" y="57"/>
                    </a:cubicBezTo>
                    <a:cubicBezTo>
                      <a:pt x="26" y="50"/>
                      <a:pt x="24" y="41"/>
                      <a:pt x="31" y="33"/>
                    </a:cubicBezTo>
                    <a:cubicBezTo>
                      <a:pt x="38" y="25"/>
                      <a:pt x="67" y="0"/>
                      <a:pt x="73" y="9"/>
                    </a:cubicBezTo>
                    <a:cubicBezTo>
                      <a:pt x="79" y="18"/>
                      <a:pt x="68" y="66"/>
                      <a:pt x="65" y="85"/>
                    </a:cubicBezTo>
                    <a:cubicBezTo>
                      <a:pt x="62" y="104"/>
                      <a:pt x="64" y="106"/>
                      <a:pt x="53" y="125"/>
                    </a:cubicBezTo>
                    <a:cubicBezTo>
                      <a:pt x="42" y="144"/>
                      <a:pt x="2" y="206"/>
                      <a:pt x="1" y="197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73" name="Freeform 1165"/>
              <p:cNvSpPr>
                <a:spLocks/>
              </p:cNvSpPr>
              <p:nvPr/>
            </p:nvSpPr>
            <p:spPr bwMode="auto">
              <a:xfrm>
                <a:off x="3512" y="1806"/>
                <a:ext cx="508" cy="447"/>
              </a:xfrm>
              <a:custGeom>
                <a:avLst/>
                <a:gdLst>
                  <a:gd name="T0" fmla="*/ 328 w 508"/>
                  <a:gd name="T1" fmla="*/ 66 h 447"/>
                  <a:gd name="T2" fmla="*/ 280 w 508"/>
                  <a:gd name="T3" fmla="*/ 66 h 447"/>
                  <a:gd name="T4" fmla="*/ 234 w 508"/>
                  <a:gd name="T5" fmla="*/ 2 h 447"/>
                  <a:gd name="T6" fmla="*/ 198 w 508"/>
                  <a:gd name="T7" fmla="*/ 78 h 447"/>
                  <a:gd name="T8" fmla="*/ 138 w 508"/>
                  <a:gd name="T9" fmla="*/ 82 h 447"/>
                  <a:gd name="T10" fmla="*/ 94 w 508"/>
                  <a:gd name="T11" fmla="*/ 46 h 447"/>
                  <a:gd name="T12" fmla="*/ 82 w 508"/>
                  <a:gd name="T13" fmla="*/ 30 h 447"/>
                  <a:gd name="T14" fmla="*/ 62 w 508"/>
                  <a:gd name="T15" fmla="*/ 78 h 447"/>
                  <a:gd name="T16" fmla="*/ 14 w 508"/>
                  <a:gd name="T17" fmla="*/ 126 h 447"/>
                  <a:gd name="T18" fmla="*/ 6 w 508"/>
                  <a:gd name="T19" fmla="*/ 130 h 447"/>
                  <a:gd name="T20" fmla="*/ 50 w 508"/>
                  <a:gd name="T21" fmla="*/ 182 h 447"/>
                  <a:gd name="T22" fmla="*/ 82 w 508"/>
                  <a:gd name="T23" fmla="*/ 238 h 447"/>
                  <a:gd name="T24" fmla="*/ 136 w 508"/>
                  <a:gd name="T25" fmla="*/ 210 h 447"/>
                  <a:gd name="T26" fmla="*/ 158 w 508"/>
                  <a:gd name="T27" fmla="*/ 282 h 447"/>
                  <a:gd name="T28" fmla="*/ 118 w 508"/>
                  <a:gd name="T29" fmla="*/ 366 h 447"/>
                  <a:gd name="T30" fmla="*/ 158 w 508"/>
                  <a:gd name="T31" fmla="*/ 390 h 447"/>
                  <a:gd name="T32" fmla="*/ 178 w 508"/>
                  <a:gd name="T33" fmla="*/ 442 h 447"/>
                  <a:gd name="T34" fmla="*/ 210 w 508"/>
                  <a:gd name="T35" fmla="*/ 422 h 447"/>
                  <a:gd name="T36" fmla="*/ 254 w 508"/>
                  <a:gd name="T37" fmla="*/ 426 h 447"/>
                  <a:gd name="T38" fmla="*/ 270 w 508"/>
                  <a:gd name="T39" fmla="*/ 378 h 447"/>
                  <a:gd name="T40" fmla="*/ 328 w 508"/>
                  <a:gd name="T41" fmla="*/ 306 h 447"/>
                  <a:gd name="T42" fmla="*/ 378 w 508"/>
                  <a:gd name="T43" fmla="*/ 374 h 447"/>
                  <a:gd name="T44" fmla="*/ 426 w 508"/>
                  <a:gd name="T45" fmla="*/ 354 h 447"/>
                  <a:gd name="T46" fmla="*/ 486 w 508"/>
                  <a:gd name="T47" fmla="*/ 362 h 447"/>
                  <a:gd name="T48" fmla="*/ 486 w 508"/>
                  <a:gd name="T49" fmla="*/ 314 h 447"/>
                  <a:gd name="T50" fmla="*/ 498 w 508"/>
                  <a:gd name="T51" fmla="*/ 254 h 447"/>
                  <a:gd name="T52" fmla="*/ 426 w 508"/>
                  <a:gd name="T53" fmla="*/ 218 h 447"/>
                  <a:gd name="T54" fmla="*/ 414 w 508"/>
                  <a:gd name="T55" fmla="*/ 154 h 447"/>
                  <a:gd name="T56" fmla="*/ 438 w 508"/>
                  <a:gd name="T57" fmla="*/ 106 h 447"/>
                  <a:gd name="T58" fmla="*/ 370 w 508"/>
                  <a:gd name="T59" fmla="*/ 98 h 447"/>
                  <a:gd name="T60" fmla="*/ 328 w 508"/>
                  <a:gd name="T61" fmla="*/ 66 h 44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08"/>
                  <a:gd name="T94" fmla="*/ 0 h 447"/>
                  <a:gd name="T95" fmla="*/ 508 w 508"/>
                  <a:gd name="T96" fmla="*/ 447 h 44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08" h="447">
                    <a:moveTo>
                      <a:pt x="328" y="66"/>
                    </a:moveTo>
                    <a:cubicBezTo>
                      <a:pt x="312" y="64"/>
                      <a:pt x="296" y="77"/>
                      <a:pt x="280" y="66"/>
                    </a:cubicBezTo>
                    <a:cubicBezTo>
                      <a:pt x="264" y="55"/>
                      <a:pt x="248" y="0"/>
                      <a:pt x="234" y="2"/>
                    </a:cubicBezTo>
                    <a:cubicBezTo>
                      <a:pt x="220" y="4"/>
                      <a:pt x="214" y="65"/>
                      <a:pt x="198" y="78"/>
                    </a:cubicBezTo>
                    <a:cubicBezTo>
                      <a:pt x="182" y="91"/>
                      <a:pt x="155" y="87"/>
                      <a:pt x="138" y="82"/>
                    </a:cubicBezTo>
                    <a:cubicBezTo>
                      <a:pt x="121" y="77"/>
                      <a:pt x="103" y="55"/>
                      <a:pt x="94" y="46"/>
                    </a:cubicBezTo>
                    <a:cubicBezTo>
                      <a:pt x="85" y="37"/>
                      <a:pt x="87" y="25"/>
                      <a:pt x="82" y="30"/>
                    </a:cubicBezTo>
                    <a:cubicBezTo>
                      <a:pt x="77" y="35"/>
                      <a:pt x="73" y="62"/>
                      <a:pt x="62" y="78"/>
                    </a:cubicBezTo>
                    <a:cubicBezTo>
                      <a:pt x="51" y="94"/>
                      <a:pt x="23" y="117"/>
                      <a:pt x="14" y="126"/>
                    </a:cubicBezTo>
                    <a:cubicBezTo>
                      <a:pt x="5" y="135"/>
                      <a:pt x="0" y="121"/>
                      <a:pt x="6" y="130"/>
                    </a:cubicBezTo>
                    <a:cubicBezTo>
                      <a:pt x="12" y="139"/>
                      <a:pt x="37" y="164"/>
                      <a:pt x="50" y="182"/>
                    </a:cubicBezTo>
                    <a:cubicBezTo>
                      <a:pt x="63" y="200"/>
                      <a:pt x="68" y="233"/>
                      <a:pt x="82" y="238"/>
                    </a:cubicBezTo>
                    <a:cubicBezTo>
                      <a:pt x="96" y="243"/>
                      <a:pt x="123" y="203"/>
                      <a:pt x="136" y="210"/>
                    </a:cubicBezTo>
                    <a:cubicBezTo>
                      <a:pt x="149" y="217"/>
                      <a:pt x="161" y="256"/>
                      <a:pt x="158" y="282"/>
                    </a:cubicBezTo>
                    <a:cubicBezTo>
                      <a:pt x="155" y="308"/>
                      <a:pt x="118" y="348"/>
                      <a:pt x="118" y="366"/>
                    </a:cubicBezTo>
                    <a:cubicBezTo>
                      <a:pt x="118" y="384"/>
                      <a:pt x="148" y="377"/>
                      <a:pt x="158" y="390"/>
                    </a:cubicBezTo>
                    <a:cubicBezTo>
                      <a:pt x="168" y="403"/>
                      <a:pt x="169" y="437"/>
                      <a:pt x="178" y="442"/>
                    </a:cubicBezTo>
                    <a:cubicBezTo>
                      <a:pt x="187" y="447"/>
                      <a:pt x="197" y="425"/>
                      <a:pt x="210" y="422"/>
                    </a:cubicBezTo>
                    <a:cubicBezTo>
                      <a:pt x="223" y="419"/>
                      <a:pt x="244" y="433"/>
                      <a:pt x="254" y="426"/>
                    </a:cubicBezTo>
                    <a:cubicBezTo>
                      <a:pt x="264" y="419"/>
                      <a:pt x="258" y="398"/>
                      <a:pt x="270" y="378"/>
                    </a:cubicBezTo>
                    <a:cubicBezTo>
                      <a:pt x="282" y="358"/>
                      <a:pt x="310" y="307"/>
                      <a:pt x="328" y="306"/>
                    </a:cubicBezTo>
                    <a:cubicBezTo>
                      <a:pt x="346" y="305"/>
                      <a:pt x="362" y="366"/>
                      <a:pt x="378" y="374"/>
                    </a:cubicBezTo>
                    <a:cubicBezTo>
                      <a:pt x="394" y="382"/>
                      <a:pt x="408" y="356"/>
                      <a:pt x="426" y="354"/>
                    </a:cubicBezTo>
                    <a:cubicBezTo>
                      <a:pt x="444" y="352"/>
                      <a:pt x="476" y="369"/>
                      <a:pt x="486" y="362"/>
                    </a:cubicBezTo>
                    <a:cubicBezTo>
                      <a:pt x="496" y="355"/>
                      <a:pt x="484" y="332"/>
                      <a:pt x="486" y="314"/>
                    </a:cubicBezTo>
                    <a:cubicBezTo>
                      <a:pt x="488" y="296"/>
                      <a:pt x="508" y="270"/>
                      <a:pt x="498" y="254"/>
                    </a:cubicBezTo>
                    <a:cubicBezTo>
                      <a:pt x="488" y="238"/>
                      <a:pt x="440" y="235"/>
                      <a:pt x="426" y="218"/>
                    </a:cubicBezTo>
                    <a:cubicBezTo>
                      <a:pt x="412" y="201"/>
                      <a:pt x="412" y="173"/>
                      <a:pt x="414" y="154"/>
                    </a:cubicBezTo>
                    <a:cubicBezTo>
                      <a:pt x="416" y="135"/>
                      <a:pt x="445" y="115"/>
                      <a:pt x="438" y="106"/>
                    </a:cubicBezTo>
                    <a:cubicBezTo>
                      <a:pt x="431" y="97"/>
                      <a:pt x="388" y="105"/>
                      <a:pt x="370" y="98"/>
                    </a:cubicBezTo>
                    <a:cubicBezTo>
                      <a:pt x="352" y="91"/>
                      <a:pt x="337" y="73"/>
                      <a:pt x="328" y="66"/>
                    </a:cubicBezTo>
                    <a:close/>
                  </a:path>
                </a:pathLst>
              </a:cu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1874" name="Group 1166"/>
              <p:cNvGrpSpPr>
                <a:grpSpLocks/>
              </p:cNvGrpSpPr>
              <p:nvPr/>
            </p:nvGrpSpPr>
            <p:grpSpPr bwMode="auto">
              <a:xfrm>
                <a:off x="3491" y="1693"/>
                <a:ext cx="541" cy="608"/>
                <a:chOff x="2773" y="1693"/>
                <a:chExt cx="541" cy="608"/>
              </a:xfrm>
            </p:grpSpPr>
            <p:sp>
              <p:nvSpPr>
                <p:cNvPr id="31875" name="Freeform 1167"/>
                <p:cNvSpPr>
                  <a:spLocks/>
                </p:cNvSpPr>
                <p:nvPr/>
              </p:nvSpPr>
              <p:spPr bwMode="auto">
                <a:xfrm>
                  <a:off x="2773" y="1755"/>
                  <a:ext cx="541" cy="546"/>
                </a:xfrm>
                <a:custGeom>
                  <a:avLst/>
                  <a:gdLst>
                    <a:gd name="T0" fmla="*/ 12 w 1080"/>
                    <a:gd name="T1" fmla="*/ 1 h 1092"/>
                    <a:gd name="T2" fmla="*/ 11 w 1080"/>
                    <a:gd name="T3" fmla="*/ 3 h 1092"/>
                    <a:gd name="T4" fmla="*/ 9 w 1080"/>
                    <a:gd name="T5" fmla="*/ 3 h 1092"/>
                    <a:gd name="T6" fmla="*/ 8 w 1080"/>
                    <a:gd name="T7" fmla="*/ 2 h 1092"/>
                    <a:gd name="T8" fmla="*/ 7 w 1080"/>
                    <a:gd name="T9" fmla="*/ 4 h 1092"/>
                    <a:gd name="T10" fmla="*/ 5 w 1080"/>
                    <a:gd name="T11" fmla="*/ 4 h 1092"/>
                    <a:gd name="T12" fmla="*/ 4 w 1080"/>
                    <a:gd name="T13" fmla="*/ 3 h 1092"/>
                    <a:gd name="T14" fmla="*/ 2 w 1080"/>
                    <a:gd name="T15" fmla="*/ 5 h 1092"/>
                    <a:gd name="T16" fmla="*/ 2 w 1080"/>
                    <a:gd name="T17" fmla="*/ 6 h 1092"/>
                    <a:gd name="T18" fmla="*/ 4 w 1080"/>
                    <a:gd name="T19" fmla="*/ 9 h 1092"/>
                    <a:gd name="T20" fmla="*/ 6 w 1080"/>
                    <a:gd name="T21" fmla="*/ 9 h 1092"/>
                    <a:gd name="T22" fmla="*/ 6 w 1080"/>
                    <a:gd name="T23" fmla="*/ 10 h 1092"/>
                    <a:gd name="T24" fmla="*/ 5 w 1080"/>
                    <a:gd name="T25" fmla="*/ 12 h 1092"/>
                    <a:gd name="T26" fmla="*/ 6 w 1080"/>
                    <a:gd name="T27" fmla="*/ 14 h 1092"/>
                    <a:gd name="T28" fmla="*/ 7 w 1080"/>
                    <a:gd name="T29" fmla="*/ 15 h 1092"/>
                    <a:gd name="T30" fmla="*/ 9 w 1080"/>
                    <a:gd name="T31" fmla="*/ 14 h 1092"/>
                    <a:gd name="T32" fmla="*/ 10 w 1080"/>
                    <a:gd name="T33" fmla="*/ 12 h 1092"/>
                    <a:gd name="T34" fmla="*/ 11 w 1080"/>
                    <a:gd name="T35" fmla="*/ 11 h 1092"/>
                    <a:gd name="T36" fmla="*/ 13 w 1080"/>
                    <a:gd name="T37" fmla="*/ 12 h 1092"/>
                    <a:gd name="T38" fmla="*/ 13 w 1080"/>
                    <a:gd name="T39" fmla="*/ 13 h 1092"/>
                    <a:gd name="T40" fmla="*/ 15 w 1080"/>
                    <a:gd name="T41" fmla="*/ 12 h 1092"/>
                    <a:gd name="T42" fmla="*/ 16 w 1080"/>
                    <a:gd name="T43" fmla="*/ 12 h 1092"/>
                    <a:gd name="T44" fmla="*/ 16 w 1080"/>
                    <a:gd name="T45" fmla="*/ 11 h 1092"/>
                    <a:gd name="T46" fmla="*/ 16 w 1080"/>
                    <a:gd name="T47" fmla="*/ 9 h 1092"/>
                    <a:gd name="T48" fmla="*/ 15 w 1080"/>
                    <a:gd name="T49" fmla="*/ 9 h 1092"/>
                    <a:gd name="T50" fmla="*/ 14 w 1080"/>
                    <a:gd name="T51" fmla="*/ 7 h 1092"/>
                    <a:gd name="T52" fmla="*/ 15 w 1080"/>
                    <a:gd name="T53" fmla="*/ 4 h 1092"/>
                    <a:gd name="T54" fmla="*/ 13 w 1080"/>
                    <a:gd name="T55" fmla="*/ 4 h 1092"/>
                    <a:gd name="T56" fmla="*/ 12 w 1080"/>
                    <a:gd name="T57" fmla="*/ 4 h 1092"/>
                    <a:gd name="T58" fmla="*/ 13 w 1080"/>
                    <a:gd name="T59" fmla="*/ 4 h 1092"/>
                    <a:gd name="T60" fmla="*/ 15 w 1080"/>
                    <a:gd name="T61" fmla="*/ 4 h 1092"/>
                    <a:gd name="T62" fmla="*/ 16 w 1080"/>
                    <a:gd name="T63" fmla="*/ 4 h 1092"/>
                    <a:gd name="T64" fmla="*/ 14 w 1080"/>
                    <a:gd name="T65" fmla="*/ 7 h 1092"/>
                    <a:gd name="T66" fmla="*/ 16 w 1080"/>
                    <a:gd name="T67" fmla="*/ 9 h 1092"/>
                    <a:gd name="T68" fmla="*/ 17 w 1080"/>
                    <a:gd name="T69" fmla="*/ 11 h 1092"/>
                    <a:gd name="T70" fmla="*/ 16 w 1080"/>
                    <a:gd name="T71" fmla="*/ 13 h 1092"/>
                    <a:gd name="T72" fmla="*/ 14 w 1080"/>
                    <a:gd name="T73" fmla="*/ 13 h 1092"/>
                    <a:gd name="T74" fmla="*/ 13 w 1080"/>
                    <a:gd name="T75" fmla="*/ 14 h 1092"/>
                    <a:gd name="T76" fmla="*/ 12 w 1080"/>
                    <a:gd name="T77" fmla="*/ 12 h 1092"/>
                    <a:gd name="T78" fmla="*/ 10 w 1080"/>
                    <a:gd name="T79" fmla="*/ 15 h 1092"/>
                    <a:gd name="T80" fmla="*/ 8 w 1080"/>
                    <a:gd name="T81" fmla="*/ 15 h 1092"/>
                    <a:gd name="T82" fmla="*/ 6 w 1080"/>
                    <a:gd name="T83" fmla="*/ 17 h 1092"/>
                    <a:gd name="T84" fmla="*/ 5 w 1080"/>
                    <a:gd name="T85" fmla="*/ 14 h 1092"/>
                    <a:gd name="T86" fmla="*/ 5 w 1080"/>
                    <a:gd name="T87" fmla="*/ 12 h 1092"/>
                    <a:gd name="T88" fmla="*/ 5 w 1080"/>
                    <a:gd name="T89" fmla="*/ 9 h 1092"/>
                    <a:gd name="T90" fmla="*/ 3 w 1080"/>
                    <a:gd name="T91" fmla="*/ 9 h 1092"/>
                    <a:gd name="T92" fmla="*/ 1 w 1080"/>
                    <a:gd name="T93" fmla="*/ 6 h 1092"/>
                    <a:gd name="T94" fmla="*/ 2 w 1080"/>
                    <a:gd name="T95" fmla="*/ 5 h 1092"/>
                    <a:gd name="T96" fmla="*/ 3 w 1080"/>
                    <a:gd name="T97" fmla="*/ 3 h 1092"/>
                    <a:gd name="T98" fmla="*/ 5 w 1080"/>
                    <a:gd name="T99" fmla="*/ 3 h 1092"/>
                    <a:gd name="T100" fmla="*/ 7 w 1080"/>
                    <a:gd name="T101" fmla="*/ 3 h 1092"/>
                    <a:gd name="T102" fmla="*/ 8 w 1080"/>
                    <a:gd name="T103" fmla="*/ 1 h 1092"/>
                    <a:gd name="T104" fmla="*/ 9 w 1080"/>
                    <a:gd name="T105" fmla="*/ 1 h 1092"/>
                    <a:gd name="T106" fmla="*/ 10 w 1080"/>
                    <a:gd name="T107" fmla="*/ 3 h 1092"/>
                    <a:gd name="T108" fmla="*/ 11 w 1080"/>
                    <a:gd name="T109" fmla="*/ 2 h 1092"/>
                    <a:gd name="T110" fmla="*/ 12 w 1080"/>
                    <a:gd name="T111" fmla="*/ 1 h 109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080"/>
                    <a:gd name="T169" fmla="*/ 0 h 1092"/>
                    <a:gd name="T170" fmla="*/ 1080 w 1080"/>
                    <a:gd name="T171" fmla="*/ 1092 h 1092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080" h="1092">
                      <a:moveTo>
                        <a:pt x="741" y="6"/>
                      </a:moveTo>
                      <a:lnTo>
                        <a:pt x="738" y="24"/>
                      </a:lnTo>
                      <a:lnTo>
                        <a:pt x="735" y="45"/>
                      </a:lnTo>
                      <a:lnTo>
                        <a:pt x="731" y="66"/>
                      </a:lnTo>
                      <a:lnTo>
                        <a:pt x="727" y="87"/>
                      </a:lnTo>
                      <a:lnTo>
                        <a:pt x="722" y="107"/>
                      </a:lnTo>
                      <a:lnTo>
                        <a:pt x="717" y="126"/>
                      </a:lnTo>
                      <a:lnTo>
                        <a:pt x="712" y="142"/>
                      </a:lnTo>
                      <a:lnTo>
                        <a:pt x="706" y="154"/>
                      </a:lnTo>
                      <a:lnTo>
                        <a:pt x="698" y="171"/>
                      </a:lnTo>
                      <a:lnTo>
                        <a:pt x="690" y="189"/>
                      </a:lnTo>
                      <a:lnTo>
                        <a:pt x="679" y="207"/>
                      </a:lnTo>
                      <a:lnTo>
                        <a:pt x="669" y="225"/>
                      </a:lnTo>
                      <a:lnTo>
                        <a:pt x="656" y="239"/>
                      </a:lnTo>
                      <a:lnTo>
                        <a:pt x="644" y="249"/>
                      </a:lnTo>
                      <a:lnTo>
                        <a:pt x="630" y="254"/>
                      </a:lnTo>
                      <a:lnTo>
                        <a:pt x="615" y="251"/>
                      </a:lnTo>
                      <a:lnTo>
                        <a:pt x="597" y="241"/>
                      </a:lnTo>
                      <a:lnTo>
                        <a:pt x="582" y="227"/>
                      </a:lnTo>
                      <a:lnTo>
                        <a:pt x="568" y="211"/>
                      </a:lnTo>
                      <a:lnTo>
                        <a:pt x="556" y="194"/>
                      </a:lnTo>
                      <a:lnTo>
                        <a:pt x="546" y="174"/>
                      </a:lnTo>
                      <a:lnTo>
                        <a:pt x="534" y="156"/>
                      </a:lnTo>
                      <a:lnTo>
                        <a:pt x="524" y="136"/>
                      </a:lnTo>
                      <a:lnTo>
                        <a:pt x="512" y="118"/>
                      </a:lnTo>
                      <a:lnTo>
                        <a:pt x="509" y="130"/>
                      </a:lnTo>
                      <a:lnTo>
                        <a:pt x="502" y="148"/>
                      </a:lnTo>
                      <a:lnTo>
                        <a:pt x="493" y="169"/>
                      </a:lnTo>
                      <a:lnTo>
                        <a:pt x="483" y="194"/>
                      </a:lnTo>
                      <a:lnTo>
                        <a:pt x="471" y="217"/>
                      </a:lnTo>
                      <a:lnTo>
                        <a:pt x="459" y="237"/>
                      </a:lnTo>
                      <a:lnTo>
                        <a:pt x="448" y="254"/>
                      </a:lnTo>
                      <a:lnTo>
                        <a:pt x="438" y="264"/>
                      </a:lnTo>
                      <a:lnTo>
                        <a:pt x="423" y="272"/>
                      </a:lnTo>
                      <a:lnTo>
                        <a:pt x="408" y="279"/>
                      </a:lnTo>
                      <a:lnTo>
                        <a:pt x="393" y="283"/>
                      </a:lnTo>
                      <a:lnTo>
                        <a:pt x="378" y="287"/>
                      </a:lnTo>
                      <a:lnTo>
                        <a:pt x="363" y="288"/>
                      </a:lnTo>
                      <a:lnTo>
                        <a:pt x="348" y="288"/>
                      </a:lnTo>
                      <a:lnTo>
                        <a:pt x="334" y="287"/>
                      </a:lnTo>
                      <a:lnTo>
                        <a:pt x="320" y="283"/>
                      </a:lnTo>
                      <a:lnTo>
                        <a:pt x="305" y="278"/>
                      </a:lnTo>
                      <a:lnTo>
                        <a:pt x="291" y="272"/>
                      </a:lnTo>
                      <a:lnTo>
                        <a:pt x="278" y="264"/>
                      </a:lnTo>
                      <a:lnTo>
                        <a:pt x="264" y="255"/>
                      </a:lnTo>
                      <a:lnTo>
                        <a:pt x="250" y="243"/>
                      </a:lnTo>
                      <a:lnTo>
                        <a:pt x="236" y="232"/>
                      </a:lnTo>
                      <a:lnTo>
                        <a:pt x="223" y="218"/>
                      </a:lnTo>
                      <a:lnTo>
                        <a:pt x="210" y="203"/>
                      </a:lnTo>
                      <a:lnTo>
                        <a:pt x="200" y="221"/>
                      </a:lnTo>
                      <a:lnTo>
                        <a:pt x="187" y="243"/>
                      </a:lnTo>
                      <a:lnTo>
                        <a:pt x="170" y="265"/>
                      </a:lnTo>
                      <a:lnTo>
                        <a:pt x="153" y="288"/>
                      </a:lnTo>
                      <a:lnTo>
                        <a:pt x="136" y="308"/>
                      </a:lnTo>
                      <a:lnTo>
                        <a:pt x="122" y="325"/>
                      </a:lnTo>
                      <a:lnTo>
                        <a:pt x="112" y="335"/>
                      </a:lnTo>
                      <a:lnTo>
                        <a:pt x="108" y="340"/>
                      </a:lnTo>
                      <a:lnTo>
                        <a:pt x="100" y="348"/>
                      </a:lnTo>
                      <a:lnTo>
                        <a:pt x="91" y="357"/>
                      </a:lnTo>
                      <a:lnTo>
                        <a:pt x="83" y="365"/>
                      </a:lnTo>
                      <a:lnTo>
                        <a:pt x="78" y="370"/>
                      </a:lnTo>
                      <a:lnTo>
                        <a:pt x="101" y="388"/>
                      </a:lnTo>
                      <a:lnTo>
                        <a:pt x="123" y="408"/>
                      </a:lnTo>
                      <a:lnTo>
                        <a:pt x="144" y="431"/>
                      </a:lnTo>
                      <a:lnTo>
                        <a:pt x="162" y="456"/>
                      </a:lnTo>
                      <a:lnTo>
                        <a:pt x="178" y="484"/>
                      </a:lnTo>
                      <a:lnTo>
                        <a:pt x="191" y="513"/>
                      </a:lnTo>
                      <a:lnTo>
                        <a:pt x="200" y="544"/>
                      </a:lnTo>
                      <a:lnTo>
                        <a:pt x="206" y="577"/>
                      </a:lnTo>
                      <a:lnTo>
                        <a:pt x="220" y="559"/>
                      </a:lnTo>
                      <a:lnTo>
                        <a:pt x="235" y="543"/>
                      </a:lnTo>
                      <a:lnTo>
                        <a:pt x="251" y="528"/>
                      </a:lnTo>
                      <a:lnTo>
                        <a:pt x="268" y="517"/>
                      </a:lnTo>
                      <a:lnTo>
                        <a:pt x="286" y="512"/>
                      </a:lnTo>
                      <a:lnTo>
                        <a:pt x="303" y="509"/>
                      </a:lnTo>
                      <a:lnTo>
                        <a:pt x="320" y="514"/>
                      </a:lnTo>
                      <a:lnTo>
                        <a:pt x="337" y="525"/>
                      </a:lnTo>
                      <a:lnTo>
                        <a:pt x="349" y="538"/>
                      </a:lnTo>
                      <a:lnTo>
                        <a:pt x="359" y="552"/>
                      </a:lnTo>
                      <a:lnTo>
                        <a:pt x="367" y="568"/>
                      </a:lnTo>
                      <a:lnTo>
                        <a:pt x="374" y="585"/>
                      </a:lnTo>
                      <a:lnTo>
                        <a:pt x="379" y="604"/>
                      </a:lnTo>
                      <a:lnTo>
                        <a:pt x="380" y="622"/>
                      </a:lnTo>
                      <a:lnTo>
                        <a:pt x="380" y="642"/>
                      </a:lnTo>
                      <a:lnTo>
                        <a:pt x="378" y="662"/>
                      </a:lnTo>
                      <a:lnTo>
                        <a:pt x="372" y="684"/>
                      </a:lnTo>
                      <a:lnTo>
                        <a:pt x="363" y="710"/>
                      </a:lnTo>
                      <a:lnTo>
                        <a:pt x="350" y="736"/>
                      </a:lnTo>
                      <a:lnTo>
                        <a:pt x="337" y="763"/>
                      </a:lnTo>
                      <a:lnTo>
                        <a:pt x="324" y="786"/>
                      </a:lnTo>
                      <a:lnTo>
                        <a:pt x="313" y="806"/>
                      </a:lnTo>
                      <a:lnTo>
                        <a:pt x="304" y="820"/>
                      </a:lnTo>
                      <a:lnTo>
                        <a:pt x="301" y="826"/>
                      </a:lnTo>
                      <a:lnTo>
                        <a:pt x="318" y="837"/>
                      </a:lnTo>
                      <a:lnTo>
                        <a:pt x="333" y="852"/>
                      </a:lnTo>
                      <a:lnTo>
                        <a:pt x="347" y="871"/>
                      </a:lnTo>
                      <a:lnTo>
                        <a:pt x="359" y="890"/>
                      </a:lnTo>
                      <a:lnTo>
                        <a:pt x="368" y="911"/>
                      </a:lnTo>
                      <a:lnTo>
                        <a:pt x="377" y="934"/>
                      </a:lnTo>
                      <a:lnTo>
                        <a:pt x="382" y="957"/>
                      </a:lnTo>
                      <a:lnTo>
                        <a:pt x="385" y="981"/>
                      </a:lnTo>
                      <a:lnTo>
                        <a:pt x="385" y="980"/>
                      </a:lnTo>
                      <a:lnTo>
                        <a:pt x="386" y="980"/>
                      </a:lnTo>
                      <a:lnTo>
                        <a:pt x="404" y="966"/>
                      </a:lnTo>
                      <a:lnTo>
                        <a:pt x="424" y="954"/>
                      </a:lnTo>
                      <a:lnTo>
                        <a:pt x="445" y="946"/>
                      </a:lnTo>
                      <a:lnTo>
                        <a:pt x="466" y="939"/>
                      </a:lnTo>
                      <a:lnTo>
                        <a:pt x="488" y="937"/>
                      </a:lnTo>
                      <a:lnTo>
                        <a:pt x="510" y="937"/>
                      </a:lnTo>
                      <a:lnTo>
                        <a:pt x="531" y="940"/>
                      </a:lnTo>
                      <a:lnTo>
                        <a:pt x="550" y="947"/>
                      </a:lnTo>
                      <a:lnTo>
                        <a:pt x="553" y="939"/>
                      </a:lnTo>
                      <a:lnTo>
                        <a:pt x="556" y="923"/>
                      </a:lnTo>
                      <a:lnTo>
                        <a:pt x="563" y="901"/>
                      </a:lnTo>
                      <a:lnTo>
                        <a:pt x="571" y="874"/>
                      </a:lnTo>
                      <a:lnTo>
                        <a:pt x="580" y="846"/>
                      </a:lnTo>
                      <a:lnTo>
                        <a:pt x="592" y="819"/>
                      </a:lnTo>
                      <a:lnTo>
                        <a:pt x="602" y="794"/>
                      </a:lnTo>
                      <a:lnTo>
                        <a:pt x="614" y="775"/>
                      </a:lnTo>
                      <a:lnTo>
                        <a:pt x="625" y="760"/>
                      </a:lnTo>
                      <a:lnTo>
                        <a:pt x="639" y="748"/>
                      </a:lnTo>
                      <a:lnTo>
                        <a:pt x="654" y="737"/>
                      </a:lnTo>
                      <a:lnTo>
                        <a:pt x="669" y="729"/>
                      </a:lnTo>
                      <a:lnTo>
                        <a:pt x="685" y="723"/>
                      </a:lnTo>
                      <a:lnTo>
                        <a:pt x="703" y="720"/>
                      </a:lnTo>
                      <a:lnTo>
                        <a:pt x="719" y="719"/>
                      </a:lnTo>
                      <a:lnTo>
                        <a:pt x="735" y="721"/>
                      </a:lnTo>
                      <a:lnTo>
                        <a:pt x="753" y="728"/>
                      </a:lnTo>
                      <a:lnTo>
                        <a:pt x="767" y="740"/>
                      </a:lnTo>
                      <a:lnTo>
                        <a:pt x="777" y="755"/>
                      </a:lnTo>
                      <a:lnTo>
                        <a:pt x="784" y="773"/>
                      </a:lnTo>
                      <a:lnTo>
                        <a:pt x="788" y="794"/>
                      </a:lnTo>
                      <a:lnTo>
                        <a:pt x="789" y="817"/>
                      </a:lnTo>
                      <a:lnTo>
                        <a:pt x="788" y="840"/>
                      </a:lnTo>
                      <a:lnTo>
                        <a:pt x="784" y="863"/>
                      </a:lnTo>
                      <a:lnTo>
                        <a:pt x="797" y="854"/>
                      </a:lnTo>
                      <a:lnTo>
                        <a:pt x="808" y="844"/>
                      </a:lnTo>
                      <a:lnTo>
                        <a:pt x="821" y="837"/>
                      </a:lnTo>
                      <a:lnTo>
                        <a:pt x="833" y="831"/>
                      </a:lnTo>
                      <a:lnTo>
                        <a:pt x="844" y="825"/>
                      </a:lnTo>
                      <a:lnTo>
                        <a:pt x="856" y="819"/>
                      </a:lnTo>
                      <a:lnTo>
                        <a:pt x="867" y="816"/>
                      </a:lnTo>
                      <a:lnTo>
                        <a:pt x="880" y="813"/>
                      </a:lnTo>
                      <a:lnTo>
                        <a:pt x="893" y="812"/>
                      </a:lnTo>
                      <a:lnTo>
                        <a:pt x="906" y="811"/>
                      </a:lnTo>
                      <a:lnTo>
                        <a:pt x="921" y="812"/>
                      </a:lnTo>
                      <a:lnTo>
                        <a:pt x="936" y="814"/>
                      </a:lnTo>
                      <a:lnTo>
                        <a:pt x="952" y="818"/>
                      </a:lnTo>
                      <a:lnTo>
                        <a:pt x="971" y="823"/>
                      </a:lnTo>
                      <a:lnTo>
                        <a:pt x="989" y="828"/>
                      </a:lnTo>
                      <a:lnTo>
                        <a:pt x="1010" y="835"/>
                      </a:lnTo>
                      <a:lnTo>
                        <a:pt x="1008" y="828"/>
                      </a:lnTo>
                      <a:lnTo>
                        <a:pt x="1004" y="814"/>
                      </a:lnTo>
                      <a:lnTo>
                        <a:pt x="1001" y="799"/>
                      </a:lnTo>
                      <a:lnTo>
                        <a:pt x="999" y="788"/>
                      </a:lnTo>
                      <a:lnTo>
                        <a:pt x="1000" y="783"/>
                      </a:lnTo>
                      <a:lnTo>
                        <a:pt x="1002" y="772"/>
                      </a:lnTo>
                      <a:lnTo>
                        <a:pt x="1007" y="756"/>
                      </a:lnTo>
                      <a:lnTo>
                        <a:pt x="1011" y="734"/>
                      </a:lnTo>
                      <a:lnTo>
                        <a:pt x="1017" y="712"/>
                      </a:lnTo>
                      <a:lnTo>
                        <a:pt x="1024" y="689"/>
                      </a:lnTo>
                      <a:lnTo>
                        <a:pt x="1032" y="667"/>
                      </a:lnTo>
                      <a:lnTo>
                        <a:pt x="1039" y="650"/>
                      </a:lnTo>
                      <a:lnTo>
                        <a:pt x="1025" y="643"/>
                      </a:lnTo>
                      <a:lnTo>
                        <a:pt x="1011" y="636"/>
                      </a:lnTo>
                      <a:lnTo>
                        <a:pt x="996" y="628"/>
                      </a:lnTo>
                      <a:lnTo>
                        <a:pt x="981" y="620"/>
                      </a:lnTo>
                      <a:lnTo>
                        <a:pt x="966" y="611"/>
                      </a:lnTo>
                      <a:lnTo>
                        <a:pt x="952" y="603"/>
                      </a:lnTo>
                      <a:lnTo>
                        <a:pt x="937" y="592"/>
                      </a:lnTo>
                      <a:lnTo>
                        <a:pt x="924" y="582"/>
                      </a:lnTo>
                      <a:lnTo>
                        <a:pt x="911" y="570"/>
                      </a:lnTo>
                      <a:lnTo>
                        <a:pt x="898" y="559"/>
                      </a:lnTo>
                      <a:lnTo>
                        <a:pt x="887" y="546"/>
                      </a:lnTo>
                      <a:lnTo>
                        <a:pt x="876" y="532"/>
                      </a:lnTo>
                      <a:lnTo>
                        <a:pt x="867" y="517"/>
                      </a:lnTo>
                      <a:lnTo>
                        <a:pt x="859" y="501"/>
                      </a:lnTo>
                      <a:lnTo>
                        <a:pt x="853" y="485"/>
                      </a:lnTo>
                      <a:lnTo>
                        <a:pt x="849" y="467"/>
                      </a:lnTo>
                      <a:lnTo>
                        <a:pt x="849" y="452"/>
                      </a:lnTo>
                      <a:lnTo>
                        <a:pt x="852" y="431"/>
                      </a:lnTo>
                      <a:lnTo>
                        <a:pt x="859" y="408"/>
                      </a:lnTo>
                      <a:lnTo>
                        <a:pt x="868" y="383"/>
                      </a:lnTo>
                      <a:lnTo>
                        <a:pt x="878" y="358"/>
                      </a:lnTo>
                      <a:lnTo>
                        <a:pt x="887" y="336"/>
                      </a:lnTo>
                      <a:lnTo>
                        <a:pt x="895" y="319"/>
                      </a:lnTo>
                      <a:lnTo>
                        <a:pt x="902" y="309"/>
                      </a:lnTo>
                      <a:lnTo>
                        <a:pt x="891" y="310"/>
                      </a:lnTo>
                      <a:lnTo>
                        <a:pt x="881" y="311"/>
                      </a:lnTo>
                      <a:lnTo>
                        <a:pt x="870" y="312"/>
                      </a:lnTo>
                      <a:lnTo>
                        <a:pt x="858" y="315"/>
                      </a:lnTo>
                      <a:lnTo>
                        <a:pt x="847" y="316"/>
                      </a:lnTo>
                      <a:lnTo>
                        <a:pt x="835" y="318"/>
                      </a:lnTo>
                      <a:lnTo>
                        <a:pt x="822" y="318"/>
                      </a:lnTo>
                      <a:lnTo>
                        <a:pt x="810" y="319"/>
                      </a:lnTo>
                      <a:lnTo>
                        <a:pt x="797" y="318"/>
                      </a:lnTo>
                      <a:lnTo>
                        <a:pt x="783" y="317"/>
                      </a:lnTo>
                      <a:lnTo>
                        <a:pt x="770" y="313"/>
                      </a:lnTo>
                      <a:lnTo>
                        <a:pt x="757" y="309"/>
                      </a:lnTo>
                      <a:lnTo>
                        <a:pt x="743" y="303"/>
                      </a:lnTo>
                      <a:lnTo>
                        <a:pt x="729" y="296"/>
                      </a:lnTo>
                      <a:lnTo>
                        <a:pt x="714" y="286"/>
                      </a:lnTo>
                      <a:lnTo>
                        <a:pt x="700" y="274"/>
                      </a:lnTo>
                      <a:lnTo>
                        <a:pt x="741" y="237"/>
                      </a:lnTo>
                      <a:lnTo>
                        <a:pt x="752" y="252"/>
                      </a:lnTo>
                      <a:lnTo>
                        <a:pt x="766" y="264"/>
                      </a:lnTo>
                      <a:lnTo>
                        <a:pt x="782" y="273"/>
                      </a:lnTo>
                      <a:lnTo>
                        <a:pt x="799" y="279"/>
                      </a:lnTo>
                      <a:lnTo>
                        <a:pt x="818" y="282"/>
                      </a:lnTo>
                      <a:lnTo>
                        <a:pt x="838" y="283"/>
                      </a:lnTo>
                      <a:lnTo>
                        <a:pt x="859" y="282"/>
                      </a:lnTo>
                      <a:lnTo>
                        <a:pt x="880" y="281"/>
                      </a:lnTo>
                      <a:lnTo>
                        <a:pt x="902" y="279"/>
                      </a:lnTo>
                      <a:lnTo>
                        <a:pt x="923" y="277"/>
                      </a:lnTo>
                      <a:lnTo>
                        <a:pt x="943" y="273"/>
                      </a:lnTo>
                      <a:lnTo>
                        <a:pt x="963" y="271"/>
                      </a:lnTo>
                      <a:lnTo>
                        <a:pt x="981" y="269"/>
                      </a:lnTo>
                      <a:lnTo>
                        <a:pt x="997" y="267"/>
                      </a:lnTo>
                      <a:lnTo>
                        <a:pt x="1012" y="269"/>
                      </a:lnTo>
                      <a:lnTo>
                        <a:pt x="1025" y="271"/>
                      </a:lnTo>
                      <a:lnTo>
                        <a:pt x="1008" y="281"/>
                      </a:lnTo>
                      <a:lnTo>
                        <a:pt x="988" y="293"/>
                      </a:lnTo>
                      <a:lnTo>
                        <a:pt x="966" y="307"/>
                      </a:lnTo>
                      <a:lnTo>
                        <a:pt x="946" y="324"/>
                      </a:lnTo>
                      <a:lnTo>
                        <a:pt x="926" y="343"/>
                      </a:lnTo>
                      <a:lnTo>
                        <a:pt x="909" y="366"/>
                      </a:lnTo>
                      <a:lnTo>
                        <a:pt x="896" y="393"/>
                      </a:lnTo>
                      <a:lnTo>
                        <a:pt x="887" y="423"/>
                      </a:lnTo>
                      <a:lnTo>
                        <a:pt x="887" y="455"/>
                      </a:lnTo>
                      <a:lnTo>
                        <a:pt x="890" y="483"/>
                      </a:lnTo>
                      <a:lnTo>
                        <a:pt x="898" y="505"/>
                      </a:lnTo>
                      <a:lnTo>
                        <a:pt x="910" y="520"/>
                      </a:lnTo>
                      <a:lnTo>
                        <a:pt x="929" y="535"/>
                      </a:lnTo>
                      <a:lnTo>
                        <a:pt x="949" y="548"/>
                      </a:lnTo>
                      <a:lnTo>
                        <a:pt x="970" y="561"/>
                      </a:lnTo>
                      <a:lnTo>
                        <a:pt x="992" y="573"/>
                      </a:lnTo>
                      <a:lnTo>
                        <a:pt x="1012" y="582"/>
                      </a:lnTo>
                      <a:lnTo>
                        <a:pt x="1035" y="591"/>
                      </a:lnTo>
                      <a:lnTo>
                        <a:pt x="1057" y="599"/>
                      </a:lnTo>
                      <a:lnTo>
                        <a:pt x="1080" y="606"/>
                      </a:lnTo>
                      <a:lnTo>
                        <a:pt x="1061" y="647"/>
                      </a:lnTo>
                      <a:lnTo>
                        <a:pt x="1047" y="690"/>
                      </a:lnTo>
                      <a:lnTo>
                        <a:pt x="1037" y="732"/>
                      </a:lnTo>
                      <a:lnTo>
                        <a:pt x="1032" y="772"/>
                      </a:lnTo>
                      <a:lnTo>
                        <a:pt x="1028" y="808"/>
                      </a:lnTo>
                      <a:lnTo>
                        <a:pt x="1027" y="839"/>
                      </a:lnTo>
                      <a:lnTo>
                        <a:pt x="1027" y="862"/>
                      </a:lnTo>
                      <a:lnTo>
                        <a:pt x="1027" y="876"/>
                      </a:lnTo>
                      <a:lnTo>
                        <a:pt x="1012" y="870"/>
                      </a:lnTo>
                      <a:lnTo>
                        <a:pt x="997" y="865"/>
                      </a:lnTo>
                      <a:lnTo>
                        <a:pt x="981" y="861"/>
                      </a:lnTo>
                      <a:lnTo>
                        <a:pt x="965" y="857"/>
                      </a:lnTo>
                      <a:lnTo>
                        <a:pt x="948" y="855"/>
                      </a:lnTo>
                      <a:lnTo>
                        <a:pt x="932" y="854"/>
                      </a:lnTo>
                      <a:lnTo>
                        <a:pt x="914" y="854"/>
                      </a:lnTo>
                      <a:lnTo>
                        <a:pt x="897" y="855"/>
                      </a:lnTo>
                      <a:lnTo>
                        <a:pt x="881" y="856"/>
                      </a:lnTo>
                      <a:lnTo>
                        <a:pt x="864" y="859"/>
                      </a:lnTo>
                      <a:lnTo>
                        <a:pt x="848" y="864"/>
                      </a:lnTo>
                      <a:lnTo>
                        <a:pt x="830" y="870"/>
                      </a:lnTo>
                      <a:lnTo>
                        <a:pt x="814" y="877"/>
                      </a:lnTo>
                      <a:lnTo>
                        <a:pt x="799" y="886"/>
                      </a:lnTo>
                      <a:lnTo>
                        <a:pt x="784" y="896"/>
                      </a:lnTo>
                      <a:lnTo>
                        <a:pt x="769" y="908"/>
                      </a:lnTo>
                      <a:lnTo>
                        <a:pt x="768" y="900"/>
                      </a:lnTo>
                      <a:lnTo>
                        <a:pt x="766" y="884"/>
                      </a:lnTo>
                      <a:lnTo>
                        <a:pt x="762" y="862"/>
                      </a:lnTo>
                      <a:lnTo>
                        <a:pt x="757" y="837"/>
                      </a:lnTo>
                      <a:lnTo>
                        <a:pt x="750" y="813"/>
                      </a:lnTo>
                      <a:lnTo>
                        <a:pt x="742" y="791"/>
                      </a:lnTo>
                      <a:lnTo>
                        <a:pt x="734" y="775"/>
                      </a:lnTo>
                      <a:lnTo>
                        <a:pt x="723" y="768"/>
                      </a:lnTo>
                      <a:lnTo>
                        <a:pt x="681" y="772"/>
                      </a:lnTo>
                      <a:lnTo>
                        <a:pt x="646" y="795"/>
                      </a:lnTo>
                      <a:lnTo>
                        <a:pt x="620" y="832"/>
                      </a:lnTo>
                      <a:lnTo>
                        <a:pt x="599" y="876"/>
                      </a:lnTo>
                      <a:lnTo>
                        <a:pt x="585" y="922"/>
                      </a:lnTo>
                      <a:lnTo>
                        <a:pt x="577" y="964"/>
                      </a:lnTo>
                      <a:lnTo>
                        <a:pt x="574" y="996"/>
                      </a:lnTo>
                      <a:lnTo>
                        <a:pt x="574" y="1013"/>
                      </a:lnTo>
                      <a:lnTo>
                        <a:pt x="555" y="993"/>
                      </a:lnTo>
                      <a:lnTo>
                        <a:pt x="536" y="980"/>
                      </a:lnTo>
                      <a:lnTo>
                        <a:pt x="515" y="973"/>
                      </a:lnTo>
                      <a:lnTo>
                        <a:pt x="495" y="972"/>
                      </a:lnTo>
                      <a:lnTo>
                        <a:pt x="476" y="976"/>
                      </a:lnTo>
                      <a:lnTo>
                        <a:pt x="456" y="983"/>
                      </a:lnTo>
                      <a:lnTo>
                        <a:pt x="436" y="993"/>
                      </a:lnTo>
                      <a:lnTo>
                        <a:pt x="419" y="1006"/>
                      </a:lnTo>
                      <a:lnTo>
                        <a:pt x="402" y="1019"/>
                      </a:lnTo>
                      <a:lnTo>
                        <a:pt x="387" y="1033"/>
                      </a:lnTo>
                      <a:lnTo>
                        <a:pt x="373" y="1048"/>
                      </a:lnTo>
                      <a:lnTo>
                        <a:pt x="362" y="1062"/>
                      </a:lnTo>
                      <a:lnTo>
                        <a:pt x="351" y="1074"/>
                      </a:lnTo>
                      <a:lnTo>
                        <a:pt x="344" y="1084"/>
                      </a:lnTo>
                      <a:lnTo>
                        <a:pt x="340" y="1090"/>
                      </a:lnTo>
                      <a:lnTo>
                        <a:pt x="339" y="1092"/>
                      </a:lnTo>
                      <a:lnTo>
                        <a:pt x="339" y="1025"/>
                      </a:lnTo>
                      <a:lnTo>
                        <a:pt x="332" y="972"/>
                      </a:lnTo>
                      <a:lnTo>
                        <a:pt x="319" y="932"/>
                      </a:lnTo>
                      <a:lnTo>
                        <a:pt x="304" y="901"/>
                      </a:lnTo>
                      <a:lnTo>
                        <a:pt x="287" y="879"/>
                      </a:lnTo>
                      <a:lnTo>
                        <a:pt x="268" y="863"/>
                      </a:lnTo>
                      <a:lnTo>
                        <a:pt x="250" y="851"/>
                      </a:lnTo>
                      <a:lnTo>
                        <a:pt x="235" y="842"/>
                      </a:lnTo>
                      <a:lnTo>
                        <a:pt x="246" y="833"/>
                      </a:lnTo>
                      <a:lnTo>
                        <a:pt x="267" y="812"/>
                      </a:lnTo>
                      <a:lnTo>
                        <a:pt x="291" y="780"/>
                      </a:lnTo>
                      <a:lnTo>
                        <a:pt x="314" y="742"/>
                      </a:lnTo>
                      <a:lnTo>
                        <a:pt x="333" y="699"/>
                      </a:lnTo>
                      <a:lnTo>
                        <a:pt x="341" y="656"/>
                      </a:lnTo>
                      <a:lnTo>
                        <a:pt x="334" y="613"/>
                      </a:lnTo>
                      <a:lnTo>
                        <a:pt x="307" y="574"/>
                      </a:lnTo>
                      <a:lnTo>
                        <a:pt x="296" y="569"/>
                      </a:lnTo>
                      <a:lnTo>
                        <a:pt x="280" y="571"/>
                      </a:lnTo>
                      <a:lnTo>
                        <a:pt x="260" y="578"/>
                      </a:lnTo>
                      <a:lnTo>
                        <a:pt x="239" y="588"/>
                      </a:lnTo>
                      <a:lnTo>
                        <a:pt x="219" y="598"/>
                      </a:lnTo>
                      <a:lnTo>
                        <a:pt x="201" y="608"/>
                      </a:lnTo>
                      <a:lnTo>
                        <a:pt x="189" y="615"/>
                      </a:lnTo>
                      <a:lnTo>
                        <a:pt x="183" y="620"/>
                      </a:lnTo>
                      <a:lnTo>
                        <a:pt x="177" y="581"/>
                      </a:lnTo>
                      <a:lnTo>
                        <a:pt x="162" y="544"/>
                      </a:lnTo>
                      <a:lnTo>
                        <a:pt x="143" y="509"/>
                      </a:lnTo>
                      <a:lnTo>
                        <a:pt x="117" y="478"/>
                      </a:lnTo>
                      <a:lnTo>
                        <a:pt x="89" y="450"/>
                      </a:lnTo>
                      <a:lnTo>
                        <a:pt x="59" y="426"/>
                      </a:lnTo>
                      <a:lnTo>
                        <a:pt x="29" y="404"/>
                      </a:lnTo>
                      <a:lnTo>
                        <a:pt x="0" y="386"/>
                      </a:lnTo>
                      <a:lnTo>
                        <a:pt x="9" y="381"/>
                      </a:lnTo>
                      <a:lnTo>
                        <a:pt x="19" y="373"/>
                      </a:lnTo>
                      <a:lnTo>
                        <a:pt x="31" y="365"/>
                      </a:lnTo>
                      <a:lnTo>
                        <a:pt x="45" y="354"/>
                      </a:lnTo>
                      <a:lnTo>
                        <a:pt x="60" y="341"/>
                      </a:lnTo>
                      <a:lnTo>
                        <a:pt x="76" y="327"/>
                      </a:lnTo>
                      <a:lnTo>
                        <a:pt x="92" y="311"/>
                      </a:lnTo>
                      <a:lnTo>
                        <a:pt x="108" y="294"/>
                      </a:lnTo>
                      <a:lnTo>
                        <a:pt x="124" y="275"/>
                      </a:lnTo>
                      <a:lnTo>
                        <a:pt x="140" y="257"/>
                      </a:lnTo>
                      <a:lnTo>
                        <a:pt x="157" y="236"/>
                      </a:lnTo>
                      <a:lnTo>
                        <a:pt x="170" y="216"/>
                      </a:lnTo>
                      <a:lnTo>
                        <a:pt x="183" y="194"/>
                      </a:lnTo>
                      <a:lnTo>
                        <a:pt x="195" y="172"/>
                      </a:lnTo>
                      <a:lnTo>
                        <a:pt x="205" y="150"/>
                      </a:lnTo>
                      <a:lnTo>
                        <a:pt x="212" y="127"/>
                      </a:lnTo>
                      <a:lnTo>
                        <a:pt x="229" y="153"/>
                      </a:lnTo>
                      <a:lnTo>
                        <a:pt x="245" y="176"/>
                      </a:lnTo>
                      <a:lnTo>
                        <a:pt x="263" y="195"/>
                      </a:lnTo>
                      <a:lnTo>
                        <a:pt x="280" y="211"/>
                      </a:lnTo>
                      <a:lnTo>
                        <a:pt x="298" y="224"/>
                      </a:lnTo>
                      <a:lnTo>
                        <a:pt x="318" y="233"/>
                      </a:lnTo>
                      <a:lnTo>
                        <a:pt x="340" y="241"/>
                      </a:lnTo>
                      <a:lnTo>
                        <a:pt x="362" y="247"/>
                      </a:lnTo>
                      <a:lnTo>
                        <a:pt x="371" y="248"/>
                      </a:lnTo>
                      <a:lnTo>
                        <a:pt x="380" y="247"/>
                      </a:lnTo>
                      <a:lnTo>
                        <a:pt x="389" y="244"/>
                      </a:lnTo>
                      <a:lnTo>
                        <a:pt x="400" y="240"/>
                      </a:lnTo>
                      <a:lnTo>
                        <a:pt x="410" y="234"/>
                      </a:lnTo>
                      <a:lnTo>
                        <a:pt x="421" y="226"/>
                      </a:lnTo>
                      <a:lnTo>
                        <a:pt x="432" y="216"/>
                      </a:lnTo>
                      <a:lnTo>
                        <a:pt x="443" y="204"/>
                      </a:lnTo>
                      <a:lnTo>
                        <a:pt x="456" y="159"/>
                      </a:lnTo>
                      <a:lnTo>
                        <a:pt x="458" y="107"/>
                      </a:lnTo>
                      <a:lnTo>
                        <a:pt x="454" y="55"/>
                      </a:lnTo>
                      <a:lnTo>
                        <a:pt x="447" y="11"/>
                      </a:lnTo>
                      <a:lnTo>
                        <a:pt x="477" y="24"/>
                      </a:lnTo>
                      <a:lnTo>
                        <a:pt x="502" y="42"/>
                      </a:lnTo>
                      <a:lnTo>
                        <a:pt x="524" y="61"/>
                      </a:lnTo>
                      <a:lnTo>
                        <a:pt x="542" y="83"/>
                      </a:lnTo>
                      <a:lnTo>
                        <a:pt x="559" y="106"/>
                      </a:lnTo>
                      <a:lnTo>
                        <a:pt x="572" y="129"/>
                      </a:lnTo>
                      <a:lnTo>
                        <a:pt x="585" y="152"/>
                      </a:lnTo>
                      <a:lnTo>
                        <a:pt x="595" y="173"/>
                      </a:lnTo>
                      <a:lnTo>
                        <a:pt x="602" y="188"/>
                      </a:lnTo>
                      <a:lnTo>
                        <a:pt x="610" y="202"/>
                      </a:lnTo>
                      <a:lnTo>
                        <a:pt x="617" y="212"/>
                      </a:lnTo>
                      <a:lnTo>
                        <a:pt x="623" y="220"/>
                      </a:lnTo>
                      <a:lnTo>
                        <a:pt x="630" y="226"/>
                      </a:lnTo>
                      <a:lnTo>
                        <a:pt x="638" y="228"/>
                      </a:lnTo>
                      <a:lnTo>
                        <a:pt x="646" y="226"/>
                      </a:lnTo>
                      <a:lnTo>
                        <a:pt x="654" y="220"/>
                      </a:lnTo>
                      <a:lnTo>
                        <a:pt x="656" y="216"/>
                      </a:lnTo>
                      <a:lnTo>
                        <a:pt x="661" y="204"/>
                      </a:lnTo>
                      <a:lnTo>
                        <a:pt x="668" y="188"/>
                      </a:lnTo>
                      <a:lnTo>
                        <a:pt x="677" y="166"/>
                      </a:lnTo>
                      <a:lnTo>
                        <a:pt x="685" y="143"/>
                      </a:lnTo>
                      <a:lnTo>
                        <a:pt x="693" y="119"/>
                      </a:lnTo>
                      <a:lnTo>
                        <a:pt x="700" y="95"/>
                      </a:lnTo>
                      <a:lnTo>
                        <a:pt x="704" y="74"/>
                      </a:lnTo>
                      <a:lnTo>
                        <a:pt x="704" y="57"/>
                      </a:lnTo>
                      <a:lnTo>
                        <a:pt x="704" y="36"/>
                      </a:lnTo>
                      <a:lnTo>
                        <a:pt x="704" y="16"/>
                      </a:lnTo>
                      <a:lnTo>
                        <a:pt x="703" y="0"/>
                      </a:lnTo>
                      <a:lnTo>
                        <a:pt x="741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31876" name="Group 1168"/>
                <p:cNvGrpSpPr>
                  <a:grpSpLocks/>
                </p:cNvGrpSpPr>
                <p:nvPr/>
              </p:nvGrpSpPr>
              <p:grpSpPr bwMode="auto">
                <a:xfrm>
                  <a:off x="2832" y="1693"/>
                  <a:ext cx="372" cy="514"/>
                  <a:chOff x="2844" y="1693"/>
                  <a:chExt cx="372" cy="514"/>
                </a:xfrm>
              </p:grpSpPr>
              <p:sp>
                <p:nvSpPr>
                  <p:cNvPr id="31877" name="Freeform 1169"/>
                  <p:cNvSpPr>
                    <a:spLocks/>
                  </p:cNvSpPr>
                  <p:nvPr/>
                </p:nvSpPr>
                <p:spPr bwMode="auto">
                  <a:xfrm>
                    <a:off x="3109" y="1693"/>
                    <a:ext cx="83" cy="74"/>
                  </a:xfrm>
                  <a:custGeom>
                    <a:avLst/>
                    <a:gdLst>
                      <a:gd name="T0" fmla="*/ 1 w 166"/>
                      <a:gd name="T1" fmla="*/ 2 h 148"/>
                      <a:gd name="T2" fmla="*/ 1 w 166"/>
                      <a:gd name="T3" fmla="*/ 1 h 148"/>
                      <a:gd name="T4" fmla="*/ 1 w 166"/>
                      <a:gd name="T5" fmla="*/ 1 h 148"/>
                      <a:gd name="T6" fmla="*/ 1 w 166"/>
                      <a:gd name="T7" fmla="*/ 1 h 148"/>
                      <a:gd name="T8" fmla="*/ 1 w 166"/>
                      <a:gd name="T9" fmla="*/ 1 h 148"/>
                      <a:gd name="T10" fmla="*/ 1 w 166"/>
                      <a:gd name="T11" fmla="*/ 1 h 148"/>
                      <a:gd name="T12" fmla="*/ 1 w 166"/>
                      <a:gd name="T13" fmla="*/ 1 h 148"/>
                      <a:gd name="T14" fmla="*/ 1 w 166"/>
                      <a:gd name="T15" fmla="*/ 1 h 148"/>
                      <a:gd name="T16" fmla="*/ 1 w 166"/>
                      <a:gd name="T17" fmla="*/ 1 h 148"/>
                      <a:gd name="T18" fmla="*/ 1 w 166"/>
                      <a:gd name="T19" fmla="*/ 1 h 148"/>
                      <a:gd name="T20" fmla="*/ 1 w 166"/>
                      <a:gd name="T21" fmla="*/ 1 h 148"/>
                      <a:gd name="T22" fmla="*/ 1 w 166"/>
                      <a:gd name="T23" fmla="*/ 1 h 148"/>
                      <a:gd name="T24" fmla="*/ 3 w 166"/>
                      <a:gd name="T25" fmla="*/ 1 h 148"/>
                      <a:gd name="T26" fmla="*/ 3 w 166"/>
                      <a:gd name="T27" fmla="*/ 1 h 148"/>
                      <a:gd name="T28" fmla="*/ 3 w 166"/>
                      <a:gd name="T29" fmla="*/ 1 h 148"/>
                      <a:gd name="T30" fmla="*/ 1 w 166"/>
                      <a:gd name="T31" fmla="*/ 1 h 148"/>
                      <a:gd name="T32" fmla="*/ 1 w 166"/>
                      <a:gd name="T33" fmla="*/ 2 h 148"/>
                      <a:gd name="T34" fmla="*/ 3 w 166"/>
                      <a:gd name="T35" fmla="*/ 2 h 148"/>
                      <a:gd name="T36" fmla="*/ 3 w 166"/>
                      <a:gd name="T37" fmla="*/ 1 h 148"/>
                      <a:gd name="T38" fmla="*/ 3 w 166"/>
                      <a:gd name="T39" fmla="*/ 1 h 148"/>
                      <a:gd name="T40" fmla="*/ 3 w 166"/>
                      <a:gd name="T41" fmla="*/ 1 h 148"/>
                      <a:gd name="T42" fmla="*/ 3 w 166"/>
                      <a:gd name="T43" fmla="*/ 1 h 148"/>
                      <a:gd name="T44" fmla="*/ 3 w 166"/>
                      <a:gd name="T45" fmla="*/ 1 h 148"/>
                      <a:gd name="T46" fmla="*/ 3 w 166"/>
                      <a:gd name="T47" fmla="*/ 1 h 148"/>
                      <a:gd name="T48" fmla="*/ 3 w 166"/>
                      <a:gd name="T49" fmla="*/ 1 h 148"/>
                      <a:gd name="T50" fmla="*/ 3 w 166"/>
                      <a:gd name="T51" fmla="*/ 1 h 148"/>
                      <a:gd name="T52" fmla="*/ 3 w 166"/>
                      <a:gd name="T53" fmla="*/ 1 h 148"/>
                      <a:gd name="T54" fmla="*/ 3 w 166"/>
                      <a:gd name="T55" fmla="*/ 1 h 148"/>
                      <a:gd name="T56" fmla="*/ 3 w 166"/>
                      <a:gd name="T57" fmla="*/ 1 h 148"/>
                      <a:gd name="T58" fmla="*/ 1 w 166"/>
                      <a:gd name="T59" fmla="*/ 0 h 148"/>
                      <a:gd name="T60" fmla="*/ 1 w 166"/>
                      <a:gd name="T61" fmla="*/ 0 h 148"/>
                      <a:gd name="T62" fmla="*/ 1 w 166"/>
                      <a:gd name="T63" fmla="*/ 1 h 148"/>
                      <a:gd name="T64" fmla="*/ 1 w 166"/>
                      <a:gd name="T65" fmla="*/ 1 h 148"/>
                      <a:gd name="T66" fmla="*/ 1 w 166"/>
                      <a:gd name="T67" fmla="*/ 1 h 148"/>
                      <a:gd name="T68" fmla="*/ 1 w 166"/>
                      <a:gd name="T69" fmla="*/ 1 h 148"/>
                      <a:gd name="T70" fmla="*/ 1 w 166"/>
                      <a:gd name="T71" fmla="*/ 1 h 148"/>
                      <a:gd name="T72" fmla="*/ 1 w 166"/>
                      <a:gd name="T73" fmla="*/ 1 h 148"/>
                      <a:gd name="T74" fmla="*/ 1 w 166"/>
                      <a:gd name="T75" fmla="*/ 1 h 148"/>
                      <a:gd name="T76" fmla="*/ 1 w 166"/>
                      <a:gd name="T77" fmla="*/ 1 h 148"/>
                      <a:gd name="T78" fmla="*/ 1 w 166"/>
                      <a:gd name="T79" fmla="*/ 1 h 148"/>
                      <a:gd name="T80" fmla="*/ 1 w 166"/>
                      <a:gd name="T81" fmla="*/ 1 h 148"/>
                      <a:gd name="T82" fmla="*/ 0 w 166"/>
                      <a:gd name="T83" fmla="*/ 1 h 148"/>
                      <a:gd name="T84" fmla="*/ 1 w 166"/>
                      <a:gd name="T85" fmla="*/ 1 h 148"/>
                      <a:gd name="T86" fmla="*/ 1 w 166"/>
                      <a:gd name="T87" fmla="*/ 1 h 148"/>
                      <a:gd name="T88" fmla="*/ 1 w 166"/>
                      <a:gd name="T89" fmla="*/ 1 h 148"/>
                      <a:gd name="T90" fmla="*/ 1 w 166"/>
                      <a:gd name="T91" fmla="*/ 1 h 148"/>
                      <a:gd name="T92" fmla="*/ 1 w 166"/>
                      <a:gd name="T93" fmla="*/ 2 h 148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166"/>
                      <a:gd name="T142" fmla="*/ 0 h 148"/>
                      <a:gd name="T143" fmla="*/ 166 w 166"/>
                      <a:gd name="T144" fmla="*/ 148 h 148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166" h="148">
                        <a:moveTo>
                          <a:pt x="70" y="129"/>
                        </a:moveTo>
                        <a:lnTo>
                          <a:pt x="68" y="113"/>
                        </a:lnTo>
                        <a:lnTo>
                          <a:pt x="66" y="94"/>
                        </a:lnTo>
                        <a:lnTo>
                          <a:pt x="64" y="77"/>
                        </a:lnTo>
                        <a:lnTo>
                          <a:pt x="60" y="66"/>
                        </a:lnTo>
                        <a:lnTo>
                          <a:pt x="63" y="63"/>
                        </a:lnTo>
                        <a:lnTo>
                          <a:pt x="68" y="56"/>
                        </a:lnTo>
                        <a:lnTo>
                          <a:pt x="78" y="48"/>
                        </a:lnTo>
                        <a:lnTo>
                          <a:pt x="88" y="40"/>
                        </a:lnTo>
                        <a:lnTo>
                          <a:pt x="101" y="34"/>
                        </a:lnTo>
                        <a:lnTo>
                          <a:pt x="112" y="31"/>
                        </a:lnTo>
                        <a:lnTo>
                          <a:pt x="124" y="33"/>
                        </a:lnTo>
                        <a:lnTo>
                          <a:pt x="134" y="41"/>
                        </a:lnTo>
                        <a:lnTo>
                          <a:pt x="134" y="52"/>
                        </a:lnTo>
                        <a:lnTo>
                          <a:pt x="132" y="75"/>
                        </a:lnTo>
                        <a:lnTo>
                          <a:pt x="126" y="106"/>
                        </a:lnTo>
                        <a:lnTo>
                          <a:pt x="119" y="140"/>
                        </a:lnTo>
                        <a:lnTo>
                          <a:pt x="154" y="148"/>
                        </a:lnTo>
                        <a:lnTo>
                          <a:pt x="157" y="127"/>
                        </a:lnTo>
                        <a:lnTo>
                          <a:pt x="161" y="100"/>
                        </a:lnTo>
                        <a:lnTo>
                          <a:pt x="163" y="72"/>
                        </a:lnTo>
                        <a:lnTo>
                          <a:pt x="165" y="48"/>
                        </a:lnTo>
                        <a:lnTo>
                          <a:pt x="166" y="36"/>
                        </a:lnTo>
                        <a:lnTo>
                          <a:pt x="163" y="24"/>
                        </a:lnTo>
                        <a:lnTo>
                          <a:pt x="158" y="15"/>
                        </a:lnTo>
                        <a:lnTo>
                          <a:pt x="150" y="8"/>
                        </a:lnTo>
                        <a:lnTo>
                          <a:pt x="146" y="6"/>
                        </a:lnTo>
                        <a:lnTo>
                          <a:pt x="140" y="3"/>
                        </a:lnTo>
                        <a:lnTo>
                          <a:pt x="134" y="1"/>
                        </a:lnTo>
                        <a:lnTo>
                          <a:pt x="127" y="0"/>
                        </a:lnTo>
                        <a:lnTo>
                          <a:pt x="120" y="0"/>
                        </a:lnTo>
                        <a:lnTo>
                          <a:pt x="114" y="1"/>
                        </a:lnTo>
                        <a:lnTo>
                          <a:pt x="106" y="1"/>
                        </a:lnTo>
                        <a:lnTo>
                          <a:pt x="99" y="3"/>
                        </a:lnTo>
                        <a:lnTo>
                          <a:pt x="76" y="11"/>
                        </a:lnTo>
                        <a:lnTo>
                          <a:pt x="57" y="18"/>
                        </a:lnTo>
                        <a:lnTo>
                          <a:pt x="40" y="26"/>
                        </a:lnTo>
                        <a:lnTo>
                          <a:pt x="26" y="33"/>
                        </a:lnTo>
                        <a:lnTo>
                          <a:pt x="14" y="40"/>
                        </a:lnTo>
                        <a:lnTo>
                          <a:pt x="6" y="45"/>
                        </a:lnTo>
                        <a:lnTo>
                          <a:pt x="2" y="48"/>
                        </a:lnTo>
                        <a:lnTo>
                          <a:pt x="0" y="49"/>
                        </a:lnTo>
                        <a:lnTo>
                          <a:pt x="4" y="56"/>
                        </a:lnTo>
                        <a:lnTo>
                          <a:pt x="12" y="74"/>
                        </a:lnTo>
                        <a:lnTo>
                          <a:pt x="22" y="98"/>
                        </a:lnTo>
                        <a:lnTo>
                          <a:pt x="32" y="123"/>
                        </a:lnTo>
                        <a:lnTo>
                          <a:pt x="70" y="12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878" name="Freeform 1170"/>
                  <p:cNvSpPr>
                    <a:spLocks/>
                  </p:cNvSpPr>
                  <p:nvPr/>
                </p:nvSpPr>
                <p:spPr bwMode="auto">
                  <a:xfrm>
                    <a:off x="3121" y="1763"/>
                    <a:ext cx="65" cy="117"/>
                  </a:xfrm>
                  <a:custGeom>
                    <a:avLst/>
                    <a:gdLst>
                      <a:gd name="T0" fmla="*/ 2 w 131"/>
                      <a:gd name="T1" fmla="*/ 1 h 233"/>
                      <a:gd name="T2" fmla="*/ 1 w 131"/>
                      <a:gd name="T3" fmla="*/ 1 h 233"/>
                      <a:gd name="T4" fmla="*/ 1 w 131"/>
                      <a:gd name="T5" fmla="*/ 2 h 233"/>
                      <a:gd name="T6" fmla="*/ 1 w 131"/>
                      <a:gd name="T7" fmla="*/ 3 h 233"/>
                      <a:gd name="T8" fmla="*/ 0 w 131"/>
                      <a:gd name="T9" fmla="*/ 3 h 233"/>
                      <a:gd name="T10" fmla="*/ 0 w 131"/>
                      <a:gd name="T11" fmla="*/ 4 h 233"/>
                      <a:gd name="T12" fmla="*/ 0 w 131"/>
                      <a:gd name="T13" fmla="*/ 4 h 233"/>
                      <a:gd name="T14" fmla="*/ 0 w 131"/>
                      <a:gd name="T15" fmla="*/ 4 h 233"/>
                      <a:gd name="T16" fmla="*/ 0 w 131"/>
                      <a:gd name="T17" fmla="*/ 4 h 233"/>
                      <a:gd name="T18" fmla="*/ 0 w 131"/>
                      <a:gd name="T19" fmla="*/ 4 h 233"/>
                      <a:gd name="T20" fmla="*/ 0 w 131"/>
                      <a:gd name="T21" fmla="*/ 3 h 233"/>
                      <a:gd name="T22" fmla="*/ 0 w 131"/>
                      <a:gd name="T23" fmla="*/ 3 h 233"/>
                      <a:gd name="T24" fmla="*/ 0 w 131"/>
                      <a:gd name="T25" fmla="*/ 2 h 233"/>
                      <a:gd name="T26" fmla="*/ 1 w 131"/>
                      <a:gd name="T27" fmla="*/ 2 h 233"/>
                      <a:gd name="T28" fmla="*/ 1 w 131"/>
                      <a:gd name="T29" fmla="*/ 1 h 233"/>
                      <a:gd name="T30" fmla="*/ 1 w 131"/>
                      <a:gd name="T31" fmla="*/ 1 h 233"/>
                      <a:gd name="T32" fmla="*/ 1 w 131"/>
                      <a:gd name="T33" fmla="*/ 0 h 233"/>
                      <a:gd name="T34" fmla="*/ 2 w 131"/>
                      <a:gd name="T35" fmla="*/ 1 h 233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31"/>
                      <a:gd name="T55" fmla="*/ 0 h 233"/>
                      <a:gd name="T56" fmla="*/ 131 w 131"/>
                      <a:gd name="T57" fmla="*/ 233 h 233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31" h="233">
                        <a:moveTo>
                          <a:pt x="131" y="8"/>
                        </a:moveTo>
                        <a:lnTo>
                          <a:pt x="113" y="58"/>
                        </a:lnTo>
                        <a:lnTo>
                          <a:pt x="93" y="103"/>
                        </a:lnTo>
                        <a:lnTo>
                          <a:pt x="71" y="141"/>
                        </a:lnTo>
                        <a:lnTo>
                          <a:pt x="50" y="173"/>
                        </a:lnTo>
                        <a:lnTo>
                          <a:pt x="30" y="199"/>
                        </a:lnTo>
                        <a:lnTo>
                          <a:pt x="15" y="218"/>
                        </a:lnTo>
                        <a:lnTo>
                          <a:pt x="4" y="230"/>
                        </a:lnTo>
                        <a:lnTo>
                          <a:pt x="0" y="233"/>
                        </a:lnTo>
                        <a:lnTo>
                          <a:pt x="18" y="202"/>
                        </a:lnTo>
                        <a:lnTo>
                          <a:pt x="33" y="170"/>
                        </a:lnTo>
                        <a:lnTo>
                          <a:pt x="48" y="139"/>
                        </a:lnTo>
                        <a:lnTo>
                          <a:pt x="60" y="108"/>
                        </a:lnTo>
                        <a:lnTo>
                          <a:pt x="71" y="78"/>
                        </a:lnTo>
                        <a:lnTo>
                          <a:pt x="81" y="49"/>
                        </a:lnTo>
                        <a:lnTo>
                          <a:pt x="89" y="23"/>
                        </a:lnTo>
                        <a:lnTo>
                          <a:pt x="96" y="0"/>
                        </a:lnTo>
                        <a:lnTo>
                          <a:pt x="131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879" name="Freeform 1171"/>
                  <p:cNvSpPr>
                    <a:spLocks/>
                  </p:cNvSpPr>
                  <p:nvPr/>
                </p:nvSpPr>
                <p:spPr bwMode="auto">
                  <a:xfrm>
                    <a:off x="2972" y="1900"/>
                    <a:ext cx="244" cy="307"/>
                  </a:xfrm>
                  <a:custGeom>
                    <a:avLst/>
                    <a:gdLst>
                      <a:gd name="T0" fmla="*/ 6 w 488"/>
                      <a:gd name="T1" fmla="*/ 4 h 615"/>
                      <a:gd name="T2" fmla="*/ 7 w 488"/>
                      <a:gd name="T3" fmla="*/ 5 h 615"/>
                      <a:gd name="T4" fmla="*/ 7 w 488"/>
                      <a:gd name="T5" fmla="*/ 5 h 615"/>
                      <a:gd name="T6" fmla="*/ 7 w 488"/>
                      <a:gd name="T7" fmla="*/ 6 h 615"/>
                      <a:gd name="T8" fmla="*/ 8 w 488"/>
                      <a:gd name="T9" fmla="*/ 6 h 615"/>
                      <a:gd name="T10" fmla="*/ 8 w 488"/>
                      <a:gd name="T11" fmla="*/ 7 h 615"/>
                      <a:gd name="T12" fmla="*/ 8 w 488"/>
                      <a:gd name="T13" fmla="*/ 7 h 615"/>
                      <a:gd name="T14" fmla="*/ 8 w 488"/>
                      <a:gd name="T15" fmla="*/ 7 h 615"/>
                      <a:gd name="T16" fmla="*/ 8 w 488"/>
                      <a:gd name="T17" fmla="*/ 7 h 615"/>
                      <a:gd name="T18" fmla="*/ 7 w 488"/>
                      <a:gd name="T19" fmla="*/ 6 h 615"/>
                      <a:gd name="T20" fmla="*/ 7 w 488"/>
                      <a:gd name="T21" fmla="*/ 5 h 615"/>
                      <a:gd name="T22" fmla="*/ 6 w 488"/>
                      <a:gd name="T23" fmla="*/ 5 h 615"/>
                      <a:gd name="T24" fmla="*/ 5 w 488"/>
                      <a:gd name="T25" fmla="*/ 4 h 615"/>
                      <a:gd name="T26" fmla="*/ 5 w 488"/>
                      <a:gd name="T27" fmla="*/ 4 h 615"/>
                      <a:gd name="T28" fmla="*/ 5 w 488"/>
                      <a:gd name="T29" fmla="*/ 3 h 615"/>
                      <a:gd name="T30" fmla="*/ 4 w 488"/>
                      <a:gd name="T31" fmla="*/ 3 h 615"/>
                      <a:gd name="T32" fmla="*/ 4 w 488"/>
                      <a:gd name="T33" fmla="*/ 3 h 615"/>
                      <a:gd name="T34" fmla="*/ 4 w 488"/>
                      <a:gd name="T35" fmla="*/ 3 h 615"/>
                      <a:gd name="T36" fmla="*/ 4 w 488"/>
                      <a:gd name="T37" fmla="*/ 4 h 615"/>
                      <a:gd name="T38" fmla="*/ 3 w 488"/>
                      <a:gd name="T39" fmla="*/ 4 h 615"/>
                      <a:gd name="T40" fmla="*/ 3 w 488"/>
                      <a:gd name="T41" fmla="*/ 5 h 615"/>
                      <a:gd name="T42" fmla="*/ 2 w 488"/>
                      <a:gd name="T43" fmla="*/ 7 h 615"/>
                      <a:gd name="T44" fmla="*/ 1 w 488"/>
                      <a:gd name="T45" fmla="*/ 8 h 615"/>
                      <a:gd name="T46" fmla="*/ 1 w 488"/>
                      <a:gd name="T47" fmla="*/ 9 h 615"/>
                      <a:gd name="T48" fmla="*/ 1 w 488"/>
                      <a:gd name="T49" fmla="*/ 8 h 615"/>
                      <a:gd name="T50" fmla="*/ 1 w 488"/>
                      <a:gd name="T51" fmla="*/ 7 h 615"/>
                      <a:gd name="T52" fmla="*/ 2 w 488"/>
                      <a:gd name="T53" fmla="*/ 6 h 615"/>
                      <a:gd name="T54" fmla="*/ 2 w 488"/>
                      <a:gd name="T55" fmla="*/ 5 h 615"/>
                      <a:gd name="T56" fmla="*/ 3 w 488"/>
                      <a:gd name="T57" fmla="*/ 4 h 615"/>
                      <a:gd name="T58" fmla="*/ 4 w 488"/>
                      <a:gd name="T59" fmla="*/ 3 h 615"/>
                      <a:gd name="T60" fmla="*/ 4 w 488"/>
                      <a:gd name="T61" fmla="*/ 1 h 615"/>
                      <a:gd name="T62" fmla="*/ 4 w 488"/>
                      <a:gd name="T63" fmla="*/ 0 h 615"/>
                      <a:gd name="T64" fmla="*/ 5 w 488"/>
                      <a:gd name="T65" fmla="*/ 0 h 615"/>
                      <a:gd name="T66" fmla="*/ 5 w 488"/>
                      <a:gd name="T67" fmla="*/ 0 h 615"/>
                      <a:gd name="T68" fmla="*/ 5 w 488"/>
                      <a:gd name="T69" fmla="*/ 1 h 615"/>
                      <a:gd name="T70" fmla="*/ 5 w 488"/>
                      <a:gd name="T71" fmla="*/ 2 h 615"/>
                      <a:gd name="T72" fmla="*/ 5 w 488"/>
                      <a:gd name="T73" fmla="*/ 3 h 615"/>
                      <a:gd name="T74" fmla="*/ 5 w 488"/>
                      <a:gd name="T75" fmla="*/ 3 h 615"/>
                      <a:gd name="T76" fmla="*/ 6 w 488"/>
                      <a:gd name="T77" fmla="*/ 4 h 615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w 488"/>
                      <a:gd name="T118" fmla="*/ 0 h 615"/>
                      <a:gd name="T119" fmla="*/ 488 w 488"/>
                      <a:gd name="T120" fmla="*/ 615 h 615"/>
                    </a:gdLst>
                    <a:ahLst/>
                    <a:cxnLst>
                      <a:cxn ang="T78">
                        <a:pos x="T0" y="T1"/>
                      </a:cxn>
                      <a:cxn ang="T79">
                        <a:pos x="T2" y="T3"/>
                      </a:cxn>
                      <a:cxn ang="T80">
                        <a:pos x="T4" y="T5"/>
                      </a:cxn>
                      <a:cxn ang="T81">
                        <a:pos x="T6" y="T7"/>
                      </a:cxn>
                      <a:cxn ang="T82">
                        <a:pos x="T8" y="T9"/>
                      </a:cxn>
                      <a:cxn ang="T83">
                        <a:pos x="T10" y="T11"/>
                      </a:cxn>
                      <a:cxn ang="T84">
                        <a:pos x="T12" y="T13"/>
                      </a:cxn>
                      <a:cxn ang="T85">
                        <a:pos x="T14" y="T15"/>
                      </a:cxn>
                      <a:cxn ang="T86">
                        <a:pos x="T16" y="T17"/>
                      </a:cxn>
                      <a:cxn ang="T87">
                        <a:pos x="T18" y="T19"/>
                      </a:cxn>
                      <a:cxn ang="T88">
                        <a:pos x="T20" y="T21"/>
                      </a:cxn>
                      <a:cxn ang="T89">
                        <a:pos x="T22" y="T23"/>
                      </a:cxn>
                      <a:cxn ang="T90">
                        <a:pos x="T24" y="T25"/>
                      </a:cxn>
                      <a:cxn ang="T91">
                        <a:pos x="T26" y="T27"/>
                      </a:cxn>
                      <a:cxn ang="T92">
                        <a:pos x="T28" y="T29"/>
                      </a:cxn>
                      <a:cxn ang="T93">
                        <a:pos x="T30" y="T31"/>
                      </a:cxn>
                      <a:cxn ang="T94">
                        <a:pos x="T32" y="T33"/>
                      </a:cxn>
                      <a:cxn ang="T95">
                        <a:pos x="T34" y="T35"/>
                      </a:cxn>
                      <a:cxn ang="T96">
                        <a:pos x="T36" y="T37"/>
                      </a:cxn>
                      <a:cxn ang="T97">
                        <a:pos x="T38" y="T39"/>
                      </a:cxn>
                      <a:cxn ang="T98">
                        <a:pos x="T40" y="T41"/>
                      </a:cxn>
                      <a:cxn ang="T99">
                        <a:pos x="T42" y="T43"/>
                      </a:cxn>
                      <a:cxn ang="T100">
                        <a:pos x="T44" y="T45"/>
                      </a:cxn>
                      <a:cxn ang="T101">
                        <a:pos x="T46" y="T47"/>
                      </a:cxn>
                      <a:cxn ang="T102">
                        <a:pos x="T48" y="T49"/>
                      </a:cxn>
                      <a:cxn ang="T103">
                        <a:pos x="T50" y="T51"/>
                      </a:cxn>
                      <a:cxn ang="T104">
                        <a:pos x="T52" y="T53"/>
                      </a:cxn>
                      <a:cxn ang="T105">
                        <a:pos x="T54" y="T55"/>
                      </a:cxn>
                      <a:cxn ang="T106">
                        <a:pos x="T56" y="T57"/>
                      </a:cxn>
                      <a:cxn ang="T107">
                        <a:pos x="T58" y="T59"/>
                      </a:cxn>
                      <a:cxn ang="T108">
                        <a:pos x="T60" y="T61"/>
                      </a:cxn>
                      <a:cxn ang="T109">
                        <a:pos x="T62" y="T63"/>
                      </a:cxn>
                      <a:cxn ang="T110">
                        <a:pos x="T64" y="T65"/>
                      </a:cxn>
                      <a:cxn ang="T111">
                        <a:pos x="T66" y="T67"/>
                      </a:cxn>
                      <a:cxn ang="T112">
                        <a:pos x="T68" y="T69"/>
                      </a:cxn>
                      <a:cxn ang="T113">
                        <a:pos x="T70" y="T71"/>
                      </a:cxn>
                      <a:cxn ang="T114">
                        <a:pos x="T72" y="T73"/>
                      </a:cxn>
                      <a:cxn ang="T115">
                        <a:pos x="T74" y="T75"/>
                      </a:cxn>
                      <a:cxn ang="T116">
                        <a:pos x="T76" y="T77"/>
                      </a:cxn>
                    </a:cxnLst>
                    <a:rect l="T117" t="T118" r="T119" b="T120"/>
                    <a:pathLst>
                      <a:path w="488" h="615">
                        <a:moveTo>
                          <a:pt x="329" y="287"/>
                        </a:moveTo>
                        <a:lnTo>
                          <a:pt x="349" y="306"/>
                        </a:lnTo>
                        <a:lnTo>
                          <a:pt x="369" y="323"/>
                        </a:lnTo>
                        <a:lnTo>
                          <a:pt x="386" y="339"/>
                        </a:lnTo>
                        <a:lnTo>
                          <a:pt x="401" y="355"/>
                        </a:lnTo>
                        <a:lnTo>
                          <a:pt x="415" y="369"/>
                        </a:lnTo>
                        <a:lnTo>
                          <a:pt x="428" y="383"/>
                        </a:lnTo>
                        <a:lnTo>
                          <a:pt x="439" y="394"/>
                        </a:lnTo>
                        <a:lnTo>
                          <a:pt x="448" y="406"/>
                        </a:lnTo>
                        <a:lnTo>
                          <a:pt x="462" y="423"/>
                        </a:lnTo>
                        <a:lnTo>
                          <a:pt x="471" y="438"/>
                        </a:lnTo>
                        <a:lnTo>
                          <a:pt x="478" y="451"/>
                        </a:lnTo>
                        <a:lnTo>
                          <a:pt x="483" y="461"/>
                        </a:lnTo>
                        <a:lnTo>
                          <a:pt x="485" y="469"/>
                        </a:lnTo>
                        <a:lnTo>
                          <a:pt x="488" y="474"/>
                        </a:lnTo>
                        <a:lnTo>
                          <a:pt x="488" y="477"/>
                        </a:lnTo>
                        <a:lnTo>
                          <a:pt x="488" y="478"/>
                        </a:lnTo>
                        <a:lnTo>
                          <a:pt x="473" y="455"/>
                        </a:lnTo>
                        <a:lnTo>
                          <a:pt x="455" y="433"/>
                        </a:lnTo>
                        <a:lnTo>
                          <a:pt x="437" y="413"/>
                        </a:lnTo>
                        <a:lnTo>
                          <a:pt x="417" y="392"/>
                        </a:lnTo>
                        <a:lnTo>
                          <a:pt x="398" y="374"/>
                        </a:lnTo>
                        <a:lnTo>
                          <a:pt x="376" y="355"/>
                        </a:lnTo>
                        <a:lnTo>
                          <a:pt x="355" y="338"/>
                        </a:lnTo>
                        <a:lnTo>
                          <a:pt x="333" y="321"/>
                        </a:lnTo>
                        <a:lnTo>
                          <a:pt x="312" y="301"/>
                        </a:lnTo>
                        <a:lnTo>
                          <a:pt x="295" y="283"/>
                        </a:lnTo>
                        <a:lnTo>
                          <a:pt x="281" y="264"/>
                        </a:lnTo>
                        <a:lnTo>
                          <a:pt x="270" y="246"/>
                        </a:lnTo>
                        <a:lnTo>
                          <a:pt x="262" y="227"/>
                        </a:lnTo>
                        <a:lnTo>
                          <a:pt x="256" y="210"/>
                        </a:lnTo>
                        <a:lnTo>
                          <a:pt x="251" y="192"/>
                        </a:lnTo>
                        <a:lnTo>
                          <a:pt x="248" y="173"/>
                        </a:lnTo>
                        <a:lnTo>
                          <a:pt x="238" y="198"/>
                        </a:lnTo>
                        <a:lnTo>
                          <a:pt x="227" y="222"/>
                        </a:lnTo>
                        <a:lnTo>
                          <a:pt x="217" y="243"/>
                        </a:lnTo>
                        <a:lnTo>
                          <a:pt x="206" y="263"/>
                        </a:lnTo>
                        <a:lnTo>
                          <a:pt x="197" y="279"/>
                        </a:lnTo>
                        <a:lnTo>
                          <a:pt x="189" y="293"/>
                        </a:lnTo>
                        <a:lnTo>
                          <a:pt x="183" y="303"/>
                        </a:lnTo>
                        <a:lnTo>
                          <a:pt x="179" y="309"/>
                        </a:lnTo>
                        <a:lnTo>
                          <a:pt x="137" y="362"/>
                        </a:lnTo>
                        <a:lnTo>
                          <a:pt x="102" y="416"/>
                        </a:lnTo>
                        <a:lnTo>
                          <a:pt x="72" y="467"/>
                        </a:lnTo>
                        <a:lnTo>
                          <a:pt x="46" y="514"/>
                        </a:lnTo>
                        <a:lnTo>
                          <a:pt x="26" y="556"/>
                        </a:lnTo>
                        <a:lnTo>
                          <a:pt x="12" y="587"/>
                        </a:lnTo>
                        <a:lnTo>
                          <a:pt x="4" y="609"/>
                        </a:lnTo>
                        <a:lnTo>
                          <a:pt x="0" y="615"/>
                        </a:lnTo>
                        <a:lnTo>
                          <a:pt x="11" y="573"/>
                        </a:lnTo>
                        <a:lnTo>
                          <a:pt x="22" y="534"/>
                        </a:lnTo>
                        <a:lnTo>
                          <a:pt x="34" y="498"/>
                        </a:lnTo>
                        <a:lnTo>
                          <a:pt x="49" y="463"/>
                        </a:lnTo>
                        <a:lnTo>
                          <a:pt x="65" y="430"/>
                        </a:lnTo>
                        <a:lnTo>
                          <a:pt x="84" y="395"/>
                        </a:lnTo>
                        <a:lnTo>
                          <a:pt x="109" y="361"/>
                        </a:lnTo>
                        <a:lnTo>
                          <a:pt x="137" y="323"/>
                        </a:lnTo>
                        <a:lnTo>
                          <a:pt x="162" y="288"/>
                        </a:lnTo>
                        <a:lnTo>
                          <a:pt x="185" y="246"/>
                        </a:lnTo>
                        <a:lnTo>
                          <a:pt x="205" y="200"/>
                        </a:lnTo>
                        <a:lnTo>
                          <a:pt x="223" y="152"/>
                        </a:lnTo>
                        <a:lnTo>
                          <a:pt x="238" y="109"/>
                        </a:lnTo>
                        <a:lnTo>
                          <a:pt x="248" y="69"/>
                        </a:lnTo>
                        <a:lnTo>
                          <a:pt x="254" y="40"/>
                        </a:lnTo>
                        <a:lnTo>
                          <a:pt x="253" y="21"/>
                        </a:lnTo>
                        <a:lnTo>
                          <a:pt x="284" y="0"/>
                        </a:lnTo>
                        <a:lnTo>
                          <a:pt x="285" y="23"/>
                        </a:lnTo>
                        <a:lnTo>
                          <a:pt x="284" y="48"/>
                        </a:lnTo>
                        <a:lnTo>
                          <a:pt x="279" y="73"/>
                        </a:lnTo>
                        <a:lnTo>
                          <a:pt x="273" y="98"/>
                        </a:lnTo>
                        <a:lnTo>
                          <a:pt x="273" y="125"/>
                        </a:lnTo>
                        <a:lnTo>
                          <a:pt x="274" y="150"/>
                        </a:lnTo>
                        <a:lnTo>
                          <a:pt x="277" y="175"/>
                        </a:lnTo>
                        <a:lnTo>
                          <a:pt x="282" y="200"/>
                        </a:lnTo>
                        <a:lnTo>
                          <a:pt x="289" y="224"/>
                        </a:lnTo>
                        <a:lnTo>
                          <a:pt x="300" y="247"/>
                        </a:lnTo>
                        <a:lnTo>
                          <a:pt x="312" y="268"/>
                        </a:lnTo>
                        <a:lnTo>
                          <a:pt x="329" y="28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880" name="Freeform 1172"/>
                  <p:cNvSpPr>
                    <a:spLocks/>
                  </p:cNvSpPr>
                  <p:nvPr/>
                </p:nvSpPr>
                <p:spPr bwMode="auto">
                  <a:xfrm>
                    <a:off x="2844" y="1878"/>
                    <a:ext cx="234" cy="100"/>
                  </a:xfrm>
                  <a:custGeom>
                    <a:avLst/>
                    <a:gdLst>
                      <a:gd name="T0" fmla="*/ 7 w 468"/>
                      <a:gd name="T1" fmla="*/ 2 h 199"/>
                      <a:gd name="T2" fmla="*/ 7 w 468"/>
                      <a:gd name="T3" fmla="*/ 2 h 199"/>
                      <a:gd name="T4" fmla="*/ 7 w 468"/>
                      <a:gd name="T5" fmla="*/ 3 h 199"/>
                      <a:gd name="T6" fmla="*/ 7 w 468"/>
                      <a:gd name="T7" fmla="*/ 3 h 199"/>
                      <a:gd name="T8" fmla="*/ 7 w 468"/>
                      <a:gd name="T9" fmla="*/ 3 h 199"/>
                      <a:gd name="T10" fmla="*/ 6 w 468"/>
                      <a:gd name="T11" fmla="*/ 3 h 199"/>
                      <a:gd name="T12" fmla="*/ 6 w 468"/>
                      <a:gd name="T13" fmla="*/ 4 h 199"/>
                      <a:gd name="T14" fmla="*/ 6 w 468"/>
                      <a:gd name="T15" fmla="*/ 4 h 199"/>
                      <a:gd name="T16" fmla="*/ 5 w 468"/>
                      <a:gd name="T17" fmla="*/ 4 h 199"/>
                      <a:gd name="T18" fmla="*/ 4 w 468"/>
                      <a:gd name="T19" fmla="*/ 4 h 199"/>
                      <a:gd name="T20" fmla="*/ 4 w 468"/>
                      <a:gd name="T21" fmla="*/ 3 h 199"/>
                      <a:gd name="T22" fmla="*/ 3 w 468"/>
                      <a:gd name="T23" fmla="*/ 3 h 199"/>
                      <a:gd name="T24" fmla="*/ 3 w 468"/>
                      <a:gd name="T25" fmla="*/ 3 h 199"/>
                      <a:gd name="T26" fmla="*/ 3 w 468"/>
                      <a:gd name="T27" fmla="*/ 3 h 199"/>
                      <a:gd name="T28" fmla="*/ 2 w 468"/>
                      <a:gd name="T29" fmla="*/ 3 h 199"/>
                      <a:gd name="T30" fmla="*/ 2 w 468"/>
                      <a:gd name="T31" fmla="*/ 3 h 199"/>
                      <a:gd name="T32" fmla="*/ 1 w 468"/>
                      <a:gd name="T33" fmla="*/ 3 h 199"/>
                      <a:gd name="T34" fmla="*/ 1 w 468"/>
                      <a:gd name="T35" fmla="*/ 3 h 199"/>
                      <a:gd name="T36" fmla="*/ 0 w 468"/>
                      <a:gd name="T37" fmla="*/ 3 h 199"/>
                      <a:gd name="T38" fmla="*/ 1 w 468"/>
                      <a:gd name="T39" fmla="*/ 3 h 199"/>
                      <a:gd name="T40" fmla="*/ 1 w 468"/>
                      <a:gd name="T41" fmla="*/ 3 h 199"/>
                      <a:gd name="T42" fmla="*/ 1 w 468"/>
                      <a:gd name="T43" fmla="*/ 3 h 199"/>
                      <a:gd name="T44" fmla="*/ 1 w 468"/>
                      <a:gd name="T45" fmla="*/ 2 h 199"/>
                      <a:gd name="T46" fmla="*/ 2 w 468"/>
                      <a:gd name="T47" fmla="*/ 3 h 199"/>
                      <a:gd name="T48" fmla="*/ 3 w 468"/>
                      <a:gd name="T49" fmla="*/ 3 h 199"/>
                      <a:gd name="T50" fmla="*/ 3 w 468"/>
                      <a:gd name="T51" fmla="*/ 3 h 199"/>
                      <a:gd name="T52" fmla="*/ 4 w 468"/>
                      <a:gd name="T53" fmla="*/ 3 h 199"/>
                      <a:gd name="T54" fmla="*/ 5 w 468"/>
                      <a:gd name="T55" fmla="*/ 3 h 199"/>
                      <a:gd name="T56" fmla="*/ 6 w 468"/>
                      <a:gd name="T57" fmla="*/ 3 h 199"/>
                      <a:gd name="T58" fmla="*/ 6 w 468"/>
                      <a:gd name="T59" fmla="*/ 3 h 199"/>
                      <a:gd name="T60" fmla="*/ 7 w 468"/>
                      <a:gd name="T61" fmla="*/ 3 h 199"/>
                      <a:gd name="T62" fmla="*/ 7 w 468"/>
                      <a:gd name="T63" fmla="*/ 2 h 199"/>
                      <a:gd name="T64" fmla="*/ 6 w 468"/>
                      <a:gd name="T65" fmla="*/ 2 h 199"/>
                      <a:gd name="T66" fmla="*/ 6 w 468"/>
                      <a:gd name="T67" fmla="*/ 2 h 199"/>
                      <a:gd name="T68" fmla="*/ 6 w 468"/>
                      <a:gd name="T69" fmla="*/ 2 h 199"/>
                      <a:gd name="T70" fmla="*/ 6 w 468"/>
                      <a:gd name="T71" fmla="*/ 1 h 199"/>
                      <a:gd name="T72" fmla="*/ 6 w 468"/>
                      <a:gd name="T73" fmla="*/ 0 h 199"/>
                      <a:gd name="T74" fmla="*/ 6 w 468"/>
                      <a:gd name="T75" fmla="*/ 1 h 199"/>
                      <a:gd name="T76" fmla="*/ 6 w 468"/>
                      <a:gd name="T77" fmla="*/ 1 h 199"/>
                      <a:gd name="T78" fmla="*/ 7 w 468"/>
                      <a:gd name="T79" fmla="*/ 2 h 199"/>
                      <a:gd name="T80" fmla="*/ 7 w 468"/>
                      <a:gd name="T81" fmla="*/ 2 h 199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468"/>
                      <a:gd name="T124" fmla="*/ 0 h 199"/>
                      <a:gd name="T125" fmla="*/ 468 w 468"/>
                      <a:gd name="T126" fmla="*/ 199 h 199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468" h="199">
                        <a:moveTo>
                          <a:pt x="442" y="116"/>
                        </a:moveTo>
                        <a:lnTo>
                          <a:pt x="448" y="111"/>
                        </a:lnTo>
                        <a:lnTo>
                          <a:pt x="455" y="107"/>
                        </a:lnTo>
                        <a:lnTo>
                          <a:pt x="462" y="102"/>
                        </a:lnTo>
                        <a:lnTo>
                          <a:pt x="468" y="98"/>
                        </a:lnTo>
                        <a:lnTo>
                          <a:pt x="448" y="147"/>
                        </a:lnTo>
                        <a:lnTo>
                          <a:pt x="436" y="154"/>
                        </a:lnTo>
                        <a:lnTo>
                          <a:pt x="423" y="161"/>
                        </a:lnTo>
                        <a:lnTo>
                          <a:pt x="410" y="168"/>
                        </a:lnTo>
                        <a:lnTo>
                          <a:pt x="398" y="175"/>
                        </a:lnTo>
                        <a:lnTo>
                          <a:pt x="385" y="181"/>
                        </a:lnTo>
                        <a:lnTo>
                          <a:pt x="374" y="185"/>
                        </a:lnTo>
                        <a:lnTo>
                          <a:pt x="361" y="190"/>
                        </a:lnTo>
                        <a:lnTo>
                          <a:pt x="348" y="193"/>
                        </a:lnTo>
                        <a:lnTo>
                          <a:pt x="334" y="197"/>
                        </a:lnTo>
                        <a:lnTo>
                          <a:pt x="321" y="198"/>
                        </a:lnTo>
                        <a:lnTo>
                          <a:pt x="306" y="199"/>
                        </a:lnTo>
                        <a:lnTo>
                          <a:pt x="290" y="199"/>
                        </a:lnTo>
                        <a:lnTo>
                          <a:pt x="273" y="197"/>
                        </a:lnTo>
                        <a:lnTo>
                          <a:pt x="255" y="194"/>
                        </a:lnTo>
                        <a:lnTo>
                          <a:pt x="237" y="190"/>
                        </a:lnTo>
                        <a:lnTo>
                          <a:pt x="216" y="184"/>
                        </a:lnTo>
                        <a:lnTo>
                          <a:pt x="203" y="179"/>
                        </a:lnTo>
                        <a:lnTo>
                          <a:pt x="189" y="175"/>
                        </a:lnTo>
                        <a:lnTo>
                          <a:pt x="177" y="170"/>
                        </a:lnTo>
                        <a:lnTo>
                          <a:pt x="163" y="166"/>
                        </a:lnTo>
                        <a:lnTo>
                          <a:pt x="150" y="161"/>
                        </a:lnTo>
                        <a:lnTo>
                          <a:pt x="136" y="158"/>
                        </a:lnTo>
                        <a:lnTo>
                          <a:pt x="124" y="153"/>
                        </a:lnTo>
                        <a:lnTo>
                          <a:pt x="110" y="150"/>
                        </a:lnTo>
                        <a:lnTo>
                          <a:pt x="96" y="146"/>
                        </a:lnTo>
                        <a:lnTo>
                          <a:pt x="83" y="143"/>
                        </a:lnTo>
                        <a:lnTo>
                          <a:pt x="70" y="140"/>
                        </a:lnTo>
                        <a:lnTo>
                          <a:pt x="56" y="138"/>
                        </a:lnTo>
                        <a:lnTo>
                          <a:pt x="42" y="136"/>
                        </a:lnTo>
                        <a:lnTo>
                          <a:pt x="28" y="135"/>
                        </a:lnTo>
                        <a:lnTo>
                          <a:pt x="14" y="133"/>
                        </a:lnTo>
                        <a:lnTo>
                          <a:pt x="0" y="133"/>
                        </a:lnTo>
                        <a:lnTo>
                          <a:pt x="2" y="133"/>
                        </a:lnTo>
                        <a:lnTo>
                          <a:pt x="4" y="132"/>
                        </a:lnTo>
                        <a:lnTo>
                          <a:pt x="7" y="131"/>
                        </a:lnTo>
                        <a:lnTo>
                          <a:pt x="13" y="130"/>
                        </a:lnTo>
                        <a:lnTo>
                          <a:pt x="20" y="129"/>
                        </a:lnTo>
                        <a:lnTo>
                          <a:pt x="29" y="129"/>
                        </a:lnTo>
                        <a:lnTo>
                          <a:pt x="41" y="128"/>
                        </a:lnTo>
                        <a:lnTo>
                          <a:pt x="55" y="128"/>
                        </a:lnTo>
                        <a:lnTo>
                          <a:pt x="70" y="129"/>
                        </a:lnTo>
                        <a:lnTo>
                          <a:pt x="88" y="130"/>
                        </a:lnTo>
                        <a:lnTo>
                          <a:pt x="109" y="133"/>
                        </a:lnTo>
                        <a:lnTo>
                          <a:pt x="132" y="137"/>
                        </a:lnTo>
                        <a:lnTo>
                          <a:pt x="157" y="143"/>
                        </a:lnTo>
                        <a:lnTo>
                          <a:pt x="186" y="150"/>
                        </a:lnTo>
                        <a:lnTo>
                          <a:pt x="218" y="159"/>
                        </a:lnTo>
                        <a:lnTo>
                          <a:pt x="253" y="169"/>
                        </a:lnTo>
                        <a:lnTo>
                          <a:pt x="273" y="173"/>
                        </a:lnTo>
                        <a:lnTo>
                          <a:pt x="293" y="173"/>
                        </a:lnTo>
                        <a:lnTo>
                          <a:pt x="313" y="171"/>
                        </a:lnTo>
                        <a:lnTo>
                          <a:pt x="332" y="168"/>
                        </a:lnTo>
                        <a:lnTo>
                          <a:pt x="352" y="162"/>
                        </a:lnTo>
                        <a:lnTo>
                          <a:pt x="371" y="155"/>
                        </a:lnTo>
                        <a:lnTo>
                          <a:pt x="390" y="147"/>
                        </a:lnTo>
                        <a:lnTo>
                          <a:pt x="408" y="137"/>
                        </a:lnTo>
                        <a:lnTo>
                          <a:pt x="399" y="132"/>
                        </a:lnTo>
                        <a:lnTo>
                          <a:pt x="391" y="126"/>
                        </a:lnTo>
                        <a:lnTo>
                          <a:pt x="384" y="120"/>
                        </a:lnTo>
                        <a:lnTo>
                          <a:pt x="377" y="113"/>
                        </a:lnTo>
                        <a:lnTo>
                          <a:pt x="371" y="105"/>
                        </a:lnTo>
                        <a:lnTo>
                          <a:pt x="367" y="95"/>
                        </a:lnTo>
                        <a:lnTo>
                          <a:pt x="362" y="85"/>
                        </a:lnTo>
                        <a:lnTo>
                          <a:pt x="359" y="75"/>
                        </a:lnTo>
                        <a:lnTo>
                          <a:pt x="358" y="50"/>
                        </a:lnTo>
                        <a:lnTo>
                          <a:pt x="364" y="26"/>
                        </a:lnTo>
                        <a:lnTo>
                          <a:pt x="372" y="7"/>
                        </a:lnTo>
                        <a:lnTo>
                          <a:pt x="376" y="0"/>
                        </a:lnTo>
                        <a:lnTo>
                          <a:pt x="375" y="7"/>
                        </a:lnTo>
                        <a:lnTo>
                          <a:pt x="372" y="19"/>
                        </a:lnTo>
                        <a:lnTo>
                          <a:pt x="372" y="35"/>
                        </a:lnTo>
                        <a:lnTo>
                          <a:pt x="376" y="54"/>
                        </a:lnTo>
                        <a:lnTo>
                          <a:pt x="383" y="72"/>
                        </a:lnTo>
                        <a:lnTo>
                          <a:pt x="394" y="91"/>
                        </a:lnTo>
                        <a:lnTo>
                          <a:pt x="414" y="106"/>
                        </a:lnTo>
                        <a:lnTo>
                          <a:pt x="442" y="1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1802" name="Group 1173"/>
            <p:cNvGrpSpPr>
              <a:grpSpLocks/>
            </p:cNvGrpSpPr>
            <p:nvPr/>
          </p:nvGrpSpPr>
          <p:grpSpPr bwMode="auto">
            <a:xfrm flipH="1" flipV="1">
              <a:off x="4608" y="1648"/>
              <a:ext cx="541" cy="608"/>
              <a:chOff x="3491" y="1693"/>
              <a:chExt cx="541" cy="608"/>
            </a:xfrm>
          </p:grpSpPr>
          <p:sp>
            <p:nvSpPr>
              <p:cNvPr id="31863" name="Freeform 1174"/>
              <p:cNvSpPr>
                <a:spLocks/>
              </p:cNvSpPr>
              <p:nvPr/>
            </p:nvSpPr>
            <p:spPr bwMode="auto">
              <a:xfrm>
                <a:off x="3809" y="1695"/>
                <a:ext cx="79" cy="206"/>
              </a:xfrm>
              <a:custGeom>
                <a:avLst/>
                <a:gdLst>
                  <a:gd name="T0" fmla="*/ 1 w 79"/>
                  <a:gd name="T1" fmla="*/ 197 h 206"/>
                  <a:gd name="T2" fmla="*/ 49 w 79"/>
                  <a:gd name="T3" fmla="*/ 73 h 206"/>
                  <a:gd name="T4" fmla="*/ 29 w 79"/>
                  <a:gd name="T5" fmla="*/ 57 h 206"/>
                  <a:gd name="T6" fmla="*/ 31 w 79"/>
                  <a:gd name="T7" fmla="*/ 33 h 206"/>
                  <a:gd name="T8" fmla="*/ 73 w 79"/>
                  <a:gd name="T9" fmla="*/ 9 h 206"/>
                  <a:gd name="T10" fmla="*/ 65 w 79"/>
                  <a:gd name="T11" fmla="*/ 85 h 206"/>
                  <a:gd name="T12" fmla="*/ 53 w 79"/>
                  <a:gd name="T13" fmla="*/ 125 h 206"/>
                  <a:gd name="T14" fmla="*/ 1 w 79"/>
                  <a:gd name="T15" fmla="*/ 197 h 2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9"/>
                  <a:gd name="T25" fmla="*/ 0 h 206"/>
                  <a:gd name="T26" fmla="*/ 79 w 79"/>
                  <a:gd name="T27" fmla="*/ 206 h 20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9" h="206">
                    <a:moveTo>
                      <a:pt x="1" y="197"/>
                    </a:moveTo>
                    <a:cubicBezTo>
                      <a:pt x="0" y="188"/>
                      <a:pt x="44" y="96"/>
                      <a:pt x="49" y="73"/>
                    </a:cubicBezTo>
                    <a:cubicBezTo>
                      <a:pt x="54" y="50"/>
                      <a:pt x="32" y="64"/>
                      <a:pt x="29" y="57"/>
                    </a:cubicBezTo>
                    <a:cubicBezTo>
                      <a:pt x="26" y="50"/>
                      <a:pt x="24" y="41"/>
                      <a:pt x="31" y="33"/>
                    </a:cubicBezTo>
                    <a:cubicBezTo>
                      <a:pt x="38" y="25"/>
                      <a:pt x="67" y="0"/>
                      <a:pt x="73" y="9"/>
                    </a:cubicBezTo>
                    <a:cubicBezTo>
                      <a:pt x="79" y="18"/>
                      <a:pt x="68" y="66"/>
                      <a:pt x="65" y="85"/>
                    </a:cubicBezTo>
                    <a:cubicBezTo>
                      <a:pt x="62" y="104"/>
                      <a:pt x="64" y="106"/>
                      <a:pt x="53" y="125"/>
                    </a:cubicBezTo>
                    <a:cubicBezTo>
                      <a:pt x="42" y="144"/>
                      <a:pt x="2" y="206"/>
                      <a:pt x="1" y="197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64" name="Freeform 1175"/>
              <p:cNvSpPr>
                <a:spLocks/>
              </p:cNvSpPr>
              <p:nvPr/>
            </p:nvSpPr>
            <p:spPr bwMode="auto">
              <a:xfrm>
                <a:off x="3512" y="1806"/>
                <a:ext cx="508" cy="447"/>
              </a:xfrm>
              <a:custGeom>
                <a:avLst/>
                <a:gdLst>
                  <a:gd name="T0" fmla="*/ 328 w 508"/>
                  <a:gd name="T1" fmla="*/ 66 h 447"/>
                  <a:gd name="T2" fmla="*/ 280 w 508"/>
                  <a:gd name="T3" fmla="*/ 66 h 447"/>
                  <a:gd name="T4" fmla="*/ 234 w 508"/>
                  <a:gd name="T5" fmla="*/ 2 h 447"/>
                  <a:gd name="T6" fmla="*/ 198 w 508"/>
                  <a:gd name="T7" fmla="*/ 78 h 447"/>
                  <a:gd name="T8" fmla="*/ 138 w 508"/>
                  <a:gd name="T9" fmla="*/ 82 h 447"/>
                  <a:gd name="T10" fmla="*/ 94 w 508"/>
                  <a:gd name="T11" fmla="*/ 46 h 447"/>
                  <a:gd name="T12" fmla="*/ 82 w 508"/>
                  <a:gd name="T13" fmla="*/ 30 h 447"/>
                  <a:gd name="T14" fmla="*/ 62 w 508"/>
                  <a:gd name="T15" fmla="*/ 78 h 447"/>
                  <a:gd name="T16" fmla="*/ 14 w 508"/>
                  <a:gd name="T17" fmla="*/ 126 h 447"/>
                  <a:gd name="T18" fmla="*/ 6 w 508"/>
                  <a:gd name="T19" fmla="*/ 130 h 447"/>
                  <a:gd name="T20" fmla="*/ 50 w 508"/>
                  <a:gd name="T21" fmla="*/ 182 h 447"/>
                  <a:gd name="T22" fmla="*/ 82 w 508"/>
                  <a:gd name="T23" fmla="*/ 238 h 447"/>
                  <a:gd name="T24" fmla="*/ 136 w 508"/>
                  <a:gd name="T25" fmla="*/ 210 h 447"/>
                  <a:gd name="T26" fmla="*/ 158 w 508"/>
                  <a:gd name="T27" fmla="*/ 282 h 447"/>
                  <a:gd name="T28" fmla="*/ 118 w 508"/>
                  <a:gd name="T29" fmla="*/ 366 h 447"/>
                  <a:gd name="T30" fmla="*/ 158 w 508"/>
                  <a:gd name="T31" fmla="*/ 390 h 447"/>
                  <a:gd name="T32" fmla="*/ 178 w 508"/>
                  <a:gd name="T33" fmla="*/ 442 h 447"/>
                  <a:gd name="T34" fmla="*/ 210 w 508"/>
                  <a:gd name="T35" fmla="*/ 422 h 447"/>
                  <a:gd name="T36" fmla="*/ 254 w 508"/>
                  <a:gd name="T37" fmla="*/ 426 h 447"/>
                  <a:gd name="T38" fmla="*/ 270 w 508"/>
                  <a:gd name="T39" fmla="*/ 378 h 447"/>
                  <a:gd name="T40" fmla="*/ 328 w 508"/>
                  <a:gd name="T41" fmla="*/ 306 h 447"/>
                  <a:gd name="T42" fmla="*/ 378 w 508"/>
                  <a:gd name="T43" fmla="*/ 374 h 447"/>
                  <a:gd name="T44" fmla="*/ 426 w 508"/>
                  <a:gd name="T45" fmla="*/ 354 h 447"/>
                  <a:gd name="T46" fmla="*/ 486 w 508"/>
                  <a:gd name="T47" fmla="*/ 362 h 447"/>
                  <a:gd name="T48" fmla="*/ 486 w 508"/>
                  <a:gd name="T49" fmla="*/ 314 h 447"/>
                  <a:gd name="T50" fmla="*/ 498 w 508"/>
                  <a:gd name="T51" fmla="*/ 254 h 447"/>
                  <a:gd name="T52" fmla="*/ 426 w 508"/>
                  <a:gd name="T53" fmla="*/ 218 h 447"/>
                  <a:gd name="T54" fmla="*/ 414 w 508"/>
                  <a:gd name="T55" fmla="*/ 154 h 447"/>
                  <a:gd name="T56" fmla="*/ 438 w 508"/>
                  <a:gd name="T57" fmla="*/ 106 h 447"/>
                  <a:gd name="T58" fmla="*/ 370 w 508"/>
                  <a:gd name="T59" fmla="*/ 98 h 447"/>
                  <a:gd name="T60" fmla="*/ 328 w 508"/>
                  <a:gd name="T61" fmla="*/ 66 h 44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08"/>
                  <a:gd name="T94" fmla="*/ 0 h 447"/>
                  <a:gd name="T95" fmla="*/ 508 w 508"/>
                  <a:gd name="T96" fmla="*/ 447 h 44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08" h="447">
                    <a:moveTo>
                      <a:pt x="328" y="66"/>
                    </a:moveTo>
                    <a:cubicBezTo>
                      <a:pt x="312" y="64"/>
                      <a:pt x="296" y="77"/>
                      <a:pt x="280" y="66"/>
                    </a:cubicBezTo>
                    <a:cubicBezTo>
                      <a:pt x="264" y="55"/>
                      <a:pt x="248" y="0"/>
                      <a:pt x="234" y="2"/>
                    </a:cubicBezTo>
                    <a:cubicBezTo>
                      <a:pt x="220" y="4"/>
                      <a:pt x="214" y="65"/>
                      <a:pt x="198" y="78"/>
                    </a:cubicBezTo>
                    <a:cubicBezTo>
                      <a:pt x="182" y="91"/>
                      <a:pt x="155" y="87"/>
                      <a:pt x="138" y="82"/>
                    </a:cubicBezTo>
                    <a:cubicBezTo>
                      <a:pt x="121" y="77"/>
                      <a:pt x="103" y="55"/>
                      <a:pt x="94" y="46"/>
                    </a:cubicBezTo>
                    <a:cubicBezTo>
                      <a:pt x="85" y="37"/>
                      <a:pt x="87" y="25"/>
                      <a:pt x="82" y="30"/>
                    </a:cubicBezTo>
                    <a:cubicBezTo>
                      <a:pt x="77" y="35"/>
                      <a:pt x="73" y="62"/>
                      <a:pt x="62" y="78"/>
                    </a:cubicBezTo>
                    <a:cubicBezTo>
                      <a:pt x="51" y="94"/>
                      <a:pt x="23" y="117"/>
                      <a:pt x="14" y="126"/>
                    </a:cubicBezTo>
                    <a:cubicBezTo>
                      <a:pt x="5" y="135"/>
                      <a:pt x="0" y="121"/>
                      <a:pt x="6" y="130"/>
                    </a:cubicBezTo>
                    <a:cubicBezTo>
                      <a:pt x="12" y="139"/>
                      <a:pt x="37" y="164"/>
                      <a:pt x="50" y="182"/>
                    </a:cubicBezTo>
                    <a:cubicBezTo>
                      <a:pt x="63" y="200"/>
                      <a:pt x="68" y="233"/>
                      <a:pt x="82" y="238"/>
                    </a:cubicBezTo>
                    <a:cubicBezTo>
                      <a:pt x="96" y="243"/>
                      <a:pt x="123" y="203"/>
                      <a:pt x="136" y="210"/>
                    </a:cubicBezTo>
                    <a:cubicBezTo>
                      <a:pt x="149" y="217"/>
                      <a:pt x="161" y="256"/>
                      <a:pt x="158" y="282"/>
                    </a:cubicBezTo>
                    <a:cubicBezTo>
                      <a:pt x="155" y="308"/>
                      <a:pt x="118" y="348"/>
                      <a:pt x="118" y="366"/>
                    </a:cubicBezTo>
                    <a:cubicBezTo>
                      <a:pt x="118" y="384"/>
                      <a:pt x="148" y="377"/>
                      <a:pt x="158" y="390"/>
                    </a:cubicBezTo>
                    <a:cubicBezTo>
                      <a:pt x="168" y="403"/>
                      <a:pt x="169" y="437"/>
                      <a:pt x="178" y="442"/>
                    </a:cubicBezTo>
                    <a:cubicBezTo>
                      <a:pt x="187" y="447"/>
                      <a:pt x="197" y="425"/>
                      <a:pt x="210" y="422"/>
                    </a:cubicBezTo>
                    <a:cubicBezTo>
                      <a:pt x="223" y="419"/>
                      <a:pt x="244" y="433"/>
                      <a:pt x="254" y="426"/>
                    </a:cubicBezTo>
                    <a:cubicBezTo>
                      <a:pt x="264" y="419"/>
                      <a:pt x="258" y="398"/>
                      <a:pt x="270" y="378"/>
                    </a:cubicBezTo>
                    <a:cubicBezTo>
                      <a:pt x="282" y="358"/>
                      <a:pt x="310" y="307"/>
                      <a:pt x="328" y="306"/>
                    </a:cubicBezTo>
                    <a:cubicBezTo>
                      <a:pt x="346" y="305"/>
                      <a:pt x="362" y="366"/>
                      <a:pt x="378" y="374"/>
                    </a:cubicBezTo>
                    <a:cubicBezTo>
                      <a:pt x="394" y="382"/>
                      <a:pt x="408" y="356"/>
                      <a:pt x="426" y="354"/>
                    </a:cubicBezTo>
                    <a:cubicBezTo>
                      <a:pt x="444" y="352"/>
                      <a:pt x="476" y="369"/>
                      <a:pt x="486" y="362"/>
                    </a:cubicBezTo>
                    <a:cubicBezTo>
                      <a:pt x="496" y="355"/>
                      <a:pt x="484" y="332"/>
                      <a:pt x="486" y="314"/>
                    </a:cubicBezTo>
                    <a:cubicBezTo>
                      <a:pt x="488" y="296"/>
                      <a:pt x="508" y="270"/>
                      <a:pt x="498" y="254"/>
                    </a:cubicBezTo>
                    <a:cubicBezTo>
                      <a:pt x="488" y="238"/>
                      <a:pt x="440" y="235"/>
                      <a:pt x="426" y="218"/>
                    </a:cubicBezTo>
                    <a:cubicBezTo>
                      <a:pt x="412" y="201"/>
                      <a:pt x="412" y="173"/>
                      <a:pt x="414" y="154"/>
                    </a:cubicBezTo>
                    <a:cubicBezTo>
                      <a:pt x="416" y="135"/>
                      <a:pt x="445" y="115"/>
                      <a:pt x="438" y="106"/>
                    </a:cubicBezTo>
                    <a:cubicBezTo>
                      <a:pt x="431" y="97"/>
                      <a:pt x="388" y="105"/>
                      <a:pt x="370" y="98"/>
                    </a:cubicBezTo>
                    <a:cubicBezTo>
                      <a:pt x="352" y="91"/>
                      <a:pt x="337" y="73"/>
                      <a:pt x="328" y="66"/>
                    </a:cubicBezTo>
                    <a:close/>
                  </a:path>
                </a:pathLst>
              </a:cu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1865" name="Group 1176"/>
              <p:cNvGrpSpPr>
                <a:grpSpLocks/>
              </p:cNvGrpSpPr>
              <p:nvPr/>
            </p:nvGrpSpPr>
            <p:grpSpPr bwMode="auto">
              <a:xfrm>
                <a:off x="3491" y="1693"/>
                <a:ext cx="541" cy="608"/>
                <a:chOff x="2773" y="1693"/>
                <a:chExt cx="541" cy="608"/>
              </a:xfrm>
            </p:grpSpPr>
            <p:sp>
              <p:nvSpPr>
                <p:cNvPr id="31866" name="Freeform 1177"/>
                <p:cNvSpPr>
                  <a:spLocks/>
                </p:cNvSpPr>
                <p:nvPr/>
              </p:nvSpPr>
              <p:spPr bwMode="auto">
                <a:xfrm>
                  <a:off x="2773" y="1755"/>
                  <a:ext cx="541" cy="546"/>
                </a:xfrm>
                <a:custGeom>
                  <a:avLst/>
                  <a:gdLst>
                    <a:gd name="T0" fmla="*/ 12 w 1080"/>
                    <a:gd name="T1" fmla="*/ 1 h 1092"/>
                    <a:gd name="T2" fmla="*/ 11 w 1080"/>
                    <a:gd name="T3" fmla="*/ 3 h 1092"/>
                    <a:gd name="T4" fmla="*/ 9 w 1080"/>
                    <a:gd name="T5" fmla="*/ 3 h 1092"/>
                    <a:gd name="T6" fmla="*/ 8 w 1080"/>
                    <a:gd name="T7" fmla="*/ 2 h 1092"/>
                    <a:gd name="T8" fmla="*/ 7 w 1080"/>
                    <a:gd name="T9" fmla="*/ 4 h 1092"/>
                    <a:gd name="T10" fmla="*/ 5 w 1080"/>
                    <a:gd name="T11" fmla="*/ 4 h 1092"/>
                    <a:gd name="T12" fmla="*/ 4 w 1080"/>
                    <a:gd name="T13" fmla="*/ 3 h 1092"/>
                    <a:gd name="T14" fmla="*/ 2 w 1080"/>
                    <a:gd name="T15" fmla="*/ 5 h 1092"/>
                    <a:gd name="T16" fmla="*/ 2 w 1080"/>
                    <a:gd name="T17" fmla="*/ 6 h 1092"/>
                    <a:gd name="T18" fmla="*/ 4 w 1080"/>
                    <a:gd name="T19" fmla="*/ 9 h 1092"/>
                    <a:gd name="T20" fmla="*/ 6 w 1080"/>
                    <a:gd name="T21" fmla="*/ 9 h 1092"/>
                    <a:gd name="T22" fmla="*/ 6 w 1080"/>
                    <a:gd name="T23" fmla="*/ 10 h 1092"/>
                    <a:gd name="T24" fmla="*/ 5 w 1080"/>
                    <a:gd name="T25" fmla="*/ 12 h 1092"/>
                    <a:gd name="T26" fmla="*/ 6 w 1080"/>
                    <a:gd name="T27" fmla="*/ 14 h 1092"/>
                    <a:gd name="T28" fmla="*/ 7 w 1080"/>
                    <a:gd name="T29" fmla="*/ 15 h 1092"/>
                    <a:gd name="T30" fmla="*/ 9 w 1080"/>
                    <a:gd name="T31" fmla="*/ 14 h 1092"/>
                    <a:gd name="T32" fmla="*/ 10 w 1080"/>
                    <a:gd name="T33" fmla="*/ 12 h 1092"/>
                    <a:gd name="T34" fmla="*/ 11 w 1080"/>
                    <a:gd name="T35" fmla="*/ 11 h 1092"/>
                    <a:gd name="T36" fmla="*/ 13 w 1080"/>
                    <a:gd name="T37" fmla="*/ 12 h 1092"/>
                    <a:gd name="T38" fmla="*/ 13 w 1080"/>
                    <a:gd name="T39" fmla="*/ 13 h 1092"/>
                    <a:gd name="T40" fmla="*/ 15 w 1080"/>
                    <a:gd name="T41" fmla="*/ 12 h 1092"/>
                    <a:gd name="T42" fmla="*/ 16 w 1080"/>
                    <a:gd name="T43" fmla="*/ 12 h 1092"/>
                    <a:gd name="T44" fmla="*/ 16 w 1080"/>
                    <a:gd name="T45" fmla="*/ 11 h 1092"/>
                    <a:gd name="T46" fmla="*/ 16 w 1080"/>
                    <a:gd name="T47" fmla="*/ 9 h 1092"/>
                    <a:gd name="T48" fmla="*/ 15 w 1080"/>
                    <a:gd name="T49" fmla="*/ 9 h 1092"/>
                    <a:gd name="T50" fmla="*/ 14 w 1080"/>
                    <a:gd name="T51" fmla="*/ 7 h 1092"/>
                    <a:gd name="T52" fmla="*/ 15 w 1080"/>
                    <a:gd name="T53" fmla="*/ 4 h 1092"/>
                    <a:gd name="T54" fmla="*/ 13 w 1080"/>
                    <a:gd name="T55" fmla="*/ 4 h 1092"/>
                    <a:gd name="T56" fmla="*/ 12 w 1080"/>
                    <a:gd name="T57" fmla="*/ 4 h 1092"/>
                    <a:gd name="T58" fmla="*/ 13 w 1080"/>
                    <a:gd name="T59" fmla="*/ 4 h 1092"/>
                    <a:gd name="T60" fmla="*/ 15 w 1080"/>
                    <a:gd name="T61" fmla="*/ 4 h 1092"/>
                    <a:gd name="T62" fmla="*/ 16 w 1080"/>
                    <a:gd name="T63" fmla="*/ 4 h 1092"/>
                    <a:gd name="T64" fmla="*/ 14 w 1080"/>
                    <a:gd name="T65" fmla="*/ 7 h 1092"/>
                    <a:gd name="T66" fmla="*/ 16 w 1080"/>
                    <a:gd name="T67" fmla="*/ 9 h 1092"/>
                    <a:gd name="T68" fmla="*/ 17 w 1080"/>
                    <a:gd name="T69" fmla="*/ 11 h 1092"/>
                    <a:gd name="T70" fmla="*/ 16 w 1080"/>
                    <a:gd name="T71" fmla="*/ 13 h 1092"/>
                    <a:gd name="T72" fmla="*/ 14 w 1080"/>
                    <a:gd name="T73" fmla="*/ 13 h 1092"/>
                    <a:gd name="T74" fmla="*/ 13 w 1080"/>
                    <a:gd name="T75" fmla="*/ 14 h 1092"/>
                    <a:gd name="T76" fmla="*/ 12 w 1080"/>
                    <a:gd name="T77" fmla="*/ 12 h 1092"/>
                    <a:gd name="T78" fmla="*/ 10 w 1080"/>
                    <a:gd name="T79" fmla="*/ 15 h 1092"/>
                    <a:gd name="T80" fmla="*/ 8 w 1080"/>
                    <a:gd name="T81" fmla="*/ 15 h 1092"/>
                    <a:gd name="T82" fmla="*/ 6 w 1080"/>
                    <a:gd name="T83" fmla="*/ 17 h 1092"/>
                    <a:gd name="T84" fmla="*/ 5 w 1080"/>
                    <a:gd name="T85" fmla="*/ 14 h 1092"/>
                    <a:gd name="T86" fmla="*/ 5 w 1080"/>
                    <a:gd name="T87" fmla="*/ 12 h 1092"/>
                    <a:gd name="T88" fmla="*/ 5 w 1080"/>
                    <a:gd name="T89" fmla="*/ 9 h 1092"/>
                    <a:gd name="T90" fmla="*/ 3 w 1080"/>
                    <a:gd name="T91" fmla="*/ 9 h 1092"/>
                    <a:gd name="T92" fmla="*/ 1 w 1080"/>
                    <a:gd name="T93" fmla="*/ 6 h 1092"/>
                    <a:gd name="T94" fmla="*/ 2 w 1080"/>
                    <a:gd name="T95" fmla="*/ 5 h 1092"/>
                    <a:gd name="T96" fmla="*/ 3 w 1080"/>
                    <a:gd name="T97" fmla="*/ 3 h 1092"/>
                    <a:gd name="T98" fmla="*/ 5 w 1080"/>
                    <a:gd name="T99" fmla="*/ 3 h 1092"/>
                    <a:gd name="T100" fmla="*/ 7 w 1080"/>
                    <a:gd name="T101" fmla="*/ 3 h 1092"/>
                    <a:gd name="T102" fmla="*/ 8 w 1080"/>
                    <a:gd name="T103" fmla="*/ 1 h 1092"/>
                    <a:gd name="T104" fmla="*/ 9 w 1080"/>
                    <a:gd name="T105" fmla="*/ 1 h 1092"/>
                    <a:gd name="T106" fmla="*/ 10 w 1080"/>
                    <a:gd name="T107" fmla="*/ 3 h 1092"/>
                    <a:gd name="T108" fmla="*/ 11 w 1080"/>
                    <a:gd name="T109" fmla="*/ 2 h 1092"/>
                    <a:gd name="T110" fmla="*/ 12 w 1080"/>
                    <a:gd name="T111" fmla="*/ 1 h 109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080"/>
                    <a:gd name="T169" fmla="*/ 0 h 1092"/>
                    <a:gd name="T170" fmla="*/ 1080 w 1080"/>
                    <a:gd name="T171" fmla="*/ 1092 h 1092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080" h="1092">
                      <a:moveTo>
                        <a:pt x="741" y="6"/>
                      </a:moveTo>
                      <a:lnTo>
                        <a:pt x="738" y="24"/>
                      </a:lnTo>
                      <a:lnTo>
                        <a:pt x="735" y="45"/>
                      </a:lnTo>
                      <a:lnTo>
                        <a:pt x="731" y="66"/>
                      </a:lnTo>
                      <a:lnTo>
                        <a:pt x="727" y="87"/>
                      </a:lnTo>
                      <a:lnTo>
                        <a:pt x="722" y="107"/>
                      </a:lnTo>
                      <a:lnTo>
                        <a:pt x="717" y="126"/>
                      </a:lnTo>
                      <a:lnTo>
                        <a:pt x="712" y="142"/>
                      </a:lnTo>
                      <a:lnTo>
                        <a:pt x="706" y="154"/>
                      </a:lnTo>
                      <a:lnTo>
                        <a:pt x="698" y="171"/>
                      </a:lnTo>
                      <a:lnTo>
                        <a:pt x="690" y="189"/>
                      </a:lnTo>
                      <a:lnTo>
                        <a:pt x="679" y="207"/>
                      </a:lnTo>
                      <a:lnTo>
                        <a:pt x="669" y="225"/>
                      </a:lnTo>
                      <a:lnTo>
                        <a:pt x="656" y="239"/>
                      </a:lnTo>
                      <a:lnTo>
                        <a:pt x="644" y="249"/>
                      </a:lnTo>
                      <a:lnTo>
                        <a:pt x="630" y="254"/>
                      </a:lnTo>
                      <a:lnTo>
                        <a:pt x="615" y="251"/>
                      </a:lnTo>
                      <a:lnTo>
                        <a:pt x="597" y="241"/>
                      </a:lnTo>
                      <a:lnTo>
                        <a:pt x="582" y="227"/>
                      </a:lnTo>
                      <a:lnTo>
                        <a:pt x="568" y="211"/>
                      </a:lnTo>
                      <a:lnTo>
                        <a:pt x="556" y="194"/>
                      </a:lnTo>
                      <a:lnTo>
                        <a:pt x="546" y="174"/>
                      </a:lnTo>
                      <a:lnTo>
                        <a:pt x="534" y="156"/>
                      </a:lnTo>
                      <a:lnTo>
                        <a:pt x="524" y="136"/>
                      </a:lnTo>
                      <a:lnTo>
                        <a:pt x="512" y="118"/>
                      </a:lnTo>
                      <a:lnTo>
                        <a:pt x="509" y="130"/>
                      </a:lnTo>
                      <a:lnTo>
                        <a:pt x="502" y="148"/>
                      </a:lnTo>
                      <a:lnTo>
                        <a:pt x="493" y="169"/>
                      </a:lnTo>
                      <a:lnTo>
                        <a:pt x="483" y="194"/>
                      </a:lnTo>
                      <a:lnTo>
                        <a:pt x="471" y="217"/>
                      </a:lnTo>
                      <a:lnTo>
                        <a:pt x="459" y="237"/>
                      </a:lnTo>
                      <a:lnTo>
                        <a:pt x="448" y="254"/>
                      </a:lnTo>
                      <a:lnTo>
                        <a:pt x="438" y="264"/>
                      </a:lnTo>
                      <a:lnTo>
                        <a:pt x="423" y="272"/>
                      </a:lnTo>
                      <a:lnTo>
                        <a:pt x="408" y="279"/>
                      </a:lnTo>
                      <a:lnTo>
                        <a:pt x="393" y="283"/>
                      </a:lnTo>
                      <a:lnTo>
                        <a:pt x="378" y="287"/>
                      </a:lnTo>
                      <a:lnTo>
                        <a:pt x="363" y="288"/>
                      </a:lnTo>
                      <a:lnTo>
                        <a:pt x="348" y="288"/>
                      </a:lnTo>
                      <a:lnTo>
                        <a:pt x="334" y="287"/>
                      </a:lnTo>
                      <a:lnTo>
                        <a:pt x="320" y="283"/>
                      </a:lnTo>
                      <a:lnTo>
                        <a:pt x="305" y="278"/>
                      </a:lnTo>
                      <a:lnTo>
                        <a:pt x="291" y="272"/>
                      </a:lnTo>
                      <a:lnTo>
                        <a:pt x="278" y="264"/>
                      </a:lnTo>
                      <a:lnTo>
                        <a:pt x="264" y="255"/>
                      </a:lnTo>
                      <a:lnTo>
                        <a:pt x="250" y="243"/>
                      </a:lnTo>
                      <a:lnTo>
                        <a:pt x="236" y="232"/>
                      </a:lnTo>
                      <a:lnTo>
                        <a:pt x="223" y="218"/>
                      </a:lnTo>
                      <a:lnTo>
                        <a:pt x="210" y="203"/>
                      </a:lnTo>
                      <a:lnTo>
                        <a:pt x="200" y="221"/>
                      </a:lnTo>
                      <a:lnTo>
                        <a:pt x="187" y="243"/>
                      </a:lnTo>
                      <a:lnTo>
                        <a:pt x="170" y="265"/>
                      </a:lnTo>
                      <a:lnTo>
                        <a:pt x="153" y="288"/>
                      </a:lnTo>
                      <a:lnTo>
                        <a:pt x="136" y="308"/>
                      </a:lnTo>
                      <a:lnTo>
                        <a:pt x="122" y="325"/>
                      </a:lnTo>
                      <a:lnTo>
                        <a:pt x="112" y="335"/>
                      </a:lnTo>
                      <a:lnTo>
                        <a:pt x="108" y="340"/>
                      </a:lnTo>
                      <a:lnTo>
                        <a:pt x="100" y="348"/>
                      </a:lnTo>
                      <a:lnTo>
                        <a:pt x="91" y="357"/>
                      </a:lnTo>
                      <a:lnTo>
                        <a:pt x="83" y="365"/>
                      </a:lnTo>
                      <a:lnTo>
                        <a:pt x="78" y="370"/>
                      </a:lnTo>
                      <a:lnTo>
                        <a:pt x="101" y="388"/>
                      </a:lnTo>
                      <a:lnTo>
                        <a:pt x="123" y="408"/>
                      </a:lnTo>
                      <a:lnTo>
                        <a:pt x="144" y="431"/>
                      </a:lnTo>
                      <a:lnTo>
                        <a:pt x="162" y="456"/>
                      </a:lnTo>
                      <a:lnTo>
                        <a:pt x="178" y="484"/>
                      </a:lnTo>
                      <a:lnTo>
                        <a:pt x="191" y="513"/>
                      </a:lnTo>
                      <a:lnTo>
                        <a:pt x="200" y="544"/>
                      </a:lnTo>
                      <a:lnTo>
                        <a:pt x="206" y="577"/>
                      </a:lnTo>
                      <a:lnTo>
                        <a:pt x="220" y="559"/>
                      </a:lnTo>
                      <a:lnTo>
                        <a:pt x="235" y="543"/>
                      </a:lnTo>
                      <a:lnTo>
                        <a:pt x="251" y="528"/>
                      </a:lnTo>
                      <a:lnTo>
                        <a:pt x="268" y="517"/>
                      </a:lnTo>
                      <a:lnTo>
                        <a:pt x="286" y="512"/>
                      </a:lnTo>
                      <a:lnTo>
                        <a:pt x="303" y="509"/>
                      </a:lnTo>
                      <a:lnTo>
                        <a:pt x="320" y="514"/>
                      </a:lnTo>
                      <a:lnTo>
                        <a:pt x="337" y="525"/>
                      </a:lnTo>
                      <a:lnTo>
                        <a:pt x="349" y="538"/>
                      </a:lnTo>
                      <a:lnTo>
                        <a:pt x="359" y="552"/>
                      </a:lnTo>
                      <a:lnTo>
                        <a:pt x="367" y="568"/>
                      </a:lnTo>
                      <a:lnTo>
                        <a:pt x="374" y="585"/>
                      </a:lnTo>
                      <a:lnTo>
                        <a:pt x="379" y="604"/>
                      </a:lnTo>
                      <a:lnTo>
                        <a:pt x="380" y="622"/>
                      </a:lnTo>
                      <a:lnTo>
                        <a:pt x="380" y="642"/>
                      </a:lnTo>
                      <a:lnTo>
                        <a:pt x="378" y="662"/>
                      </a:lnTo>
                      <a:lnTo>
                        <a:pt x="372" y="684"/>
                      </a:lnTo>
                      <a:lnTo>
                        <a:pt x="363" y="710"/>
                      </a:lnTo>
                      <a:lnTo>
                        <a:pt x="350" y="736"/>
                      </a:lnTo>
                      <a:lnTo>
                        <a:pt x="337" y="763"/>
                      </a:lnTo>
                      <a:lnTo>
                        <a:pt x="324" y="786"/>
                      </a:lnTo>
                      <a:lnTo>
                        <a:pt x="313" y="806"/>
                      </a:lnTo>
                      <a:lnTo>
                        <a:pt x="304" y="820"/>
                      </a:lnTo>
                      <a:lnTo>
                        <a:pt x="301" y="826"/>
                      </a:lnTo>
                      <a:lnTo>
                        <a:pt x="318" y="837"/>
                      </a:lnTo>
                      <a:lnTo>
                        <a:pt x="333" y="852"/>
                      </a:lnTo>
                      <a:lnTo>
                        <a:pt x="347" y="871"/>
                      </a:lnTo>
                      <a:lnTo>
                        <a:pt x="359" y="890"/>
                      </a:lnTo>
                      <a:lnTo>
                        <a:pt x="368" y="911"/>
                      </a:lnTo>
                      <a:lnTo>
                        <a:pt x="377" y="934"/>
                      </a:lnTo>
                      <a:lnTo>
                        <a:pt x="382" y="957"/>
                      </a:lnTo>
                      <a:lnTo>
                        <a:pt x="385" y="981"/>
                      </a:lnTo>
                      <a:lnTo>
                        <a:pt x="385" y="980"/>
                      </a:lnTo>
                      <a:lnTo>
                        <a:pt x="386" y="980"/>
                      </a:lnTo>
                      <a:lnTo>
                        <a:pt x="404" y="966"/>
                      </a:lnTo>
                      <a:lnTo>
                        <a:pt x="424" y="954"/>
                      </a:lnTo>
                      <a:lnTo>
                        <a:pt x="445" y="946"/>
                      </a:lnTo>
                      <a:lnTo>
                        <a:pt x="466" y="939"/>
                      </a:lnTo>
                      <a:lnTo>
                        <a:pt x="488" y="937"/>
                      </a:lnTo>
                      <a:lnTo>
                        <a:pt x="510" y="937"/>
                      </a:lnTo>
                      <a:lnTo>
                        <a:pt x="531" y="940"/>
                      </a:lnTo>
                      <a:lnTo>
                        <a:pt x="550" y="947"/>
                      </a:lnTo>
                      <a:lnTo>
                        <a:pt x="553" y="939"/>
                      </a:lnTo>
                      <a:lnTo>
                        <a:pt x="556" y="923"/>
                      </a:lnTo>
                      <a:lnTo>
                        <a:pt x="563" y="901"/>
                      </a:lnTo>
                      <a:lnTo>
                        <a:pt x="571" y="874"/>
                      </a:lnTo>
                      <a:lnTo>
                        <a:pt x="580" y="846"/>
                      </a:lnTo>
                      <a:lnTo>
                        <a:pt x="592" y="819"/>
                      </a:lnTo>
                      <a:lnTo>
                        <a:pt x="602" y="794"/>
                      </a:lnTo>
                      <a:lnTo>
                        <a:pt x="614" y="775"/>
                      </a:lnTo>
                      <a:lnTo>
                        <a:pt x="625" y="760"/>
                      </a:lnTo>
                      <a:lnTo>
                        <a:pt x="639" y="748"/>
                      </a:lnTo>
                      <a:lnTo>
                        <a:pt x="654" y="737"/>
                      </a:lnTo>
                      <a:lnTo>
                        <a:pt x="669" y="729"/>
                      </a:lnTo>
                      <a:lnTo>
                        <a:pt x="685" y="723"/>
                      </a:lnTo>
                      <a:lnTo>
                        <a:pt x="703" y="720"/>
                      </a:lnTo>
                      <a:lnTo>
                        <a:pt x="719" y="719"/>
                      </a:lnTo>
                      <a:lnTo>
                        <a:pt x="735" y="721"/>
                      </a:lnTo>
                      <a:lnTo>
                        <a:pt x="753" y="728"/>
                      </a:lnTo>
                      <a:lnTo>
                        <a:pt x="767" y="740"/>
                      </a:lnTo>
                      <a:lnTo>
                        <a:pt x="777" y="755"/>
                      </a:lnTo>
                      <a:lnTo>
                        <a:pt x="784" y="773"/>
                      </a:lnTo>
                      <a:lnTo>
                        <a:pt x="788" y="794"/>
                      </a:lnTo>
                      <a:lnTo>
                        <a:pt x="789" y="817"/>
                      </a:lnTo>
                      <a:lnTo>
                        <a:pt x="788" y="840"/>
                      </a:lnTo>
                      <a:lnTo>
                        <a:pt x="784" y="863"/>
                      </a:lnTo>
                      <a:lnTo>
                        <a:pt x="797" y="854"/>
                      </a:lnTo>
                      <a:lnTo>
                        <a:pt x="808" y="844"/>
                      </a:lnTo>
                      <a:lnTo>
                        <a:pt x="821" y="837"/>
                      </a:lnTo>
                      <a:lnTo>
                        <a:pt x="833" y="831"/>
                      </a:lnTo>
                      <a:lnTo>
                        <a:pt x="844" y="825"/>
                      </a:lnTo>
                      <a:lnTo>
                        <a:pt x="856" y="819"/>
                      </a:lnTo>
                      <a:lnTo>
                        <a:pt x="867" y="816"/>
                      </a:lnTo>
                      <a:lnTo>
                        <a:pt x="880" y="813"/>
                      </a:lnTo>
                      <a:lnTo>
                        <a:pt x="893" y="812"/>
                      </a:lnTo>
                      <a:lnTo>
                        <a:pt x="906" y="811"/>
                      </a:lnTo>
                      <a:lnTo>
                        <a:pt x="921" y="812"/>
                      </a:lnTo>
                      <a:lnTo>
                        <a:pt x="936" y="814"/>
                      </a:lnTo>
                      <a:lnTo>
                        <a:pt x="952" y="818"/>
                      </a:lnTo>
                      <a:lnTo>
                        <a:pt x="971" y="823"/>
                      </a:lnTo>
                      <a:lnTo>
                        <a:pt x="989" y="828"/>
                      </a:lnTo>
                      <a:lnTo>
                        <a:pt x="1010" y="835"/>
                      </a:lnTo>
                      <a:lnTo>
                        <a:pt x="1008" y="828"/>
                      </a:lnTo>
                      <a:lnTo>
                        <a:pt x="1004" y="814"/>
                      </a:lnTo>
                      <a:lnTo>
                        <a:pt x="1001" y="799"/>
                      </a:lnTo>
                      <a:lnTo>
                        <a:pt x="999" y="788"/>
                      </a:lnTo>
                      <a:lnTo>
                        <a:pt x="1000" y="783"/>
                      </a:lnTo>
                      <a:lnTo>
                        <a:pt x="1002" y="772"/>
                      </a:lnTo>
                      <a:lnTo>
                        <a:pt x="1007" y="756"/>
                      </a:lnTo>
                      <a:lnTo>
                        <a:pt x="1011" y="734"/>
                      </a:lnTo>
                      <a:lnTo>
                        <a:pt x="1017" y="712"/>
                      </a:lnTo>
                      <a:lnTo>
                        <a:pt x="1024" y="689"/>
                      </a:lnTo>
                      <a:lnTo>
                        <a:pt x="1032" y="667"/>
                      </a:lnTo>
                      <a:lnTo>
                        <a:pt x="1039" y="650"/>
                      </a:lnTo>
                      <a:lnTo>
                        <a:pt x="1025" y="643"/>
                      </a:lnTo>
                      <a:lnTo>
                        <a:pt x="1011" y="636"/>
                      </a:lnTo>
                      <a:lnTo>
                        <a:pt x="996" y="628"/>
                      </a:lnTo>
                      <a:lnTo>
                        <a:pt x="981" y="620"/>
                      </a:lnTo>
                      <a:lnTo>
                        <a:pt x="966" y="611"/>
                      </a:lnTo>
                      <a:lnTo>
                        <a:pt x="952" y="603"/>
                      </a:lnTo>
                      <a:lnTo>
                        <a:pt x="937" y="592"/>
                      </a:lnTo>
                      <a:lnTo>
                        <a:pt x="924" y="582"/>
                      </a:lnTo>
                      <a:lnTo>
                        <a:pt x="911" y="570"/>
                      </a:lnTo>
                      <a:lnTo>
                        <a:pt x="898" y="559"/>
                      </a:lnTo>
                      <a:lnTo>
                        <a:pt x="887" y="546"/>
                      </a:lnTo>
                      <a:lnTo>
                        <a:pt x="876" y="532"/>
                      </a:lnTo>
                      <a:lnTo>
                        <a:pt x="867" y="517"/>
                      </a:lnTo>
                      <a:lnTo>
                        <a:pt x="859" y="501"/>
                      </a:lnTo>
                      <a:lnTo>
                        <a:pt x="853" y="485"/>
                      </a:lnTo>
                      <a:lnTo>
                        <a:pt x="849" y="467"/>
                      </a:lnTo>
                      <a:lnTo>
                        <a:pt x="849" y="452"/>
                      </a:lnTo>
                      <a:lnTo>
                        <a:pt x="852" y="431"/>
                      </a:lnTo>
                      <a:lnTo>
                        <a:pt x="859" y="408"/>
                      </a:lnTo>
                      <a:lnTo>
                        <a:pt x="868" y="383"/>
                      </a:lnTo>
                      <a:lnTo>
                        <a:pt x="878" y="358"/>
                      </a:lnTo>
                      <a:lnTo>
                        <a:pt x="887" y="336"/>
                      </a:lnTo>
                      <a:lnTo>
                        <a:pt x="895" y="319"/>
                      </a:lnTo>
                      <a:lnTo>
                        <a:pt x="902" y="309"/>
                      </a:lnTo>
                      <a:lnTo>
                        <a:pt x="891" y="310"/>
                      </a:lnTo>
                      <a:lnTo>
                        <a:pt x="881" y="311"/>
                      </a:lnTo>
                      <a:lnTo>
                        <a:pt x="870" y="312"/>
                      </a:lnTo>
                      <a:lnTo>
                        <a:pt x="858" y="315"/>
                      </a:lnTo>
                      <a:lnTo>
                        <a:pt x="847" y="316"/>
                      </a:lnTo>
                      <a:lnTo>
                        <a:pt x="835" y="318"/>
                      </a:lnTo>
                      <a:lnTo>
                        <a:pt x="822" y="318"/>
                      </a:lnTo>
                      <a:lnTo>
                        <a:pt x="810" y="319"/>
                      </a:lnTo>
                      <a:lnTo>
                        <a:pt x="797" y="318"/>
                      </a:lnTo>
                      <a:lnTo>
                        <a:pt x="783" y="317"/>
                      </a:lnTo>
                      <a:lnTo>
                        <a:pt x="770" y="313"/>
                      </a:lnTo>
                      <a:lnTo>
                        <a:pt x="757" y="309"/>
                      </a:lnTo>
                      <a:lnTo>
                        <a:pt x="743" y="303"/>
                      </a:lnTo>
                      <a:lnTo>
                        <a:pt x="729" y="296"/>
                      </a:lnTo>
                      <a:lnTo>
                        <a:pt x="714" y="286"/>
                      </a:lnTo>
                      <a:lnTo>
                        <a:pt x="700" y="274"/>
                      </a:lnTo>
                      <a:lnTo>
                        <a:pt x="741" y="237"/>
                      </a:lnTo>
                      <a:lnTo>
                        <a:pt x="752" y="252"/>
                      </a:lnTo>
                      <a:lnTo>
                        <a:pt x="766" y="264"/>
                      </a:lnTo>
                      <a:lnTo>
                        <a:pt x="782" y="273"/>
                      </a:lnTo>
                      <a:lnTo>
                        <a:pt x="799" y="279"/>
                      </a:lnTo>
                      <a:lnTo>
                        <a:pt x="818" y="282"/>
                      </a:lnTo>
                      <a:lnTo>
                        <a:pt x="838" y="283"/>
                      </a:lnTo>
                      <a:lnTo>
                        <a:pt x="859" y="282"/>
                      </a:lnTo>
                      <a:lnTo>
                        <a:pt x="880" y="281"/>
                      </a:lnTo>
                      <a:lnTo>
                        <a:pt x="902" y="279"/>
                      </a:lnTo>
                      <a:lnTo>
                        <a:pt x="923" y="277"/>
                      </a:lnTo>
                      <a:lnTo>
                        <a:pt x="943" y="273"/>
                      </a:lnTo>
                      <a:lnTo>
                        <a:pt x="963" y="271"/>
                      </a:lnTo>
                      <a:lnTo>
                        <a:pt x="981" y="269"/>
                      </a:lnTo>
                      <a:lnTo>
                        <a:pt x="997" y="267"/>
                      </a:lnTo>
                      <a:lnTo>
                        <a:pt x="1012" y="269"/>
                      </a:lnTo>
                      <a:lnTo>
                        <a:pt x="1025" y="271"/>
                      </a:lnTo>
                      <a:lnTo>
                        <a:pt x="1008" y="281"/>
                      </a:lnTo>
                      <a:lnTo>
                        <a:pt x="988" y="293"/>
                      </a:lnTo>
                      <a:lnTo>
                        <a:pt x="966" y="307"/>
                      </a:lnTo>
                      <a:lnTo>
                        <a:pt x="946" y="324"/>
                      </a:lnTo>
                      <a:lnTo>
                        <a:pt x="926" y="343"/>
                      </a:lnTo>
                      <a:lnTo>
                        <a:pt x="909" y="366"/>
                      </a:lnTo>
                      <a:lnTo>
                        <a:pt x="896" y="393"/>
                      </a:lnTo>
                      <a:lnTo>
                        <a:pt x="887" y="423"/>
                      </a:lnTo>
                      <a:lnTo>
                        <a:pt x="887" y="455"/>
                      </a:lnTo>
                      <a:lnTo>
                        <a:pt x="890" y="483"/>
                      </a:lnTo>
                      <a:lnTo>
                        <a:pt x="898" y="505"/>
                      </a:lnTo>
                      <a:lnTo>
                        <a:pt x="910" y="520"/>
                      </a:lnTo>
                      <a:lnTo>
                        <a:pt x="929" y="535"/>
                      </a:lnTo>
                      <a:lnTo>
                        <a:pt x="949" y="548"/>
                      </a:lnTo>
                      <a:lnTo>
                        <a:pt x="970" y="561"/>
                      </a:lnTo>
                      <a:lnTo>
                        <a:pt x="992" y="573"/>
                      </a:lnTo>
                      <a:lnTo>
                        <a:pt x="1012" y="582"/>
                      </a:lnTo>
                      <a:lnTo>
                        <a:pt x="1035" y="591"/>
                      </a:lnTo>
                      <a:lnTo>
                        <a:pt x="1057" y="599"/>
                      </a:lnTo>
                      <a:lnTo>
                        <a:pt x="1080" y="606"/>
                      </a:lnTo>
                      <a:lnTo>
                        <a:pt x="1061" y="647"/>
                      </a:lnTo>
                      <a:lnTo>
                        <a:pt x="1047" y="690"/>
                      </a:lnTo>
                      <a:lnTo>
                        <a:pt x="1037" y="732"/>
                      </a:lnTo>
                      <a:lnTo>
                        <a:pt x="1032" y="772"/>
                      </a:lnTo>
                      <a:lnTo>
                        <a:pt x="1028" y="808"/>
                      </a:lnTo>
                      <a:lnTo>
                        <a:pt x="1027" y="839"/>
                      </a:lnTo>
                      <a:lnTo>
                        <a:pt x="1027" y="862"/>
                      </a:lnTo>
                      <a:lnTo>
                        <a:pt x="1027" y="876"/>
                      </a:lnTo>
                      <a:lnTo>
                        <a:pt x="1012" y="870"/>
                      </a:lnTo>
                      <a:lnTo>
                        <a:pt x="997" y="865"/>
                      </a:lnTo>
                      <a:lnTo>
                        <a:pt x="981" y="861"/>
                      </a:lnTo>
                      <a:lnTo>
                        <a:pt x="965" y="857"/>
                      </a:lnTo>
                      <a:lnTo>
                        <a:pt x="948" y="855"/>
                      </a:lnTo>
                      <a:lnTo>
                        <a:pt x="932" y="854"/>
                      </a:lnTo>
                      <a:lnTo>
                        <a:pt x="914" y="854"/>
                      </a:lnTo>
                      <a:lnTo>
                        <a:pt x="897" y="855"/>
                      </a:lnTo>
                      <a:lnTo>
                        <a:pt x="881" y="856"/>
                      </a:lnTo>
                      <a:lnTo>
                        <a:pt x="864" y="859"/>
                      </a:lnTo>
                      <a:lnTo>
                        <a:pt x="848" y="864"/>
                      </a:lnTo>
                      <a:lnTo>
                        <a:pt x="830" y="870"/>
                      </a:lnTo>
                      <a:lnTo>
                        <a:pt x="814" y="877"/>
                      </a:lnTo>
                      <a:lnTo>
                        <a:pt x="799" y="886"/>
                      </a:lnTo>
                      <a:lnTo>
                        <a:pt x="784" y="896"/>
                      </a:lnTo>
                      <a:lnTo>
                        <a:pt x="769" y="908"/>
                      </a:lnTo>
                      <a:lnTo>
                        <a:pt x="768" y="900"/>
                      </a:lnTo>
                      <a:lnTo>
                        <a:pt x="766" y="884"/>
                      </a:lnTo>
                      <a:lnTo>
                        <a:pt x="762" y="862"/>
                      </a:lnTo>
                      <a:lnTo>
                        <a:pt x="757" y="837"/>
                      </a:lnTo>
                      <a:lnTo>
                        <a:pt x="750" y="813"/>
                      </a:lnTo>
                      <a:lnTo>
                        <a:pt x="742" y="791"/>
                      </a:lnTo>
                      <a:lnTo>
                        <a:pt x="734" y="775"/>
                      </a:lnTo>
                      <a:lnTo>
                        <a:pt x="723" y="768"/>
                      </a:lnTo>
                      <a:lnTo>
                        <a:pt x="681" y="772"/>
                      </a:lnTo>
                      <a:lnTo>
                        <a:pt x="646" y="795"/>
                      </a:lnTo>
                      <a:lnTo>
                        <a:pt x="620" y="832"/>
                      </a:lnTo>
                      <a:lnTo>
                        <a:pt x="599" y="876"/>
                      </a:lnTo>
                      <a:lnTo>
                        <a:pt x="585" y="922"/>
                      </a:lnTo>
                      <a:lnTo>
                        <a:pt x="577" y="964"/>
                      </a:lnTo>
                      <a:lnTo>
                        <a:pt x="574" y="996"/>
                      </a:lnTo>
                      <a:lnTo>
                        <a:pt x="574" y="1013"/>
                      </a:lnTo>
                      <a:lnTo>
                        <a:pt x="555" y="993"/>
                      </a:lnTo>
                      <a:lnTo>
                        <a:pt x="536" y="980"/>
                      </a:lnTo>
                      <a:lnTo>
                        <a:pt x="515" y="973"/>
                      </a:lnTo>
                      <a:lnTo>
                        <a:pt x="495" y="972"/>
                      </a:lnTo>
                      <a:lnTo>
                        <a:pt x="476" y="976"/>
                      </a:lnTo>
                      <a:lnTo>
                        <a:pt x="456" y="983"/>
                      </a:lnTo>
                      <a:lnTo>
                        <a:pt x="436" y="993"/>
                      </a:lnTo>
                      <a:lnTo>
                        <a:pt x="419" y="1006"/>
                      </a:lnTo>
                      <a:lnTo>
                        <a:pt x="402" y="1019"/>
                      </a:lnTo>
                      <a:lnTo>
                        <a:pt x="387" y="1033"/>
                      </a:lnTo>
                      <a:lnTo>
                        <a:pt x="373" y="1048"/>
                      </a:lnTo>
                      <a:lnTo>
                        <a:pt x="362" y="1062"/>
                      </a:lnTo>
                      <a:lnTo>
                        <a:pt x="351" y="1074"/>
                      </a:lnTo>
                      <a:lnTo>
                        <a:pt x="344" y="1084"/>
                      </a:lnTo>
                      <a:lnTo>
                        <a:pt x="340" y="1090"/>
                      </a:lnTo>
                      <a:lnTo>
                        <a:pt x="339" y="1092"/>
                      </a:lnTo>
                      <a:lnTo>
                        <a:pt x="339" y="1025"/>
                      </a:lnTo>
                      <a:lnTo>
                        <a:pt x="332" y="972"/>
                      </a:lnTo>
                      <a:lnTo>
                        <a:pt x="319" y="932"/>
                      </a:lnTo>
                      <a:lnTo>
                        <a:pt x="304" y="901"/>
                      </a:lnTo>
                      <a:lnTo>
                        <a:pt x="287" y="879"/>
                      </a:lnTo>
                      <a:lnTo>
                        <a:pt x="268" y="863"/>
                      </a:lnTo>
                      <a:lnTo>
                        <a:pt x="250" y="851"/>
                      </a:lnTo>
                      <a:lnTo>
                        <a:pt x="235" y="842"/>
                      </a:lnTo>
                      <a:lnTo>
                        <a:pt x="246" y="833"/>
                      </a:lnTo>
                      <a:lnTo>
                        <a:pt x="267" y="812"/>
                      </a:lnTo>
                      <a:lnTo>
                        <a:pt x="291" y="780"/>
                      </a:lnTo>
                      <a:lnTo>
                        <a:pt x="314" y="742"/>
                      </a:lnTo>
                      <a:lnTo>
                        <a:pt x="333" y="699"/>
                      </a:lnTo>
                      <a:lnTo>
                        <a:pt x="341" y="656"/>
                      </a:lnTo>
                      <a:lnTo>
                        <a:pt x="334" y="613"/>
                      </a:lnTo>
                      <a:lnTo>
                        <a:pt x="307" y="574"/>
                      </a:lnTo>
                      <a:lnTo>
                        <a:pt x="296" y="569"/>
                      </a:lnTo>
                      <a:lnTo>
                        <a:pt x="280" y="571"/>
                      </a:lnTo>
                      <a:lnTo>
                        <a:pt x="260" y="578"/>
                      </a:lnTo>
                      <a:lnTo>
                        <a:pt x="239" y="588"/>
                      </a:lnTo>
                      <a:lnTo>
                        <a:pt x="219" y="598"/>
                      </a:lnTo>
                      <a:lnTo>
                        <a:pt x="201" y="608"/>
                      </a:lnTo>
                      <a:lnTo>
                        <a:pt x="189" y="615"/>
                      </a:lnTo>
                      <a:lnTo>
                        <a:pt x="183" y="620"/>
                      </a:lnTo>
                      <a:lnTo>
                        <a:pt x="177" y="581"/>
                      </a:lnTo>
                      <a:lnTo>
                        <a:pt x="162" y="544"/>
                      </a:lnTo>
                      <a:lnTo>
                        <a:pt x="143" y="509"/>
                      </a:lnTo>
                      <a:lnTo>
                        <a:pt x="117" y="478"/>
                      </a:lnTo>
                      <a:lnTo>
                        <a:pt x="89" y="450"/>
                      </a:lnTo>
                      <a:lnTo>
                        <a:pt x="59" y="426"/>
                      </a:lnTo>
                      <a:lnTo>
                        <a:pt x="29" y="404"/>
                      </a:lnTo>
                      <a:lnTo>
                        <a:pt x="0" y="386"/>
                      </a:lnTo>
                      <a:lnTo>
                        <a:pt x="9" y="381"/>
                      </a:lnTo>
                      <a:lnTo>
                        <a:pt x="19" y="373"/>
                      </a:lnTo>
                      <a:lnTo>
                        <a:pt x="31" y="365"/>
                      </a:lnTo>
                      <a:lnTo>
                        <a:pt x="45" y="354"/>
                      </a:lnTo>
                      <a:lnTo>
                        <a:pt x="60" y="341"/>
                      </a:lnTo>
                      <a:lnTo>
                        <a:pt x="76" y="327"/>
                      </a:lnTo>
                      <a:lnTo>
                        <a:pt x="92" y="311"/>
                      </a:lnTo>
                      <a:lnTo>
                        <a:pt x="108" y="294"/>
                      </a:lnTo>
                      <a:lnTo>
                        <a:pt x="124" y="275"/>
                      </a:lnTo>
                      <a:lnTo>
                        <a:pt x="140" y="257"/>
                      </a:lnTo>
                      <a:lnTo>
                        <a:pt x="157" y="236"/>
                      </a:lnTo>
                      <a:lnTo>
                        <a:pt x="170" y="216"/>
                      </a:lnTo>
                      <a:lnTo>
                        <a:pt x="183" y="194"/>
                      </a:lnTo>
                      <a:lnTo>
                        <a:pt x="195" y="172"/>
                      </a:lnTo>
                      <a:lnTo>
                        <a:pt x="205" y="150"/>
                      </a:lnTo>
                      <a:lnTo>
                        <a:pt x="212" y="127"/>
                      </a:lnTo>
                      <a:lnTo>
                        <a:pt x="229" y="153"/>
                      </a:lnTo>
                      <a:lnTo>
                        <a:pt x="245" y="176"/>
                      </a:lnTo>
                      <a:lnTo>
                        <a:pt x="263" y="195"/>
                      </a:lnTo>
                      <a:lnTo>
                        <a:pt x="280" y="211"/>
                      </a:lnTo>
                      <a:lnTo>
                        <a:pt x="298" y="224"/>
                      </a:lnTo>
                      <a:lnTo>
                        <a:pt x="318" y="233"/>
                      </a:lnTo>
                      <a:lnTo>
                        <a:pt x="340" y="241"/>
                      </a:lnTo>
                      <a:lnTo>
                        <a:pt x="362" y="247"/>
                      </a:lnTo>
                      <a:lnTo>
                        <a:pt x="371" y="248"/>
                      </a:lnTo>
                      <a:lnTo>
                        <a:pt x="380" y="247"/>
                      </a:lnTo>
                      <a:lnTo>
                        <a:pt x="389" y="244"/>
                      </a:lnTo>
                      <a:lnTo>
                        <a:pt x="400" y="240"/>
                      </a:lnTo>
                      <a:lnTo>
                        <a:pt x="410" y="234"/>
                      </a:lnTo>
                      <a:lnTo>
                        <a:pt x="421" y="226"/>
                      </a:lnTo>
                      <a:lnTo>
                        <a:pt x="432" y="216"/>
                      </a:lnTo>
                      <a:lnTo>
                        <a:pt x="443" y="204"/>
                      </a:lnTo>
                      <a:lnTo>
                        <a:pt x="456" y="159"/>
                      </a:lnTo>
                      <a:lnTo>
                        <a:pt x="458" y="107"/>
                      </a:lnTo>
                      <a:lnTo>
                        <a:pt x="454" y="55"/>
                      </a:lnTo>
                      <a:lnTo>
                        <a:pt x="447" y="11"/>
                      </a:lnTo>
                      <a:lnTo>
                        <a:pt x="477" y="24"/>
                      </a:lnTo>
                      <a:lnTo>
                        <a:pt x="502" y="42"/>
                      </a:lnTo>
                      <a:lnTo>
                        <a:pt x="524" y="61"/>
                      </a:lnTo>
                      <a:lnTo>
                        <a:pt x="542" y="83"/>
                      </a:lnTo>
                      <a:lnTo>
                        <a:pt x="559" y="106"/>
                      </a:lnTo>
                      <a:lnTo>
                        <a:pt x="572" y="129"/>
                      </a:lnTo>
                      <a:lnTo>
                        <a:pt x="585" y="152"/>
                      </a:lnTo>
                      <a:lnTo>
                        <a:pt x="595" y="173"/>
                      </a:lnTo>
                      <a:lnTo>
                        <a:pt x="602" y="188"/>
                      </a:lnTo>
                      <a:lnTo>
                        <a:pt x="610" y="202"/>
                      </a:lnTo>
                      <a:lnTo>
                        <a:pt x="617" y="212"/>
                      </a:lnTo>
                      <a:lnTo>
                        <a:pt x="623" y="220"/>
                      </a:lnTo>
                      <a:lnTo>
                        <a:pt x="630" y="226"/>
                      </a:lnTo>
                      <a:lnTo>
                        <a:pt x="638" y="228"/>
                      </a:lnTo>
                      <a:lnTo>
                        <a:pt x="646" y="226"/>
                      </a:lnTo>
                      <a:lnTo>
                        <a:pt x="654" y="220"/>
                      </a:lnTo>
                      <a:lnTo>
                        <a:pt x="656" y="216"/>
                      </a:lnTo>
                      <a:lnTo>
                        <a:pt x="661" y="204"/>
                      </a:lnTo>
                      <a:lnTo>
                        <a:pt x="668" y="188"/>
                      </a:lnTo>
                      <a:lnTo>
                        <a:pt x="677" y="166"/>
                      </a:lnTo>
                      <a:lnTo>
                        <a:pt x="685" y="143"/>
                      </a:lnTo>
                      <a:lnTo>
                        <a:pt x="693" y="119"/>
                      </a:lnTo>
                      <a:lnTo>
                        <a:pt x="700" y="95"/>
                      </a:lnTo>
                      <a:lnTo>
                        <a:pt x="704" y="74"/>
                      </a:lnTo>
                      <a:lnTo>
                        <a:pt x="704" y="57"/>
                      </a:lnTo>
                      <a:lnTo>
                        <a:pt x="704" y="36"/>
                      </a:lnTo>
                      <a:lnTo>
                        <a:pt x="704" y="16"/>
                      </a:lnTo>
                      <a:lnTo>
                        <a:pt x="703" y="0"/>
                      </a:lnTo>
                      <a:lnTo>
                        <a:pt x="741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31867" name="Group 1178"/>
                <p:cNvGrpSpPr>
                  <a:grpSpLocks/>
                </p:cNvGrpSpPr>
                <p:nvPr/>
              </p:nvGrpSpPr>
              <p:grpSpPr bwMode="auto">
                <a:xfrm>
                  <a:off x="2832" y="1693"/>
                  <a:ext cx="372" cy="514"/>
                  <a:chOff x="2844" y="1693"/>
                  <a:chExt cx="372" cy="514"/>
                </a:xfrm>
              </p:grpSpPr>
              <p:sp>
                <p:nvSpPr>
                  <p:cNvPr id="31868" name="Freeform 1179"/>
                  <p:cNvSpPr>
                    <a:spLocks/>
                  </p:cNvSpPr>
                  <p:nvPr/>
                </p:nvSpPr>
                <p:spPr bwMode="auto">
                  <a:xfrm>
                    <a:off x="3109" y="1693"/>
                    <a:ext cx="83" cy="74"/>
                  </a:xfrm>
                  <a:custGeom>
                    <a:avLst/>
                    <a:gdLst>
                      <a:gd name="T0" fmla="*/ 1 w 166"/>
                      <a:gd name="T1" fmla="*/ 2 h 148"/>
                      <a:gd name="T2" fmla="*/ 1 w 166"/>
                      <a:gd name="T3" fmla="*/ 1 h 148"/>
                      <a:gd name="T4" fmla="*/ 1 w 166"/>
                      <a:gd name="T5" fmla="*/ 1 h 148"/>
                      <a:gd name="T6" fmla="*/ 1 w 166"/>
                      <a:gd name="T7" fmla="*/ 1 h 148"/>
                      <a:gd name="T8" fmla="*/ 1 w 166"/>
                      <a:gd name="T9" fmla="*/ 1 h 148"/>
                      <a:gd name="T10" fmla="*/ 1 w 166"/>
                      <a:gd name="T11" fmla="*/ 1 h 148"/>
                      <a:gd name="T12" fmla="*/ 1 w 166"/>
                      <a:gd name="T13" fmla="*/ 1 h 148"/>
                      <a:gd name="T14" fmla="*/ 1 w 166"/>
                      <a:gd name="T15" fmla="*/ 1 h 148"/>
                      <a:gd name="T16" fmla="*/ 1 w 166"/>
                      <a:gd name="T17" fmla="*/ 1 h 148"/>
                      <a:gd name="T18" fmla="*/ 1 w 166"/>
                      <a:gd name="T19" fmla="*/ 1 h 148"/>
                      <a:gd name="T20" fmla="*/ 1 w 166"/>
                      <a:gd name="T21" fmla="*/ 1 h 148"/>
                      <a:gd name="T22" fmla="*/ 1 w 166"/>
                      <a:gd name="T23" fmla="*/ 1 h 148"/>
                      <a:gd name="T24" fmla="*/ 3 w 166"/>
                      <a:gd name="T25" fmla="*/ 1 h 148"/>
                      <a:gd name="T26" fmla="*/ 3 w 166"/>
                      <a:gd name="T27" fmla="*/ 1 h 148"/>
                      <a:gd name="T28" fmla="*/ 3 w 166"/>
                      <a:gd name="T29" fmla="*/ 1 h 148"/>
                      <a:gd name="T30" fmla="*/ 1 w 166"/>
                      <a:gd name="T31" fmla="*/ 1 h 148"/>
                      <a:gd name="T32" fmla="*/ 1 w 166"/>
                      <a:gd name="T33" fmla="*/ 2 h 148"/>
                      <a:gd name="T34" fmla="*/ 3 w 166"/>
                      <a:gd name="T35" fmla="*/ 2 h 148"/>
                      <a:gd name="T36" fmla="*/ 3 w 166"/>
                      <a:gd name="T37" fmla="*/ 1 h 148"/>
                      <a:gd name="T38" fmla="*/ 3 w 166"/>
                      <a:gd name="T39" fmla="*/ 1 h 148"/>
                      <a:gd name="T40" fmla="*/ 3 w 166"/>
                      <a:gd name="T41" fmla="*/ 1 h 148"/>
                      <a:gd name="T42" fmla="*/ 3 w 166"/>
                      <a:gd name="T43" fmla="*/ 1 h 148"/>
                      <a:gd name="T44" fmla="*/ 3 w 166"/>
                      <a:gd name="T45" fmla="*/ 1 h 148"/>
                      <a:gd name="T46" fmla="*/ 3 w 166"/>
                      <a:gd name="T47" fmla="*/ 1 h 148"/>
                      <a:gd name="T48" fmla="*/ 3 w 166"/>
                      <a:gd name="T49" fmla="*/ 1 h 148"/>
                      <a:gd name="T50" fmla="*/ 3 w 166"/>
                      <a:gd name="T51" fmla="*/ 1 h 148"/>
                      <a:gd name="T52" fmla="*/ 3 w 166"/>
                      <a:gd name="T53" fmla="*/ 1 h 148"/>
                      <a:gd name="T54" fmla="*/ 3 w 166"/>
                      <a:gd name="T55" fmla="*/ 1 h 148"/>
                      <a:gd name="T56" fmla="*/ 3 w 166"/>
                      <a:gd name="T57" fmla="*/ 1 h 148"/>
                      <a:gd name="T58" fmla="*/ 1 w 166"/>
                      <a:gd name="T59" fmla="*/ 0 h 148"/>
                      <a:gd name="T60" fmla="*/ 1 w 166"/>
                      <a:gd name="T61" fmla="*/ 0 h 148"/>
                      <a:gd name="T62" fmla="*/ 1 w 166"/>
                      <a:gd name="T63" fmla="*/ 1 h 148"/>
                      <a:gd name="T64" fmla="*/ 1 w 166"/>
                      <a:gd name="T65" fmla="*/ 1 h 148"/>
                      <a:gd name="T66" fmla="*/ 1 w 166"/>
                      <a:gd name="T67" fmla="*/ 1 h 148"/>
                      <a:gd name="T68" fmla="*/ 1 w 166"/>
                      <a:gd name="T69" fmla="*/ 1 h 148"/>
                      <a:gd name="T70" fmla="*/ 1 w 166"/>
                      <a:gd name="T71" fmla="*/ 1 h 148"/>
                      <a:gd name="T72" fmla="*/ 1 w 166"/>
                      <a:gd name="T73" fmla="*/ 1 h 148"/>
                      <a:gd name="T74" fmla="*/ 1 w 166"/>
                      <a:gd name="T75" fmla="*/ 1 h 148"/>
                      <a:gd name="T76" fmla="*/ 1 w 166"/>
                      <a:gd name="T77" fmla="*/ 1 h 148"/>
                      <a:gd name="T78" fmla="*/ 1 w 166"/>
                      <a:gd name="T79" fmla="*/ 1 h 148"/>
                      <a:gd name="T80" fmla="*/ 1 w 166"/>
                      <a:gd name="T81" fmla="*/ 1 h 148"/>
                      <a:gd name="T82" fmla="*/ 0 w 166"/>
                      <a:gd name="T83" fmla="*/ 1 h 148"/>
                      <a:gd name="T84" fmla="*/ 1 w 166"/>
                      <a:gd name="T85" fmla="*/ 1 h 148"/>
                      <a:gd name="T86" fmla="*/ 1 w 166"/>
                      <a:gd name="T87" fmla="*/ 1 h 148"/>
                      <a:gd name="T88" fmla="*/ 1 w 166"/>
                      <a:gd name="T89" fmla="*/ 1 h 148"/>
                      <a:gd name="T90" fmla="*/ 1 w 166"/>
                      <a:gd name="T91" fmla="*/ 1 h 148"/>
                      <a:gd name="T92" fmla="*/ 1 w 166"/>
                      <a:gd name="T93" fmla="*/ 2 h 148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166"/>
                      <a:gd name="T142" fmla="*/ 0 h 148"/>
                      <a:gd name="T143" fmla="*/ 166 w 166"/>
                      <a:gd name="T144" fmla="*/ 148 h 148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166" h="148">
                        <a:moveTo>
                          <a:pt x="70" y="129"/>
                        </a:moveTo>
                        <a:lnTo>
                          <a:pt x="68" y="113"/>
                        </a:lnTo>
                        <a:lnTo>
                          <a:pt x="66" y="94"/>
                        </a:lnTo>
                        <a:lnTo>
                          <a:pt x="64" y="77"/>
                        </a:lnTo>
                        <a:lnTo>
                          <a:pt x="60" y="66"/>
                        </a:lnTo>
                        <a:lnTo>
                          <a:pt x="63" y="63"/>
                        </a:lnTo>
                        <a:lnTo>
                          <a:pt x="68" y="56"/>
                        </a:lnTo>
                        <a:lnTo>
                          <a:pt x="78" y="48"/>
                        </a:lnTo>
                        <a:lnTo>
                          <a:pt x="88" y="40"/>
                        </a:lnTo>
                        <a:lnTo>
                          <a:pt x="101" y="34"/>
                        </a:lnTo>
                        <a:lnTo>
                          <a:pt x="112" y="31"/>
                        </a:lnTo>
                        <a:lnTo>
                          <a:pt x="124" y="33"/>
                        </a:lnTo>
                        <a:lnTo>
                          <a:pt x="134" y="41"/>
                        </a:lnTo>
                        <a:lnTo>
                          <a:pt x="134" y="52"/>
                        </a:lnTo>
                        <a:lnTo>
                          <a:pt x="132" y="75"/>
                        </a:lnTo>
                        <a:lnTo>
                          <a:pt x="126" y="106"/>
                        </a:lnTo>
                        <a:lnTo>
                          <a:pt x="119" y="140"/>
                        </a:lnTo>
                        <a:lnTo>
                          <a:pt x="154" y="148"/>
                        </a:lnTo>
                        <a:lnTo>
                          <a:pt x="157" y="127"/>
                        </a:lnTo>
                        <a:lnTo>
                          <a:pt x="161" y="100"/>
                        </a:lnTo>
                        <a:lnTo>
                          <a:pt x="163" y="72"/>
                        </a:lnTo>
                        <a:lnTo>
                          <a:pt x="165" y="48"/>
                        </a:lnTo>
                        <a:lnTo>
                          <a:pt x="166" y="36"/>
                        </a:lnTo>
                        <a:lnTo>
                          <a:pt x="163" y="24"/>
                        </a:lnTo>
                        <a:lnTo>
                          <a:pt x="158" y="15"/>
                        </a:lnTo>
                        <a:lnTo>
                          <a:pt x="150" y="8"/>
                        </a:lnTo>
                        <a:lnTo>
                          <a:pt x="146" y="6"/>
                        </a:lnTo>
                        <a:lnTo>
                          <a:pt x="140" y="3"/>
                        </a:lnTo>
                        <a:lnTo>
                          <a:pt x="134" y="1"/>
                        </a:lnTo>
                        <a:lnTo>
                          <a:pt x="127" y="0"/>
                        </a:lnTo>
                        <a:lnTo>
                          <a:pt x="120" y="0"/>
                        </a:lnTo>
                        <a:lnTo>
                          <a:pt x="114" y="1"/>
                        </a:lnTo>
                        <a:lnTo>
                          <a:pt x="106" y="1"/>
                        </a:lnTo>
                        <a:lnTo>
                          <a:pt x="99" y="3"/>
                        </a:lnTo>
                        <a:lnTo>
                          <a:pt x="76" y="11"/>
                        </a:lnTo>
                        <a:lnTo>
                          <a:pt x="57" y="18"/>
                        </a:lnTo>
                        <a:lnTo>
                          <a:pt x="40" y="26"/>
                        </a:lnTo>
                        <a:lnTo>
                          <a:pt x="26" y="33"/>
                        </a:lnTo>
                        <a:lnTo>
                          <a:pt x="14" y="40"/>
                        </a:lnTo>
                        <a:lnTo>
                          <a:pt x="6" y="45"/>
                        </a:lnTo>
                        <a:lnTo>
                          <a:pt x="2" y="48"/>
                        </a:lnTo>
                        <a:lnTo>
                          <a:pt x="0" y="49"/>
                        </a:lnTo>
                        <a:lnTo>
                          <a:pt x="4" y="56"/>
                        </a:lnTo>
                        <a:lnTo>
                          <a:pt x="12" y="74"/>
                        </a:lnTo>
                        <a:lnTo>
                          <a:pt x="22" y="98"/>
                        </a:lnTo>
                        <a:lnTo>
                          <a:pt x="32" y="123"/>
                        </a:lnTo>
                        <a:lnTo>
                          <a:pt x="70" y="12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869" name="Freeform 1180"/>
                  <p:cNvSpPr>
                    <a:spLocks/>
                  </p:cNvSpPr>
                  <p:nvPr/>
                </p:nvSpPr>
                <p:spPr bwMode="auto">
                  <a:xfrm>
                    <a:off x="3121" y="1763"/>
                    <a:ext cx="65" cy="117"/>
                  </a:xfrm>
                  <a:custGeom>
                    <a:avLst/>
                    <a:gdLst>
                      <a:gd name="T0" fmla="*/ 2 w 131"/>
                      <a:gd name="T1" fmla="*/ 1 h 233"/>
                      <a:gd name="T2" fmla="*/ 1 w 131"/>
                      <a:gd name="T3" fmla="*/ 1 h 233"/>
                      <a:gd name="T4" fmla="*/ 1 w 131"/>
                      <a:gd name="T5" fmla="*/ 2 h 233"/>
                      <a:gd name="T6" fmla="*/ 1 w 131"/>
                      <a:gd name="T7" fmla="*/ 3 h 233"/>
                      <a:gd name="T8" fmla="*/ 0 w 131"/>
                      <a:gd name="T9" fmla="*/ 3 h 233"/>
                      <a:gd name="T10" fmla="*/ 0 w 131"/>
                      <a:gd name="T11" fmla="*/ 4 h 233"/>
                      <a:gd name="T12" fmla="*/ 0 w 131"/>
                      <a:gd name="T13" fmla="*/ 4 h 233"/>
                      <a:gd name="T14" fmla="*/ 0 w 131"/>
                      <a:gd name="T15" fmla="*/ 4 h 233"/>
                      <a:gd name="T16" fmla="*/ 0 w 131"/>
                      <a:gd name="T17" fmla="*/ 4 h 233"/>
                      <a:gd name="T18" fmla="*/ 0 w 131"/>
                      <a:gd name="T19" fmla="*/ 4 h 233"/>
                      <a:gd name="T20" fmla="*/ 0 w 131"/>
                      <a:gd name="T21" fmla="*/ 3 h 233"/>
                      <a:gd name="T22" fmla="*/ 0 w 131"/>
                      <a:gd name="T23" fmla="*/ 3 h 233"/>
                      <a:gd name="T24" fmla="*/ 0 w 131"/>
                      <a:gd name="T25" fmla="*/ 2 h 233"/>
                      <a:gd name="T26" fmla="*/ 1 w 131"/>
                      <a:gd name="T27" fmla="*/ 2 h 233"/>
                      <a:gd name="T28" fmla="*/ 1 w 131"/>
                      <a:gd name="T29" fmla="*/ 1 h 233"/>
                      <a:gd name="T30" fmla="*/ 1 w 131"/>
                      <a:gd name="T31" fmla="*/ 1 h 233"/>
                      <a:gd name="T32" fmla="*/ 1 w 131"/>
                      <a:gd name="T33" fmla="*/ 0 h 233"/>
                      <a:gd name="T34" fmla="*/ 2 w 131"/>
                      <a:gd name="T35" fmla="*/ 1 h 233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31"/>
                      <a:gd name="T55" fmla="*/ 0 h 233"/>
                      <a:gd name="T56" fmla="*/ 131 w 131"/>
                      <a:gd name="T57" fmla="*/ 233 h 233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31" h="233">
                        <a:moveTo>
                          <a:pt x="131" y="8"/>
                        </a:moveTo>
                        <a:lnTo>
                          <a:pt x="113" y="58"/>
                        </a:lnTo>
                        <a:lnTo>
                          <a:pt x="93" y="103"/>
                        </a:lnTo>
                        <a:lnTo>
                          <a:pt x="71" y="141"/>
                        </a:lnTo>
                        <a:lnTo>
                          <a:pt x="50" y="173"/>
                        </a:lnTo>
                        <a:lnTo>
                          <a:pt x="30" y="199"/>
                        </a:lnTo>
                        <a:lnTo>
                          <a:pt x="15" y="218"/>
                        </a:lnTo>
                        <a:lnTo>
                          <a:pt x="4" y="230"/>
                        </a:lnTo>
                        <a:lnTo>
                          <a:pt x="0" y="233"/>
                        </a:lnTo>
                        <a:lnTo>
                          <a:pt x="18" y="202"/>
                        </a:lnTo>
                        <a:lnTo>
                          <a:pt x="33" y="170"/>
                        </a:lnTo>
                        <a:lnTo>
                          <a:pt x="48" y="139"/>
                        </a:lnTo>
                        <a:lnTo>
                          <a:pt x="60" y="108"/>
                        </a:lnTo>
                        <a:lnTo>
                          <a:pt x="71" y="78"/>
                        </a:lnTo>
                        <a:lnTo>
                          <a:pt x="81" y="49"/>
                        </a:lnTo>
                        <a:lnTo>
                          <a:pt x="89" y="23"/>
                        </a:lnTo>
                        <a:lnTo>
                          <a:pt x="96" y="0"/>
                        </a:lnTo>
                        <a:lnTo>
                          <a:pt x="131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870" name="Freeform 1181"/>
                  <p:cNvSpPr>
                    <a:spLocks/>
                  </p:cNvSpPr>
                  <p:nvPr/>
                </p:nvSpPr>
                <p:spPr bwMode="auto">
                  <a:xfrm>
                    <a:off x="2972" y="1900"/>
                    <a:ext cx="244" cy="307"/>
                  </a:xfrm>
                  <a:custGeom>
                    <a:avLst/>
                    <a:gdLst>
                      <a:gd name="T0" fmla="*/ 6 w 488"/>
                      <a:gd name="T1" fmla="*/ 4 h 615"/>
                      <a:gd name="T2" fmla="*/ 7 w 488"/>
                      <a:gd name="T3" fmla="*/ 5 h 615"/>
                      <a:gd name="T4" fmla="*/ 7 w 488"/>
                      <a:gd name="T5" fmla="*/ 5 h 615"/>
                      <a:gd name="T6" fmla="*/ 7 w 488"/>
                      <a:gd name="T7" fmla="*/ 6 h 615"/>
                      <a:gd name="T8" fmla="*/ 8 w 488"/>
                      <a:gd name="T9" fmla="*/ 6 h 615"/>
                      <a:gd name="T10" fmla="*/ 8 w 488"/>
                      <a:gd name="T11" fmla="*/ 7 h 615"/>
                      <a:gd name="T12" fmla="*/ 8 w 488"/>
                      <a:gd name="T13" fmla="*/ 7 h 615"/>
                      <a:gd name="T14" fmla="*/ 8 w 488"/>
                      <a:gd name="T15" fmla="*/ 7 h 615"/>
                      <a:gd name="T16" fmla="*/ 8 w 488"/>
                      <a:gd name="T17" fmla="*/ 7 h 615"/>
                      <a:gd name="T18" fmla="*/ 7 w 488"/>
                      <a:gd name="T19" fmla="*/ 6 h 615"/>
                      <a:gd name="T20" fmla="*/ 7 w 488"/>
                      <a:gd name="T21" fmla="*/ 5 h 615"/>
                      <a:gd name="T22" fmla="*/ 6 w 488"/>
                      <a:gd name="T23" fmla="*/ 5 h 615"/>
                      <a:gd name="T24" fmla="*/ 5 w 488"/>
                      <a:gd name="T25" fmla="*/ 4 h 615"/>
                      <a:gd name="T26" fmla="*/ 5 w 488"/>
                      <a:gd name="T27" fmla="*/ 4 h 615"/>
                      <a:gd name="T28" fmla="*/ 5 w 488"/>
                      <a:gd name="T29" fmla="*/ 3 h 615"/>
                      <a:gd name="T30" fmla="*/ 4 w 488"/>
                      <a:gd name="T31" fmla="*/ 3 h 615"/>
                      <a:gd name="T32" fmla="*/ 4 w 488"/>
                      <a:gd name="T33" fmla="*/ 3 h 615"/>
                      <a:gd name="T34" fmla="*/ 4 w 488"/>
                      <a:gd name="T35" fmla="*/ 3 h 615"/>
                      <a:gd name="T36" fmla="*/ 4 w 488"/>
                      <a:gd name="T37" fmla="*/ 4 h 615"/>
                      <a:gd name="T38" fmla="*/ 3 w 488"/>
                      <a:gd name="T39" fmla="*/ 4 h 615"/>
                      <a:gd name="T40" fmla="*/ 3 w 488"/>
                      <a:gd name="T41" fmla="*/ 5 h 615"/>
                      <a:gd name="T42" fmla="*/ 2 w 488"/>
                      <a:gd name="T43" fmla="*/ 7 h 615"/>
                      <a:gd name="T44" fmla="*/ 1 w 488"/>
                      <a:gd name="T45" fmla="*/ 8 h 615"/>
                      <a:gd name="T46" fmla="*/ 1 w 488"/>
                      <a:gd name="T47" fmla="*/ 9 h 615"/>
                      <a:gd name="T48" fmla="*/ 1 w 488"/>
                      <a:gd name="T49" fmla="*/ 8 h 615"/>
                      <a:gd name="T50" fmla="*/ 1 w 488"/>
                      <a:gd name="T51" fmla="*/ 7 h 615"/>
                      <a:gd name="T52" fmla="*/ 2 w 488"/>
                      <a:gd name="T53" fmla="*/ 6 h 615"/>
                      <a:gd name="T54" fmla="*/ 2 w 488"/>
                      <a:gd name="T55" fmla="*/ 5 h 615"/>
                      <a:gd name="T56" fmla="*/ 3 w 488"/>
                      <a:gd name="T57" fmla="*/ 4 h 615"/>
                      <a:gd name="T58" fmla="*/ 4 w 488"/>
                      <a:gd name="T59" fmla="*/ 3 h 615"/>
                      <a:gd name="T60" fmla="*/ 4 w 488"/>
                      <a:gd name="T61" fmla="*/ 1 h 615"/>
                      <a:gd name="T62" fmla="*/ 4 w 488"/>
                      <a:gd name="T63" fmla="*/ 0 h 615"/>
                      <a:gd name="T64" fmla="*/ 5 w 488"/>
                      <a:gd name="T65" fmla="*/ 0 h 615"/>
                      <a:gd name="T66" fmla="*/ 5 w 488"/>
                      <a:gd name="T67" fmla="*/ 0 h 615"/>
                      <a:gd name="T68" fmla="*/ 5 w 488"/>
                      <a:gd name="T69" fmla="*/ 1 h 615"/>
                      <a:gd name="T70" fmla="*/ 5 w 488"/>
                      <a:gd name="T71" fmla="*/ 2 h 615"/>
                      <a:gd name="T72" fmla="*/ 5 w 488"/>
                      <a:gd name="T73" fmla="*/ 3 h 615"/>
                      <a:gd name="T74" fmla="*/ 5 w 488"/>
                      <a:gd name="T75" fmla="*/ 3 h 615"/>
                      <a:gd name="T76" fmla="*/ 6 w 488"/>
                      <a:gd name="T77" fmla="*/ 4 h 615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w 488"/>
                      <a:gd name="T118" fmla="*/ 0 h 615"/>
                      <a:gd name="T119" fmla="*/ 488 w 488"/>
                      <a:gd name="T120" fmla="*/ 615 h 615"/>
                    </a:gdLst>
                    <a:ahLst/>
                    <a:cxnLst>
                      <a:cxn ang="T78">
                        <a:pos x="T0" y="T1"/>
                      </a:cxn>
                      <a:cxn ang="T79">
                        <a:pos x="T2" y="T3"/>
                      </a:cxn>
                      <a:cxn ang="T80">
                        <a:pos x="T4" y="T5"/>
                      </a:cxn>
                      <a:cxn ang="T81">
                        <a:pos x="T6" y="T7"/>
                      </a:cxn>
                      <a:cxn ang="T82">
                        <a:pos x="T8" y="T9"/>
                      </a:cxn>
                      <a:cxn ang="T83">
                        <a:pos x="T10" y="T11"/>
                      </a:cxn>
                      <a:cxn ang="T84">
                        <a:pos x="T12" y="T13"/>
                      </a:cxn>
                      <a:cxn ang="T85">
                        <a:pos x="T14" y="T15"/>
                      </a:cxn>
                      <a:cxn ang="T86">
                        <a:pos x="T16" y="T17"/>
                      </a:cxn>
                      <a:cxn ang="T87">
                        <a:pos x="T18" y="T19"/>
                      </a:cxn>
                      <a:cxn ang="T88">
                        <a:pos x="T20" y="T21"/>
                      </a:cxn>
                      <a:cxn ang="T89">
                        <a:pos x="T22" y="T23"/>
                      </a:cxn>
                      <a:cxn ang="T90">
                        <a:pos x="T24" y="T25"/>
                      </a:cxn>
                      <a:cxn ang="T91">
                        <a:pos x="T26" y="T27"/>
                      </a:cxn>
                      <a:cxn ang="T92">
                        <a:pos x="T28" y="T29"/>
                      </a:cxn>
                      <a:cxn ang="T93">
                        <a:pos x="T30" y="T31"/>
                      </a:cxn>
                      <a:cxn ang="T94">
                        <a:pos x="T32" y="T33"/>
                      </a:cxn>
                      <a:cxn ang="T95">
                        <a:pos x="T34" y="T35"/>
                      </a:cxn>
                      <a:cxn ang="T96">
                        <a:pos x="T36" y="T37"/>
                      </a:cxn>
                      <a:cxn ang="T97">
                        <a:pos x="T38" y="T39"/>
                      </a:cxn>
                      <a:cxn ang="T98">
                        <a:pos x="T40" y="T41"/>
                      </a:cxn>
                      <a:cxn ang="T99">
                        <a:pos x="T42" y="T43"/>
                      </a:cxn>
                      <a:cxn ang="T100">
                        <a:pos x="T44" y="T45"/>
                      </a:cxn>
                      <a:cxn ang="T101">
                        <a:pos x="T46" y="T47"/>
                      </a:cxn>
                      <a:cxn ang="T102">
                        <a:pos x="T48" y="T49"/>
                      </a:cxn>
                      <a:cxn ang="T103">
                        <a:pos x="T50" y="T51"/>
                      </a:cxn>
                      <a:cxn ang="T104">
                        <a:pos x="T52" y="T53"/>
                      </a:cxn>
                      <a:cxn ang="T105">
                        <a:pos x="T54" y="T55"/>
                      </a:cxn>
                      <a:cxn ang="T106">
                        <a:pos x="T56" y="T57"/>
                      </a:cxn>
                      <a:cxn ang="T107">
                        <a:pos x="T58" y="T59"/>
                      </a:cxn>
                      <a:cxn ang="T108">
                        <a:pos x="T60" y="T61"/>
                      </a:cxn>
                      <a:cxn ang="T109">
                        <a:pos x="T62" y="T63"/>
                      </a:cxn>
                      <a:cxn ang="T110">
                        <a:pos x="T64" y="T65"/>
                      </a:cxn>
                      <a:cxn ang="T111">
                        <a:pos x="T66" y="T67"/>
                      </a:cxn>
                      <a:cxn ang="T112">
                        <a:pos x="T68" y="T69"/>
                      </a:cxn>
                      <a:cxn ang="T113">
                        <a:pos x="T70" y="T71"/>
                      </a:cxn>
                      <a:cxn ang="T114">
                        <a:pos x="T72" y="T73"/>
                      </a:cxn>
                      <a:cxn ang="T115">
                        <a:pos x="T74" y="T75"/>
                      </a:cxn>
                      <a:cxn ang="T116">
                        <a:pos x="T76" y="T77"/>
                      </a:cxn>
                    </a:cxnLst>
                    <a:rect l="T117" t="T118" r="T119" b="T120"/>
                    <a:pathLst>
                      <a:path w="488" h="615">
                        <a:moveTo>
                          <a:pt x="329" y="287"/>
                        </a:moveTo>
                        <a:lnTo>
                          <a:pt x="349" y="306"/>
                        </a:lnTo>
                        <a:lnTo>
                          <a:pt x="369" y="323"/>
                        </a:lnTo>
                        <a:lnTo>
                          <a:pt x="386" y="339"/>
                        </a:lnTo>
                        <a:lnTo>
                          <a:pt x="401" y="355"/>
                        </a:lnTo>
                        <a:lnTo>
                          <a:pt x="415" y="369"/>
                        </a:lnTo>
                        <a:lnTo>
                          <a:pt x="428" y="383"/>
                        </a:lnTo>
                        <a:lnTo>
                          <a:pt x="439" y="394"/>
                        </a:lnTo>
                        <a:lnTo>
                          <a:pt x="448" y="406"/>
                        </a:lnTo>
                        <a:lnTo>
                          <a:pt x="462" y="423"/>
                        </a:lnTo>
                        <a:lnTo>
                          <a:pt x="471" y="438"/>
                        </a:lnTo>
                        <a:lnTo>
                          <a:pt x="478" y="451"/>
                        </a:lnTo>
                        <a:lnTo>
                          <a:pt x="483" y="461"/>
                        </a:lnTo>
                        <a:lnTo>
                          <a:pt x="485" y="469"/>
                        </a:lnTo>
                        <a:lnTo>
                          <a:pt x="488" y="474"/>
                        </a:lnTo>
                        <a:lnTo>
                          <a:pt x="488" y="477"/>
                        </a:lnTo>
                        <a:lnTo>
                          <a:pt x="488" y="478"/>
                        </a:lnTo>
                        <a:lnTo>
                          <a:pt x="473" y="455"/>
                        </a:lnTo>
                        <a:lnTo>
                          <a:pt x="455" y="433"/>
                        </a:lnTo>
                        <a:lnTo>
                          <a:pt x="437" y="413"/>
                        </a:lnTo>
                        <a:lnTo>
                          <a:pt x="417" y="392"/>
                        </a:lnTo>
                        <a:lnTo>
                          <a:pt x="398" y="374"/>
                        </a:lnTo>
                        <a:lnTo>
                          <a:pt x="376" y="355"/>
                        </a:lnTo>
                        <a:lnTo>
                          <a:pt x="355" y="338"/>
                        </a:lnTo>
                        <a:lnTo>
                          <a:pt x="333" y="321"/>
                        </a:lnTo>
                        <a:lnTo>
                          <a:pt x="312" y="301"/>
                        </a:lnTo>
                        <a:lnTo>
                          <a:pt x="295" y="283"/>
                        </a:lnTo>
                        <a:lnTo>
                          <a:pt x="281" y="264"/>
                        </a:lnTo>
                        <a:lnTo>
                          <a:pt x="270" y="246"/>
                        </a:lnTo>
                        <a:lnTo>
                          <a:pt x="262" y="227"/>
                        </a:lnTo>
                        <a:lnTo>
                          <a:pt x="256" y="210"/>
                        </a:lnTo>
                        <a:lnTo>
                          <a:pt x="251" y="192"/>
                        </a:lnTo>
                        <a:lnTo>
                          <a:pt x="248" y="173"/>
                        </a:lnTo>
                        <a:lnTo>
                          <a:pt x="238" y="198"/>
                        </a:lnTo>
                        <a:lnTo>
                          <a:pt x="227" y="222"/>
                        </a:lnTo>
                        <a:lnTo>
                          <a:pt x="217" y="243"/>
                        </a:lnTo>
                        <a:lnTo>
                          <a:pt x="206" y="263"/>
                        </a:lnTo>
                        <a:lnTo>
                          <a:pt x="197" y="279"/>
                        </a:lnTo>
                        <a:lnTo>
                          <a:pt x="189" y="293"/>
                        </a:lnTo>
                        <a:lnTo>
                          <a:pt x="183" y="303"/>
                        </a:lnTo>
                        <a:lnTo>
                          <a:pt x="179" y="309"/>
                        </a:lnTo>
                        <a:lnTo>
                          <a:pt x="137" y="362"/>
                        </a:lnTo>
                        <a:lnTo>
                          <a:pt x="102" y="416"/>
                        </a:lnTo>
                        <a:lnTo>
                          <a:pt x="72" y="467"/>
                        </a:lnTo>
                        <a:lnTo>
                          <a:pt x="46" y="514"/>
                        </a:lnTo>
                        <a:lnTo>
                          <a:pt x="26" y="556"/>
                        </a:lnTo>
                        <a:lnTo>
                          <a:pt x="12" y="587"/>
                        </a:lnTo>
                        <a:lnTo>
                          <a:pt x="4" y="609"/>
                        </a:lnTo>
                        <a:lnTo>
                          <a:pt x="0" y="615"/>
                        </a:lnTo>
                        <a:lnTo>
                          <a:pt x="11" y="573"/>
                        </a:lnTo>
                        <a:lnTo>
                          <a:pt x="22" y="534"/>
                        </a:lnTo>
                        <a:lnTo>
                          <a:pt x="34" y="498"/>
                        </a:lnTo>
                        <a:lnTo>
                          <a:pt x="49" y="463"/>
                        </a:lnTo>
                        <a:lnTo>
                          <a:pt x="65" y="430"/>
                        </a:lnTo>
                        <a:lnTo>
                          <a:pt x="84" y="395"/>
                        </a:lnTo>
                        <a:lnTo>
                          <a:pt x="109" y="361"/>
                        </a:lnTo>
                        <a:lnTo>
                          <a:pt x="137" y="323"/>
                        </a:lnTo>
                        <a:lnTo>
                          <a:pt x="162" y="288"/>
                        </a:lnTo>
                        <a:lnTo>
                          <a:pt x="185" y="246"/>
                        </a:lnTo>
                        <a:lnTo>
                          <a:pt x="205" y="200"/>
                        </a:lnTo>
                        <a:lnTo>
                          <a:pt x="223" y="152"/>
                        </a:lnTo>
                        <a:lnTo>
                          <a:pt x="238" y="109"/>
                        </a:lnTo>
                        <a:lnTo>
                          <a:pt x="248" y="69"/>
                        </a:lnTo>
                        <a:lnTo>
                          <a:pt x="254" y="40"/>
                        </a:lnTo>
                        <a:lnTo>
                          <a:pt x="253" y="21"/>
                        </a:lnTo>
                        <a:lnTo>
                          <a:pt x="284" y="0"/>
                        </a:lnTo>
                        <a:lnTo>
                          <a:pt x="285" y="23"/>
                        </a:lnTo>
                        <a:lnTo>
                          <a:pt x="284" y="48"/>
                        </a:lnTo>
                        <a:lnTo>
                          <a:pt x="279" y="73"/>
                        </a:lnTo>
                        <a:lnTo>
                          <a:pt x="273" y="98"/>
                        </a:lnTo>
                        <a:lnTo>
                          <a:pt x="273" y="125"/>
                        </a:lnTo>
                        <a:lnTo>
                          <a:pt x="274" y="150"/>
                        </a:lnTo>
                        <a:lnTo>
                          <a:pt x="277" y="175"/>
                        </a:lnTo>
                        <a:lnTo>
                          <a:pt x="282" y="200"/>
                        </a:lnTo>
                        <a:lnTo>
                          <a:pt x="289" y="224"/>
                        </a:lnTo>
                        <a:lnTo>
                          <a:pt x="300" y="247"/>
                        </a:lnTo>
                        <a:lnTo>
                          <a:pt x="312" y="268"/>
                        </a:lnTo>
                        <a:lnTo>
                          <a:pt x="329" y="28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871" name="Freeform 1182"/>
                  <p:cNvSpPr>
                    <a:spLocks/>
                  </p:cNvSpPr>
                  <p:nvPr/>
                </p:nvSpPr>
                <p:spPr bwMode="auto">
                  <a:xfrm>
                    <a:off x="2844" y="1878"/>
                    <a:ext cx="234" cy="100"/>
                  </a:xfrm>
                  <a:custGeom>
                    <a:avLst/>
                    <a:gdLst>
                      <a:gd name="T0" fmla="*/ 7 w 468"/>
                      <a:gd name="T1" fmla="*/ 2 h 199"/>
                      <a:gd name="T2" fmla="*/ 7 w 468"/>
                      <a:gd name="T3" fmla="*/ 2 h 199"/>
                      <a:gd name="T4" fmla="*/ 7 w 468"/>
                      <a:gd name="T5" fmla="*/ 3 h 199"/>
                      <a:gd name="T6" fmla="*/ 7 w 468"/>
                      <a:gd name="T7" fmla="*/ 3 h 199"/>
                      <a:gd name="T8" fmla="*/ 7 w 468"/>
                      <a:gd name="T9" fmla="*/ 3 h 199"/>
                      <a:gd name="T10" fmla="*/ 6 w 468"/>
                      <a:gd name="T11" fmla="*/ 3 h 199"/>
                      <a:gd name="T12" fmla="*/ 6 w 468"/>
                      <a:gd name="T13" fmla="*/ 4 h 199"/>
                      <a:gd name="T14" fmla="*/ 6 w 468"/>
                      <a:gd name="T15" fmla="*/ 4 h 199"/>
                      <a:gd name="T16" fmla="*/ 5 w 468"/>
                      <a:gd name="T17" fmla="*/ 4 h 199"/>
                      <a:gd name="T18" fmla="*/ 4 w 468"/>
                      <a:gd name="T19" fmla="*/ 4 h 199"/>
                      <a:gd name="T20" fmla="*/ 4 w 468"/>
                      <a:gd name="T21" fmla="*/ 3 h 199"/>
                      <a:gd name="T22" fmla="*/ 3 w 468"/>
                      <a:gd name="T23" fmla="*/ 3 h 199"/>
                      <a:gd name="T24" fmla="*/ 3 w 468"/>
                      <a:gd name="T25" fmla="*/ 3 h 199"/>
                      <a:gd name="T26" fmla="*/ 3 w 468"/>
                      <a:gd name="T27" fmla="*/ 3 h 199"/>
                      <a:gd name="T28" fmla="*/ 2 w 468"/>
                      <a:gd name="T29" fmla="*/ 3 h 199"/>
                      <a:gd name="T30" fmla="*/ 2 w 468"/>
                      <a:gd name="T31" fmla="*/ 3 h 199"/>
                      <a:gd name="T32" fmla="*/ 1 w 468"/>
                      <a:gd name="T33" fmla="*/ 3 h 199"/>
                      <a:gd name="T34" fmla="*/ 1 w 468"/>
                      <a:gd name="T35" fmla="*/ 3 h 199"/>
                      <a:gd name="T36" fmla="*/ 0 w 468"/>
                      <a:gd name="T37" fmla="*/ 3 h 199"/>
                      <a:gd name="T38" fmla="*/ 1 w 468"/>
                      <a:gd name="T39" fmla="*/ 3 h 199"/>
                      <a:gd name="T40" fmla="*/ 1 w 468"/>
                      <a:gd name="T41" fmla="*/ 3 h 199"/>
                      <a:gd name="T42" fmla="*/ 1 w 468"/>
                      <a:gd name="T43" fmla="*/ 3 h 199"/>
                      <a:gd name="T44" fmla="*/ 1 w 468"/>
                      <a:gd name="T45" fmla="*/ 2 h 199"/>
                      <a:gd name="T46" fmla="*/ 2 w 468"/>
                      <a:gd name="T47" fmla="*/ 3 h 199"/>
                      <a:gd name="T48" fmla="*/ 3 w 468"/>
                      <a:gd name="T49" fmla="*/ 3 h 199"/>
                      <a:gd name="T50" fmla="*/ 3 w 468"/>
                      <a:gd name="T51" fmla="*/ 3 h 199"/>
                      <a:gd name="T52" fmla="*/ 4 w 468"/>
                      <a:gd name="T53" fmla="*/ 3 h 199"/>
                      <a:gd name="T54" fmla="*/ 5 w 468"/>
                      <a:gd name="T55" fmla="*/ 3 h 199"/>
                      <a:gd name="T56" fmla="*/ 6 w 468"/>
                      <a:gd name="T57" fmla="*/ 3 h 199"/>
                      <a:gd name="T58" fmla="*/ 6 w 468"/>
                      <a:gd name="T59" fmla="*/ 3 h 199"/>
                      <a:gd name="T60" fmla="*/ 7 w 468"/>
                      <a:gd name="T61" fmla="*/ 3 h 199"/>
                      <a:gd name="T62" fmla="*/ 7 w 468"/>
                      <a:gd name="T63" fmla="*/ 2 h 199"/>
                      <a:gd name="T64" fmla="*/ 6 w 468"/>
                      <a:gd name="T65" fmla="*/ 2 h 199"/>
                      <a:gd name="T66" fmla="*/ 6 w 468"/>
                      <a:gd name="T67" fmla="*/ 2 h 199"/>
                      <a:gd name="T68" fmla="*/ 6 w 468"/>
                      <a:gd name="T69" fmla="*/ 2 h 199"/>
                      <a:gd name="T70" fmla="*/ 6 w 468"/>
                      <a:gd name="T71" fmla="*/ 1 h 199"/>
                      <a:gd name="T72" fmla="*/ 6 w 468"/>
                      <a:gd name="T73" fmla="*/ 0 h 199"/>
                      <a:gd name="T74" fmla="*/ 6 w 468"/>
                      <a:gd name="T75" fmla="*/ 1 h 199"/>
                      <a:gd name="T76" fmla="*/ 6 w 468"/>
                      <a:gd name="T77" fmla="*/ 1 h 199"/>
                      <a:gd name="T78" fmla="*/ 7 w 468"/>
                      <a:gd name="T79" fmla="*/ 2 h 199"/>
                      <a:gd name="T80" fmla="*/ 7 w 468"/>
                      <a:gd name="T81" fmla="*/ 2 h 199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468"/>
                      <a:gd name="T124" fmla="*/ 0 h 199"/>
                      <a:gd name="T125" fmla="*/ 468 w 468"/>
                      <a:gd name="T126" fmla="*/ 199 h 199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468" h="199">
                        <a:moveTo>
                          <a:pt x="442" y="116"/>
                        </a:moveTo>
                        <a:lnTo>
                          <a:pt x="448" y="111"/>
                        </a:lnTo>
                        <a:lnTo>
                          <a:pt x="455" y="107"/>
                        </a:lnTo>
                        <a:lnTo>
                          <a:pt x="462" y="102"/>
                        </a:lnTo>
                        <a:lnTo>
                          <a:pt x="468" y="98"/>
                        </a:lnTo>
                        <a:lnTo>
                          <a:pt x="448" y="147"/>
                        </a:lnTo>
                        <a:lnTo>
                          <a:pt x="436" y="154"/>
                        </a:lnTo>
                        <a:lnTo>
                          <a:pt x="423" y="161"/>
                        </a:lnTo>
                        <a:lnTo>
                          <a:pt x="410" y="168"/>
                        </a:lnTo>
                        <a:lnTo>
                          <a:pt x="398" y="175"/>
                        </a:lnTo>
                        <a:lnTo>
                          <a:pt x="385" y="181"/>
                        </a:lnTo>
                        <a:lnTo>
                          <a:pt x="374" y="185"/>
                        </a:lnTo>
                        <a:lnTo>
                          <a:pt x="361" y="190"/>
                        </a:lnTo>
                        <a:lnTo>
                          <a:pt x="348" y="193"/>
                        </a:lnTo>
                        <a:lnTo>
                          <a:pt x="334" y="197"/>
                        </a:lnTo>
                        <a:lnTo>
                          <a:pt x="321" y="198"/>
                        </a:lnTo>
                        <a:lnTo>
                          <a:pt x="306" y="199"/>
                        </a:lnTo>
                        <a:lnTo>
                          <a:pt x="290" y="199"/>
                        </a:lnTo>
                        <a:lnTo>
                          <a:pt x="273" y="197"/>
                        </a:lnTo>
                        <a:lnTo>
                          <a:pt x="255" y="194"/>
                        </a:lnTo>
                        <a:lnTo>
                          <a:pt x="237" y="190"/>
                        </a:lnTo>
                        <a:lnTo>
                          <a:pt x="216" y="184"/>
                        </a:lnTo>
                        <a:lnTo>
                          <a:pt x="203" y="179"/>
                        </a:lnTo>
                        <a:lnTo>
                          <a:pt x="189" y="175"/>
                        </a:lnTo>
                        <a:lnTo>
                          <a:pt x="177" y="170"/>
                        </a:lnTo>
                        <a:lnTo>
                          <a:pt x="163" y="166"/>
                        </a:lnTo>
                        <a:lnTo>
                          <a:pt x="150" y="161"/>
                        </a:lnTo>
                        <a:lnTo>
                          <a:pt x="136" y="158"/>
                        </a:lnTo>
                        <a:lnTo>
                          <a:pt x="124" y="153"/>
                        </a:lnTo>
                        <a:lnTo>
                          <a:pt x="110" y="150"/>
                        </a:lnTo>
                        <a:lnTo>
                          <a:pt x="96" y="146"/>
                        </a:lnTo>
                        <a:lnTo>
                          <a:pt x="83" y="143"/>
                        </a:lnTo>
                        <a:lnTo>
                          <a:pt x="70" y="140"/>
                        </a:lnTo>
                        <a:lnTo>
                          <a:pt x="56" y="138"/>
                        </a:lnTo>
                        <a:lnTo>
                          <a:pt x="42" y="136"/>
                        </a:lnTo>
                        <a:lnTo>
                          <a:pt x="28" y="135"/>
                        </a:lnTo>
                        <a:lnTo>
                          <a:pt x="14" y="133"/>
                        </a:lnTo>
                        <a:lnTo>
                          <a:pt x="0" y="133"/>
                        </a:lnTo>
                        <a:lnTo>
                          <a:pt x="2" y="133"/>
                        </a:lnTo>
                        <a:lnTo>
                          <a:pt x="4" y="132"/>
                        </a:lnTo>
                        <a:lnTo>
                          <a:pt x="7" y="131"/>
                        </a:lnTo>
                        <a:lnTo>
                          <a:pt x="13" y="130"/>
                        </a:lnTo>
                        <a:lnTo>
                          <a:pt x="20" y="129"/>
                        </a:lnTo>
                        <a:lnTo>
                          <a:pt x="29" y="129"/>
                        </a:lnTo>
                        <a:lnTo>
                          <a:pt x="41" y="128"/>
                        </a:lnTo>
                        <a:lnTo>
                          <a:pt x="55" y="128"/>
                        </a:lnTo>
                        <a:lnTo>
                          <a:pt x="70" y="129"/>
                        </a:lnTo>
                        <a:lnTo>
                          <a:pt x="88" y="130"/>
                        </a:lnTo>
                        <a:lnTo>
                          <a:pt x="109" y="133"/>
                        </a:lnTo>
                        <a:lnTo>
                          <a:pt x="132" y="137"/>
                        </a:lnTo>
                        <a:lnTo>
                          <a:pt x="157" y="143"/>
                        </a:lnTo>
                        <a:lnTo>
                          <a:pt x="186" y="150"/>
                        </a:lnTo>
                        <a:lnTo>
                          <a:pt x="218" y="159"/>
                        </a:lnTo>
                        <a:lnTo>
                          <a:pt x="253" y="169"/>
                        </a:lnTo>
                        <a:lnTo>
                          <a:pt x="273" y="173"/>
                        </a:lnTo>
                        <a:lnTo>
                          <a:pt x="293" y="173"/>
                        </a:lnTo>
                        <a:lnTo>
                          <a:pt x="313" y="171"/>
                        </a:lnTo>
                        <a:lnTo>
                          <a:pt x="332" y="168"/>
                        </a:lnTo>
                        <a:lnTo>
                          <a:pt x="352" y="162"/>
                        </a:lnTo>
                        <a:lnTo>
                          <a:pt x="371" y="155"/>
                        </a:lnTo>
                        <a:lnTo>
                          <a:pt x="390" y="147"/>
                        </a:lnTo>
                        <a:lnTo>
                          <a:pt x="408" y="137"/>
                        </a:lnTo>
                        <a:lnTo>
                          <a:pt x="399" y="132"/>
                        </a:lnTo>
                        <a:lnTo>
                          <a:pt x="391" y="126"/>
                        </a:lnTo>
                        <a:lnTo>
                          <a:pt x="384" y="120"/>
                        </a:lnTo>
                        <a:lnTo>
                          <a:pt x="377" y="113"/>
                        </a:lnTo>
                        <a:lnTo>
                          <a:pt x="371" y="105"/>
                        </a:lnTo>
                        <a:lnTo>
                          <a:pt x="367" y="95"/>
                        </a:lnTo>
                        <a:lnTo>
                          <a:pt x="362" y="85"/>
                        </a:lnTo>
                        <a:lnTo>
                          <a:pt x="359" y="75"/>
                        </a:lnTo>
                        <a:lnTo>
                          <a:pt x="358" y="50"/>
                        </a:lnTo>
                        <a:lnTo>
                          <a:pt x="364" y="26"/>
                        </a:lnTo>
                        <a:lnTo>
                          <a:pt x="372" y="7"/>
                        </a:lnTo>
                        <a:lnTo>
                          <a:pt x="376" y="0"/>
                        </a:lnTo>
                        <a:lnTo>
                          <a:pt x="375" y="7"/>
                        </a:lnTo>
                        <a:lnTo>
                          <a:pt x="372" y="19"/>
                        </a:lnTo>
                        <a:lnTo>
                          <a:pt x="372" y="35"/>
                        </a:lnTo>
                        <a:lnTo>
                          <a:pt x="376" y="54"/>
                        </a:lnTo>
                        <a:lnTo>
                          <a:pt x="383" y="72"/>
                        </a:lnTo>
                        <a:lnTo>
                          <a:pt x="394" y="91"/>
                        </a:lnTo>
                        <a:lnTo>
                          <a:pt x="414" y="106"/>
                        </a:lnTo>
                        <a:lnTo>
                          <a:pt x="442" y="1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1803" name="Group 1183"/>
            <p:cNvGrpSpPr>
              <a:grpSpLocks/>
            </p:cNvGrpSpPr>
            <p:nvPr/>
          </p:nvGrpSpPr>
          <p:grpSpPr bwMode="auto">
            <a:xfrm flipV="1">
              <a:off x="4313" y="1780"/>
              <a:ext cx="335" cy="463"/>
              <a:chOff x="3491" y="1693"/>
              <a:chExt cx="541" cy="608"/>
            </a:xfrm>
          </p:grpSpPr>
          <p:sp>
            <p:nvSpPr>
              <p:cNvPr id="31854" name="Freeform 1184"/>
              <p:cNvSpPr>
                <a:spLocks/>
              </p:cNvSpPr>
              <p:nvPr/>
            </p:nvSpPr>
            <p:spPr bwMode="auto">
              <a:xfrm>
                <a:off x="3809" y="1695"/>
                <a:ext cx="79" cy="206"/>
              </a:xfrm>
              <a:custGeom>
                <a:avLst/>
                <a:gdLst>
                  <a:gd name="T0" fmla="*/ 1 w 79"/>
                  <a:gd name="T1" fmla="*/ 197 h 206"/>
                  <a:gd name="T2" fmla="*/ 49 w 79"/>
                  <a:gd name="T3" fmla="*/ 73 h 206"/>
                  <a:gd name="T4" fmla="*/ 29 w 79"/>
                  <a:gd name="T5" fmla="*/ 57 h 206"/>
                  <a:gd name="T6" fmla="*/ 31 w 79"/>
                  <a:gd name="T7" fmla="*/ 33 h 206"/>
                  <a:gd name="T8" fmla="*/ 73 w 79"/>
                  <a:gd name="T9" fmla="*/ 9 h 206"/>
                  <a:gd name="T10" fmla="*/ 65 w 79"/>
                  <a:gd name="T11" fmla="*/ 85 h 206"/>
                  <a:gd name="T12" fmla="*/ 53 w 79"/>
                  <a:gd name="T13" fmla="*/ 125 h 206"/>
                  <a:gd name="T14" fmla="*/ 1 w 79"/>
                  <a:gd name="T15" fmla="*/ 197 h 2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9"/>
                  <a:gd name="T25" fmla="*/ 0 h 206"/>
                  <a:gd name="T26" fmla="*/ 79 w 79"/>
                  <a:gd name="T27" fmla="*/ 206 h 20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9" h="206">
                    <a:moveTo>
                      <a:pt x="1" y="197"/>
                    </a:moveTo>
                    <a:cubicBezTo>
                      <a:pt x="0" y="188"/>
                      <a:pt x="44" y="96"/>
                      <a:pt x="49" y="73"/>
                    </a:cubicBezTo>
                    <a:cubicBezTo>
                      <a:pt x="54" y="50"/>
                      <a:pt x="32" y="64"/>
                      <a:pt x="29" y="57"/>
                    </a:cubicBezTo>
                    <a:cubicBezTo>
                      <a:pt x="26" y="50"/>
                      <a:pt x="24" y="41"/>
                      <a:pt x="31" y="33"/>
                    </a:cubicBezTo>
                    <a:cubicBezTo>
                      <a:pt x="38" y="25"/>
                      <a:pt x="67" y="0"/>
                      <a:pt x="73" y="9"/>
                    </a:cubicBezTo>
                    <a:cubicBezTo>
                      <a:pt x="79" y="18"/>
                      <a:pt x="68" y="66"/>
                      <a:pt x="65" y="85"/>
                    </a:cubicBezTo>
                    <a:cubicBezTo>
                      <a:pt x="62" y="104"/>
                      <a:pt x="64" y="106"/>
                      <a:pt x="53" y="125"/>
                    </a:cubicBezTo>
                    <a:cubicBezTo>
                      <a:pt x="42" y="144"/>
                      <a:pt x="2" y="206"/>
                      <a:pt x="1" y="197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55" name="Freeform 1185"/>
              <p:cNvSpPr>
                <a:spLocks/>
              </p:cNvSpPr>
              <p:nvPr/>
            </p:nvSpPr>
            <p:spPr bwMode="auto">
              <a:xfrm>
                <a:off x="3512" y="1806"/>
                <a:ext cx="508" cy="447"/>
              </a:xfrm>
              <a:custGeom>
                <a:avLst/>
                <a:gdLst>
                  <a:gd name="T0" fmla="*/ 328 w 508"/>
                  <a:gd name="T1" fmla="*/ 66 h 447"/>
                  <a:gd name="T2" fmla="*/ 280 w 508"/>
                  <a:gd name="T3" fmla="*/ 66 h 447"/>
                  <a:gd name="T4" fmla="*/ 234 w 508"/>
                  <a:gd name="T5" fmla="*/ 2 h 447"/>
                  <a:gd name="T6" fmla="*/ 198 w 508"/>
                  <a:gd name="T7" fmla="*/ 78 h 447"/>
                  <a:gd name="T8" fmla="*/ 138 w 508"/>
                  <a:gd name="T9" fmla="*/ 82 h 447"/>
                  <a:gd name="T10" fmla="*/ 94 w 508"/>
                  <a:gd name="T11" fmla="*/ 46 h 447"/>
                  <a:gd name="T12" fmla="*/ 82 w 508"/>
                  <a:gd name="T13" fmla="*/ 30 h 447"/>
                  <a:gd name="T14" fmla="*/ 62 w 508"/>
                  <a:gd name="T15" fmla="*/ 78 h 447"/>
                  <a:gd name="T16" fmla="*/ 14 w 508"/>
                  <a:gd name="T17" fmla="*/ 126 h 447"/>
                  <a:gd name="T18" fmla="*/ 6 w 508"/>
                  <a:gd name="T19" fmla="*/ 130 h 447"/>
                  <a:gd name="T20" fmla="*/ 50 w 508"/>
                  <a:gd name="T21" fmla="*/ 182 h 447"/>
                  <a:gd name="T22" fmla="*/ 82 w 508"/>
                  <a:gd name="T23" fmla="*/ 238 h 447"/>
                  <a:gd name="T24" fmla="*/ 136 w 508"/>
                  <a:gd name="T25" fmla="*/ 210 h 447"/>
                  <a:gd name="T26" fmla="*/ 158 w 508"/>
                  <a:gd name="T27" fmla="*/ 282 h 447"/>
                  <a:gd name="T28" fmla="*/ 118 w 508"/>
                  <a:gd name="T29" fmla="*/ 366 h 447"/>
                  <a:gd name="T30" fmla="*/ 158 w 508"/>
                  <a:gd name="T31" fmla="*/ 390 h 447"/>
                  <a:gd name="T32" fmla="*/ 178 w 508"/>
                  <a:gd name="T33" fmla="*/ 442 h 447"/>
                  <a:gd name="T34" fmla="*/ 210 w 508"/>
                  <a:gd name="T35" fmla="*/ 422 h 447"/>
                  <a:gd name="T36" fmla="*/ 254 w 508"/>
                  <a:gd name="T37" fmla="*/ 426 h 447"/>
                  <a:gd name="T38" fmla="*/ 270 w 508"/>
                  <a:gd name="T39" fmla="*/ 378 h 447"/>
                  <a:gd name="T40" fmla="*/ 328 w 508"/>
                  <a:gd name="T41" fmla="*/ 306 h 447"/>
                  <a:gd name="T42" fmla="*/ 378 w 508"/>
                  <a:gd name="T43" fmla="*/ 374 h 447"/>
                  <a:gd name="T44" fmla="*/ 426 w 508"/>
                  <a:gd name="T45" fmla="*/ 354 h 447"/>
                  <a:gd name="T46" fmla="*/ 486 w 508"/>
                  <a:gd name="T47" fmla="*/ 362 h 447"/>
                  <a:gd name="T48" fmla="*/ 486 w 508"/>
                  <a:gd name="T49" fmla="*/ 314 h 447"/>
                  <a:gd name="T50" fmla="*/ 498 w 508"/>
                  <a:gd name="T51" fmla="*/ 254 h 447"/>
                  <a:gd name="T52" fmla="*/ 426 w 508"/>
                  <a:gd name="T53" fmla="*/ 218 h 447"/>
                  <a:gd name="T54" fmla="*/ 414 w 508"/>
                  <a:gd name="T55" fmla="*/ 154 h 447"/>
                  <a:gd name="T56" fmla="*/ 438 w 508"/>
                  <a:gd name="T57" fmla="*/ 106 h 447"/>
                  <a:gd name="T58" fmla="*/ 370 w 508"/>
                  <a:gd name="T59" fmla="*/ 98 h 447"/>
                  <a:gd name="T60" fmla="*/ 328 w 508"/>
                  <a:gd name="T61" fmla="*/ 66 h 44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08"/>
                  <a:gd name="T94" fmla="*/ 0 h 447"/>
                  <a:gd name="T95" fmla="*/ 508 w 508"/>
                  <a:gd name="T96" fmla="*/ 447 h 44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08" h="447">
                    <a:moveTo>
                      <a:pt x="328" y="66"/>
                    </a:moveTo>
                    <a:cubicBezTo>
                      <a:pt x="312" y="64"/>
                      <a:pt x="296" y="77"/>
                      <a:pt x="280" y="66"/>
                    </a:cubicBezTo>
                    <a:cubicBezTo>
                      <a:pt x="264" y="55"/>
                      <a:pt x="248" y="0"/>
                      <a:pt x="234" y="2"/>
                    </a:cubicBezTo>
                    <a:cubicBezTo>
                      <a:pt x="220" y="4"/>
                      <a:pt x="214" y="65"/>
                      <a:pt x="198" y="78"/>
                    </a:cubicBezTo>
                    <a:cubicBezTo>
                      <a:pt x="182" y="91"/>
                      <a:pt x="155" y="87"/>
                      <a:pt x="138" y="82"/>
                    </a:cubicBezTo>
                    <a:cubicBezTo>
                      <a:pt x="121" y="77"/>
                      <a:pt x="103" y="55"/>
                      <a:pt x="94" y="46"/>
                    </a:cubicBezTo>
                    <a:cubicBezTo>
                      <a:pt x="85" y="37"/>
                      <a:pt x="87" y="25"/>
                      <a:pt x="82" y="30"/>
                    </a:cubicBezTo>
                    <a:cubicBezTo>
                      <a:pt x="77" y="35"/>
                      <a:pt x="73" y="62"/>
                      <a:pt x="62" y="78"/>
                    </a:cubicBezTo>
                    <a:cubicBezTo>
                      <a:pt x="51" y="94"/>
                      <a:pt x="23" y="117"/>
                      <a:pt x="14" y="126"/>
                    </a:cubicBezTo>
                    <a:cubicBezTo>
                      <a:pt x="5" y="135"/>
                      <a:pt x="0" y="121"/>
                      <a:pt x="6" y="130"/>
                    </a:cubicBezTo>
                    <a:cubicBezTo>
                      <a:pt x="12" y="139"/>
                      <a:pt x="37" y="164"/>
                      <a:pt x="50" y="182"/>
                    </a:cubicBezTo>
                    <a:cubicBezTo>
                      <a:pt x="63" y="200"/>
                      <a:pt x="68" y="233"/>
                      <a:pt x="82" y="238"/>
                    </a:cubicBezTo>
                    <a:cubicBezTo>
                      <a:pt x="96" y="243"/>
                      <a:pt x="123" y="203"/>
                      <a:pt x="136" y="210"/>
                    </a:cubicBezTo>
                    <a:cubicBezTo>
                      <a:pt x="149" y="217"/>
                      <a:pt x="161" y="256"/>
                      <a:pt x="158" y="282"/>
                    </a:cubicBezTo>
                    <a:cubicBezTo>
                      <a:pt x="155" y="308"/>
                      <a:pt x="118" y="348"/>
                      <a:pt x="118" y="366"/>
                    </a:cubicBezTo>
                    <a:cubicBezTo>
                      <a:pt x="118" y="384"/>
                      <a:pt x="148" y="377"/>
                      <a:pt x="158" y="390"/>
                    </a:cubicBezTo>
                    <a:cubicBezTo>
                      <a:pt x="168" y="403"/>
                      <a:pt x="169" y="437"/>
                      <a:pt x="178" y="442"/>
                    </a:cubicBezTo>
                    <a:cubicBezTo>
                      <a:pt x="187" y="447"/>
                      <a:pt x="197" y="425"/>
                      <a:pt x="210" y="422"/>
                    </a:cubicBezTo>
                    <a:cubicBezTo>
                      <a:pt x="223" y="419"/>
                      <a:pt x="244" y="433"/>
                      <a:pt x="254" y="426"/>
                    </a:cubicBezTo>
                    <a:cubicBezTo>
                      <a:pt x="264" y="419"/>
                      <a:pt x="258" y="398"/>
                      <a:pt x="270" y="378"/>
                    </a:cubicBezTo>
                    <a:cubicBezTo>
                      <a:pt x="282" y="358"/>
                      <a:pt x="310" y="307"/>
                      <a:pt x="328" y="306"/>
                    </a:cubicBezTo>
                    <a:cubicBezTo>
                      <a:pt x="346" y="305"/>
                      <a:pt x="362" y="366"/>
                      <a:pt x="378" y="374"/>
                    </a:cubicBezTo>
                    <a:cubicBezTo>
                      <a:pt x="394" y="382"/>
                      <a:pt x="408" y="356"/>
                      <a:pt x="426" y="354"/>
                    </a:cubicBezTo>
                    <a:cubicBezTo>
                      <a:pt x="444" y="352"/>
                      <a:pt x="476" y="369"/>
                      <a:pt x="486" y="362"/>
                    </a:cubicBezTo>
                    <a:cubicBezTo>
                      <a:pt x="496" y="355"/>
                      <a:pt x="484" y="332"/>
                      <a:pt x="486" y="314"/>
                    </a:cubicBezTo>
                    <a:cubicBezTo>
                      <a:pt x="488" y="296"/>
                      <a:pt x="508" y="270"/>
                      <a:pt x="498" y="254"/>
                    </a:cubicBezTo>
                    <a:cubicBezTo>
                      <a:pt x="488" y="238"/>
                      <a:pt x="440" y="235"/>
                      <a:pt x="426" y="218"/>
                    </a:cubicBezTo>
                    <a:cubicBezTo>
                      <a:pt x="412" y="201"/>
                      <a:pt x="412" y="173"/>
                      <a:pt x="414" y="154"/>
                    </a:cubicBezTo>
                    <a:cubicBezTo>
                      <a:pt x="416" y="135"/>
                      <a:pt x="445" y="115"/>
                      <a:pt x="438" y="106"/>
                    </a:cubicBezTo>
                    <a:cubicBezTo>
                      <a:pt x="431" y="97"/>
                      <a:pt x="388" y="105"/>
                      <a:pt x="370" y="98"/>
                    </a:cubicBezTo>
                    <a:cubicBezTo>
                      <a:pt x="352" y="91"/>
                      <a:pt x="337" y="73"/>
                      <a:pt x="328" y="66"/>
                    </a:cubicBezTo>
                    <a:close/>
                  </a:path>
                </a:pathLst>
              </a:cu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1856" name="Group 1186"/>
              <p:cNvGrpSpPr>
                <a:grpSpLocks/>
              </p:cNvGrpSpPr>
              <p:nvPr/>
            </p:nvGrpSpPr>
            <p:grpSpPr bwMode="auto">
              <a:xfrm>
                <a:off x="3491" y="1693"/>
                <a:ext cx="541" cy="608"/>
                <a:chOff x="2773" y="1693"/>
                <a:chExt cx="541" cy="608"/>
              </a:xfrm>
            </p:grpSpPr>
            <p:sp>
              <p:nvSpPr>
                <p:cNvPr id="31857" name="Freeform 1187"/>
                <p:cNvSpPr>
                  <a:spLocks/>
                </p:cNvSpPr>
                <p:nvPr/>
              </p:nvSpPr>
              <p:spPr bwMode="auto">
                <a:xfrm>
                  <a:off x="2773" y="1755"/>
                  <a:ext cx="541" cy="546"/>
                </a:xfrm>
                <a:custGeom>
                  <a:avLst/>
                  <a:gdLst>
                    <a:gd name="T0" fmla="*/ 12 w 1080"/>
                    <a:gd name="T1" fmla="*/ 1 h 1092"/>
                    <a:gd name="T2" fmla="*/ 11 w 1080"/>
                    <a:gd name="T3" fmla="*/ 3 h 1092"/>
                    <a:gd name="T4" fmla="*/ 9 w 1080"/>
                    <a:gd name="T5" fmla="*/ 3 h 1092"/>
                    <a:gd name="T6" fmla="*/ 8 w 1080"/>
                    <a:gd name="T7" fmla="*/ 2 h 1092"/>
                    <a:gd name="T8" fmla="*/ 7 w 1080"/>
                    <a:gd name="T9" fmla="*/ 4 h 1092"/>
                    <a:gd name="T10" fmla="*/ 5 w 1080"/>
                    <a:gd name="T11" fmla="*/ 4 h 1092"/>
                    <a:gd name="T12" fmla="*/ 4 w 1080"/>
                    <a:gd name="T13" fmla="*/ 3 h 1092"/>
                    <a:gd name="T14" fmla="*/ 2 w 1080"/>
                    <a:gd name="T15" fmla="*/ 5 h 1092"/>
                    <a:gd name="T16" fmla="*/ 2 w 1080"/>
                    <a:gd name="T17" fmla="*/ 6 h 1092"/>
                    <a:gd name="T18" fmla="*/ 4 w 1080"/>
                    <a:gd name="T19" fmla="*/ 9 h 1092"/>
                    <a:gd name="T20" fmla="*/ 6 w 1080"/>
                    <a:gd name="T21" fmla="*/ 9 h 1092"/>
                    <a:gd name="T22" fmla="*/ 6 w 1080"/>
                    <a:gd name="T23" fmla="*/ 10 h 1092"/>
                    <a:gd name="T24" fmla="*/ 5 w 1080"/>
                    <a:gd name="T25" fmla="*/ 12 h 1092"/>
                    <a:gd name="T26" fmla="*/ 6 w 1080"/>
                    <a:gd name="T27" fmla="*/ 14 h 1092"/>
                    <a:gd name="T28" fmla="*/ 7 w 1080"/>
                    <a:gd name="T29" fmla="*/ 15 h 1092"/>
                    <a:gd name="T30" fmla="*/ 9 w 1080"/>
                    <a:gd name="T31" fmla="*/ 14 h 1092"/>
                    <a:gd name="T32" fmla="*/ 10 w 1080"/>
                    <a:gd name="T33" fmla="*/ 12 h 1092"/>
                    <a:gd name="T34" fmla="*/ 11 w 1080"/>
                    <a:gd name="T35" fmla="*/ 11 h 1092"/>
                    <a:gd name="T36" fmla="*/ 13 w 1080"/>
                    <a:gd name="T37" fmla="*/ 12 h 1092"/>
                    <a:gd name="T38" fmla="*/ 13 w 1080"/>
                    <a:gd name="T39" fmla="*/ 13 h 1092"/>
                    <a:gd name="T40" fmla="*/ 15 w 1080"/>
                    <a:gd name="T41" fmla="*/ 12 h 1092"/>
                    <a:gd name="T42" fmla="*/ 16 w 1080"/>
                    <a:gd name="T43" fmla="*/ 12 h 1092"/>
                    <a:gd name="T44" fmla="*/ 16 w 1080"/>
                    <a:gd name="T45" fmla="*/ 11 h 1092"/>
                    <a:gd name="T46" fmla="*/ 16 w 1080"/>
                    <a:gd name="T47" fmla="*/ 9 h 1092"/>
                    <a:gd name="T48" fmla="*/ 15 w 1080"/>
                    <a:gd name="T49" fmla="*/ 9 h 1092"/>
                    <a:gd name="T50" fmla="*/ 14 w 1080"/>
                    <a:gd name="T51" fmla="*/ 7 h 1092"/>
                    <a:gd name="T52" fmla="*/ 15 w 1080"/>
                    <a:gd name="T53" fmla="*/ 4 h 1092"/>
                    <a:gd name="T54" fmla="*/ 13 w 1080"/>
                    <a:gd name="T55" fmla="*/ 4 h 1092"/>
                    <a:gd name="T56" fmla="*/ 12 w 1080"/>
                    <a:gd name="T57" fmla="*/ 4 h 1092"/>
                    <a:gd name="T58" fmla="*/ 13 w 1080"/>
                    <a:gd name="T59" fmla="*/ 4 h 1092"/>
                    <a:gd name="T60" fmla="*/ 15 w 1080"/>
                    <a:gd name="T61" fmla="*/ 4 h 1092"/>
                    <a:gd name="T62" fmla="*/ 16 w 1080"/>
                    <a:gd name="T63" fmla="*/ 4 h 1092"/>
                    <a:gd name="T64" fmla="*/ 14 w 1080"/>
                    <a:gd name="T65" fmla="*/ 7 h 1092"/>
                    <a:gd name="T66" fmla="*/ 16 w 1080"/>
                    <a:gd name="T67" fmla="*/ 9 h 1092"/>
                    <a:gd name="T68" fmla="*/ 17 w 1080"/>
                    <a:gd name="T69" fmla="*/ 11 h 1092"/>
                    <a:gd name="T70" fmla="*/ 16 w 1080"/>
                    <a:gd name="T71" fmla="*/ 13 h 1092"/>
                    <a:gd name="T72" fmla="*/ 14 w 1080"/>
                    <a:gd name="T73" fmla="*/ 13 h 1092"/>
                    <a:gd name="T74" fmla="*/ 13 w 1080"/>
                    <a:gd name="T75" fmla="*/ 14 h 1092"/>
                    <a:gd name="T76" fmla="*/ 12 w 1080"/>
                    <a:gd name="T77" fmla="*/ 12 h 1092"/>
                    <a:gd name="T78" fmla="*/ 10 w 1080"/>
                    <a:gd name="T79" fmla="*/ 15 h 1092"/>
                    <a:gd name="T80" fmla="*/ 8 w 1080"/>
                    <a:gd name="T81" fmla="*/ 15 h 1092"/>
                    <a:gd name="T82" fmla="*/ 6 w 1080"/>
                    <a:gd name="T83" fmla="*/ 17 h 1092"/>
                    <a:gd name="T84" fmla="*/ 5 w 1080"/>
                    <a:gd name="T85" fmla="*/ 14 h 1092"/>
                    <a:gd name="T86" fmla="*/ 5 w 1080"/>
                    <a:gd name="T87" fmla="*/ 12 h 1092"/>
                    <a:gd name="T88" fmla="*/ 5 w 1080"/>
                    <a:gd name="T89" fmla="*/ 9 h 1092"/>
                    <a:gd name="T90" fmla="*/ 3 w 1080"/>
                    <a:gd name="T91" fmla="*/ 9 h 1092"/>
                    <a:gd name="T92" fmla="*/ 1 w 1080"/>
                    <a:gd name="T93" fmla="*/ 6 h 1092"/>
                    <a:gd name="T94" fmla="*/ 2 w 1080"/>
                    <a:gd name="T95" fmla="*/ 5 h 1092"/>
                    <a:gd name="T96" fmla="*/ 3 w 1080"/>
                    <a:gd name="T97" fmla="*/ 3 h 1092"/>
                    <a:gd name="T98" fmla="*/ 5 w 1080"/>
                    <a:gd name="T99" fmla="*/ 3 h 1092"/>
                    <a:gd name="T100" fmla="*/ 7 w 1080"/>
                    <a:gd name="T101" fmla="*/ 3 h 1092"/>
                    <a:gd name="T102" fmla="*/ 8 w 1080"/>
                    <a:gd name="T103" fmla="*/ 1 h 1092"/>
                    <a:gd name="T104" fmla="*/ 9 w 1080"/>
                    <a:gd name="T105" fmla="*/ 1 h 1092"/>
                    <a:gd name="T106" fmla="*/ 10 w 1080"/>
                    <a:gd name="T107" fmla="*/ 3 h 1092"/>
                    <a:gd name="T108" fmla="*/ 11 w 1080"/>
                    <a:gd name="T109" fmla="*/ 2 h 1092"/>
                    <a:gd name="T110" fmla="*/ 12 w 1080"/>
                    <a:gd name="T111" fmla="*/ 1 h 109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080"/>
                    <a:gd name="T169" fmla="*/ 0 h 1092"/>
                    <a:gd name="T170" fmla="*/ 1080 w 1080"/>
                    <a:gd name="T171" fmla="*/ 1092 h 1092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080" h="1092">
                      <a:moveTo>
                        <a:pt x="741" y="6"/>
                      </a:moveTo>
                      <a:lnTo>
                        <a:pt x="738" y="24"/>
                      </a:lnTo>
                      <a:lnTo>
                        <a:pt x="735" y="45"/>
                      </a:lnTo>
                      <a:lnTo>
                        <a:pt x="731" y="66"/>
                      </a:lnTo>
                      <a:lnTo>
                        <a:pt x="727" y="87"/>
                      </a:lnTo>
                      <a:lnTo>
                        <a:pt x="722" y="107"/>
                      </a:lnTo>
                      <a:lnTo>
                        <a:pt x="717" y="126"/>
                      </a:lnTo>
                      <a:lnTo>
                        <a:pt x="712" y="142"/>
                      </a:lnTo>
                      <a:lnTo>
                        <a:pt x="706" y="154"/>
                      </a:lnTo>
                      <a:lnTo>
                        <a:pt x="698" y="171"/>
                      </a:lnTo>
                      <a:lnTo>
                        <a:pt x="690" y="189"/>
                      </a:lnTo>
                      <a:lnTo>
                        <a:pt x="679" y="207"/>
                      </a:lnTo>
                      <a:lnTo>
                        <a:pt x="669" y="225"/>
                      </a:lnTo>
                      <a:lnTo>
                        <a:pt x="656" y="239"/>
                      </a:lnTo>
                      <a:lnTo>
                        <a:pt x="644" y="249"/>
                      </a:lnTo>
                      <a:lnTo>
                        <a:pt x="630" y="254"/>
                      </a:lnTo>
                      <a:lnTo>
                        <a:pt x="615" y="251"/>
                      </a:lnTo>
                      <a:lnTo>
                        <a:pt x="597" y="241"/>
                      </a:lnTo>
                      <a:lnTo>
                        <a:pt x="582" y="227"/>
                      </a:lnTo>
                      <a:lnTo>
                        <a:pt x="568" y="211"/>
                      </a:lnTo>
                      <a:lnTo>
                        <a:pt x="556" y="194"/>
                      </a:lnTo>
                      <a:lnTo>
                        <a:pt x="546" y="174"/>
                      </a:lnTo>
                      <a:lnTo>
                        <a:pt x="534" y="156"/>
                      </a:lnTo>
                      <a:lnTo>
                        <a:pt x="524" y="136"/>
                      </a:lnTo>
                      <a:lnTo>
                        <a:pt x="512" y="118"/>
                      </a:lnTo>
                      <a:lnTo>
                        <a:pt x="509" y="130"/>
                      </a:lnTo>
                      <a:lnTo>
                        <a:pt x="502" y="148"/>
                      </a:lnTo>
                      <a:lnTo>
                        <a:pt x="493" y="169"/>
                      </a:lnTo>
                      <a:lnTo>
                        <a:pt x="483" y="194"/>
                      </a:lnTo>
                      <a:lnTo>
                        <a:pt x="471" y="217"/>
                      </a:lnTo>
                      <a:lnTo>
                        <a:pt x="459" y="237"/>
                      </a:lnTo>
                      <a:lnTo>
                        <a:pt x="448" y="254"/>
                      </a:lnTo>
                      <a:lnTo>
                        <a:pt x="438" y="264"/>
                      </a:lnTo>
                      <a:lnTo>
                        <a:pt x="423" y="272"/>
                      </a:lnTo>
                      <a:lnTo>
                        <a:pt x="408" y="279"/>
                      </a:lnTo>
                      <a:lnTo>
                        <a:pt x="393" y="283"/>
                      </a:lnTo>
                      <a:lnTo>
                        <a:pt x="378" y="287"/>
                      </a:lnTo>
                      <a:lnTo>
                        <a:pt x="363" y="288"/>
                      </a:lnTo>
                      <a:lnTo>
                        <a:pt x="348" y="288"/>
                      </a:lnTo>
                      <a:lnTo>
                        <a:pt x="334" y="287"/>
                      </a:lnTo>
                      <a:lnTo>
                        <a:pt x="320" y="283"/>
                      </a:lnTo>
                      <a:lnTo>
                        <a:pt x="305" y="278"/>
                      </a:lnTo>
                      <a:lnTo>
                        <a:pt x="291" y="272"/>
                      </a:lnTo>
                      <a:lnTo>
                        <a:pt x="278" y="264"/>
                      </a:lnTo>
                      <a:lnTo>
                        <a:pt x="264" y="255"/>
                      </a:lnTo>
                      <a:lnTo>
                        <a:pt x="250" y="243"/>
                      </a:lnTo>
                      <a:lnTo>
                        <a:pt x="236" y="232"/>
                      </a:lnTo>
                      <a:lnTo>
                        <a:pt x="223" y="218"/>
                      </a:lnTo>
                      <a:lnTo>
                        <a:pt x="210" y="203"/>
                      </a:lnTo>
                      <a:lnTo>
                        <a:pt x="200" y="221"/>
                      </a:lnTo>
                      <a:lnTo>
                        <a:pt x="187" y="243"/>
                      </a:lnTo>
                      <a:lnTo>
                        <a:pt x="170" y="265"/>
                      </a:lnTo>
                      <a:lnTo>
                        <a:pt x="153" y="288"/>
                      </a:lnTo>
                      <a:lnTo>
                        <a:pt x="136" y="308"/>
                      </a:lnTo>
                      <a:lnTo>
                        <a:pt x="122" y="325"/>
                      </a:lnTo>
                      <a:lnTo>
                        <a:pt x="112" y="335"/>
                      </a:lnTo>
                      <a:lnTo>
                        <a:pt x="108" y="340"/>
                      </a:lnTo>
                      <a:lnTo>
                        <a:pt x="100" y="348"/>
                      </a:lnTo>
                      <a:lnTo>
                        <a:pt x="91" y="357"/>
                      </a:lnTo>
                      <a:lnTo>
                        <a:pt x="83" y="365"/>
                      </a:lnTo>
                      <a:lnTo>
                        <a:pt x="78" y="370"/>
                      </a:lnTo>
                      <a:lnTo>
                        <a:pt x="101" y="388"/>
                      </a:lnTo>
                      <a:lnTo>
                        <a:pt x="123" y="408"/>
                      </a:lnTo>
                      <a:lnTo>
                        <a:pt x="144" y="431"/>
                      </a:lnTo>
                      <a:lnTo>
                        <a:pt x="162" y="456"/>
                      </a:lnTo>
                      <a:lnTo>
                        <a:pt x="178" y="484"/>
                      </a:lnTo>
                      <a:lnTo>
                        <a:pt x="191" y="513"/>
                      </a:lnTo>
                      <a:lnTo>
                        <a:pt x="200" y="544"/>
                      </a:lnTo>
                      <a:lnTo>
                        <a:pt x="206" y="577"/>
                      </a:lnTo>
                      <a:lnTo>
                        <a:pt x="220" y="559"/>
                      </a:lnTo>
                      <a:lnTo>
                        <a:pt x="235" y="543"/>
                      </a:lnTo>
                      <a:lnTo>
                        <a:pt x="251" y="528"/>
                      </a:lnTo>
                      <a:lnTo>
                        <a:pt x="268" y="517"/>
                      </a:lnTo>
                      <a:lnTo>
                        <a:pt x="286" y="512"/>
                      </a:lnTo>
                      <a:lnTo>
                        <a:pt x="303" y="509"/>
                      </a:lnTo>
                      <a:lnTo>
                        <a:pt x="320" y="514"/>
                      </a:lnTo>
                      <a:lnTo>
                        <a:pt x="337" y="525"/>
                      </a:lnTo>
                      <a:lnTo>
                        <a:pt x="349" y="538"/>
                      </a:lnTo>
                      <a:lnTo>
                        <a:pt x="359" y="552"/>
                      </a:lnTo>
                      <a:lnTo>
                        <a:pt x="367" y="568"/>
                      </a:lnTo>
                      <a:lnTo>
                        <a:pt x="374" y="585"/>
                      </a:lnTo>
                      <a:lnTo>
                        <a:pt x="379" y="604"/>
                      </a:lnTo>
                      <a:lnTo>
                        <a:pt x="380" y="622"/>
                      </a:lnTo>
                      <a:lnTo>
                        <a:pt x="380" y="642"/>
                      </a:lnTo>
                      <a:lnTo>
                        <a:pt x="378" y="662"/>
                      </a:lnTo>
                      <a:lnTo>
                        <a:pt x="372" y="684"/>
                      </a:lnTo>
                      <a:lnTo>
                        <a:pt x="363" y="710"/>
                      </a:lnTo>
                      <a:lnTo>
                        <a:pt x="350" y="736"/>
                      </a:lnTo>
                      <a:lnTo>
                        <a:pt x="337" y="763"/>
                      </a:lnTo>
                      <a:lnTo>
                        <a:pt x="324" y="786"/>
                      </a:lnTo>
                      <a:lnTo>
                        <a:pt x="313" y="806"/>
                      </a:lnTo>
                      <a:lnTo>
                        <a:pt x="304" y="820"/>
                      </a:lnTo>
                      <a:lnTo>
                        <a:pt x="301" y="826"/>
                      </a:lnTo>
                      <a:lnTo>
                        <a:pt x="318" y="837"/>
                      </a:lnTo>
                      <a:lnTo>
                        <a:pt x="333" y="852"/>
                      </a:lnTo>
                      <a:lnTo>
                        <a:pt x="347" y="871"/>
                      </a:lnTo>
                      <a:lnTo>
                        <a:pt x="359" y="890"/>
                      </a:lnTo>
                      <a:lnTo>
                        <a:pt x="368" y="911"/>
                      </a:lnTo>
                      <a:lnTo>
                        <a:pt x="377" y="934"/>
                      </a:lnTo>
                      <a:lnTo>
                        <a:pt x="382" y="957"/>
                      </a:lnTo>
                      <a:lnTo>
                        <a:pt x="385" y="981"/>
                      </a:lnTo>
                      <a:lnTo>
                        <a:pt x="385" y="980"/>
                      </a:lnTo>
                      <a:lnTo>
                        <a:pt x="386" y="980"/>
                      </a:lnTo>
                      <a:lnTo>
                        <a:pt x="404" y="966"/>
                      </a:lnTo>
                      <a:lnTo>
                        <a:pt x="424" y="954"/>
                      </a:lnTo>
                      <a:lnTo>
                        <a:pt x="445" y="946"/>
                      </a:lnTo>
                      <a:lnTo>
                        <a:pt x="466" y="939"/>
                      </a:lnTo>
                      <a:lnTo>
                        <a:pt x="488" y="937"/>
                      </a:lnTo>
                      <a:lnTo>
                        <a:pt x="510" y="937"/>
                      </a:lnTo>
                      <a:lnTo>
                        <a:pt x="531" y="940"/>
                      </a:lnTo>
                      <a:lnTo>
                        <a:pt x="550" y="947"/>
                      </a:lnTo>
                      <a:lnTo>
                        <a:pt x="553" y="939"/>
                      </a:lnTo>
                      <a:lnTo>
                        <a:pt x="556" y="923"/>
                      </a:lnTo>
                      <a:lnTo>
                        <a:pt x="563" y="901"/>
                      </a:lnTo>
                      <a:lnTo>
                        <a:pt x="571" y="874"/>
                      </a:lnTo>
                      <a:lnTo>
                        <a:pt x="580" y="846"/>
                      </a:lnTo>
                      <a:lnTo>
                        <a:pt x="592" y="819"/>
                      </a:lnTo>
                      <a:lnTo>
                        <a:pt x="602" y="794"/>
                      </a:lnTo>
                      <a:lnTo>
                        <a:pt x="614" y="775"/>
                      </a:lnTo>
                      <a:lnTo>
                        <a:pt x="625" y="760"/>
                      </a:lnTo>
                      <a:lnTo>
                        <a:pt x="639" y="748"/>
                      </a:lnTo>
                      <a:lnTo>
                        <a:pt x="654" y="737"/>
                      </a:lnTo>
                      <a:lnTo>
                        <a:pt x="669" y="729"/>
                      </a:lnTo>
                      <a:lnTo>
                        <a:pt x="685" y="723"/>
                      </a:lnTo>
                      <a:lnTo>
                        <a:pt x="703" y="720"/>
                      </a:lnTo>
                      <a:lnTo>
                        <a:pt x="719" y="719"/>
                      </a:lnTo>
                      <a:lnTo>
                        <a:pt x="735" y="721"/>
                      </a:lnTo>
                      <a:lnTo>
                        <a:pt x="753" y="728"/>
                      </a:lnTo>
                      <a:lnTo>
                        <a:pt x="767" y="740"/>
                      </a:lnTo>
                      <a:lnTo>
                        <a:pt x="777" y="755"/>
                      </a:lnTo>
                      <a:lnTo>
                        <a:pt x="784" y="773"/>
                      </a:lnTo>
                      <a:lnTo>
                        <a:pt x="788" y="794"/>
                      </a:lnTo>
                      <a:lnTo>
                        <a:pt x="789" y="817"/>
                      </a:lnTo>
                      <a:lnTo>
                        <a:pt x="788" y="840"/>
                      </a:lnTo>
                      <a:lnTo>
                        <a:pt x="784" y="863"/>
                      </a:lnTo>
                      <a:lnTo>
                        <a:pt x="797" y="854"/>
                      </a:lnTo>
                      <a:lnTo>
                        <a:pt x="808" y="844"/>
                      </a:lnTo>
                      <a:lnTo>
                        <a:pt x="821" y="837"/>
                      </a:lnTo>
                      <a:lnTo>
                        <a:pt x="833" y="831"/>
                      </a:lnTo>
                      <a:lnTo>
                        <a:pt x="844" y="825"/>
                      </a:lnTo>
                      <a:lnTo>
                        <a:pt x="856" y="819"/>
                      </a:lnTo>
                      <a:lnTo>
                        <a:pt x="867" y="816"/>
                      </a:lnTo>
                      <a:lnTo>
                        <a:pt x="880" y="813"/>
                      </a:lnTo>
                      <a:lnTo>
                        <a:pt x="893" y="812"/>
                      </a:lnTo>
                      <a:lnTo>
                        <a:pt x="906" y="811"/>
                      </a:lnTo>
                      <a:lnTo>
                        <a:pt x="921" y="812"/>
                      </a:lnTo>
                      <a:lnTo>
                        <a:pt x="936" y="814"/>
                      </a:lnTo>
                      <a:lnTo>
                        <a:pt x="952" y="818"/>
                      </a:lnTo>
                      <a:lnTo>
                        <a:pt x="971" y="823"/>
                      </a:lnTo>
                      <a:lnTo>
                        <a:pt x="989" y="828"/>
                      </a:lnTo>
                      <a:lnTo>
                        <a:pt x="1010" y="835"/>
                      </a:lnTo>
                      <a:lnTo>
                        <a:pt x="1008" y="828"/>
                      </a:lnTo>
                      <a:lnTo>
                        <a:pt x="1004" y="814"/>
                      </a:lnTo>
                      <a:lnTo>
                        <a:pt x="1001" y="799"/>
                      </a:lnTo>
                      <a:lnTo>
                        <a:pt x="999" y="788"/>
                      </a:lnTo>
                      <a:lnTo>
                        <a:pt x="1000" y="783"/>
                      </a:lnTo>
                      <a:lnTo>
                        <a:pt x="1002" y="772"/>
                      </a:lnTo>
                      <a:lnTo>
                        <a:pt x="1007" y="756"/>
                      </a:lnTo>
                      <a:lnTo>
                        <a:pt x="1011" y="734"/>
                      </a:lnTo>
                      <a:lnTo>
                        <a:pt x="1017" y="712"/>
                      </a:lnTo>
                      <a:lnTo>
                        <a:pt x="1024" y="689"/>
                      </a:lnTo>
                      <a:lnTo>
                        <a:pt x="1032" y="667"/>
                      </a:lnTo>
                      <a:lnTo>
                        <a:pt x="1039" y="650"/>
                      </a:lnTo>
                      <a:lnTo>
                        <a:pt x="1025" y="643"/>
                      </a:lnTo>
                      <a:lnTo>
                        <a:pt x="1011" y="636"/>
                      </a:lnTo>
                      <a:lnTo>
                        <a:pt x="996" y="628"/>
                      </a:lnTo>
                      <a:lnTo>
                        <a:pt x="981" y="620"/>
                      </a:lnTo>
                      <a:lnTo>
                        <a:pt x="966" y="611"/>
                      </a:lnTo>
                      <a:lnTo>
                        <a:pt x="952" y="603"/>
                      </a:lnTo>
                      <a:lnTo>
                        <a:pt x="937" y="592"/>
                      </a:lnTo>
                      <a:lnTo>
                        <a:pt x="924" y="582"/>
                      </a:lnTo>
                      <a:lnTo>
                        <a:pt x="911" y="570"/>
                      </a:lnTo>
                      <a:lnTo>
                        <a:pt x="898" y="559"/>
                      </a:lnTo>
                      <a:lnTo>
                        <a:pt x="887" y="546"/>
                      </a:lnTo>
                      <a:lnTo>
                        <a:pt x="876" y="532"/>
                      </a:lnTo>
                      <a:lnTo>
                        <a:pt x="867" y="517"/>
                      </a:lnTo>
                      <a:lnTo>
                        <a:pt x="859" y="501"/>
                      </a:lnTo>
                      <a:lnTo>
                        <a:pt x="853" y="485"/>
                      </a:lnTo>
                      <a:lnTo>
                        <a:pt x="849" y="467"/>
                      </a:lnTo>
                      <a:lnTo>
                        <a:pt x="849" y="452"/>
                      </a:lnTo>
                      <a:lnTo>
                        <a:pt x="852" y="431"/>
                      </a:lnTo>
                      <a:lnTo>
                        <a:pt x="859" y="408"/>
                      </a:lnTo>
                      <a:lnTo>
                        <a:pt x="868" y="383"/>
                      </a:lnTo>
                      <a:lnTo>
                        <a:pt x="878" y="358"/>
                      </a:lnTo>
                      <a:lnTo>
                        <a:pt x="887" y="336"/>
                      </a:lnTo>
                      <a:lnTo>
                        <a:pt x="895" y="319"/>
                      </a:lnTo>
                      <a:lnTo>
                        <a:pt x="902" y="309"/>
                      </a:lnTo>
                      <a:lnTo>
                        <a:pt x="891" y="310"/>
                      </a:lnTo>
                      <a:lnTo>
                        <a:pt x="881" y="311"/>
                      </a:lnTo>
                      <a:lnTo>
                        <a:pt x="870" y="312"/>
                      </a:lnTo>
                      <a:lnTo>
                        <a:pt x="858" y="315"/>
                      </a:lnTo>
                      <a:lnTo>
                        <a:pt x="847" y="316"/>
                      </a:lnTo>
                      <a:lnTo>
                        <a:pt x="835" y="318"/>
                      </a:lnTo>
                      <a:lnTo>
                        <a:pt x="822" y="318"/>
                      </a:lnTo>
                      <a:lnTo>
                        <a:pt x="810" y="319"/>
                      </a:lnTo>
                      <a:lnTo>
                        <a:pt x="797" y="318"/>
                      </a:lnTo>
                      <a:lnTo>
                        <a:pt x="783" y="317"/>
                      </a:lnTo>
                      <a:lnTo>
                        <a:pt x="770" y="313"/>
                      </a:lnTo>
                      <a:lnTo>
                        <a:pt x="757" y="309"/>
                      </a:lnTo>
                      <a:lnTo>
                        <a:pt x="743" y="303"/>
                      </a:lnTo>
                      <a:lnTo>
                        <a:pt x="729" y="296"/>
                      </a:lnTo>
                      <a:lnTo>
                        <a:pt x="714" y="286"/>
                      </a:lnTo>
                      <a:lnTo>
                        <a:pt x="700" y="274"/>
                      </a:lnTo>
                      <a:lnTo>
                        <a:pt x="741" y="237"/>
                      </a:lnTo>
                      <a:lnTo>
                        <a:pt x="752" y="252"/>
                      </a:lnTo>
                      <a:lnTo>
                        <a:pt x="766" y="264"/>
                      </a:lnTo>
                      <a:lnTo>
                        <a:pt x="782" y="273"/>
                      </a:lnTo>
                      <a:lnTo>
                        <a:pt x="799" y="279"/>
                      </a:lnTo>
                      <a:lnTo>
                        <a:pt x="818" y="282"/>
                      </a:lnTo>
                      <a:lnTo>
                        <a:pt x="838" y="283"/>
                      </a:lnTo>
                      <a:lnTo>
                        <a:pt x="859" y="282"/>
                      </a:lnTo>
                      <a:lnTo>
                        <a:pt x="880" y="281"/>
                      </a:lnTo>
                      <a:lnTo>
                        <a:pt x="902" y="279"/>
                      </a:lnTo>
                      <a:lnTo>
                        <a:pt x="923" y="277"/>
                      </a:lnTo>
                      <a:lnTo>
                        <a:pt x="943" y="273"/>
                      </a:lnTo>
                      <a:lnTo>
                        <a:pt x="963" y="271"/>
                      </a:lnTo>
                      <a:lnTo>
                        <a:pt x="981" y="269"/>
                      </a:lnTo>
                      <a:lnTo>
                        <a:pt x="997" y="267"/>
                      </a:lnTo>
                      <a:lnTo>
                        <a:pt x="1012" y="269"/>
                      </a:lnTo>
                      <a:lnTo>
                        <a:pt x="1025" y="271"/>
                      </a:lnTo>
                      <a:lnTo>
                        <a:pt x="1008" y="281"/>
                      </a:lnTo>
                      <a:lnTo>
                        <a:pt x="988" y="293"/>
                      </a:lnTo>
                      <a:lnTo>
                        <a:pt x="966" y="307"/>
                      </a:lnTo>
                      <a:lnTo>
                        <a:pt x="946" y="324"/>
                      </a:lnTo>
                      <a:lnTo>
                        <a:pt x="926" y="343"/>
                      </a:lnTo>
                      <a:lnTo>
                        <a:pt x="909" y="366"/>
                      </a:lnTo>
                      <a:lnTo>
                        <a:pt x="896" y="393"/>
                      </a:lnTo>
                      <a:lnTo>
                        <a:pt x="887" y="423"/>
                      </a:lnTo>
                      <a:lnTo>
                        <a:pt x="887" y="455"/>
                      </a:lnTo>
                      <a:lnTo>
                        <a:pt x="890" y="483"/>
                      </a:lnTo>
                      <a:lnTo>
                        <a:pt x="898" y="505"/>
                      </a:lnTo>
                      <a:lnTo>
                        <a:pt x="910" y="520"/>
                      </a:lnTo>
                      <a:lnTo>
                        <a:pt x="929" y="535"/>
                      </a:lnTo>
                      <a:lnTo>
                        <a:pt x="949" y="548"/>
                      </a:lnTo>
                      <a:lnTo>
                        <a:pt x="970" y="561"/>
                      </a:lnTo>
                      <a:lnTo>
                        <a:pt x="992" y="573"/>
                      </a:lnTo>
                      <a:lnTo>
                        <a:pt x="1012" y="582"/>
                      </a:lnTo>
                      <a:lnTo>
                        <a:pt x="1035" y="591"/>
                      </a:lnTo>
                      <a:lnTo>
                        <a:pt x="1057" y="599"/>
                      </a:lnTo>
                      <a:lnTo>
                        <a:pt x="1080" y="606"/>
                      </a:lnTo>
                      <a:lnTo>
                        <a:pt x="1061" y="647"/>
                      </a:lnTo>
                      <a:lnTo>
                        <a:pt x="1047" y="690"/>
                      </a:lnTo>
                      <a:lnTo>
                        <a:pt x="1037" y="732"/>
                      </a:lnTo>
                      <a:lnTo>
                        <a:pt x="1032" y="772"/>
                      </a:lnTo>
                      <a:lnTo>
                        <a:pt x="1028" y="808"/>
                      </a:lnTo>
                      <a:lnTo>
                        <a:pt x="1027" y="839"/>
                      </a:lnTo>
                      <a:lnTo>
                        <a:pt x="1027" y="862"/>
                      </a:lnTo>
                      <a:lnTo>
                        <a:pt x="1027" y="876"/>
                      </a:lnTo>
                      <a:lnTo>
                        <a:pt x="1012" y="870"/>
                      </a:lnTo>
                      <a:lnTo>
                        <a:pt x="997" y="865"/>
                      </a:lnTo>
                      <a:lnTo>
                        <a:pt x="981" y="861"/>
                      </a:lnTo>
                      <a:lnTo>
                        <a:pt x="965" y="857"/>
                      </a:lnTo>
                      <a:lnTo>
                        <a:pt x="948" y="855"/>
                      </a:lnTo>
                      <a:lnTo>
                        <a:pt x="932" y="854"/>
                      </a:lnTo>
                      <a:lnTo>
                        <a:pt x="914" y="854"/>
                      </a:lnTo>
                      <a:lnTo>
                        <a:pt x="897" y="855"/>
                      </a:lnTo>
                      <a:lnTo>
                        <a:pt x="881" y="856"/>
                      </a:lnTo>
                      <a:lnTo>
                        <a:pt x="864" y="859"/>
                      </a:lnTo>
                      <a:lnTo>
                        <a:pt x="848" y="864"/>
                      </a:lnTo>
                      <a:lnTo>
                        <a:pt x="830" y="870"/>
                      </a:lnTo>
                      <a:lnTo>
                        <a:pt x="814" y="877"/>
                      </a:lnTo>
                      <a:lnTo>
                        <a:pt x="799" y="886"/>
                      </a:lnTo>
                      <a:lnTo>
                        <a:pt x="784" y="896"/>
                      </a:lnTo>
                      <a:lnTo>
                        <a:pt x="769" y="908"/>
                      </a:lnTo>
                      <a:lnTo>
                        <a:pt x="768" y="900"/>
                      </a:lnTo>
                      <a:lnTo>
                        <a:pt x="766" y="884"/>
                      </a:lnTo>
                      <a:lnTo>
                        <a:pt x="762" y="862"/>
                      </a:lnTo>
                      <a:lnTo>
                        <a:pt x="757" y="837"/>
                      </a:lnTo>
                      <a:lnTo>
                        <a:pt x="750" y="813"/>
                      </a:lnTo>
                      <a:lnTo>
                        <a:pt x="742" y="791"/>
                      </a:lnTo>
                      <a:lnTo>
                        <a:pt x="734" y="775"/>
                      </a:lnTo>
                      <a:lnTo>
                        <a:pt x="723" y="768"/>
                      </a:lnTo>
                      <a:lnTo>
                        <a:pt x="681" y="772"/>
                      </a:lnTo>
                      <a:lnTo>
                        <a:pt x="646" y="795"/>
                      </a:lnTo>
                      <a:lnTo>
                        <a:pt x="620" y="832"/>
                      </a:lnTo>
                      <a:lnTo>
                        <a:pt x="599" y="876"/>
                      </a:lnTo>
                      <a:lnTo>
                        <a:pt x="585" y="922"/>
                      </a:lnTo>
                      <a:lnTo>
                        <a:pt x="577" y="964"/>
                      </a:lnTo>
                      <a:lnTo>
                        <a:pt x="574" y="996"/>
                      </a:lnTo>
                      <a:lnTo>
                        <a:pt x="574" y="1013"/>
                      </a:lnTo>
                      <a:lnTo>
                        <a:pt x="555" y="993"/>
                      </a:lnTo>
                      <a:lnTo>
                        <a:pt x="536" y="980"/>
                      </a:lnTo>
                      <a:lnTo>
                        <a:pt x="515" y="973"/>
                      </a:lnTo>
                      <a:lnTo>
                        <a:pt x="495" y="972"/>
                      </a:lnTo>
                      <a:lnTo>
                        <a:pt x="476" y="976"/>
                      </a:lnTo>
                      <a:lnTo>
                        <a:pt x="456" y="983"/>
                      </a:lnTo>
                      <a:lnTo>
                        <a:pt x="436" y="993"/>
                      </a:lnTo>
                      <a:lnTo>
                        <a:pt x="419" y="1006"/>
                      </a:lnTo>
                      <a:lnTo>
                        <a:pt x="402" y="1019"/>
                      </a:lnTo>
                      <a:lnTo>
                        <a:pt x="387" y="1033"/>
                      </a:lnTo>
                      <a:lnTo>
                        <a:pt x="373" y="1048"/>
                      </a:lnTo>
                      <a:lnTo>
                        <a:pt x="362" y="1062"/>
                      </a:lnTo>
                      <a:lnTo>
                        <a:pt x="351" y="1074"/>
                      </a:lnTo>
                      <a:lnTo>
                        <a:pt x="344" y="1084"/>
                      </a:lnTo>
                      <a:lnTo>
                        <a:pt x="340" y="1090"/>
                      </a:lnTo>
                      <a:lnTo>
                        <a:pt x="339" y="1092"/>
                      </a:lnTo>
                      <a:lnTo>
                        <a:pt x="339" y="1025"/>
                      </a:lnTo>
                      <a:lnTo>
                        <a:pt x="332" y="972"/>
                      </a:lnTo>
                      <a:lnTo>
                        <a:pt x="319" y="932"/>
                      </a:lnTo>
                      <a:lnTo>
                        <a:pt x="304" y="901"/>
                      </a:lnTo>
                      <a:lnTo>
                        <a:pt x="287" y="879"/>
                      </a:lnTo>
                      <a:lnTo>
                        <a:pt x="268" y="863"/>
                      </a:lnTo>
                      <a:lnTo>
                        <a:pt x="250" y="851"/>
                      </a:lnTo>
                      <a:lnTo>
                        <a:pt x="235" y="842"/>
                      </a:lnTo>
                      <a:lnTo>
                        <a:pt x="246" y="833"/>
                      </a:lnTo>
                      <a:lnTo>
                        <a:pt x="267" y="812"/>
                      </a:lnTo>
                      <a:lnTo>
                        <a:pt x="291" y="780"/>
                      </a:lnTo>
                      <a:lnTo>
                        <a:pt x="314" y="742"/>
                      </a:lnTo>
                      <a:lnTo>
                        <a:pt x="333" y="699"/>
                      </a:lnTo>
                      <a:lnTo>
                        <a:pt x="341" y="656"/>
                      </a:lnTo>
                      <a:lnTo>
                        <a:pt x="334" y="613"/>
                      </a:lnTo>
                      <a:lnTo>
                        <a:pt x="307" y="574"/>
                      </a:lnTo>
                      <a:lnTo>
                        <a:pt x="296" y="569"/>
                      </a:lnTo>
                      <a:lnTo>
                        <a:pt x="280" y="571"/>
                      </a:lnTo>
                      <a:lnTo>
                        <a:pt x="260" y="578"/>
                      </a:lnTo>
                      <a:lnTo>
                        <a:pt x="239" y="588"/>
                      </a:lnTo>
                      <a:lnTo>
                        <a:pt x="219" y="598"/>
                      </a:lnTo>
                      <a:lnTo>
                        <a:pt x="201" y="608"/>
                      </a:lnTo>
                      <a:lnTo>
                        <a:pt x="189" y="615"/>
                      </a:lnTo>
                      <a:lnTo>
                        <a:pt x="183" y="620"/>
                      </a:lnTo>
                      <a:lnTo>
                        <a:pt x="177" y="581"/>
                      </a:lnTo>
                      <a:lnTo>
                        <a:pt x="162" y="544"/>
                      </a:lnTo>
                      <a:lnTo>
                        <a:pt x="143" y="509"/>
                      </a:lnTo>
                      <a:lnTo>
                        <a:pt x="117" y="478"/>
                      </a:lnTo>
                      <a:lnTo>
                        <a:pt x="89" y="450"/>
                      </a:lnTo>
                      <a:lnTo>
                        <a:pt x="59" y="426"/>
                      </a:lnTo>
                      <a:lnTo>
                        <a:pt x="29" y="404"/>
                      </a:lnTo>
                      <a:lnTo>
                        <a:pt x="0" y="386"/>
                      </a:lnTo>
                      <a:lnTo>
                        <a:pt x="9" y="381"/>
                      </a:lnTo>
                      <a:lnTo>
                        <a:pt x="19" y="373"/>
                      </a:lnTo>
                      <a:lnTo>
                        <a:pt x="31" y="365"/>
                      </a:lnTo>
                      <a:lnTo>
                        <a:pt x="45" y="354"/>
                      </a:lnTo>
                      <a:lnTo>
                        <a:pt x="60" y="341"/>
                      </a:lnTo>
                      <a:lnTo>
                        <a:pt x="76" y="327"/>
                      </a:lnTo>
                      <a:lnTo>
                        <a:pt x="92" y="311"/>
                      </a:lnTo>
                      <a:lnTo>
                        <a:pt x="108" y="294"/>
                      </a:lnTo>
                      <a:lnTo>
                        <a:pt x="124" y="275"/>
                      </a:lnTo>
                      <a:lnTo>
                        <a:pt x="140" y="257"/>
                      </a:lnTo>
                      <a:lnTo>
                        <a:pt x="157" y="236"/>
                      </a:lnTo>
                      <a:lnTo>
                        <a:pt x="170" y="216"/>
                      </a:lnTo>
                      <a:lnTo>
                        <a:pt x="183" y="194"/>
                      </a:lnTo>
                      <a:lnTo>
                        <a:pt x="195" y="172"/>
                      </a:lnTo>
                      <a:lnTo>
                        <a:pt x="205" y="150"/>
                      </a:lnTo>
                      <a:lnTo>
                        <a:pt x="212" y="127"/>
                      </a:lnTo>
                      <a:lnTo>
                        <a:pt x="229" y="153"/>
                      </a:lnTo>
                      <a:lnTo>
                        <a:pt x="245" y="176"/>
                      </a:lnTo>
                      <a:lnTo>
                        <a:pt x="263" y="195"/>
                      </a:lnTo>
                      <a:lnTo>
                        <a:pt x="280" y="211"/>
                      </a:lnTo>
                      <a:lnTo>
                        <a:pt x="298" y="224"/>
                      </a:lnTo>
                      <a:lnTo>
                        <a:pt x="318" y="233"/>
                      </a:lnTo>
                      <a:lnTo>
                        <a:pt x="340" y="241"/>
                      </a:lnTo>
                      <a:lnTo>
                        <a:pt x="362" y="247"/>
                      </a:lnTo>
                      <a:lnTo>
                        <a:pt x="371" y="248"/>
                      </a:lnTo>
                      <a:lnTo>
                        <a:pt x="380" y="247"/>
                      </a:lnTo>
                      <a:lnTo>
                        <a:pt x="389" y="244"/>
                      </a:lnTo>
                      <a:lnTo>
                        <a:pt x="400" y="240"/>
                      </a:lnTo>
                      <a:lnTo>
                        <a:pt x="410" y="234"/>
                      </a:lnTo>
                      <a:lnTo>
                        <a:pt x="421" y="226"/>
                      </a:lnTo>
                      <a:lnTo>
                        <a:pt x="432" y="216"/>
                      </a:lnTo>
                      <a:lnTo>
                        <a:pt x="443" y="204"/>
                      </a:lnTo>
                      <a:lnTo>
                        <a:pt x="456" y="159"/>
                      </a:lnTo>
                      <a:lnTo>
                        <a:pt x="458" y="107"/>
                      </a:lnTo>
                      <a:lnTo>
                        <a:pt x="454" y="55"/>
                      </a:lnTo>
                      <a:lnTo>
                        <a:pt x="447" y="11"/>
                      </a:lnTo>
                      <a:lnTo>
                        <a:pt x="477" y="24"/>
                      </a:lnTo>
                      <a:lnTo>
                        <a:pt x="502" y="42"/>
                      </a:lnTo>
                      <a:lnTo>
                        <a:pt x="524" y="61"/>
                      </a:lnTo>
                      <a:lnTo>
                        <a:pt x="542" y="83"/>
                      </a:lnTo>
                      <a:lnTo>
                        <a:pt x="559" y="106"/>
                      </a:lnTo>
                      <a:lnTo>
                        <a:pt x="572" y="129"/>
                      </a:lnTo>
                      <a:lnTo>
                        <a:pt x="585" y="152"/>
                      </a:lnTo>
                      <a:lnTo>
                        <a:pt x="595" y="173"/>
                      </a:lnTo>
                      <a:lnTo>
                        <a:pt x="602" y="188"/>
                      </a:lnTo>
                      <a:lnTo>
                        <a:pt x="610" y="202"/>
                      </a:lnTo>
                      <a:lnTo>
                        <a:pt x="617" y="212"/>
                      </a:lnTo>
                      <a:lnTo>
                        <a:pt x="623" y="220"/>
                      </a:lnTo>
                      <a:lnTo>
                        <a:pt x="630" y="226"/>
                      </a:lnTo>
                      <a:lnTo>
                        <a:pt x="638" y="228"/>
                      </a:lnTo>
                      <a:lnTo>
                        <a:pt x="646" y="226"/>
                      </a:lnTo>
                      <a:lnTo>
                        <a:pt x="654" y="220"/>
                      </a:lnTo>
                      <a:lnTo>
                        <a:pt x="656" y="216"/>
                      </a:lnTo>
                      <a:lnTo>
                        <a:pt x="661" y="204"/>
                      </a:lnTo>
                      <a:lnTo>
                        <a:pt x="668" y="188"/>
                      </a:lnTo>
                      <a:lnTo>
                        <a:pt x="677" y="166"/>
                      </a:lnTo>
                      <a:lnTo>
                        <a:pt x="685" y="143"/>
                      </a:lnTo>
                      <a:lnTo>
                        <a:pt x="693" y="119"/>
                      </a:lnTo>
                      <a:lnTo>
                        <a:pt x="700" y="95"/>
                      </a:lnTo>
                      <a:lnTo>
                        <a:pt x="704" y="74"/>
                      </a:lnTo>
                      <a:lnTo>
                        <a:pt x="704" y="57"/>
                      </a:lnTo>
                      <a:lnTo>
                        <a:pt x="704" y="36"/>
                      </a:lnTo>
                      <a:lnTo>
                        <a:pt x="704" y="16"/>
                      </a:lnTo>
                      <a:lnTo>
                        <a:pt x="703" y="0"/>
                      </a:lnTo>
                      <a:lnTo>
                        <a:pt x="741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31858" name="Group 1188"/>
                <p:cNvGrpSpPr>
                  <a:grpSpLocks/>
                </p:cNvGrpSpPr>
                <p:nvPr/>
              </p:nvGrpSpPr>
              <p:grpSpPr bwMode="auto">
                <a:xfrm>
                  <a:off x="2832" y="1693"/>
                  <a:ext cx="372" cy="514"/>
                  <a:chOff x="2844" y="1693"/>
                  <a:chExt cx="372" cy="514"/>
                </a:xfrm>
              </p:grpSpPr>
              <p:sp>
                <p:nvSpPr>
                  <p:cNvPr id="31859" name="Freeform 1189"/>
                  <p:cNvSpPr>
                    <a:spLocks/>
                  </p:cNvSpPr>
                  <p:nvPr/>
                </p:nvSpPr>
                <p:spPr bwMode="auto">
                  <a:xfrm>
                    <a:off x="3109" y="1693"/>
                    <a:ext cx="83" cy="74"/>
                  </a:xfrm>
                  <a:custGeom>
                    <a:avLst/>
                    <a:gdLst>
                      <a:gd name="T0" fmla="*/ 1 w 166"/>
                      <a:gd name="T1" fmla="*/ 2 h 148"/>
                      <a:gd name="T2" fmla="*/ 1 w 166"/>
                      <a:gd name="T3" fmla="*/ 1 h 148"/>
                      <a:gd name="T4" fmla="*/ 1 w 166"/>
                      <a:gd name="T5" fmla="*/ 1 h 148"/>
                      <a:gd name="T6" fmla="*/ 1 w 166"/>
                      <a:gd name="T7" fmla="*/ 1 h 148"/>
                      <a:gd name="T8" fmla="*/ 1 w 166"/>
                      <a:gd name="T9" fmla="*/ 1 h 148"/>
                      <a:gd name="T10" fmla="*/ 1 w 166"/>
                      <a:gd name="T11" fmla="*/ 1 h 148"/>
                      <a:gd name="T12" fmla="*/ 1 w 166"/>
                      <a:gd name="T13" fmla="*/ 1 h 148"/>
                      <a:gd name="T14" fmla="*/ 1 w 166"/>
                      <a:gd name="T15" fmla="*/ 1 h 148"/>
                      <a:gd name="T16" fmla="*/ 1 w 166"/>
                      <a:gd name="T17" fmla="*/ 1 h 148"/>
                      <a:gd name="T18" fmla="*/ 1 w 166"/>
                      <a:gd name="T19" fmla="*/ 1 h 148"/>
                      <a:gd name="T20" fmla="*/ 1 w 166"/>
                      <a:gd name="T21" fmla="*/ 1 h 148"/>
                      <a:gd name="T22" fmla="*/ 1 w 166"/>
                      <a:gd name="T23" fmla="*/ 1 h 148"/>
                      <a:gd name="T24" fmla="*/ 3 w 166"/>
                      <a:gd name="T25" fmla="*/ 1 h 148"/>
                      <a:gd name="T26" fmla="*/ 3 w 166"/>
                      <a:gd name="T27" fmla="*/ 1 h 148"/>
                      <a:gd name="T28" fmla="*/ 3 w 166"/>
                      <a:gd name="T29" fmla="*/ 1 h 148"/>
                      <a:gd name="T30" fmla="*/ 1 w 166"/>
                      <a:gd name="T31" fmla="*/ 1 h 148"/>
                      <a:gd name="T32" fmla="*/ 1 w 166"/>
                      <a:gd name="T33" fmla="*/ 2 h 148"/>
                      <a:gd name="T34" fmla="*/ 3 w 166"/>
                      <a:gd name="T35" fmla="*/ 2 h 148"/>
                      <a:gd name="T36" fmla="*/ 3 w 166"/>
                      <a:gd name="T37" fmla="*/ 1 h 148"/>
                      <a:gd name="T38" fmla="*/ 3 w 166"/>
                      <a:gd name="T39" fmla="*/ 1 h 148"/>
                      <a:gd name="T40" fmla="*/ 3 w 166"/>
                      <a:gd name="T41" fmla="*/ 1 h 148"/>
                      <a:gd name="T42" fmla="*/ 3 w 166"/>
                      <a:gd name="T43" fmla="*/ 1 h 148"/>
                      <a:gd name="T44" fmla="*/ 3 w 166"/>
                      <a:gd name="T45" fmla="*/ 1 h 148"/>
                      <a:gd name="T46" fmla="*/ 3 w 166"/>
                      <a:gd name="T47" fmla="*/ 1 h 148"/>
                      <a:gd name="T48" fmla="*/ 3 w 166"/>
                      <a:gd name="T49" fmla="*/ 1 h 148"/>
                      <a:gd name="T50" fmla="*/ 3 w 166"/>
                      <a:gd name="T51" fmla="*/ 1 h 148"/>
                      <a:gd name="T52" fmla="*/ 3 w 166"/>
                      <a:gd name="T53" fmla="*/ 1 h 148"/>
                      <a:gd name="T54" fmla="*/ 3 w 166"/>
                      <a:gd name="T55" fmla="*/ 1 h 148"/>
                      <a:gd name="T56" fmla="*/ 3 w 166"/>
                      <a:gd name="T57" fmla="*/ 1 h 148"/>
                      <a:gd name="T58" fmla="*/ 1 w 166"/>
                      <a:gd name="T59" fmla="*/ 0 h 148"/>
                      <a:gd name="T60" fmla="*/ 1 w 166"/>
                      <a:gd name="T61" fmla="*/ 0 h 148"/>
                      <a:gd name="T62" fmla="*/ 1 w 166"/>
                      <a:gd name="T63" fmla="*/ 1 h 148"/>
                      <a:gd name="T64" fmla="*/ 1 w 166"/>
                      <a:gd name="T65" fmla="*/ 1 h 148"/>
                      <a:gd name="T66" fmla="*/ 1 w 166"/>
                      <a:gd name="T67" fmla="*/ 1 h 148"/>
                      <a:gd name="T68" fmla="*/ 1 w 166"/>
                      <a:gd name="T69" fmla="*/ 1 h 148"/>
                      <a:gd name="T70" fmla="*/ 1 w 166"/>
                      <a:gd name="T71" fmla="*/ 1 h 148"/>
                      <a:gd name="T72" fmla="*/ 1 w 166"/>
                      <a:gd name="T73" fmla="*/ 1 h 148"/>
                      <a:gd name="T74" fmla="*/ 1 w 166"/>
                      <a:gd name="T75" fmla="*/ 1 h 148"/>
                      <a:gd name="T76" fmla="*/ 1 w 166"/>
                      <a:gd name="T77" fmla="*/ 1 h 148"/>
                      <a:gd name="T78" fmla="*/ 1 w 166"/>
                      <a:gd name="T79" fmla="*/ 1 h 148"/>
                      <a:gd name="T80" fmla="*/ 1 w 166"/>
                      <a:gd name="T81" fmla="*/ 1 h 148"/>
                      <a:gd name="T82" fmla="*/ 0 w 166"/>
                      <a:gd name="T83" fmla="*/ 1 h 148"/>
                      <a:gd name="T84" fmla="*/ 1 w 166"/>
                      <a:gd name="T85" fmla="*/ 1 h 148"/>
                      <a:gd name="T86" fmla="*/ 1 w 166"/>
                      <a:gd name="T87" fmla="*/ 1 h 148"/>
                      <a:gd name="T88" fmla="*/ 1 w 166"/>
                      <a:gd name="T89" fmla="*/ 1 h 148"/>
                      <a:gd name="T90" fmla="*/ 1 w 166"/>
                      <a:gd name="T91" fmla="*/ 1 h 148"/>
                      <a:gd name="T92" fmla="*/ 1 w 166"/>
                      <a:gd name="T93" fmla="*/ 2 h 148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166"/>
                      <a:gd name="T142" fmla="*/ 0 h 148"/>
                      <a:gd name="T143" fmla="*/ 166 w 166"/>
                      <a:gd name="T144" fmla="*/ 148 h 148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166" h="148">
                        <a:moveTo>
                          <a:pt x="70" y="129"/>
                        </a:moveTo>
                        <a:lnTo>
                          <a:pt x="68" y="113"/>
                        </a:lnTo>
                        <a:lnTo>
                          <a:pt x="66" y="94"/>
                        </a:lnTo>
                        <a:lnTo>
                          <a:pt x="64" y="77"/>
                        </a:lnTo>
                        <a:lnTo>
                          <a:pt x="60" y="66"/>
                        </a:lnTo>
                        <a:lnTo>
                          <a:pt x="63" y="63"/>
                        </a:lnTo>
                        <a:lnTo>
                          <a:pt x="68" y="56"/>
                        </a:lnTo>
                        <a:lnTo>
                          <a:pt x="78" y="48"/>
                        </a:lnTo>
                        <a:lnTo>
                          <a:pt x="88" y="40"/>
                        </a:lnTo>
                        <a:lnTo>
                          <a:pt x="101" y="34"/>
                        </a:lnTo>
                        <a:lnTo>
                          <a:pt x="112" y="31"/>
                        </a:lnTo>
                        <a:lnTo>
                          <a:pt x="124" y="33"/>
                        </a:lnTo>
                        <a:lnTo>
                          <a:pt x="134" y="41"/>
                        </a:lnTo>
                        <a:lnTo>
                          <a:pt x="134" y="52"/>
                        </a:lnTo>
                        <a:lnTo>
                          <a:pt x="132" y="75"/>
                        </a:lnTo>
                        <a:lnTo>
                          <a:pt x="126" y="106"/>
                        </a:lnTo>
                        <a:lnTo>
                          <a:pt x="119" y="140"/>
                        </a:lnTo>
                        <a:lnTo>
                          <a:pt x="154" y="148"/>
                        </a:lnTo>
                        <a:lnTo>
                          <a:pt x="157" y="127"/>
                        </a:lnTo>
                        <a:lnTo>
                          <a:pt x="161" y="100"/>
                        </a:lnTo>
                        <a:lnTo>
                          <a:pt x="163" y="72"/>
                        </a:lnTo>
                        <a:lnTo>
                          <a:pt x="165" y="48"/>
                        </a:lnTo>
                        <a:lnTo>
                          <a:pt x="166" y="36"/>
                        </a:lnTo>
                        <a:lnTo>
                          <a:pt x="163" y="24"/>
                        </a:lnTo>
                        <a:lnTo>
                          <a:pt x="158" y="15"/>
                        </a:lnTo>
                        <a:lnTo>
                          <a:pt x="150" y="8"/>
                        </a:lnTo>
                        <a:lnTo>
                          <a:pt x="146" y="6"/>
                        </a:lnTo>
                        <a:lnTo>
                          <a:pt x="140" y="3"/>
                        </a:lnTo>
                        <a:lnTo>
                          <a:pt x="134" y="1"/>
                        </a:lnTo>
                        <a:lnTo>
                          <a:pt x="127" y="0"/>
                        </a:lnTo>
                        <a:lnTo>
                          <a:pt x="120" y="0"/>
                        </a:lnTo>
                        <a:lnTo>
                          <a:pt x="114" y="1"/>
                        </a:lnTo>
                        <a:lnTo>
                          <a:pt x="106" y="1"/>
                        </a:lnTo>
                        <a:lnTo>
                          <a:pt x="99" y="3"/>
                        </a:lnTo>
                        <a:lnTo>
                          <a:pt x="76" y="11"/>
                        </a:lnTo>
                        <a:lnTo>
                          <a:pt x="57" y="18"/>
                        </a:lnTo>
                        <a:lnTo>
                          <a:pt x="40" y="26"/>
                        </a:lnTo>
                        <a:lnTo>
                          <a:pt x="26" y="33"/>
                        </a:lnTo>
                        <a:lnTo>
                          <a:pt x="14" y="40"/>
                        </a:lnTo>
                        <a:lnTo>
                          <a:pt x="6" y="45"/>
                        </a:lnTo>
                        <a:lnTo>
                          <a:pt x="2" y="48"/>
                        </a:lnTo>
                        <a:lnTo>
                          <a:pt x="0" y="49"/>
                        </a:lnTo>
                        <a:lnTo>
                          <a:pt x="4" y="56"/>
                        </a:lnTo>
                        <a:lnTo>
                          <a:pt x="12" y="74"/>
                        </a:lnTo>
                        <a:lnTo>
                          <a:pt x="22" y="98"/>
                        </a:lnTo>
                        <a:lnTo>
                          <a:pt x="32" y="123"/>
                        </a:lnTo>
                        <a:lnTo>
                          <a:pt x="70" y="12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860" name="Freeform 1190"/>
                  <p:cNvSpPr>
                    <a:spLocks/>
                  </p:cNvSpPr>
                  <p:nvPr/>
                </p:nvSpPr>
                <p:spPr bwMode="auto">
                  <a:xfrm>
                    <a:off x="3121" y="1763"/>
                    <a:ext cx="65" cy="117"/>
                  </a:xfrm>
                  <a:custGeom>
                    <a:avLst/>
                    <a:gdLst>
                      <a:gd name="T0" fmla="*/ 2 w 131"/>
                      <a:gd name="T1" fmla="*/ 1 h 233"/>
                      <a:gd name="T2" fmla="*/ 1 w 131"/>
                      <a:gd name="T3" fmla="*/ 1 h 233"/>
                      <a:gd name="T4" fmla="*/ 1 w 131"/>
                      <a:gd name="T5" fmla="*/ 2 h 233"/>
                      <a:gd name="T6" fmla="*/ 1 w 131"/>
                      <a:gd name="T7" fmla="*/ 3 h 233"/>
                      <a:gd name="T8" fmla="*/ 0 w 131"/>
                      <a:gd name="T9" fmla="*/ 3 h 233"/>
                      <a:gd name="T10" fmla="*/ 0 w 131"/>
                      <a:gd name="T11" fmla="*/ 4 h 233"/>
                      <a:gd name="T12" fmla="*/ 0 w 131"/>
                      <a:gd name="T13" fmla="*/ 4 h 233"/>
                      <a:gd name="T14" fmla="*/ 0 w 131"/>
                      <a:gd name="T15" fmla="*/ 4 h 233"/>
                      <a:gd name="T16" fmla="*/ 0 w 131"/>
                      <a:gd name="T17" fmla="*/ 4 h 233"/>
                      <a:gd name="T18" fmla="*/ 0 w 131"/>
                      <a:gd name="T19" fmla="*/ 4 h 233"/>
                      <a:gd name="T20" fmla="*/ 0 w 131"/>
                      <a:gd name="T21" fmla="*/ 3 h 233"/>
                      <a:gd name="T22" fmla="*/ 0 w 131"/>
                      <a:gd name="T23" fmla="*/ 3 h 233"/>
                      <a:gd name="T24" fmla="*/ 0 w 131"/>
                      <a:gd name="T25" fmla="*/ 2 h 233"/>
                      <a:gd name="T26" fmla="*/ 1 w 131"/>
                      <a:gd name="T27" fmla="*/ 2 h 233"/>
                      <a:gd name="T28" fmla="*/ 1 w 131"/>
                      <a:gd name="T29" fmla="*/ 1 h 233"/>
                      <a:gd name="T30" fmla="*/ 1 w 131"/>
                      <a:gd name="T31" fmla="*/ 1 h 233"/>
                      <a:gd name="T32" fmla="*/ 1 w 131"/>
                      <a:gd name="T33" fmla="*/ 0 h 233"/>
                      <a:gd name="T34" fmla="*/ 2 w 131"/>
                      <a:gd name="T35" fmla="*/ 1 h 233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31"/>
                      <a:gd name="T55" fmla="*/ 0 h 233"/>
                      <a:gd name="T56" fmla="*/ 131 w 131"/>
                      <a:gd name="T57" fmla="*/ 233 h 233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31" h="233">
                        <a:moveTo>
                          <a:pt x="131" y="8"/>
                        </a:moveTo>
                        <a:lnTo>
                          <a:pt x="113" y="58"/>
                        </a:lnTo>
                        <a:lnTo>
                          <a:pt x="93" y="103"/>
                        </a:lnTo>
                        <a:lnTo>
                          <a:pt x="71" y="141"/>
                        </a:lnTo>
                        <a:lnTo>
                          <a:pt x="50" y="173"/>
                        </a:lnTo>
                        <a:lnTo>
                          <a:pt x="30" y="199"/>
                        </a:lnTo>
                        <a:lnTo>
                          <a:pt x="15" y="218"/>
                        </a:lnTo>
                        <a:lnTo>
                          <a:pt x="4" y="230"/>
                        </a:lnTo>
                        <a:lnTo>
                          <a:pt x="0" y="233"/>
                        </a:lnTo>
                        <a:lnTo>
                          <a:pt x="18" y="202"/>
                        </a:lnTo>
                        <a:lnTo>
                          <a:pt x="33" y="170"/>
                        </a:lnTo>
                        <a:lnTo>
                          <a:pt x="48" y="139"/>
                        </a:lnTo>
                        <a:lnTo>
                          <a:pt x="60" y="108"/>
                        </a:lnTo>
                        <a:lnTo>
                          <a:pt x="71" y="78"/>
                        </a:lnTo>
                        <a:lnTo>
                          <a:pt x="81" y="49"/>
                        </a:lnTo>
                        <a:lnTo>
                          <a:pt x="89" y="23"/>
                        </a:lnTo>
                        <a:lnTo>
                          <a:pt x="96" y="0"/>
                        </a:lnTo>
                        <a:lnTo>
                          <a:pt x="131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861" name="Freeform 1191"/>
                  <p:cNvSpPr>
                    <a:spLocks/>
                  </p:cNvSpPr>
                  <p:nvPr/>
                </p:nvSpPr>
                <p:spPr bwMode="auto">
                  <a:xfrm>
                    <a:off x="2972" y="1900"/>
                    <a:ext cx="244" cy="307"/>
                  </a:xfrm>
                  <a:custGeom>
                    <a:avLst/>
                    <a:gdLst>
                      <a:gd name="T0" fmla="*/ 6 w 488"/>
                      <a:gd name="T1" fmla="*/ 4 h 615"/>
                      <a:gd name="T2" fmla="*/ 7 w 488"/>
                      <a:gd name="T3" fmla="*/ 5 h 615"/>
                      <a:gd name="T4" fmla="*/ 7 w 488"/>
                      <a:gd name="T5" fmla="*/ 5 h 615"/>
                      <a:gd name="T6" fmla="*/ 7 w 488"/>
                      <a:gd name="T7" fmla="*/ 6 h 615"/>
                      <a:gd name="T8" fmla="*/ 8 w 488"/>
                      <a:gd name="T9" fmla="*/ 6 h 615"/>
                      <a:gd name="T10" fmla="*/ 8 w 488"/>
                      <a:gd name="T11" fmla="*/ 7 h 615"/>
                      <a:gd name="T12" fmla="*/ 8 w 488"/>
                      <a:gd name="T13" fmla="*/ 7 h 615"/>
                      <a:gd name="T14" fmla="*/ 8 w 488"/>
                      <a:gd name="T15" fmla="*/ 7 h 615"/>
                      <a:gd name="T16" fmla="*/ 8 w 488"/>
                      <a:gd name="T17" fmla="*/ 7 h 615"/>
                      <a:gd name="T18" fmla="*/ 7 w 488"/>
                      <a:gd name="T19" fmla="*/ 6 h 615"/>
                      <a:gd name="T20" fmla="*/ 7 w 488"/>
                      <a:gd name="T21" fmla="*/ 5 h 615"/>
                      <a:gd name="T22" fmla="*/ 6 w 488"/>
                      <a:gd name="T23" fmla="*/ 5 h 615"/>
                      <a:gd name="T24" fmla="*/ 5 w 488"/>
                      <a:gd name="T25" fmla="*/ 4 h 615"/>
                      <a:gd name="T26" fmla="*/ 5 w 488"/>
                      <a:gd name="T27" fmla="*/ 4 h 615"/>
                      <a:gd name="T28" fmla="*/ 5 w 488"/>
                      <a:gd name="T29" fmla="*/ 3 h 615"/>
                      <a:gd name="T30" fmla="*/ 4 w 488"/>
                      <a:gd name="T31" fmla="*/ 3 h 615"/>
                      <a:gd name="T32" fmla="*/ 4 w 488"/>
                      <a:gd name="T33" fmla="*/ 3 h 615"/>
                      <a:gd name="T34" fmla="*/ 4 w 488"/>
                      <a:gd name="T35" fmla="*/ 3 h 615"/>
                      <a:gd name="T36" fmla="*/ 4 w 488"/>
                      <a:gd name="T37" fmla="*/ 4 h 615"/>
                      <a:gd name="T38" fmla="*/ 3 w 488"/>
                      <a:gd name="T39" fmla="*/ 4 h 615"/>
                      <a:gd name="T40" fmla="*/ 3 w 488"/>
                      <a:gd name="T41" fmla="*/ 5 h 615"/>
                      <a:gd name="T42" fmla="*/ 2 w 488"/>
                      <a:gd name="T43" fmla="*/ 7 h 615"/>
                      <a:gd name="T44" fmla="*/ 1 w 488"/>
                      <a:gd name="T45" fmla="*/ 8 h 615"/>
                      <a:gd name="T46" fmla="*/ 1 w 488"/>
                      <a:gd name="T47" fmla="*/ 9 h 615"/>
                      <a:gd name="T48" fmla="*/ 1 w 488"/>
                      <a:gd name="T49" fmla="*/ 8 h 615"/>
                      <a:gd name="T50" fmla="*/ 1 w 488"/>
                      <a:gd name="T51" fmla="*/ 7 h 615"/>
                      <a:gd name="T52" fmla="*/ 2 w 488"/>
                      <a:gd name="T53" fmla="*/ 6 h 615"/>
                      <a:gd name="T54" fmla="*/ 2 w 488"/>
                      <a:gd name="T55" fmla="*/ 5 h 615"/>
                      <a:gd name="T56" fmla="*/ 3 w 488"/>
                      <a:gd name="T57" fmla="*/ 4 h 615"/>
                      <a:gd name="T58" fmla="*/ 4 w 488"/>
                      <a:gd name="T59" fmla="*/ 3 h 615"/>
                      <a:gd name="T60" fmla="*/ 4 w 488"/>
                      <a:gd name="T61" fmla="*/ 1 h 615"/>
                      <a:gd name="T62" fmla="*/ 4 w 488"/>
                      <a:gd name="T63" fmla="*/ 0 h 615"/>
                      <a:gd name="T64" fmla="*/ 5 w 488"/>
                      <a:gd name="T65" fmla="*/ 0 h 615"/>
                      <a:gd name="T66" fmla="*/ 5 w 488"/>
                      <a:gd name="T67" fmla="*/ 0 h 615"/>
                      <a:gd name="T68" fmla="*/ 5 w 488"/>
                      <a:gd name="T69" fmla="*/ 1 h 615"/>
                      <a:gd name="T70" fmla="*/ 5 w 488"/>
                      <a:gd name="T71" fmla="*/ 2 h 615"/>
                      <a:gd name="T72" fmla="*/ 5 w 488"/>
                      <a:gd name="T73" fmla="*/ 3 h 615"/>
                      <a:gd name="T74" fmla="*/ 5 w 488"/>
                      <a:gd name="T75" fmla="*/ 3 h 615"/>
                      <a:gd name="T76" fmla="*/ 6 w 488"/>
                      <a:gd name="T77" fmla="*/ 4 h 615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w 488"/>
                      <a:gd name="T118" fmla="*/ 0 h 615"/>
                      <a:gd name="T119" fmla="*/ 488 w 488"/>
                      <a:gd name="T120" fmla="*/ 615 h 615"/>
                    </a:gdLst>
                    <a:ahLst/>
                    <a:cxnLst>
                      <a:cxn ang="T78">
                        <a:pos x="T0" y="T1"/>
                      </a:cxn>
                      <a:cxn ang="T79">
                        <a:pos x="T2" y="T3"/>
                      </a:cxn>
                      <a:cxn ang="T80">
                        <a:pos x="T4" y="T5"/>
                      </a:cxn>
                      <a:cxn ang="T81">
                        <a:pos x="T6" y="T7"/>
                      </a:cxn>
                      <a:cxn ang="T82">
                        <a:pos x="T8" y="T9"/>
                      </a:cxn>
                      <a:cxn ang="T83">
                        <a:pos x="T10" y="T11"/>
                      </a:cxn>
                      <a:cxn ang="T84">
                        <a:pos x="T12" y="T13"/>
                      </a:cxn>
                      <a:cxn ang="T85">
                        <a:pos x="T14" y="T15"/>
                      </a:cxn>
                      <a:cxn ang="T86">
                        <a:pos x="T16" y="T17"/>
                      </a:cxn>
                      <a:cxn ang="T87">
                        <a:pos x="T18" y="T19"/>
                      </a:cxn>
                      <a:cxn ang="T88">
                        <a:pos x="T20" y="T21"/>
                      </a:cxn>
                      <a:cxn ang="T89">
                        <a:pos x="T22" y="T23"/>
                      </a:cxn>
                      <a:cxn ang="T90">
                        <a:pos x="T24" y="T25"/>
                      </a:cxn>
                      <a:cxn ang="T91">
                        <a:pos x="T26" y="T27"/>
                      </a:cxn>
                      <a:cxn ang="T92">
                        <a:pos x="T28" y="T29"/>
                      </a:cxn>
                      <a:cxn ang="T93">
                        <a:pos x="T30" y="T31"/>
                      </a:cxn>
                      <a:cxn ang="T94">
                        <a:pos x="T32" y="T33"/>
                      </a:cxn>
                      <a:cxn ang="T95">
                        <a:pos x="T34" y="T35"/>
                      </a:cxn>
                      <a:cxn ang="T96">
                        <a:pos x="T36" y="T37"/>
                      </a:cxn>
                      <a:cxn ang="T97">
                        <a:pos x="T38" y="T39"/>
                      </a:cxn>
                      <a:cxn ang="T98">
                        <a:pos x="T40" y="T41"/>
                      </a:cxn>
                      <a:cxn ang="T99">
                        <a:pos x="T42" y="T43"/>
                      </a:cxn>
                      <a:cxn ang="T100">
                        <a:pos x="T44" y="T45"/>
                      </a:cxn>
                      <a:cxn ang="T101">
                        <a:pos x="T46" y="T47"/>
                      </a:cxn>
                      <a:cxn ang="T102">
                        <a:pos x="T48" y="T49"/>
                      </a:cxn>
                      <a:cxn ang="T103">
                        <a:pos x="T50" y="T51"/>
                      </a:cxn>
                      <a:cxn ang="T104">
                        <a:pos x="T52" y="T53"/>
                      </a:cxn>
                      <a:cxn ang="T105">
                        <a:pos x="T54" y="T55"/>
                      </a:cxn>
                      <a:cxn ang="T106">
                        <a:pos x="T56" y="T57"/>
                      </a:cxn>
                      <a:cxn ang="T107">
                        <a:pos x="T58" y="T59"/>
                      </a:cxn>
                      <a:cxn ang="T108">
                        <a:pos x="T60" y="T61"/>
                      </a:cxn>
                      <a:cxn ang="T109">
                        <a:pos x="T62" y="T63"/>
                      </a:cxn>
                      <a:cxn ang="T110">
                        <a:pos x="T64" y="T65"/>
                      </a:cxn>
                      <a:cxn ang="T111">
                        <a:pos x="T66" y="T67"/>
                      </a:cxn>
                      <a:cxn ang="T112">
                        <a:pos x="T68" y="T69"/>
                      </a:cxn>
                      <a:cxn ang="T113">
                        <a:pos x="T70" y="T71"/>
                      </a:cxn>
                      <a:cxn ang="T114">
                        <a:pos x="T72" y="T73"/>
                      </a:cxn>
                      <a:cxn ang="T115">
                        <a:pos x="T74" y="T75"/>
                      </a:cxn>
                      <a:cxn ang="T116">
                        <a:pos x="T76" y="T77"/>
                      </a:cxn>
                    </a:cxnLst>
                    <a:rect l="T117" t="T118" r="T119" b="T120"/>
                    <a:pathLst>
                      <a:path w="488" h="615">
                        <a:moveTo>
                          <a:pt x="329" y="287"/>
                        </a:moveTo>
                        <a:lnTo>
                          <a:pt x="349" y="306"/>
                        </a:lnTo>
                        <a:lnTo>
                          <a:pt x="369" y="323"/>
                        </a:lnTo>
                        <a:lnTo>
                          <a:pt x="386" y="339"/>
                        </a:lnTo>
                        <a:lnTo>
                          <a:pt x="401" y="355"/>
                        </a:lnTo>
                        <a:lnTo>
                          <a:pt x="415" y="369"/>
                        </a:lnTo>
                        <a:lnTo>
                          <a:pt x="428" y="383"/>
                        </a:lnTo>
                        <a:lnTo>
                          <a:pt x="439" y="394"/>
                        </a:lnTo>
                        <a:lnTo>
                          <a:pt x="448" y="406"/>
                        </a:lnTo>
                        <a:lnTo>
                          <a:pt x="462" y="423"/>
                        </a:lnTo>
                        <a:lnTo>
                          <a:pt x="471" y="438"/>
                        </a:lnTo>
                        <a:lnTo>
                          <a:pt x="478" y="451"/>
                        </a:lnTo>
                        <a:lnTo>
                          <a:pt x="483" y="461"/>
                        </a:lnTo>
                        <a:lnTo>
                          <a:pt x="485" y="469"/>
                        </a:lnTo>
                        <a:lnTo>
                          <a:pt x="488" y="474"/>
                        </a:lnTo>
                        <a:lnTo>
                          <a:pt x="488" y="477"/>
                        </a:lnTo>
                        <a:lnTo>
                          <a:pt x="488" y="478"/>
                        </a:lnTo>
                        <a:lnTo>
                          <a:pt x="473" y="455"/>
                        </a:lnTo>
                        <a:lnTo>
                          <a:pt x="455" y="433"/>
                        </a:lnTo>
                        <a:lnTo>
                          <a:pt x="437" y="413"/>
                        </a:lnTo>
                        <a:lnTo>
                          <a:pt x="417" y="392"/>
                        </a:lnTo>
                        <a:lnTo>
                          <a:pt x="398" y="374"/>
                        </a:lnTo>
                        <a:lnTo>
                          <a:pt x="376" y="355"/>
                        </a:lnTo>
                        <a:lnTo>
                          <a:pt x="355" y="338"/>
                        </a:lnTo>
                        <a:lnTo>
                          <a:pt x="333" y="321"/>
                        </a:lnTo>
                        <a:lnTo>
                          <a:pt x="312" y="301"/>
                        </a:lnTo>
                        <a:lnTo>
                          <a:pt x="295" y="283"/>
                        </a:lnTo>
                        <a:lnTo>
                          <a:pt x="281" y="264"/>
                        </a:lnTo>
                        <a:lnTo>
                          <a:pt x="270" y="246"/>
                        </a:lnTo>
                        <a:lnTo>
                          <a:pt x="262" y="227"/>
                        </a:lnTo>
                        <a:lnTo>
                          <a:pt x="256" y="210"/>
                        </a:lnTo>
                        <a:lnTo>
                          <a:pt x="251" y="192"/>
                        </a:lnTo>
                        <a:lnTo>
                          <a:pt x="248" y="173"/>
                        </a:lnTo>
                        <a:lnTo>
                          <a:pt x="238" y="198"/>
                        </a:lnTo>
                        <a:lnTo>
                          <a:pt x="227" y="222"/>
                        </a:lnTo>
                        <a:lnTo>
                          <a:pt x="217" y="243"/>
                        </a:lnTo>
                        <a:lnTo>
                          <a:pt x="206" y="263"/>
                        </a:lnTo>
                        <a:lnTo>
                          <a:pt x="197" y="279"/>
                        </a:lnTo>
                        <a:lnTo>
                          <a:pt x="189" y="293"/>
                        </a:lnTo>
                        <a:lnTo>
                          <a:pt x="183" y="303"/>
                        </a:lnTo>
                        <a:lnTo>
                          <a:pt x="179" y="309"/>
                        </a:lnTo>
                        <a:lnTo>
                          <a:pt x="137" y="362"/>
                        </a:lnTo>
                        <a:lnTo>
                          <a:pt x="102" y="416"/>
                        </a:lnTo>
                        <a:lnTo>
                          <a:pt x="72" y="467"/>
                        </a:lnTo>
                        <a:lnTo>
                          <a:pt x="46" y="514"/>
                        </a:lnTo>
                        <a:lnTo>
                          <a:pt x="26" y="556"/>
                        </a:lnTo>
                        <a:lnTo>
                          <a:pt x="12" y="587"/>
                        </a:lnTo>
                        <a:lnTo>
                          <a:pt x="4" y="609"/>
                        </a:lnTo>
                        <a:lnTo>
                          <a:pt x="0" y="615"/>
                        </a:lnTo>
                        <a:lnTo>
                          <a:pt x="11" y="573"/>
                        </a:lnTo>
                        <a:lnTo>
                          <a:pt x="22" y="534"/>
                        </a:lnTo>
                        <a:lnTo>
                          <a:pt x="34" y="498"/>
                        </a:lnTo>
                        <a:lnTo>
                          <a:pt x="49" y="463"/>
                        </a:lnTo>
                        <a:lnTo>
                          <a:pt x="65" y="430"/>
                        </a:lnTo>
                        <a:lnTo>
                          <a:pt x="84" y="395"/>
                        </a:lnTo>
                        <a:lnTo>
                          <a:pt x="109" y="361"/>
                        </a:lnTo>
                        <a:lnTo>
                          <a:pt x="137" y="323"/>
                        </a:lnTo>
                        <a:lnTo>
                          <a:pt x="162" y="288"/>
                        </a:lnTo>
                        <a:lnTo>
                          <a:pt x="185" y="246"/>
                        </a:lnTo>
                        <a:lnTo>
                          <a:pt x="205" y="200"/>
                        </a:lnTo>
                        <a:lnTo>
                          <a:pt x="223" y="152"/>
                        </a:lnTo>
                        <a:lnTo>
                          <a:pt x="238" y="109"/>
                        </a:lnTo>
                        <a:lnTo>
                          <a:pt x="248" y="69"/>
                        </a:lnTo>
                        <a:lnTo>
                          <a:pt x="254" y="40"/>
                        </a:lnTo>
                        <a:lnTo>
                          <a:pt x="253" y="21"/>
                        </a:lnTo>
                        <a:lnTo>
                          <a:pt x="284" y="0"/>
                        </a:lnTo>
                        <a:lnTo>
                          <a:pt x="285" y="23"/>
                        </a:lnTo>
                        <a:lnTo>
                          <a:pt x="284" y="48"/>
                        </a:lnTo>
                        <a:lnTo>
                          <a:pt x="279" y="73"/>
                        </a:lnTo>
                        <a:lnTo>
                          <a:pt x="273" y="98"/>
                        </a:lnTo>
                        <a:lnTo>
                          <a:pt x="273" y="125"/>
                        </a:lnTo>
                        <a:lnTo>
                          <a:pt x="274" y="150"/>
                        </a:lnTo>
                        <a:lnTo>
                          <a:pt x="277" y="175"/>
                        </a:lnTo>
                        <a:lnTo>
                          <a:pt x="282" y="200"/>
                        </a:lnTo>
                        <a:lnTo>
                          <a:pt x="289" y="224"/>
                        </a:lnTo>
                        <a:lnTo>
                          <a:pt x="300" y="247"/>
                        </a:lnTo>
                        <a:lnTo>
                          <a:pt x="312" y="268"/>
                        </a:lnTo>
                        <a:lnTo>
                          <a:pt x="329" y="28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862" name="Freeform 1192"/>
                  <p:cNvSpPr>
                    <a:spLocks/>
                  </p:cNvSpPr>
                  <p:nvPr/>
                </p:nvSpPr>
                <p:spPr bwMode="auto">
                  <a:xfrm>
                    <a:off x="2844" y="1878"/>
                    <a:ext cx="234" cy="100"/>
                  </a:xfrm>
                  <a:custGeom>
                    <a:avLst/>
                    <a:gdLst>
                      <a:gd name="T0" fmla="*/ 7 w 468"/>
                      <a:gd name="T1" fmla="*/ 2 h 199"/>
                      <a:gd name="T2" fmla="*/ 7 w 468"/>
                      <a:gd name="T3" fmla="*/ 2 h 199"/>
                      <a:gd name="T4" fmla="*/ 7 w 468"/>
                      <a:gd name="T5" fmla="*/ 3 h 199"/>
                      <a:gd name="T6" fmla="*/ 7 w 468"/>
                      <a:gd name="T7" fmla="*/ 3 h 199"/>
                      <a:gd name="T8" fmla="*/ 7 w 468"/>
                      <a:gd name="T9" fmla="*/ 3 h 199"/>
                      <a:gd name="T10" fmla="*/ 6 w 468"/>
                      <a:gd name="T11" fmla="*/ 3 h 199"/>
                      <a:gd name="T12" fmla="*/ 6 w 468"/>
                      <a:gd name="T13" fmla="*/ 4 h 199"/>
                      <a:gd name="T14" fmla="*/ 6 w 468"/>
                      <a:gd name="T15" fmla="*/ 4 h 199"/>
                      <a:gd name="T16" fmla="*/ 5 w 468"/>
                      <a:gd name="T17" fmla="*/ 4 h 199"/>
                      <a:gd name="T18" fmla="*/ 4 w 468"/>
                      <a:gd name="T19" fmla="*/ 4 h 199"/>
                      <a:gd name="T20" fmla="*/ 4 w 468"/>
                      <a:gd name="T21" fmla="*/ 3 h 199"/>
                      <a:gd name="T22" fmla="*/ 3 w 468"/>
                      <a:gd name="T23" fmla="*/ 3 h 199"/>
                      <a:gd name="T24" fmla="*/ 3 w 468"/>
                      <a:gd name="T25" fmla="*/ 3 h 199"/>
                      <a:gd name="T26" fmla="*/ 3 w 468"/>
                      <a:gd name="T27" fmla="*/ 3 h 199"/>
                      <a:gd name="T28" fmla="*/ 2 w 468"/>
                      <a:gd name="T29" fmla="*/ 3 h 199"/>
                      <a:gd name="T30" fmla="*/ 2 w 468"/>
                      <a:gd name="T31" fmla="*/ 3 h 199"/>
                      <a:gd name="T32" fmla="*/ 1 w 468"/>
                      <a:gd name="T33" fmla="*/ 3 h 199"/>
                      <a:gd name="T34" fmla="*/ 1 w 468"/>
                      <a:gd name="T35" fmla="*/ 3 h 199"/>
                      <a:gd name="T36" fmla="*/ 0 w 468"/>
                      <a:gd name="T37" fmla="*/ 3 h 199"/>
                      <a:gd name="T38" fmla="*/ 1 w 468"/>
                      <a:gd name="T39" fmla="*/ 3 h 199"/>
                      <a:gd name="T40" fmla="*/ 1 w 468"/>
                      <a:gd name="T41" fmla="*/ 3 h 199"/>
                      <a:gd name="T42" fmla="*/ 1 w 468"/>
                      <a:gd name="T43" fmla="*/ 3 h 199"/>
                      <a:gd name="T44" fmla="*/ 1 w 468"/>
                      <a:gd name="T45" fmla="*/ 2 h 199"/>
                      <a:gd name="T46" fmla="*/ 2 w 468"/>
                      <a:gd name="T47" fmla="*/ 3 h 199"/>
                      <a:gd name="T48" fmla="*/ 3 w 468"/>
                      <a:gd name="T49" fmla="*/ 3 h 199"/>
                      <a:gd name="T50" fmla="*/ 3 w 468"/>
                      <a:gd name="T51" fmla="*/ 3 h 199"/>
                      <a:gd name="T52" fmla="*/ 4 w 468"/>
                      <a:gd name="T53" fmla="*/ 3 h 199"/>
                      <a:gd name="T54" fmla="*/ 5 w 468"/>
                      <a:gd name="T55" fmla="*/ 3 h 199"/>
                      <a:gd name="T56" fmla="*/ 6 w 468"/>
                      <a:gd name="T57" fmla="*/ 3 h 199"/>
                      <a:gd name="T58" fmla="*/ 6 w 468"/>
                      <a:gd name="T59" fmla="*/ 3 h 199"/>
                      <a:gd name="T60" fmla="*/ 7 w 468"/>
                      <a:gd name="T61" fmla="*/ 3 h 199"/>
                      <a:gd name="T62" fmla="*/ 7 w 468"/>
                      <a:gd name="T63" fmla="*/ 2 h 199"/>
                      <a:gd name="T64" fmla="*/ 6 w 468"/>
                      <a:gd name="T65" fmla="*/ 2 h 199"/>
                      <a:gd name="T66" fmla="*/ 6 w 468"/>
                      <a:gd name="T67" fmla="*/ 2 h 199"/>
                      <a:gd name="T68" fmla="*/ 6 w 468"/>
                      <a:gd name="T69" fmla="*/ 2 h 199"/>
                      <a:gd name="T70" fmla="*/ 6 w 468"/>
                      <a:gd name="T71" fmla="*/ 1 h 199"/>
                      <a:gd name="T72" fmla="*/ 6 w 468"/>
                      <a:gd name="T73" fmla="*/ 0 h 199"/>
                      <a:gd name="T74" fmla="*/ 6 w 468"/>
                      <a:gd name="T75" fmla="*/ 1 h 199"/>
                      <a:gd name="T76" fmla="*/ 6 w 468"/>
                      <a:gd name="T77" fmla="*/ 1 h 199"/>
                      <a:gd name="T78" fmla="*/ 7 w 468"/>
                      <a:gd name="T79" fmla="*/ 2 h 199"/>
                      <a:gd name="T80" fmla="*/ 7 w 468"/>
                      <a:gd name="T81" fmla="*/ 2 h 199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468"/>
                      <a:gd name="T124" fmla="*/ 0 h 199"/>
                      <a:gd name="T125" fmla="*/ 468 w 468"/>
                      <a:gd name="T126" fmla="*/ 199 h 199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468" h="199">
                        <a:moveTo>
                          <a:pt x="442" y="116"/>
                        </a:moveTo>
                        <a:lnTo>
                          <a:pt x="448" y="111"/>
                        </a:lnTo>
                        <a:lnTo>
                          <a:pt x="455" y="107"/>
                        </a:lnTo>
                        <a:lnTo>
                          <a:pt x="462" y="102"/>
                        </a:lnTo>
                        <a:lnTo>
                          <a:pt x="468" y="98"/>
                        </a:lnTo>
                        <a:lnTo>
                          <a:pt x="448" y="147"/>
                        </a:lnTo>
                        <a:lnTo>
                          <a:pt x="436" y="154"/>
                        </a:lnTo>
                        <a:lnTo>
                          <a:pt x="423" y="161"/>
                        </a:lnTo>
                        <a:lnTo>
                          <a:pt x="410" y="168"/>
                        </a:lnTo>
                        <a:lnTo>
                          <a:pt x="398" y="175"/>
                        </a:lnTo>
                        <a:lnTo>
                          <a:pt x="385" y="181"/>
                        </a:lnTo>
                        <a:lnTo>
                          <a:pt x="374" y="185"/>
                        </a:lnTo>
                        <a:lnTo>
                          <a:pt x="361" y="190"/>
                        </a:lnTo>
                        <a:lnTo>
                          <a:pt x="348" y="193"/>
                        </a:lnTo>
                        <a:lnTo>
                          <a:pt x="334" y="197"/>
                        </a:lnTo>
                        <a:lnTo>
                          <a:pt x="321" y="198"/>
                        </a:lnTo>
                        <a:lnTo>
                          <a:pt x="306" y="199"/>
                        </a:lnTo>
                        <a:lnTo>
                          <a:pt x="290" y="199"/>
                        </a:lnTo>
                        <a:lnTo>
                          <a:pt x="273" y="197"/>
                        </a:lnTo>
                        <a:lnTo>
                          <a:pt x="255" y="194"/>
                        </a:lnTo>
                        <a:lnTo>
                          <a:pt x="237" y="190"/>
                        </a:lnTo>
                        <a:lnTo>
                          <a:pt x="216" y="184"/>
                        </a:lnTo>
                        <a:lnTo>
                          <a:pt x="203" y="179"/>
                        </a:lnTo>
                        <a:lnTo>
                          <a:pt x="189" y="175"/>
                        </a:lnTo>
                        <a:lnTo>
                          <a:pt x="177" y="170"/>
                        </a:lnTo>
                        <a:lnTo>
                          <a:pt x="163" y="166"/>
                        </a:lnTo>
                        <a:lnTo>
                          <a:pt x="150" y="161"/>
                        </a:lnTo>
                        <a:lnTo>
                          <a:pt x="136" y="158"/>
                        </a:lnTo>
                        <a:lnTo>
                          <a:pt x="124" y="153"/>
                        </a:lnTo>
                        <a:lnTo>
                          <a:pt x="110" y="150"/>
                        </a:lnTo>
                        <a:lnTo>
                          <a:pt x="96" y="146"/>
                        </a:lnTo>
                        <a:lnTo>
                          <a:pt x="83" y="143"/>
                        </a:lnTo>
                        <a:lnTo>
                          <a:pt x="70" y="140"/>
                        </a:lnTo>
                        <a:lnTo>
                          <a:pt x="56" y="138"/>
                        </a:lnTo>
                        <a:lnTo>
                          <a:pt x="42" y="136"/>
                        </a:lnTo>
                        <a:lnTo>
                          <a:pt x="28" y="135"/>
                        </a:lnTo>
                        <a:lnTo>
                          <a:pt x="14" y="133"/>
                        </a:lnTo>
                        <a:lnTo>
                          <a:pt x="0" y="133"/>
                        </a:lnTo>
                        <a:lnTo>
                          <a:pt x="2" y="133"/>
                        </a:lnTo>
                        <a:lnTo>
                          <a:pt x="4" y="132"/>
                        </a:lnTo>
                        <a:lnTo>
                          <a:pt x="7" y="131"/>
                        </a:lnTo>
                        <a:lnTo>
                          <a:pt x="13" y="130"/>
                        </a:lnTo>
                        <a:lnTo>
                          <a:pt x="20" y="129"/>
                        </a:lnTo>
                        <a:lnTo>
                          <a:pt x="29" y="129"/>
                        </a:lnTo>
                        <a:lnTo>
                          <a:pt x="41" y="128"/>
                        </a:lnTo>
                        <a:lnTo>
                          <a:pt x="55" y="128"/>
                        </a:lnTo>
                        <a:lnTo>
                          <a:pt x="70" y="129"/>
                        </a:lnTo>
                        <a:lnTo>
                          <a:pt x="88" y="130"/>
                        </a:lnTo>
                        <a:lnTo>
                          <a:pt x="109" y="133"/>
                        </a:lnTo>
                        <a:lnTo>
                          <a:pt x="132" y="137"/>
                        </a:lnTo>
                        <a:lnTo>
                          <a:pt x="157" y="143"/>
                        </a:lnTo>
                        <a:lnTo>
                          <a:pt x="186" y="150"/>
                        </a:lnTo>
                        <a:lnTo>
                          <a:pt x="218" y="159"/>
                        </a:lnTo>
                        <a:lnTo>
                          <a:pt x="253" y="169"/>
                        </a:lnTo>
                        <a:lnTo>
                          <a:pt x="273" y="173"/>
                        </a:lnTo>
                        <a:lnTo>
                          <a:pt x="293" y="173"/>
                        </a:lnTo>
                        <a:lnTo>
                          <a:pt x="313" y="171"/>
                        </a:lnTo>
                        <a:lnTo>
                          <a:pt x="332" y="168"/>
                        </a:lnTo>
                        <a:lnTo>
                          <a:pt x="352" y="162"/>
                        </a:lnTo>
                        <a:lnTo>
                          <a:pt x="371" y="155"/>
                        </a:lnTo>
                        <a:lnTo>
                          <a:pt x="390" y="147"/>
                        </a:lnTo>
                        <a:lnTo>
                          <a:pt x="408" y="137"/>
                        </a:lnTo>
                        <a:lnTo>
                          <a:pt x="399" y="132"/>
                        </a:lnTo>
                        <a:lnTo>
                          <a:pt x="391" y="126"/>
                        </a:lnTo>
                        <a:lnTo>
                          <a:pt x="384" y="120"/>
                        </a:lnTo>
                        <a:lnTo>
                          <a:pt x="377" y="113"/>
                        </a:lnTo>
                        <a:lnTo>
                          <a:pt x="371" y="105"/>
                        </a:lnTo>
                        <a:lnTo>
                          <a:pt x="367" y="95"/>
                        </a:lnTo>
                        <a:lnTo>
                          <a:pt x="362" y="85"/>
                        </a:lnTo>
                        <a:lnTo>
                          <a:pt x="359" y="75"/>
                        </a:lnTo>
                        <a:lnTo>
                          <a:pt x="358" y="50"/>
                        </a:lnTo>
                        <a:lnTo>
                          <a:pt x="364" y="26"/>
                        </a:lnTo>
                        <a:lnTo>
                          <a:pt x="372" y="7"/>
                        </a:lnTo>
                        <a:lnTo>
                          <a:pt x="376" y="0"/>
                        </a:lnTo>
                        <a:lnTo>
                          <a:pt x="375" y="7"/>
                        </a:lnTo>
                        <a:lnTo>
                          <a:pt x="372" y="19"/>
                        </a:lnTo>
                        <a:lnTo>
                          <a:pt x="372" y="35"/>
                        </a:lnTo>
                        <a:lnTo>
                          <a:pt x="376" y="54"/>
                        </a:lnTo>
                        <a:lnTo>
                          <a:pt x="383" y="72"/>
                        </a:lnTo>
                        <a:lnTo>
                          <a:pt x="394" y="91"/>
                        </a:lnTo>
                        <a:lnTo>
                          <a:pt x="414" y="106"/>
                        </a:lnTo>
                        <a:lnTo>
                          <a:pt x="442" y="1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1804" name="Group 1193"/>
            <p:cNvGrpSpPr>
              <a:grpSpLocks/>
            </p:cNvGrpSpPr>
            <p:nvPr/>
          </p:nvGrpSpPr>
          <p:grpSpPr bwMode="auto">
            <a:xfrm rot="19024848" flipV="1">
              <a:off x="3923" y="1932"/>
              <a:ext cx="541" cy="608"/>
              <a:chOff x="3491" y="1693"/>
              <a:chExt cx="541" cy="608"/>
            </a:xfrm>
          </p:grpSpPr>
          <p:sp>
            <p:nvSpPr>
              <p:cNvPr id="31845" name="Freeform 1194"/>
              <p:cNvSpPr>
                <a:spLocks/>
              </p:cNvSpPr>
              <p:nvPr/>
            </p:nvSpPr>
            <p:spPr bwMode="auto">
              <a:xfrm>
                <a:off x="3809" y="1695"/>
                <a:ext cx="79" cy="206"/>
              </a:xfrm>
              <a:custGeom>
                <a:avLst/>
                <a:gdLst>
                  <a:gd name="T0" fmla="*/ 1 w 79"/>
                  <a:gd name="T1" fmla="*/ 197 h 206"/>
                  <a:gd name="T2" fmla="*/ 49 w 79"/>
                  <a:gd name="T3" fmla="*/ 73 h 206"/>
                  <a:gd name="T4" fmla="*/ 29 w 79"/>
                  <a:gd name="T5" fmla="*/ 57 h 206"/>
                  <a:gd name="T6" fmla="*/ 31 w 79"/>
                  <a:gd name="T7" fmla="*/ 33 h 206"/>
                  <a:gd name="T8" fmla="*/ 73 w 79"/>
                  <a:gd name="T9" fmla="*/ 9 h 206"/>
                  <a:gd name="T10" fmla="*/ 65 w 79"/>
                  <a:gd name="T11" fmla="*/ 85 h 206"/>
                  <a:gd name="T12" fmla="*/ 53 w 79"/>
                  <a:gd name="T13" fmla="*/ 125 h 206"/>
                  <a:gd name="T14" fmla="*/ 1 w 79"/>
                  <a:gd name="T15" fmla="*/ 197 h 2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9"/>
                  <a:gd name="T25" fmla="*/ 0 h 206"/>
                  <a:gd name="T26" fmla="*/ 79 w 79"/>
                  <a:gd name="T27" fmla="*/ 206 h 20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9" h="206">
                    <a:moveTo>
                      <a:pt x="1" y="197"/>
                    </a:moveTo>
                    <a:cubicBezTo>
                      <a:pt x="0" y="188"/>
                      <a:pt x="44" y="96"/>
                      <a:pt x="49" y="73"/>
                    </a:cubicBezTo>
                    <a:cubicBezTo>
                      <a:pt x="54" y="50"/>
                      <a:pt x="32" y="64"/>
                      <a:pt x="29" y="57"/>
                    </a:cubicBezTo>
                    <a:cubicBezTo>
                      <a:pt x="26" y="50"/>
                      <a:pt x="24" y="41"/>
                      <a:pt x="31" y="33"/>
                    </a:cubicBezTo>
                    <a:cubicBezTo>
                      <a:pt x="38" y="25"/>
                      <a:pt x="67" y="0"/>
                      <a:pt x="73" y="9"/>
                    </a:cubicBezTo>
                    <a:cubicBezTo>
                      <a:pt x="79" y="18"/>
                      <a:pt x="68" y="66"/>
                      <a:pt x="65" y="85"/>
                    </a:cubicBezTo>
                    <a:cubicBezTo>
                      <a:pt x="62" y="104"/>
                      <a:pt x="64" y="106"/>
                      <a:pt x="53" y="125"/>
                    </a:cubicBezTo>
                    <a:cubicBezTo>
                      <a:pt x="42" y="144"/>
                      <a:pt x="2" y="206"/>
                      <a:pt x="1" y="197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46" name="Freeform 1195"/>
              <p:cNvSpPr>
                <a:spLocks/>
              </p:cNvSpPr>
              <p:nvPr/>
            </p:nvSpPr>
            <p:spPr bwMode="auto">
              <a:xfrm>
                <a:off x="3512" y="1806"/>
                <a:ext cx="508" cy="447"/>
              </a:xfrm>
              <a:custGeom>
                <a:avLst/>
                <a:gdLst>
                  <a:gd name="T0" fmla="*/ 328 w 508"/>
                  <a:gd name="T1" fmla="*/ 66 h 447"/>
                  <a:gd name="T2" fmla="*/ 280 w 508"/>
                  <a:gd name="T3" fmla="*/ 66 h 447"/>
                  <a:gd name="T4" fmla="*/ 234 w 508"/>
                  <a:gd name="T5" fmla="*/ 2 h 447"/>
                  <a:gd name="T6" fmla="*/ 198 w 508"/>
                  <a:gd name="T7" fmla="*/ 78 h 447"/>
                  <a:gd name="T8" fmla="*/ 138 w 508"/>
                  <a:gd name="T9" fmla="*/ 82 h 447"/>
                  <a:gd name="T10" fmla="*/ 94 w 508"/>
                  <a:gd name="T11" fmla="*/ 46 h 447"/>
                  <a:gd name="T12" fmla="*/ 82 w 508"/>
                  <a:gd name="T13" fmla="*/ 30 h 447"/>
                  <a:gd name="T14" fmla="*/ 62 w 508"/>
                  <a:gd name="T15" fmla="*/ 78 h 447"/>
                  <a:gd name="T16" fmla="*/ 14 w 508"/>
                  <a:gd name="T17" fmla="*/ 126 h 447"/>
                  <a:gd name="T18" fmla="*/ 6 w 508"/>
                  <a:gd name="T19" fmla="*/ 130 h 447"/>
                  <a:gd name="T20" fmla="*/ 50 w 508"/>
                  <a:gd name="T21" fmla="*/ 182 h 447"/>
                  <a:gd name="T22" fmla="*/ 82 w 508"/>
                  <a:gd name="T23" fmla="*/ 238 h 447"/>
                  <a:gd name="T24" fmla="*/ 136 w 508"/>
                  <a:gd name="T25" fmla="*/ 210 h 447"/>
                  <a:gd name="T26" fmla="*/ 158 w 508"/>
                  <a:gd name="T27" fmla="*/ 282 h 447"/>
                  <a:gd name="T28" fmla="*/ 118 w 508"/>
                  <a:gd name="T29" fmla="*/ 366 h 447"/>
                  <a:gd name="T30" fmla="*/ 158 w 508"/>
                  <a:gd name="T31" fmla="*/ 390 h 447"/>
                  <a:gd name="T32" fmla="*/ 178 w 508"/>
                  <a:gd name="T33" fmla="*/ 442 h 447"/>
                  <a:gd name="T34" fmla="*/ 210 w 508"/>
                  <a:gd name="T35" fmla="*/ 422 h 447"/>
                  <a:gd name="T36" fmla="*/ 254 w 508"/>
                  <a:gd name="T37" fmla="*/ 426 h 447"/>
                  <a:gd name="T38" fmla="*/ 270 w 508"/>
                  <a:gd name="T39" fmla="*/ 378 h 447"/>
                  <a:gd name="T40" fmla="*/ 328 w 508"/>
                  <a:gd name="T41" fmla="*/ 306 h 447"/>
                  <a:gd name="T42" fmla="*/ 378 w 508"/>
                  <a:gd name="T43" fmla="*/ 374 h 447"/>
                  <a:gd name="T44" fmla="*/ 426 w 508"/>
                  <a:gd name="T45" fmla="*/ 354 h 447"/>
                  <a:gd name="T46" fmla="*/ 486 w 508"/>
                  <a:gd name="T47" fmla="*/ 362 h 447"/>
                  <a:gd name="T48" fmla="*/ 486 w 508"/>
                  <a:gd name="T49" fmla="*/ 314 h 447"/>
                  <a:gd name="T50" fmla="*/ 498 w 508"/>
                  <a:gd name="T51" fmla="*/ 254 h 447"/>
                  <a:gd name="T52" fmla="*/ 426 w 508"/>
                  <a:gd name="T53" fmla="*/ 218 h 447"/>
                  <a:gd name="T54" fmla="*/ 414 w 508"/>
                  <a:gd name="T55" fmla="*/ 154 h 447"/>
                  <a:gd name="T56" fmla="*/ 438 w 508"/>
                  <a:gd name="T57" fmla="*/ 106 h 447"/>
                  <a:gd name="T58" fmla="*/ 370 w 508"/>
                  <a:gd name="T59" fmla="*/ 98 h 447"/>
                  <a:gd name="T60" fmla="*/ 328 w 508"/>
                  <a:gd name="T61" fmla="*/ 66 h 44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08"/>
                  <a:gd name="T94" fmla="*/ 0 h 447"/>
                  <a:gd name="T95" fmla="*/ 508 w 508"/>
                  <a:gd name="T96" fmla="*/ 447 h 44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08" h="447">
                    <a:moveTo>
                      <a:pt x="328" y="66"/>
                    </a:moveTo>
                    <a:cubicBezTo>
                      <a:pt x="312" y="64"/>
                      <a:pt x="296" y="77"/>
                      <a:pt x="280" y="66"/>
                    </a:cubicBezTo>
                    <a:cubicBezTo>
                      <a:pt x="264" y="55"/>
                      <a:pt x="248" y="0"/>
                      <a:pt x="234" y="2"/>
                    </a:cubicBezTo>
                    <a:cubicBezTo>
                      <a:pt x="220" y="4"/>
                      <a:pt x="214" y="65"/>
                      <a:pt x="198" y="78"/>
                    </a:cubicBezTo>
                    <a:cubicBezTo>
                      <a:pt x="182" y="91"/>
                      <a:pt x="155" y="87"/>
                      <a:pt x="138" y="82"/>
                    </a:cubicBezTo>
                    <a:cubicBezTo>
                      <a:pt x="121" y="77"/>
                      <a:pt x="103" y="55"/>
                      <a:pt x="94" y="46"/>
                    </a:cubicBezTo>
                    <a:cubicBezTo>
                      <a:pt x="85" y="37"/>
                      <a:pt x="87" y="25"/>
                      <a:pt x="82" y="30"/>
                    </a:cubicBezTo>
                    <a:cubicBezTo>
                      <a:pt x="77" y="35"/>
                      <a:pt x="73" y="62"/>
                      <a:pt x="62" y="78"/>
                    </a:cubicBezTo>
                    <a:cubicBezTo>
                      <a:pt x="51" y="94"/>
                      <a:pt x="23" y="117"/>
                      <a:pt x="14" y="126"/>
                    </a:cubicBezTo>
                    <a:cubicBezTo>
                      <a:pt x="5" y="135"/>
                      <a:pt x="0" y="121"/>
                      <a:pt x="6" y="130"/>
                    </a:cubicBezTo>
                    <a:cubicBezTo>
                      <a:pt x="12" y="139"/>
                      <a:pt x="37" y="164"/>
                      <a:pt x="50" y="182"/>
                    </a:cubicBezTo>
                    <a:cubicBezTo>
                      <a:pt x="63" y="200"/>
                      <a:pt x="68" y="233"/>
                      <a:pt x="82" y="238"/>
                    </a:cubicBezTo>
                    <a:cubicBezTo>
                      <a:pt x="96" y="243"/>
                      <a:pt x="123" y="203"/>
                      <a:pt x="136" y="210"/>
                    </a:cubicBezTo>
                    <a:cubicBezTo>
                      <a:pt x="149" y="217"/>
                      <a:pt x="161" y="256"/>
                      <a:pt x="158" y="282"/>
                    </a:cubicBezTo>
                    <a:cubicBezTo>
                      <a:pt x="155" y="308"/>
                      <a:pt x="118" y="348"/>
                      <a:pt x="118" y="366"/>
                    </a:cubicBezTo>
                    <a:cubicBezTo>
                      <a:pt x="118" y="384"/>
                      <a:pt x="148" y="377"/>
                      <a:pt x="158" y="390"/>
                    </a:cubicBezTo>
                    <a:cubicBezTo>
                      <a:pt x="168" y="403"/>
                      <a:pt x="169" y="437"/>
                      <a:pt x="178" y="442"/>
                    </a:cubicBezTo>
                    <a:cubicBezTo>
                      <a:pt x="187" y="447"/>
                      <a:pt x="197" y="425"/>
                      <a:pt x="210" y="422"/>
                    </a:cubicBezTo>
                    <a:cubicBezTo>
                      <a:pt x="223" y="419"/>
                      <a:pt x="244" y="433"/>
                      <a:pt x="254" y="426"/>
                    </a:cubicBezTo>
                    <a:cubicBezTo>
                      <a:pt x="264" y="419"/>
                      <a:pt x="258" y="398"/>
                      <a:pt x="270" y="378"/>
                    </a:cubicBezTo>
                    <a:cubicBezTo>
                      <a:pt x="282" y="358"/>
                      <a:pt x="310" y="307"/>
                      <a:pt x="328" y="306"/>
                    </a:cubicBezTo>
                    <a:cubicBezTo>
                      <a:pt x="346" y="305"/>
                      <a:pt x="362" y="366"/>
                      <a:pt x="378" y="374"/>
                    </a:cubicBezTo>
                    <a:cubicBezTo>
                      <a:pt x="394" y="382"/>
                      <a:pt x="408" y="356"/>
                      <a:pt x="426" y="354"/>
                    </a:cubicBezTo>
                    <a:cubicBezTo>
                      <a:pt x="444" y="352"/>
                      <a:pt x="476" y="369"/>
                      <a:pt x="486" y="362"/>
                    </a:cubicBezTo>
                    <a:cubicBezTo>
                      <a:pt x="496" y="355"/>
                      <a:pt x="484" y="332"/>
                      <a:pt x="486" y="314"/>
                    </a:cubicBezTo>
                    <a:cubicBezTo>
                      <a:pt x="488" y="296"/>
                      <a:pt x="508" y="270"/>
                      <a:pt x="498" y="254"/>
                    </a:cubicBezTo>
                    <a:cubicBezTo>
                      <a:pt x="488" y="238"/>
                      <a:pt x="440" y="235"/>
                      <a:pt x="426" y="218"/>
                    </a:cubicBezTo>
                    <a:cubicBezTo>
                      <a:pt x="412" y="201"/>
                      <a:pt x="412" y="173"/>
                      <a:pt x="414" y="154"/>
                    </a:cubicBezTo>
                    <a:cubicBezTo>
                      <a:pt x="416" y="135"/>
                      <a:pt x="445" y="115"/>
                      <a:pt x="438" y="106"/>
                    </a:cubicBezTo>
                    <a:cubicBezTo>
                      <a:pt x="431" y="97"/>
                      <a:pt x="388" y="105"/>
                      <a:pt x="370" y="98"/>
                    </a:cubicBezTo>
                    <a:cubicBezTo>
                      <a:pt x="352" y="91"/>
                      <a:pt x="337" y="73"/>
                      <a:pt x="328" y="66"/>
                    </a:cubicBezTo>
                    <a:close/>
                  </a:path>
                </a:pathLst>
              </a:cu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1847" name="Group 1196"/>
              <p:cNvGrpSpPr>
                <a:grpSpLocks/>
              </p:cNvGrpSpPr>
              <p:nvPr/>
            </p:nvGrpSpPr>
            <p:grpSpPr bwMode="auto">
              <a:xfrm>
                <a:off x="3491" y="1693"/>
                <a:ext cx="541" cy="608"/>
                <a:chOff x="2773" y="1693"/>
                <a:chExt cx="541" cy="608"/>
              </a:xfrm>
            </p:grpSpPr>
            <p:sp>
              <p:nvSpPr>
                <p:cNvPr id="31848" name="Freeform 1197"/>
                <p:cNvSpPr>
                  <a:spLocks/>
                </p:cNvSpPr>
                <p:nvPr/>
              </p:nvSpPr>
              <p:spPr bwMode="auto">
                <a:xfrm>
                  <a:off x="2773" y="1755"/>
                  <a:ext cx="541" cy="546"/>
                </a:xfrm>
                <a:custGeom>
                  <a:avLst/>
                  <a:gdLst>
                    <a:gd name="T0" fmla="*/ 12 w 1080"/>
                    <a:gd name="T1" fmla="*/ 1 h 1092"/>
                    <a:gd name="T2" fmla="*/ 11 w 1080"/>
                    <a:gd name="T3" fmla="*/ 3 h 1092"/>
                    <a:gd name="T4" fmla="*/ 9 w 1080"/>
                    <a:gd name="T5" fmla="*/ 3 h 1092"/>
                    <a:gd name="T6" fmla="*/ 8 w 1080"/>
                    <a:gd name="T7" fmla="*/ 2 h 1092"/>
                    <a:gd name="T8" fmla="*/ 7 w 1080"/>
                    <a:gd name="T9" fmla="*/ 4 h 1092"/>
                    <a:gd name="T10" fmla="*/ 5 w 1080"/>
                    <a:gd name="T11" fmla="*/ 4 h 1092"/>
                    <a:gd name="T12" fmla="*/ 4 w 1080"/>
                    <a:gd name="T13" fmla="*/ 3 h 1092"/>
                    <a:gd name="T14" fmla="*/ 2 w 1080"/>
                    <a:gd name="T15" fmla="*/ 5 h 1092"/>
                    <a:gd name="T16" fmla="*/ 2 w 1080"/>
                    <a:gd name="T17" fmla="*/ 6 h 1092"/>
                    <a:gd name="T18" fmla="*/ 4 w 1080"/>
                    <a:gd name="T19" fmla="*/ 9 h 1092"/>
                    <a:gd name="T20" fmla="*/ 6 w 1080"/>
                    <a:gd name="T21" fmla="*/ 9 h 1092"/>
                    <a:gd name="T22" fmla="*/ 6 w 1080"/>
                    <a:gd name="T23" fmla="*/ 10 h 1092"/>
                    <a:gd name="T24" fmla="*/ 5 w 1080"/>
                    <a:gd name="T25" fmla="*/ 12 h 1092"/>
                    <a:gd name="T26" fmla="*/ 6 w 1080"/>
                    <a:gd name="T27" fmla="*/ 14 h 1092"/>
                    <a:gd name="T28" fmla="*/ 7 w 1080"/>
                    <a:gd name="T29" fmla="*/ 15 h 1092"/>
                    <a:gd name="T30" fmla="*/ 9 w 1080"/>
                    <a:gd name="T31" fmla="*/ 14 h 1092"/>
                    <a:gd name="T32" fmla="*/ 10 w 1080"/>
                    <a:gd name="T33" fmla="*/ 12 h 1092"/>
                    <a:gd name="T34" fmla="*/ 11 w 1080"/>
                    <a:gd name="T35" fmla="*/ 11 h 1092"/>
                    <a:gd name="T36" fmla="*/ 13 w 1080"/>
                    <a:gd name="T37" fmla="*/ 12 h 1092"/>
                    <a:gd name="T38" fmla="*/ 13 w 1080"/>
                    <a:gd name="T39" fmla="*/ 13 h 1092"/>
                    <a:gd name="T40" fmla="*/ 15 w 1080"/>
                    <a:gd name="T41" fmla="*/ 12 h 1092"/>
                    <a:gd name="T42" fmla="*/ 16 w 1080"/>
                    <a:gd name="T43" fmla="*/ 12 h 1092"/>
                    <a:gd name="T44" fmla="*/ 16 w 1080"/>
                    <a:gd name="T45" fmla="*/ 11 h 1092"/>
                    <a:gd name="T46" fmla="*/ 16 w 1080"/>
                    <a:gd name="T47" fmla="*/ 9 h 1092"/>
                    <a:gd name="T48" fmla="*/ 15 w 1080"/>
                    <a:gd name="T49" fmla="*/ 9 h 1092"/>
                    <a:gd name="T50" fmla="*/ 14 w 1080"/>
                    <a:gd name="T51" fmla="*/ 7 h 1092"/>
                    <a:gd name="T52" fmla="*/ 15 w 1080"/>
                    <a:gd name="T53" fmla="*/ 4 h 1092"/>
                    <a:gd name="T54" fmla="*/ 13 w 1080"/>
                    <a:gd name="T55" fmla="*/ 4 h 1092"/>
                    <a:gd name="T56" fmla="*/ 12 w 1080"/>
                    <a:gd name="T57" fmla="*/ 4 h 1092"/>
                    <a:gd name="T58" fmla="*/ 13 w 1080"/>
                    <a:gd name="T59" fmla="*/ 4 h 1092"/>
                    <a:gd name="T60" fmla="*/ 15 w 1080"/>
                    <a:gd name="T61" fmla="*/ 4 h 1092"/>
                    <a:gd name="T62" fmla="*/ 16 w 1080"/>
                    <a:gd name="T63" fmla="*/ 4 h 1092"/>
                    <a:gd name="T64" fmla="*/ 14 w 1080"/>
                    <a:gd name="T65" fmla="*/ 7 h 1092"/>
                    <a:gd name="T66" fmla="*/ 16 w 1080"/>
                    <a:gd name="T67" fmla="*/ 9 h 1092"/>
                    <a:gd name="T68" fmla="*/ 17 w 1080"/>
                    <a:gd name="T69" fmla="*/ 11 h 1092"/>
                    <a:gd name="T70" fmla="*/ 16 w 1080"/>
                    <a:gd name="T71" fmla="*/ 13 h 1092"/>
                    <a:gd name="T72" fmla="*/ 14 w 1080"/>
                    <a:gd name="T73" fmla="*/ 13 h 1092"/>
                    <a:gd name="T74" fmla="*/ 13 w 1080"/>
                    <a:gd name="T75" fmla="*/ 14 h 1092"/>
                    <a:gd name="T76" fmla="*/ 12 w 1080"/>
                    <a:gd name="T77" fmla="*/ 12 h 1092"/>
                    <a:gd name="T78" fmla="*/ 10 w 1080"/>
                    <a:gd name="T79" fmla="*/ 15 h 1092"/>
                    <a:gd name="T80" fmla="*/ 8 w 1080"/>
                    <a:gd name="T81" fmla="*/ 15 h 1092"/>
                    <a:gd name="T82" fmla="*/ 6 w 1080"/>
                    <a:gd name="T83" fmla="*/ 17 h 1092"/>
                    <a:gd name="T84" fmla="*/ 5 w 1080"/>
                    <a:gd name="T85" fmla="*/ 14 h 1092"/>
                    <a:gd name="T86" fmla="*/ 5 w 1080"/>
                    <a:gd name="T87" fmla="*/ 12 h 1092"/>
                    <a:gd name="T88" fmla="*/ 5 w 1080"/>
                    <a:gd name="T89" fmla="*/ 9 h 1092"/>
                    <a:gd name="T90" fmla="*/ 3 w 1080"/>
                    <a:gd name="T91" fmla="*/ 9 h 1092"/>
                    <a:gd name="T92" fmla="*/ 1 w 1080"/>
                    <a:gd name="T93" fmla="*/ 6 h 1092"/>
                    <a:gd name="T94" fmla="*/ 2 w 1080"/>
                    <a:gd name="T95" fmla="*/ 5 h 1092"/>
                    <a:gd name="T96" fmla="*/ 3 w 1080"/>
                    <a:gd name="T97" fmla="*/ 3 h 1092"/>
                    <a:gd name="T98" fmla="*/ 5 w 1080"/>
                    <a:gd name="T99" fmla="*/ 3 h 1092"/>
                    <a:gd name="T100" fmla="*/ 7 w 1080"/>
                    <a:gd name="T101" fmla="*/ 3 h 1092"/>
                    <a:gd name="T102" fmla="*/ 8 w 1080"/>
                    <a:gd name="T103" fmla="*/ 1 h 1092"/>
                    <a:gd name="T104" fmla="*/ 9 w 1080"/>
                    <a:gd name="T105" fmla="*/ 1 h 1092"/>
                    <a:gd name="T106" fmla="*/ 10 w 1080"/>
                    <a:gd name="T107" fmla="*/ 3 h 1092"/>
                    <a:gd name="T108" fmla="*/ 11 w 1080"/>
                    <a:gd name="T109" fmla="*/ 2 h 1092"/>
                    <a:gd name="T110" fmla="*/ 12 w 1080"/>
                    <a:gd name="T111" fmla="*/ 1 h 109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080"/>
                    <a:gd name="T169" fmla="*/ 0 h 1092"/>
                    <a:gd name="T170" fmla="*/ 1080 w 1080"/>
                    <a:gd name="T171" fmla="*/ 1092 h 1092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080" h="1092">
                      <a:moveTo>
                        <a:pt x="741" y="6"/>
                      </a:moveTo>
                      <a:lnTo>
                        <a:pt x="738" y="24"/>
                      </a:lnTo>
                      <a:lnTo>
                        <a:pt x="735" y="45"/>
                      </a:lnTo>
                      <a:lnTo>
                        <a:pt x="731" y="66"/>
                      </a:lnTo>
                      <a:lnTo>
                        <a:pt x="727" y="87"/>
                      </a:lnTo>
                      <a:lnTo>
                        <a:pt x="722" y="107"/>
                      </a:lnTo>
                      <a:lnTo>
                        <a:pt x="717" y="126"/>
                      </a:lnTo>
                      <a:lnTo>
                        <a:pt x="712" y="142"/>
                      </a:lnTo>
                      <a:lnTo>
                        <a:pt x="706" y="154"/>
                      </a:lnTo>
                      <a:lnTo>
                        <a:pt x="698" y="171"/>
                      </a:lnTo>
                      <a:lnTo>
                        <a:pt x="690" y="189"/>
                      </a:lnTo>
                      <a:lnTo>
                        <a:pt x="679" y="207"/>
                      </a:lnTo>
                      <a:lnTo>
                        <a:pt x="669" y="225"/>
                      </a:lnTo>
                      <a:lnTo>
                        <a:pt x="656" y="239"/>
                      </a:lnTo>
                      <a:lnTo>
                        <a:pt x="644" y="249"/>
                      </a:lnTo>
                      <a:lnTo>
                        <a:pt x="630" y="254"/>
                      </a:lnTo>
                      <a:lnTo>
                        <a:pt x="615" y="251"/>
                      </a:lnTo>
                      <a:lnTo>
                        <a:pt x="597" y="241"/>
                      </a:lnTo>
                      <a:lnTo>
                        <a:pt x="582" y="227"/>
                      </a:lnTo>
                      <a:lnTo>
                        <a:pt x="568" y="211"/>
                      </a:lnTo>
                      <a:lnTo>
                        <a:pt x="556" y="194"/>
                      </a:lnTo>
                      <a:lnTo>
                        <a:pt x="546" y="174"/>
                      </a:lnTo>
                      <a:lnTo>
                        <a:pt x="534" y="156"/>
                      </a:lnTo>
                      <a:lnTo>
                        <a:pt x="524" y="136"/>
                      </a:lnTo>
                      <a:lnTo>
                        <a:pt x="512" y="118"/>
                      </a:lnTo>
                      <a:lnTo>
                        <a:pt x="509" y="130"/>
                      </a:lnTo>
                      <a:lnTo>
                        <a:pt x="502" y="148"/>
                      </a:lnTo>
                      <a:lnTo>
                        <a:pt x="493" y="169"/>
                      </a:lnTo>
                      <a:lnTo>
                        <a:pt x="483" y="194"/>
                      </a:lnTo>
                      <a:lnTo>
                        <a:pt x="471" y="217"/>
                      </a:lnTo>
                      <a:lnTo>
                        <a:pt x="459" y="237"/>
                      </a:lnTo>
                      <a:lnTo>
                        <a:pt x="448" y="254"/>
                      </a:lnTo>
                      <a:lnTo>
                        <a:pt x="438" y="264"/>
                      </a:lnTo>
                      <a:lnTo>
                        <a:pt x="423" y="272"/>
                      </a:lnTo>
                      <a:lnTo>
                        <a:pt x="408" y="279"/>
                      </a:lnTo>
                      <a:lnTo>
                        <a:pt x="393" y="283"/>
                      </a:lnTo>
                      <a:lnTo>
                        <a:pt x="378" y="287"/>
                      </a:lnTo>
                      <a:lnTo>
                        <a:pt x="363" y="288"/>
                      </a:lnTo>
                      <a:lnTo>
                        <a:pt x="348" y="288"/>
                      </a:lnTo>
                      <a:lnTo>
                        <a:pt x="334" y="287"/>
                      </a:lnTo>
                      <a:lnTo>
                        <a:pt x="320" y="283"/>
                      </a:lnTo>
                      <a:lnTo>
                        <a:pt x="305" y="278"/>
                      </a:lnTo>
                      <a:lnTo>
                        <a:pt x="291" y="272"/>
                      </a:lnTo>
                      <a:lnTo>
                        <a:pt x="278" y="264"/>
                      </a:lnTo>
                      <a:lnTo>
                        <a:pt x="264" y="255"/>
                      </a:lnTo>
                      <a:lnTo>
                        <a:pt x="250" y="243"/>
                      </a:lnTo>
                      <a:lnTo>
                        <a:pt x="236" y="232"/>
                      </a:lnTo>
                      <a:lnTo>
                        <a:pt x="223" y="218"/>
                      </a:lnTo>
                      <a:lnTo>
                        <a:pt x="210" y="203"/>
                      </a:lnTo>
                      <a:lnTo>
                        <a:pt x="200" y="221"/>
                      </a:lnTo>
                      <a:lnTo>
                        <a:pt x="187" y="243"/>
                      </a:lnTo>
                      <a:lnTo>
                        <a:pt x="170" y="265"/>
                      </a:lnTo>
                      <a:lnTo>
                        <a:pt x="153" y="288"/>
                      </a:lnTo>
                      <a:lnTo>
                        <a:pt x="136" y="308"/>
                      </a:lnTo>
                      <a:lnTo>
                        <a:pt x="122" y="325"/>
                      </a:lnTo>
                      <a:lnTo>
                        <a:pt x="112" y="335"/>
                      </a:lnTo>
                      <a:lnTo>
                        <a:pt x="108" y="340"/>
                      </a:lnTo>
                      <a:lnTo>
                        <a:pt x="100" y="348"/>
                      </a:lnTo>
                      <a:lnTo>
                        <a:pt x="91" y="357"/>
                      </a:lnTo>
                      <a:lnTo>
                        <a:pt x="83" y="365"/>
                      </a:lnTo>
                      <a:lnTo>
                        <a:pt x="78" y="370"/>
                      </a:lnTo>
                      <a:lnTo>
                        <a:pt x="101" y="388"/>
                      </a:lnTo>
                      <a:lnTo>
                        <a:pt x="123" y="408"/>
                      </a:lnTo>
                      <a:lnTo>
                        <a:pt x="144" y="431"/>
                      </a:lnTo>
                      <a:lnTo>
                        <a:pt x="162" y="456"/>
                      </a:lnTo>
                      <a:lnTo>
                        <a:pt x="178" y="484"/>
                      </a:lnTo>
                      <a:lnTo>
                        <a:pt x="191" y="513"/>
                      </a:lnTo>
                      <a:lnTo>
                        <a:pt x="200" y="544"/>
                      </a:lnTo>
                      <a:lnTo>
                        <a:pt x="206" y="577"/>
                      </a:lnTo>
                      <a:lnTo>
                        <a:pt x="220" y="559"/>
                      </a:lnTo>
                      <a:lnTo>
                        <a:pt x="235" y="543"/>
                      </a:lnTo>
                      <a:lnTo>
                        <a:pt x="251" y="528"/>
                      </a:lnTo>
                      <a:lnTo>
                        <a:pt x="268" y="517"/>
                      </a:lnTo>
                      <a:lnTo>
                        <a:pt x="286" y="512"/>
                      </a:lnTo>
                      <a:lnTo>
                        <a:pt x="303" y="509"/>
                      </a:lnTo>
                      <a:lnTo>
                        <a:pt x="320" y="514"/>
                      </a:lnTo>
                      <a:lnTo>
                        <a:pt x="337" y="525"/>
                      </a:lnTo>
                      <a:lnTo>
                        <a:pt x="349" y="538"/>
                      </a:lnTo>
                      <a:lnTo>
                        <a:pt x="359" y="552"/>
                      </a:lnTo>
                      <a:lnTo>
                        <a:pt x="367" y="568"/>
                      </a:lnTo>
                      <a:lnTo>
                        <a:pt x="374" y="585"/>
                      </a:lnTo>
                      <a:lnTo>
                        <a:pt x="379" y="604"/>
                      </a:lnTo>
                      <a:lnTo>
                        <a:pt x="380" y="622"/>
                      </a:lnTo>
                      <a:lnTo>
                        <a:pt x="380" y="642"/>
                      </a:lnTo>
                      <a:lnTo>
                        <a:pt x="378" y="662"/>
                      </a:lnTo>
                      <a:lnTo>
                        <a:pt x="372" y="684"/>
                      </a:lnTo>
                      <a:lnTo>
                        <a:pt x="363" y="710"/>
                      </a:lnTo>
                      <a:lnTo>
                        <a:pt x="350" y="736"/>
                      </a:lnTo>
                      <a:lnTo>
                        <a:pt x="337" y="763"/>
                      </a:lnTo>
                      <a:lnTo>
                        <a:pt x="324" y="786"/>
                      </a:lnTo>
                      <a:lnTo>
                        <a:pt x="313" y="806"/>
                      </a:lnTo>
                      <a:lnTo>
                        <a:pt x="304" y="820"/>
                      </a:lnTo>
                      <a:lnTo>
                        <a:pt x="301" y="826"/>
                      </a:lnTo>
                      <a:lnTo>
                        <a:pt x="318" y="837"/>
                      </a:lnTo>
                      <a:lnTo>
                        <a:pt x="333" y="852"/>
                      </a:lnTo>
                      <a:lnTo>
                        <a:pt x="347" y="871"/>
                      </a:lnTo>
                      <a:lnTo>
                        <a:pt x="359" y="890"/>
                      </a:lnTo>
                      <a:lnTo>
                        <a:pt x="368" y="911"/>
                      </a:lnTo>
                      <a:lnTo>
                        <a:pt x="377" y="934"/>
                      </a:lnTo>
                      <a:lnTo>
                        <a:pt x="382" y="957"/>
                      </a:lnTo>
                      <a:lnTo>
                        <a:pt x="385" y="981"/>
                      </a:lnTo>
                      <a:lnTo>
                        <a:pt x="385" y="980"/>
                      </a:lnTo>
                      <a:lnTo>
                        <a:pt x="386" y="980"/>
                      </a:lnTo>
                      <a:lnTo>
                        <a:pt x="404" y="966"/>
                      </a:lnTo>
                      <a:lnTo>
                        <a:pt x="424" y="954"/>
                      </a:lnTo>
                      <a:lnTo>
                        <a:pt x="445" y="946"/>
                      </a:lnTo>
                      <a:lnTo>
                        <a:pt x="466" y="939"/>
                      </a:lnTo>
                      <a:lnTo>
                        <a:pt x="488" y="937"/>
                      </a:lnTo>
                      <a:lnTo>
                        <a:pt x="510" y="937"/>
                      </a:lnTo>
                      <a:lnTo>
                        <a:pt x="531" y="940"/>
                      </a:lnTo>
                      <a:lnTo>
                        <a:pt x="550" y="947"/>
                      </a:lnTo>
                      <a:lnTo>
                        <a:pt x="553" y="939"/>
                      </a:lnTo>
                      <a:lnTo>
                        <a:pt x="556" y="923"/>
                      </a:lnTo>
                      <a:lnTo>
                        <a:pt x="563" y="901"/>
                      </a:lnTo>
                      <a:lnTo>
                        <a:pt x="571" y="874"/>
                      </a:lnTo>
                      <a:lnTo>
                        <a:pt x="580" y="846"/>
                      </a:lnTo>
                      <a:lnTo>
                        <a:pt x="592" y="819"/>
                      </a:lnTo>
                      <a:lnTo>
                        <a:pt x="602" y="794"/>
                      </a:lnTo>
                      <a:lnTo>
                        <a:pt x="614" y="775"/>
                      </a:lnTo>
                      <a:lnTo>
                        <a:pt x="625" y="760"/>
                      </a:lnTo>
                      <a:lnTo>
                        <a:pt x="639" y="748"/>
                      </a:lnTo>
                      <a:lnTo>
                        <a:pt x="654" y="737"/>
                      </a:lnTo>
                      <a:lnTo>
                        <a:pt x="669" y="729"/>
                      </a:lnTo>
                      <a:lnTo>
                        <a:pt x="685" y="723"/>
                      </a:lnTo>
                      <a:lnTo>
                        <a:pt x="703" y="720"/>
                      </a:lnTo>
                      <a:lnTo>
                        <a:pt x="719" y="719"/>
                      </a:lnTo>
                      <a:lnTo>
                        <a:pt x="735" y="721"/>
                      </a:lnTo>
                      <a:lnTo>
                        <a:pt x="753" y="728"/>
                      </a:lnTo>
                      <a:lnTo>
                        <a:pt x="767" y="740"/>
                      </a:lnTo>
                      <a:lnTo>
                        <a:pt x="777" y="755"/>
                      </a:lnTo>
                      <a:lnTo>
                        <a:pt x="784" y="773"/>
                      </a:lnTo>
                      <a:lnTo>
                        <a:pt x="788" y="794"/>
                      </a:lnTo>
                      <a:lnTo>
                        <a:pt x="789" y="817"/>
                      </a:lnTo>
                      <a:lnTo>
                        <a:pt x="788" y="840"/>
                      </a:lnTo>
                      <a:lnTo>
                        <a:pt x="784" y="863"/>
                      </a:lnTo>
                      <a:lnTo>
                        <a:pt x="797" y="854"/>
                      </a:lnTo>
                      <a:lnTo>
                        <a:pt x="808" y="844"/>
                      </a:lnTo>
                      <a:lnTo>
                        <a:pt x="821" y="837"/>
                      </a:lnTo>
                      <a:lnTo>
                        <a:pt x="833" y="831"/>
                      </a:lnTo>
                      <a:lnTo>
                        <a:pt x="844" y="825"/>
                      </a:lnTo>
                      <a:lnTo>
                        <a:pt x="856" y="819"/>
                      </a:lnTo>
                      <a:lnTo>
                        <a:pt x="867" y="816"/>
                      </a:lnTo>
                      <a:lnTo>
                        <a:pt x="880" y="813"/>
                      </a:lnTo>
                      <a:lnTo>
                        <a:pt x="893" y="812"/>
                      </a:lnTo>
                      <a:lnTo>
                        <a:pt x="906" y="811"/>
                      </a:lnTo>
                      <a:lnTo>
                        <a:pt x="921" y="812"/>
                      </a:lnTo>
                      <a:lnTo>
                        <a:pt x="936" y="814"/>
                      </a:lnTo>
                      <a:lnTo>
                        <a:pt x="952" y="818"/>
                      </a:lnTo>
                      <a:lnTo>
                        <a:pt x="971" y="823"/>
                      </a:lnTo>
                      <a:lnTo>
                        <a:pt x="989" y="828"/>
                      </a:lnTo>
                      <a:lnTo>
                        <a:pt x="1010" y="835"/>
                      </a:lnTo>
                      <a:lnTo>
                        <a:pt x="1008" y="828"/>
                      </a:lnTo>
                      <a:lnTo>
                        <a:pt x="1004" y="814"/>
                      </a:lnTo>
                      <a:lnTo>
                        <a:pt x="1001" y="799"/>
                      </a:lnTo>
                      <a:lnTo>
                        <a:pt x="999" y="788"/>
                      </a:lnTo>
                      <a:lnTo>
                        <a:pt x="1000" y="783"/>
                      </a:lnTo>
                      <a:lnTo>
                        <a:pt x="1002" y="772"/>
                      </a:lnTo>
                      <a:lnTo>
                        <a:pt x="1007" y="756"/>
                      </a:lnTo>
                      <a:lnTo>
                        <a:pt x="1011" y="734"/>
                      </a:lnTo>
                      <a:lnTo>
                        <a:pt x="1017" y="712"/>
                      </a:lnTo>
                      <a:lnTo>
                        <a:pt x="1024" y="689"/>
                      </a:lnTo>
                      <a:lnTo>
                        <a:pt x="1032" y="667"/>
                      </a:lnTo>
                      <a:lnTo>
                        <a:pt x="1039" y="650"/>
                      </a:lnTo>
                      <a:lnTo>
                        <a:pt x="1025" y="643"/>
                      </a:lnTo>
                      <a:lnTo>
                        <a:pt x="1011" y="636"/>
                      </a:lnTo>
                      <a:lnTo>
                        <a:pt x="996" y="628"/>
                      </a:lnTo>
                      <a:lnTo>
                        <a:pt x="981" y="620"/>
                      </a:lnTo>
                      <a:lnTo>
                        <a:pt x="966" y="611"/>
                      </a:lnTo>
                      <a:lnTo>
                        <a:pt x="952" y="603"/>
                      </a:lnTo>
                      <a:lnTo>
                        <a:pt x="937" y="592"/>
                      </a:lnTo>
                      <a:lnTo>
                        <a:pt x="924" y="582"/>
                      </a:lnTo>
                      <a:lnTo>
                        <a:pt x="911" y="570"/>
                      </a:lnTo>
                      <a:lnTo>
                        <a:pt x="898" y="559"/>
                      </a:lnTo>
                      <a:lnTo>
                        <a:pt x="887" y="546"/>
                      </a:lnTo>
                      <a:lnTo>
                        <a:pt x="876" y="532"/>
                      </a:lnTo>
                      <a:lnTo>
                        <a:pt x="867" y="517"/>
                      </a:lnTo>
                      <a:lnTo>
                        <a:pt x="859" y="501"/>
                      </a:lnTo>
                      <a:lnTo>
                        <a:pt x="853" y="485"/>
                      </a:lnTo>
                      <a:lnTo>
                        <a:pt x="849" y="467"/>
                      </a:lnTo>
                      <a:lnTo>
                        <a:pt x="849" y="452"/>
                      </a:lnTo>
                      <a:lnTo>
                        <a:pt x="852" y="431"/>
                      </a:lnTo>
                      <a:lnTo>
                        <a:pt x="859" y="408"/>
                      </a:lnTo>
                      <a:lnTo>
                        <a:pt x="868" y="383"/>
                      </a:lnTo>
                      <a:lnTo>
                        <a:pt x="878" y="358"/>
                      </a:lnTo>
                      <a:lnTo>
                        <a:pt x="887" y="336"/>
                      </a:lnTo>
                      <a:lnTo>
                        <a:pt x="895" y="319"/>
                      </a:lnTo>
                      <a:lnTo>
                        <a:pt x="902" y="309"/>
                      </a:lnTo>
                      <a:lnTo>
                        <a:pt x="891" y="310"/>
                      </a:lnTo>
                      <a:lnTo>
                        <a:pt x="881" y="311"/>
                      </a:lnTo>
                      <a:lnTo>
                        <a:pt x="870" y="312"/>
                      </a:lnTo>
                      <a:lnTo>
                        <a:pt x="858" y="315"/>
                      </a:lnTo>
                      <a:lnTo>
                        <a:pt x="847" y="316"/>
                      </a:lnTo>
                      <a:lnTo>
                        <a:pt x="835" y="318"/>
                      </a:lnTo>
                      <a:lnTo>
                        <a:pt x="822" y="318"/>
                      </a:lnTo>
                      <a:lnTo>
                        <a:pt x="810" y="319"/>
                      </a:lnTo>
                      <a:lnTo>
                        <a:pt x="797" y="318"/>
                      </a:lnTo>
                      <a:lnTo>
                        <a:pt x="783" y="317"/>
                      </a:lnTo>
                      <a:lnTo>
                        <a:pt x="770" y="313"/>
                      </a:lnTo>
                      <a:lnTo>
                        <a:pt x="757" y="309"/>
                      </a:lnTo>
                      <a:lnTo>
                        <a:pt x="743" y="303"/>
                      </a:lnTo>
                      <a:lnTo>
                        <a:pt x="729" y="296"/>
                      </a:lnTo>
                      <a:lnTo>
                        <a:pt x="714" y="286"/>
                      </a:lnTo>
                      <a:lnTo>
                        <a:pt x="700" y="274"/>
                      </a:lnTo>
                      <a:lnTo>
                        <a:pt x="741" y="237"/>
                      </a:lnTo>
                      <a:lnTo>
                        <a:pt x="752" y="252"/>
                      </a:lnTo>
                      <a:lnTo>
                        <a:pt x="766" y="264"/>
                      </a:lnTo>
                      <a:lnTo>
                        <a:pt x="782" y="273"/>
                      </a:lnTo>
                      <a:lnTo>
                        <a:pt x="799" y="279"/>
                      </a:lnTo>
                      <a:lnTo>
                        <a:pt x="818" y="282"/>
                      </a:lnTo>
                      <a:lnTo>
                        <a:pt x="838" y="283"/>
                      </a:lnTo>
                      <a:lnTo>
                        <a:pt x="859" y="282"/>
                      </a:lnTo>
                      <a:lnTo>
                        <a:pt x="880" y="281"/>
                      </a:lnTo>
                      <a:lnTo>
                        <a:pt x="902" y="279"/>
                      </a:lnTo>
                      <a:lnTo>
                        <a:pt x="923" y="277"/>
                      </a:lnTo>
                      <a:lnTo>
                        <a:pt x="943" y="273"/>
                      </a:lnTo>
                      <a:lnTo>
                        <a:pt x="963" y="271"/>
                      </a:lnTo>
                      <a:lnTo>
                        <a:pt x="981" y="269"/>
                      </a:lnTo>
                      <a:lnTo>
                        <a:pt x="997" y="267"/>
                      </a:lnTo>
                      <a:lnTo>
                        <a:pt x="1012" y="269"/>
                      </a:lnTo>
                      <a:lnTo>
                        <a:pt x="1025" y="271"/>
                      </a:lnTo>
                      <a:lnTo>
                        <a:pt x="1008" y="281"/>
                      </a:lnTo>
                      <a:lnTo>
                        <a:pt x="988" y="293"/>
                      </a:lnTo>
                      <a:lnTo>
                        <a:pt x="966" y="307"/>
                      </a:lnTo>
                      <a:lnTo>
                        <a:pt x="946" y="324"/>
                      </a:lnTo>
                      <a:lnTo>
                        <a:pt x="926" y="343"/>
                      </a:lnTo>
                      <a:lnTo>
                        <a:pt x="909" y="366"/>
                      </a:lnTo>
                      <a:lnTo>
                        <a:pt x="896" y="393"/>
                      </a:lnTo>
                      <a:lnTo>
                        <a:pt x="887" y="423"/>
                      </a:lnTo>
                      <a:lnTo>
                        <a:pt x="887" y="455"/>
                      </a:lnTo>
                      <a:lnTo>
                        <a:pt x="890" y="483"/>
                      </a:lnTo>
                      <a:lnTo>
                        <a:pt x="898" y="505"/>
                      </a:lnTo>
                      <a:lnTo>
                        <a:pt x="910" y="520"/>
                      </a:lnTo>
                      <a:lnTo>
                        <a:pt x="929" y="535"/>
                      </a:lnTo>
                      <a:lnTo>
                        <a:pt x="949" y="548"/>
                      </a:lnTo>
                      <a:lnTo>
                        <a:pt x="970" y="561"/>
                      </a:lnTo>
                      <a:lnTo>
                        <a:pt x="992" y="573"/>
                      </a:lnTo>
                      <a:lnTo>
                        <a:pt x="1012" y="582"/>
                      </a:lnTo>
                      <a:lnTo>
                        <a:pt x="1035" y="591"/>
                      </a:lnTo>
                      <a:lnTo>
                        <a:pt x="1057" y="599"/>
                      </a:lnTo>
                      <a:lnTo>
                        <a:pt x="1080" y="606"/>
                      </a:lnTo>
                      <a:lnTo>
                        <a:pt x="1061" y="647"/>
                      </a:lnTo>
                      <a:lnTo>
                        <a:pt x="1047" y="690"/>
                      </a:lnTo>
                      <a:lnTo>
                        <a:pt x="1037" y="732"/>
                      </a:lnTo>
                      <a:lnTo>
                        <a:pt x="1032" y="772"/>
                      </a:lnTo>
                      <a:lnTo>
                        <a:pt x="1028" y="808"/>
                      </a:lnTo>
                      <a:lnTo>
                        <a:pt x="1027" y="839"/>
                      </a:lnTo>
                      <a:lnTo>
                        <a:pt x="1027" y="862"/>
                      </a:lnTo>
                      <a:lnTo>
                        <a:pt x="1027" y="876"/>
                      </a:lnTo>
                      <a:lnTo>
                        <a:pt x="1012" y="870"/>
                      </a:lnTo>
                      <a:lnTo>
                        <a:pt x="997" y="865"/>
                      </a:lnTo>
                      <a:lnTo>
                        <a:pt x="981" y="861"/>
                      </a:lnTo>
                      <a:lnTo>
                        <a:pt x="965" y="857"/>
                      </a:lnTo>
                      <a:lnTo>
                        <a:pt x="948" y="855"/>
                      </a:lnTo>
                      <a:lnTo>
                        <a:pt x="932" y="854"/>
                      </a:lnTo>
                      <a:lnTo>
                        <a:pt x="914" y="854"/>
                      </a:lnTo>
                      <a:lnTo>
                        <a:pt x="897" y="855"/>
                      </a:lnTo>
                      <a:lnTo>
                        <a:pt x="881" y="856"/>
                      </a:lnTo>
                      <a:lnTo>
                        <a:pt x="864" y="859"/>
                      </a:lnTo>
                      <a:lnTo>
                        <a:pt x="848" y="864"/>
                      </a:lnTo>
                      <a:lnTo>
                        <a:pt x="830" y="870"/>
                      </a:lnTo>
                      <a:lnTo>
                        <a:pt x="814" y="877"/>
                      </a:lnTo>
                      <a:lnTo>
                        <a:pt x="799" y="886"/>
                      </a:lnTo>
                      <a:lnTo>
                        <a:pt x="784" y="896"/>
                      </a:lnTo>
                      <a:lnTo>
                        <a:pt x="769" y="908"/>
                      </a:lnTo>
                      <a:lnTo>
                        <a:pt x="768" y="900"/>
                      </a:lnTo>
                      <a:lnTo>
                        <a:pt x="766" y="884"/>
                      </a:lnTo>
                      <a:lnTo>
                        <a:pt x="762" y="862"/>
                      </a:lnTo>
                      <a:lnTo>
                        <a:pt x="757" y="837"/>
                      </a:lnTo>
                      <a:lnTo>
                        <a:pt x="750" y="813"/>
                      </a:lnTo>
                      <a:lnTo>
                        <a:pt x="742" y="791"/>
                      </a:lnTo>
                      <a:lnTo>
                        <a:pt x="734" y="775"/>
                      </a:lnTo>
                      <a:lnTo>
                        <a:pt x="723" y="768"/>
                      </a:lnTo>
                      <a:lnTo>
                        <a:pt x="681" y="772"/>
                      </a:lnTo>
                      <a:lnTo>
                        <a:pt x="646" y="795"/>
                      </a:lnTo>
                      <a:lnTo>
                        <a:pt x="620" y="832"/>
                      </a:lnTo>
                      <a:lnTo>
                        <a:pt x="599" y="876"/>
                      </a:lnTo>
                      <a:lnTo>
                        <a:pt x="585" y="922"/>
                      </a:lnTo>
                      <a:lnTo>
                        <a:pt x="577" y="964"/>
                      </a:lnTo>
                      <a:lnTo>
                        <a:pt x="574" y="996"/>
                      </a:lnTo>
                      <a:lnTo>
                        <a:pt x="574" y="1013"/>
                      </a:lnTo>
                      <a:lnTo>
                        <a:pt x="555" y="993"/>
                      </a:lnTo>
                      <a:lnTo>
                        <a:pt x="536" y="980"/>
                      </a:lnTo>
                      <a:lnTo>
                        <a:pt x="515" y="973"/>
                      </a:lnTo>
                      <a:lnTo>
                        <a:pt x="495" y="972"/>
                      </a:lnTo>
                      <a:lnTo>
                        <a:pt x="476" y="976"/>
                      </a:lnTo>
                      <a:lnTo>
                        <a:pt x="456" y="983"/>
                      </a:lnTo>
                      <a:lnTo>
                        <a:pt x="436" y="993"/>
                      </a:lnTo>
                      <a:lnTo>
                        <a:pt x="419" y="1006"/>
                      </a:lnTo>
                      <a:lnTo>
                        <a:pt x="402" y="1019"/>
                      </a:lnTo>
                      <a:lnTo>
                        <a:pt x="387" y="1033"/>
                      </a:lnTo>
                      <a:lnTo>
                        <a:pt x="373" y="1048"/>
                      </a:lnTo>
                      <a:lnTo>
                        <a:pt x="362" y="1062"/>
                      </a:lnTo>
                      <a:lnTo>
                        <a:pt x="351" y="1074"/>
                      </a:lnTo>
                      <a:lnTo>
                        <a:pt x="344" y="1084"/>
                      </a:lnTo>
                      <a:lnTo>
                        <a:pt x="340" y="1090"/>
                      </a:lnTo>
                      <a:lnTo>
                        <a:pt x="339" y="1092"/>
                      </a:lnTo>
                      <a:lnTo>
                        <a:pt x="339" y="1025"/>
                      </a:lnTo>
                      <a:lnTo>
                        <a:pt x="332" y="972"/>
                      </a:lnTo>
                      <a:lnTo>
                        <a:pt x="319" y="932"/>
                      </a:lnTo>
                      <a:lnTo>
                        <a:pt x="304" y="901"/>
                      </a:lnTo>
                      <a:lnTo>
                        <a:pt x="287" y="879"/>
                      </a:lnTo>
                      <a:lnTo>
                        <a:pt x="268" y="863"/>
                      </a:lnTo>
                      <a:lnTo>
                        <a:pt x="250" y="851"/>
                      </a:lnTo>
                      <a:lnTo>
                        <a:pt x="235" y="842"/>
                      </a:lnTo>
                      <a:lnTo>
                        <a:pt x="246" y="833"/>
                      </a:lnTo>
                      <a:lnTo>
                        <a:pt x="267" y="812"/>
                      </a:lnTo>
                      <a:lnTo>
                        <a:pt x="291" y="780"/>
                      </a:lnTo>
                      <a:lnTo>
                        <a:pt x="314" y="742"/>
                      </a:lnTo>
                      <a:lnTo>
                        <a:pt x="333" y="699"/>
                      </a:lnTo>
                      <a:lnTo>
                        <a:pt x="341" y="656"/>
                      </a:lnTo>
                      <a:lnTo>
                        <a:pt x="334" y="613"/>
                      </a:lnTo>
                      <a:lnTo>
                        <a:pt x="307" y="574"/>
                      </a:lnTo>
                      <a:lnTo>
                        <a:pt x="296" y="569"/>
                      </a:lnTo>
                      <a:lnTo>
                        <a:pt x="280" y="571"/>
                      </a:lnTo>
                      <a:lnTo>
                        <a:pt x="260" y="578"/>
                      </a:lnTo>
                      <a:lnTo>
                        <a:pt x="239" y="588"/>
                      </a:lnTo>
                      <a:lnTo>
                        <a:pt x="219" y="598"/>
                      </a:lnTo>
                      <a:lnTo>
                        <a:pt x="201" y="608"/>
                      </a:lnTo>
                      <a:lnTo>
                        <a:pt x="189" y="615"/>
                      </a:lnTo>
                      <a:lnTo>
                        <a:pt x="183" y="620"/>
                      </a:lnTo>
                      <a:lnTo>
                        <a:pt x="177" y="581"/>
                      </a:lnTo>
                      <a:lnTo>
                        <a:pt x="162" y="544"/>
                      </a:lnTo>
                      <a:lnTo>
                        <a:pt x="143" y="509"/>
                      </a:lnTo>
                      <a:lnTo>
                        <a:pt x="117" y="478"/>
                      </a:lnTo>
                      <a:lnTo>
                        <a:pt x="89" y="450"/>
                      </a:lnTo>
                      <a:lnTo>
                        <a:pt x="59" y="426"/>
                      </a:lnTo>
                      <a:lnTo>
                        <a:pt x="29" y="404"/>
                      </a:lnTo>
                      <a:lnTo>
                        <a:pt x="0" y="386"/>
                      </a:lnTo>
                      <a:lnTo>
                        <a:pt x="9" y="381"/>
                      </a:lnTo>
                      <a:lnTo>
                        <a:pt x="19" y="373"/>
                      </a:lnTo>
                      <a:lnTo>
                        <a:pt x="31" y="365"/>
                      </a:lnTo>
                      <a:lnTo>
                        <a:pt x="45" y="354"/>
                      </a:lnTo>
                      <a:lnTo>
                        <a:pt x="60" y="341"/>
                      </a:lnTo>
                      <a:lnTo>
                        <a:pt x="76" y="327"/>
                      </a:lnTo>
                      <a:lnTo>
                        <a:pt x="92" y="311"/>
                      </a:lnTo>
                      <a:lnTo>
                        <a:pt x="108" y="294"/>
                      </a:lnTo>
                      <a:lnTo>
                        <a:pt x="124" y="275"/>
                      </a:lnTo>
                      <a:lnTo>
                        <a:pt x="140" y="257"/>
                      </a:lnTo>
                      <a:lnTo>
                        <a:pt x="157" y="236"/>
                      </a:lnTo>
                      <a:lnTo>
                        <a:pt x="170" y="216"/>
                      </a:lnTo>
                      <a:lnTo>
                        <a:pt x="183" y="194"/>
                      </a:lnTo>
                      <a:lnTo>
                        <a:pt x="195" y="172"/>
                      </a:lnTo>
                      <a:lnTo>
                        <a:pt x="205" y="150"/>
                      </a:lnTo>
                      <a:lnTo>
                        <a:pt x="212" y="127"/>
                      </a:lnTo>
                      <a:lnTo>
                        <a:pt x="229" y="153"/>
                      </a:lnTo>
                      <a:lnTo>
                        <a:pt x="245" y="176"/>
                      </a:lnTo>
                      <a:lnTo>
                        <a:pt x="263" y="195"/>
                      </a:lnTo>
                      <a:lnTo>
                        <a:pt x="280" y="211"/>
                      </a:lnTo>
                      <a:lnTo>
                        <a:pt x="298" y="224"/>
                      </a:lnTo>
                      <a:lnTo>
                        <a:pt x="318" y="233"/>
                      </a:lnTo>
                      <a:lnTo>
                        <a:pt x="340" y="241"/>
                      </a:lnTo>
                      <a:lnTo>
                        <a:pt x="362" y="247"/>
                      </a:lnTo>
                      <a:lnTo>
                        <a:pt x="371" y="248"/>
                      </a:lnTo>
                      <a:lnTo>
                        <a:pt x="380" y="247"/>
                      </a:lnTo>
                      <a:lnTo>
                        <a:pt x="389" y="244"/>
                      </a:lnTo>
                      <a:lnTo>
                        <a:pt x="400" y="240"/>
                      </a:lnTo>
                      <a:lnTo>
                        <a:pt x="410" y="234"/>
                      </a:lnTo>
                      <a:lnTo>
                        <a:pt x="421" y="226"/>
                      </a:lnTo>
                      <a:lnTo>
                        <a:pt x="432" y="216"/>
                      </a:lnTo>
                      <a:lnTo>
                        <a:pt x="443" y="204"/>
                      </a:lnTo>
                      <a:lnTo>
                        <a:pt x="456" y="159"/>
                      </a:lnTo>
                      <a:lnTo>
                        <a:pt x="458" y="107"/>
                      </a:lnTo>
                      <a:lnTo>
                        <a:pt x="454" y="55"/>
                      </a:lnTo>
                      <a:lnTo>
                        <a:pt x="447" y="11"/>
                      </a:lnTo>
                      <a:lnTo>
                        <a:pt x="477" y="24"/>
                      </a:lnTo>
                      <a:lnTo>
                        <a:pt x="502" y="42"/>
                      </a:lnTo>
                      <a:lnTo>
                        <a:pt x="524" y="61"/>
                      </a:lnTo>
                      <a:lnTo>
                        <a:pt x="542" y="83"/>
                      </a:lnTo>
                      <a:lnTo>
                        <a:pt x="559" y="106"/>
                      </a:lnTo>
                      <a:lnTo>
                        <a:pt x="572" y="129"/>
                      </a:lnTo>
                      <a:lnTo>
                        <a:pt x="585" y="152"/>
                      </a:lnTo>
                      <a:lnTo>
                        <a:pt x="595" y="173"/>
                      </a:lnTo>
                      <a:lnTo>
                        <a:pt x="602" y="188"/>
                      </a:lnTo>
                      <a:lnTo>
                        <a:pt x="610" y="202"/>
                      </a:lnTo>
                      <a:lnTo>
                        <a:pt x="617" y="212"/>
                      </a:lnTo>
                      <a:lnTo>
                        <a:pt x="623" y="220"/>
                      </a:lnTo>
                      <a:lnTo>
                        <a:pt x="630" y="226"/>
                      </a:lnTo>
                      <a:lnTo>
                        <a:pt x="638" y="228"/>
                      </a:lnTo>
                      <a:lnTo>
                        <a:pt x="646" y="226"/>
                      </a:lnTo>
                      <a:lnTo>
                        <a:pt x="654" y="220"/>
                      </a:lnTo>
                      <a:lnTo>
                        <a:pt x="656" y="216"/>
                      </a:lnTo>
                      <a:lnTo>
                        <a:pt x="661" y="204"/>
                      </a:lnTo>
                      <a:lnTo>
                        <a:pt x="668" y="188"/>
                      </a:lnTo>
                      <a:lnTo>
                        <a:pt x="677" y="166"/>
                      </a:lnTo>
                      <a:lnTo>
                        <a:pt x="685" y="143"/>
                      </a:lnTo>
                      <a:lnTo>
                        <a:pt x="693" y="119"/>
                      </a:lnTo>
                      <a:lnTo>
                        <a:pt x="700" y="95"/>
                      </a:lnTo>
                      <a:lnTo>
                        <a:pt x="704" y="74"/>
                      </a:lnTo>
                      <a:lnTo>
                        <a:pt x="704" y="57"/>
                      </a:lnTo>
                      <a:lnTo>
                        <a:pt x="704" y="36"/>
                      </a:lnTo>
                      <a:lnTo>
                        <a:pt x="704" y="16"/>
                      </a:lnTo>
                      <a:lnTo>
                        <a:pt x="703" y="0"/>
                      </a:lnTo>
                      <a:lnTo>
                        <a:pt x="741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31849" name="Group 1198"/>
                <p:cNvGrpSpPr>
                  <a:grpSpLocks/>
                </p:cNvGrpSpPr>
                <p:nvPr/>
              </p:nvGrpSpPr>
              <p:grpSpPr bwMode="auto">
                <a:xfrm>
                  <a:off x="2832" y="1693"/>
                  <a:ext cx="372" cy="514"/>
                  <a:chOff x="2844" y="1693"/>
                  <a:chExt cx="372" cy="514"/>
                </a:xfrm>
              </p:grpSpPr>
              <p:sp>
                <p:nvSpPr>
                  <p:cNvPr id="31850" name="Freeform 1199"/>
                  <p:cNvSpPr>
                    <a:spLocks/>
                  </p:cNvSpPr>
                  <p:nvPr/>
                </p:nvSpPr>
                <p:spPr bwMode="auto">
                  <a:xfrm>
                    <a:off x="3109" y="1693"/>
                    <a:ext cx="83" cy="74"/>
                  </a:xfrm>
                  <a:custGeom>
                    <a:avLst/>
                    <a:gdLst>
                      <a:gd name="T0" fmla="*/ 1 w 166"/>
                      <a:gd name="T1" fmla="*/ 2 h 148"/>
                      <a:gd name="T2" fmla="*/ 1 w 166"/>
                      <a:gd name="T3" fmla="*/ 1 h 148"/>
                      <a:gd name="T4" fmla="*/ 1 w 166"/>
                      <a:gd name="T5" fmla="*/ 1 h 148"/>
                      <a:gd name="T6" fmla="*/ 1 w 166"/>
                      <a:gd name="T7" fmla="*/ 1 h 148"/>
                      <a:gd name="T8" fmla="*/ 1 w 166"/>
                      <a:gd name="T9" fmla="*/ 1 h 148"/>
                      <a:gd name="T10" fmla="*/ 1 w 166"/>
                      <a:gd name="T11" fmla="*/ 1 h 148"/>
                      <a:gd name="T12" fmla="*/ 1 w 166"/>
                      <a:gd name="T13" fmla="*/ 1 h 148"/>
                      <a:gd name="T14" fmla="*/ 1 w 166"/>
                      <a:gd name="T15" fmla="*/ 1 h 148"/>
                      <a:gd name="T16" fmla="*/ 1 w 166"/>
                      <a:gd name="T17" fmla="*/ 1 h 148"/>
                      <a:gd name="T18" fmla="*/ 1 w 166"/>
                      <a:gd name="T19" fmla="*/ 1 h 148"/>
                      <a:gd name="T20" fmla="*/ 1 w 166"/>
                      <a:gd name="T21" fmla="*/ 1 h 148"/>
                      <a:gd name="T22" fmla="*/ 1 w 166"/>
                      <a:gd name="T23" fmla="*/ 1 h 148"/>
                      <a:gd name="T24" fmla="*/ 3 w 166"/>
                      <a:gd name="T25" fmla="*/ 1 h 148"/>
                      <a:gd name="T26" fmla="*/ 3 w 166"/>
                      <a:gd name="T27" fmla="*/ 1 h 148"/>
                      <a:gd name="T28" fmla="*/ 3 w 166"/>
                      <a:gd name="T29" fmla="*/ 1 h 148"/>
                      <a:gd name="T30" fmla="*/ 1 w 166"/>
                      <a:gd name="T31" fmla="*/ 1 h 148"/>
                      <a:gd name="T32" fmla="*/ 1 w 166"/>
                      <a:gd name="T33" fmla="*/ 2 h 148"/>
                      <a:gd name="T34" fmla="*/ 3 w 166"/>
                      <a:gd name="T35" fmla="*/ 2 h 148"/>
                      <a:gd name="T36" fmla="*/ 3 w 166"/>
                      <a:gd name="T37" fmla="*/ 1 h 148"/>
                      <a:gd name="T38" fmla="*/ 3 w 166"/>
                      <a:gd name="T39" fmla="*/ 1 h 148"/>
                      <a:gd name="T40" fmla="*/ 3 w 166"/>
                      <a:gd name="T41" fmla="*/ 1 h 148"/>
                      <a:gd name="T42" fmla="*/ 3 w 166"/>
                      <a:gd name="T43" fmla="*/ 1 h 148"/>
                      <a:gd name="T44" fmla="*/ 3 w 166"/>
                      <a:gd name="T45" fmla="*/ 1 h 148"/>
                      <a:gd name="T46" fmla="*/ 3 w 166"/>
                      <a:gd name="T47" fmla="*/ 1 h 148"/>
                      <a:gd name="T48" fmla="*/ 3 w 166"/>
                      <a:gd name="T49" fmla="*/ 1 h 148"/>
                      <a:gd name="T50" fmla="*/ 3 w 166"/>
                      <a:gd name="T51" fmla="*/ 1 h 148"/>
                      <a:gd name="T52" fmla="*/ 3 w 166"/>
                      <a:gd name="T53" fmla="*/ 1 h 148"/>
                      <a:gd name="T54" fmla="*/ 3 w 166"/>
                      <a:gd name="T55" fmla="*/ 1 h 148"/>
                      <a:gd name="T56" fmla="*/ 3 w 166"/>
                      <a:gd name="T57" fmla="*/ 1 h 148"/>
                      <a:gd name="T58" fmla="*/ 1 w 166"/>
                      <a:gd name="T59" fmla="*/ 0 h 148"/>
                      <a:gd name="T60" fmla="*/ 1 w 166"/>
                      <a:gd name="T61" fmla="*/ 0 h 148"/>
                      <a:gd name="T62" fmla="*/ 1 w 166"/>
                      <a:gd name="T63" fmla="*/ 1 h 148"/>
                      <a:gd name="T64" fmla="*/ 1 w 166"/>
                      <a:gd name="T65" fmla="*/ 1 h 148"/>
                      <a:gd name="T66" fmla="*/ 1 w 166"/>
                      <a:gd name="T67" fmla="*/ 1 h 148"/>
                      <a:gd name="T68" fmla="*/ 1 w 166"/>
                      <a:gd name="T69" fmla="*/ 1 h 148"/>
                      <a:gd name="T70" fmla="*/ 1 w 166"/>
                      <a:gd name="T71" fmla="*/ 1 h 148"/>
                      <a:gd name="T72" fmla="*/ 1 w 166"/>
                      <a:gd name="T73" fmla="*/ 1 h 148"/>
                      <a:gd name="T74" fmla="*/ 1 w 166"/>
                      <a:gd name="T75" fmla="*/ 1 h 148"/>
                      <a:gd name="T76" fmla="*/ 1 w 166"/>
                      <a:gd name="T77" fmla="*/ 1 h 148"/>
                      <a:gd name="T78" fmla="*/ 1 w 166"/>
                      <a:gd name="T79" fmla="*/ 1 h 148"/>
                      <a:gd name="T80" fmla="*/ 1 w 166"/>
                      <a:gd name="T81" fmla="*/ 1 h 148"/>
                      <a:gd name="T82" fmla="*/ 0 w 166"/>
                      <a:gd name="T83" fmla="*/ 1 h 148"/>
                      <a:gd name="T84" fmla="*/ 1 w 166"/>
                      <a:gd name="T85" fmla="*/ 1 h 148"/>
                      <a:gd name="T86" fmla="*/ 1 w 166"/>
                      <a:gd name="T87" fmla="*/ 1 h 148"/>
                      <a:gd name="T88" fmla="*/ 1 w 166"/>
                      <a:gd name="T89" fmla="*/ 1 h 148"/>
                      <a:gd name="T90" fmla="*/ 1 w 166"/>
                      <a:gd name="T91" fmla="*/ 1 h 148"/>
                      <a:gd name="T92" fmla="*/ 1 w 166"/>
                      <a:gd name="T93" fmla="*/ 2 h 148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166"/>
                      <a:gd name="T142" fmla="*/ 0 h 148"/>
                      <a:gd name="T143" fmla="*/ 166 w 166"/>
                      <a:gd name="T144" fmla="*/ 148 h 148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166" h="148">
                        <a:moveTo>
                          <a:pt x="70" y="129"/>
                        </a:moveTo>
                        <a:lnTo>
                          <a:pt x="68" y="113"/>
                        </a:lnTo>
                        <a:lnTo>
                          <a:pt x="66" y="94"/>
                        </a:lnTo>
                        <a:lnTo>
                          <a:pt x="64" y="77"/>
                        </a:lnTo>
                        <a:lnTo>
                          <a:pt x="60" y="66"/>
                        </a:lnTo>
                        <a:lnTo>
                          <a:pt x="63" y="63"/>
                        </a:lnTo>
                        <a:lnTo>
                          <a:pt x="68" y="56"/>
                        </a:lnTo>
                        <a:lnTo>
                          <a:pt x="78" y="48"/>
                        </a:lnTo>
                        <a:lnTo>
                          <a:pt x="88" y="40"/>
                        </a:lnTo>
                        <a:lnTo>
                          <a:pt x="101" y="34"/>
                        </a:lnTo>
                        <a:lnTo>
                          <a:pt x="112" y="31"/>
                        </a:lnTo>
                        <a:lnTo>
                          <a:pt x="124" y="33"/>
                        </a:lnTo>
                        <a:lnTo>
                          <a:pt x="134" y="41"/>
                        </a:lnTo>
                        <a:lnTo>
                          <a:pt x="134" y="52"/>
                        </a:lnTo>
                        <a:lnTo>
                          <a:pt x="132" y="75"/>
                        </a:lnTo>
                        <a:lnTo>
                          <a:pt x="126" y="106"/>
                        </a:lnTo>
                        <a:lnTo>
                          <a:pt x="119" y="140"/>
                        </a:lnTo>
                        <a:lnTo>
                          <a:pt x="154" y="148"/>
                        </a:lnTo>
                        <a:lnTo>
                          <a:pt x="157" y="127"/>
                        </a:lnTo>
                        <a:lnTo>
                          <a:pt x="161" y="100"/>
                        </a:lnTo>
                        <a:lnTo>
                          <a:pt x="163" y="72"/>
                        </a:lnTo>
                        <a:lnTo>
                          <a:pt x="165" y="48"/>
                        </a:lnTo>
                        <a:lnTo>
                          <a:pt x="166" y="36"/>
                        </a:lnTo>
                        <a:lnTo>
                          <a:pt x="163" y="24"/>
                        </a:lnTo>
                        <a:lnTo>
                          <a:pt x="158" y="15"/>
                        </a:lnTo>
                        <a:lnTo>
                          <a:pt x="150" y="8"/>
                        </a:lnTo>
                        <a:lnTo>
                          <a:pt x="146" y="6"/>
                        </a:lnTo>
                        <a:lnTo>
                          <a:pt x="140" y="3"/>
                        </a:lnTo>
                        <a:lnTo>
                          <a:pt x="134" y="1"/>
                        </a:lnTo>
                        <a:lnTo>
                          <a:pt x="127" y="0"/>
                        </a:lnTo>
                        <a:lnTo>
                          <a:pt x="120" y="0"/>
                        </a:lnTo>
                        <a:lnTo>
                          <a:pt x="114" y="1"/>
                        </a:lnTo>
                        <a:lnTo>
                          <a:pt x="106" y="1"/>
                        </a:lnTo>
                        <a:lnTo>
                          <a:pt x="99" y="3"/>
                        </a:lnTo>
                        <a:lnTo>
                          <a:pt x="76" y="11"/>
                        </a:lnTo>
                        <a:lnTo>
                          <a:pt x="57" y="18"/>
                        </a:lnTo>
                        <a:lnTo>
                          <a:pt x="40" y="26"/>
                        </a:lnTo>
                        <a:lnTo>
                          <a:pt x="26" y="33"/>
                        </a:lnTo>
                        <a:lnTo>
                          <a:pt x="14" y="40"/>
                        </a:lnTo>
                        <a:lnTo>
                          <a:pt x="6" y="45"/>
                        </a:lnTo>
                        <a:lnTo>
                          <a:pt x="2" y="48"/>
                        </a:lnTo>
                        <a:lnTo>
                          <a:pt x="0" y="49"/>
                        </a:lnTo>
                        <a:lnTo>
                          <a:pt x="4" y="56"/>
                        </a:lnTo>
                        <a:lnTo>
                          <a:pt x="12" y="74"/>
                        </a:lnTo>
                        <a:lnTo>
                          <a:pt x="22" y="98"/>
                        </a:lnTo>
                        <a:lnTo>
                          <a:pt x="32" y="123"/>
                        </a:lnTo>
                        <a:lnTo>
                          <a:pt x="70" y="12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851" name="Freeform 1200"/>
                  <p:cNvSpPr>
                    <a:spLocks/>
                  </p:cNvSpPr>
                  <p:nvPr/>
                </p:nvSpPr>
                <p:spPr bwMode="auto">
                  <a:xfrm>
                    <a:off x="3121" y="1763"/>
                    <a:ext cx="65" cy="117"/>
                  </a:xfrm>
                  <a:custGeom>
                    <a:avLst/>
                    <a:gdLst>
                      <a:gd name="T0" fmla="*/ 2 w 131"/>
                      <a:gd name="T1" fmla="*/ 1 h 233"/>
                      <a:gd name="T2" fmla="*/ 1 w 131"/>
                      <a:gd name="T3" fmla="*/ 1 h 233"/>
                      <a:gd name="T4" fmla="*/ 1 w 131"/>
                      <a:gd name="T5" fmla="*/ 2 h 233"/>
                      <a:gd name="T6" fmla="*/ 1 w 131"/>
                      <a:gd name="T7" fmla="*/ 3 h 233"/>
                      <a:gd name="T8" fmla="*/ 0 w 131"/>
                      <a:gd name="T9" fmla="*/ 3 h 233"/>
                      <a:gd name="T10" fmla="*/ 0 w 131"/>
                      <a:gd name="T11" fmla="*/ 4 h 233"/>
                      <a:gd name="T12" fmla="*/ 0 w 131"/>
                      <a:gd name="T13" fmla="*/ 4 h 233"/>
                      <a:gd name="T14" fmla="*/ 0 w 131"/>
                      <a:gd name="T15" fmla="*/ 4 h 233"/>
                      <a:gd name="T16" fmla="*/ 0 w 131"/>
                      <a:gd name="T17" fmla="*/ 4 h 233"/>
                      <a:gd name="T18" fmla="*/ 0 w 131"/>
                      <a:gd name="T19" fmla="*/ 4 h 233"/>
                      <a:gd name="T20" fmla="*/ 0 w 131"/>
                      <a:gd name="T21" fmla="*/ 3 h 233"/>
                      <a:gd name="T22" fmla="*/ 0 w 131"/>
                      <a:gd name="T23" fmla="*/ 3 h 233"/>
                      <a:gd name="T24" fmla="*/ 0 w 131"/>
                      <a:gd name="T25" fmla="*/ 2 h 233"/>
                      <a:gd name="T26" fmla="*/ 1 w 131"/>
                      <a:gd name="T27" fmla="*/ 2 h 233"/>
                      <a:gd name="T28" fmla="*/ 1 w 131"/>
                      <a:gd name="T29" fmla="*/ 1 h 233"/>
                      <a:gd name="T30" fmla="*/ 1 w 131"/>
                      <a:gd name="T31" fmla="*/ 1 h 233"/>
                      <a:gd name="T32" fmla="*/ 1 w 131"/>
                      <a:gd name="T33" fmla="*/ 0 h 233"/>
                      <a:gd name="T34" fmla="*/ 2 w 131"/>
                      <a:gd name="T35" fmla="*/ 1 h 233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31"/>
                      <a:gd name="T55" fmla="*/ 0 h 233"/>
                      <a:gd name="T56" fmla="*/ 131 w 131"/>
                      <a:gd name="T57" fmla="*/ 233 h 233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31" h="233">
                        <a:moveTo>
                          <a:pt x="131" y="8"/>
                        </a:moveTo>
                        <a:lnTo>
                          <a:pt x="113" y="58"/>
                        </a:lnTo>
                        <a:lnTo>
                          <a:pt x="93" y="103"/>
                        </a:lnTo>
                        <a:lnTo>
                          <a:pt x="71" y="141"/>
                        </a:lnTo>
                        <a:lnTo>
                          <a:pt x="50" y="173"/>
                        </a:lnTo>
                        <a:lnTo>
                          <a:pt x="30" y="199"/>
                        </a:lnTo>
                        <a:lnTo>
                          <a:pt x="15" y="218"/>
                        </a:lnTo>
                        <a:lnTo>
                          <a:pt x="4" y="230"/>
                        </a:lnTo>
                        <a:lnTo>
                          <a:pt x="0" y="233"/>
                        </a:lnTo>
                        <a:lnTo>
                          <a:pt x="18" y="202"/>
                        </a:lnTo>
                        <a:lnTo>
                          <a:pt x="33" y="170"/>
                        </a:lnTo>
                        <a:lnTo>
                          <a:pt x="48" y="139"/>
                        </a:lnTo>
                        <a:lnTo>
                          <a:pt x="60" y="108"/>
                        </a:lnTo>
                        <a:lnTo>
                          <a:pt x="71" y="78"/>
                        </a:lnTo>
                        <a:lnTo>
                          <a:pt x="81" y="49"/>
                        </a:lnTo>
                        <a:lnTo>
                          <a:pt x="89" y="23"/>
                        </a:lnTo>
                        <a:lnTo>
                          <a:pt x="96" y="0"/>
                        </a:lnTo>
                        <a:lnTo>
                          <a:pt x="131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852" name="Freeform 1201"/>
                  <p:cNvSpPr>
                    <a:spLocks/>
                  </p:cNvSpPr>
                  <p:nvPr/>
                </p:nvSpPr>
                <p:spPr bwMode="auto">
                  <a:xfrm>
                    <a:off x="2972" y="1900"/>
                    <a:ext cx="244" cy="307"/>
                  </a:xfrm>
                  <a:custGeom>
                    <a:avLst/>
                    <a:gdLst>
                      <a:gd name="T0" fmla="*/ 6 w 488"/>
                      <a:gd name="T1" fmla="*/ 4 h 615"/>
                      <a:gd name="T2" fmla="*/ 7 w 488"/>
                      <a:gd name="T3" fmla="*/ 5 h 615"/>
                      <a:gd name="T4" fmla="*/ 7 w 488"/>
                      <a:gd name="T5" fmla="*/ 5 h 615"/>
                      <a:gd name="T6" fmla="*/ 7 w 488"/>
                      <a:gd name="T7" fmla="*/ 6 h 615"/>
                      <a:gd name="T8" fmla="*/ 8 w 488"/>
                      <a:gd name="T9" fmla="*/ 6 h 615"/>
                      <a:gd name="T10" fmla="*/ 8 w 488"/>
                      <a:gd name="T11" fmla="*/ 7 h 615"/>
                      <a:gd name="T12" fmla="*/ 8 w 488"/>
                      <a:gd name="T13" fmla="*/ 7 h 615"/>
                      <a:gd name="T14" fmla="*/ 8 w 488"/>
                      <a:gd name="T15" fmla="*/ 7 h 615"/>
                      <a:gd name="T16" fmla="*/ 8 w 488"/>
                      <a:gd name="T17" fmla="*/ 7 h 615"/>
                      <a:gd name="T18" fmla="*/ 7 w 488"/>
                      <a:gd name="T19" fmla="*/ 6 h 615"/>
                      <a:gd name="T20" fmla="*/ 7 w 488"/>
                      <a:gd name="T21" fmla="*/ 5 h 615"/>
                      <a:gd name="T22" fmla="*/ 6 w 488"/>
                      <a:gd name="T23" fmla="*/ 5 h 615"/>
                      <a:gd name="T24" fmla="*/ 5 w 488"/>
                      <a:gd name="T25" fmla="*/ 4 h 615"/>
                      <a:gd name="T26" fmla="*/ 5 w 488"/>
                      <a:gd name="T27" fmla="*/ 4 h 615"/>
                      <a:gd name="T28" fmla="*/ 5 w 488"/>
                      <a:gd name="T29" fmla="*/ 3 h 615"/>
                      <a:gd name="T30" fmla="*/ 4 w 488"/>
                      <a:gd name="T31" fmla="*/ 3 h 615"/>
                      <a:gd name="T32" fmla="*/ 4 w 488"/>
                      <a:gd name="T33" fmla="*/ 3 h 615"/>
                      <a:gd name="T34" fmla="*/ 4 w 488"/>
                      <a:gd name="T35" fmla="*/ 3 h 615"/>
                      <a:gd name="T36" fmla="*/ 4 w 488"/>
                      <a:gd name="T37" fmla="*/ 4 h 615"/>
                      <a:gd name="T38" fmla="*/ 3 w 488"/>
                      <a:gd name="T39" fmla="*/ 4 h 615"/>
                      <a:gd name="T40" fmla="*/ 3 w 488"/>
                      <a:gd name="T41" fmla="*/ 5 h 615"/>
                      <a:gd name="T42" fmla="*/ 2 w 488"/>
                      <a:gd name="T43" fmla="*/ 7 h 615"/>
                      <a:gd name="T44" fmla="*/ 1 w 488"/>
                      <a:gd name="T45" fmla="*/ 8 h 615"/>
                      <a:gd name="T46" fmla="*/ 1 w 488"/>
                      <a:gd name="T47" fmla="*/ 9 h 615"/>
                      <a:gd name="T48" fmla="*/ 1 w 488"/>
                      <a:gd name="T49" fmla="*/ 8 h 615"/>
                      <a:gd name="T50" fmla="*/ 1 w 488"/>
                      <a:gd name="T51" fmla="*/ 7 h 615"/>
                      <a:gd name="T52" fmla="*/ 2 w 488"/>
                      <a:gd name="T53" fmla="*/ 6 h 615"/>
                      <a:gd name="T54" fmla="*/ 2 w 488"/>
                      <a:gd name="T55" fmla="*/ 5 h 615"/>
                      <a:gd name="T56" fmla="*/ 3 w 488"/>
                      <a:gd name="T57" fmla="*/ 4 h 615"/>
                      <a:gd name="T58" fmla="*/ 4 w 488"/>
                      <a:gd name="T59" fmla="*/ 3 h 615"/>
                      <a:gd name="T60" fmla="*/ 4 w 488"/>
                      <a:gd name="T61" fmla="*/ 1 h 615"/>
                      <a:gd name="T62" fmla="*/ 4 w 488"/>
                      <a:gd name="T63" fmla="*/ 0 h 615"/>
                      <a:gd name="T64" fmla="*/ 5 w 488"/>
                      <a:gd name="T65" fmla="*/ 0 h 615"/>
                      <a:gd name="T66" fmla="*/ 5 w 488"/>
                      <a:gd name="T67" fmla="*/ 0 h 615"/>
                      <a:gd name="T68" fmla="*/ 5 w 488"/>
                      <a:gd name="T69" fmla="*/ 1 h 615"/>
                      <a:gd name="T70" fmla="*/ 5 w 488"/>
                      <a:gd name="T71" fmla="*/ 2 h 615"/>
                      <a:gd name="T72" fmla="*/ 5 w 488"/>
                      <a:gd name="T73" fmla="*/ 3 h 615"/>
                      <a:gd name="T74" fmla="*/ 5 w 488"/>
                      <a:gd name="T75" fmla="*/ 3 h 615"/>
                      <a:gd name="T76" fmla="*/ 6 w 488"/>
                      <a:gd name="T77" fmla="*/ 4 h 615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w 488"/>
                      <a:gd name="T118" fmla="*/ 0 h 615"/>
                      <a:gd name="T119" fmla="*/ 488 w 488"/>
                      <a:gd name="T120" fmla="*/ 615 h 615"/>
                    </a:gdLst>
                    <a:ahLst/>
                    <a:cxnLst>
                      <a:cxn ang="T78">
                        <a:pos x="T0" y="T1"/>
                      </a:cxn>
                      <a:cxn ang="T79">
                        <a:pos x="T2" y="T3"/>
                      </a:cxn>
                      <a:cxn ang="T80">
                        <a:pos x="T4" y="T5"/>
                      </a:cxn>
                      <a:cxn ang="T81">
                        <a:pos x="T6" y="T7"/>
                      </a:cxn>
                      <a:cxn ang="T82">
                        <a:pos x="T8" y="T9"/>
                      </a:cxn>
                      <a:cxn ang="T83">
                        <a:pos x="T10" y="T11"/>
                      </a:cxn>
                      <a:cxn ang="T84">
                        <a:pos x="T12" y="T13"/>
                      </a:cxn>
                      <a:cxn ang="T85">
                        <a:pos x="T14" y="T15"/>
                      </a:cxn>
                      <a:cxn ang="T86">
                        <a:pos x="T16" y="T17"/>
                      </a:cxn>
                      <a:cxn ang="T87">
                        <a:pos x="T18" y="T19"/>
                      </a:cxn>
                      <a:cxn ang="T88">
                        <a:pos x="T20" y="T21"/>
                      </a:cxn>
                      <a:cxn ang="T89">
                        <a:pos x="T22" y="T23"/>
                      </a:cxn>
                      <a:cxn ang="T90">
                        <a:pos x="T24" y="T25"/>
                      </a:cxn>
                      <a:cxn ang="T91">
                        <a:pos x="T26" y="T27"/>
                      </a:cxn>
                      <a:cxn ang="T92">
                        <a:pos x="T28" y="T29"/>
                      </a:cxn>
                      <a:cxn ang="T93">
                        <a:pos x="T30" y="T31"/>
                      </a:cxn>
                      <a:cxn ang="T94">
                        <a:pos x="T32" y="T33"/>
                      </a:cxn>
                      <a:cxn ang="T95">
                        <a:pos x="T34" y="T35"/>
                      </a:cxn>
                      <a:cxn ang="T96">
                        <a:pos x="T36" y="T37"/>
                      </a:cxn>
                      <a:cxn ang="T97">
                        <a:pos x="T38" y="T39"/>
                      </a:cxn>
                      <a:cxn ang="T98">
                        <a:pos x="T40" y="T41"/>
                      </a:cxn>
                      <a:cxn ang="T99">
                        <a:pos x="T42" y="T43"/>
                      </a:cxn>
                      <a:cxn ang="T100">
                        <a:pos x="T44" y="T45"/>
                      </a:cxn>
                      <a:cxn ang="T101">
                        <a:pos x="T46" y="T47"/>
                      </a:cxn>
                      <a:cxn ang="T102">
                        <a:pos x="T48" y="T49"/>
                      </a:cxn>
                      <a:cxn ang="T103">
                        <a:pos x="T50" y="T51"/>
                      </a:cxn>
                      <a:cxn ang="T104">
                        <a:pos x="T52" y="T53"/>
                      </a:cxn>
                      <a:cxn ang="T105">
                        <a:pos x="T54" y="T55"/>
                      </a:cxn>
                      <a:cxn ang="T106">
                        <a:pos x="T56" y="T57"/>
                      </a:cxn>
                      <a:cxn ang="T107">
                        <a:pos x="T58" y="T59"/>
                      </a:cxn>
                      <a:cxn ang="T108">
                        <a:pos x="T60" y="T61"/>
                      </a:cxn>
                      <a:cxn ang="T109">
                        <a:pos x="T62" y="T63"/>
                      </a:cxn>
                      <a:cxn ang="T110">
                        <a:pos x="T64" y="T65"/>
                      </a:cxn>
                      <a:cxn ang="T111">
                        <a:pos x="T66" y="T67"/>
                      </a:cxn>
                      <a:cxn ang="T112">
                        <a:pos x="T68" y="T69"/>
                      </a:cxn>
                      <a:cxn ang="T113">
                        <a:pos x="T70" y="T71"/>
                      </a:cxn>
                      <a:cxn ang="T114">
                        <a:pos x="T72" y="T73"/>
                      </a:cxn>
                      <a:cxn ang="T115">
                        <a:pos x="T74" y="T75"/>
                      </a:cxn>
                      <a:cxn ang="T116">
                        <a:pos x="T76" y="T77"/>
                      </a:cxn>
                    </a:cxnLst>
                    <a:rect l="T117" t="T118" r="T119" b="T120"/>
                    <a:pathLst>
                      <a:path w="488" h="615">
                        <a:moveTo>
                          <a:pt x="329" y="287"/>
                        </a:moveTo>
                        <a:lnTo>
                          <a:pt x="349" y="306"/>
                        </a:lnTo>
                        <a:lnTo>
                          <a:pt x="369" y="323"/>
                        </a:lnTo>
                        <a:lnTo>
                          <a:pt x="386" y="339"/>
                        </a:lnTo>
                        <a:lnTo>
                          <a:pt x="401" y="355"/>
                        </a:lnTo>
                        <a:lnTo>
                          <a:pt x="415" y="369"/>
                        </a:lnTo>
                        <a:lnTo>
                          <a:pt x="428" y="383"/>
                        </a:lnTo>
                        <a:lnTo>
                          <a:pt x="439" y="394"/>
                        </a:lnTo>
                        <a:lnTo>
                          <a:pt x="448" y="406"/>
                        </a:lnTo>
                        <a:lnTo>
                          <a:pt x="462" y="423"/>
                        </a:lnTo>
                        <a:lnTo>
                          <a:pt x="471" y="438"/>
                        </a:lnTo>
                        <a:lnTo>
                          <a:pt x="478" y="451"/>
                        </a:lnTo>
                        <a:lnTo>
                          <a:pt x="483" y="461"/>
                        </a:lnTo>
                        <a:lnTo>
                          <a:pt x="485" y="469"/>
                        </a:lnTo>
                        <a:lnTo>
                          <a:pt x="488" y="474"/>
                        </a:lnTo>
                        <a:lnTo>
                          <a:pt x="488" y="477"/>
                        </a:lnTo>
                        <a:lnTo>
                          <a:pt x="488" y="478"/>
                        </a:lnTo>
                        <a:lnTo>
                          <a:pt x="473" y="455"/>
                        </a:lnTo>
                        <a:lnTo>
                          <a:pt x="455" y="433"/>
                        </a:lnTo>
                        <a:lnTo>
                          <a:pt x="437" y="413"/>
                        </a:lnTo>
                        <a:lnTo>
                          <a:pt x="417" y="392"/>
                        </a:lnTo>
                        <a:lnTo>
                          <a:pt x="398" y="374"/>
                        </a:lnTo>
                        <a:lnTo>
                          <a:pt x="376" y="355"/>
                        </a:lnTo>
                        <a:lnTo>
                          <a:pt x="355" y="338"/>
                        </a:lnTo>
                        <a:lnTo>
                          <a:pt x="333" y="321"/>
                        </a:lnTo>
                        <a:lnTo>
                          <a:pt x="312" y="301"/>
                        </a:lnTo>
                        <a:lnTo>
                          <a:pt x="295" y="283"/>
                        </a:lnTo>
                        <a:lnTo>
                          <a:pt x="281" y="264"/>
                        </a:lnTo>
                        <a:lnTo>
                          <a:pt x="270" y="246"/>
                        </a:lnTo>
                        <a:lnTo>
                          <a:pt x="262" y="227"/>
                        </a:lnTo>
                        <a:lnTo>
                          <a:pt x="256" y="210"/>
                        </a:lnTo>
                        <a:lnTo>
                          <a:pt x="251" y="192"/>
                        </a:lnTo>
                        <a:lnTo>
                          <a:pt x="248" y="173"/>
                        </a:lnTo>
                        <a:lnTo>
                          <a:pt x="238" y="198"/>
                        </a:lnTo>
                        <a:lnTo>
                          <a:pt x="227" y="222"/>
                        </a:lnTo>
                        <a:lnTo>
                          <a:pt x="217" y="243"/>
                        </a:lnTo>
                        <a:lnTo>
                          <a:pt x="206" y="263"/>
                        </a:lnTo>
                        <a:lnTo>
                          <a:pt x="197" y="279"/>
                        </a:lnTo>
                        <a:lnTo>
                          <a:pt x="189" y="293"/>
                        </a:lnTo>
                        <a:lnTo>
                          <a:pt x="183" y="303"/>
                        </a:lnTo>
                        <a:lnTo>
                          <a:pt x="179" y="309"/>
                        </a:lnTo>
                        <a:lnTo>
                          <a:pt x="137" y="362"/>
                        </a:lnTo>
                        <a:lnTo>
                          <a:pt x="102" y="416"/>
                        </a:lnTo>
                        <a:lnTo>
                          <a:pt x="72" y="467"/>
                        </a:lnTo>
                        <a:lnTo>
                          <a:pt x="46" y="514"/>
                        </a:lnTo>
                        <a:lnTo>
                          <a:pt x="26" y="556"/>
                        </a:lnTo>
                        <a:lnTo>
                          <a:pt x="12" y="587"/>
                        </a:lnTo>
                        <a:lnTo>
                          <a:pt x="4" y="609"/>
                        </a:lnTo>
                        <a:lnTo>
                          <a:pt x="0" y="615"/>
                        </a:lnTo>
                        <a:lnTo>
                          <a:pt x="11" y="573"/>
                        </a:lnTo>
                        <a:lnTo>
                          <a:pt x="22" y="534"/>
                        </a:lnTo>
                        <a:lnTo>
                          <a:pt x="34" y="498"/>
                        </a:lnTo>
                        <a:lnTo>
                          <a:pt x="49" y="463"/>
                        </a:lnTo>
                        <a:lnTo>
                          <a:pt x="65" y="430"/>
                        </a:lnTo>
                        <a:lnTo>
                          <a:pt x="84" y="395"/>
                        </a:lnTo>
                        <a:lnTo>
                          <a:pt x="109" y="361"/>
                        </a:lnTo>
                        <a:lnTo>
                          <a:pt x="137" y="323"/>
                        </a:lnTo>
                        <a:lnTo>
                          <a:pt x="162" y="288"/>
                        </a:lnTo>
                        <a:lnTo>
                          <a:pt x="185" y="246"/>
                        </a:lnTo>
                        <a:lnTo>
                          <a:pt x="205" y="200"/>
                        </a:lnTo>
                        <a:lnTo>
                          <a:pt x="223" y="152"/>
                        </a:lnTo>
                        <a:lnTo>
                          <a:pt x="238" y="109"/>
                        </a:lnTo>
                        <a:lnTo>
                          <a:pt x="248" y="69"/>
                        </a:lnTo>
                        <a:lnTo>
                          <a:pt x="254" y="40"/>
                        </a:lnTo>
                        <a:lnTo>
                          <a:pt x="253" y="21"/>
                        </a:lnTo>
                        <a:lnTo>
                          <a:pt x="284" y="0"/>
                        </a:lnTo>
                        <a:lnTo>
                          <a:pt x="285" y="23"/>
                        </a:lnTo>
                        <a:lnTo>
                          <a:pt x="284" y="48"/>
                        </a:lnTo>
                        <a:lnTo>
                          <a:pt x="279" y="73"/>
                        </a:lnTo>
                        <a:lnTo>
                          <a:pt x="273" y="98"/>
                        </a:lnTo>
                        <a:lnTo>
                          <a:pt x="273" y="125"/>
                        </a:lnTo>
                        <a:lnTo>
                          <a:pt x="274" y="150"/>
                        </a:lnTo>
                        <a:lnTo>
                          <a:pt x="277" y="175"/>
                        </a:lnTo>
                        <a:lnTo>
                          <a:pt x="282" y="200"/>
                        </a:lnTo>
                        <a:lnTo>
                          <a:pt x="289" y="224"/>
                        </a:lnTo>
                        <a:lnTo>
                          <a:pt x="300" y="247"/>
                        </a:lnTo>
                        <a:lnTo>
                          <a:pt x="312" y="268"/>
                        </a:lnTo>
                        <a:lnTo>
                          <a:pt x="329" y="28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853" name="Freeform 1202"/>
                  <p:cNvSpPr>
                    <a:spLocks/>
                  </p:cNvSpPr>
                  <p:nvPr/>
                </p:nvSpPr>
                <p:spPr bwMode="auto">
                  <a:xfrm>
                    <a:off x="2844" y="1878"/>
                    <a:ext cx="234" cy="100"/>
                  </a:xfrm>
                  <a:custGeom>
                    <a:avLst/>
                    <a:gdLst>
                      <a:gd name="T0" fmla="*/ 7 w 468"/>
                      <a:gd name="T1" fmla="*/ 2 h 199"/>
                      <a:gd name="T2" fmla="*/ 7 w 468"/>
                      <a:gd name="T3" fmla="*/ 2 h 199"/>
                      <a:gd name="T4" fmla="*/ 7 w 468"/>
                      <a:gd name="T5" fmla="*/ 3 h 199"/>
                      <a:gd name="T6" fmla="*/ 7 w 468"/>
                      <a:gd name="T7" fmla="*/ 3 h 199"/>
                      <a:gd name="T8" fmla="*/ 7 w 468"/>
                      <a:gd name="T9" fmla="*/ 3 h 199"/>
                      <a:gd name="T10" fmla="*/ 6 w 468"/>
                      <a:gd name="T11" fmla="*/ 3 h 199"/>
                      <a:gd name="T12" fmla="*/ 6 w 468"/>
                      <a:gd name="T13" fmla="*/ 4 h 199"/>
                      <a:gd name="T14" fmla="*/ 6 w 468"/>
                      <a:gd name="T15" fmla="*/ 4 h 199"/>
                      <a:gd name="T16" fmla="*/ 5 w 468"/>
                      <a:gd name="T17" fmla="*/ 4 h 199"/>
                      <a:gd name="T18" fmla="*/ 4 w 468"/>
                      <a:gd name="T19" fmla="*/ 4 h 199"/>
                      <a:gd name="T20" fmla="*/ 4 w 468"/>
                      <a:gd name="T21" fmla="*/ 3 h 199"/>
                      <a:gd name="T22" fmla="*/ 3 w 468"/>
                      <a:gd name="T23" fmla="*/ 3 h 199"/>
                      <a:gd name="T24" fmla="*/ 3 w 468"/>
                      <a:gd name="T25" fmla="*/ 3 h 199"/>
                      <a:gd name="T26" fmla="*/ 3 w 468"/>
                      <a:gd name="T27" fmla="*/ 3 h 199"/>
                      <a:gd name="T28" fmla="*/ 2 w 468"/>
                      <a:gd name="T29" fmla="*/ 3 h 199"/>
                      <a:gd name="T30" fmla="*/ 2 w 468"/>
                      <a:gd name="T31" fmla="*/ 3 h 199"/>
                      <a:gd name="T32" fmla="*/ 1 w 468"/>
                      <a:gd name="T33" fmla="*/ 3 h 199"/>
                      <a:gd name="T34" fmla="*/ 1 w 468"/>
                      <a:gd name="T35" fmla="*/ 3 h 199"/>
                      <a:gd name="T36" fmla="*/ 0 w 468"/>
                      <a:gd name="T37" fmla="*/ 3 h 199"/>
                      <a:gd name="T38" fmla="*/ 1 w 468"/>
                      <a:gd name="T39" fmla="*/ 3 h 199"/>
                      <a:gd name="T40" fmla="*/ 1 w 468"/>
                      <a:gd name="T41" fmla="*/ 3 h 199"/>
                      <a:gd name="T42" fmla="*/ 1 w 468"/>
                      <a:gd name="T43" fmla="*/ 3 h 199"/>
                      <a:gd name="T44" fmla="*/ 1 w 468"/>
                      <a:gd name="T45" fmla="*/ 2 h 199"/>
                      <a:gd name="T46" fmla="*/ 2 w 468"/>
                      <a:gd name="T47" fmla="*/ 3 h 199"/>
                      <a:gd name="T48" fmla="*/ 3 w 468"/>
                      <a:gd name="T49" fmla="*/ 3 h 199"/>
                      <a:gd name="T50" fmla="*/ 3 w 468"/>
                      <a:gd name="T51" fmla="*/ 3 h 199"/>
                      <a:gd name="T52" fmla="*/ 4 w 468"/>
                      <a:gd name="T53" fmla="*/ 3 h 199"/>
                      <a:gd name="T54" fmla="*/ 5 w 468"/>
                      <a:gd name="T55" fmla="*/ 3 h 199"/>
                      <a:gd name="T56" fmla="*/ 6 w 468"/>
                      <a:gd name="T57" fmla="*/ 3 h 199"/>
                      <a:gd name="T58" fmla="*/ 6 w 468"/>
                      <a:gd name="T59" fmla="*/ 3 h 199"/>
                      <a:gd name="T60" fmla="*/ 7 w 468"/>
                      <a:gd name="T61" fmla="*/ 3 h 199"/>
                      <a:gd name="T62" fmla="*/ 7 w 468"/>
                      <a:gd name="T63" fmla="*/ 2 h 199"/>
                      <a:gd name="T64" fmla="*/ 6 w 468"/>
                      <a:gd name="T65" fmla="*/ 2 h 199"/>
                      <a:gd name="T66" fmla="*/ 6 w 468"/>
                      <a:gd name="T67" fmla="*/ 2 h 199"/>
                      <a:gd name="T68" fmla="*/ 6 w 468"/>
                      <a:gd name="T69" fmla="*/ 2 h 199"/>
                      <a:gd name="T70" fmla="*/ 6 w 468"/>
                      <a:gd name="T71" fmla="*/ 1 h 199"/>
                      <a:gd name="T72" fmla="*/ 6 w 468"/>
                      <a:gd name="T73" fmla="*/ 0 h 199"/>
                      <a:gd name="T74" fmla="*/ 6 w 468"/>
                      <a:gd name="T75" fmla="*/ 1 h 199"/>
                      <a:gd name="T76" fmla="*/ 6 w 468"/>
                      <a:gd name="T77" fmla="*/ 1 h 199"/>
                      <a:gd name="T78" fmla="*/ 7 w 468"/>
                      <a:gd name="T79" fmla="*/ 2 h 199"/>
                      <a:gd name="T80" fmla="*/ 7 w 468"/>
                      <a:gd name="T81" fmla="*/ 2 h 199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468"/>
                      <a:gd name="T124" fmla="*/ 0 h 199"/>
                      <a:gd name="T125" fmla="*/ 468 w 468"/>
                      <a:gd name="T126" fmla="*/ 199 h 199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468" h="199">
                        <a:moveTo>
                          <a:pt x="442" y="116"/>
                        </a:moveTo>
                        <a:lnTo>
                          <a:pt x="448" y="111"/>
                        </a:lnTo>
                        <a:lnTo>
                          <a:pt x="455" y="107"/>
                        </a:lnTo>
                        <a:lnTo>
                          <a:pt x="462" y="102"/>
                        </a:lnTo>
                        <a:lnTo>
                          <a:pt x="468" y="98"/>
                        </a:lnTo>
                        <a:lnTo>
                          <a:pt x="448" y="147"/>
                        </a:lnTo>
                        <a:lnTo>
                          <a:pt x="436" y="154"/>
                        </a:lnTo>
                        <a:lnTo>
                          <a:pt x="423" y="161"/>
                        </a:lnTo>
                        <a:lnTo>
                          <a:pt x="410" y="168"/>
                        </a:lnTo>
                        <a:lnTo>
                          <a:pt x="398" y="175"/>
                        </a:lnTo>
                        <a:lnTo>
                          <a:pt x="385" y="181"/>
                        </a:lnTo>
                        <a:lnTo>
                          <a:pt x="374" y="185"/>
                        </a:lnTo>
                        <a:lnTo>
                          <a:pt x="361" y="190"/>
                        </a:lnTo>
                        <a:lnTo>
                          <a:pt x="348" y="193"/>
                        </a:lnTo>
                        <a:lnTo>
                          <a:pt x="334" y="197"/>
                        </a:lnTo>
                        <a:lnTo>
                          <a:pt x="321" y="198"/>
                        </a:lnTo>
                        <a:lnTo>
                          <a:pt x="306" y="199"/>
                        </a:lnTo>
                        <a:lnTo>
                          <a:pt x="290" y="199"/>
                        </a:lnTo>
                        <a:lnTo>
                          <a:pt x="273" y="197"/>
                        </a:lnTo>
                        <a:lnTo>
                          <a:pt x="255" y="194"/>
                        </a:lnTo>
                        <a:lnTo>
                          <a:pt x="237" y="190"/>
                        </a:lnTo>
                        <a:lnTo>
                          <a:pt x="216" y="184"/>
                        </a:lnTo>
                        <a:lnTo>
                          <a:pt x="203" y="179"/>
                        </a:lnTo>
                        <a:lnTo>
                          <a:pt x="189" y="175"/>
                        </a:lnTo>
                        <a:lnTo>
                          <a:pt x="177" y="170"/>
                        </a:lnTo>
                        <a:lnTo>
                          <a:pt x="163" y="166"/>
                        </a:lnTo>
                        <a:lnTo>
                          <a:pt x="150" y="161"/>
                        </a:lnTo>
                        <a:lnTo>
                          <a:pt x="136" y="158"/>
                        </a:lnTo>
                        <a:lnTo>
                          <a:pt x="124" y="153"/>
                        </a:lnTo>
                        <a:lnTo>
                          <a:pt x="110" y="150"/>
                        </a:lnTo>
                        <a:lnTo>
                          <a:pt x="96" y="146"/>
                        </a:lnTo>
                        <a:lnTo>
                          <a:pt x="83" y="143"/>
                        </a:lnTo>
                        <a:lnTo>
                          <a:pt x="70" y="140"/>
                        </a:lnTo>
                        <a:lnTo>
                          <a:pt x="56" y="138"/>
                        </a:lnTo>
                        <a:lnTo>
                          <a:pt x="42" y="136"/>
                        </a:lnTo>
                        <a:lnTo>
                          <a:pt x="28" y="135"/>
                        </a:lnTo>
                        <a:lnTo>
                          <a:pt x="14" y="133"/>
                        </a:lnTo>
                        <a:lnTo>
                          <a:pt x="0" y="133"/>
                        </a:lnTo>
                        <a:lnTo>
                          <a:pt x="2" y="133"/>
                        </a:lnTo>
                        <a:lnTo>
                          <a:pt x="4" y="132"/>
                        </a:lnTo>
                        <a:lnTo>
                          <a:pt x="7" y="131"/>
                        </a:lnTo>
                        <a:lnTo>
                          <a:pt x="13" y="130"/>
                        </a:lnTo>
                        <a:lnTo>
                          <a:pt x="20" y="129"/>
                        </a:lnTo>
                        <a:lnTo>
                          <a:pt x="29" y="129"/>
                        </a:lnTo>
                        <a:lnTo>
                          <a:pt x="41" y="128"/>
                        </a:lnTo>
                        <a:lnTo>
                          <a:pt x="55" y="128"/>
                        </a:lnTo>
                        <a:lnTo>
                          <a:pt x="70" y="129"/>
                        </a:lnTo>
                        <a:lnTo>
                          <a:pt x="88" y="130"/>
                        </a:lnTo>
                        <a:lnTo>
                          <a:pt x="109" y="133"/>
                        </a:lnTo>
                        <a:lnTo>
                          <a:pt x="132" y="137"/>
                        </a:lnTo>
                        <a:lnTo>
                          <a:pt x="157" y="143"/>
                        </a:lnTo>
                        <a:lnTo>
                          <a:pt x="186" y="150"/>
                        </a:lnTo>
                        <a:lnTo>
                          <a:pt x="218" y="159"/>
                        </a:lnTo>
                        <a:lnTo>
                          <a:pt x="253" y="169"/>
                        </a:lnTo>
                        <a:lnTo>
                          <a:pt x="273" y="173"/>
                        </a:lnTo>
                        <a:lnTo>
                          <a:pt x="293" y="173"/>
                        </a:lnTo>
                        <a:lnTo>
                          <a:pt x="313" y="171"/>
                        </a:lnTo>
                        <a:lnTo>
                          <a:pt x="332" y="168"/>
                        </a:lnTo>
                        <a:lnTo>
                          <a:pt x="352" y="162"/>
                        </a:lnTo>
                        <a:lnTo>
                          <a:pt x="371" y="155"/>
                        </a:lnTo>
                        <a:lnTo>
                          <a:pt x="390" y="147"/>
                        </a:lnTo>
                        <a:lnTo>
                          <a:pt x="408" y="137"/>
                        </a:lnTo>
                        <a:lnTo>
                          <a:pt x="399" y="132"/>
                        </a:lnTo>
                        <a:lnTo>
                          <a:pt x="391" y="126"/>
                        </a:lnTo>
                        <a:lnTo>
                          <a:pt x="384" y="120"/>
                        </a:lnTo>
                        <a:lnTo>
                          <a:pt x="377" y="113"/>
                        </a:lnTo>
                        <a:lnTo>
                          <a:pt x="371" y="105"/>
                        </a:lnTo>
                        <a:lnTo>
                          <a:pt x="367" y="95"/>
                        </a:lnTo>
                        <a:lnTo>
                          <a:pt x="362" y="85"/>
                        </a:lnTo>
                        <a:lnTo>
                          <a:pt x="359" y="75"/>
                        </a:lnTo>
                        <a:lnTo>
                          <a:pt x="358" y="50"/>
                        </a:lnTo>
                        <a:lnTo>
                          <a:pt x="364" y="26"/>
                        </a:lnTo>
                        <a:lnTo>
                          <a:pt x="372" y="7"/>
                        </a:lnTo>
                        <a:lnTo>
                          <a:pt x="376" y="0"/>
                        </a:lnTo>
                        <a:lnTo>
                          <a:pt x="375" y="7"/>
                        </a:lnTo>
                        <a:lnTo>
                          <a:pt x="372" y="19"/>
                        </a:lnTo>
                        <a:lnTo>
                          <a:pt x="372" y="35"/>
                        </a:lnTo>
                        <a:lnTo>
                          <a:pt x="376" y="54"/>
                        </a:lnTo>
                        <a:lnTo>
                          <a:pt x="383" y="72"/>
                        </a:lnTo>
                        <a:lnTo>
                          <a:pt x="394" y="91"/>
                        </a:lnTo>
                        <a:lnTo>
                          <a:pt x="414" y="106"/>
                        </a:lnTo>
                        <a:lnTo>
                          <a:pt x="442" y="1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1805" name="Group 1203"/>
            <p:cNvGrpSpPr>
              <a:grpSpLocks/>
            </p:cNvGrpSpPr>
            <p:nvPr/>
          </p:nvGrpSpPr>
          <p:grpSpPr bwMode="auto">
            <a:xfrm rot="17617165" flipV="1">
              <a:off x="4015" y="2488"/>
              <a:ext cx="452" cy="422"/>
              <a:chOff x="3491" y="1693"/>
              <a:chExt cx="541" cy="608"/>
            </a:xfrm>
          </p:grpSpPr>
          <p:sp>
            <p:nvSpPr>
              <p:cNvPr id="31836" name="Freeform 1204"/>
              <p:cNvSpPr>
                <a:spLocks/>
              </p:cNvSpPr>
              <p:nvPr/>
            </p:nvSpPr>
            <p:spPr bwMode="auto">
              <a:xfrm>
                <a:off x="3809" y="1695"/>
                <a:ext cx="79" cy="206"/>
              </a:xfrm>
              <a:custGeom>
                <a:avLst/>
                <a:gdLst>
                  <a:gd name="T0" fmla="*/ 1 w 79"/>
                  <a:gd name="T1" fmla="*/ 197 h 206"/>
                  <a:gd name="T2" fmla="*/ 49 w 79"/>
                  <a:gd name="T3" fmla="*/ 73 h 206"/>
                  <a:gd name="T4" fmla="*/ 29 w 79"/>
                  <a:gd name="T5" fmla="*/ 57 h 206"/>
                  <a:gd name="T6" fmla="*/ 31 w 79"/>
                  <a:gd name="T7" fmla="*/ 33 h 206"/>
                  <a:gd name="T8" fmla="*/ 73 w 79"/>
                  <a:gd name="T9" fmla="*/ 9 h 206"/>
                  <a:gd name="T10" fmla="*/ 65 w 79"/>
                  <a:gd name="T11" fmla="*/ 85 h 206"/>
                  <a:gd name="T12" fmla="*/ 53 w 79"/>
                  <a:gd name="T13" fmla="*/ 125 h 206"/>
                  <a:gd name="T14" fmla="*/ 1 w 79"/>
                  <a:gd name="T15" fmla="*/ 197 h 2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9"/>
                  <a:gd name="T25" fmla="*/ 0 h 206"/>
                  <a:gd name="T26" fmla="*/ 79 w 79"/>
                  <a:gd name="T27" fmla="*/ 206 h 20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9" h="206">
                    <a:moveTo>
                      <a:pt x="1" y="197"/>
                    </a:moveTo>
                    <a:cubicBezTo>
                      <a:pt x="0" y="188"/>
                      <a:pt x="44" y="96"/>
                      <a:pt x="49" y="73"/>
                    </a:cubicBezTo>
                    <a:cubicBezTo>
                      <a:pt x="54" y="50"/>
                      <a:pt x="32" y="64"/>
                      <a:pt x="29" y="57"/>
                    </a:cubicBezTo>
                    <a:cubicBezTo>
                      <a:pt x="26" y="50"/>
                      <a:pt x="24" y="41"/>
                      <a:pt x="31" y="33"/>
                    </a:cubicBezTo>
                    <a:cubicBezTo>
                      <a:pt x="38" y="25"/>
                      <a:pt x="67" y="0"/>
                      <a:pt x="73" y="9"/>
                    </a:cubicBezTo>
                    <a:cubicBezTo>
                      <a:pt x="79" y="18"/>
                      <a:pt x="68" y="66"/>
                      <a:pt x="65" y="85"/>
                    </a:cubicBezTo>
                    <a:cubicBezTo>
                      <a:pt x="62" y="104"/>
                      <a:pt x="64" y="106"/>
                      <a:pt x="53" y="125"/>
                    </a:cubicBezTo>
                    <a:cubicBezTo>
                      <a:pt x="42" y="144"/>
                      <a:pt x="2" y="206"/>
                      <a:pt x="1" y="197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37" name="Freeform 1205"/>
              <p:cNvSpPr>
                <a:spLocks/>
              </p:cNvSpPr>
              <p:nvPr/>
            </p:nvSpPr>
            <p:spPr bwMode="auto">
              <a:xfrm>
                <a:off x="3512" y="1806"/>
                <a:ext cx="508" cy="447"/>
              </a:xfrm>
              <a:custGeom>
                <a:avLst/>
                <a:gdLst>
                  <a:gd name="T0" fmla="*/ 328 w 508"/>
                  <a:gd name="T1" fmla="*/ 66 h 447"/>
                  <a:gd name="T2" fmla="*/ 280 w 508"/>
                  <a:gd name="T3" fmla="*/ 66 h 447"/>
                  <a:gd name="T4" fmla="*/ 234 w 508"/>
                  <a:gd name="T5" fmla="*/ 2 h 447"/>
                  <a:gd name="T6" fmla="*/ 198 w 508"/>
                  <a:gd name="T7" fmla="*/ 78 h 447"/>
                  <a:gd name="T8" fmla="*/ 138 w 508"/>
                  <a:gd name="T9" fmla="*/ 82 h 447"/>
                  <a:gd name="T10" fmla="*/ 94 w 508"/>
                  <a:gd name="T11" fmla="*/ 46 h 447"/>
                  <a:gd name="T12" fmla="*/ 82 w 508"/>
                  <a:gd name="T13" fmla="*/ 30 h 447"/>
                  <a:gd name="T14" fmla="*/ 62 w 508"/>
                  <a:gd name="T15" fmla="*/ 78 h 447"/>
                  <a:gd name="T16" fmla="*/ 14 w 508"/>
                  <a:gd name="T17" fmla="*/ 126 h 447"/>
                  <a:gd name="T18" fmla="*/ 6 w 508"/>
                  <a:gd name="T19" fmla="*/ 130 h 447"/>
                  <a:gd name="T20" fmla="*/ 50 w 508"/>
                  <a:gd name="T21" fmla="*/ 182 h 447"/>
                  <a:gd name="T22" fmla="*/ 82 w 508"/>
                  <a:gd name="T23" fmla="*/ 238 h 447"/>
                  <a:gd name="T24" fmla="*/ 136 w 508"/>
                  <a:gd name="T25" fmla="*/ 210 h 447"/>
                  <a:gd name="T26" fmla="*/ 158 w 508"/>
                  <a:gd name="T27" fmla="*/ 282 h 447"/>
                  <a:gd name="T28" fmla="*/ 118 w 508"/>
                  <a:gd name="T29" fmla="*/ 366 h 447"/>
                  <a:gd name="T30" fmla="*/ 158 w 508"/>
                  <a:gd name="T31" fmla="*/ 390 h 447"/>
                  <a:gd name="T32" fmla="*/ 178 w 508"/>
                  <a:gd name="T33" fmla="*/ 442 h 447"/>
                  <a:gd name="T34" fmla="*/ 210 w 508"/>
                  <a:gd name="T35" fmla="*/ 422 h 447"/>
                  <a:gd name="T36" fmla="*/ 254 w 508"/>
                  <a:gd name="T37" fmla="*/ 426 h 447"/>
                  <a:gd name="T38" fmla="*/ 270 w 508"/>
                  <a:gd name="T39" fmla="*/ 378 h 447"/>
                  <a:gd name="T40" fmla="*/ 328 w 508"/>
                  <a:gd name="T41" fmla="*/ 306 h 447"/>
                  <a:gd name="T42" fmla="*/ 378 w 508"/>
                  <a:gd name="T43" fmla="*/ 374 h 447"/>
                  <a:gd name="T44" fmla="*/ 426 w 508"/>
                  <a:gd name="T45" fmla="*/ 354 h 447"/>
                  <a:gd name="T46" fmla="*/ 486 w 508"/>
                  <a:gd name="T47" fmla="*/ 362 h 447"/>
                  <a:gd name="T48" fmla="*/ 486 w 508"/>
                  <a:gd name="T49" fmla="*/ 314 h 447"/>
                  <a:gd name="T50" fmla="*/ 498 w 508"/>
                  <a:gd name="T51" fmla="*/ 254 h 447"/>
                  <a:gd name="T52" fmla="*/ 426 w 508"/>
                  <a:gd name="T53" fmla="*/ 218 h 447"/>
                  <a:gd name="T54" fmla="*/ 414 w 508"/>
                  <a:gd name="T55" fmla="*/ 154 h 447"/>
                  <a:gd name="T56" fmla="*/ 438 w 508"/>
                  <a:gd name="T57" fmla="*/ 106 h 447"/>
                  <a:gd name="T58" fmla="*/ 370 w 508"/>
                  <a:gd name="T59" fmla="*/ 98 h 447"/>
                  <a:gd name="T60" fmla="*/ 328 w 508"/>
                  <a:gd name="T61" fmla="*/ 66 h 44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08"/>
                  <a:gd name="T94" fmla="*/ 0 h 447"/>
                  <a:gd name="T95" fmla="*/ 508 w 508"/>
                  <a:gd name="T96" fmla="*/ 447 h 44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08" h="447">
                    <a:moveTo>
                      <a:pt x="328" y="66"/>
                    </a:moveTo>
                    <a:cubicBezTo>
                      <a:pt x="312" y="64"/>
                      <a:pt x="296" y="77"/>
                      <a:pt x="280" y="66"/>
                    </a:cubicBezTo>
                    <a:cubicBezTo>
                      <a:pt x="264" y="55"/>
                      <a:pt x="248" y="0"/>
                      <a:pt x="234" y="2"/>
                    </a:cubicBezTo>
                    <a:cubicBezTo>
                      <a:pt x="220" y="4"/>
                      <a:pt x="214" y="65"/>
                      <a:pt x="198" y="78"/>
                    </a:cubicBezTo>
                    <a:cubicBezTo>
                      <a:pt x="182" y="91"/>
                      <a:pt x="155" y="87"/>
                      <a:pt x="138" y="82"/>
                    </a:cubicBezTo>
                    <a:cubicBezTo>
                      <a:pt x="121" y="77"/>
                      <a:pt x="103" y="55"/>
                      <a:pt x="94" y="46"/>
                    </a:cubicBezTo>
                    <a:cubicBezTo>
                      <a:pt x="85" y="37"/>
                      <a:pt x="87" y="25"/>
                      <a:pt x="82" y="30"/>
                    </a:cubicBezTo>
                    <a:cubicBezTo>
                      <a:pt x="77" y="35"/>
                      <a:pt x="73" y="62"/>
                      <a:pt x="62" y="78"/>
                    </a:cubicBezTo>
                    <a:cubicBezTo>
                      <a:pt x="51" y="94"/>
                      <a:pt x="23" y="117"/>
                      <a:pt x="14" y="126"/>
                    </a:cubicBezTo>
                    <a:cubicBezTo>
                      <a:pt x="5" y="135"/>
                      <a:pt x="0" y="121"/>
                      <a:pt x="6" y="130"/>
                    </a:cubicBezTo>
                    <a:cubicBezTo>
                      <a:pt x="12" y="139"/>
                      <a:pt x="37" y="164"/>
                      <a:pt x="50" y="182"/>
                    </a:cubicBezTo>
                    <a:cubicBezTo>
                      <a:pt x="63" y="200"/>
                      <a:pt x="68" y="233"/>
                      <a:pt x="82" y="238"/>
                    </a:cubicBezTo>
                    <a:cubicBezTo>
                      <a:pt x="96" y="243"/>
                      <a:pt x="123" y="203"/>
                      <a:pt x="136" y="210"/>
                    </a:cubicBezTo>
                    <a:cubicBezTo>
                      <a:pt x="149" y="217"/>
                      <a:pt x="161" y="256"/>
                      <a:pt x="158" y="282"/>
                    </a:cubicBezTo>
                    <a:cubicBezTo>
                      <a:pt x="155" y="308"/>
                      <a:pt x="118" y="348"/>
                      <a:pt x="118" y="366"/>
                    </a:cubicBezTo>
                    <a:cubicBezTo>
                      <a:pt x="118" y="384"/>
                      <a:pt x="148" y="377"/>
                      <a:pt x="158" y="390"/>
                    </a:cubicBezTo>
                    <a:cubicBezTo>
                      <a:pt x="168" y="403"/>
                      <a:pt x="169" y="437"/>
                      <a:pt x="178" y="442"/>
                    </a:cubicBezTo>
                    <a:cubicBezTo>
                      <a:pt x="187" y="447"/>
                      <a:pt x="197" y="425"/>
                      <a:pt x="210" y="422"/>
                    </a:cubicBezTo>
                    <a:cubicBezTo>
                      <a:pt x="223" y="419"/>
                      <a:pt x="244" y="433"/>
                      <a:pt x="254" y="426"/>
                    </a:cubicBezTo>
                    <a:cubicBezTo>
                      <a:pt x="264" y="419"/>
                      <a:pt x="258" y="398"/>
                      <a:pt x="270" y="378"/>
                    </a:cubicBezTo>
                    <a:cubicBezTo>
                      <a:pt x="282" y="358"/>
                      <a:pt x="310" y="307"/>
                      <a:pt x="328" y="306"/>
                    </a:cubicBezTo>
                    <a:cubicBezTo>
                      <a:pt x="346" y="305"/>
                      <a:pt x="362" y="366"/>
                      <a:pt x="378" y="374"/>
                    </a:cubicBezTo>
                    <a:cubicBezTo>
                      <a:pt x="394" y="382"/>
                      <a:pt x="408" y="356"/>
                      <a:pt x="426" y="354"/>
                    </a:cubicBezTo>
                    <a:cubicBezTo>
                      <a:pt x="444" y="352"/>
                      <a:pt x="476" y="369"/>
                      <a:pt x="486" y="362"/>
                    </a:cubicBezTo>
                    <a:cubicBezTo>
                      <a:pt x="496" y="355"/>
                      <a:pt x="484" y="332"/>
                      <a:pt x="486" y="314"/>
                    </a:cubicBezTo>
                    <a:cubicBezTo>
                      <a:pt x="488" y="296"/>
                      <a:pt x="508" y="270"/>
                      <a:pt x="498" y="254"/>
                    </a:cubicBezTo>
                    <a:cubicBezTo>
                      <a:pt x="488" y="238"/>
                      <a:pt x="440" y="235"/>
                      <a:pt x="426" y="218"/>
                    </a:cubicBezTo>
                    <a:cubicBezTo>
                      <a:pt x="412" y="201"/>
                      <a:pt x="412" y="173"/>
                      <a:pt x="414" y="154"/>
                    </a:cubicBezTo>
                    <a:cubicBezTo>
                      <a:pt x="416" y="135"/>
                      <a:pt x="445" y="115"/>
                      <a:pt x="438" y="106"/>
                    </a:cubicBezTo>
                    <a:cubicBezTo>
                      <a:pt x="431" y="97"/>
                      <a:pt x="388" y="105"/>
                      <a:pt x="370" y="98"/>
                    </a:cubicBezTo>
                    <a:cubicBezTo>
                      <a:pt x="352" y="91"/>
                      <a:pt x="337" y="73"/>
                      <a:pt x="328" y="66"/>
                    </a:cubicBezTo>
                    <a:close/>
                  </a:path>
                </a:pathLst>
              </a:cu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1838" name="Group 1206"/>
              <p:cNvGrpSpPr>
                <a:grpSpLocks/>
              </p:cNvGrpSpPr>
              <p:nvPr/>
            </p:nvGrpSpPr>
            <p:grpSpPr bwMode="auto">
              <a:xfrm>
                <a:off x="3491" y="1693"/>
                <a:ext cx="541" cy="608"/>
                <a:chOff x="2773" y="1693"/>
                <a:chExt cx="541" cy="608"/>
              </a:xfrm>
            </p:grpSpPr>
            <p:sp>
              <p:nvSpPr>
                <p:cNvPr id="31839" name="Freeform 1207"/>
                <p:cNvSpPr>
                  <a:spLocks/>
                </p:cNvSpPr>
                <p:nvPr/>
              </p:nvSpPr>
              <p:spPr bwMode="auto">
                <a:xfrm>
                  <a:off x="2773" y="1755"/>
                  <a:ext cx="541" cy="546"/>
                </a:xfrm>
                <a:custGeom>
                  <a:avLst/>
                  <a:gdLst>
                    <a:gd name="T0" fmla="*/ 12 w 1080"/>
                    <a:gd name="T1" fmla="*/ 1 h 1092"/>
                    <a:gd name="T2" fmla="*/ 11 w 1080"/>
                    <a:gd name="T3" fmla="*/ 3 h 1092"/>
                    <a:gd name="T4" fmla="*/ 9 w 1080"/>
                    <a:gd name="T5" fmla="*/ 3 h 1092"/>
                    <a:gd name="T6" fmla="*/ 8 w 1080"/>
                    <a:gd name="T7" fmla="*/ 2 h 1092"/>
                    <a:gd name="T8" fmla="*/ 7 w 1080"/>
                    <a:gd name="T9" fmla="*/ 4 h 1092"/>
                    <a:gd name="T10" fmla="*/ 5 w 1080"/>
                    <a:gd name="T11" fmla="*/ 4 h 1092"/>
                    <a:gd name="T12" fmla="*/ 4 w 1080"/>
                    <a:gd name="T13" fmla="*/ 3 h 1092"/>
                    <a:gd name="T14" fmla="*/ 2 w 1080"/>
                    <a:gd name="T15" fmla="*/ 5 h 1092"/>
                    <a:gd name="T16" fmla="*/ 2 w 1080"/>
                    <a:gd name="T17" fmla="*/ 6 h 1092"/>
                    <a:gd name="T18" fmla="*/ 4 w 1080"/>
                    <a:gd name="T19" fmla="*/ 9 h 1092"/>
                    <a:gd name="T20" fmla="*/ 6 w 1080"/>
                    <a:gd name="T21" fmla="*/ 9 h 1092"/>
                    <a:gd name="T22" fmla="*/ 6 w 1080"/>
                    <a:gd name="T23" fmla="*/ 10 h 1092"/>
                    <a:gd name="T24" fmla="*/ 5 w 1080"/>
                    <a:gd name="T25" fmla="*/ 12 h 1092"/>
                    <a:gd name="T26" fmla="*/ 6 w 1080"/>
                    <a:gd name="T27" fmla="*/ 14 h 1092"/>
                    <a:gd name="T28" fmla="*/ 7 w 1080"/>
                    <a:gd name="T29" fmla="*/ 15 h 1092"/>
                    <a:gd name="T30" fmla="*/ 9 w 1080"/>
                    <a:gd name="T31" fmla="*/ 14 h 1092"/>
                    <a:gd name="T32" fmla="*/ 10 w 1080"/>
                    <a:gd name="T33" fmla="*/ 12 h 1092"/>
                    <a:gd name="T34" fmla="*/ 11 w 1080"/>
                    <a:gd name="T35" fmla="*/ 11 h 1092"/>
                    <a:gd name="T36" fmla="*/ 13 w 1080"/>
                    <a:gd name="T37" fmla="*/ 12 h 1092"/>
                    <a:gd name="T38" fmla="*/ 13 w 1080"/>
                    <a:gd name="T39" fmla="*/ 13 h 1092"/>
                    <a:gd name="T40" fmla="*/ 15 w 1080"/>
                    <a:gd name="T41" fmla="*/ 12 h 1092"/>
                    <a:gd name="T42" fmla="*/ 16 w 1080"/>
                    <a:gd name="T43" fmla="*/ 12 h 1092"/>
                    <a:gd name="T44" fmla="*/ 16 w 1080"/>
                    <a:gd name="T45" fmla="*/ 11 h 1092"/>
                    <a:gd name="T46" fmla="*/ 16 w 1080"/>
                    <a:gd name="T47" fmla="*/ 9 h 1092"/>
                    <a:gd name="T48" fmla="*/ 15 w 1080"/>
                    <a:gd name="T49" fmla="*/ 9 h 1092"/>
                    <a:gd name="T50" fmla="*/ 14 w 1080"/>
                    <a:gd name="T51" fmla="*/ 7 h 1092"/>
                    <a:gd name="T52" fmla="*/ 15 w 1080"/>
                    <a:gd name="T53" fmla="*/ 4 h 1092"/>
                    <a:gd name="T54" fmla="*/ 13 w 1080"/>
                    <a:gd name="T55" fmla="*/ 4 h 1092"/>
                    <a:gd name="T56" fmla="*/ 12 w 1080"/>
                    <a:gd name="T57" fmla="*/ 4 h 1092"/>
                    <a:gd name="T58" fmla="*/ 13 w 1080"/>
                    <a:gd name="T59" fmla="*/ 4 h 1092"/>
                    <a:gd name="T60" fmla="*/ 15 w 1080"/>
                    <a:gd name="T61" fmla="*/ 4 h 1092"/>
                    <a:gd name="T62" fmla="*/ 16 w 1080"/>
                    <a:gd name="T63" fmla="*/ 4 h 1092"/>
                    <a:gd name="T64" fmla="*/ 14 w 1080"/>
                    <a:gd name="T65" fmla="*/ 7 h 1092"/>
                    <a:gd name="T66" fmla="*/ 16 w 1080"/>
                    <a:gd name="T67" fmla="*/ 9 h 1092"/>
                    <a:gd name="T68" fmla="*/ 17 w 1080"/>
                    <a:gd name="T69" fmla="*/ 11 h 1092"/>
                    <a:gd name="T70" fmla="*/ 16 w 1080"/>
                    <a:gd name="T71" fmla="*/ 13 h 1092"/>
                    <a:gd name="T72" fmla="*/ 14 w 1080"/>
                    <a:gd name="T73" fmla="*/ 13 h 1092"/>
                    <a:gd name="T74" fmla="*/ 13 w 1080"/>
                    <a:gd name="T75" fmla="*/ 14 h 1092"/>
                    <a:gd name="T76" fmla="*/ 12 w 1080"/>
                    <a:gd name="T77" fmla="*/ 12 h 1092"/>
                    <a:gd name="T78" fmla="*/ 10 w 1080"/>
                    <a:gd name="T79" fmla="*/ 15 h 1092"/>
                    <a:gd name="T80" fmla="*/ 8 w 1080"/>
                    <a:gd name="T81" fmla="*/ 15 h 1092"/>
                    <a:gd name="T82" fmla="*/ 6 w 1080"/>
                    <a:gd name="T83" fmla="*/ 17 h 1092"/>
                    <a:gd name="T84" fmla="*/ 5 w 1080"/>
                    <a:gd name="T85" fmla="*/ 14 h 1092"/>
                    <a:gd name="T86" fmla="*/ 5 w 1080"/>
                    <a:gd name="T87" fmla="*/ 12 h 1092"/>
                    <a:gd name="T88" fmla="*/ 5 w 1080"/>
                    <a:gd name="T89" fmla="*/ 9 h 1092"/>
                    <a:gd name="T90" fmla="*/ 3 w 1080"/>
                    <a:gd name="T91" fmla="*/ 9 h 1092"/>
                    <a:gd name="T92" fmla="*/ 1 w 1080"/>
                    <a:gd name="T93" fmla="*/ 6 h 1092"/>
                    <a:gd name="T94" fmla="*/ 2 w 1080"/>
                    <a:gd name="T95" fmla="*/ 5 h 1092"/>
                    <a:gd name="T96" fmla="*/ 3 w 1080"/>
                    <a:gd name="T97" fmla="*/ 3 h 1092"/>
                    <a:gd name="T98" fmla="*/ 5 w 1080"/>
                    <a:gd name="T99" fmla="*/ 3 h 1092"/>
                    <a:gd name="T100" fmla="*/ 7 w 1080"/>
                    <a:gd name="T101" fmla="*/ 3 h 1092"/>
                    <a:gd name="T102" fmla="*/ 8 w 1080"/>
                    <a:gd name="T103" fmla="*/ 1 h 1092"/>
                    <a:gd name="T104" fmla="*/ 9 w 1080"/>
                    <a:gd name="T105" fmla="*/ 1 h 1092"/>
                    <a:gd name="T106" fmla="*/ 10 w 1080"/>
                    <a:gd name="T107" fmla="*/ 3 h 1092"/>
                    <a:gd name="T108" fmla="*/ 11 w 1080"/>
                    <a:gd name="T109" fmla="*/ 2 h 1092"/>
                    <a:gd name="T110" fmla="*/ 12 w 1080"/>
                    <a:gd name="T111" fmla="*/ 1 h 109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080"/>
                    <a:gd name="T169" fmla="*/ 0 h 1092"/>
                    <a:gd name="T170" fmla="*/ 1080 w 1080"/>
                    <a:gd name="T171" fmla="*/ 1092 h 1092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080" h="1092">
                      <a:moveTo>
                        <a:pt x="741" y="6"/>
                      </a:moveTo>
                      <a:lnTo>
                        <a:pt x="738" y="24"/>
                      </a:lnTo>
                      <a:lnTo>
                        <a:pt x="735" y="45"/>
                      </a:lnTo>
                      <a:lnTo>
                        <a:pt x="731" y="66"/>
                      </a:lnTo>
                      <a:lnTo>
                        <a:pt x="727" y="87"/>
                      </a:lnTo>
                      <a:lnTo>
                        <a:pt x="722" y="107"/>
                      </a:lnTo>
                      <a:lnTo>
                        <a:pt x="717" y="126"/>
                      </a:lnTo>
                      <a:lnTo>
                        <a:pt x="712" y="142"/>
                      </a:lnTo>
                      <a:lnTo>
                        <a:pt x="706" y="154"/>
                      </a:lnTo>
                      <a:lnTo>
                        <a:pt x="698" y="171"/>
                      </a:lnTo>
                      <a:lnTo>
                        <a:pt x="690" y="189"/>
                      </a:lnTo>
                      <a:lnTo>
                        <a:pt x="679" y="207"/>
                      </a:lnTo>
                      <a:lnTo>
                        <a:pt x="669" y="225"/>
                      </a:lnTo>
                      <a:lnTo>
                        <a:pt x="656" y="239"/>
                      </a:lnTo>
                      <a:lnTo>
                        <a:pt x="644" y="249"/>
                      </a:lnTo>
                      <a:lnTo>
                        <a:pt x="630" y="254"/>
                      </a:lnTo>
                      <a:lnTo>
                        <a:pt x="615" y="251"/>
                      </a:lnTo>
                      <a:lnTo>
                        <a:pt x="597" y="241"/>
                      </a:lnTo>
                      <a:lnTo>
                        <a:pt x="582" y="227"/>
                      </a:lnTo>
                      <a:lnTo>
                        <a:pt x="568" y="211"/>
                      </a:lnTo>
                      <a:lnTo>
                        <a:pt x="556" y="194"/>
                      </a:lnTo>
                      <a:lnTo>
                        <a:pt x="546" y="174"/>
                      </a:lnTo>
                      <a:lnTo>
                        <a:pt x="534" y="156"/>
                      </a:lnTo>
                      <a:lnTo>
                        <a:pt x="524" y="136"/>
                      </a:lnTo>
                      <a:lnTo>
                        <a:pt x="512" y="118"/>
                      </a:lnTo>
                      <a:lnTo>
                        <a:pt x="509" y="130"/>
                      </a:lnTo>
                      <a:lnTo>
                        <a:pt x="502" y="148"/>
                      </a:lnTo>
                      <a:lnTo>
                        <a:pt x="493" y="169"/>
                      </a:lnTo>
                      <a:lnTo>
                        <a:pt x="483" y="194"/>
                      </a:lnTo>
                      <a:lnTo>
                        <a:pt x="471" y="217"/>
                      </a:lnTo>
                      <a:lnTo>
                        <a:pt x="459" y="237"/>
                      </a:lnTo>
                      <a:lnTo>
                        <a:pt x="448" y="254"/>
                      </a:lnTo>
                      <a:lnTo>
                        <a:pt x="438" y="264"/>
                      </a:lnTo>
                      <a:lnTo>
                        <a:pt x="423" y="272"/>
                      </a:lnTo>
                      <a:lnTo>
                        <a:pt x="408" y="279"/>
                      </a:lnTo>
                      <a:lnTo>
                        <a:pt x="393" y="283"/>
                      </a:lnTo>
                      <a:lnTo>
                        <a:pt x="378" y="287"/>
                      </a:lnTo>
                      <a:lnTo>
                        <a:pt x="363" y="288"/>
                      </a:lnTo>
                      <a:lnTo>
                        <a:pt x="348" y="288"/>
                      </a:lnTo>
                      <a:lnTo>
                        <a:pt x="334" y="287"/>
                      </a:lnTo>
                      <a:lnTo>
                        <a:pt x="320" y="283"/>
                      </a:lnTo>
                      <a:lnTo>
                        <a:pt x="305" y="278"/>
                      </a:lnTo>
                      <a:lnTo>
                        <a:pt x="291" y="272"/>
                      </a:lnTo>
                      <a:lnTo>
                        <a:pt x="278" y="264"/>
                      </a:lnTo>
                      <a:lnTo>
                        <a:pt x="264" y="255"/>
                      </a:lnTo>
                      <a:lnTo>
                        <a:pt x="250" y="243"/>
                      </a:lnTo>
                      <a:lnTo>
                        <a:pt x="236" y="232"/>
                      </a:lnTo>
                      <a:lnTo>
                        <a:pt x="223" y="218"/>
                      </a:lnTo>
                      <a:lnTo>
                        <a:pt x="210" y="203"/>
                      </a:lnTo>
                      <a:lnTo>
                        <a:pt x="200" y="221"/>
                      </a:lnTo>
                      <a:lnTo>
                        <a:pt x="187" y="243"/>
                      </a:lnTo>
                      <a:lnTo>
                        <a:pt x="170" y="265"/>
                      </a:lnTo>
                      <a:lnTo>
                        <a:pt x="153" y="288"/>
                      </a:lnTo>
                      <a:lnTo>
                        <a:pt x="136" y="308"/>
                      </a:lnTo>
                      <a:lnTo>
                        <a:pt x="122" y="325"/>
                      </a:lnTo>
                      <a:lnTo>
                        <a:pt x="112" y="335"/>
                      </a:lnTo>
                      <a:lnTo>
                        <a:pt x="108" y="340"/>
                      </a:lnTo>
                      <a:lnTo>
                        <a:pt x="100" y="348"/>
                      </a:lnTo>
                      <a:lnTo>
                        <a:pt x="91" y="357"/>
                      </a:lnTo>
                      <a:lnTo>
                        <a:pt x="83" y="365"/>
                      </a:lnTo>
                      <a:lnTo>
                        <a:pt x="78" y="370"/>
                      </a:lnTo>
                      <a:lnTo>
                        <a:pt x="101" y="388"/>
                      </a:lnTo>
                      <a:lnTo>
                        <a:pt x="123" y="408"/>
                      </a:lnTo>
                      <a:lnTo>
                        <a:pt x="144" y="431"/>
                      </a:lnTo>
                      <a:lnTo>
                        <a:pt x="162" y="456"/>
                      </a:lnTo>
                      <a:lnTo>
                        <a:pt x="178" y="484"/>
                      </a:lnTo>
                      <a:lnTo>
                        <a:pt x="191" y="513"/>
                      </a:lnTo>
                      <a:lnTo>
                        <a:pt x="200" y="544"/>
                      </a:lnTo>
                      <a:lnTo>
                        <a:pt x="206" y="577"/>
                      </a:lnTo>
                      <a:lnTo>
                        <a:pt x="220" y="559"/>
                      </a:lnTo>
                      <a:lnTo>
                        <a:pt x="235" y="543"/>
                      </a:lnTo>
                      <a:lnTo>
                        <a:pt x="251" y="528"/>
                      </a:lnTo>
                      <a:lnTo>
                        <a:pt x="268" y="517"/>
                      </a:lnTo>
                      <a:lnTo>
                        <a:pt x="286" y="512"/>
                      </a:lnTo>
                      <a:lnTo>
                        <a:pt x="303" y="509"/>
                      </a:lnTo>
                      <a:lnTo>
                        <a:pt x="320" y="514"/>
                      </a:lnTo>
                      <a:lnTo>
                        <a:pt x="337" y="525"/>
                      </a:lnTo>
                      <a:lnTo>
                        <a:pt x="349" y="538"/>
                      </a:lnTo>
                      <a:lnTo>
                        <a:pt x="359" y="552"/>
                      </a:lnTo>
                      <a:lnTo>
                        <a:pt x="367" y="568"/>
                      </a:lnTo>
                      <a:lnTo>
                        <a:pt x="374" y="585"/>
                      </a:lnTo>
                      <a:lnTo>
                        <a:pt x="379" y="604"/>
                      </a:lnTo>
                      <a:lnTo>
                        <a:pt x="380" y="622"/>
                      </a:lnTo>
                      <a:lnTo>
                        <a:pt x="380" y="642"/>
                      </a:lnTo>
                      <a:lnTo>
                        <a:pt x="378" y="662"/>
                      </a:lnTo>
                      <a:lnTo>
                        <a:pt x="372" y="684"/>
                      </a:lnTo>
                      <a:lnTo>
                        <a:pt x="363" y="710"/>
                      </a:lnTo>
                      <a:lnTo>
                        <a:pt x="350" y="736"/>
                      </a:lnTo>
                      <a:lnTo>
                        <a:pt x="337" y="763"/>
                      </a:lnTo>
                      <a:lnTo>
                        <a:pt x="324" y="786"/>
                      </a:lnTo>
                      <a:lnTo>
                        <a:pt x="313" y="806"/>
                      </a:lnTo>
                      <a:lnTo>
                        <a:pt x="304" y="820"/>
                      </a:lnTo>
                      <a:lnTo>
                        <a:pt x="301" y="826"/>
                      </a:lnTo>
                      <a:lnTo>
                        <a:pt x="318" y="837"/>
                      </a:lnTo>
                      <a:lnTo>
                        <a:pt x="333" y="852"/>
                      </a:lnTo>
                      <a:lnTo>
                        <a:pt x="347" y="871"/>
                      </a:lnTo>
                      <a:lnTo>
                        <a:pt x="359" y="890"/>
                      </a:lnTo>
                      <a:lnTo>
                        <a:pt x="368" y="911"/>
                      </a:lnTo>
                      <a:lnTo>
                        <a:pt x="377" y="934"/>
                      </a:lnTo>
                      <a:lnTo>
                        <a:pt x="382" y="957"/>
                      </a:lnTo>
                      <a:lnTo>
                        <a:pt x="385" y="981"/>
                      </a:lnTo>
                      <a:lnTo>
                        <a:pt x="385" y="980"/>
                      </a:lnTo>
                      <a:lnTo>
                        <a:pt x="386" y="980"/>
                      </a:lnTo>
                      <a:lnTo>
                        <a:pt x="404" y="966"/>
                      </a:lnTo>
                      <a:lnTo>
                        <a:pt x="424" y="954"/>
                      </a:lnTo>
                      <a:lnTo>
                        <a:pt x="445" y="946"/>
                      </a:lnTo>
                      <a:lnTo>
                        <a:pt x="466" y="939"/>
                      </a:lnTo>
                      <a:lnTo>
                        <a:pt x="488" y="937"/>
                      </a:lnTo>
                      <a:lnTo>
                        <a:pt x="510" y="937"/>
                      </a:lnTo>
                      <a:lnTo>
                        <a:pt x="531" y="940"/>
                      </a:lnTo>
                      <a:lnTo>
                        <a:pt x="550" y="947"/>
                      </a:lnTo>
                      <a:lnTo>
                        <a:pt x="553" y="939"/>
                      </a:lnTo>
                      <a:lnTo>
                        <a:pt x="556" y="923"/>
                      </a:lnTo>
                      <a:lnTo>
                        <a:pt x="563" y="901"/>
                      </a:lnTo>
                      <a:lnTo>
                        <a:pt x="571" y="874"/>
                      </a:lnTo>
                      <a:lnTo>
                        <a:pt x="580" y="846"/>
                      </a:lnTo>
                      <a:lnTo>
                        <a:pt x="592" y="819"/>
                      </a:lnTo>
                      <a:lnTo>
                        <a:pt x="602" y="794"/>
                      </a:lnTo>
                      <a:lnTo>
                        <a:pt x="614" y="775"/>
                      </a:lnTo>
                      <a:lnTo>
                        <a:pt x="625" y="760"/>
                      </a:lnTo>
                      <a:lnTo>
                        <a:pt x="639" y="748"/>
                      </a:lnTo>
                      <a:lnTo>
                        <a:pt x="654" y="737"/>
                      </a:lnTo>
                      <a:lnTo>
                        <a:pt x="669" y="729"/>
                      </a:lnTo>
                      <a:lnTo>
                        <a:pt x="685" y="723"/>
                      </a:lnTo>
                      <a:lnTo>
                        <a:pt x="703" y="720"/>
                      </a:lnTo>
                      <a:lnTo>
                        <a:pt x="719" y="719"/>
                      </a:lnTo>
                      <a:lnTo>
                        <a:pt x="735" y="721"/>
                      </a:lnTo>
                      <a:lnTo>
                        <a:pt x="753" y="728"/>
                      </a:lnTo>
                      <a:lnTo>
                        <a:pt x="767" y="740"/>
                      </a:lnTo>
                      <a:lnTo>
                        <a:pt x="777" y="755"/>
                      </a:lnTo>
                      <a:lnTo>
                        <a:pt x="784" y="773"/>
                      </a:lnTo>
                      <a:lnTo>
                        <a:pt x="788" y="794"/>
                      </a:lnTo>
                      <a:lnTo>
                        <a:pt x="789" y="817"/>
                      </a:lnTo>
                      <a:lnTo>
                        <a:pt x="788" y="840"/>
                      </a:lnTo>
                      <a:lnTo>
                        <a:pt x="784" y="863"/>
                      </a:lnTo>
                      <a:lnTo>
                        <a:pt x="797" y="854"/>
                      </a:lnTo>
                      <a:lnTo>
                        <a:pt x="808" y="844"/>
                      </a:lnTo>
                      <a:lnTo>
                        <a:pt x="821" y="837"/>
                      </a:lnTo>
                      <a:lnTo>
                        <a:pt x="833" y="831"/>
                      </a:lnTo>
                      <a:lnTo>
                        <a:pt x="844" y="825"/>
                      </a:lnTo>
                      <a:lnTo>
                        <a:pt x="856" y="819"/>
                      </a:lnTo>
                      <a:lnTo>
                        <a:pt x="867" y="816"/>
                      </a:lnTo>
                      <a:lnTo>
                        <a:pt x="880" y="813"/>
                      </a:lnTo>
                      <a:lnTo>
                        <a:pt x="893" y="812"/>
                      </a:lnTo>
                      <a:lnTo>
                        <a:pt x="906" y="811"/>
                      </a:lnTo>
                      <a:lnTo>
                        <a:pt x="921" y="812"/>
                      </a:lnTo>
                      <a:lnTo>
                        <a:pt x="936" y="814"/>
                      </a:lnTo>
                      <a:lnTo>
                        <a:pt x="952" y="818"/>
                      </a:lnTo>
                      <a:lnTo>
                        <a:pt x="971" y="823"/>
                      </a:lnTo>
                      <a:lnTo>
                        <a:pt x="989" y="828"/>
                      </a:lnTo>
                      <a:lnTo>
                        <a:pt x="1010" y="835"/>
                      </a:lnTo>
                      <a:lnTo>
                        <a:pt x="1008" y="828"/>
                      </a:lnTo>
                      <a:lnTo>
                        <a:pt x="1004" y="814"/>
                      </a:lnTo>
                      <a:lnTo>
                        <a:pt x="1001" y="799"/>
                      </a:lnTo>
                      <a:lnTo>
                        <a:pt x="999" y="788"/>
                      </a:lnTo>
                      <a:lnTo>
                        <a:pt x="1000" y="783"/>
                      </a:lnTo>
                      <a:lnTo>
                        <a:pt x="1002" y="772"/>
                      </a:lnTo>
                      <a:lnTo>
                        <a:pt x="1007" y="756"/>
                      </a:lnTo>
                      <a:lnTo>
                        <a:pt x="1011" y="734"/>
                      </a:lnTo>
                      <a:lnTo>
                        <a:pt x="1017" y="712"/>
                      </a:lnTo>
                      <a:lnTo>
                        <a:pt x="1024" y="689"/>
                      </a:lnTo>
                      <a:lnTo>
                        <a:pt x="1032" y="667"/>
                      </a:lnTo>
                      <a:lnTo>
                        <a:pt x="1039" y="650"/>
                      </a:lnTo>
                      <a:lnTo>
                        <a:pt x="1025" y="643"/>
                      </a:lnTo>
                      <a:lnTo>
                        <a:pt x="1011" y="636"/>
                      </a:lnTo>
                      <a:lnTo>
                        <a:pt x="996" y="628"/>
                      </a:lnTo>
                      <a:lnTo>
                        <a:pt x="981" y="620"/>
                      </a:lnTo>
                      <a:lnTo>
                        <a:pt x="966" y="611"/>
                      </a:lnTo>
                      <a:lnTo>
                        <a:pt x="952" y="603"/>
                      </a:lnTo>
                      <a:lnTo>
                        <a:pt x="937" y="592"/>
                      </a:lnTo>
                      <a:lnTo>
                        <a:pt x="924" y="582"/>
                      </a:lnTo>
                      <a:lnTo>
                        <a:pt x="911" y="570"/>
                      </a:lnTo>
                      <a:lnTo>
                        <a:pt x="898" y="559"/>
                      </a:lnTo>
                      <a:lnTo>
                        <a:pt x="887" y="546"/>
                      </a:lnTo>
                      <a:lnTo>
                        <a:pt x="876" y="532"/>
                      </a:lnTo>
                      <a:lnTo>
                        <a:pt x="867" y="517"/>
                      </a:lnTo>
                      <a:lnTo>
                        <a:pt x="859" y="501"/>
                      </a:lnTo>
                      <a:lnTo>
                        <a:pt x="853" y="485"/>
                      </a:lnTo>
                      <a:lnTo>
                        <a:pt x="849" y="467"/>
                      </a:lnTo>
                      <a:lnTo>
                        <a:pt x="849" y="452"/>
                      </a:lnTo>
                      <a:lnTo>
                        <a:pt x="852" y="431"/>
                      </a:lnTo>
                      <a:lnTo>
                        <a:pt x="859" y="408"/>
                      </a:lnTo>
                      <a:lnTo>
                        <a:pt x="868" y="383"/>
                      </a:lnTo>
                      <a:lnTo>
                        <a:pt x="878" y="358"/>
                      </a:lnTo>
                      <a:lnTo>
                        <a:pt x="887" y="336"/>
                      </a:lnTo>
                      <a:lnTo>
                        <a:pt x="895" y="319"/>
                      </a:lnTo>
                      <a:lnTo>
                        <a:pt x="902" y="309"/>
                      </a:lnTo>
                      <a:lnTo>
                        <a:pt x="891" y="310"/>
                      </a:lnTo>
                      <a:lnTo>
                        <a:pt x="881" y="311"/>
                      </a:lnTo>
                      <a:lnTo>
                        <a:pt x="870" y="312"/>
                      </a:lnTo>
                      <a:lnTo>
                        <a:pt x="858" y="315"/>
                      </a:lnTo>
                      <a:lnTo>
                        <a:pt x="847" y="316"/>
                      </a:lnTo>
                      <a:lnTo>
                        <a:pt x="835" y="318"/>
                      </a:lnTo>
                      <a:lnTo>
                        <a:pt x="822" y="318"/>
                      </a:lnTo>
                      <a:lnTo>
                        <a:pt x="810" y="319"/>
                      </a:lnTo>
                      <a:lnTo>
                        <a:pt x="797" y="318"/>
                      </a:lnTo>
                      <a:lnTo>
                        <a:pt x="783" y="317"/>
                      </a:lnTo>
                      <a:lnTo>
                        <a:pt x="770" y="313"/>
                      </a:lnTo>
                      <a:lnTo>
                        <a:pt x="757" y="309"/>
                      </a:lnTo>
                      <a:lnTo>
                        <a:pt x="743" y="303"/>
                      </a:lnTo>
                      <a:lnTo>
                        <a:pt x="729" y="296"/>
                      </a:lnTo>
                      <a:lnTo>
                        <a:pt x="714" y="286"/>
                      </a:lnTo>
                      <a:lnTo>
                        <a:pt x="700" y="274"/>
                      </a:lnTo>
                      <a:lnTo>
                        <a:pt x="741" y="237"/>
                      </a:lnTo>
                      <a:lnTo>
                        <a:pt x="752" y="252"/>
                      </a:lnTo>
                      <a:lnTo>
                        <a:pt x="766" y="264"/>
                      </a:lnTo>
                      <a:lnTo>
                        <a:pt x="782" y="273"/>
                      </a:lnTo>
                      <a:lnTo>
                        <a:pt x="799" y="279"/>
                      </a:lnTo>
                      <a:lnTo>
                        <a:pt x="818" y="282"/>
                      </a:lnTo>
                      <a:lnTo>
                        <a:pt x="838" y="283"/>
                      </a:lnTo>
                      <a:lnTo>
                        <a:pt x="859" y="282"/>
                      </a:lnTo>
                      <a:lnTo>
                        <a:pt x="880" y="281"/>
                      </a:lnTo>
                      <a:lnTo>
                        <a:pt x="902" y="279"/>
                      </a:lnTo>
                      <a:lnTo>
                        <a:pt x="923" y="277"/>
                      </a:lnTo>
                      <a:lnTo>
                        <a:pt x="943" y="273"/>
                      </a:lnTo>
                      <a:lnTo>
                        <a:pt x="963" y="271"/>
                      </a:lnTo>
                      <a:lnTo>
                        <a:pt x="981" y="269"/>
                      </a:lnTo>
                      <a:lnTo>
                        <a:pt x="997" y="267"/>
                      </a:lnTo>
                      <a:lnTo>
                        <a:pt x="1012" y="269"/>
                      </a:lnTo>
                      <a:lnTo>
                        <a:pt x="1025" y="271"/>
                      </a:lnTo>
                      <a:lnTo>
                        <a:pt x="1008" y="281"/>
                      </a:lnTo>
                      <a:lnTo>
                        <a:pt x="988" y="293"/>
                      </a:lnTo>
                      <a:lnTo>
                        <a:pt x="966" y="307"/>
                      </a:lnTo>
                      <a:lnTo>
                        <a:pt x="946" y="324"/>
                      </a:lnTo>
                      <a:lnTo>
                        <a:pt x="926" y="343"/>
                      </a:lnTo>
                      <a:lnTo>
                        <a:pt x="909" y="366"/>
                      </a:lnTo>
                      <a:lnTo>
                        <a:pt x="896" y="393"/>
                      </a:lnTo>
                      <a:lnTo>
                        <a:pt x="887" y="423"/>
                      </a:lnTo>
                      <a:lnTo>
                        <a:pt x="887" y="455"/>
                      </a:lnTo>
                      <a:lnTo>
                        <a:pt x="890" y="483"/>
                      </a:lnTo>
                      <a:lnTo>
                        <a:pt x="898" y="505"/>
                      </a:lnTo>
                      <a:lnTo>
                        <a:pt x="910" y="520"/>
                      </a:lnTo>
                      <a:lnTo>
                        <a:pt x="929" y="535"/>
                      </a:lnTo>
                      <a:lnTo>
                        <a:pt x="949" y="548"/>
                      </a:lnTo>
                      <a:lnTo>
                        <a:pt x="970" y="561"/>
                      </a:lnTo>
                      <a:lnTo>
                        <a:pt x="992" y="573"/>
                      </a:lnTo>
                      <a:lnTo>
                        <a:pt x="1012" y="582"/>
                      </a:lnTo>
                      <a:lnTo>
                        <a:pt x="1035" y="591"/>
                      </a:lnTo>
                      <a:lnTo>
                        <a:pt x="1057" y="599"/>
                      </a:lnTo>
                      <a:lnTo>
                        <a:pt x="1080" y="606"/>
                      </a:lnTo>
                      <a:lnTo>
                        <a:pt x="1061" y="647"/>
                      </a:lnTo>
                      <a:lnTo>
                        <a:pt x="1047" y="690"/>
                      </a:lnTo>
                      <a:lnTo>
                        <a:pt x="1037" y="732"/>
                      </a:lnTo>
                      <a:lnTo>
                        <a:pt x="1032" y="772"/>
                      </a:lnTo>
                      <a:lnTo>
                        <a:pt x="1028" y="808"/>
                      </a:lnTo>
                      <a:lnTo>
                        <a:pt x="1027" y="839"/>
                      </a:lnTo>
                      <a:lnTo>
                        <a:pt x="1027" y="862"/>
                      </a:lnTo>
                      <a:lnTo>
                        <a:pt x="1027" y="876"/>
                      </a:lnTo>
                      <a:lnTo>
                        <a:pt x="1012" y="870"/>
                      </a:lnTo>
                      <a:lnTo>
                        <a:pt x="997" y="865"/>
                      </a:lnTo>
                      <a:lnTo>
                        <a:pt x="981" y="861"/>
                      </a:lnTo>
                      <a:lnTo>
                        <a:pt x="965" y="857"/>
                      </a:lnTo>
                      <a:lnTo>
                        <a:pt x="948" y="855"/>
                      </a:lnTo>
                      <a:lnTo>
                        <a:pt x="932" y="854"/>
                      </a:lnTo>
                      <a:lnTo>
                        <a:pt x="914" y="854"/>
                      </a:lnTo>
                      <a:lnTo>
                        <a:pt x="897" y="855"/>
                      </a:lnTo>
                      <a:lnTo>
                        <a:pt x="881" y="856"/>
                      </a:lnTo>
                      <a:lnTo>
                        <a:pt x="864" y="859"/>
                      </a:lnTo>
                      <a:lnTo>
                        <a:pt x="848" y="864"/>
                      </a:lnTo>
                      <a:lnTo>
                        <a:pt x="830" y="870"/>
                      </a:lnTo>
                      <a:lnTo>
                        <a:pt x="814" y="877"/>
                      </a:lnTo>
                      <a:lnTo>
                        <a:pt x="799" y="886"/>
                      </a:lnTo>
                      <a:lnTo>
                        <a:pt x="784" y="896"/>
                      </a:lnTo>
                      <a:lnTo>
                        <a:pt x="769" y="908"/>
                      </a:lnTo>
                      <a:lnTo>
                        <a:pt x="768" y="900"/>
                      </a:lnTo>
                      <a:lnTo>
                        <a:pt x="766" y="884"/>
                      </a:lnTo>
                      <a:lnTo>
                        <a:pt x="762" y="862"/>
                      </a:lnTo>
                      <a:lnTo>
                        <a:pt x="757" y="837"/>
                      </a:lnTo>
                      <a:lnTo>
                        <a:pt x="750" y="813"/>
                      </a:lnTo>
                      <a:lnTo>
                        <a:pt x="742" y="791"/>
                      </a:lnTo>
                      <a:lnTo>
                        <a:pt x="734" y="775"/>
                      </a:lnTo>
                      <a:lnTo>
                        <a:pt x="723" y="768"/>
                      </a:lnTo>
                      <a:lnTo>
                        <a:pt x="681" y="772"/>
                      </a:lnTo>
                      <a:lnTo>
                        <a:pt x="646" y="795"/>
                      </a:lnTo>
                      <a:lnTo>
                        <a:pt x="620" y="832"/>
                      </a:lnTo>
                      <a:lnTo>
                        <a:pt x="599" y="876"/>
                      </a:lnTo>
                      <a:lnTo>
                        <a:pt x="585" y="922"/>
                      </a:lnTo>
                      <a:lnTo>
                        <a:pt x="577" y="964"/>
                      </a:lnTo>
                      <a:lnTo>
                        <a:pt x="574" y="996"/>
                      </a:lnTo>
                      <a:lnTo>
                        <a:pt x="574" y="1013"/>
                      </a:lnTo>
                      <a:lnTo>
                        <a:pt x="555" y="993"/>
                      </a:lnTo>
                      <a:lnTo>
                        <a:pt x="536" y="980"/>
                      </a:lnTo>
                      <a:lnTo>
                        <a:pt x="515" y="973"/>
                      </a:lnTo>
                      <a:lnTo>
                        <a:pt x="495" y="972"/>
                      </a:lnTo>
                      <a:lnTo>
                        <a:pt x="476" y="976"/>
                      </a:lnTo>
                      <a:lnTo>
                        <a:pt x="456" y="983"/>
                      </a:lnTo>
                      <a:lnTo>
                        <a:pt x="436" y="993"/>
                      </a:lnTo>
                      <a:lnTo>
                        <a:pt x="419" y="1006"/>
                      </a:lnTo>
                      <a:lnTo>
                        <a:pt x="402" y="1019"/>
                      </a:lnTo>
                      <a:lnTo>
                        <a:pt x="387" y="1033"/>
                      </a:lnTo>
                      <a:lnTo>
                        <a:pt x="373" y="1048"/>
                      </a:lnTo>
                      <a:lnTo>
                        <a:pt x="362" y="1062"/>
                      </a:lnTo>
                      <a:lnTo>
                        <a:pt x="351" y="1074"/>
                      </a:lnTo>
                      <a:lnTo>
                        <a:pt x="344" y="1084"/>
                      </a:lnTo>
                      <a:lnTo>
                        <a:pt x="340" y="1090"/>
                      </a:lnTo>
                      <a:lnTo>
                        <a:pt x="339" y="1092"/>
                      </a:lnTo>
                      <a:lnTo>
                        <a:pt x="339" y="1025"/>
                      </a:lnTo>
                      <a:lnTo>
                        <a:pt x="332" y="972"/>
                      </a:lnTo>
                      <a:lnTo>
                        <a:pt x="319" y="932"/>
                      </a:lnTo>
                      <a:lnTo>
                        <a:pt x="304" y="901"/>
                      </a:lnTo>
                      <a:lnTo>
                        <a:pt x="287" y="879"/>
                      </a:lnTo>
                      <a:lnTo>
                        <a:pt x="268" y="863"/>
                      </a:lnTo>
                      <a:lnTo>
                        <a:pt x="250" y="851"/>
                      </a:lnTo>
                      <a:lnTo>
                        <a:pt x="235" y="842"/>
                      </a:lnTo>
                      <a:lnTo>
                        <a:pt x="246" y="833"/>
                      </a:lnTo>
                      <a:lnTo>
                        <a:pt x="267" y="812"/>
                      </a:lnTo>
                      <a:lnTo>
                        <a:pt x="291" y="780"/>
                      </a:lnTo>
                      <a:lnTo>
                        <a:pt x="314" y="742"/>
                      </a:lnTo>
                      <a:lnTo>
                        <a:pt x="333" y="699"/>
                      </a:lnTo>
                      <a:lnTo>
                        <a:pt x="341" y="656"/>
                      </a:lnTo>
                      <a:lnTo>
                        <a:pt x="334" y="613"/>
                      </a:lnTo>
                      <a:lnTo>
                        <a:pt x="307" y="574"/>
                      </a:lnTo>
                      <a:lnTo>
                        <a:pt x="296" y="569"/>
                      </a:lnTo>
                      <a:lnTo>
                        <a:pt x="280" y="571"/>
                      </a:lnTo>
                      <a:lnTo>
                        <a:pt x="260" y="578"/>
                      </a:lnTo>
                      <a:lnTo>
                        <a:pt x="239" y="588"/>
                      </a:lnTo>
                      <a:lnTo>
                        <a:pt x="219" y="598"/>
                      </a:lnTo>
                      <a:lnTo>
                        <a:pt x="201" y="608"/>
                      </a:lnTo>
                      <a:lnTo>
                        <a:pt x="189" y="615"/>
                      </a:lnTo>
                      <a:lnTo>
                        <a:pt x="183" y="620"/>
                      </a:lnTo>
                      <a:lnTo>
                        <a:pt x="177" y="581"/>
                      </a:lnTo>
                      <a:lnTo>
                        <a:pt x="162" y="544"/>
                      </a:lnTo>
                      <a:lnTo>
                        <a:pt x="143" y="509"/>
                      </a:lnTo>
                      <a:lnTo>
                        <a:pt x="117" y="478"/>
                      </a:lnTo>
                      <a:lnTo>
                        <a:pt x="89" y="450"/>
                      </a:lnTo>
                      <a:lnTo>
                        <a:pt x="59" y="426"/>
                      </a:lnTo>
                      <a:lnTo>
                        <a:pt x="29" y="404"/>
                      </a:lnTo>
                      <a:lnTo>
                        <a:pt x="0" y="386"/>
                      </a:lnTo>
                      <a:lnTo>
                        <a:pt x="9" y="381"/>
                      </a:lnTo>
                      <a:lnTo>
                        <a:pt x="19" y="373"/>
                      </a:lnTo>
                      <a:lnTo>
                        <a:pt x="31" y="365"/>
                      </a:lnTo>
                      <a:lnTo>
                        <a:pt x="45" y="354"/>
                      </a:lnTo>
                      <a:lnTo>
                        <a:pt x="60" y="341"/>
                      </a:lnTo>
                      <a:lnTo>
                        <a:pt x="76" y="327"/>
                      </a:lnTo>
                      <a:lnTo>
                        <a:pt x="92" y="311"/>
                      </a:lnTo>
                      <a:lnTo>
                        <a:pt x="108" y="294"/>
                      </a:lnTo>
                      <a:lnTo>
                        <a:pt x="124" y="275"/>
                      </a:lnTo>
                      <a:lnTo>
                        <a:pt x="140" y="257"/>
                      </a:lnTo>
                      <a:lnTo>
                        <a:pt x="157" y="236"/>
                      </a:lnTo>
                      <a:lnTo>
                        <a:pt x="170" y="216"/>
                      </a:lnTo>
                      <a:lnTo>
                        <a:pt x="183" y="194"/>
                      </a:lnTo>
                      <a:lnTo>
                        <a:pt x="195" y="172"/>
                      </a:lnTo>
                      <a:lnTo>
                        <a:pt x="205" y="150"/>
                      </a:lnTo>
                      <a:lnTo>
                        <a:pt x="212" y="127"/>
                      </a:lnTo>
                      <a:lnTo>
                        <a:pt x="229" y="153"/>
                      </a:lnTo>
                      <a:lnTo>
                        <a:pt x="245" y="176"/>
                      </a:lnTo>
                      <a:lnTo>
                        <a:pt x="263" y="195"/>
                      </a:lnTo>
                      <a:lnTo>
                        <a:pt x="280" y="211"/>
                      </a:lnTo>
                      <a:lnTo>
                        <a:pt x="298" y="224"/>
                      </a:lnTo>
                      <a:lnTo>
                        <a:pt x="318" y="233"/>
                      </a:lnTo>
                      <a:lnTo>
                        <a:pt x="340" y="241"/>
                      </a:lnTo>
                      <a:lnTo>
                        <a:pt x="362" y="247"/>
                      </a:lnTo>
                      <a:lnTo>
                        <a:pt x="371" y="248"/>
                      </a:lnTo>
                      <a:lnTo>
                        <a:pt x="380" y="247"/>
                      </a:lnTo>
                      <a:lnTo>
                        <a:pt x="389" y="244"/>
                      </a:lnTo>
                      <a:lnTo>
                        <a:pt x="400" y="240"/>
                      </a:lnTo>
                      <a:lnTo>
                        <a:pt x="410" y="234"/>
                      </a:lnTo>
                      <a:lnTo>
                        <a:pt x="421" y="226"/>
                      </a:lnTo>
                      <a:lnTo>
                        <a:pt x="432" y="216"/>
                      </a:lnTo>
                      <a:lnTo>
                        <a:pt x="443" y="204"/>
                      </a:lnTo>
                      <a:lnTo>
                        <a:pt x="456" y="159"/>
                      </a:lnTo>
                      <a:lnTo>
                        <a:pt x="458" y="107"/>
                      </a:lnTo>
                      <a:lnTo>
                        <a:pt x="454" y="55"/>
                      </a:lnTo>
                      <a:lnTo>
                        <a:pt x="447" y="11"/>
                      </a:lnTo>
                      <a:lnTo>
                        <a:pt x="477" y="24"/>
                      </a:lnTo>
                      <a:lnTo>
                        <a:pt x="502" y="42"/>
                      </a:lnTo>
                      <a:lnTo>
                        <a:pt x="524" y="61"/>
                      </a:lnTo>
                      <a:lnTo>
                        <a:pt x="542" y="83"/>
                      </a:lnTo>
                      <a:lnTo>
                        <a:pt x="559" y="106"/>
                      </a:lnTo>
                      <a:lnTo>
                        <a:pt x="572" y="129"/>
                      </a:lnTo>
                      <a:lnTo>
                        <a:pt x="585" y="152"/>
                      </a:lnTo>
                      <a:lnTo>
                        <a:pt x="595" y="173"/>
                      </a:lnTo>
                      <a:lnTo>
                        <a:pt x="602" y="188"/>
                      </a:lnTo>
                      <a:lnTo>
                        <a:pt x="610" y="202"/>
                      </a:lnTo>
                      <a:lnTo>
                        <a:pt x="617" y="212"/>
                      </a:lnTo>
                      <a:lnTo>
                        <a:pt x="623" y="220"/>
                      </a:lnTo>
                      <a:lnTo>
                        <a:pt x="630" y="226"/>
                      </a:lnTo>
                      <a:lnTo>
                        <a:pt x="638" y="228"/>
                      </a:lnTo>
                      <a:lnTo>
                        <a:pt x="646" y="226"/>
                      </a:lnTo>
                      <a:lnTo>
                        <a:pt x="654" y="220"/>
                      </a:lnTo>
                      <a:lnTo>
                        <a:pt x="656" y="216"/>
                      </a:lnTo>
                      <a:lnTo>
                        <a:pt x="661" y="204"/>
                      </a:lnTo>
                      <a:lnTo>
                        <a:pt x="668" y="188"/>
                      </a:lnTo>
                      <a:lnTo>
                        <a:pt x="677" y="166"/>
                      </a:lnTo>
                      <a:lnTo>
                        <a:pt x="685" y="143"/>
                      </a:lnTo>
                      <a:lnTo>
                        <a:pt x="693" y="119"/>
                      </a:lnTo>
                      <a:lnTo>
                        <a:pt x="700" y="95"/>
                      </a:lnTo>
                      <a:lnTo>
                        <a:pt x="704" y="74"/>
                      </a:lnTo>
                      <a:lnTo>
                        <a:pt x="704" y="57"/>
                      </a:lnTo>
                      <a:lnTo>
                        <a:pt x="704" y="36"/>
                      </a:lnTo>
                      <a:lnTo>
                        <a:pt x="704" y="16"/>
                      </a:lnTo>
                      <a:lnTo>
                        <a:pt x="703" y="0"/>
                      </a:lnTo>
                      <a:lnTo>
                        <a:pt x="741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31840" name="Group 1208"/>
                <p:cNvGrpSpPr>
                  <a:grpSpLocks/>
                </p:cNvGrpSpPr>
                <p:nvPr/>
              </p:nvGrpSpPr>
              <p:grpSpPr bwMode="auto">
                <a:xfrm>
                  <a:off x="2832" y="1693"/>
                  <a:ext cx="372" cy="514"/>
                  <a:chOff x="2844" y="1693"/>
                  <a:chExt cx="372" cy="514"/>
                </a:xfrm>
              </p:grpSpPr>
              <p:sp>
                <p:nvSpPr>
                  <p:cNvPr id="31841" name="Freeform 1209"/>
                  <p:cNvSpPr>
                    <a:spLocks/>
                  </p:cNvSpPr>
                  <p:nvPr/>
                </p:nvSpPr>
                <p:spPr bwMode="auto">
                  <a:xfrm>
                    <a:off x="3109" y="1693"/>
                    <a:ext cx="83" cy="74"/>
                  </a:xfrm>
                  <a:custGeom>
                    <a:avLst/>
                    <a:gdLst>
                      <a:gd name="T0" fmla="*/ 1 w 166"/>
                      <a:gd name="T1" fmla="*/ 2 h 148"/>
                      <a:gd name="T2" fmla="*/ 1 w 166"/>
                      <a:gd name="T3" fmla="*/ 1 h 148"/>
                      <a:gd name="T4" fmla="*/ 1 w 166"/>
                      <a:gd name="T5" fmla="*/ 1 h 148"/>
                      <a:gd name="T6" fmla="*/ 1 w 166"/>
                      <a:gd name="T7" fmla="*/ 1 h 148"/>
                      <a:gd name="T8" fmla="*/ 1 w 166"/>
                      <a:gd name="T9" fmla="*/ 1 h 148"/>
                      <a:gd name="T10" fmla="*/ 1 w 166"/>
                      <a:gd name="T11" fmla="*/ 1 h 148"/>
                      <a:gd name="T12" fmla="*/ 1 w 166"/>
                      <a:gd name="T13" fmla="*/ 1 h 148"/>
                      <a:gd name="T14" fmla="*/ 1 w 166"/>
                      <a:gd name="T15" fmla="*/ 1 h 148"/>
                      <a:gd name="T16" fmla="*/ 1 w 166"/>
                      <a:gd name="T17" fmla="*/ 1 h 148"/>
                      <a:gd name="T18" fmla="*/ 1 w 166"/>
                      <a:gd name="T19" fmla="*/ 1 h 148"/>
                      <a:gd name="T20" fmla="*/ 1 w 166"/>
                      <a:gd name="T21" fmla="*/ 1 h 148"/>
                      <a:gd name="T22" fmla="*/ 1 w 166"/>
                      <a:gd name="T23" fmla="*/ 1 h 148"/>
                      <a:gd name="T24" fmla="*/ 3 w 166"/>
                      <a:gd name="T25" fmla="*/ 1 h 148"/>
                      <a:gd name="T26" fmla="*/ 3 w 166"/>
                      <a:gd name="T27" fmla="*/ 1 h 148"/>
                      <a:gd name="T28" fmla="*/ 3 w 166"/>
                      <a:gd name="T29" fmla="*/ 1 h 148"/>
                      <a:gd name="T30" fmla="*/ 1 w 166"/>
                      <a:gd name="T31" fmla="*/ 1 h 148"/>
                      <a:gd name="T32" fmla="*/ 1 w 166"/>
                      <a:gd name="T33" fmla="*/ 2 h 148"/>
                      <a:gd name="T34" fmla="*/ 3 w 166"/>
                      <a:gd name="T35" fmla="*/ 2 h 148"/>
                      <a:gd name="T36" fmla="*/ 3 w 166"/>
                      <a:gd name="T37" fmla="*/ 1 h 148"/>
                      <a:gd name="T38" fmla="*/ 3 w 166"/>
                      <a:gd name="T39" fmla="*/ 1 h 148"/>
                      <a:gd name="T40" fmla="*/ 3 w 166"/>
                      <a:gd name="T41" fmla="*/ 1 h 148"/>
                      <a:gd name="T42" fmla="*/ 3 w 166"/>
                      <a:gd name="T43" fmla="*/ 1 h 148"/>
                      <a:gd name="T44" fmla="*/ 3 w 166"/>
                      <a:gd name="T45" fmla="*/ 1 h 148"/>
                      <a:gd name="T46" fmla="*/ 3 w 166"/>
                      <a:gd name="T47" fmla="*/ 1 h 148"/>
                      <a:gd name="T48" fmla="*/ 3 w 166"/>
                      <a:gd name="T49" fmla="*/ 1 h 148"/>
                      <a:gd name="T50" fmla="*/ 3 w 166"/>
                      <a:gd name="T51" fmla="*/ 1 h 148"/>
                      <a:gd name="T52" fmla="*/ 3 w 166"/>
                      <a:gd name="T53" fmla="*/ 1 h 148"/>
                      <a:gd name="T54" fmla="*/ 3 w 166"/>
                      <a:gd name="T55" fmla="*/ 1 h 148"/>
                      <a:gd name="T56" fmla="*/ 3 w 166"/>
                      <a:gd name="T57" fmla="*/ 1 h 148"/>
                      <a:gd name="T58" fmla="*/ 1 w 166"/>
                      <a:gd name="T59" fmla="*/ 0 h 148"/>
                      <a:gd name="T60" fmla="*/ 1 w 166"/>
                      <a:gd name="T61" fmla="*/ 0 h 148"/>
                      <a:gd name="T62" fmla="*/ 1 w 166"/>
                      <a:gd name="T63" fmla="*/ 1 h 148"/>
                      <a:gd name="T64" fmla="*/ 1 w 166"/>
                      <a:gd name="T65" fmla="*/ 1 h 148"/>
                      <a:gd name="T66" fmla="*/ 1 w 166"/>
                      <a:gd name="T67" fmla="*/ 1 h 148"/>
                      <a:gd name="T68" fmla="*/ 1 w 166"/>
                      <a:gd name="T69" fmla="*/ 1 h 148"/>
                      <a:gd name="T70" fmla="*/ 1 w 166"/>
                      <a:gd name="T71" fmla="*/ 1 h 148"/>
                      <a:gd name="T72" fmla="*/ 1 w 166"/>
                      <a:gd name="T73" fmla="*/ 1 h 148"/>
                      <a:gd name="T74" fmla="*/ 1 w 166"/>
                      <a:gd name="T75" fmla="*/ 1 h 148"/>
                      <a:gd name="T76" fmla="*/ 1 w 166"/>
                      <a:gd name="T77" fmla="*/ 1 h 148"/>
                      <a:gd name="T78" fmla="*/ 1 w 166"/>
                      <a:gd name="T79" fmla="*/ 1 h 148"/>
                      <a:gd name="T80" fmla="*/ 1 w 166"/>
                      <a:gd name="T81" fmla="*/ 1 h 148"/>
                      <a:gd name="T82" fmla="*/ 0 w 166"/>
                      <a:gd name="T83" fmla="*/ 1 h 148"/>
                      <a:gd name="T84" fmla="*/ 1 w 166"/>
                      <a:gd name="T85" fmla="*/ 1 h 148"/>
                      <a:gd name="T86" fmla="*/ 1 w 166"/>
                      <a:gd name="T87" fmla="*/ 1 h 148"/>
                      <a:gd name="T88" fmla="*/ 1 w 166"/>
                      <a:gd name="T89" fmla="*/ 1 h 148"/>
                      <a:gd name="T90" fmla="*/ 1 w 166"/>
                      <a:gd name="T91" fmla="*/ 1 h 148"/>
                      <a:gd name="T92" fmla="*/ 1 w 166"/>
                      <a:gd name="T93" fmla="*/ 2 h 148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166"/>
                      <a:gd name="T142" fmla="*/ 0 h 148"/>
                      <a:gd name="T143" fmla="*/ 166 w 166"/>
                      <a:gd name="T144" fmla="*/ 148 h 148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166" h="148">
                        <a:moveTo>
                          <a:pt x="70" y="129"/>
                        </a:moveTo>
                        <a:lnTo>
                          <a:pt x="68" y="113"/>
                        </a:lnTo>
                        <a:lnTo>
                          <a:pt x="66" y="94"/>
                        </a:lnTo>
                        <a:lnTo>
                          <a:pt x="64" y="77"/>
                        </a:lnTo>
                        <a:lnTo>
                          <a:pt x="60" y="66"/>
                        </a:lnTo>
                        <a:lnTo>
                          <a:pt x="63" y="63"/>
                        </a:lnTo>
                        <a:lnTo>
                          <a:pt x="68" y="56"/>
                        </a:lnTo>
                        <a:lnTo>
                          <a:pt x="78" y="48"/>
                        </a:lnTo>
                        <a:lnTo>
                          <a:pt x="88" y="40"/>
                        </a:lnTo>
                        <a:lnTo>
                          <a:pt x="101" y="34"/>
                        </a:lnTo>
                        <a:lnTo>
                          <a:pt x="112" y="31"/>
                        </a:lnTo>
                        <a:lnTo>
                          <a:pt x="124" y="33"/>
                        </a:lnTo>
                        <a:lnTo>
                          <a:pt x="134" y="41"/>
                        </a:lnTo>
                        <a:lnTo>
                          <a:pt x="134" y="52"/>
                        </a:lnTo>
                        <a:lnTo>
                          <a:pt x="132" y="75"/>
                        </a:lnTo>
                        <a:lnTo>
                          <a:pt x="126" y="106"/>
                        </a:lnTo>
                        <a:lnTo>
                          <a:pt x="119" y="140"/>
                        </a:lnTo>
                        <a:lnTo>
                          <a:pt x="154" y="148"/>
                        </a:lnTo>
                        <a:lnTo>
                          <a:pt x="157" y="127"/>
                        </a:lnTo>
                        <a:lnTo>
                          <a:pt x="161" y="100"/>
                        </a:lnTo>
                        <a:lnTo>
                          <a:pt x="163" y="72"/>
                        </a:lnTo>
                        <a:lnTo>
                          <a:pt x="165" y="48"/>
                        </a:lnTo>
                        <a:lnTo>
                          <a:pt x="166" y="36"/>
                        </a:lnTo>
                        <a:lnTo>
                          <a:pt x="163" y="24"/>
                        </a:lnTo>
                        <a:lnTo>
                          <a:pt x="158" y="15"/>
                        </a:lnTo>
                        <a:lnTo>
                          <a:pt x="150" y="8"/>
                        </a:lnTo>
                        <a:lnTo>
                          <a:pt x="146" y="6"/>
                        </a:lnTo>
                        <a:lnTo>
                          <a:pt x="140" y="3"/>
                        </a:lnTo>
                        <a:lnTo>
                          <a:pt x="134" y="1"/>
                        </a:lnTo>
                        <a:lnTo>
                          <a:pt x="127" y="0"/>
                        </a:lnTo>
                        <a:lnTo>
                          <a:pt x="120" y="0"/>
                        </a:lnTo>
                        <a:lnTo>
                          <a:pt x="114" y="1"/>
                        </a:lnTo>
                        <a:lnTo>
                          <a:pt x="106" y="1"/>
                        </a:lnTo>
                        <a:lnTo>
                          <a:pt x="99" y="3"/>
                        </a:lnTo>
                        <a:lnTo>
                          <a:pt x="76" y="11"/>
                        </a:lnTo>
                        <a:lnTo>
                          <a:pt x="57" y="18"/>
                        </a:lnTo>
                        <a:lnTo>
                          <a:pt x="40" y="26"/>
                        </a:lnTo>
                        <a:lnTo>
                          <a:pt x="26" y="33"/>
                        </a:lnTo>
                        <a:lnTo>
                          <a:pt x="14" y="40"/>
                        </a:lnTo>
                        <a:lnTo>
                          <a:pt x="6" y="45"/>
                        </a:lnTo>
                        <a:lnTo>
                          <a:pt x="2" y="48"/>
                        </a:lnTo>
                        <a:lnTo>
                          <a:pt x="0" y="49"/>
                        </a:lnTo>
                        <a:lnTo>
                          <a:pt x="4" y="56"/>
                        </a:lnTo>
                        <a:lnTo>
                          <a:pt x="12" y="74"/>
                        </a:lnTo>
                        <a:lnTo>
                          <a:pt x="22" y="98"/>
                        </a:lnTo>
                        <a:lnTo>
                          <a:pt x="32" y="123"/>
                        </a:lnTo>
                        <a:lnTo>
                          <a:pt x="70" y="12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842" name="Freeform 1210"/>
                  <p:cNvSpPr>
                    <a:spLocks/>
                  </p:cNvSpPr>
                  <p:nvPr/>
                </p:nvSpPr>
                <p:spPr bwMode="auto">
                  <a:xfrm>
                    <a:off x="3121" y="1763"/>
                    <a:ext cx="65" cy="117"/>
                  </a:xfrm>
                  <a:custGeom>
                    <a:avLst/>
                    <a:gdLst>
                      <a:gd name="T0" fmla="*/ 2 w 131"/>
                      <a:gd name="T1" fmla="*/ 1 h 233"/>
                      <a:gd name="T2" fmla="*/ 1 w 131"/>
                      <a:gd name="T3" fmla="*/ 1 h 233"/>
                      <a:gd name="T4" fmla="*/ 1 w 131"/>
                      <a:gd name="T5" fmla="*/ 2 h 233"/>
                      <a:gd name="T6" fmla="*/ 1 w 131"/>
                      <a:gd name="T7" fmla="*/ 3 h 233"/>
                      <a:gd name="T8" fmla="*/ 0 w 131"/>
                      <a:gd name="T9" fmla="*/ 3 h 233"/>
                      <a:gd name="T10" fmla="*/ 0 w 131"/>
                      <a:gd name="T11" fmla="*/ 4 h 233"/>
                      <a:gd name="T12" fmla="*/ 0 w 131"/>
                      <a:gd name="T13" fmla="*/ 4 h 233"/>
                      <a:gd name="T14" fmla="*/ 0 w 131"/>
                      <a:gd name="T15" fmla="*/ 4 h 233"/>
                      <a:gd name="T16" fmla="*/ 0 w 131"/>
                      <a:gd name="T17" fmla="*/ 4 h 233"/>
                      <a:gd name="T18" fmla="*/ 0 w 131"/>
                      <a:gd name="T19" fmla="*/ 4 h 233"/>
                      <a:gd name="T20" fmla="*/ 0 w 131"/>
                      <a:gd name="T21" fmla="*/ 3 h 233"/>
                      <a:gd name="T22" fmla="*/ 0 w 131"/>
                      <a:gd name="T23" fmla="*/ 3 h 233"/>
                      <a:gd name="T24" fmla="*/ 0 w 131"/>
                      <a:gd name="T25" fmla="*/ 2 h 233"/>
                      <a:gd name="T26" fmla="*/ 1 w 131"/>
                      <a:gd name="T27" fmla="*/ 2 h 233"/>
                      <a:gd name="T28" fmla="*/ 1 w 131"/>
                      <a:gd name="T29" fmla="*/ 1 h 233"/>
                      <a:gd name="T30" fmla="*/ 1 w 131"/>
                      <a:gd name="T31" fmla="*/ 1 h 233"/>
                      <a:gd name="T32" fmla="*/ 1 w 131"/>
                      <a:gd name="T33" fmla="*/ 0 h 233"/>
                      <a:gd name="T34" fmla="*/ 2 w 131"/>
                      <a:gd name="T35" fmla="*/ 1 h 233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31"/>
                      <a:gd name="T55" fmla="*/ 0 h 233"/>
                      <a:gd name="T56" fmla="*/ 131 w 131"/>
                      <a:gd name="T57" fmla="*/ 233 h 233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31" h="233">
                        <a:moveTo>
                          <a:pt x="131" y="8"/>
                        </a:moveTo>
                        <a:lnTo>
                          <a:pt x="113" y="58"/>
                        </a:lnTo>
                        <a:lnTo>
                          <a:pt x="93" y="103"/>
                        </a:lnTo>
                        <a:lnTo>
                          <a:pt x="71" y="141"/>
                        </a:lnTo>
                        <a:lnTo>
                          <a:pt x="50" y="173"/>
                        </a:lnTo>
                        <a:lnTo>
                          <a:pt x="30" y="199"/>
                        </a:lnTo>
                        <a:lnTo>
                          <a:pt x="15" y="218"/>
                        </a:lnTo>
                        <a:lnTo>
                          <a:pt x="4" y="230"/>
                        </a:lnTo>
                        <a:lnTo>
                          <a:pt x="0" y="233"/>
                        </a:lnTo>
                        <a:lnTo>
                          <a:pt x="18" y="202"/>
                        </a:lnTo>
                        <a:lnTo>
                          <a:pt x="33" y="170"/>
                        </a:lnTo>
                        <a:lnTo>
                          <a:pt x="48" y="139"/>
                        </a:lnTo>
                        <a:lnTo>
                          <a:pt x="60" y="108"/>
                        </a:lnTo>
                        <a:lnTo>
                          <a:pt x="71" y="78"/>
                        </a:lnTo>
                        <a:lnTo>
                          <a:pt x="81" y="49"/>
                        </a:lnTo>
                        <a:lnTo>
                          <a:pt x="89" y="23"/>
                        </a:lnTo>
                        <a:lnTo>
                          <a:pt x="96" y="0"/>
                        </a:lnTo>
                        <a:lnTo>
                          <a:pt x="131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843" name="Freeform 1211"/>
                  <p:cNvSpPr>
                    <a:spLocks/>
                  </p:cNvSpPr>
                  <p:nvPr/>
                </p:nvSpPr>
                <p:spPr bwMode="auto">
                  <a:xfrm>
                    <a:off x="2972" y="1900"/>
                    <a:ext cx="244" cy="307"/>
                  </a:xfrm>
                  <a:custGeom>
                    <a:avLst/>
                    <a:gdLst>
                      <a:gd name="T0" fmla="*/ 6 w 488"/>
                      <a:gd name="T1" fmla="*/ 4 h 615"/>
                      <a:gd name="T2" fmla="*/ 7 w 488"/>
                      <a:gd name="T3" fmla="*/ 5 h 615"/>
                      <a:gd name="T4" fmla="*/ 7 w 488"/>
                      <a:gd name="T5" fmla="*/ 5 h 615"/>
                      <a:gd name="T6" fmla="*/ 7 w 488"/>
                      <a:gd name="T7" fmla="*/ 6 h 615"/>
                      <a:gd name="T8" fmla="*/ 8 w 488"/>
                      <a:gd name="T9" fmla="*/ 6 h 615"/>
                      <a:gd name="T10" fmla="*/ 8 w 488"/>
                      <a:gd name="T11" fmla="*/ 7 h 615"/>
                      <a:gd name="T12" fmla="*/ 8 w 488"/>
                      <a:gd name="T13" fmla="*/ 7 h 615"/>
                      <a:gd name="T14" fmla="*/ 8 w 488"/>
                      <a:gd name="T15" fmla="*/ 7 h 615"/>
                      <a:gd name="T16" fmla="*/ 8 w 488"/>
                      <a:gd name="T17" fmla="*/ 7 h 615"/>
                      <a:gd name="T18" fmla="*/ 7 w 488"/>
                      <a:gd name="T19" fmla="*/ 6 h 615"/>
                      <a:gd name="T20" fmla="*/ 7 w 488"/>
                      <a:gd name="T21" fmla="*/ 5 h 615"/>
                      <a:gd name="T22" fmla="*/ 6 w 488"/>
                      <a:gd name="T23" fmla="*/ 5 h 615"/>
                      <a:gd name="T24" fmla="*/ 5 w 488"/>
                      <a:gd name="T25" fmla="*/ 4 h 615"/>
                      <a:gd name="T26" fmla="*/ 5 w 488"/>
                      <a:gd name="T27" fmla="*/ 4 h 615"/>
                      <a:gd name="T28" fmla="*/ 5 w 488"/>
                      <a:gd name="T29" fmla="*/ 3 h 615"/>
                      <a:gd name="T30" fmla="*/ 4 w 488"/>
                      <a:gd name="T31" fmla="*/ 3 h 615"/>
                      <a:gd name="T32" fmla="*/ 4 w 488"/>
                      <a:gd name="T33" fmla="*/ 3 h 615"/>
                      <a:gd name="T34" fmla="*/ 4 w 488"/>
                      <a:gd name="T35" fmla="*/ 3 h 615"/>
                      <a:gd name="T36" fmla="*/ 4 w 488"/>
                      <a:gd name="T37" fmla="*/ 4 h 615"/>
                      <a:gd name="T38" fmla="*/ 3 w 488"/>
                      <a:gd name="T39" fmla="*/ 4 h 615"/>
                      <a:gd name="T40" fmla="*/ 3 w 488"/>
                      <a:gd name="T41" fmla="*/ 5 h 615"/>
                      <a:gd name="T42" fmla="*/ 2 w 488"/>
                      <a:gd name="T43" fmla="*/ 7 h 615"/>
                      <a:gd name="T44" fmla="*/ 1 w 488"/>
                      <a:gd name="T45" fmla="*/ 8 h 615"/>
                      <a:gd name="T46" fmla="*/ 1 w 488"/>
                      <a:gd name="T47" fmla="*/ 9 h 615"/>
                      <a:gd name="T48" fmla="*/ 1 w 488"/>
                      <a:gd name="T49" fmla="*/ 8 h 615"/>
                      <a:gd name="T50" fmla="*/ 1 w 488"/>
                      <a:gd name="T51" fmla="*/ 7 h 615"/>
                      <a:gd name="T52" fmla="*/ 2 w 488"/>
                      <a:gd name="T53" fmla="*/ 6 h 615"/>
                      <a:gd name="T54" fmla="*/ 2 w 488"/>
                      <a:gd name="T55" fmla="*/ 5 h 615"/>
                      <a:gd name="T56" fmla="*/ 3 w 488"/>
                      <a:gd name="T57" fmla="*/ 4 h 615"/>
                      <a:gd name="T58" fmla="*/ 4 w 488"/>
                      <a:gd name="T59" fmla="*/ 3 h 615"/>
                      <a:gd name="T60" fmla="*/ 4 w 488"/>
                      <a:gd name="T61" fmla="*/ 1 h 615"/>
                      <a:gd name="T62" fmla="*/ 4 w 488"/>
                      <a:gd name="T63" fmla="*/ 0 h 615"/>
                      <a:gd name="T64" fmla="*/ 5 w 488"/>
                      <a:gd name="T65" fmla="*/ 0 h 615"/>
                      <a:gd name="T66" fmla="*/ 5 w 488"/>
                      <a:gd name="T67" fmla="*/ 0 h 615"/>
                      <a:gd name="T68" fmla="*/ 5 w 488"/>
                      <a:gd name="T69" fmla="*/ 1 h 615"/>
                      <a:gd name="T70" fmla="*/ 5 w 488"/>
                      <a:gd name="T71" fmla="*/ 2 h 615"/>
                      <a:gd name="T72" fmla="*/ 5 w 488"/>
                      <a:gd name="T73" fmla="*/ 3 h 615"/>
                      <a:gd name="T74" fmla="*/ 5 w 488"/>
                      <a:gd name="T75" fmla="*/ 3 h 615"/>
                      <a:gd name="T76" fmla="*/ 6 w 488"/>
                      <a:gd name="T77" fmla="*/ 4 h 615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w 488"/>
                      <a:gd name="T118" fmla="*/ 0 h 615"/>
                      <a:gd name="T119" fmla="*/ 488 w 488"/>
                      <a:gd name="T120" fmla="*/ 615 h 615"/>
                    </a:gdLst>
                    <a:ahLst/>
                    <a:cxnLst>
                      <a:cxn ang="T78">
                        <a:pos x="T0" y="T1"/>
                      </a:cxn>
                      <a:cxn ang="T79">
                        <a:pos x="T2" y="T3"/>
                      </a:cxn>
                      <a:cxn ang="T80">
                        <a:pos x="T4" y="T5"/>
                      </a:cxn>
                      <a:cxn ang="T81">
                        <a:pos x="T6" y="T7"/>
                      </a:cxn>
                      <a:cxn ang="T82">
                        <a:pos x="T8" y="T9"/>
                      </a:cxn>
                      <a:cxn ang="T83">
                        <a:pos x="T10" y="T11"/>
                      </a:cxn>
                      <a:cxn ang="T84">
                        <a:pos x="T12" y="T13"/>
                      </a:cxn>
                      <a:cxn ang="T85">
                        <a:pos x="T14" y="T15"/>
                      </a:cxn>
                      <a:cxn ang="T86">
                        <a:pos x="T16" y="T17"/>
                      </a:cxn>
                      <a:cxn ang="T87">
                        <a:pos x="T18" y="T19"/>
                      </a:cxn>
                      <a:cxn ang="T88">
                        <a:pos x="T20" y="T21"/>
                      </a:cxn>
                      <a:cxn ang="T89">
                        <a:pos x="T22" y="T23"/>
                      </a:cxn>
                      <a:cxn ang="T90">
                        <a:pos x="T24" y="T25"/>
                      </a:cxn>
                      <a:cxn ang="T91">
                        <a:pos x="T26" y="T27"/>
                      </a:cxn>
                      <a:cxn ang="T92">
                        <a:pos x="T28" y="T29"/>
                      </a:cxn>
                      <a:cxn ang="T93">
                        <a:pos x="T30" y="T31"/>
                      </a:cxn>
                      <a:cxn ang="T94">
                        <a:pos x="T32" y="T33"/>
                      </a:cxn>
                      <a:cxn ang="T95">
                        <a:pos x="T34" y="T35"/>
                      </a:cxn>
                      <a:cxn ang="T96">
                        <a:pos x="T36" y="T37"/>
                      </a:cxn>
                      <a:cxn ang="T97">
                        <a:pos x="T38" y="T39"/>
                      </a:cxn>
                      <a:cxn ang="T98">
                        <a:pos x="T40" y="T41"/>
                      </a:cxn>
                      <a:cxn ang="T99">
                        <a:pos x="T42" y="T43"/>
                      </a:cxn>
                      <a:cxn ang="T100">
                        <a:pos x="T44" y="T45"/>
                      </a:cxn>
                      <a:cxn ang="T101">
                        <a:pos x="T46" y="T47"/>
                      </a:cxn>
                      <a:cxn ang="T102">
                        <a:pos x="T48" y="T49"/>
                      </a:cxn>
                      <a:cxn ang="T103">
                        <a:pos x="T50" y="T51"/>
                      </a:cxn>
                      <a:cxn ang="T104">
                        <a:pos x="T52" y="T53"/>
                      </a:cxn>
                      <a:cxn ang="T105">
                        <a:pos x="T54" y="T55"/>
                      </a:cxn>
                      <a:cxn ang="T106">
                        <a:pos x="T56" y="T57"/>
                      </a:cxn>
                      <a:cxn ang="T107">
                        <a:pos x="T58" y="T59"/>
                      </a:cxn>
                      <a:cxn ang="T108">
                        <a:pos x="T60" y="T61"/>
                      </a:cxn>
                      <a:cxn ang="T109">
                        <a:pos x="T62" y="T63"/>
                      </a:cxn>
                      <a:cxn ang="T110">
                        <a:pos x="T64" y="T65"/>
                      </a:cxn>
                      <a:cxn ang="T111">
                        <a:pos x="T66" y="T67"/>
                      </a:cxn>
                      <a:cxn ang="T112">
                        <a:pos x="T68" y="T69"/>
                      </a:cxn>
                      <a:cxn ang="T113">
                        <a:pos x="T70" y="T71"/>
                      </a:cxn>
                      <a:cxn ang="T114">
                        <a:pos x="T72" y="T73"/>
                      </a:cxn>
                      <a:cxn ang="T115">
                        <a:pos x="T74" y="T75"/>
                      </a:cxn>
                      <a:cxn ang="T116">
                        <a:pos x="T76" y="T77"/>
                      </a:cxn>
                    </a:cxnLst>
                    <a:rect l="T117" t="T118" r="T119" b="T120"/>
                    <a:pathLst>
                      <a:path w="488" h="615">
                        <a:moveTo>
                          <a:pt x="329" y="287"/>
                        </a:moveTo>
                        <a:lnTo>
                          <a:pt x="349" y="306"/>
                        </a:lnTo>
                        <a:lnTo>
                          <a:pt x="369" y="323"/>
                        </a:lnTo>
                        <a:lnTo>
                          <a:pt x="386" y="339"/>
                        </a:lnTo>
                        <a:lnTo>
                          <a:pt x="401" y="355"/>
                        </a:lnTo>
                        <a:lnTo>
                          <a:pt x="415" y="369"/>
                        </a:lnTo>
                        <a:lnTo>
                          <a:pt x="428" y="383"/>
                        </a:lnTo>
                        <a:lnTo>
                          <a:pt x="439" y="394"/>
                        </a:lnTo>
                        <a:lnTo>
                          <a:pt x="448" y="406"/>
                        </a:lnTo>
                        <a:lnTo>
                          <a:pt x="462" y="423"/>
                        </a:lnTo>
                        <a:lnTo>
                          <a:pt x="471" y="438"/>
                        </a:lnTo>
                        <a:lnTo>
                          <a:pt x="478" y="451"/>
                        </a:lnTo>
                        <a:lnTo>
                          <a:pt x="483" y="461"/>
                        </a:lnTo>
                        <a:lnTo>
                          <a:pt x="485" y="469"/>
                        </a:lnTo>
                        <a:lnTo>
                          <a:pt x="488" y="474"/>
                        </a:lnTo>
                        <a:lnTo>
                          <a:pt x="488" y="477"/>
                        </a:lnTo>
                        <a:lnTo>
                          <a:pt x="488" y="478"/>
                        </a:lnTo>
                        <a:lnTo>
                          <a:pt x="473" y="455"/>
                        </a:lnTo>
                        <a:lnTo>
                          <a:pt x="455" y="433"/>
                        </a:lnTo>
                        <a:lnTo>
                          <a:pt x="437" y="413"/>
                        </a:lnTo>
                        <a:lnTo>
                          <a:pt x="417" y="392"/>
                        </a:lnTo>
                        <a:lnTo>
                          <a:pt x="398" y="374"/>
                        </a:lnTo>
                        <a:lnTo>
                          <a:pt x="376" y="355"/>
                        </a:lnTo>
                        <a:lnTo>
                          <a:pt x="355" y="338"/>
                        </a:lnTo>
                        <a:lnTo>
                          <a:pt x="333" y="321"/>
                        </a:lnTo>
                        <a:lnTo>
                          <a:pt x="312" y="301"/>
                        </a:lnTo>
                        <a:lnTo>
                          <a:pt x="295" y="283"/>
                        </a:lnTo>
                        <a:lnTo>
                          <a:pt x="281" y="264"/>
                        </a:lnTo>
                        <a:lnTo>
                          <a:pt x="270" y="246"/>
                        </a:lnTo>
                        <a:lnTo>
                          <a:pt x="262" y="227"/>
                        </a:lnTo>
                        <a:lnTo>
                          <a:pt x="256" y="210"/>
                        </a:lnTo>
                        <a:lnTo>
                          <a:pt x="251" y="192"/>
                        </a:lnTo>
                        <a:lnTo>
                          <a:pt x="248" y="173"/>
                        </a:lnTo>
                        <a:lnTo>
                          <a:pt x="238" y="198"/>
                        </a:lnTo>
                        <a:lnTo>
                          <a:pt x="227" y="222"/>
                        </a:lnTo>
                        <a:lnTo>
                          <a:pt x="217" y="243"/>
                        </a:lnTo>
                        <a:lnTo>
                          <a:pt x="206" y="263"/>
                        </a:lnTo>
                        <a:lnTo>
                          <a:pt x="197" y="279"/>
                        </a:lnTo>
                        <a:lnTo>
                          <a:pt x="189" y="293"/>
                        </a:lnTo>
                        <a:lnTo>
                          <a:pt x="183" y="303"/>
                        </a:lnTo>
                        <a:lnTo>
                          <a:pt x="179" y="309"/>
                        </a:lnTo>
                        <a:lnTo>
                          <a:pt x="137" y="362"/>
                        </a:lnTo>
                        <a:lnTo>
                          <a:pt x="102" y="416"/>
                        </a:lnTo>
                        <a:lnTo>
                          <a:pt x="72" y="467"/>
                        </a:lnTo>
                        <a:lnTo>
                          <a:pt x="46" y="514"/>
                        </a:lnTo>
                        <a:lnTo>
                          <a:pt x="26" y="556"/>
                        </a:lnTo>
                        <a:lnTo>
                          <a:pt x="12" y="587"/>
                        </a:lnTo>
                        <a:lnTo>
                          <a:pt x="4" y="609"/>
                        </a:lnTo>
                        <a:lnTo>
                          <a:pt x="0" y="615"/>
                        </a:lnTo>
                        <a:lnTo>
                          <a:pt x="11" y="573"/>
                        </a:lnTo>
                        <a:lnTo>
                          <a:pt x="22" y="534"/>
                        </a:lnTo>
                        <a:lnTo>
                          <a:pt x="34" y="498"/>
                        </a:lnTo>
                        <a:lnTo>
                          <a:pt x="49" y="463"/>
                        </a:lnTo>
                        <a:lnTo>
                          <a:pt x="65" y="430"/>
                        </a:lnTo>
                        <a:lnTo>
                          <a:pt x="84" y="395"/>
                        </a:lnTo>
                        <a:lnTo>
                          <a:pt x="109" y="361"/>
                        </a:lnTo>
                        <a:lnTo>
                          <a:pt x="137" y="323"/>
                        </a:lnTo>
                        <a:lnTo>
                          <a:pt x="162" y="288"/>
                        </a:lnTo>
                        <a:lnTo>
                          <a:pt x="185" y="246"/>
                        </a:lnTo>
                        <a:lnTo>
                          <a:pt x="205" y="200"/>
                        </a:lnTo>
                        <a:lnTo>
                          <a:pt x="223" y="152"/>
                        </a:lnTo>
                        <a:lnTo>
                          <a:pt x="238" y="109"/>
                        </a:lnTo>
                        <a:lnTo>
                          <a:pt x="248" y="69"/>
                        </a:lnTo>
                        <a:lnTo>
                          <a:pt x="254" y="40"/>
                        </a:lnTo>
                        <a:lnTo>
                          <a:pt x="253" y="21"/>
                        </a:lnTo>
                        <a:lnTo>
                          <a:pt x="284" y="0"/>
                        </a:lnTo>
                        <a:lnTo>
                          <a:pt x="285" y="23"/>
                        </a:lnTo>
                        <a:lnTo>
                          <a:pt x="284" y="48"/>
                        </a:lnTo>
                        <a:lnTo>
                          <a:pt x="279" y="73"/>
                        </a:lnTo>
                        <a:lnTo>
                          <a:pt x="273" y="98"/>
                        </a:lnTo>
                        <a:lnTo>
                          <a:pt x="273" y="125"/>
                        </a:lnTo>
                        <a:lnTo>
                          <a:pt x="274" y="150"/>
                        </a:lnTo>
                        <a:lnTo>
                          <a:pt x="277" y="175"/>
                        </a:lnTo>
                        <a:lnTo>
                          <a:pt x="282" y="200"/>
                        </a:lnTo>
                        <a:lnTo>
                          <a:pt x="289" y="224"/>
                        </a:lnTo>
                        <a:lnTo>
                          <a:pt x="300" y="247"/>
                        </a:lnTo>
                        <a:lnTo>
                          <a:pt x="312" y="268"/>
                        </a:lnTo>
                        <a:lnTo>
                          <a:pt x="329" y="28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844" name="Freeform 1212"/>
                  <p:cNvSpPr>
                    <a:spLocks/>
                  </p:cNvSpPr>
                  <p:nvPr/>
                </p:nvSpPr>
                <p:spPr bwMode="auto">
                  <a:xfrm>
                    <a:off x="2844" y="1878"/>
                    <a:ext cx="234" cy="100"/>
                  </a:xfrm>
                  <a:custGeom>
                    <a:avLst/>
                    <a:gdLst>
                      <a:gd name="T0" fmla="*/ 7 w 468"/>
                      <a:gd name="T1" fmla="*/ 2 h 199"/>
                      <a:gd name="T2" fmla="*/ 7 w 468"/>
                      <a:gd name="T3" fmla="*/ 2 h 199"/>
                      <a:gd name="T4" fmla="*/ 7 w 468"/>
                      <a:gd name="T5" fmla="*/ 3 h 199"/>
                      <a:gd name="T6" fmla="*/ 7 w 468"/>
                      <a:gd name="T7" fmla="*/ 3 h 199"/>
                      <a:gd name="T8" fmla="*/ 7 w 468"/>
                      <a:gd name="T9" fmla="*/ 3 h 199"/>
                      <a:gd name="T10" fmla="*/ 6 w 468"/>
                      <a:gd name="T11" fmla="*/ 3 h 199"/>
                      <a:gd name="T12" fmla="*/ 6 w 468"/>
                      <a:gd name="T13" fmla="*/ 4 h 199"/>
                      <a:gd name="T14" fmla="*/ 6 w 468"/>
                      <a:gd name="T15" fmla="*/ 4 h 199"/>
                      <a:gd name="T16" fmla="*/ 5 w 468"/>
                      <a:gd name="T17" fmla="*/ 4 h 199"/>
                      <a:gd name="T18" fmla="*/ 4 w 468"/>
                      <a:gd name="T19" fmla="*/ 4 h 199"/>
                      <a:gd name="T20" fmla="*/ 4 w 468"/>
                      <a:gd name="T21" fmla="*/ 3 h 199"/>
                      <a:gd name="T22" fmla="*/ 3 w 468"/>
                      <a:gd name="T23" fmla="*/ 3 h 199"/>
                      <a:gd name="T24" fmla="*/ 3 w 468"/>
                      <a:gd name="T25" fmla="*/ 3 h 199"/>
                      <a:gd name="T26" fmla="*/ 3 w 468"/>
                      <a:gd name="T27" fmla="*/ 3 h 199"/>
                      <a:gd name="T28" fmla="*/ 2 w 468"/>
                      <a:gd name="T29" fmla="*/ 3 h 199"/>
                      <a:gd name="T30" fmla="*/ 2 w 468"/>
                      <a:gd name="T31" fmla="*/ 3 h 199"/>
                      <a:gd name="T32" fmla="*/ 1 w 468"/>
                      <a:gd name="T33" fmla="*/ 3 h 199"/>
                      <a:gd name="T34" fmla="*/ 1 w 468"/>
                      <a:gd name="T35" fmla="*/ 3 h 199"/>
                      <a:gd name="T36" fmla="*/ 0 w 468"/>
                      <a:gd name="T37" fmla="*/ 3 h 199"/>
                      <a:gd name="T38" fmla="*/ 1 w 468"/>
                      <a:gd name="T39" fmla="*/ 3 h 199"/>
                      <a:gd name="T40" fmla="*/ 1 w 468"/>
                      <a:gd name="T41" fmla="*/ 3 h 199"/>
                      <a:gd name="T42" fmla="*/ 1 w 468"/>
                      <a:gd name="T43" fmla="*/ 3 h 199"/>
                      <a:gd name="T44" fmla="*/ 1 w 468"/>
                      <a:gd name="T45" fmla="*/ 2 h 199"/>
                      <a:gd name="T46" fmla="*/ 2 w 468"/>
                      <a:gd name="T47" fmla="*/ 3 h 199"/>
                      <a:gd name="T48" fmla="*/ 3 w 468"/>
                      <a:gd name="T49" fmla="*/ 3 h 199"/>
                      <a:gd name="T50" fmla="*/ 3 w 468"/>
                      <a:gd name="T51" fmla="*/ 3 h 199"/>
                      <a:gd name="T52" fmla="*/ 4 w 468"/>
                      <a:gd name="T53" fmla="*/ 3 h 199"/>
                      <a:gd name="T54" fmla="*/ 5 w 468"/>
                      <a:gd name="T55" fmla="*/ 3 h 199"/>
                      <a:gd name="T56" fmla="*/ 6 w 468"/>
                      <a:gd name="T57" fmla="*/ 3 h 199"/>
                      <a:gd name="T58" fmla="*/ 6 w 468"/>
                      <a:gd name="T59" fmla="*/ 3 h 199"/>
                      <a:gd name="T60" fmla="*/ 7 w 468"/>
                      <a:gd name="T61" fmla="*/ 3 h 199"/>
                      <a:gd name="T62" fmla="*/ 7 w 468"/>
                      <a:gd name="T63" fmla="*/ 2 h 199"/>
                      <a:gd name="T64" fmla="*/ 6 w 468"/>
                      <a:gd name="T65" fmla="*/ 2 h 199"/>
                      <a:gd name="T66" fmla="*/ 6 w 468"/>
                      <a:gd name="T67" fmla="*/ 2 h 199"/>
                      <a:gd name="T68" fmla="*/ 6 w 468"/>
                      <a:gd name="T69" fmla="*/ 2 h 199"/>
                      <a:gd name="T70" fmla="*/ 6 w 468"/>
                      <a:gd name="T71" fmla="*/ 1 h 199"/>
                      <a:gd name="T72" fmla="*/ 6 w 468"/>
                      <a:gd name="T73" fmla="*/ 0 h 199"/>
                      <a:gd name="T74" fmla="*/ 6 w 468"/>
                      <a:gd name="T75" fmla="*/ 1 h 199"/>
                      <a:gd name="T76" fmla="*/ 6 w 468"/>
                      <a:gd name="T77" fmla="*/ 1 h 199"/>
                      <a:gd name="T78" fmla="*/ 7 w 468"/>
                      <a:gd name="T79" fmla="*/ 2 h 199"/>
                      <a:gd name="T80" fmla="*/ 7 w 468"/>
                      <a:gd name="T81" fmla="*/ 2 h 199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468"/>
                      <a:gd name="T124" fmla="*/ 0 h 199"/>
                      <a:gd name="T125" fmla="*/ 468 w 468"/>
                      <a:gd name="T126" fmla="*/ 199 h 199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468" h="199">
                        <a:moveTo>
                          <a:pt x="442" y="116"/>
                        </a:moveTo>
                        <a:lnTo>
                          <a:pt x="448" y="111"/>
                        </a:lnTo>
                        <a:lnTo>
                          <a:pt x="455" y="107"/>
                        </a:lnTo>
                        <a:lnTo>
                          <a:pt x="462" y="102"/>
                        </a:lnTo>
                        <a:lnTo>
                          <a:pt x="468" y="98"/>
                        </a:lnTo>
                        <a:lnTo>
                          <a:pt x="448" y="147"/>
                        </a:lnTo>
                        <a:lnTo>
                          <a:pt x="436" y="154"/>
                        </a:lnTo>
                        <a:lnTo>
                          <a:pt x="423" y="161"/>
                        </a:lnTo>
                        <a:lnTo>
                          <a:pt x="410" y="168"/>
                        </a:lnTo>
                        <a:lnTo>
                          <a:pt x="398" y="175"/>
                        </a:lnTo>
                        <a:lnTo>
                          <a:pt x="385" y="181"/>
                        </a:lnTo>
                        <a:lnTo>
                          <a:pt x="374" y="185"/>
                        </a:lnTo>
                        <a:lnTo>
                          <a:pt x="361" y="190"/>
                        </a:lnTo>
                        <a:lnTo>
                          <a:pt x="348" y="193"/>
                        </a:lnTo>
                        <a:lnTo>
                          <a:pt x="334" y="197"/>
                        </a:lnTo>
                        <a:lnTo>
                          <a:pt x="321" y="198"/>
                        </a:lnTo>
                        <a:lnTo>
                          <a:pt x="306" y="199"/>
                        </a:lnTo>
                        <a:lnTo>
                          <a:pt x="290" y="199"/>
                        </a:lnTo>
                        <a:lnTo>
                          <a:pt x="273" y="197"/>
                        </a:lnTo>
                        <a:lnTo>
                          <a:pt x="255" y="194"/>
                        </a:lnTo>
                        <a:lnTo>
                          <a:pt x="237" y="190"/>
                        </a:lnTo>
                        <a:lnTo>
                          <a:pt x="216" y="184"/>
                        </a:lnTo>
                        <a:lnTo>
                          <a:pt x="203" y="179"/>
                        </a:lnTo>
                        <a:lnTo>
                          <a:pt x="189" y="175"/>
                        </a:lnTo>
                        <a:lnTo>
                          <a:pt x="177" y="170"/>
                        </a:lnTo>
                        <a:lnTo>
                          <a:pt x="163" y="166"/>
                        </a:lnTo>
                        <a:lnTo>
                          <a:pt x="150" y="161"/>
                        </a:lnTo>
                        <a:lnTo>
                          <a:pt x="136" y="158"/>
                        </a:lnTo>
                        <a:lnTo>
                          <a:pt x="124" y="153"/>
                        </a:lnTo>
                        <a:lnTo>
                          <a:pt x="110" y="150"/>
                        </a:lnTo>
                        <a:lnTo>
                          <a:pt x="96" y="146"/>
                        </a:lnTo>
                        <a:lnTo>
                          <a:pt x="83" y="143"/>
                        </a:lnTo>
                        <a:lnTo>
                          <a:pt x="70" y="140"/>
                        </a:lnTo>
                        <a:lnTo>
                          <a:pt x="56" y="138"/>
                        </a:lnTo>
                        <a:lnTo>
                          <a:pt x="42" y="136"/>
                        </a:lnTo>
                        <a:lnTo>
                          <a:pt x="28" y="135"/>
                        </a:lnTo>
                        <a:lnTo>
                          <a:pt x="14" y="133"/>
                        </a:lnTo>
                        <a:lnTo>
                          <a:pt x="0" y="133"/>
                        </a:lnTo>
                        <a:lnTo>
                          <a:pt x="2" y="133"/>
                        </a:lnTo>
                        <a:lnTo>
                          <a:pt x="4" y="132"/>
                        </a:lnTo>
                        <a:lnTo>
                          <a:pt x="7" y="131"/>
                        </a:lnTo>
                        <a:lnTo>
                          <a:pt x="13" y="130"/>
                        </a:lnTo>
                        <a:lnTo>
                          <a:pt x="20" y="129"/>
                        </a:lnTo>
                        <a:lnTo>
                          <a:pt x="29" y="129"/>
                        </a:lnTo>
                        <a:lnTo>
                          <a:pt x="41" y="128"/>
                        </a:lnTo>
                        <a:lnTo>
                          <a:pt x="55" y="128"/>
                        </a:lnTo>
                        <a:lnTo>
                          <a:pt x="70" y="129"/>
                        </a:lnTo>
                        <a:lnTo>
                          <a:pt x="88" y="130"/>
                        </a:lnTo>
                        <a:lnTo>
                          <a:pt x="109" y="133"/>
                        </a:lnTo>
                        <a:lnTo>
                          <a:pt x="132" y="137"/>
                        </a:lnTo>
                        <a:lnTo>
                          <a:pt x="157" y="143"/>
                        </a:lnTo>
                        <a:lnTo>
                          <a:pt x="186" y="150"/>
                        </a:lnTo>
                        <a:lnTo>
                          <a:pt x="218" y="159"/>
                        </a:lnTo>
                        <a:lnTo>
                          <a:pt x="253" y="169"/>
                        </a:lnTo>
                        <a:lnTo>
                          <a:pt x="273" y="173"/>
                        </a:lnTo>
                        <a:lnTo>
                          <a:pt x="293" y="173"/>
                        </a:lnTo>
                        <a:lnTo>
                          <a:pt x="313" y="171"/>
                        </a:lnTo>
                        <a:lnTo>
                          <a:pt x="332" y="168"/>
                        </a:lnTo>
                        <a:lnTo>
                          <a:pt x="352" y="162"/>
                        </a:lnTo>
                        <a:lnTo>
                          <a:pt x="371" y="155"/>
                        </a:lnTo>
                        <a:lnTo>
                          <a:pt x="390" y="147"/>
                        </a:lnTo>
                        <a:lnTo>
                          <a:pt x="408" y="137"/>
                        </a:lnTo>
                        <a:lnTo>
                          <a:pt x="399" y="132"/>
                        </a:lnTo>
                        <a:lnTo>
                          <a:pt x="391" y="126"/>
                        </a:lnTo>
                        <a:lnTo>
                          <a:pt x="384" y="120"/>
                        </a:lnTo>
                        <a:lnTo>
                          <a:pt x="377" y="113"/>
                        </a:lnTo>
                        <a:lnTo>
                          <a:pt x="371" y="105"/>
                        </a:lnTo>
                        <a:lnTo>
                          <a:pt x="367" y="95"/>
                        </a:lnTo>
                        <a:lnTo>
                          <a:pt x="362" y="85"/>
                        </a:lnTo>
                        <a:lnTo>
                          <a:pt x="359" y="75"/>
                        </a:lnTo>
                        <a:lnTo>
                          <a:pt x="358" y="50"/>
                        </a:lnTo>
                        <a:lnTo>
                          <a:pt x="364" y="26"/>
                        </a:lnTo>
                        <a:lnTo>
                          <a:pt x="372" y="7"/>
                        </a:lnTo>
                        <a:lnTo>
                          <a:pt x="376" y="0"/>
                        </a:lnTo>
                        <a:lnTo>
                          <a:pt x="375" y="7"/>
                        </a:lnTo>
                        <a:lnTo>
                          <a:pt x="372" y="19"/>
                        </a:lnTo>
                        <a:lnTo>
                          <a:pt x="372" y="35"/>
                        </a:lnTo>
                        <a:lnTo>
                          <a:pt x="376" y="54"/>
                        </a:lnTo>
                        <a:lnTo>
                          <a:pt x="383" y="72"/>
                        </a:lnTo>
                        <a:lnTo>
                          <a:pt x="394" y="91"/>
                        </a:lnTo>
                        <a:lnTo>
                          <a:pt x="414" y="106"/>
                        </a:lnTo>
                        <a:lnTo>
                          <a:pt x="442" y="1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1806" name="Group 1213"/>
            <p:cNvGrpSpPr>
              <a:grpSpLocks/>
            </p:cNvGrpSpPr>
            <p:nvPr/>
          </p:nvGrpSpPr>
          <p:grpSpPr bwMode="auto">
            <a:xfrm rot="6500447" flipV="1">
              <a:off x="4885" y="2079"/>
              <a:ext cx="541" cy="608"/>
              <a:chOff x="3491" y="1693"/>
              <a:chExt cx="541" cy="608"/>
            </a:xfrm>
          </p:grpSpPr>
          <p:sp>
            <p:nvSpPr>
              <p:cNvPr id="31827" name="Freeform 1214"/>
              <p:cNvSpPr>
                <a:spLocks/>
              </p:cNvSpPr>
              <p:nvPr/>
            </p:nvSpPr>
            <p:spPr bwMode="auto">
              <a:xfrm>
                <a:off x="3809" y="1695"/>
                <a:ext cx="79" cy="206"/>
              </a:xfrm>
              <a:custGeom>
                <a:avLst/>
                <a:gdLst>
                  <a:gd name="T0" fmla="*/ 1 w 79"/>
                  <a:gd name="T1" fmla="*/ 197 h 206"/>
                  <a:gd name="T2" fmla="*/ 49 w 79"/>
                  <a:gd name="T3" fmla="*/ 73 h 206"/>
                  <a:gd name="T4" fmla="*/ 29 w 79"/>
                  <a:gd name="T5" fmla="*/ 57 h 206"/>
                  <a:gd name="T6" fmla="*/ 31 w 79"/>
                  <a:gd name="T7" fmla="*/ 33 h 206"/>
                  <a:gd name="T8" fmla="*/ 73 w 79"/>
                  <a:gd name="T9" fmla="*/ 9 h 206"/>
                  <a:gd name="T10" fmla="*/ 65 w 79"/>
                  <a:gd name="T11" fmla="*/ 85 h 206"/>
                  <a:gd name="T12" fmla="*/ 53 w 79"/>
                  <a:gd name="T13" fmla="*/ 125 h 206"/>
                  <a:gd name="T14" fmla="*/ 1 w 79"/>
                  <a:gd name="T15" fmla="*/ 197 h 2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9"/>
                  <a:gd name="T25" fmla="*/ 0 h 206"/>
                  <a:gd name="T26" fmla="*/ 79 w 79"/>
                  <a:gd name="T27" fmla="*/ 206 h 20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9" h="206">
                    <a:moveTo>
                      <a:pt x="1" y="197"/>
                    </a:moveTo>
                    <a:cubicBezTo>
                      <a:pt x="0" y="188"/>
                      <a:pt x="44" y="96"/>
                      <a:pt x="49" y="73"/>
                    </a:cubicBezTo>
                    <a:cubicBezTo>
                      <a:pt x="54" y="50"/>
                      <a:pt x="32" y="64"/>
                      <a:pt x="29" y="57"/>
                    </a:cubicBezTo>
                    <a:cubicBezTo>
                      <a:pt x="26" y="50"/>
                      <a:pt x="24" y="41"/>
                      <a:pt x="31" y="33"/>
                    </a:cubicBezTo>
                    <a:cubicBezTo>
                      <a:pt x="38" y="25"/>
                      <a:pt x="67" y="0"/>
                      <a:pt x="73" y="9"/>
                    </a:cubicBezTo>
                    <a:cubicBezTo>
                      <a:pt x="79" y="18"/>
                      <a:pt x="68" y="66"/>
                      <a:pt x="65" y="85"/>
                    </a:cubicBezTo>
                    <a:cubicBezTo>
                      <a:pt x="62" y="104"/>
                      <a:pt x="64" y="106"/>
                      <a:pt x="53" y="125"/>
                    </a:cubicBezTo>
                    <a:cubicBezTo>
                      <a:pt x="42" y="144"/>
                      <a:pt x="2" y="206"/>
                      <a:pt x="1" y="197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28" name="Freeform 1215"/>
              <p:cNvSpPr>
                <a:spLocks/>
              </p:cNvSpPr>
              <p:nvPr/>
            </p:nvSpPr>
            <p:spPr bwMode="auto">
              <a:xfrm>
                <a:off x="3512" y="1806"/>
                <a:ext cx="508" cy="447"/>
              </a:xfrm>
              <a:custGeom>
                <a:avLst/>
                <a:gdLst>
                  <a:gd name="T0" fmla="*/ 328 w 508"/>
                  <a:gd name="T1" fmla="*/ 66 h 447"/>
                  <a:gd name="T2" fmla="*/ 280 w 508"/>
                  <a:gd name="T3" fmla="*/ 66 h 447"/>
                  <a:gd name="T4" fmla="*/ 234 w 508"/>
                  <a:gd name="T5" fmla="*/ 2 h 447"/>
                  <a:gd name="T6" fmla="*/ 198 w 508"/>
                  <a:gd name="T7" fmla="*/ 78 h 447"/>
                  <a:gd name="T8" fmla="*/ 138 w 508"/>
                  <a:gd name="T9" fmla="*/ 82 h 447"/>
                  <a:gd name="T10" fmla="*/ 94 w 508"/>
                  <a:gd name="T11" fmla="*/ 46 h 447"/>
                  <a:gd name="T12" fmla="*/ 82 w 508"/>
                  <a:gd name="T13" fmla="*/ 30 h 447"/>
                  <a:gd name="T14" fmla="*/ 62 w 508"/>
                  <a:gd name="T15" fmla="*/ 78 h 447"/>
                  <a:gd name="T16" fmla="*/ 14 w 508"/>
                  <a:gd name="T17" fmla="*/ 126 h 447"/>
                  <a:gd name="T18" fmla="*/ 6 w 508"/>
                  <a:gd name="T19" fmla="*/ 130 h 447"/>
                  <a:gd name="T20" fmla="*/ 50 w 508"/>
                  <a:gd name="T21" fmla="*/ 182 h 447"/>
                  <a:gd name="T22" fmla="*/ 82 w 508"/>
                  <a:gd name="T23" fmla="*/ 238 h 447"/>
                  <a:gd name="T24" fmla="*/ 136 w 508"/>
                  <a:gd name="T25" fmla="*/ 210 h 447"/>
                  <a:gd name="T26" fmla="*/ 158 w 508"/>
                  <a:gd name="T27" fmla="*/ 282 h 447"/>
                  <a:gd name="T28" fmla="*/ 118 w 508"/>
                  <a:gd name="T29" fmla="*/ 366 h 447"/>
                  <a:gd name="T30" fmla="*/ 158 w 508"/>
                  <a:gd name="T31" fmla="*/ 390 h 447"/>
                  <a:gd name="T32" fmla="*/ 178 w 508"/>
                  <a:gd name="T33" fmla="*/ 442 h 447"/>
                  <a:gd name="T34" fmla="*/ 210 w 508"/>
                  <a:gd name="T35" fmla="*/ 422 h 447"/>
                  <a:gd name="T36" fmla="*/ 254 w 508"/>
                  <a:gd name="T37" fmla="*/ 426 h 447"/>
                  <a:gd name="T38" fmla="*/ 270 w 508"/>
                  <a:gd name="T39" fmla="*/ 378 h 447"/>
                  <a:gd name="T40" fmla="*/ 328 w 508"/>
                  <a:gd name="T41" fmla="*/ 306 h 447"/>
                  <a:gd name="T42" fmla="*/ 378 w 508"/>
                  <a:gd name="T43" fmla="*/ 374 h 447"/>
                  <a:gd name="T44" fmla="*/ 426 w 508"/>
                  <a:gd name="T45" fmla="*/ 354 h 447"/>
                  <a:gd name="T46" fmla="*/ 486 w 508"/>
                  <a:gd name="T47" fmla="*/ 362 h 447"/>
                  <a:gd name="T48" fmla="*/ 486 w 508"/>
                  <a:gd name="T49" fmla="*/ 314 h 447"/>
                  <a:gd name="T50" fmla="*/ 498 w 508"/>
                  <a:gd name="T51" fmla="*/ 254 h 447"/>
                  <a:gd name="T52" fmla="*/ 426 w 508"/>
                  <a:gd name="T53" fmla="*/ 218 h 447"/>
                  <a:gd name="T54" fmla="*/ 414 w 508"/>
                  <a:gd name="T55" fmla="*/ 154 h 447"/>
                  <a:gd name="T56" fmla="*/ 438 w 508"/>
                  <a:gd name="T57" fmla="*/ 106 h 447"/>
                  <a:gd name="T58" fmla="*/ 370 w 508"/>
                  <a:gd name="T59" fmla="*/ 98 h 447"/>
                  <a:gd name="T60" fmla="*/ 328 w 508"/>
                  <a:gd name="T61" fmla="*/ 66 h 44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08"/>
                  <a:gd name="T94" fmla="*/ 0 h 447"/>
                  <a:gd name="T95" fmla="*/ 508 w 508"/>
                  <a:gd name="T96" fmla="*/ 447 h 44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08" h="447">
                    <a:moveTo>
                      <a:pt x="328" y="66"/>
                    </a:moveTo>
                    <a:cubicBezTo>
                      <a:pt x="312" y="64"/>
                      <a:pt x="296" y="77"/>
                      <a:pt x="280" y="66"/>
                    </a:cubicBezTo>
                    <a:cubicBezTo>
                      <a:pt x="264" y="55"/>
                      <a:pt x="248" y="0"/>
                      <a:pt x="234" y="2"/>
                    </a:cubicBezTo>
                    <a:cubicBezTo>
                      <a:pt x="220" y="4"/>
                      <a:pt x="214" y="65"/>
                      <a:pt x="198" y="78"/>
                    </a:cubicBezTo>
                    <a:cubicBezTo>
                      <a:pt x="182" y="91"/>
                      <a:pt x="155" y="87"/>
                      <a:pt x="138" y="82"/>
                    </a:cubicBezTo>
                    <a:cubicBezTo>
                      <a:pt x="121" y="77"/>
                      <a:pt x="103" y="55"/>
                      <a:pt x="94" y="46"/>
                    </a:cubicBezTo>
                    <a:cubicBezTo>
                      <a:pt x="85" y="37"/>
                      <a:pt x="87" y="25"/>
                      <a:pt x="82" y="30"/>
                    </a:cubicBezTo>
                    <a:cubicBezTo>
                      <a:pt x="77" y="35"/>
                      <a:pt x="73" y="62"/>
                      <a:pt x="62" y="78"/>
                    </a:cubicBezTo>
                    <a:cubicBezTo>
                      <a:pt x="51" y="94"/>
                      <a:pt x="23" y="117"/>
                      <a:pt x="14" y="126"/>
                    </a:cubicBezTo>
                    <a:cubicBezTo>
                      <a:pt x="5" y="135"/>
                      <a:pt x="0" y="121"/>
                      <a:pt x="6" y="130"/>
                    </a:cubicBezTo>
                    <a:cubicBezTo>
                      <a:pt x="12" y="139"/>
                      <a:pt x="37" y="164"/>
                      <a:pt x="50" y="182"/>
                    </a:cubicBezTo>
                    <a:cubicBezTo>
                      <a:pt x="63" y="200"/>
                      <a:pt x="68" y="233"/>
                      <a:pt x="82" y="238"/>
                    </a:cubicBezTo>
                    <a:cubicBezTo>
                      <a:pt x="96" y="243"/>
                      <a:pt x="123" y="203"/>
                      <a:pt x="136" y="210"/>
                    </a:cubicBezTo>
                    <a:cubicBezTo>
                      <a:pt x="149" y="217"/>
                      <a:pt x="161" y="256"/>
                      <a:pt x="158" y="282"/>
                    </a:cubicBezTo>
                    <a:cubicBezTo>
                      <a:pt x="155" y="308"/>
                      <a:pt x="118" y="348"/>
                      <a:pt x="118" y="366"/>
                    </a:cubicBezTo>
                    <a:cubicBezTo>
                      <a:pt x="118" y="384"/>
                      <a:pt x="148" y="377"/>
                      <a:pt x="158" y="390"/>
                    </a:cubicBezTo>
                    <a:cubicBezTo>
                      <a:pt x="168" y="403"/>
                      <a:pt x="169" y="437"/>
                      <a:pt x="178" y="442"/>
                    </a:cubicBezTo>
                    <a:cubicBezTo>
                      <a:pt x="187" y="447"/>
                      <a:pt x="197" y="425"/>
                      <a:pt x="210" y="422"/>
                    </a:cubicBezTo>
                    <a:cubicBezTo>
                      <a:pt x="223" y="419"/>
                      <a:pt x="244" y="433"/>
                      <a:pt x="254" y="426"/>
                    </a:cubicBezTo>
                    <a:cubicBezTo>
                      <a:pt x="264" y="419"/>
                      <a:pt x="258" y="398"/>
                      <a:pt x="270" y="378"/>
                    </a:cubicBezTo>
                    <a:cubicBezTo>
                      <a:pt x="282" y="358"/>
                      <a:pt x="310" y="307"/>
                      <a:pt x="328" y="306"/>
                    </a:cubicBezTo>
                    <a:cubicBezTo>
                      <a:pt x="346" y="305"/>
                      <a:pt x="362" y="366"/>
                      <a:pt x="378" y="374"/>
                    </a:cubicBezTo>
                    <a:cubicBezTo>
                      <a:pt x="394" y="382"/>
                      <a:pt x="408" y="356"/>
                      <a:pt x="426" y="354"/>
                    </a:cubicBezTo>
                    <a:cubicBezTo>
                      <a:pt x="444" y="352"/>
                      <a:pt x="476" y="369"/>
                      <a:pt x="486" y="362"/>
                    </a:cubicBezTo>
                    <a:cubicBezTo>
                      <a:pt x="496" y="355"/>
                      <a:pt x="484" y="332"/>
                      <a:pt x="486" y="314"/>
                    </a:cubicBezTo>
                    <a:cubicBezTo>
                      <a:pt x="488" y="296"/>
                      <a:pt x="508" y="270"/>
                      <a:pt x="498" y="254"/>
                    </a:cubicBezTo>
                    <a:cubicBezTo>
                      <a:pt x="488" y="238"/>
                      <a:pt x="440" y="235"/>
                      <a:pt x="426" y="218"/>
                    </a:cubicBezTo>
                    <a:cubicBezTo>
                      <a:pt x="412" y="201"/>
                      <a:pt x="412" y="173"/>
                      <a:pt x="414" y="154"/>
                    </a:cubicBezTo>
                    <a:cubicBezTo>
                      <a:pt x="416" y="135"/>
                      <a:pt x="445" y="115"/>
                      <a:pt x="438" y="106"/>
                    </a:cubicBezTo>
                    <a:cubicBezTo>
                      <a:pt x="431" y="97"/>
                      <a:pt x="388" y="105"/>
                      <a:pt x="370" y="98"/>
                    </a:cubicBezTo>
                    <a:cubicBezTo>
                      <a:pt x="352" y="91"/>
                      <a:pt x="337" y="73"/>
                      <a:pt x="328" y="66"/>
                    </a:cubicBezTo>
                    <a:close/>
                  </a:path>
                </a:pathLst>
              </a:cu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1829" name="Group 1216"/>
              <p:cNvGrpSpPr>
                <a:grpSpLocks/>
              </p:cNvGrpSpPr>
              <p:nvPr/>
            </p:nvGrpSpPr>
            <p:grpSpPr bwMode="auto">
              <a:xfrm>
                <a:off x="3491" y="1693"/>
                <a:ext cx="541" cy="608"/>
                <a:chOff x="2773" y="1693"/>
                <a:chExt cx="541" cy="608"/>
              </a:xfrm>
            </p:grpSpPr>
            <p:sp>
              <p:nvSpPr>
                <p:cNvPr id="31830" name="Freeform 1217"/>
                <p:cNvSpPr>
                  <a:spLocks/>
                </p:cNvSpPr>
                <p:nvPr/>
              </p:nvSpPr>
              <p:spPr bwMode="auto">
                <a:xfrm>
                  <a:off x="2773" y="1755"/>
                  <a:ext cx="541" cy="546"/>
                </a:xfrm>
                <a:custGeom>
                  <a:avLst/>
                  <a:gdLst>
                    <a:gd name="T0" fmla="*/ 12 w 1080"/>
                    <a:gd name="T1" fmla="*/ 1 h 1092"/>
                    <a:gd name="T2" fmla="*/ 11 w 1080"/>
                    <a:gd name="T3" fmla="*/ 3 h 1092"/>
                    <a:gd name="T4" fmla="*/ 9 w 1080"/>
                    <a:gd name="T5" fmla="*/ 3 h 1092"/>
                    <a:gd name="T6" fmla="*/ 8 w 1080"/>
                    <a:gd name="T7" fmla="*/ 2 h 1092"/>
                    <a:gd name="T8" fmla="*/ 7 w 1080"/>
                    <a:gd name="T9" fmla="*/ 4 h 1092"/>
                    <a:gd name="T10" fmla="*/ 5 w 1080"/>
                    <a:gd name="T11" fmla="*/ 4 h 1092"/>
                    <a:gd name="T12" fmla="*/ 4 w 1080"/>
                    <a:gd name="T13" fmla="*/ 3 h 1092"/>
                    <a:gd name="T14" fmla="*/ 2 w 1080"/>
                    <a:gd name="T15" fmla="*/ 5 h 1092"/>
                    <a:gd name="T16" fmla="*/ 2 w 1080"/>
                    <a:gd name="T17" fmla="*/ 6 h 1092"/>
                    <a:gd name="T18" fmla="*/ 4 w 1080"/>
                    <a:gd name="T19" fmla="*/ 9 h 1092"/>
                    <a:gd name="T20" fmla="*/ 6 w 1080"/>
                    <a:gd name="T21" fmla="*/ 9 h 1092"/>
                    <a:gd name="T22" fmla="*/ 6 w 1080"/>
                    <a:gd name="T23" fmla="*/ 10 h 1092"/>
                    <a:gd name="T24" fmla="*/ 5 w 1080"/>
                    <a:gd name="T25" fmla="*/ 12 h 1092"/>
                    <a:gd name="T26" fmla="*/ 6 w 1080"/>
                    <a:gd name="T27" fmla="*/ 14 h 1092"/>
                    <a:gd name="T28" fmla="*/ 7 w 1080"/>
                    <a:gd name="T29" fmla="*/ 15 h 1092"/>
                    <a:gd name="T30" fmla="*/ 9 w 1080"/>
                    <a:gd name="T31" fmla="*/ 14 h 1092"/>
                    <a:gd name="T32" fmla="*/ 10 w 1080"/>
                    <a:gd name="T33" fmla="*/ 12 h 1092"/>
                    <a:gd name="T34" fmla="*/ 11 w 1080"/>
                    <a:gd name="T35" fmla="*/ 11 h 1092"/>
                    <a:gd name="T36" fmla="*/ 13 w 1080"/>
                    <a:gd name="T37" fmla="*/ 12 h 1092"/>
                    <a:gd name="T38" fmla="*/ 13 w 1080"/>
                    <a:gd name="T39" fmla="*/ 13 h 1092"/>
                    <a:gd name="T40" fmla="*/ 15 w 1080"/>
                    <a:gd name="T41" fmla="*/ 12 h 1092"/>
                    <a:gd name="T42" fmla="*/ 16 w 1080"/>
                    <a:gd name="T43" fmla="*/ 12 h 1092"/>
                    <a:gd name="T44" fmla="*/ 16 w 1080"/>
                    <a:gd name="T45" fmla="*/ 11 h 1092"/>
                    <a:gd name="T46" fmla="*/ 16 w 1080"/>
                    <a:gd name="T47" fmla="*/ 9 h 1092"/>
                    <a:gd name="T48" fmla="*/ 15 w 1080"/>
                    <a:gd name="T49" fmla="*/ 9 h 1092"/>
                    <a:gd name="T50" fmla="*/ 14 w 1080"/>
                    <a:gd name="T51" fmla="*/ 7 h 1092"/>
                    <a:gd name="T52" fmla="*/ 15 w 1080"/>
                    <a:gd name="T53" fmla="*/ 4 h 1092"/>
                    <a:gd name="T54" fmla="*/ 13 w 1080"/>
                    <a:gd name="T55" fmla="*/ 4 h 1092"/>
                    <a:gd name="T56" fmla="*/ 12 w 1080"/>
                    <a:gd name="T57" fmla="*/ 4 h 1092"/>
                    <a:gd name="T58" fmla="*/ 13 w 1080"/>
                    <a:gd name="T59" fmla="*/ 4 h 1092"/>
                    <a:gd name="T60" fmla="*/ 15 w 1080"/>
                    <a:gd name="T61" fmla="*/ 4 h 1092"/>
                    <a:gd name="T62" fmla="*/ 16 w 1080"/>
                    <a:gd name="T63" fmla="*/ 4 h 1092"/>
                    <a:gd name="T64" fmla="*/ 14 w 1080"/>
                    <a:gd name="T65" fmla="*/ 7 h 1092"/>
                    <a:gd name="T66" fmla="*/ 16 w 1080"/>
                    <a:gd name="T67" fmla="*/ 9 h 1092"/>
                    <a:gd name="T68" fmla="*/ 17 w 1080"/>
                    <a:gd name="T69" fmla="*/ 11 h 1092"/>
                    <a:gd name="T70" fmla="*/ 16 w 1080"/>
                    <a:gd name="T71" fmla="*/ 13 h 1092"/>
                    <a:gd name="T72" fmla="*/ 14 w 1080"/>
                    <a:gd name="T73" fmla="*/ 13 h 1092"/>
                    <a:gd name="T74" fmla="*/ 13 w 1080"/>
                    <a:gd name="T75" fmla="*/ 14 h 1092"/>
                    <a:gd name="T76" fmla="*/ 12 w 1080"/>
                    <a:gd name="T77" fmla="*/ 12 h 1092"/>
                    <a:gd name="T78" fmla="*/ 10 w 1080"/>
                    <a:gd name="T79" fmla="*/ 15 h 1092"/>
                    <a:gd name="T80" fmla="*/ 8 w 1080"/>
                    <a:gd name="T81" fmla="*/ 15 h 1092"/>
                    <a:gd name="T82" fmla="*/ 6 w 1080"/>
                    <a:gd name="T83" fmla="*/ 17 h 1092"/>
                    <a:gd name="T84" fmla="*/ 5 w 1080"/>
                    <a:gd name="T85" fmla="*/ 14 h 1092"/>
                    <a:gd name="T86" fmla="*/ 5 w 1080"/>
                    <a:gd name="T87" fmla="*/ 12 h 1092"/>
                    <a:gd name="T88" fmla="*/ 5 w 1080"/>
                    <a:gd name="T89" fmla="*/ 9 h 1092"/>
                    <a:gd name="T90" fmla="*/ 3 w 1080"/>
                    <a:gd name="T91" fmla="*/ 9 h 1092"/>
                    <a:gd name="T92" fmla="*/ 1 w 1080"/>
                    <a:gd name="T93" fmla="*/ 6 h 1092"/>
                    <a:gd name="T94" fmla="*/ 2 w 1080"/>
                    <a:gd name="T95" fmla="*/ 5 h 1092"/>
                    <a:gd name="T96" fmla="*/ 3 w 1080"/>
                    <a:gd name="T97" fmla="*/ 3 h 1092"/>
                    <a:gd name="T98" fmla="*/ 5 w 1080"/>
                    <a:gd name="T99" fmla="*/ 3 h 1092"/>
                    <a:gd name="T100" fmla="*/ 7 w 1080"/>
                    <a:gd name="T101" fmla="*/ 3 h 1092"/>
                    <a:gd name="T102" fmla="*/ 8 w 1080"/>
                    <a:gd name="T103" fmla="*/ 1 h 1092"/>
                    <a:gd name="T104" fmla="*/ 9 w 1080"/>
                    <a:gd name="T105" fmla="*/ 1 h 1092"/>
                    <a:gd name="T106" fmla="*/ 10 w 1080"/>
                    <a:gd name="T107" fmla="*/ 3 h 1092"/>
                    <a:gd name="T108" fmla="*/ 11 w 1080"/>
                    <a:gd name="T109" fmla="*/ 2 h 1092"/>
                    <a:gd name="T110" fmla="*/ 12 w 1080"/>
                    <a:gd name="T111" fmla="*/ 1 h 109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080"/>
                    <a:gd name="T169" fmla="*/ 0 h 1092"/>
                    <a:gd name="T170" fmla="*/ 1080 w 1080"/>
                    <a:gd name="T171" fmla="*/ 1092 h 1092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080" h="1092">
                      <a:moveTo>
                        <a:pt x="741" y="6"/>
                      </a:moveTo>
                      <a:lnTo>
                        <a:pt x="738" y="24"/>
                      </a:lnTo>
                      <a:lnTo>
                        <a:pt x="735" y="45"/>
                      </a:lnTo>
                      <a:lnTo>
                        <a:pt x="731" y="66"/>
                      </a:lnTo>
                      <a:lnTo>
                        <a:pt x="727" y="87"/>
                      </a:lnTo>
                      <a:lnTo>
                        <a:pt x="722" y="107"/>
                      </a:lnTo>
                      <a:lnTo>
                        <a:pt x="717" y="126"/>
                      </a:lnTo>
                      <a:lnTo>
                        <a:pt x="712" y="142"/>
                      </a:lnTo>
                      <a:lnTo>
                        <a:pt x="706" y="154"/>
                      </a:lnTo>
                      <a:lnTo>
                        <a:pt x="698" y="171"/>
                      </a:lnTo>
                      <a:lnTo>
                        <a:pt x="690" y="189"/>
                      </a:lnTo>
                      <a:lnTo>
                        <a:pt x="679" y="207"/>
                      </a:lnTo>
                      <a:lnTo>
                        <a:pt x="669" y="225"/>
                      </a:lnTo>
                      <a:lnTo>
                        <a:pt x="656" y="239"/>
                      </a:lnTo>
                      <a:lnTo>
                        <a:pt x="644" y="249"/>
                      </a:lnTo>
                      <a:lnTo>
                        <a:pt x="630" y="254"/>
                      </a:lnTo>
                      <a:lnTo>
                        <a:pt x="615" y="251"/>
                      </a:lnTo>
                      <a:lnTo>
                        <a:pt x="597" y="241"/>
                      </a:lnTo>
                      <a:lnTo>
                        <a:pt x="582" y="227"/>
                      </a:lnTo>
                      <a:lnTo>
                        <a:pt x="568" y="211"/>
                      </a:lnTo>
                      <a:lnTo>
                        <a:pt x="556" y="194"/>
                      </a:lnTo>
                      <a:lnTo>
                        <a:pt x="546" y="174"/>
                      </a:lnTo>
                      <a:lnTo>
                        <a:pt x="534" y="156"/>
                      </a:lnTo>
                      <a:lnTo>
                        <a:pt x="524" y="136"/>
                      </a:lnTo>
                      <a:lnTo>
                        <a:pt x="512" y="118"/>
                      </a:lnTo>
                      <a:lnTo>
                        <a:pt x="509" y="130"/>
                      </a:lnTo>
                      <a:lnTo>
                        <a:pt x="502" y="148"/>
                      </a:lnTo>
                      <a:lnTo>
                        <a:pt x="493" y="169"/>
                      </a:lnTo>
                      <a:lnTo>
                        <a:pt x="483" y="194"/>
                      </a:lnTo>
                      <a:lnTo>
                        <a:pt x="471" y="217"/>
                      </a:lnTo>
                      <a:lnTo>
                        <a:pt x="459" y="237"/>
                      </a:lnTo>
                      <a:lnTo>
                        <a:pt x="448" y="254"/>
                      </a:lnTo>
                      <a:lnTo>
                        <a:pt x="438" y="264"/>
                      </a:lnTo>
                      <a:lnTo>
                        <a:pt x="423" y="272"/>
                      </a:lnTo>
                      <a:lnTo>
                        <a:pt x="408" y="279"/>
                      </a:lnTo>
                      <a:lnTo>
                        <a:pt x="393" y="283"/>
                      </a:lnTo>
                      <a:lnTo>
                        <a:pt x="378" y="287"/>
                      </a:lnTo>
                      <a:lnTo>
                        <a:pt x="363" y="288"/>
                      </a:lnTo>
                      <a:lnTo>
                        <a:pt x="348" y="288"/>
                      </a:lnTo>
                      <a:lnTo>
                        <a:pt x="334" y="287"/>
                      </a:lnTo>
                      <a:lnTo>
                        <a:pt x="320" y="283"/>
                      </a:lnTo>
                      <a:lnTo>
                        <a:pt x="305" y="278"/>
                      </a:lnTo>
                      <a:lnTo>
                        <a:pt x="291" y="272"/>
                      </a:lnTo>
                      <a:lnTo>
                        <a:pt x="278" y="264"/>
                      </a:lnTo>
                      <a:lnTo>
                        <a:pt x="264" y="255"/>
                      </a:lnTo>
                      <a:lnTo>
                        <a:pt x="250" y="243"/>
                      </a:lnTo>
                      <a:lnTo>
                        <a:pt x="236" y="232"/>
                      </a:lnTo>
                      <a:lnTo>
                        <a:pt x="223" y="218"/>
                      </a:lnTo>
                      <a:lnTo>
                        <a:pt x="210" y="203"/>
                      </a:lnTo>
                      <a:lnTo>
                        <a:pt x="200" y="221"/>
                      </a:lnTo>
                      <a:lnTo>
                        <a:pt x="187" y="243"/>
                      </a:lnTo>
                      <a:lnTo>
                        <a:pt x="170" y="265"/>
                      </a:lnTo>
                      <a:lnTo>
                        <a:pt x="153" y="288"/>
                      </a:lnTo>
                      <a:lnTo>
                        <a:pt x="136" y="308"/>
                      </a:lnTo>
                      <a:lnTo>
                        <a:pt x="122" y="325"/>
                      </a:lnTo>
                      <a:lnTo>
                        <a:pt x="112" y="335"/>
                      </a:lnTo>
                      <a:lnTo>
                        <a:pt x="108" y="340"/>
                      </a:lnTo>
                      <a:lnTo>
                        <a:pt x="100" y="348"/>
                      </a:lnTo>
                      <a:lnTo>
                        <a:pt x="91" y="357"/>
                      </a:lnTo>
                      <a:lnTo>
                        <a:pt x="83" y="365"/>
                      </a:lnTo>
                      <a:lnTo>
                        <a:pt x="78" y="370"/>
                      </a:lnTo>
                      <a:lnTo>
                        <a:pt x="101" y="388"/>
                      </a:lnTo>
                      <a:lnTo>
                        <a:pt x="123" y="408"/>
                      </a:lnTo>
                      <a:lnTo>
                        <a:pt x="144" y="431"/>
                      </a:lnTo>
                      <a:lnTo>
                        <a:pt x="162" y="456"/>
                      </a:lnTo>
                      <a:lnTo>
                        <a:pt x="178" y="484"/>
                      </a:lnTo>
                      <a:lnTo>
                        <a:pt x="191" y="513"/>
                      </a:lnTo>
                      <a:lnTo>
                        <a:pt x="200" y="544"/>
                      </a:lnTo>
                      <a:lnTo>
                        <a:pt x="206" y="577"/>
                      </a:lnTo>
                      <a:lnTo>
                        <a:pt x="220" y="559"/>
                      </a:lnTo>
                      <a:lnTo>
                        <a:pt x="235" y="543"/>
                      </a:lnTo>
                      <a:lnTo>
                        <a:pt x="251" y="528"/>
                      </a:lnTo>
                      <a:lnTo>
                        <a:pt x="268" y="517"/>
                      </a:lnTo>
                      <a:lnTo>
                        <a:pt x="286" y="512"/>
                      </a:lnTo>
                      <a:lnTo>
                        <a:pt x="303" y="509"/>
                      </a:lnTo>
                      <a:lnTo>
                        <a:pt x="320" y="514"/>
                      </a:lnTo>
                      <a:lnTo>
                        <a:pt x="337" y="525"/>
                      </a:lnTo>
                      <a:lnTo>
                        <a:pt x="349" y="538"/>
                      </a:lnTo>
                      <a:lnTo>
                        <a:pt x="359" y="552"/>
                      </a:lnTo>
                      <a:lnTo>
                        <a:pt x="367" y="568"/>
                      </a:lnTo>
                      <a:lnTo>
                        <a:pt x="374" y="585"/>
                      </a:lnTo>
                      <a:lnTo>
                        <a:pt x="379" y="604"/>
                      </a:lnTo>
                      <a:lnTo>
                        <a:pt x="380" y="622"/>
                      </a:lnTo>
                      <a:lnTo>
                        <a:pt x="380" y="642"/>
                      </a:lnTo>
                      <a:lnTo>
                        <a:pt x="378" y="662"/>
                      </a:lnTo>
                      <a:lnTo>
                        <a:pt x="372" y="684"/>
                      </a:lnTo>
                      <a:lnTo>
                        <a:pt x="363" y="710"/>
                      </a:lnTo>
                      <a:lnTo>
                        <a:pt x="350" y="736"/>
                      </a:lnTo>
                      <a:lnTo>
                        <a:pt x="337" y="763"/>
                      </a:lnTo>
                      <a:lnTo>
                        <a:pt x="324" y="786"/>
                      </a:lnTo>
                      <a:lnTo>
                        <a:pt x="313" y="806"/>
                      </a:lnTo>
                      <a:lnTo>
                        <a:pt x="304" y="820"/>
                      </a:lnTo>
                      <a:lnTo>
                        <a:pt x="301" y="826"/>
                      </a:lnTo>
                      <a:lnTo>
                        <a:pt x="318" y="837"/>
                      </a:lnTo>
                      <a:lnTo>
                        <a:pt x="333" y="852"/>
                      </a:lnTo>
                      <a:lnTo>
                        <a:pt x="347" y="871"/>
                      </a:lnTo>
                      <a:lnTo>
                        <a:pt x="359" y="890"/>
                      </a:lnTo>
                      <a:lnTo>
                        <a:pt x="368" y="911"/>
                      </a:lnTo>
                      <a:lnTo>
                        <a:pt x="377" y="934"/>
                      </a:lnTo>
                      <a:lnTo>
                        <a:pt x="382" y="957"/>
                      </a:lnTo>
                      <a:lnTo>
                        <a:pt x="385" y="981"/>
                      </a:lnTo>
                      <a:lnTo>
                        <a:pt x="385" y="980"/>
                      </a:lnTo>
                      <a:lnTo>
                        <a:pt x="386" y="980"/>
                      </a:lnTo>
                      <a:lnTo>
                        <a:pt x="404" y="966"/>
                      </a:lnTo>
                      <a:lnTo>
                        <a:pt x="424" y="954"/>
                      </a:lnTo>
                      <a:lnTo>
                        <a:pt x="445" y="946"/>
                      </a:lnTo>
                      <a:lnTo>
                        <a:pt x="466" y="939"/>
                      </a:lnTo>
                      <a:lnTo>
                        <a:pt x="488" y="937"/>
                      </a:lnTo>
                      <a:lnTo>
                        <a:pt x="510" y="937"/>
                      </a:lnTo>
                      <a:lnTo>
                        <a:pt x="531" y="940"/>
                      </a:lnTo>
                      <a:lnTo>
                        <a:pt x="550" y="947"/>
                      </a:lnTo>
                      <a:lnTo>
                        <a:pt x="553" y="939"/>
                      </a:lnTo>
                      <a:lnTo>
                        <a:pt x="556" y="923"/>
                      </a:lnTo>
                      <a:lnTo>
                        <a:pt x="563" y="901"/>
                      </a:lnTo>
                      <a:lnTo>
                        <a:pt x="571" y="874"/>
                      </a:lnTo>
                      <a:lnTo>
                        <a:pt x="580" y="846"/>
                      </a:lnTo>
                      <a:lnTo>
                        <a:pt x="592" y="819"/>
                      </a:lnTo>
                      <a:lnTo>
                        <a:pt x="602" y="794"/>
                      </a:lnTo>
                      <a:lnTo>
                        <a:pt x="614" y="775"/>
                      </a:lnTo>
                      <a:lnTo>
                        <a:pt x="625" y="760"/>
                      </a:lnTo>
                      <a:lnTo>
                        <a:pt x="639" y="748"/>
                      </a:lnTo>
                      <a:lnTo>
                        <a:pt x="654" y="737"/>
                      </a:lnTo>
                      <a:lnTo>
                        <a:pt x="669" y="729"/>
                      </a:lnTo>
                      <a:lnTo>
                        <a:pt x="685" y="723"/>
                      </a:lnTo>
                      <a:lnTo>
                        <a:pt x="703" y="720"/>
                      </a:lnTo>
                      <a:lnTo>
                        <a:pt x="719" y="719"/>
                      </a:lnTo>
                      <a:lnTo>
                        <a:pt x="735" y="721"/>
                      </a:lnTo>
                      <a:lnTo>
                        <a:pt x="753" y="728"/>
                      </a:lnTo>
                      <a:lnTo>
                        <a:pt x="767" y="740"/>
                      </a:lnTo>
                      <a:lnTo>
                        <a:pt x="777" y="755"/>
                      </a:lnTo>
                      <a:lnTo>
                        <a:pt x="784" y="773"/>
                      </a:lnTo>
                      <a:lnTo>
                        <a:pt x="788" y="794"/>
                      </a:lnTo>
                      <a:lnTo>
                        <a:pt x="789" y="817"/>
                      </a:lnTo>
                      <a:lnTo>
                        <a:pt x="788" y="840"/>
                      </a:lnTo>
                      <a:lnTo>
                        <a:pt x="784" y="863"/>
                      </a:lnTo>
                      <a:lnTo>
                        <a:pt x="797" y="854"/>
                      </a:lnTo>
                      <a:lnTo>
                        <a:pt x="808" y="844"/>
                      </a:lnTo>
                      <a:lnTo>
                        <a:pt x="821" y="837"/>
                      </a:lnTo>
                      <a:lnTo>
                        <a:pt x="833" y="831"/>
                      </a:lnTo>
                      <a:lnTo>
                        <a:pt x="844" y="825"/>
                      </a:lnTo>
                      <a:lnTo>
                        <a:pt x="856" y="819"/>
                      </a:lnTo>
                      <a:lnTo>
                        <a:pt x="867" y="816"/>
                      </a:lnTo>
                      <a:lnTo>
                        <a:pt x="880" y="813"/>
                      </a:lnTo>
                      <a:lnTo>
                        <a:pt x="893" y="812"/>
                      </a:lnTo>
                      <a:lnTo>
                        <a:pt x="906" y="811"/>
                      </a:lnTo>
                      <a:lnTo>
                        <a:pt x="921" y="812"/>
                      </a:lnTo>
                      <a:lnTo>
                        <a:pt x="936" y="814"/>
                      </a:lnTo>
                      <a:lnTo>
                        <a:pt x="952" y="818"/>
                      </a:lnTo>
                      <a:lnTo>
                        <a:pt x="971" y="823"/>
                      </a:lnTo>
                      <a:lnTo>
                        <a:pt x="989" y="828"/>
                      </a:lnTo>
                      <a:lnTo>
                        <a:pt x="1010" y="835"/>
                      </a:lnTo>
                      <a:lnTo>
                        <a:pt x="1008" y="828"/>
                      </a:lnTo>
                      <a:lnTo>
                        <a:pt x="1004" y="814"/>
                      </a:lnTo>
                      <a:lnTo>
                        <a:pt x="1001" y="799"/>
                      </a:lnTo>
                      <a:lnTo>
                        <a:pt x="999" y="788"/>
                      </a:lnTo>
                      <a:lnTo>
                        <a:pt x="1000" y="783"/>
                      </a:lnTo>
                      <a:lnTo>
                        <a:pt x="1002" y="772"/>
                      </a:lnTo>
                      <a:lnTo>
                        <a:pt x="1007" y="756"/>
                      </a:lnTo>
                      <a:lnTo>
                        <a:pt x="1011" y="734"/>
                      </a:lnTo>
                      <a:lnTo>
                        <a:pt x="1017" y="712"/>
                      </a:lnTo>
                      <a:lnTo>
                        <a:pt x="1024" y="689"/>
                      </a:lnTo>
                      <a:lnTo>
                        <a:pt x="1032" y="667"/>
                      </a:lnTo>
                      <a:lnTo>
                        <a:pt x="1039" y="650"/>
                      </a:lnTo>
                      <a:lnTo>
                        <a:pt x="1025" y="643"/>
                      </a:lnTo>
                      <a:lnTo>
                        <a:pt x="1011" y="636"/>
                      </a:lnTo>
                      <a:lnTo>
                        <a:pt x="996" y="628"/>
                      </a:lnTo>
                      <a:lnTo>
                        <a:pt x="981" y="620"/>
                      </a:lnTo>
                      <a:lnTo>
                        <a:pt x="966" y="611"/>
                      </a:lnTo>
                      <a:lnTo>
                        <a:pt x="952" y="603"/>
                      </a:lnTo>
                      <a:lnTo>
                        <a:pt x="937" y="592"/>
                      </a:lnTo>
                      <a:lnTo>
                        <a:pt x="924" y="582"/>
                      </a:lnTo>
                      <a:lnTo>
                        <a:pt x="911" y="570"/>
                      </a:lnTo>
                      <a:lnTo>
                        <a:pt x="898" y="559"/>
                      </a:lnTo>
                      <a:lnTo>
                        <a:pt x="887" y="546"/>
                      </a:lnTo>
                      <a:lnTo>
                        <a:pt x="876" y="532"/>
                      </a:lnTo>
                      <a:lnTo>
                        <a:pt x="867" y="517"/>
                      </a:lnTo>
                      <a:lnTo>
                        <a:pt x="859" y="501"/>
                      </a:lnTo>
                      <a:lnTo>
                        <a:pt x="853" y="485"/>
                      </a:lnTo>
                      <a:lnTo>
                        <a:pt x="849" y="467"/>
                      </a:lnTo>
                      <a:lnTo>
                        <a:pt x="849" y="452"/>
                      </a:lnTo>
                      <a:lnTo>
                        <a:pt x="852" y="431"/>
                      </a:lnTo>
                      <a:lnTo>
                        <a:pt x="859" y="408"/>
                      </a:lnTo>
                      <a:lnTo>
                        <a:pt x="868" y="383"/>
                      </a:lnTo>
                      <a:lnTo>
                        <a:pt x="878" y="358"/>
                      </a:lnTo>
                      <a:lnTo>
                        <a:pt x="887" y="336"/>
                      </a:lnTo>
                      <a:lnTo>
                        <a:pt x="895" y="319"/>
                      </a:lnTo>
                      <a:lnTo>
                        <a:pt x="902" y="309"/>
                      </a:lnTo>
                      <a:lnTo>
                        <a:pt x="891" y="310"/>
                      </a:lnTo>
                      <a:lnTo>
                        <a:pt x="881" y="311"/>
                      </a:lnTo>
                      <a:lnTo>
                        <a:pt x="870" y="312"/>
                      </a:lnTo>
                      <a:lnTo>
                        <a:pt x="858" y="315"/>
                      </a:lnTo>
                      <a:lnTo>
                        <a:pt x="847" y="316"/>
                      </a:lnTo>
                      <a:lnTo>
                        <a:pt x="835" y="318"/>
                      </a:lnTo>
                      <a:lnTo>
                        <a:pt x="822" y="318"/>
                      </a:lnTo>
                      <a:lnTo>
                        <a:pt x="810" y="319"/>
                      </a:lnTo>
                      <a:lnTo>
                        <a:pt x="797" y="318"/>
                      </a:lnTo>
                      <a:lnTo>
                        <a:pt x="783" y="317"/>
                      </a:lnTo>
                      <a:lnTo>
                        <a:pt x="770" y="313"/>
                      </a:lnTo>
                      <a:lnTo>
                        <a:pt x="757" y="309"/>
                      </a:lnTo>
                      <a:lnTo>
                        <a:pt x="743" y="303"/>
                      </a:lnTo>
                      <a:lnTo>
                        <a:pt x="729" y="296"/>
                      </a:lnTo>
                      <a:lnTo>
                        <a:pt x="714" y="286"/>
                      </a:lnTo>
                      <a:lnTo>
                        <a:pt x="700" y="274"/>
                      </a:lnTo>
                      <a:lnTo>
                        <a:pt x="741" y="237"/>
                      </a:lnTo>
                      <a:lnTo>
                        <a:pt x="752" y="252"/>
                      </a:lnTo>
                      <a:lnTo>
                        <a:pt x="766" y="264"/>
                      </a:lnTo>
                      <a:lnTo>
                        <a:pt x="782" y="273"/>
                      </a:lnTo>
                      <a:lnTo>
                        <a:pt x="799" y="279"/>
                      </a:lnTo>
                      <a:lnTo>
                        <a:pt x="818" y="282"/>
                      </a:lnTo>
                      <a:lnTo>
                        <a:pt x="838" y="283"/>
                      </a:lnTo>
                      <a:lnTo>
                        <a:pt x="859" y="282"/>
                      </a:lnTo>
                      <a:lnTo>
                        <a:pt x="880" y="281"/>
                      </a:lnTo>
                      <a:lnTo>
                        <a:pt x="902" y="279"/>
                      </a:lnTo>
                      <a:lnTo>
                        <a:pt x="923" y="277"/>
                      </a:lnTo>
                      <a:lnTo>
                        <a:pt x="943" y="273"/>
                      </a:lnTo>
                      <a:lnTo>
                        <a:pt x="963" y="271"/>
                      </a:lnTo>
                      <a:lnTo>
                        <a:pt x="981" y="269"/>
                      </a:lnTo>
                      <a:lnTo>
                        <a:pt x="997" y="267"/>
                      </a:lnTo>
                      <a:lnTo>
                        <a:pt x="1012" y="269"/>
                      </a:lnTo>
                      <a:lnTo>
                        <a:pt x="1025" y="271"/>
                      </a:lnTo>
                      <a:lnTo>
                        <a:pt x="1008" y="281"/>
                      </a:lnTo>
                      <a:lnTo>
                        <a:pt x="988" y="293"/>
                      </a:lnTo>
                      <a:lnTo>
                        <a:pt x="966" y="307"/>
                      </a:lnTo>
                      <a:lnTo>
                        <a:pt x="946" y="324"/>
                      </a:lnTo>
                      <a:lnTo>
                        <a:pt x="926" y="343"/>
                      </a:lnTo>
                      <a:lnTo>
                        <a:pt x="909" y="366"/>
                      </a:lnTo>
                      <a:lnTo>
                        <a:pt x="896" y="393"/>
                      </a:lnTo>
                      <a:lnTo>
                        <a:pt x="887" y="423"/>
                      </a:lnTo>
                      <a:lnTo>
                        <a:pt x="887" y="455"/>
                      </a:lnTo>
                      <a:lnTo>
                        <a:pt x="890" y="483"/>
                      </a:lnTo>
                      <a:lnTo>
                        <a:pt x="898" y="505"/>
                      </a:lnTo>
                      <a:lnTo>
                        <a:pt x="910" y="520"/>
                      </a:lnTo>
                      <a:lnTo>
                        <a:pt x="929" y="535"/>
                      </a:lnTo>
                      <a:lnTo>
                        <a:pt x="949" y="548"/>
                      </a:lnTo>
                      <a:lnTo>
                        <a:pt x="970" y="561"/>
                      </a:lnTo>
                      <a:lnTo>
                        <a:pt x="992" y="573"/>
                      </a:lnTo>
                      <a:lnTo>
                        <a:pt x="1012" y="582"/>
                      </a:lnTo>
                      <a:lnTo>
                        <a:pt x="1035" y="591"/>
                      </a:lnTo>
                      <a:lnTo>
                        <a:pt x="1057" y="599"/>
                      </a:lnTo>
                      <a:lnTo>
                        <a:pt x="1080" y="606"/>
                      </a:lnTo>
                      <a:lnTo>
                        <a:pt x="1061" y="647"/>
                      </a:lnTo>
                      <a:lnTo>
                        <a:pt x="1047" y="690"/>
                      </a:lnTo>
                      <a:lnTo>
                        <a:pt x="1037" y="732"/>
                      </a:lnTo>
                      <a:lnTo>
                        <a:pt x="1032" y="772"/>
                      </a:lnTo>
                      <a:lnTo>
                        <a:pt x="1028" y="808"/>
                      </a:lnTo>
                      <a:lnTo>
                        <a:pt x="1027" y="839"/>
                      </a:lnTo>
                      <a:lnTo>
                        <a:pt x="1027" y="862"/>
                      </a:lnTo>
                      <a:lnTo>
                        <a:pt x="1027" y="876"/>
                      </a:lnTo>
                      <a:lnTo>
                        <a:pt x="1012" y="870"/>
                      </a:lnTo>
                      <a:lnTo>
                        <a:pt x="997" y="865"/>
                      </a:lnTo>
                      <a:lnTo>
                        <a:pt x="981" y="861"/>
                      </a:lnTo>
                      <a:lnTo>
                        <a:pt x="965" y="857"/>
                      </a:lnTo>
                      <a:lnTo>
                        <a:pt x="948" y="855"/>
                      </a:lnTo>
                      <a:lnTo>
                        <a:pt x="932" y="854"/>
                      </a:lnTo>
                      <a:lnTo>
                        <a:pt x="914" y="854"/>
                      </a:lnTo>
                      <a:lnTo>
                        <a:pt x="897" y="855"/>
                      </a:lnTo>
                      <a:lnTo>
                        <a:pt x="881" y="856"/>
                      </a:lnTo>
                      <a:lnTo>
                        <a:pt x="864" y="859"/>
                      </a:lnTo>
                      <a:lnTo>
                        <a:pt x="848" y="864"/>
                      </a:lnTo>
                      <a:lnTo>
                        <a:pt x="830" y="870"/>
                      </a:lnTo>
                      <a:lnTo>
                        <a:pt x="814" y="877"/>
                      </a:lnTo>
                      <a:lnTo>
                        <a:pt x="799" y="886"/>
                      </a:lnTo>
                      <a:lnTo>
                        <a:pt x="784" y="896"/>
                      </a:lnTo>
                      <a:lnTo>
                        <a:pt x="769" y="908"/>
                      </a:lnTo>
                      <a:lnTo>
                        <a:pt x="768" y="900"/>
                      </a:lnTo>
                      <a:lnTo>
                        <a:pt x="766" y="884"/>
                      </a:lnTo>
                      <a:lnTo>
                        <a:pt x="762" y="862"/>
                      </a:lnTo>
                      <a:lnTo>
                        <a:pt x="757" y="837"/>
                      </a:lnTo>
                      <a:lnTo>
                        <a:pt x="750" y="813"/>
                      </a:lnTo>
                      <a:lnTo>
                        <a:pt x="742" y="791"/>
                      </a:lnTo>
                      <a:lnTo>
                        <a:pt x="734" y="775"/>
                      </a:lnTo>
                      <a:lnTo>
                        <a:pt x="723" y="768"/>
                      </a:lnTo>
                      <a:lnTo>
                        <a:pt x="681" y="772"/>
                      </a:lnTo>
                      <a:lnTo>
                        <a:pt x="646" y="795"/>
                      </a:lnTo>
                      <a:lnTo>
                        <a:pt x="620" y="832"/>
                      </a:lnTo>
                      <a:lnTo>
                        <a:pt x="599" y="876"/>
                      </a:lnTo>
                      <a:lnTo>
                        <a:pt x="585" y="922"/>
                      </a:lnTo>
                      <a:lnTo>
                        <a:pt x="577" y="964"/>
                      </a:lnTo>
                      <a:lnTo>
                        <a:pt x="574" y="996"/>
                      </a:lnTo>
                      <a:lnTo>
                        <a:pt x="574" y="1013"/>
                      </a:lnTo>
                      <a:lnTo>
                        <a:pt x="555" y="993"/>
                      </a:lnTo>
                      <a:lnTo>
                        <a:pt x="536" y="980"/>
                      </a:lnTo>
                      <a:lnTo>
                        <a:pt x="515" y="973"/>
                      </a:lnTo>
                      <a:lnTo>
                        <a:pt x="495" y="972"/>
                      </a:lnTo>
                      <a:lnTo>
                        <a:pt x="476" y="976"/>
                      </a:lnTo>
                      <a:lnTo>
                        <a:pt x="456" y="983"/>
                      </a:lnTo>
                      <a:lnTo>
                        <a:pt x="436" y="993"/>
                      </a:lnTo>
                      <a:lnTo>
                        <a:pt x="419" y="1006"/>
                      </a:lnTo>
                      <a:lnTo>
                        <a:pt x="402" y="1019"/>
                      </a:lnTo>
                      <a:lnTo>
                        <a:pt x="387" y="1033"/>
                      </a:lnTo>
                      <a:lnTo>
                        <a:pt x="373" y="1048"/>
                      </a:lnTo>
                      <a:lnTo>
                        <a:pt x="362" y="1062"/>
                      </a:lnTo>
                      <a:lnTo>
                        <a:pt x="351" y="1074"/>
                      </a:lnTo>
                      <a:lnTo>
                        <a:pt x="344" y="1084"/>
                      </a:lnTo>
                      <a:lnTo>
                        <a:pt x="340" y="1090"/>
                      </a:lnTo>
                      <a:lnTo>
                        <a:pt x="339" y="1092"/>
                      </a:lnTo>
                      <a:lnTo>
                        <a:pt x="339" y="1025"/>
                      </a:lnTo>
                      <a:lnTo>
                        <a:pt x="332" y="972"/>
                      </a:lnTo>
                      <a:lnTo>
                        <a:pt x="319" y="932"/>
                      </a:lnTo>
                      <a:lnTo>
                        <a:pt x="304" y="901"/>
                      </a:lnTo>
                      <a:lnTo>
                        <a:pt x="287" y="879"/>
                      </a:lnTo>
                      <a:lnTo>
                        <a:pt x="268" y="863"/>
                      </a:lnTo>
                      <a:lnTo>
                        <a:pt x="250" y="851"/>
                      </a:lnTo>
                      <a:lnTo>
                        <a:pt x="235" y="842"/>
                      </a:lnTo>
                      <a:lnTo>
                        <a:pt x="246" y="833"/>
                      </a:lnTo>
                      <a:lnTo>
                        <a:pt x="267" y="812"/>
                      </a:lnTo>
                      <a:lnTo>
                        <a:pt x="291" y="780"/>
                      </a:lnTo>
                      <a:lnTo>
                        <a:pt x="314" y="742"/>
                      </a:lnTo>
                      <a:lnTo>
                        <a:pt x="333" y="699"/>
                      </a:lnTo>
                      <a:lnTo>
                        <a:pt x="341" y="656"/>
                      </a:lnTo>
                      <a:lnTo>
                        <a:pt x="334" y="613"/>
                      </a:lnTo>
                      <a:lnTo>
                        <a:pt x="307" y="574"/>
                      </a:lnTo>
                      <a:lnTo>
                        <a:pt x="296" y="569"/>
                      </a:lnTo>
                      <a:lnTo>
                        <a:pt x="280" y="571"/>
                      </a:lnTo>
                      <a:lnTo>
                        <a:pt x="260" y="578"/>
                      </a:lnTo>
                      <a:lnTo>
                        <a:pt x="239" y="588"/>
                      </a:lnTo>
                      <a:lnTo>
                        <a:pt x="219" y="598"/>
                      </a:lnTo>
                      <a:lnTo>
                        <a:pt x="201" y="608"/>
                      </a:lnTo>
                      <a:lnTo>
                        <a:pt x="189" y="615"/>
                      </a:lnTo>
                      <a:lnTo>
                        <a:pt x="183" y="620"/>
                      </a:lnTo>
                      <a:lnTo>
                        <a:pt x="177" y="581"/>
                      </a:lnTo>
                      <a:lnTo>
                        <a:pt x="162" y="544"/>
                      </a:lnTo>
                      <a:lnTo>
                        <a:pt x="143" y="509"/>
                      </a:lnTo>
                      <a:lnTo>
                        <a:pt x="117" y="478"/>
                      </a:lnTo>
                      <a:lnTo>
                        <a:pt x="89" y="450"/>
                      </a:lnTo>
                      <a:lnTo>
                        <a:pt x="59" y="426"/>
                      </a:lnTo>
                      <a:lnTo>
                        <a:pt x="29" y="404"/>
                      </a:lnTo>
                      <a:lnTo>
                        <a:pt x="0" y="386"/>
                      </a:lnTo>
                      <a:lnTo>
                        <a:pt x="9" y="381"/>
                      </a:lnTo>
                      <a:lnTo>
                        <a:pt x="19" y="373"/>
                      </a:lnTo>
                      <a:lnTo>
                        <a:pt x="31" y="365"/>
                      </a:lnTo>
                      <a:lnTo>
                        <a:pt x="45" y="354"/>
                      </a:lnTo>
                      <a:lnTo>
                        <a:pt x="60" y="341"/>
                      </a:lnTo>
                      <a:lnTo>
                        <a:pt x="76" y="327"/>
                      </a:lnTo>
                      <a:lnTo>
                        <a:pt x="92" y="311"/>
                      </a:lnTo>
                      <a:lnTo>
                        <a:pt x="108" y="294"/>
                      </a:lnTo>
                      <a:lnTo>
                        <a:pt x="124" y="275"/>
                      </a:lnTo>
                      <a:lnTo>
                        <a:pt x="140" y="257"/>
                      </a:lnTo>
                      <a:lnTo>
                        <a:pt x="157" y="236"/>
                      </a:lnTo>
                      <a:lnTo>
                        <a:pt x="170" y="216"/>
                      </a:lnTo>
                      <a:lnTo>
                        <a:pt x="183" y="194"/>
                      </a:lnTo>
                      <a:lnTo>
                        <a:pt x="195" y="172"/>
                      </a:lnTo>
                      <a:lnTo>
                        <a:pt x="205" y="150"/>
                      </a:lnTo>
                      <a:lnTo>
                        <a:pt x="212" y="127"/>
                      </a:lnTo>
                      <a:lnTo>
                        <a:pt x="229" y="153"/>
                      </a:lnTo>
                      <a:lnTo>
                        <a:pt x="245" y="176"/>
                      </a:lnTo>
                      <a:lnTo>
                        <a:pt x="263" y="195"/>
                      </a:lnTo>
                      <a:lnTo>
                        <a:pt x="280" y="211"/>
                      </a:lnTo>
                      <a:lnTo>
                        <a:pt x="298" y="224"/>
                      </a:lnTo>
                      <a:lnTo>
                        <a:pt x="318" y="233"/>
                      </a:lnTo>
                      <a:lnTo>
                        <a:pt x="340" y="241"/>
                      </a:lnTo>
                      <a:lnTo>
                        <a:pt x="362" y="247"/>
                      </a:lnTo>
                      <a:lnTo>
                        <a:pt x="371" y="248"/>
                      </a:lnTo>
                      <a:lnTo>
                        <a:pt x="380" y="247"/>
                      </a:lnTo>
                      <a:lnTo>
                        <a:pt x="389" y="244"/>
                      </a:lnTo>
                      <a:lnTo>
                        <a:pt x="400" y="240"/>
                      </a:lnTo>
                      <a:lnTo>
                        <a:pt x="410" y="234"/>
                      </a:lnTo>
                      <a:lnTo>
                        <a:pt x="421" y="226"/>
                      </a:lnTo>
                      <a:lnTo>
                        <a:pt x="432" y="216"/>
                      </a:lnTo>
                      <a:lnTo>
                        <a:pt x="443" y="204"/>
                      </a:lnTo>
                      <a:lnTo>
                        <a:pt x="456" y="159"/>
                      </a:lnTo>
                      <a:lnTo>
                        <a:pt x="458" y="107"/>
                      </a:lnTo>
                      <a:lnTo>
                        <a:pt x="454" y="55"/>
                      </a:lnTo>
                      <a:lnTo>
                        <a:pt x="447" y="11"/>
                      </a:lnTo>
                      <a:lnTo>
                        <a:pt x="477" y="24"/>
                      </a:lnTo>
                      <a:lnTo>
                        <a:pt x="502" y="42"/>
                      </a:lnTo>
                      <a:lnTo>
                        <a:pt x="524" y="61"/>
                      </a:lnTo>
                      <a:lnTo>
                        <a:pt x="542" y="83"/>
                      </a:lnTo>
                      <a:lnTo>
                        <a:pt x="559" y="106"/>
                      </a:lnTo>
                      <a:lnTo>
                        <a:pt x="572" y="129"/>
                      </a:lnTo>
                      <a:lnTo>
                        <a:pt x="585" y="152"/>
                      </a:lnTo>
                      <a:lnTo>
                        <a:pt x="595" y="173"/>
                      </a:lnTo>
                      <a:lnTo>
                        <a:pt x="602" y="188"/>
                      </a:lnTo>
                      <a:lnTo>
                        <a:pt x="610" y="202"/>
                      </a:lnTo>
                      <a:lnTo>
                        <a:pt x="617" y="212"/>
                      </a:lnTo>
                      <a:lnTo>
                        <a:pt x="623" y="220"/>
                      </a:lnTo>
                      <a:lnTo>
                        <a:pt x="630" y="226"/>
                      </a:lnTo>
                      <a:lnTo>
                        <a:pt x="638" y="228"/>
                      </a:lnTo>
                      <a:lnTo>
                        <a:pt x="646" y="226"/>
                      </a:lnTo>
                      <a:lnTo>
                        <a:pt x="654" y="220"/>
                      </a:lnTo>
                      <a:lnTo>
                        <a:pt x="656" y="216"/>
                      </a:lnTo>
                      <a:lnTo>
                        <a:pt x="661" y="204"/>
                      </a:lnTo>
                      <a:lnTo>
                        <a:pt x="668" y="188"/>
                      </a:lnTo>
                      <a:lnTo>
                        <a:pt x="677" y="166"/>
                      </a:lnTo>
                      <a:lnTo>
                        <a:pt x="685" y="143"/>
                      </a:lnTo>
                      <a:lnTo>
                        <a:pt x="693" y="119"/>
                      </a:lnTo>
                      <a:lnTo>
                        <a:pt x="700" y="95"/>
                      </a:lnTo>
                      <a:lnTo>
                        <a:pt x="704" y="74"/>
                      </a:lnTo>
                      <a:lnTo>
                        <a:pt x="704" y="57"/>
                      </a:lnTo>
                      <a:lnTo>
                        <a:pt x="704" y="36"/>
                      </a:lnTo>
                      <a:lnTo>
                        <a:pt x="704" y="16"/>
                      </a:lnTo>
                      <a:lnTo>
                        <a:pt x="703" y="0"/>
                      </a:lnTo>
                      <a:lnTo>
                        <a:pt x="741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31831" name="Group 1218"/>
                <p:cNvGrpSpPr>
                  <a:grpSpLocks/>
                </p:cNvGrpSpPr>
                <p:nvPr/>
              </p:nvGrpSpPr>
              <p:grpSpPr bwMode="auto">
                <a:xfrm>
                  <a:off x="2832" y="1693"/>
                  <a:ext cx="372" cy="514"/>
                  <a:chOff x="2844" y="1693"/>
                  <a:chExt cx="372" cy="514"/>
                </a:xfrm>
              </p:grpSpPr>
              <p:sp>
                <p:nvSpPr>
                  <p:cNvPr id="31832" name="Freeform 1219"/>
                  <p:cNvSpPr>
                    <a:spLocks/>
                  </p:cNvSpPr>
                  <p:nvPr/>
                </p:nvSpPr>
                <p:spPr bwMode="auto">
                  <a:xfrm>
                    <a:off x="3109" y="1693"/>
                    <a:ext cx="83" cy="74"/>
                  </a:xfrm>
                  <a:custGeom>
                    <a:avLst/>
                    <a:gdLst>
                      <a:gd name="T0" fmla="*/ 1 w 166"/>
                      <a:gd name="T1" fmla="*/ 2 h 148"/>
                      <a:gd name="T2" fmla="*/ 1 w 166"/>
                      <a:gd name="T3" fmla="*/ 1 h 148"/>
                      <a:gd name="T4" fmla="*/ 1 w 166"/>
                      <a:gd name="T5" fmla="*/ 1 h 148"/>
                      <a:gd name="T6" fmla="*/ 1 w 166"/>
                      <a:gd name="T7" fmla="*/ 1 h 148"/>
                      <a:gd name="T8" fmla="*/ 1 w 166"/>
                      <a:gd name="T9" fmla="*/ 1 h 148"/>
                      <a:gd name="T10" fmla="*/ 1 w 166"/>
                      <a:gd name="T11" fmla="*/ 1 h 148"/>
                      <a:gd name="T12" fmla="*/ 1 w 166"/>
                      <a:gd name="T13" fmla="*/ 1 h 148"/>
                      <a:gd name="T14" fmla="*/ 1 w 166"/>
                      <a:gd name="T15" fmla="*/ 1 h 148"/>
                      <a:gd name="T16" fmla="*/ 1 w 166"/>
                      <a:gd name="T17" fmla="*/ 1 h 148"/>
                      <a:gd name="T18" fmla="*/ 1 w 166"/>
                      <a:gd name="T19" fmla="*/ 1 h 148"/>
                      <a:gd name="T20" fmla="*/ 1 w 166"/>
                      <a:gd name="T21" fmla="*/ 1 h 148"/>
                      <a:gd name="T22" fmla="*/ 1 w 166"/>
                      <a:gd name="T23" fmla="*/ 1 h 148"/>
                      <a:gd name="T24" fmla="*/ 3 w 166"/>
                      <a:gd name="T25" fmla="*/ 1 h 148"/>
                      <a:gd name="T26" fmla="*/ 3 w 166"/>
                      <a:gd name="T27" fmla="*/ 1 h 148"/>
                      <a:gd name="T28" fmla="*/ 3 w 166"/>
                      <a:gd name="T29" fmla="*/ 1 h 148"/>
                      <a:gd name="T30" fmla="*/ 1 w 166"/>
                      <a:gd name="T31" fmla="*/ 1 h 148"/>
                      <a:gd name="T32" fmla="*/ 1 w 166"/>
                      <a:gd name="T33" fmla="*/ 2 h 148"/>
                      <a:gd name="T34" fmla="*/ 3 w 166"/>
                      <a:gd name="T35" fmla="*/ 2 h 148"/>
                      <a:gd name="T36" fmla="*/ 3 w 166"/>
                      <a:gd name="T37" fmla="*/ 1 h 148"/>
                      <a:gd name="T38" fmla="*/ 3 w 166"/>
                      <a:gd name="T39" fmla="*/ 1 h 148"/>
                      <a:gd name="T40" fmla="*/ 3 w 166"/>
                      <a:gd name="T41" fmla="*/ 1 h 148"/>
                      <a:gd name="T42" fmla="*/ 3 w 166"/>
                      <a:gd name="T43" fmla="*/ 1 h 148"/>
                      <a:gd name="T44" fmla="*/ 3 w 166"/>
                      <a:gd name="T45" fmla="*/ 1 h 148"/>
                      <a:gd name="T46" fmla="*/ 3 w 166"/>
                      <a:gd name="T47" fmla="*/ 1 h 148"/>
                      <a:gd name="T48" fmla="*/ 3 w 166"/>
                      <a:gd name="T49" fmla="*/ 1 h 148"/>
                      <a:gd name="T50" fmla="*/ 3 w 166"/>
                      <a:gd name="T51" fmla="*/ 1 h 148"/>
                      <a:gd name="T52" fmla="*/ 3 w 166"/>
                      <a:gd name="T53" fmla="*/ 1 h 148"/>
                      <a:gd name="T54" fmla="*/ 3 w 166"/>
                      <a:gd name="T55" fmla="*/ 1 h 148"/>
                      <a:gd name="T56" fmla="*/ 3 w 166"/>
                      <a:gd name="T57" fmla="*/ 1 h 148"/>
                      <a:gd name="T58" fmla="*/ 1 w 166"/>
                      <a:gd name="T59" fmla="*/ 0 h 148"/>
                      <a:gd name="T60" fmla="*/ 1 w 166"/>
                      <a:gd name="T61" fmla="*/ 0 h 148"/>
                      <a:gd name="T62" fmla="*/ 1 w 166"/>
                      <a:gd name="T63" fmla="*/ 1 h 148"/>
                      <a:gd name="T64" fmla="*/ 1 w 166"/>
                      <a:gd name="T65" fmla="*/ 1 h 148"/>
                      <a:gd name="T66" fmla="*/ 1 w 166"/>
                      <a:gd name="T67" fmla="*/ 1 h 148"/>
                      <a:gd name="T68" fmla="*/ 1 w 166"/>
                      <a:gd name="T69" fmla="*/ 1 h 148"/>
                      <a:gd name="T70" fmla="*/ 1 w 166"/>
                      <a:gd name="T71" fmla="*/ 1 h 148"/>
                      <a:gd name="T72" fmla="*/ 1 w 166"/>
                      <a:gd name="T73" fmla="*/ 1 h 148"/>
                      <a:gd name="T74" fmla="*/ 1 w 166"/>
                      <a:gd name="T75" fmla="*/ 1 h 148"/>
                      <a:gd name="T76" fmla="*/ 1 w 166"/>
                      <a:gd name="T77" fmla="*/ 1 h 148"/>
                      <a:gd name="T78" fmla="*/ 1 w 166"/>
                      <a:gd name="T79" fmla="*/ 1 h 148"/>
                      <a:gd name="T80" fmla="*/ 1 w 166"/>
                      <a:gd name="T81" fmla="*/ 1 h 148"/>
                      <a:gd name="T82" fmla="*/ 0 w 166"/>
                      <a:gd name="T83" fmla="*/ 1 h 148"/>
                      <a:gd name="T84" fmla="*/ 1 w 166"/>
                      <a:gd name="T85" fmla="*/ 1 h 148"/>
                      <a:gd name="T86" fmla="*/ 1 w 166"/>
                      <a:gd name="T87" fmla="*/ 1 h 148"/>
                      <a:gd name="T88" fmla="*/ 1 w 166"/>
                      <a:gd name="T89" fmla="*/ 1 h 148"/>
                      <a:gd name="T90" fmla="*/ 1 w 166"/>
                      <a:gd name="T91" fmla="*/ 1 h 148"/>
                      <a:gd name="T92" fmla="*/ 1 w 166"/>
                      <a:gd name="T93" fmla="*/ 2 h 148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166"/>
                      <a:gd name="T142" fmla="*/ 0 h 148"/>
                      <a:gd name="T143" fmla="*/ 166 w 166"/>
                      <a:gd name="T144" fmla="*/ 148 h 148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166" h="148">
                        <a:moveTo>
                          <a:pt x="70" y="129"/>
                        </a:moveTo>
                        <a:lnTo>
                          <a:pt x="68" y="113"/>
                        </a:lnTo>
                        <a:lnTo>
                          <a:pt x="66" y="94"/>
                        </a:lnTo>
                        <a:lnTo>
                          <a:pt x="64" y="77"/>
                        </a:lnTo>
                        <a:lnTo>
                          <a:pt x="60" y="66"/>
                        </a:lnTo>
                        <a:lnTo>
                          <a:pt x="63" y="63"/>
                        </a:lnTo>
                        <a:lnTo>
                          <a:pt x="68" y="56"/>
                        </a:lnTo>
                        <a:lnTo>
                          <a:pt x="78" y="48"/>
                        </a:lnTo>
                        <a:lnTo>
                          <a:pt x="88" y="40"/>
                        </a:lnTo>
                        <a:lnTo>
                          <a:pt x="101" y="34"/>
                        </a:lnTo>
                        <a:lnTo>
                          <a:pt x="112" y="31"/>
                        </a:lnTo>
                        <a:lnTo>
                          <a:pt x="124" y="33"/>
                        </a:lnTo>
                        <a:lnTo>
                          <a:pt x="134" y="41"/>
                        </a:lnTo>
                        <a:lnTo>
                          <a:pt x="134" y="52"/>
                        </a:lnTo>
                        <a:lnTo>
                          <a:pt x="132" y="75"/>
                        </a:lnTo>
                        <a:lnTo>
                          <a:pt x="126" y="106"/>
                        </a:lnTo>
                        <a:lnTo>
                          <a:pt x="119" y="140"/>
                        </a:lnTo>
                        <a:lnTo>
                          <a:pt x="154" y="148"/>
                        </a:lnTo>
                        <a:lnTo>
                          <a:pt x="157" y="127"/>
                        </a:lnTo>
                        <a:lnTo>
                          <a:pt x="161" y="100"/>
                        </a:lnTo>
                        <a:lnTo>
                          <a:pt x="163" y="72"/>
                        </a:lnTo>
                        <a:lnTo>
                          <a:pt x="165" y="48"/>
                        </a:lnTo>
                        <a:lnTo>
                          <a:pt x="166" y="36"/>
                        </a:lnTo>
                        <a:lnTo>
                          <a:pt x="163" y="24"/>
                        </a:lnTo>
                        <a:lnTo>
                          <a:pt x="158" y="15"/>
                        </a:lnTo>
                        <a:lnTo>
                          <a:pt x="150" y="8"/>
                        </a:lnTo>
                        <a:lnTo>
                          <a:pt x="146" y="6"/>
                        </a:lnTo>
                        <a:lnTo>
                          <a:pt x="140" y="3"/>
                        </a:lnTo>
                        <a:lnTo>
                          <a:pt x="134" y="1"/>
                        </a:lnTo>
                        <a:lnTo>
                          <a:pt x="127" y="0"/>
                        </a:lnTo>
                        <a:lnTo>
                          <a:pt x="120" y="0"/>
                        </a:lnTo>
                        <a:lnTo>
                          <a:pt x="114" y="1"/>
                        </a:lnTo>
                        <a:lnTo>
                          <a:pt x="106" y="1"/>
                        </a:lnTo>
                        <a:lnTo>
                          <a:pt x="99" y="3"/>
                        </a:lnTo>
                        <a:lnTo>
                          <a:pt x="76" y="11"/>
                        </a:lnTo>
                        <a:lnTo>
                          <a:pt x="57" y="18"/>
                        </a:lnTo>
                        <a:lnTo>
                          <a:pt x="40" y="26"/>
                        </a:lnTo>
                        <a:lnTo>
                          <a:pt x="26" y="33"/>
                        </a:lnTo>
                        <a:lnTo>
                          <a:pt x="14" y="40"/>
                        </a:lnTo>
                        <a:lnTo>
                          <a:pt x="6" y="45"/>
                        </a:lnTo>
                        <a:lnTo>
                          <a:pt x="2" y="48"/>
                        </a:lnTo>
                        <a:lnTo>
                          <a:pt x="0" y="49"/>
                        </a:lnTo>
                        <a:lnTo>
                          <a:pt x="4" y="56"/>
                        </a:lnTo>
                        <a:lnTo>
                          <a:pt x="12" y="74"/>
                        </a:lnTo>
                        <a:lnTo>
                          <a:pt x="22" y="98"/>
                        </a:lnTo>
                        <a:lnTo>
                          <a:pt x="32" y="123"/>
                        </a:lnTo>
                        <a:lnTo>
                          <a:pt x="70" y="12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833" name="Freeform 1220"/>
                  <p:cNvSpPr>
                    <a:spLocks/>
                  </p:cNvSpPr>
                  <p:nvPr/>
                </p:nvSpPr>
                <p:spPr bwMode="auto">
                  <a:xfrm>
                    <a:off x="3121" y="1763"/>
                    <a:ext cx="65" cy="117"/>
                  </a:xfrm>
                  <a:custGeom>
                    <a:avLst/>
                    <a:gdLst>
                      <a:gd name="T0" fmla="*/ 2 w 131"/>
                      <a:gd name="T1" fmla="*/ 1 h 233"/>
                      <a:gd name="T2" fmla="*/ 1 w 131"/>
                      <a:gd name="T3" fmla="*/ 1 h 233"/>
                      <a:gd name="T4" fmla="*/ 1 w 131"/>
                      <a:gd name="T5" fmla="*/ 2 h 233"/>
                      <a:gd name="T6" fmla="*/ 1 w 131"/>
                      <a:gd name="T7" fmla="*/ 3 h 233"/>
                      <a:gd name="T8" fmla="*/ 0 w 131"/>
                      <a:gd name="T9" fmla="*/ 3 h 233"/>
                      <a:gd name="T10" fmla="*/ 0 w 131"/>
                      <a:gd name="T11" fmla="*/ 4 h 233"/>
                      <a:gd name="T12" fmla="*/ 0 w 131"/>
                      <a:gd name="T13" fmla="*/ 4 h 233"/>
                      <a:gd name="T14" fmla="*/ 0 w 131"/>
                      <a:gd name="T15" fmla="*/ 4 h 233"/>
                      <a:gd name="T16" fmla="*/ 0 w 131"/>
                      <a:gd name="T17" fmla="*/ 4 h 233"/>
                      <a:gd name="T18" fmla="*/ 0 w 131"/>
                      <a:gd name="T19" fmla="*/ 4 h 233"/>
                      <a:gd name="T20" fmla="*/ 0 w 131"/>
                      <a:gd name="T21" fmla="*/ 3 h 233"/>
                      <a:gd name="T22" fmla="*/ 0 w 131"/>
                      <a:gd name="T23" fmla="*/ 3 h 233"/>
                      <a:gd name="T24" fmla="*/ 0 w 131"/>
                      <a:gd name="T25" fmla="*/ 2 h 233"/>
                      <a:gd name="T26" fmla="*/ 1 w 131"/>
                      <a:gd name="T27" fmla="*/ 2 h 233"/>
                      <a:gd name="T28" fmla="*/ 1 w 131"/>
                      <a:gd name="T29" fmla="*/ 1 h 233"/>
                      <a:gd name="T30" fmla="*/ 1 w 131"/>
                      <a:gd name="T31" fmla="*/ 1 h 233"/>
                      <a:gd name="T32" fmla="*/ 1 w 131"/>
                      <a:gd name="T33" fmla="*/ 0 h 233"/>
                      <a:gd name="T34" fmla="*/ 2 w 131"/>
                      <a:gd name="T35" fmla="*/ 1 h 233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31"/>
                      <a:gd name="T55" fmla="*/ 0 h 233"/>
                      <a:gd name="T56" fmla="*/ 131 w 131"/>
                      <a:gd name="T57" fmla="*/ 233 h 233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31" h="233">
                        <a:moveTo>
                          <a:pt x="131" y="8"/>
                        </a:moveTo>
                        <a:lnTo>
                          <a:pt x="113" y="58"/>
                        </a:lnTo>
                        <a:lnTo>
                          <a:pt x="93" y="103"/>
                        </a:lnTo>
                        <a:lnTo>
                          <a:pt x="71" y="141"/>
                        </a:lnTo>
                        <a:lnTo>
                          <a:pt x="50" y="173"/>
                        </a:lnTo>
                        <a:lnTo>
                          <a:pt x="30" y="199"/>
                        </a:lnTo>
                        <a:lnTo>
                          <a:pt x="15" y="218"/>
                        </a:lnTo>
                        <a:lnTo>
                          <a:pt x="4" y="230"/>
                        </a:lnTo>
                        <a:lnTo>
                          <a:pt x="0" y="233"/>
                        </a:lnTo>
                        <a:lnTo>
                          <a:pt x="18" y="202"/>
                        </a:lnTo>
                        <a:lnTo>
                          <a:pt x="33" y="170"/>
                        </a:lnTo>
                        <a:lnTo>
                          <a:pt x="48" y="139"/>
                        </a:lnTo>
                        <a:lnTo>
                          <a:pt x="60" y="108"/>
                        </a:lnTo>
                        <a:lnTo>
                          <a:pt x="71" y="78"/>
                        </a:lnTo>
                        <a:lnTo>
                          <a:pt x="81" y="49"/>
                        </a:lnTo>
                        <a:lnTo>
                          <a:pt x="89" y="23"/>
                        </a:lnTo>
                        <a:lnTo>
                          <a:pt x="96" y="0"/>
                        </a:lnTo>
                        <a:lnTo>
                          <a:pt x="131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834" name="Freeform 1221"/>
                  <p:cNvSpPr>
                    <a:spLocks/>
                  </p:cNvSpPr>
                  <p:nvPr/>
                </p:nvSpPr>
                <p:spPr bwMode="auto">
                  <a:xfrm>
                    <a:off x="2972" y="1900"/>
                    <a:ext cx="244" cy="307"/>
                  </a:xfrm>
                  <a:custGeom>
                    <a:avLst/>
                    <a:gdLst>
                      <a:gd name="T0" fmla="*/ 6 w 488"/>
                      <a:gd name="T1" fmla="*/ 4 h 615"/>
                      <a:gd name="T2" fmla="*/ 7 w 488"/>
                      <a:gd name="T3" fmla="*/ 5 h 615"/>
                      <a:gd name="T4" fmla="*/ 7 w 488"/>
                      <a:gd name="T5" fmla="*/ 5 h 615"/>
                      <a:gd name="T6" fmla="*/ 7 w 488"/>
                      <a:gd name="T7" fmla="*/ 6 h 615"/>
                      <a:gd name="T8" fmla="*/ 8 w 488"/>
                      <a:gd name="T9" fmla="*/ 6 h 615"/>
                      <a:gd name="T10" fmla="*/ 8 w 488"/>
                      <a:gd name="T11" fmla="*/ 7 h 615"/>
                      <a:gd name="T12" fmla="*/ 8 w 488"/>
                      <a:gd name="T13" fmla="*/ 7 h 615"/>
                      <a:gd name="T14" fmla="*/ 8 w 488"/>
                      <a:gd name="T15" fmla="*/ 7 h 615"/>
                      <a:gd name="T16" fmla="*/ 8 w 488"/>
                      <a:gd name="T17" fmla="*/ 7 h 615"/>
                      <a:gd name="T18" fmla="*/ 7 w 488"/>
                      <a:gd name="T19" fmla="*/ 6 h 615"/>
                      <a:gd name="T20" fmla="*/ 7 w 488"/>
                      <a:gd name="T21" fmla="*/ 5 h 615"/>
                      <a:gd name="T22" fmla="*/ 6 w 488"/>
                      <a:gd name="T23" fmla="*/ 5 h 615"/>
                      <a:gd name="T24" fmla="*/ 5 w 488"/>
                      <a:gd name="T25" fmla="*/ 4 h 615"/>
                      <a:gd name="T26" fmla="*/ 5 w 488"/>
                      <a:gd name="T27" fmla="*/ 4 h 615"/>
                      <a:gd name="T28" fmla="*/ 5 w 488"/>
                      <a:gd name="T29" fmla="*/ 3 h 615"/>
                      <a:gd name="T30" fmla="*/ 4 w 488"/>
                      <a:gd name="T31" fmla="*/ 3 h 615"/>
                      <a:gd name="T32" fmla="*/ 4 w 488"/>
                      <a:gd name="T33" fmla="*/ 3 h 615"/>
                      <a:gd name="T34" fmla="*/ 4 w 488"/>
                      <a:gd name="T35" fmla="*/ 3 h 615"/>
                      <a:gd name="T36" fmla="*/ 4 w 488"/>
                      <a:gd name="T37" fmla="*/ 4 h 615"/>
                      <a:gd name="T38" fmla="*/ 3 w 488"/>
                      <a:gd name="T39" fmla="*/ 4 h 615"/>
                      <a:gd name="T40" fmla="*/ 3 w 488"/>
                      <a:gd name="T41" fmla="*/ 5 h 615"/>
                      <a:gd name="T42" fmla="*/ 2 w 488"/>
                      <a:gd name="T43" fmla="*/ 7 h 615"/>
                      <a:gd name="T44" fmla="*/ 1 w 488"/>
                      <a:gd name="T45" fmla="*/ 8 h 615"/>
                      <a:gd name="T46" fmla="*/ 1 w 488"/>
                      <a:gd name="T47" fmla="*/ 9 h 615"/>
                      <a:gd name="T48" fmla="*/ 1 w 488"/>
                      <a:gd name="T49" fmla="*/ 8 h 615"/>
                      <a:gd name="T50" fmla="*/ 1 w 488"/>
                      <a:gd name="T51" fmla="*/ 7 h 615"/>
                      <a:gd name="T52" fmla="*/ 2 w 488"/>
                      <a:gd name="T53" fmla="*/ 6 h 615"/>
                      <a:gd name="T54" fmla="*/ 2 w 488"/>
                      <a:gd name="T55" fmla="*/ 5 h 615"/>
                      <a:gd name="T56" fmla="*/ 3 w 488"/>
                      <a:gd name="T57" fmla="*/ 4 h 615"/>
                      <a:gd name="T58" fmla="*/ 4 w 488"/>
                      <a:gd name="T59" fmla="*/ 3 h 615"/>
                      <a:gd name="T60" fmla="*/ 4 w 488"/>
                      <a:gd name="T61" fmla="*/ 1 h 615"/>
                      <a:gd name="T62" fmla="*/ 4 w 488"/>
                      <a:gd name="T63" fmla="*/ 0 h 615"/>
                      <a:gd name="T64" fmla="*/ 5 w 488"/>
                      <a:gd name="T65" fmla="*/ 0 h 615"/>
                      <a:gd name="T66" fmla="*/ 5 w 488"/>
                      <a:gd name="T67" fmla="*/ 0 h 615"/>
                      <a:gd name="T68" fmla="*/ 5 w 488"/>
                      <a:gd name="T69" fmla="*/ 1 h 615"/>
                      <a:gd name="T70" fmla="*/ 5 w 488"/>
                      <a:gd name="T71" fmla="*/ 2 h 615"/>
                      <a:gd name="T72" fmla="*/ 5 w 488"/>
                      <a:gd name="T73" fmla="*/ 3 h 615"/>
                      <a:gd name="T74" fmla="*/ 5 w 488"/>
                      <a:gd name="T75" fmla="*/ 3 h 615"/>
                      <a:gd name="T76" fmla="*/ 6 w 488"/>
                      <a:gd name="T77" fmla="*/ 4 h 615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w 488"/>
                      <a:gd name="T118" fmla="*/ 0 h 615"/>
                      <a:gd name="T119" fmla="*/ 488 w 488"/>
                      <a:gd name="T120" fmla="*/ 615 h 615"/>
                    </a:gdLst>
                    <a:ahLst/>
                    <a:cxnLst>
                      <a:cxn ang="T78">
                        <a:pos x="T0" y="T1"/>
                      </a:cxn>
                      <a:cxn ang="T79">
                        <a:pos x="T2" y="T3"/>
                      </a:cxn>
                      <a:cxn ang="T80">
                        <a:pos x="T4" y="T5"/>
                      </a:cxn>
                      <a:cxn ang="T81">
                        <a:pos x="T6" y="T7"/>
                      </a:cxn>
                      <a:cxn ang="T82">
                        <a:pos x="T8" y="T9"/>
                      </a:cxn>
                      <a:cxn ang="T83">
                        <a:pos x="T10" y="T11"/>
                      </a:cxn>
                      <a:cxn ang="T84">
                        <a:pos x="T12" y="T13"/>
                      </a:cxn>
                      <a:cxn ang="T85">
                        <a:pos x="T14" y="T15"/>
                      </a:cxn>
                      <a:cxn ang="T86">
                        <a:pos x="T16" y="T17"/>
                      </a:cxn>
                      <a:cxn ang="T87">
                        <a:pos x="T18" y="T19"/>
                      </a:cxn>
                      <a:cxn ang="T88">
                        <a:pos x="T20" y="T21"/>
                      </a:cxn>
                      <a:cxn ang="T89">
                        <a:pos x="T22" y="T23"/>
                      </a:cxn>
                      <a:cxn ang="T90">
                        <a:pos x="T24" y="T25"/>
                      </a:cxn>
                      <a:cxn ang="T91">
                        <a:pos x="T26" y="T27"/>
                      </a:cxn>
                      <a:cxn ang="T92">
                        <a:pos x="T28" y="T29"/>
                      </a:cxn>
                      <a:cxn ang="T93">
                        <a:pos x="T30" y="T31"/>
                      </a:cxn>
                      <a:cxn ang="T94">
                        <a:pos x="T32" y="T33"/>
                      </a:cxn>
                      <a:cxn ang="T95">
                        <a:pos x="T34" y="T35"/>
                      </a:cxn>
                      <a:cxn ang="T96">
                        <a:pos x="T36" y="T37"/>
                      </a:cxn>
                      <a:cxn ang="T97">
                        <a:pos x="T38" y="T39"/>
                      </a:cxn>
                      <a:cxn ang="T98">
                        <a:pos x="T40" y="T41"/>
                      </a:cxn>
                      <a:cxn ang="T99">
                        <a:pos x="T42" y="T43"/>
                      </a:cxn>
                      <a:cxn ang="T100">
                        <a:pos x="T44" y="T45"/>
                      </a:cxn>
                      <a:cxn ang="T101">
                        <a:pos x="T46" y="T47"/>
                      </a:cxn>
                      <a:cxn ang="T102">
                        <a:pos x="T48" y="T49"/>
                      </a:cxn>
                      <a:cxn ang="T103">
                        <a:pos x="T50" y="T51"/>
                      </a:cxn>
                      <a:cxn ang="T104">
                        <a:pos x="T52" y="T53"/>
                      </a:cxn>
                      <a:cxn ang="T105">
                        <a:pos x="T54" y="T55"/>
                      </a:cxn>
                      <a:cxn ang="T106">
                        <a:pos x="T56" y="T57"/>
                      </a:cxn>
                      <a:cxn ang="T107">
                        <a:pos x="T58" y="T59"/>
                      </a:cxn>
                      <a:cxn ang="T108">
                        <a:pos x="T60" y="T61"/>
                      </a:cxn>
                      <a:cxn ang="T109">
                        <a:pos x="T62" y="T63"/>
                      </a:cxn>
                      <a:cxn ang="T110">
                        <a:pos x="T64" y="T65"/>
                      </a:cxn>
                      <a:cxn ang="T111">
                        <a:pos x="T66" y="T67"/>
                      </a:cxn>
                      <a:cxn ang="T112">
                        <a:pos x="T68" y="T69"/>
                      </a:cxn>
                      <a:cxn ang="T113">
                        <a:pos x="T70" y="T71"/>
                      </a:cxn>
                      <a:cxn ang="T114">
                        <a:pos x="T72" y="T73"/>
                      </a:cxn>
                      <a:cxn ang="T115">
                        <a:pos x="T74" y="T75"/>
                      </a:cxn>
                      <a:cxn ang="T116">
                        <a:pos x="T76" y="T77"/>
                      </a:cxn>
                    </a:cxnLst>
                    <a:rect l="T117" t="T118" r="T119" b="T120"/>
                    <a:pathLst>
                      <a:path w="488" h="615">
                        <a:moveTo>
                          <a:pt x="329" y="287"/>
                        </a:moveTo>
                        <a:lnTo>
                          <a:pt x="349" y="306"/>
                        </a:lnTo>
                        <a:lnTo>
                          <a:pt x="369" y="323"/>
                        </a:lnTo>
                        <a:lnTo>
                          <a:pt x="386" y="339"/>
                        </a:lnTo>
                        <a:lnTo>
                          <a:pt x="401" y="355"/>
                        </a:lnTo>
                        <a:lnTo>
                          <a:pt x="415" y="369"/>
                        </a:lnTo>
                        <a:lnTo>
                          <a:pt x="428" y="383"/>
                        </a:lnTo>
                        <a:lnTo>
                          <a:pt x="439" y="394"/>
                        </a:lnTo>
                        <a:lnTo>
                          <a:pt x="448" y="406"/>
                        </a:lnTo>
                        <a:lnTo>
                          <a:pt x="462" y="423"/>
                        </a:lnTo>
                        <a:lnTo>
                          <a:pt x="471" y="438"/>
                        </a:lnTo>
                        <a:lnTo>
                          <a:pt x="478" y="451"/>
                        </a:lnTo>
                        <a:lnTo>
                          <a:pt x="483" y="461"/>
                        </a:lnTo>
                        <a:lnTo>
                          <a:pt x="485" y="469"/>
                        </a:lnTo>
                        <a:lnTo>
                          <a:pt x="488" y="474"/>
                        </a:lnTo>
                        <a:lnTo>
                          <a:pt x="488" y="477"/>
                        </a:lnTo>
                        <a:lnTo>
                          <a:pt x="488" y="478"/>
                        </a:lnTo>
                        <a:lnTo>
                          <a:pt x="473" y="455"/>
                        </a:lnTo>
                        <a:lnTo>
                          <a:pt x="455" y="433"/>
                        </a:lnTo>
                        <a:lnTo>
                          <a:pt x="437" y="413"/>
                        </a:lnTo>
                        <a:lnTo>
                          <a:pt x="417" y="392"/>
                        </a:lnTo>
                        <a:lnTo>
                          <a:pt x="398" y="374"/>
                        </a:lnTo>
                        <a:lnTo>
                          <a:pt x="376" y="355"/>
                        </a:lnTo>
                        <a:lnTo>
                          <a:pt x="355" y="338"/>
                        </a:lnTo>
                        <a:lnTo>
                          <a:pt x="333" y="321"/>
                        </a:lnTo>
                        <a:lnTo>
                          <a:pt x="312" y="301"/>
                        </a:lnTo>
                        <a:lnTo>
                          <a:pt x="295" y="283"/>
                        </a:lnTo>
                        <a:lnTo>
                          <a:pt x="281" y="264"/>
                        </a:lnTo>
                        <a:lnTo>
                          <a:pt x="270" y="246"/>
                        </a:lnTo>
                        <a:lnTo>
                          <a:pt x="262" y="227"/>
                        </a:lnTo>
                        <a:lnTo>
                          <a:pt x="256" y="210"/>
                        </a:lnTo>
                        <a:lnTo>
                          <a:pt x="251" y="192"/>
                        </a:lnTo>
                        <a:lnTo>
                          <a:pt x="248" y="173"/>
                        </a:lnTo>
                        <a:lnTo>
                          <a:pt x="238" y="198"/>
                        </a:lnTo>
                        <a:lnTo>
                          <a:pt x="227" y="222"/>
                        </a:lnTo>
                        <a:lnTo>
                          <a:pt x="217" y="243"/>
                        </a:lnTo>
                        <a:lnTo>
                          <a:pt x="206" y="263"/>
                        </a:lnTo>
                        <a:lnTo>
                          <a:pt x="197" y="279"/>
                        </a:lnTo>
                        <a:lnTo>
                          <a:pt x="189" y="293"/>
                        </a:lnTo>
                        <a:lnTo>
                          <a:pt x="183" y="303"/>
                        </a:lnTo>
                        <a:lnTo>
                          <a:pt x="179" y="309"/>
                        </a:lnTo>
                        <a:lnTo>
                          <a:pt x="137" y="362"/>
                        </a:lnTo>
                        <a:lnTo>
                          <a:pt x="102" y="416"/>
                        </a:lnTo>
                        <a:lnTo>
                          <a:pt x="72" y="467"/>
                        </a:lnTo>
                        <a:lnTo>
                          <a:pt x="46" y="514"/>
                        </a:lnTo>
                        <a:lnTo>
                          <a:pt x="26" y="556"/>
                        </a:lnTo>
                        <a:lnTo>
                          <a:pt x="12" y="587"/>
                        </a:lnTo>
                        <a:lnTo>
                          <a:pt x="4" y="609"/>
                        </a:lnTo>
                        <a:lnTo>
                          <a:pt x="0" y="615"/>
                        </a:lnTo>
                        <a:lnTo>
                          <a:pt x="11" y="573"/>
                        </a:lnTo>
                        <a:lnTo>
                          <a:pt x="22" y="534"/>
                        </a:lnTo>
                        <a:lnTo>
                          <a:pt x="34" y="498"/>
                        </a:lnTo>
                        <a:lnTo>
                          <a:pt x="49" y="463"/>
                        </a:lnTo>
                        <a:lnTo>
                          <a:pt x="65" y="430"/>
                        </a:lnTo>
                        <a:lnTo>
                          <a:pt x="84" y="395"/>
                        </a:lnTo>
                        <a:lnTo>
                          <a:pt x="109" y="361"/>
                        </a:lnTo>
                        <a:lnTo>
                          <a:pt x="137" y="323"/>
                        </a:lnTo>
                        <a:lnTo>
                          <a:pt x="162" y="288"/>
                        </a:lnTo>
                        <a:lnTo>
                          <a:pt x="185" y="246"/>
                        </a:lnTo>
                        <a:lnTo>
                          <a:pt x="205" y="200"/>
                        </a:lnTo>
                        <a:lnTo>
                          <a:pt x="223" y="152"/>
                        </a:lnTo>
                        <a:lnTo>
                          <a:pt x="238" y="109"/>
                        </a:lnTo>
                        <a:lnTo>
                          <a:pt x="248" y="69"/>
                        </a:lnTo>
                        <a:lnTo>
                          <a:pt x="254" y="40"/>
                        </a:lnTo>
                        <a:lnTo>
                          <a:pt x="253" y="21"/>
                        </a:lnTo>
                        <a:lnTo>
                          <a:pt x="284" y="0"/>
                        </a:lnTo>
                        <a:lnTo>
                          <a:pt x="285" y="23"/>
                        </a:lnTo>
                        <a:lnTo>
                          <a:pt x="284" y="48"/>
                        </a:lnTo>
                        <a:lnTo>
                          <a:pt x="279" y="73"/>
                        </a:lnTo>
                        <a:lnTo>
                          <a:pt x="273" y="98"/>
                        </a:lnTo>
                        <a:lnTo>
                          <a:pt x="273" y="125"/>
                        </a:lnTo>
                        <a:lnTo>
                          <a:pt x="274" y="150"/>
                        </a:lnTo>
                        <a:lnTo>
                          <a:pt x="277" y="175"/>
                        </a:lnTo>
                        <a:lnTo>
                          <a:pt x="282" y="200"/>
                        </a:lnTo>
                        <a:lnTo>
                          <a:pt x="289" y="224"/>
                        </a:lnTo>
                        <a:lnTo>
                          <a:pt x="300" y="247"/>
                        </a:lnTo>
                        <a:lnTo>
                          <a:pt x="312" y="268"/>
                        </a:lnTo>
                        <a:lnTo>
                          <a:pt x="329" y="28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835" name="Freeform 1222"/>
                  <p:cNvSpPr>
                    <a:spLocks/>
                  </p:cNvSpPr>
                  <p:nvPr/>
                </p:nvSpPr>
                <p:spPr bwMode="auto">
                  <a:xfrm>
                    <a:off x="2844" y="1878"/>
                    <a:ext cx="234" cy="100"/>
                  </a:xfrm>
                  <a:custGeom>
                    <a:avLst/>
                    <a:gdLst>
                      <a:gd name="T0" fmla="*/ 7 w 468"/>
                      <a:gd name="T1" fmla="*/ 2 h 199"/>
                      <a:gd name="T2" fmla="*/ 7 w 468"/>
                      <a:gd name="T3" fmla="*/ 2 h 199"/>
                      <a:gd name="T4" fmla="*/ 7 w 468"/>
                      <a:gd name="T5" fmla="*/ 3 h 199"/>
                      <a:gd name="T6" fmla="*/ 7 w 468"/>
                      <a:gd name="T7" fmla="*/ 3 h 199"/>
                      <a:gd name="T8" fmla="*/ 7 w 468"/>
                      <a:gd name="T9" fmla="*/ 3 h 199"/>
                      <a:gd name="T10" fmla="*/ 6 w 468"/>
                      <a:gd name="T11" fmla="*/ 3 h 199"/>
                      <a:gd name="T12" fmla="*/ 6 w 468"/>
                      <a:gd name="T13" fmla="*/ 4 h 199"/>
                      <a:gd name="T14" fmla="*/ 6 w 468"/>
                      <a:gd name="T15" fmla="*/ 4 h 199"/>
                      <a:gd name="T16" fmla="*/ 5 w 468"/>
                      <a:gd name="T17" fmla="*/ 4 h 199"/>
                      <a:gd name="T18" fmla="*/ 4 w 468"/>
                      <a:gd name="T19" fmla="*/ 4 h 199"/>
                      <a:gd name="T20" fmla="*/ 4 w 468"/>
                      <a:gd name="T21" fmla="*/ 3 h 199"/>
                      <a:gd name="T22" fmla="*/ 3 w 468"/>
                      <a:gd name="T23" fmla="*/ 3 h 199"/>
                      <a:gd name="T24" fmla="*/ 3 w 468"/>
                      <a:gd name="T25" fmla="*/ 3 h 199"/>
                      <a:gd name="T26" fmla="*/ 3 w 468"/>
                      <a:gd name="T27" fmla="*/ 3 h 199"/>
                      <a:gd name="T28" fmla="*/ 2 w 468"/>
                      <a:gd name="T29" fmla="*/ 3 h 199"/>
                      <a:gd name="T30" fmla="*/ 2 w 468"/>
                      <a:gd name="T31" fmla="*/ 3 h 199"/>
                      <a:gd name="T32" fmla="*/ 1 w 468"/>
                      <a:gd name="T33" fmla="*/ 3 h 199"/>
                      <a:gd name="T34" fmla="*/ 1 w 468"/>
                      <a:gd name="T35" fmla="*/ 3 h 199"/>
                      <a:gd name="T36" fmla="*/ 0 w 468"/>
                      <a:gd name="T37" fmla="*/ 3 h 199"/>
                      <a:gd name="T38" fmla="*/ 1 w 468"/>
                      <a:gd name="T39" fmla="*/ 3 h 199"/>
                      <a:gd name="T40" fmla="*/ 1 w 468"/>
                      <a:gd name="T41" fmla="*/ 3 h 199"/>
                      <a:gd name="T42" fmla="*/ 1 w 468"/>
                      <a:gd name="T43" fmla="*/ 3 h 199"/>
                      <a:gd name="T44" fmla="*/ 1 w 468"/>
                      <a:gd name="T45" fmla="*/ 2 h 199"/>
                      <a:gd name="T46" fmla="*/ 2 w 468"/>
                      <a:gd name="T47" fmla="*/ 3 h 199"/>
                      <a:gd name="T48" fmla="*/ 3 w 468"/>
                      <a:gd name="T49" fmla="*/ 3 h 199"/>
                      <a:gd name="T50" fmla="*/ 3 w 468"/>
                      <a:gd name="T51" fmla="*/ 3 h 199"/>
                      <a:gd name="T52" fmla="*/ 4 w 468"/>
                      <a:gd name="T53" fmla="*/ 3 h 199"/>
                      <a:gd name="T54" fmla="*/ 5 w 468"/>
                      <a:gd name="T55" fmla="*/ 3 h 199"/>
                      <a:gd name="T56" fmla="*/ 6 w 468"/>
                      <a:gd name="T57" fmla="*/ 3 h 199"/>
                      <a:gd name="T58" fmla="*/ 6 w 468"/>
                      <a:gd name="T59" fmla="*/ 3 h 199"/>
                      <a:gd name="T60" fmla="*/ 7 w 468"/>
                      <a:gd name="T61" fmla="*/ 3 h 199"/>
                      <a:gd name="T62" fmla="*/ 7 w 468"/>
                      <a:gd name="T63" fmla="*/ 2 h 199"/>
                      <a:gd name="T64" fmla="*/ 6 w 468"/>
                      <a:gd name="T65" fmla="*/ 2 h 199"/>
                      <a:gd name="T66" fmla="*/ 6 w 468"/>
                      <a:gd name="T67" fmla="*/ 2 h 199"/>
                      <a:gd name="T68" fmla="*/ 6 w 468"/>
                      <a:gd name="T69" fmla="*/ 2 h 199"/>
                      <a:gd name="T70" fmla="*/ 6 w 468"/>
                      <a:gd name="T71" fmla="*/ 1 h 199"/>
                      <a:gd name="T72" fmla="*/ 6 w 468"/>
                      <a:gd name="T73" fmla="*/ 0 h 199"/>
                      <a:gd name="T74" fmla="*/ 6 w 468"/>
                      <a:gd name="T75" fmla="*/ 1 h 199"/>
                      <a:gd name="T76" fmla="*/ 6 w 468"/>
                      <a:gd name="T77" fmla="*/ 1 h 199"/>
                      <a:gd name="T78" fmla="*/ 7 w 468"/>
                      <a:gd name="T79" fmla="*/ 2 h 199"/>
                      <a:gd name="T80" fmla="*/ 7 w 468"/>
                      <a:gd name="T81" fmla="*/ 2 h 199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468"/>
                      <a:gd name="T124" fmla="*/ 0 h 199"/>
                      <a:gd name="T125" fmla="*/ 468 w 468"/>
                      <a:gd name="T126" fmla="*/ 199 h 199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468" h="199">
                        <a:moveTo>
                          <a:pt x="442" y="116"/>
                        </a:moveTo>
                        <a:lnTo>
                          <a:pt x="448" y="111"/>
                        </a:lnTo>
                        <a:lnTo>
                          <a:pt x="455" y="107"/>
                        </a:lnTo>
                        <a:lnTo>
                          <a:pt x="462" y="102"/>
                        </a:lnTo>
                        <a:lnTo>
                          <a:pt x="468" y="98"/>
                        </a:lnTo>
                        <a:lnTo>
                          <a:pt x="448" y="147"/>
                        </a:lnTo>
                        <a:lnTo>
                          <a:pt x="436" y="154"/>
                        </a:lnTo>
                        <a:lnTo>
                          <a:pt x="423" y="161"/>
                        </a:lnTo>
                        <a:lnTo>
                          <a:pt x="410" y="168"/>
                        </a:lnTo>
                        <a:lnTo>
                          <a:pt x="398" y="175"/>
                        </a:lnTo>
                        <a:lnTo>
                          <a:pt x="385" y="181"/>
                        </a:lnTo>
                        <a:lnTo>
                          <a:pt x="374" y="185"/>
                        </a:lnTo>
                        <a:lnTo>
                          <a:pt x="361" y="190"/>
                        </a:lnTo>
                        <a:lnTo>
                          <a:pt x="348" y="193"/>
                        </a:lnTo>
                        <a:lnTo>
                          <a:pt x="334" y="197"/>
                        </a:lnTo>
                        <a:lnTo>
                          <a:pt x="321" y="198"/>
                        </a:lnTo>
                        <a:lnTo>
                          <a:pt x="306" y="199"/>
                        </a:lnTo>
                        <a:lnTo>
                          <a:pt x="290" y="199"/>
                        </a:lnTo>
                        <a:lnTo>
                          <a:pt x="273" y="197"/>
                        </a:lnTo>
                        <a:lnTo>
                          <a:pt x="255" y="194"/>
                        </a:lnTo>
                        <a:lnTo>
                          <a:pt x="237" y="190"/>
                        </a:lnTo>
                        <a:lnTo>
                          <a:pt x="216" y="184"/>
                        </a:lnTo>
                        <a:lnTo>
                          <a:pt x="203" y="179"/>
                        </a:lnTo>
                        <a:lnTo>
                          <a:pt x="189" y="175"/>
                        </a:lnTo>
                        <a:lnTo>
                          <a:pt x="177" y="170"/>
                        </a:lnTo>
                        <a:lnTo>
                          <a:pt x="163" y="166"/>
                        </a:lnTo>
                        <a:lnTo>
                          <a:pt x="150" y="161"/>
                        </a:lnTo>
                        <a:lnTo>
                          <a:pt x="136" y="158"/>
                        </a:lnTo>
                        <a:lnTo>
                          <a:pt x="124" y="153"/>
                        </a:lnTo>
                        <a:lnTo>
                          <a:pt x="110" y="150"/>
                        </a:lnTo>
                        <a:lnTo>
                          <a:pt x="96" y="146"/>
                        </a:lnTo>
                        <a:lnTo>
                          <a:pt x="83" y="143"/>
                        </a:lnTo>
                        <a:lnTo>
                          <a:pt x="70" y="140"/>
                        </a:lnTo>
                        <a:lnTo>
                          <a:pt x="56" y="138"/>
                        </a:lnTo>
                        <a:lnTo>
                          <a:pt x="42" y="136"/>
                        </a:lnTo>
                        <a:lnTo>
                          <a:pt x="28" y="135"/>
                        </a:lnTo>
                        <a:lnTo>
                          <a:pt x="14" y="133"/>
                        </a:lnTo>
                        <a:lnTo>
                          <a:pt x="0" y="133"/>
                        </a:lnTo>
                        <a:lnTo>
                          <a:pt x="2" y="133"/>
                        </a:lnTo>
                        <a:lnTo>
                          <a:pt x="4" y="132"/>
                        </a:lnTo>
                        <a:lnTo>
                          <a:pt x="7" y="131"/>
                        </a:lnTo>
                        <a:lnTo>
                          <a:pt x="13" y="130"/>
                        </a:lnTo>
                        <a:lnTo>
                          <a:pt x="20" y="129"/>
                        </a:lnTo>
                        <a:lnTo>
                          <a:pt x="29" y="129"/>
                        </a:lnTo>
                        <a:lnTo>
                          <a:pt x="41" y="128"/>
                        </a:lnTo>
                        <a:lnTo>
                          <a:pt x="55" y="128"/>
                        </a:lnTo>
                        <a:lnTo>
                          <a:pt x="70" y="129"/>
                        </a:lnTo>
                        <a:lnTo>
                          <a:pt x="88" y="130"/>
                        </a:lnTo>
                        <a:lnTo>
                          <a:pt x="109" y="133"/>
                        </a:lnTo>
                        <a:lnTo>
                          <a:pt x="132" y="137"/>
                        </a:lnTo>
                        <a:lnTo>
                          <a:pt x="157" y="143"/>
                        </a:lnTo>
                        <a:lnTo>
                          <a:pt x="186" y="150"/>
                        </a:lnTo>
                        <a:lnTo>
                          <a:pt x="218" y="159"/>
                        </a:lnTo>
                        <a:lnTo>
                          <a:pt x="253" y="169"/>
                        </a:lnTo>
                        <a:lnTo>
                          <a:pt x="273" y="173"/>
                        </a:lnTo>
                        <a:lnTo>
                          <a:pt x="293" y="173"/>
                        </a:lnTo>
                        <a:lnTo>
                          <a:pt x="313" y="171"/>
                        </a:lnTo>
                        <a:lnTo>
                          <a:pt x="332" y="168"/>
                        </a:lnTo>
                        <a:lnTo>
                          <a:pt x="352" y="162"/>
                        </a:lnTo>
                        <a:lnTo>
                          <a:pt x="371" y="155"/>
                        </a:lnTo>
                        <a:lnTo>
                          <a:pt x="390" y="147"/>
                        </a:lnTo>
                        <a:lnTo>
                          <a:pt x="408" y="137"/>
                        </a:lnTo>
                        <a:lnTo>
                          <a:pt x="399" y="132"/>
                        </a:lnTo>
                        <a:lnTo>
                          <a:pt x="391" y="126"/>
                        </a:lnTo>
                        <a:lnTo>
                          <a:pt x="384" y="120"/>
                        </a:lnTo>
                        <a:lnTo>
                          <a:pt x="377" y="113"/>
                        </a:lnTo>
                        <a:lnTo>
                          <a:pt x="371" y="105"/>
                        </a:lnTo>
                        <a:lnTo>
                          <a:pt x="367" y="95"/>
                        </a:lnTo>
                        <a:lnTo>
                          <a:pt x="362" y="85"/>
                        </a:lnTo>
                        <a:lnTo>
                          <a:pt x="359" y="75"/>
                        </a:lnTo>
                        <a:lnTo>
                          <a:pt x="358" y="50"/>
                        </a:lnTo>
                        <a:lnTo>
                          <a:pt x="364" y="26"/>
                        </a:lnTo>
                        <a:lnTo>
                          <a:pt x="372" y="7"/>
                        </a:lnTo>
                        <a:lnTo>
                          <a:pt x="376" y="0"/>
                        </a:lnTo>
                        <a:lnTo>
                          <a:pt x="375" y="7"/>
                        </a:lnTo>
                        <a:lnTo>
                          <a:pt x="372" y="19"/>
                        </a:lnTo>
                        <a:lnTo>
                          <a:pt x="372" y="35"/>
                        </a:lnTo>
                        <a:lnTo>
                          <a:pt x="376" y="54"/>
                        </a:lnTo>
                        <a:lnTo>
                          <a:pt x="383" y="72"/>
                        </a:lnTo>
                        <a:lnTo>
                          <a:pt x="394" y="91"/>
                        </a:lnTo>
                        <a:lnTo>
                          <a:pt x="414" y="106"/>
                        </a:lnTo>
                        <a:lnTo>
                          <a:pt x="442" y="1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1807" name="Group 1223"/>
            <p:cNvGrpSpPr>
              <a:grpSpLocks/>
            </p:cNvGrpSpPr>
            <p:nvPr/>
          </p:nvGrpSpPr>
          <p:grpSpPr bwMode="auto">
            <a:xfrm rot="8604361" flipV="1">
              <a:off x="4789" y="2559"/>
              <a:ext cx="541" cy="608"/>
              <a:chOff x="3491" y="1693"/>
              <a:chExt cx="541" cy="608"/>
            </a:xfrm>
          </p:grpSpPr>
          <p:sp>
            <p:nvSpPr>
              <p:cNvPr id="31818" name="Freeform 1224"/>
              <p:cNvSpPr>
                <a:spLocks/>
              </p:cNvSpPr>
              <p:nvPr/>
            </p:nvSpPr>
            <p:spPr bwMode="auto">
              <a:xfrm>
                <a:off x="3809" y="1695"/>
                <a:ext cx="79" cy="206"/>
              </a:xfrm>
              <a:custGeom>
                <a:avLst/>
                <a:gdLst>
                  <a:gd name="T0" fmla="*/ 1 w 79"/>
                  <a:gd name="T1" fmla="*/ 197 h 206"/>
                  <a:gd name="T2" fmla="*/ 49 w 79"/>
                  <a:gd name="T3" fmla="*/ 73 h 206"/>
                  <a:gd name="T4" fmla="*/ 29 w 79"/>
                  <a:gd name="T5" fmla="*/ 57 h 206"/>
                  <a:gd name="T6" fmla="*/ 31 w 79"/>
                  <a:gd name="T7" fmla="*/ 33 h 206"/>
                  <a:gd name="T8" fmla="*/ 73 w 79"/>
                  <a:gd name="T9" fmla="*/ 9 h 206"/>
                  <a:gd name="T10" fmla="*/ 65 w 79"/>
                  <a:gd name="T11" fmla="*/ 85 h 206"/>
                  <a:gd name="T12" fmla="*/ 53 w 79"/>
                  <a:gd name="T13" fmla="*/ 125 h 206"/>
                  <a:gd name="T14" fmla="*/ 1 w 79"/>
                  <a:gd name="T15" fmla="*/ 197 h 2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9"/>
                  <a:gd name="T25" fmla="*/ 0 h 206"/>
                  <a:gd name="T26" fmla="*/ 79 w 79"/>
                  <a:gd name="T27" fmla="*/ 206 h 20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9" h="206">
                    <a:moveTo>
                      <a:pt x="1" y="197"/>
                    </a:moveTo>
                    <a:cubicBezTo>
                      <a:pt x="0" y="188"/>
                      <a:pt x="44" y="96"/>
                      <a:pt x="49" y="73"/>
                    </a:cubicBezTo>
                    <a:cubicBezTo>
                      <a:pt x="54" y="50"/>
                      <a:pt x="32" y="64"/>
                      <a:pt x="29" y="57"/>
                    </a:cubicBezTo>
                    <a:cubicBezTo>
                      <a:pt x="26" y="50"/>
                      <a:pt x="24" y="41"/>
                      <a:pt x="31" y="33"/>
                    </a:cubicBezTo>
                    <a:cubicBezTo>
                      <a:pt x="38" y="25"/>
                      <a:pt x="67" y="0"/>
                      <a:pt x="73" y="9"/>
                    </a:cubicBezTo>
                    <a:cubicBezTo>
                      <a:pt x="79" y="18"/>
                      <a:pt x="68" y="66"/>
                      <a:pt x="65" y="85"/>
                    </a:cubicBezTo>
                    <a:cubicBezTo>
                      <a:pt x="62" y="104"/>
                      <a:pt x="64" y="106"/>
                      <a:pt x="53" y="125"/>
                    </a:cubicBezTo>
                    <a:cubicBezTo>
                      <a:pt x="42" y="144"/>
                      <a:pt x="2" y="206"/>
                      <a:pt x="1" y="197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19" name="Freeform 1225"/>
              <p:cNvSpPr>
                <a:spLocks/>
              </p:cNvSpPr>
              <p:nvPr/>
            </p:nvSpPr>
            <p:spPr bwMode="auto">
              <a:xfrm>
                <a:off x="3512" y="1806"/>
                <a:ext cx="508" cy="447"/>
              </a:xfrm>
              <a:custGeom>
                <a:avLst/>
                <a:gdLst>
                  <a:gd name="T0" fmla="*/ 328 w 508"/>
                  <a:gd name="T1" fmla="*/ 66 h 447"/>
                  <a:gd name="T2" fmla="*/ 280 w 508"/>
                  <a:gd name="T3" fmla="*/ 66 h 447"/>
                  <a:gd name="T4" fmla="*/ 234 w 508"/>
                  <a:gd name="T5" fmla="*/ 2 h 447"/>
                  <a:gd name="T6" fmla="*/ 198 w 508"/>
                  <a:gd name="T7" fmla="*/ 78 h 447"/>
                  <a:gd name="T8" fmla="*/ 138 w 508"/>
                  <a:gd name="T9" fmla="*/ 82 h 447"/>
                  <a:gd name="T10" fmla="*/ 94 w 508"/>
                  <a:gd name="T11" fmla="*/ 46 h 447"/>
                  <a:gd name="T12" fmla="*/ 82 w 508"/>
                  <a:gd name="T13" fmla="*/ 30 h 447"/>
                  <a:gd name="T14" fmla="*/ 62 w 508"/>
                  <a:gd name="T15" fmla="*/ 78 h 447"/>
                  <a:gd name="T16" fmla="*/ 14 w 508"/>
                  <a:gd name="T17" fmla="*/ 126 h 447"/>
                  <a:gd name="T18" fmla="*/ 6 w 508"/>
                  <a:gd name="T19" fmla="*/ 130 h 447"/>
                  <a:gd name="T20" fmla="*/ 50 w 508"/>
                  <a:gd name="T21" fmla="*/ 182 h 447"/>
                  <a:gd name="T22" fmla="*/ 82 w 508"/>
                  <a:gd name="T23" fmla="*/ 238 h 447"/>
                  <a:gd name="T24" fmla="*/ 136 w 508"/>
                  <a:gd name="T25" fmla="*/ 210 h 447"/>
                  <a:gd name="T26" fmla="*/ 158 w 508"/>
                  <a:gd name="T27" fmla="*/ 282 h 447"/>
                  <a:gd name="T28" fmla="*/ 118 w 508"/>
                  <a:gd name="T29" fmla="*/ 366 h 447"/>
                  <a:gd name="T30" fmla="*/ 158 w 508"/>
                  <a:gd name="T31" fmla="*/ 390 h 447"/>
                  <a:gd name="T32" fmla="*/ 178 w 508"/>
                  <a:gd name="T33" fmla="*/ 442 h 447"/>
                  <a:gd name="T34" fmla="*/ 210 w 508"/>
                  <a:gd name="T35" fmla="*/ 422 h 447"/>
                  <a:gd name="T36" fmla="*/ 254 w 508"/>
                  <a:gd name="T37" fmla="*/ 426 h 447"/>
                  <a:gd name="T38" fmla="*/ 270 w 508"/>
                  <a:gd name="T39" fmla="*/ 378 h 447"/>
                  <a:gd name="T40" fmla="*/ 328 w 508"/>
                  <a:gd name="T41" fmla="*/ 306 h 447"/>
                  <a:gd name="T42" fmla="*/ 378 w 508"/>
                  <a:gd name="T43" fmla="*/ 374 h 447"/>
                  <a:gd name="T44" fmla="*/ 426 w 508"/>
                  <a:gd name="T45" fmla="*/ 354 h 447"/>
                  <a:gd name="T46" fmla="*/ 486 w 508"/>
                  <a:gd name="T47" fmla="*/ 362 h 447"/>
                  <a:gd name="T48" fmla="*/ 486 w 508"/>
                  <a:gd name="T49" fmla="*/ 314 h 447"/>
                  <a:gd name="T50" fmla="*/ 498 w 508"/>
                  <a:gd name="T51" fmla="*/ 254 h 447"/>
                  <a:gd name="T52" fmla="*/ 426 w 508"/>
                  <a:gd name="T53" fmla="*/ 218 h 447"/>
                  <a:gd name="T54" fmla="*/ 414 w 508"/>
                  <a:gd name="T55" fmla="*/ 154 h 447"/>
                  <a:gd name="T56" fmla="*/ 438 w 508"/>
                  <a:gd name="T57" fmla="*/ 106 h 447"/>
                  <a:gd name="T58" fmla="*/ 370 w 508"/>
                  <a:gd name="T59" fmla="*/ 98 h 447"/>
                  <a:gd name="T60" fmla="*/ 328 w 508"/>
                  <a:gd name="T61" fmla="*/ 66 h 44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08"/>
                  <a:gd name="T94" fmla="*/ 0 h 447"/>
                  <a:gd name="T95" fmla="*/ 508 w 508"/>
                  <a:gd name="T96" fmla="*/ 447 h 44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08" h="447">
                    <a:moveTo>
                      <a:pt x="328" y="66"/>
                    </a:moveTo>
                    <a:cubicBezTo>
                      <a:pt x="312" y="64"/>
                      <a:pt x="296" y="77"/>
                      <a:pt x="280" y="66"/>
                    </a:cubicBezTo>
                    <a:cubicBezTo>
                      <a:pt x="264" y="55"/>
                      <a:pt x="248" y="0"/>
                      <a:pt x="234" y="2"/>
                    </a:cubicBezTo>
                    <a:cubicBezTo>
                      <a:pt x="220" y="4"/>
                      <a:pt x="214" y="65"/>
                      <a:pt x="198" y="78"/>
                    </a:cubicBezTo>
                    <a:cubicBezTo>
                      <a:pt x="182" y="91"/>
                      <a:pt x="155" y="87"/>
                      <a:pt x="138" y="82"/>
                    </a:cubicBezTo>
                    <a:cubicBezTo>
                      <a:pt x="121" y="77"/>
                      <a:pt x="103" y="55"/>
                      <a:pt x="94" y="46"/>
                    </a:cubicBezTo>
                    <a:cubicBezTo>
                      <a:pt x="85" y="37"/>
                      <a:pt x="87" y="25"/>
                      <a:pt x="82" y="30"/>
                    </a:cubicBezTo>
                    <a:cubicBezTo>
                      <a:pt x="77" y="35"/>
                      <a:pt x="73" y="62"/>
                      <a:pt x="62" y="78"/>
                    </a:cubicBezTo>
                    <a:cubicBezTo>
                      <a:pt x="51" y="94"/>
                      <a:pt x="23" y="117"/>
                      <a:pt x="14" y="126"/>
                    </a:cubicBezTo>
                    <a:cubicBezTo>
                      <a:pt x="5" y="135"/>
                      <a:pt x="0" y="121"/>
                      <a:pt x="6" y="130"/>
                    </a:cubicBezTo>
                    <a:cubicBezTo>
                      <a:pt x="12" y="139"/>
                      <a:pt x="37" y="164"/>
                      <a:pt x="50" y="182"/>
                    </a:cubicBezTo>
                    <a:cubicBezTo>
                      <a:pt x="63" y="200"/>
                      <a:pt x="68" y="233"/>
                      <a:pt x="82" y="238"/>
                    </a:cubicBezTo>
                    <a:cubicBezTo>
                      <a:pt x="96" y="243"/>
                      <a:pt x="123" y="203"/>
                      <a:pt x="136" y="210"/>
                    </a:cubicBezTo>
                    <a:cubicBezTo>
                      <a:pt x="149" y="217"/>
                      <a:pt x="161" y="256"/>
                      <a:pt x="158" y="282"/>
                    </a:cubicBezTo>
                    <a:cubicBezTo>
                      <a:pt x="155" y="308"/>
                      <a:pt x="118" y="348"/>
                      <a:pt x="118" y="366"/>
                    </a:cubicBezTo>
                    <a:cubicBezTo>
                      <a:pt x="118" y="384"/>
                      <a:pt x="148" y="377"/>
                      <a:pt x="158" y="390"/>
                    </a:cubicBezTo>
                    <a:cubicBezTo>
                      <a:pt x="168" y="403"/>
                      <a:pt x="169" y="437"/>
                      <a:pt x="178" y="442"/>
                    </a:cubicBezTo>
                    <a:cubicBezTo>
                      <a:pt x="187" y="447"/>
                      <a:pt x="197" y="425"/>
                      <a:pt x="210" y="422"/>
                    </a:cubicBezTo>
                    <a:cubicBezTo>
                      <a:pt x="223" y="419"/>
                      <a:pt x="244" y="433"/>
                      <a:pt x="254" y="426"/>
                    </a:cubicBezTo>
                    <a:cubicBezTo>
                      <a:pt x="264" y="419"/>
                      <a:pt x="258" y="398"/>
                      <a:pt x="270" y="378"/>
                    </a:cubicBezTo>
                    <a:cubicBezTo>
                      <a:pt x="282" y="358"/>
                      <a:pt x="310" y="307"/>
                      <a:pt x="328" y="306"/>
                    </a:cubicBezTo>
                    <a:cubicBezTo>
                      <a:pt x="346" y="305"/>
                      <a:pt x="362" y="366"/>
                      <a:pt x="378" y="374"/>
                    </a:cubicBezTo>
                    <a:cubicBezTo>
                      <a:pt x="394" y="382"/>
                      <a:pt x="408" y="356"/>
                      <a:pt x="426" y="354"/>
                    </a:cubicBezTo>
                    <a:cubicBezTo>
                      <a:pt x="444" y="352"/>
                      <a:pt x="476" y="369"/>
                      <a:pt x="486" y="362"/>
                    </a:cubicBezTo>
                    <a:cubicBezTo>
                      <a:pt x="496" y="355"/>
                      <a:pt x="484" y="332"/>
                      <a:pt x="486" y="314"/>
                    </a:cubicBezTo>
                    <a:cubicBezTo>
                      <a:pt x="488" y="296"/>
                      <a:pt x="508" y="270"/>
                      <a:pt x="498" y="254"/>
                    </a:cubicBezTo>
                    <a:cubicBezTo>
                      <a:pt x="488" y="238"/>
                      <a:pt x="440" y="235"/>
                      <a:pt x="426" y="218"/>
                    </a:cubicBezTo>
                    <a:cubicBezTo>
                      <a:pt x="412" y="201"/>
                      <a:pt x="412" y="173"/>
                      <a:pt x="414" y="154"/>
                    </a:cubicBezTo>
                    <a:cubicBezTo>
                      <a:pt x="416" y="135"/>
                      <a:pt x="445" y="115"/>
                      <a:pt x="438" y="106"/>
                    </a:cubicBezTo>
                    <a:cubicBezTo>
                      <a:pt x="431" y="97"/>
                      <a:pt x="388" y="105"/>
                      <a:pt x="370" y="98"/>
                    </a:cubicBezTo>
                    <a:cubicBezTo>
                      <a:pt x="352" y="91"/>
                      <a:pt x="337" y="73"/>
                      <a:pt x="328" y="66"/>
                    </a:cubicBezTo>
                    <a:close/>
                  </a:path>
                </a:pathLst>
              </a:cu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1820" name="Group 1226"/>
              <p:cNvGrpSpPr>
                <a:grpSpLocks/>
              </p:cNvGrpSpPr>
              <p:nvPr/>
            </p:nvGrpSpPr>
            <p:grpSpPr bwMode="auto">
              <a:xfrm>
                <a:off x="3491" y="1693"/>
                <a:ext cx="541" cy="608"/>
                <a:chOff x="2773" y="1693"/>
                <a:chExt cx="541" cy="608"/>
              </a:xfrm>
            </p:grpSpPr>
            <p:sp>
              <p:nvSpPr>
                <p:cNvPr id="31821" name="Freeform 1227"/>
                <p:cNvSpPr>
                  <a:spLocks/>
                </p:cNvSpPr>
                <p:nvPr/>
              </p:nvSpPr>
              <p:spPr bwMode="auto">
                <a:xfrm>
                  <a:off x="2773" y="1755"/>
                  <a:ext cx="541" cy="546"/>
                </a:xfrm>
                <a:custGeom>
                  <a:avLst/>
                  <a:gdLst>
                    <a:gd name="T0" fmla="*/ 12 w 1080"/>
                    <a:gd name="T1" fmla="*/ 1 h 1092"/>
                    <a:gd name="T2" fmla="*/ 11 w 1080"/>
                    <a:gd name="T3" fmla="*/ 3 h 1092"/>
                    <a:gd name="T4" fmla="*/ 9 w 1080"/>
                    <a:gd name="T5" fmla="*/ 3 h 1092"/>
                    <a:gd name="T6" fmla="*/ 8 w 1080"/>
                    <a:gd name="T7" fmla="*/ 2 h 1092"/>
                    <a:gd name="T8" fmla="*/ 7 w 1080"/>
                    <a:gd name="T9" fmla="*/ 4 h 1092"/>
                    <a:gd name="T10" fmla="*/ 5 w 1080"/>
                    <a:gd name="T11" fmla="*/ 4 h 1092"/>
                    <a:gd name="T12" fmla="*/ 4 w 1080"/>
                    <a:gd name="T13" fmla="*/ 3 h 1092"/>
                    <a:gd name="T14" fmla="*/ 2 w 1080"/>
                    <a:gd name="T15" fmla="*/ 5 h 1092"/>
                    <a:gd name="T16" fmla="*/ 2 w 1080"/>
                    <a:gd name="T17" fmla="*/ 6 h 1092"/>
                    <a:gd name="T18" fmla="*/ 4 w 1080"/>
                    <a:gd name="T19" fmla="*/ 9 h 1092"/>
                    <a:gd name="T20" fmla="*/ 6 w 1080"/>
                    <a:gd name="T21" fmla="*/ 9 h 1092"/>
                    <a:gd name="T22" fmla="*/ 6 w 1080"/>
                    <a:gd name="T23" fmla="*/ 10 h 1092"/>
                    <a:gd name="T24" fmla="*/ 5 w 1080"/>
                    <a:gd name="T25" fmla="*/ 12 h 1092"/>
                    <a:gd name="T26" fmla="*/ 6 w 1080"/>
                    <a:gd name="T27" fmla="*/ 14 h 1092"/>
                    <a:gd name="T28" fmla="*/ 7 w 1080"/>
                    <a:gd name="T29" fmla="*/ 15 h 1092"/>
                    <a:gd name="T30" fmla="*/ 9 w 1080"/>
                    <a:gd name="T31" fmla="*/ 14 h 1092"/>
                    <a:gd name="T32" fmla="*/ 10 w 1080"/>
                    <a:gd name="T33" fmla="*/ 12 h 1092"/>
                    <a:gd name="T34" fmla="*/ 11 w 1080"/>
                    <a:gd name="T35" fmla="*/ 11 h 1092"/>
                    <a:gd name="T36" fmla="*/ 13 w 1080"/>
                    <a:gd name="T37" fmla="*/ 12 h 1092"/>
                    <a:gd name="T38" fmla="*/ 13 w 1080"/>
                    <a:gd name="T39" fmla="*/ 13 h 1092"/>
                    <a:gd name="T40" fmla="*/ 15 w 1080"/>
                    <a:gd name="T41" fmla="*/ 12 h 1092"/>
                    <a:gd name="T42" fmla="*/ 16 w 1080"/>
                    <a:gd name="T43" fmla="*/ 12 h 1092"/>
                    <a:gd name="T44" fmla="*/ 16 w 1080"/>
                    <a:gd name="T45" fmla="*/ 11 h 1092"/>
                    <a:gd name="T46" fmla="*/ 16 w 1080"/>
                    <a:gd name="T47" fmla="*/ 9 h 1092"/>
                    <a:gd name="T48" fmla="*/ 15 w 1080"/>
                    <a:gd name="T49" fmla="*/ 9 h 1092"/>
                    <a:gd name="T50" fmla="*/ 14 w 1080"/>
                    <a:gd name="T51" fmla="*/ 7 h 1092"/>
                    <a:gd name="T52" fmla="*/ 15 w 1080"/>
                    <a:gd name="T53" fmla="*/ 4 h 1092"/>
                    <a:gd name="T54" fmla="*/ 13 w 1080"/>
                    <a:gd name="T55" fmla="*/ 4 h 1092"/>
                    <a:gd name="T56" fmla="*/ 12 w 1080"/>
                    <a:gd name="T57" fmla="*/ 4 h 1092"/>
                    <a:gd name="T58" fmla="*/ 13 w 1080"/>
                    <a:gd name="T59" fmla="*/ 4 h 1092"/>
                    <a:gd name="T60" fmla="*/ 15 w 1080"/>
                    <a:gd name="T61" fmla="*/ 4 h 1092"/>
                    <a:gd name="T62" fmla="*/ 16 w 1080"/>
                    <a:gd name="T63" fmla="*/ 4 h 1092"/>
                    <a:gd name="T64" fmla="*/ 14 w 1080"/>
                    <a:gd name="T65" fmla="*/ 7 h 1092"/>
                    <a:gd name="T66" fmla="*/ 16 w 1080"/>
                    <a:gd name="T67" fmla="*/ 9 h 1092"/>
                    <a:gd name="T68" fmla="*/ 17 w 1080"/>
                    <a:gd name="T69" fmla="*/ 11 h 1092"/>
                    <a:gd name="T70" fmla="*/ 16 w 1080"/>
                    <a:gd name="T71" fmla="*/ 13 h 1092"/>
                    <a:gd name="T72" fmla="*/ 14 w 1080"/>
                    <a:gd name="T73" fmla="*/ 13 h 1092"/>
                    <a:gd name="T74" fmla="*/ 13 w 1080"/>
                    <a:gd name="T75" fmla="*/ 14 h 1092"/>
                    <a:gd name="T76" fmla="*/ 12 w 1080"/>
                    <a:gd name="T77" fmla="*/ 12 h 1092"/>
                    <a:gd name="T78" fmla="*/ 10 w 1080"/>
                    <a:gd name="T79" fmla="*/ 15 h 1092"/>
                    <a:gd name="T80" fmla="*/ 8 w 1080"/>
                    <a:gd name="T81" fmla="*/ 15 h 1092"/>
                    <a:gd name="T82" fmla="*/ 6 w 1080"/>
                    <a:gd name="T83" fmla="*/ 17 h 1092"/>
                    <a:gd name="T84" fmla="*/ 5 w 1080"/>
                    <a:gd name="T85" fmla="*/ 14 h 1092"/>
                    <a:gd name="T86" fmla="*/ 5 w 1080"/>
                    <a:gd name="T87" fmla="*/ 12 h 1092"/>
                    <a:gd name="T88" fmla="*/ 5 w 1080"/>
                    <a:gd name="T89" fmla="*/ 9 h 1092"/>
                    <a:gd name="T90" fmla="*/ 3 w 1080"/>
                    <a:gd name="T91" fmla="*/ 9 h 1092"/>
                    <a:gd name="T92" fmla="*/ 1 w 1080"/>
                    <a:gd name="T93" fmla="*/ 6 h 1092"/>
                    <a:gd name="T94" fmla="*/ 2 w 1080"/>
                    <a:gd name="T95" fmla="*/ 5 h 1092"/>
                    <a:gd name="T96" fmla="*/ 3 w 1080"/>
                    <a:gd name="T97" fmla="*/ 3 h 1092"/>
                    <a:gd name="T98" fmla="*/ 5 w 1080"/>
                    <a:gd name="T99" fmla="*/ 3 h 1092"/>
                    <a:gd name="T100" fmla="*/ 7 w 1080"/>
                    <a:gd name="T101" fmla="*/ 3 h 1092"/>
                    <a:gd name="T102" fmla="*/ 8 w 1080"/>
                    <a:gd name="T103" fmla="*/ 1 h 1092"/>
                    <a:gd name="T104" fmla="*/ 9 w 1080"/>
                    <a:gd name="T105" fmla="*/ 1 h 1092"/>
                    <a:gd name="T106" fmla="*/ 10 w 1080"/>
                    <a:gd name="T107" fmla="*/ 3 h 1092"/>
                    <a:gd name="T108" fmla="*/ 11 w 1080"/>
                    <a:gd name="T109" fmla="*/ 2 h 1092"/>
                    <a:gd name="T110" fmla="*/ 12 w 1080"/>
                    <a:gd name="T111" fmla="*/ 1 h 109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080"/>
                    <a:gd name="T169" fmla="*/ 0 h 1092"/>
                    <a:gd name="T170" fmla="*/ 1080 w 1080"/>
                    <a:gd name="T171" fmla="*/ 1092 h 1092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080" h="1092">
                      <a:moveTo>
                        <a:pt x="741" y="6"/>
                      </a:moveTo>
                      <a:lnTo>
                        <a:pt x="738" y="24"/>
                      </a:lnTo>
                      <a:lnTo>
                        <a:pt x="735" y="45"/>
                      </a:lnTo>
                      <a:lnTo>
                        <a:pt x="731" y="66"/>
                      </a:lnTo>
                      <a:lnTo>
                        <a:pt x="727" y="87"/>
                      </a:lnTo>
                      <a:lnTo>
                        <a:pt x="722" y="107"/>
                      </a:lnTo>
                      <a:lnTo>
                        <a:pt x="717" y="126"/>
                      </a:lnTo>
                      <a:lnTo>
                        <a:pt x="712" y="142"/>
                      </a:lnTo>
                      <a:lnTo>
                        <a:pt x="706" y="154"/>
                      </a:lnTo>
                      <a:lnTo>
                        <a:pt x="698" y="171"/>
                      </a:lnTo>
                      <a:lnTo>
                        <a:pt x="690" y="189"/>
                      </a:lnTo>
                      <a:lnTo>
                        <a:pt x="679" y="207"/>
                      </a:lnTo>
                      <a:lnTo>
                        <a:pt x="669" y="225"/>
                      </a:lnTo>
                      <a:lnTo>
                        <a:pt x="656" y="239"/>
                      </a:lnTo>
                      <a:lnTo>
                        <a:pt x="644" y="249"/>
                      </a:lnTo>
                      <a:lnTo>
                        <a:pt x="630" y="254"/>
                      </a:lnTo>
                      <a:lnTo>
                        <a:pt x="615" y="251"/>
                      </a:lnTo>
                      <a:lnTo>
                        <a:pt x="597" y="241"/>
                      </a:lnTo>
                      <a:lnTo>
                        <a:pt x="582" y="227"/>
                      </a:lnTo>
                      <a:lnTo>
                        <a:pt x="568" y="211"/>
                      </a:lnTo>
                      <a:lnTo>
                        <a:pt x="556" y="194"/>
                      </a:lnTo>
                      <a:lnTo>
                        <a:pt x="546" y="174"/>
                      </a:lnTo>
                      <a:lnTo>
                        <a:pt x="534" y="156"/>
                      </a:lnTo>
                      <a:lnTo>
                        <a:pt x="524" y="136"/>
                      </a:lnTo>
                      <a:lnTo>
                        <a:pt x="512" y="118"/>
                      </a:lnTo>
                      <a:lnTo>
                        <a:pt x="509" y="130"/>
                      </a:lnTo>
                      <a:lnTo>
                        <a:pt x="502" y="148"/>
                      </a:lnTo>
                      <a:lnTo>
                        <a:pt x="493" y="169"/>
                      </a:lnTo>
                      <a:lnTo>
                        <a:pt x="483" y="194"/>
                      </a:lnTo>
                      <a:lnTo>
                        <a:pt x="471" y="217"/>
                      </a:lnTo>
                      <a:lnTo>
                        <a:pt x="459" y="237"/>
                      </a:lnTo>
                      <a:lnTo>
                        <a:pt x="448" y="254"/>
                      </a:lnTo>
                      <a:lnTo>
                        <a:pt x="438" y="264"/>
                      </a:lnTo>
                      <a:lnTo>
                        <a:pt x="423" y="272"/>
                      </a:lnTo>
                      <a:lnTo>
                        <a:pt x="408" y="279"/>
                      </a:lnTo>
                      <a:lnTo>
                        <a:pt x="393" y="283"/>
                      </a:lnTo>
                      <a:lnTo>
                        <a:pt x="378" y="287"/>
                      </a:lnTo>
                      <a:lnTo>
                        <a:pt x="363" y="288"/>
                      </a:lnTo>
                      <a:lnTo>
                        <a:pt x="348" y="288"/>
                      </a:lnTo>
                      <a:lnTo>
                        <a:pt x="334" y="287"/>
                      </a:lnTo>
                      <a:lnTo>
                        <a:pt x="320" y="283"/>
                      </a:lnTo>
                      <a:lnTo>
                        <a:pt x="305" y="278"/>
                      </a:lnTo>
                      <a:lnTo>
                        <a:pt x="291" y="272"/>
                      </a:lnTo>
                      <a:lnTo>
                        <a:pt x="278" y="264"/>
                      </a:lnTo>
                      <a:lnTo>
                        <a:pt x="264" y="255"/>
                      </a:lnTo>
                      <a:lnTo>
                        <a:pt x="250" y="243"/>
                      </a:lnTo>
                      <a:lnTo>
                        <a:pt x="236" y="232"/>
                      </a:lnTo>
                      <a:lnTo>
                        <a:pt x="223" y="218"/>
                      </a:lnTo>
                      <a:lnTo>
                        <a:pt x="210" y="203"/>
                      </a:lnTo>
                      <a:lnTo>
                        <a:pt x="200" y="221"/>
                      </a:lnTo>
                      <a:lnTo>
                        <a:pt x="187" y="243"/>
                      </a:lnTo>
                      <a:lnTo>
                        <a:pt x="170" y="265"/>
                      </a:lnTo>
                      <a:lnTo>
                        <a:pt x="153" y="288"/>
                      </a:lnTo>
                      <a:lnTo>
                        <a:pt x="136" y="308"/>
                      </a:lnTo>
                      <a:lnTo>
                        <a:pt x="122" y="325"/>
                      </a:lnTo>
                      <a:lnTo>
                        <a:pt x="112" y="335"/>
                      </a:lnTo>
                      <a:lnTo>
                        <a:pt x="108" y="340"/>
                      </a:lnTo>
                      <a:lnTo>
                        <a:pt x="100" y="348"/>
                      </a:lnTo>
                      <a:lnTo>
                        <a:pt x="91" y="357"/>
                      </a:lnTo>
                      <a:lnTo>
                        <a:pt x="83" y="365"/>
                      </a:lnTo>
                      <a:lnTo>
                        <a:pt x="78" y="370"/>
                      </a:lnTo>
                      <a:lnTo>
                        <a:pt x="101" y="388"/>
                      </a:lnTo>
                      <a:lnTo>
                        <a:pt x="123" y="408"/>
                      </a:lnTo>
                      <a:lnTo>
                        <a:pt x="144" y="431"/>
                      </a:lnTo>
                      <a:lnTo>
                        <a:pt x="162" y="456"/>
                      </a:lnTo>
                      <a:lnTo>
                        <a:pt x="178" y="484"/>
                      </a:lnTo>
                      <a:lnTo>
                        <a:pt x="191" y="513"/>
                      </a:lnTo>
                      <a:lnTo>
                        <a:pt x="200" y="544"/>
                      </a:lnTo>
                      <a:lnTo>
                        <a:pt x="206" y="577"/>
                      </a:lnTo>
                      <a:lnTo>
                        <a:pt x="220" y="559"/>
                      </a:lnTo>
                      <a:lnTo>
                        <a:pt x="235" y="543"/>
                      </a:lnTo>
                      <a:lnTo>
                        <a:pt x="251" y="528"/>
                      </a:lnTo>
                      <a:lnTo>
                        <a:pt x="268" y="517"/>
                      </a:lnTo>
                      <a:lnTo>
                        <a:pt x="286" y="512"/>
                      </a:lnTo>
                      <a:lnTo>
                        <a:pt x="303" y="509"/>
                      </a:lnTo>
                      <a:lnTo>
                        <a:pt x="320" y="514"/>
                      </a:lnTo>
                      <a:lnTo>
                        <a:pt x="337" y="525"/>
                      </a:lnTo>
                      <a:lnTo>
                        <a:pt x="349" y="538"/>
                      </a:lnTo>
                      <a:lnTo>
                        <a:pt x="359" y="552"/>
                      </a:lnTo>
                      <a:lnTo>
                        <a:pt x="367" y="568"/>
                      </a:lnTo>
                      <a:lnTo>
                        <a:pt x="374" y="585"/>
                      </a:lnTo>
                      <a:lnTo>
                        <a:pt x="379" y="604"/>
                      </a:lnTo>
                      <a:lnTo>
                        <a:pt x="380" y="622"/>
                      </a:lnTo>
                      <a:lnTo>
                        <a:pt x="380" y="642"/>
                      </a:lnTo>
                      <a:lnTo>
                        <a:pt x="378" y="662"/>
                      </a:lnTo>
                      <a:lnTo>
                        <a:pt x="372" y="684"/>
                      </a:lnTo>
                      <a:lnTo>
                        <a:pt x="363" y="710"/>
                      </a:lnTo>
                      <a:lnTo>
                        <a:pt x="350" y="736"/>
                      </a:lnTo>
                      <a:lnTo>
                        <a:pt x="337" y="763"/>
                      </a:lnTo>
                      <a:lnTo>
                        <a:pt x="324" y="786"/>
                      </a:lnTo>
                      <a:lnTo>
                        <a:pt x="313" y="806"/>
                      </a:lnTo>
                      <a:lnTo>
                        <a:pt x="304" y="820"/>
                      </a:lnTo>
                      <a:lnTo>
                        <a:pt x="301" y="826"/>
                      </a:lnTo>
                      <a:lnTo>
                        <a:pt x="318" y="837"/>
                      </a:lnTo>
                      <a:lnTo>
                        <a:pt x="333" y="852"/>
                      </a:lnTo>
                      <a:lnTo>
                        <a:pt x="347" y="871"/>
                      </a:lnTo>
                      <a:lnTo>
                        <a:pt x="359" y="890"/>
                      </a:lnTo>
                      <a:lnTo>
                        <a:pt x="368" y="911"/>
                      </a:lnTo>
                      <a:lnTo>
                        <a:pt x="377" y="934"/>
                      </a:lnTo>
                      <a:lnTo>
                        <a:pt x="382" y="957"/>
                      </a:lnTo>
                      <a:lnTo>
                        <a:pt x="385" y="981"/>
                      </a:lnTo>
                      <a:lnTo>
                        <a:pt x="385" y="980"/>
                      </a:lnTo>
                      <a:lnTo>
                        <a:pt x="386" y="980"/>
                      </a:lnTo>
                      <a:lnTo>
                        <a:pt x="404" y="966"/>
                      </a:lnTo>
                      <a:lnTo>
                        <a:pt x="424" y="954"/>
                      </a:lnTo>
                      <a:lnTo>
                        <a:pt x="445" y="946"/>
                      </a:lnTo>
                      <a:lnTo>
                        <a:pt x="466" y="939"/>
                      </a:lnTo>
                      <a:lnTo>
                        <a:pt x="488" y="937"/>
                      </a:lnTo>
                      <a:lnTo>
                        <a:pt x="510" y="937"/>
                      </a:lnTo>
                      <a:lnTo>
                        <a:pt x="531" y="940"/>
                      </a:lnTo>
                      <a:lnTo>
                        <a:pt x="550" y="947"/>
                      </a:lnTo>
                      <a:lnTo>
                        <a:pt x="553" y="939"/>
                      </a:lnTo>
                      <a:lnTo>
                        <a:pt x="556" y="923"/>
                      </a:lnTo>
                      <a:lnTo>
                        <a:pt x="563" y="901"/>
                      </a:lnTo>
                      <a:lnTo>
                        <a:pt x="571" y="874"/>
                      </a:lnTo>
                      <a:lnTo>
                        <a:pt x="580" y="846"/>
                      </a:lnTo>
                      <a:lnTo>
                        <a:pt x="592" y="819"/>
                      </a:lnTo>
                      <a:lnTo>
                        <a:pt x="602" y="794"/>
                      </a:lnTo>
                      <a:lnTo>
                        <a:pt x="614" y="775"/>
                      </a:lnTo>
                      <a:lnTo>
                        <a:pt x="625" y="760"/>
                      </a:lnTo>
                      <a:lnTo>
                        <a:pt x="639" y="748"/>
                      </a:lnTo>
                      <a:lnTo>
                        <a:pt x="654" y="737"/>
                      </a:lnTo>
                      <a:lnTo>
                        <a:pt x="669" y="729"/>
                      </a:lnTo>
                      <a:lnTo>
                        <a:pt x="685" y="723"/>
                      </a:lnTo>
                      <a:lnTo>
                        <a:pt x="703" y="720"/>
                      </a:lnTo>
                      <a:lnTo>
                        <a:pt x="719" y="719"/>
                      </a:lnTo>
                      <a:lnTo>
                        <a:pt x="735" y="721"/>
                      </a:lnTo>
                      <a:lnTo>
                        <a:pt x="753" y="728"/>
                      </a:lnTo>
                      <a:lnTo>
                        <a:pt x="767" y="740"/>
                      </a:lnTo>
                      <a:lnTo>
                        <a:pt x="777" y="755"/>
                      </a:lnTo>
                      <a:lnTo>
                        <a:pt x="784" y="773"/>
                      </a:lnTo>
                      <a:lnTo>
                        <a:pt x="788" y="794"/>
                      </a:lnTo>
                      <a:lnTo>
                        <a:pt x="789" y="817"/>
                      </a:lnTo>
                      <a:lnTo>
                        <a:pt x="788" y="840"/>
                      </a:lnTo>
                      <a:lnTo>
                        <a:pt x="784" y="863"/>
                      </a:lnTo>
                      <a:lnTo>
                        <a:pt x="797" y="854"/>
                      </a:lnTo>
                      <a:lnTo>
                        <a:pt x="808" y="844"/>
                      </a:lnTo>
                      <a:lnTo>
                        <a:pt x="821" y="837"/>
                      </a:lnTo>
                      <a:lnTo>
                        <a:pt x="833" y="831"/>
                      </a:lnTo>
                      <a:lnTo>
                        <a:pt x="844" y="825"/>
                      </a:lnTo>
                      <a:lnTo>
                        <a:pt x="856" y="819"/>
                      </a:lnTo>
                      <a:lnTo>
                        <a:pt x="867" y="816"/>
                      </a:lnTo>
                      <a:lnTo>
                        <a:pt x="880" y="813"/>
                      </a:lnTo>
                      <a:lnTo>
                        <a:pt x="893" y="812"/>
                      </a:lnTo>
                      <a:lnTo>
                        <a:pt x="906" y="811"/>
                      </a:lnTo>
                      <a:lnTo>
                        <a:pt x="921" y="812"/>
                      </a:lnTo>
                      <a:lnTo>
                        <a:pt x="936" y="814"/>
                      </a:lnTo>
                      <a:lnTo>
                        <a:pt x="952" y="818"/>
                      </a:lnTo>
                      <a:lnTo>
                        <a:pt x="971" y="823"/>
                      </a:lnTo>
                      <a:lnTo>
                        <a:pt x="989" y="828"/>
                      </a:lnTo>
                      <a:lnTo>
                        <a:pt x="1010" y="835"/>
                      </a:lnTo>
                      <a:lnTo>
                        <a:pt x="1008" y="828"/>
                      </a:lnTo>
                      <a:lnTo>
                        <a:pt x="1004" y="814"/>
                      </a:lnTo>
                      <a:lnTo>
                        <a:pt x="1001" y="799"/>
                      </a:lnTo>
                      <a:lnTo>
                        <a:pt x="999" y="788"/>
                      </a:lnTo>
                      <a:lnTo>
                        <a:pt x="1000" y="783"/>
                      </a:lnTo>
                      <a:lnTo>
                        <a:pt x="1002" y="772"/>
                      </a:lnTo>
                      <a:lnTo>
                        <a:pt x="1007" y="756"/>
                      </a:lnTo>
                      <a:lnTo>
                        <a:pt x="1011" y="734"/>
                      </a:lnTo>
                      <a:lnTo>
                        <a:pt x="1017" y="712"/>
                      </a:lnTo>
                      <a:lnTo>
                        <a:pt x="1024" y="689"/>
                      </a:lnTo>
                      <a:lnTo>
                        <a:pt x="1032" y="667"/>
                      </a:lnTo>
                      <a:lnTo>
                        <a:pt x="1039" y="650"/>
                      </a:lnTo>
                      <a:lnTo>
                        <a:pt x="1025" y="643"/>
                      </a:lnTo>
                      <a:lnTo>
                        <a:pt x="1011" y="636"/>
                      </a:lnTo>
                      <a:lnTo>
                        <a:pt x="996" y="628"/>
                      </a:lnTo>
                      <a:lnTo>
                        <a:pt x="981" y="620"/>
                      </a:lnTo>
                      <a:lnTo>
                        <a:pt x="966" y="611"/>
                      </a:lnTo>
                      <a:lnTo>
                        <a:pt x="952" y="603"/>
                      </a:lnTo>
                      <a:lnTo>
                        <a:pt x="937" y="592"/>
                      </a:lnTo>
                      <a:lnTo>
                        <a:pt x="924" y="582"/>
                      </a:lnTo>
                      <a:lnTo>
                        <a:pt x="911" y="570"/>
                      </a:lnTo>
                      <a:lnTo>
                        <a:pt x="898" y="559"/>
                      </a:lnTo>
                      <a:lnTo>
                        <a:pt x="887" y="546"/>
                      </a:lnTo>
                      <a:lnTo>
                        <a:pt x="876" y="532"/>
                      </a:lnTo>
                      <a:lnTo>
                        <a:pt x="867" y="517"/>
                      </a:lnTo>
                      <a:lnTo>
                        <a:pt x="859" y="501"/>
                      </a:lnTo>
                      <a:lnTo>
                        <a:pt x="853" y="485"/>
                      </a:lnTo>
                      <a:lnTo>
                        <a:pt x="849" y="467"/>
                      </a:lnTo>
                      <a:lnTo>
                        <a:pt x="849" y="452"/>
                      </a:lnTo>
                      <a:lnTo>
                        <a:pt x="852" y="431"/>
                      </a:lnTo>
                      <a:lnTo>
                        <a:pt x="859" y="408"/>
                      </a:lnTo>
                      <a:lnTo>
                        <a:pt x="868" y="383"/>
                      </a:lnTo>
                      <a:lnTo>
                        <a:pt x="878" y="358"/>
                      </a:lnTo>
                      <a:lnTo>
                        <a:pt x="887" y="336"/>
                      </a:lnTo>
                      <a:lnTo>
                        <a:pt x="895" y="319"/>
                      </a:lnTo>
                      <a:lnTo>
                        <a:pt x="902" y="309"/>
                      </a:lnTo>
                      <a:lnTo>
                        <a:pt x="891" y="310"/>
                      </a:lnTo>
                      <a:lnTo>
                        <a:pt x="881" y="311"/>
                      </a:lnTo>
                      <a:lnTo>
                        <a:pt x="870" y="312"/>
                      </a:lnTo>
                      <a:lnTo>
                        <a:pt x="858" y="315"/>
                      </a:lnTo>
                      <a:lnTo>
                        <a:pt x="847" y="316"/>
                      </a:lnTo>
                      <a:lnTo>
                        <a:pt x="835" y="318"/>
                      </a:lnTo>
                      <a:lnTo>
                        <a:pt x="822" y="318"/>
                      </a:lnTo>
                      <a:lnTo>
                        <a:pt x="810" y="319"/>
                      </a:lnTo>
                      <a:lnTo>
                        <a:pt x="797" y="318"/>
                      </a:lnTo>
                      <a:lnTo>
                        <a:pt x="783" y="317"/>
                      </a:lnTo>
                      <a:lnTo>
                        <a:pt x="770" y="313"/>
                      </a:lnTo>
                      <a:lnTo>
                        <a:pt x="757" y="309"/>
                      </a:lnTo>
                      <a:lnTo>
                        <a:pt x="743" y="303"/>
                      </a:lnTo>
                      <a:lnTo>
                        <a:pt x="729" y="296"/>
                      </a:lnTo>
                      <a:lnTo>
                        <a:pt x="714" y="286"/>
                      </a:lnTo>
                      <a:lnTo>
                        <a:pt x="700" y="274"/>
                      </a:lnTo>
                      <a:lnTo>
                        <a:pt x="741" y="237"/>
                      </a:lnTo>
                      <a:lnTo>
                        <a:pt x="752" y="252"/>
                      </a:lnTo>
                      <a:lnTo>
                        <a:pt x="766" y="264"/>
                      </a:lnTo>
                      <a:lnTo>
                        <a:pt x="782" y="273"/>
                      </a:lnTo>
                      <a:lnTo>
                        <a:pt x="799" y="279"/>
                      </a:lnTo>
                      <a:lnTo>
                        <a:pt x="818" y="282"/>
                      </a:lnTo>
                      <a:lnTo>
                        <a:pt x="838" y="283"/>
                      </a:lnTo>
                      <a:lnTo>
                        <a:pt x="859" y="282"/>
                      </a:lnTo>
                      <a:lnTo>
                        <a:pt x="880" y="281"/>
                      </a:lnTo>
                      <a:lnTo>
                        <a:pt x="902" y="279"/>
                      </a:lnTo>
                      <a:lnTo>
                        <a:pt x="923" y="277"/>
                      </a:lnTo>
                      <a:lnTo>
                        <a:pt x="943" y="273"/>
                      </a:lnTo>
                      <a:lnTo>
                        <a:pt x="963" y="271"/>
                      </a:lnTo>
                      <a:lnTo>
                        <a:pt x="981" y="269"/>
                      </a:lnTo>
                      <a:lnTo>
                        <a:pt x="997" y="267"/>
                      </a:lnTo>
                      <a:lnTo>
                        <a:pt x="1012" y="269"/>
                      </a:lnTo>
                      <a:lnTo>
                        <a:pt x="1025" y="271"/>
                      </a:lnTo>
                      <a:lnTo>
                        <a:pt x="1008" y="281"/>
                      </a:lnTo>
                      <a:lnTo>
                        <a:pt x="988" y="293"/>
                      </a:lnTo>
                      <a:lnTo>
                        <a:pt x="966" y="307"/>
                      </a:lnTo>
                      <a:lnTo>
                        <a:pt x="946" y="324"/>
                      </a:lnTo>
                      <a:lnTo>
                        <a:pt x="926" y="343"/>
                      </a:lnTo>
                      <a:lnTo>
                        <a:pt x="909" y="366"/>
                      </a:lnTo>
                      <a:lnTo>
                        <a:pt x="896" y="393"/>
                      </a:lnTo>
                      <a:lnTo>
                        <a:pt x="887" y="423"/>
                      </a:lnTo>
                      <a:lnTo>
                        <a:pt x="887" y="455"/>
                      </a:lnTo>
                      <a:lnTo>
                        <a:pt x="890" y="483"/>
                      </a:lnTo>
                      <a:lnTo>
                        <a:pt x="898" y="505"/>
                      </a:lnTo>
                      <a:lnTo>
                        <a:pt x="910" y="520"/>
                      </a:lnTo>
                      <a:lnTo>
                        <a:pt x="929" y="535"/>
                      </a:lnTo>
                      <a:lnTo>
                        <a:pt x="949" y="548"/>
                      </a:lnTo>
                      <a:lnTo>
                        <a:pt x="970" y="561"/>
                      </a:lnTo>
                      <a:lnTo>
                        <a:pt x="992" y="573"/>
                      </a:lnTo>
                      <a:lnTo>
                        <a:pt x="1012" y="582"/>
                      </a:lnTo>
                      <a:lnTo>
                        <a:pt x="1035" y="591"/>
                      </a:lnTo>
                      <a:lnTo>
                        <a:pt x="1057" y="599"/>
                      </a:lnTo>
                      <a:lnTo>
                        <a:pt x="1080" y="606"/>
                      </a:lnTo>
                      <a:lnTo>
                        <a:pt x="1061" y="647"/>
                      </a:lnTo>
                      <a:lnTo>
                        <a:pt x="1047" y="690"/>
                      </a:lnTo>
                      <a:lnTo>
                        <a:pt x="1037" y="732"/>
                      </a:lnTo>
                      <a:lnTo>
                        <a:pt x="1032" y="772"/>
                      </a:lnTo>
                      <a:lnTo>
                        <a:pt x="1028" y="808"/>
                      </a:lnTo>
                      <a:lnTo>
                        <a:pt x="1027" y="839"/>
                      </a:lnTo>
                      <a:lnTo>
                        <a:pt x="1027" y="862"/>
                      </a:lnTo>
                      <a:lnTo>
                        <a:pt x="1027" y="876"/>
                      </a:lnTo>
                      <a:lnTo>
                        <a:pt x="1012" y="870"/>
                      </a:lnTo>
                      <a:lnTo>
                        <a:pt x="997" y="865"/>
                      </a:lnTo>
                      <a:lnTo>
                        <a:pt x="981" y="861"/>
                      </a:lnTo>
                      <a:lnTo>
                        <a:pt x="965" y="857"/>
                      </a:lnTo>
                      <a:lnTo>
                        <a:pt x="948" y="855"/>
                      </a:lnTo>
                      <a:lnTo>
                        <a:pt x="932" y="854"/>
                      </a:lnTo>
                      <a:lnTo>
                        <a:pt x="914" y="854"/>
                      </a:lnTo>
                      <a:lnTo>
                        <a:pt x="897" y="855"/>
                      </a:lnTo>
                      <a:lnTo>
                        <a:pt x="881" y="856"/>
                      </a:lnTo>
                      <a:lnTo>
                        <a:pt x="864" y="859"/>
                      </a:lnTo>
                      <a:lnTo>
                        <a:pt x="848" y="864"/>
                      </a:lnTo>
                      <a:lnTo>
                        <a:pt x="830" y="870"/>
                      </a:lnTo>
                      <a:lnTo>
                        <a:pt x="814" y="877"/>
                      </a:lnTo>
                      <a:lnTo>
                        <a:pt x="799" y="886"/>
                      </a:lnTo>
                      <a:lnTo>
                        <a:pt x="784" y="896"/>
                      </a:lnTo>
                      <a:lnTo>
                        <a:pt x="769" y="908"/>
                      </a:lnTo>
                      <a:lnTo>
                        <a:pt x="768" y="900"/>
                      </a:lnTo>
                      <a:lnTo>
                        <a:pt x="766" y="884"/>
                      </a:lnTo>
                      <a:lnTo>
                        <a:pt x="762" y="862"/>
                      </a:lnTo>
                      <a:lnTo>
                        <a:pt x="757" y="837"/>
                      </a:lnTo>
                      <a:lnTo>
                        <a:pt x="750" y="813"/>
                      </a:lnTo>
                      <a:lnTo>
                        <a:pt x="742" y="791"/>
                      </a:lnTo>
                      <a:lnTo>
                        <a:pt x="734" y="775"/>
                      </a:lnTo>
                      <a:lnTo>
                        <a:pt x="723" y="768"/>
                      </a:lnTo>
                      <a:lnTo>
                        <a:pt x="681" y="772"/>
                      </a:lnTo>
                      <a:lnTo>
                        <a:pt x="646" y="795"/>
                      </a:lnTo>
                      <a:lnTo>
                        <a:pt x="620" y="832"/>
                      </a:lnTo>
                      <a:lnTo>
                        <a:pt x="599" y="876"/>
                      </a:lnTo>
                      <a:lnTo>
                        <a:pt x="585" y="922"/>
                      </a:lnTo>
                      <a:lnTo>
                        <a:pt x="577" y="964"/>
                      </a:lnTo>
                      <a:lnTo>
                        <a:pt x="574" y="996"/>
                      </a:lnTo>
                      <a:lnTo>
                        <a:pt x="574" y="1013"/>
                      </a:lnTo>
                      <a:lnTo>
                        <a:pt x="555" y="993"/>
                      </a:lnTo>
                      <a:lnTo>
                        <a:pt x="536" y="980"/>
                      </a:lnTo>
                      <a:lnTo>
                        <a:pt x="515" y="973"/>
                      </a:lnTo>
                      <a:lnTo>
                        <a:pt x="495" y="972"/>
                      </a:lnTo>
                      <a:lnTo>
                        <a:pt x="476" y="976"/>
                      </a:lnTo>
                      <a:lnTo>
                        <a:pt x="456" y="983"/>
                      </a:lnTo>
                      <a:lnTo>
                        <a:pt x="436" y="993"/>
                      </a:lnTo>
                      <a:lnTo>
                        <a:pt x="419" y="1006"/>
                      </a:lnTo>
                      <a:lnTo>
                        <a:pt x="402" y="1019"/>
                      </a:lnTo>
                      <a:lnTo>
                        <a:pt x="387" y="1033"/>
                      </a:lnTo>
                      <a:lnTo>
                        <a:pt x="373" y="1048"/>
                      </a:lnTo>
                      <a:lnTo>
                        <a:pt x="362" y="1062"/>
                      </a:lnTo>
                      <a:lnTo>
                        <a:pt x="351" y="1074"/>
                      </a:lnTo>
                      <a:lnTo>
                        <a:pt x="344" y="1084"/>
                      </a:lnTo>
                      <a:lnTo>
                        <a:pt x="340" y="1090"/>
                      </a:lnTo>
                      <a:lnTo>
                        <a:pt x="339" y="1092"/>
                      </a:lnTo>
                      <a:lnTo>
                        <a:pt x="339" y="1025"/>
                      </a:lnTo>
                      <a:lnTo>
                        <a:pt x="332" y="972"/>
                      </a:lnTo>
                      <a:lnTo>
                        <a:pt x="319" y="932"/>
                      </a:lnTo>
                      <a:lnTo>
                        <a:pt x="304" y="901"/>
                      </a:lnTo>
                      <a:lnTo>
                        <a:pt x="287" y="879"/>
                      </a:lnTo>
                      <a:lnTo>
                        <a:pt x="268" y="863"/>
                      </a:lnTo>
                      <a:lnTo>
                        <a:pt x="250" y="851"/>
                      </a:lnTo>
                      <a:lnTo>
                        <a:pt x="235" y="842"/>
                      </a:lnTo>
                      <a:lnTo>
                        <a:pt x="246" y="833"/>
                      </a:lnTo>
                      <a:lnTo>
                        <a:pt x="267" y="812"/>
                      </a:lnTo>
                      <a:lnTo>
                        <a:pt x="291" y="780"/>
                      </a:lnTo>
                      <a:lnTo>
                        <a:pt x="314" y="742"/>
                      </a:lnTo>
                      <a:lnTo>
                        <a:pt x="333" y="699"/>
                      </a:lnTo>
                      <a:lnTo>
                        <a:pt x="341" y="656"/>
                      </a:lnTo>
                      <a:lnTo>
                        <a:pt x="334" y="613"/>
                      </a:lnTo>
                      <a:lnTo>
                        <a:pt x="307" y="574"/>
                      </a:lnTo>
                      <a:lnTo>
                        <a:pt x="296" y="569"/>
                      </a:lnTo>
                      <a:lnTo>
                        <a:pt x="280" y="571"/>
                      </a:lnTo>
                      <a:lnTo>
                        <a:pt x="260" y="578"/>
                      </a:lnTo>
                      <a:lnTo>
                        <a:pt x="239" y="588"/>
                      </a:lnTo>
                      <a:lnTo>
                        <a:pt x="219" y="598"/>
                      </a:lnTo>
                      <a:lnTo>
                        <a:pt x="201" y="608"/>
                      </a:lnTo>
                      <a:lnTo>
                        <a:pt x="189" y="615"/>
                      </a:lnTo>
                      <a:lnTo>
                        <a:pt x="183" y="620"/>
                      </a:lnTo>
                      <a:lnTo>
                        <a:pt x="177" y="581"/>
                      </a:lnTo>
                      <a:lnTo>
                        <a:pt x="162" y="544"/>
                      </a:lnTo>
                      <a:lnTo>
                        <a:pt x="143" y="509"/>
                      </a:lnTo>
                      <a:lnTo>
                        <a:pt x="117" y="478"/>
                      </a:lnTo>
                      <a:lnTo>
                        <a:pt x="89" y="450"/>
                      </a:lnTo>
                      <a:lnTo>
                        <a:pt x="59" y="426"/>
                      </a:lnTo>
                      <a:lnTo>
                        <a:pt x="29" y="404"/>
                      </a:lnTo>
                      <a:lnTo>
                        <a:pt x="0" y="386"/>
                      </a:lnTo>
                      <a:lnTo>
                        <a:pt x="9" y="381"/>
                      </a:lnTo>
                      <a:lnTo>
                        <a:pt x="19" y="373"/>
                      </a:lnTo>
                      <a:lnTo>
                        <a:pt x="31" y="365"/>
                      </a:lnTo>
                      <a:lnTo>
                        <a:pt x="45" y="354"/>
                      </a:lnTo>
                      <a:lnTo>
                        <a:pt x="60" y="341"/>
                      </a:lnTo>
                      <a:lnTo>
                        <a:pt x="76" y="327"/>
                      </a:lnTo>
                      <a:lnTo>
                        <a:pt x="92" y="311"/>
                      </a:lnTo>
                      <a:lnTo>
                        <a:pt x="108" y="294"/>
                      </a:lnTo>
                      <a:lnTo>
                        <a:pt x="124" y="275"/>
                      </a:lnTo>
                      <a:lnTo>
                        <a:pt x="140" y="257"/>
                      </a:lnTo>
                      <a:lnTo>
                        <a:pt x="157" y="236"/>
                      </a:lnTo>
                      <a:lnTo>
                        <a:pt x="170" y="216"/>
                      </a:lnTo>
                      <a:lnTo>
                        <a:pt x="183" y="194"/>
                      </a:lnTo>
                      <a:lnTo>
                        <a:pt x="195" y="172"/>
                      </a:lnTo>
                      <a:lnTo>
                        <a:pt x="205" y="150"/>
                      </a:lnTo>
                      <a:lnTo>
                        <a:pt x="212" y="127"/>
                      </a:lnTo>
                      <a:lnTo>
                        <a:pt x="229" y="153"/>
                      </a:lnTo>
                      <a:lnTo>
                        <a:pt x="245" y="176"/>
                      </a:lnTo>
                      <a:lnTo>
                        <a:pt x="263" y="195"/>
                      </a:lnTo>
                      <a:lnTo>
                        <a:pt x="280" y="211"/>
                      </a:lnTo>
                      <a:lnTo>
                        <a:pt x="298" y="224"/>
                      </a:lnTo>
                      <a:lnTo>
                        <a:pt x="318" y="233"/>
                      </a:lnTo>
                      <a:lnTo>
                        <a:pt x="340" y="241"/>
                      </a:lnTo>
                      <a:lnTo>
                        <a:pt x="362" y="247"/>
                      </a:lnTo>
                      <a:lnTo>
                        <a:pt x="371" y="248"/>
                      </a:lnTo>
                      <a:lnTo>
                        <a:pt x="380" y="247"/>
                      </a:lnTo>
                      <a:lnTo>
                        <a:pt x="389" y="244"/>
                      </a:lnTo>
                      <a:lnTo>
                        <a:pt x="400" y="240"/>
                      </a:lnTo>
                      <a:lnTo>
                        <a:pt x="410" y="234"/>
                      </a:lnTo>
                      <a:lnTo>
                        <a:pt x="421" y="226"/>
                      </a:lnTo>
                      <a:lnTo>
                        <a:pt x="432" y="216"/>
                      </a:lnTo>
                      <a:lnTo>
                        <a:pt x="443" y="204"/>
                      </a:lnTo>
                      <a:lnTo>
                        <a:pt x="456" y="159"/>
                      </a:lnTo>
                      <a:lnTo>
                        <a:pt x="458" y="107"/>
                      </a:lnTo>
                      <a:lnTo>
                        <a:pt x="454" y="55"/>
                      </a:lnTo>
                      <a:lnTo>
                        <a:pt x="447" y="11"/>
                      </a:lnTo>
                      <a:lnTo>
                        <a:pt x="477" y="24"/>
                      </a:lnTo>
                      <a:lnTo>
                        <a:pt x="502" y="42"/>
                      </a:lnTo>
                      <a:lnTo>
                        <a:pt x="524" y="61"/>
                      </a:lnTo>
                      <a:lnTo>
                        <a:pt x="542" y="83"/>
                      </a:lnTo>
                      <a:lnTo>
                        <a:pt x="559" y="106"/>
                      </a:lnTo>
                      <a:lnTo>
                        <a:pt x="572" y="129"/>
                      </a:lnTo>
                      <a:lnTo>
                        <a:pt x="585" y="152"/>
                      </a:lnTo>
                      <a:lnTo>
                        <a:pt x="595" y="173"/>
                      </a:lnTo>
                      <a:lnTo>
                        <a:pt x="602" y="188"/>
                      </a:lnTo>
                      <a:lnTo>
                        <a:pt x="610" y="202"/>
                      </a:lnTo>
                      <a:lnTo>
                        <a:pt x="617" y="212"/>
                      </a:lnTo>
                      <a:lnTo>
                        <a:pt x="623" y="220"/>
                      </a:lnTo>
                      <a:lnTo>
                        <a:pt x="630" y="226"/>
                      </a:lnTo>
                      <a:lnTo>
                        <a:pt x="638" y="228"/>
                      </a:lnTo>
                      <a:lnTo>
                        <a:pt x="646" y="226"/>
                      </a:lnTo>
                      <a:lnTo>
                        <a:pt x="654" y="220"/>
                      </a:lnTo>
                      <a:lnTo>
                        <a:pt x="656" y="216"/>
                      </a:lnTo>
                      <a:lnTo>
                        <a:pt x="661" y="204"/>
                      </a:lnTo>
                      <a:lnTo>
                        <a:pt x="668" y="188"/>
                      </a:lnTo>
                      <a:lnTo>
                        <a:pt x="677" y="166"/>
                      </a:lnTo>
                      <a:lnTo>
                        <a:pt x="685" y="143"/>
                      </a:lnTo>
                      <a:lnTo>
                        <a:pt x="693" y="119"/>
                      </a:lnTo>
                      <a:lnTo>
                        <a:pt x="700" y="95"/>
                      </a:lnTo>
                      <a:lnTo>
                        <a:pt x="704" y="74"/>
                      </a:lnTo>
                      <a:lnTo>
                        <a:pt x="704" y="57"/>
                      </a:lnTo>
                      <a:lnTo>
                        <a:pt x="704" y="36"/>
                      </a:lnTo>
                      <a:lnTo>
                        <a:pt x="704" y="16"/>
                      </a:lnTo>
                      <a:lnTo>
                        <a:pt x="703" y="0"/>
                      </a:lnTo>
                      <a:lnTo>
                        <a:pt x="741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31822" name="Group 1228"/>
                <p:cNvGrpSpPr>
                  <a:grpSpLocks/>
                </p:cNvGrpSpPr>
                <p:nvPr/>
              </p:nvGrpSpPr>
              <p:grpSpPr bwMode="auto">
                <a:xfrm>
                  <a:off x="2832" y="1693"/>
                  <a:ext cx="372" cy="514"/>
                  <a:chOff x="2844" y="1693"/>
                  <a:chExt cx="372" cy="514"/>
                </a:xfrm>
              </p:grpSpPr>
              <p:sp>
                <p:nvSpPr>
                  <p:cNvPr id="31823" name="Freeform 1229"/>
                  <p:cNvSpPr>
                    <a:spLocks/>
                  </p:cNvSpPr>
                  <p:nvPr/>
                </p:nvSpPr>
                <p:spPr bwMode="auto">
                  <a:xfrm>
                    <a:off x="3109" y="1693"/>
                    <a:ext cx="83" cy="74"/>
                  </a:xfrm>
                  <a:custGeom>
                    <a:avLst/>
                    <a:gdLst>
                      <a:gd name="T0" fmla="*/ 1 w 166"/>
                      <a:gd name="T1" fmla="*/ 2 h 148"/>
                      <a:gd name="T2" fmla="*/ 1 w 166"/>
                      <a:gd name="T3" fmla="*/ 1 h 148"/>
                      <a:gd name="T4" fmla="*/ 1 w 166"/>
                      <a:gd name="T5" fmla="*/ 1 h 148"/>
                      <a:gd name="T6" fmla="*/ 1 w 166"/>
                      <a:gd name="T7" fmla="*/ 1 h 148"/>
                      <a:gd name="T8" fmla="*/ 1 w 166"/>
                      <a:gd name="T9" fmla="*/ 1 h 148"/>
                      <a:gd name="T10" fmla="*/ 1 w 166"/>
                      <a:gd name="T11" fmla="*/ 1 h 148"/>
                      <a:gd name="T12" fmla="*/ 1 w 166"/>
                      <a:gd name="T13" fmla="*/ 1 h 148"/>
                      <a:gd name="T14" fmla="*/ 1 w 166"/>
                      <a:gd name="T15" fmla="*/ 1 h 148"/>
                      <a:gd name="T16" fmla="*/ 1 w 166"/>
                      <a:gd name="T17" fmla="*/ 1 h 148"/>
                      <a:gd name="T18" fmla="*/ 1 w 166"/>
                      <a:gd name="T19" fmla="*/ 1 h 148"/>
                      <a:gd name="T20" fmla="*/ 1 w 166"/>
                      <a:gd name="T21" fmla="*/ 1 h 148"/>
                      <a:gd name="T22" fmla="*/ 1 w 166"/>
                      <a:gd name="T23" fmla="*/ 1 h 148"/>
                      <a:gd name="T24" fmla="*/ 3 w 166"/>
                      <a:gd name="T25" fmla="*/ 1 h 148"/>
                      <a:gd name="T26" fmla="*/ 3 w 166"/>
                      <a:gd name="T27" fmla="*/ 1 h 148"/>
                      <a:gd name="T28" fmla="*/ 3 w 166"/>
                      <a:gd name="T29" fmla="*/ 1 h 148"/>
                      <a:gd name="T30" fmla="*/ 1 w 166"/>
                      <a:gd name="T31" fmla="*/ 1 h 148"/>
                      <a:gd name="T32" fmla="*/ 1 w 166"/>
                      <a:gd name="T33" fmla="*/ 2 h 148"/>
                      <a:gd name="T34" fmla="*/ 3 w 166"/>
                      <a:gd name="T35" fmla="*/ 2 h 148"/>
                      <a:gd name="T36" fmla="*/ 3 w 166"/>
                      <a:gd name="T37" fmla="*/ 1 h 148"/>
                      <a:gd name="T38" fmla="*/ 3 w 166"/>
                      <a:gd name="T39" fmla="*/ 1 h 148"/>
                      <a:gd name="T40" fmla="*/ 3 w 166"/>
                      <a:gd name="T41" fmla="*/ 1 h 148"/>
                      <a:gd name="T42" fmla="*/ 3 w 166"/>
                      <a:gd name="T43" fmla="*/ 1 h 148"/>
                      <a:gd name="T44" fmla="*/ 3 w 166"/>
                      <a:gd name="T45" fmla="*/ 1 h 148"/>
                      <a:gd name="T46" fmla="*/ 3 w 166"/>
                      <a:gd name="T47" fmla="*/ 1 h 148"/>
                      <a:gd name="T48" fmla="*/ 3 w 166"/>
                      <a:gd name="T49" fmla="*/ 1 h 148"/>
                      <a:gd name="T50" fmla="*/ 3 w 166"/>
                      <a:gd name="T51" fmla="*/ 1 h 148"/>
                      <a:gd name="T52" fmla="*/ 3 w 166"/>
                      <a:gd name="T53" fmla="*/ 1 h 148"/>
                      <a:gd name="T54" fmla="*/ 3 w 166"/>
                      <a:gd name="T55" fmla="*/ 1 h 148"/>
                      <a:gd name="T56" fmla="*/ 3 w 166"/>
                      <a:gd name="T57" fmla="*/ 1 h 148"/>
                      <a:gd name="T58" fmla="*/ 1 w 166"/>
                      <a:gd name="T59" fmla="*/ 0 h 148"/>
                      <a:gd name="T60" fmla="*/ 1 w 166"/>
                      <a:gd name="T61" fmla="*/ 0 h 148"/>
                      <a:gd name="T62" fmla="*/ 1 w 166"/>
                      <a:gd name="T63" fmla="*/ 1 h 148"/>
                      <a:gd name="T64" fmla="*/ 1 w 166"/>
                      <a:gd name="T65" fmla="*/ 1 h 148"/>
                      <a:gd name="T66" fmla="*/ 1 w 166"/>
                      <a:gd name="T67" fmla="*/ 1 h 148"/>
                      <a:gd name="T68" fmla="*/ 1 w 166"/>
                      <a:gd name="T69" fmla="*/ 1 h 148"/>
                      <a:gd name="T70" fmla="*/ 1 w 166"/>
                      <a:gd name="T71" fmla="*/ 1 h 148"/>
                      <a:gd name="T72" fmla="*/ 1 w 166"/>
                      <a:gd name="T73" fmla="*/ 1 h 148"/>
                      <a:gd name="T74" fmla="*/ 1 w 166"/>
                      <a:gd name="T75" fmla="*/ 1 h 148"/>
                      <a:gd name="T76" fmla="*/ 1 w 166"/>
                      <a:gd name="T77" fmla="*/ 1 h 148"/>
                      <a:gd name="T78" fmla="*/ 1 w 166"/>
                      <a:gd name="T79" fmla="*/ 1 h 148"/>
                      <a:gd name="T80" fmla="*/ 1 w 166"/>
                      <a:gd name="T81" fmla="*/ 1 h 148"/>
                      <a:gd name="T82" fmla="*/ 0 w 166"/>
                      <a:gd name="T83" fmla="*/ 1 h 148"/>
                      <a:gd name="T84" fmla="*/ 1 w 166"/>
                      <a:gd name="T85" fmla="*/ 1 h 148"/>
                      <a:gd name="T86" fmla="*/ 1 w 166"/>
                      <a:gd name="T87" fmla="*/ 1 h 148"/>
                      <a:gd name="T88" fmla="*/ 1 w 166"/>
                      <a:gd name="T89" fmla="*/ 1 h 148"/>
                      <a:gd name="T90" fmla="*/ 1 w 166"/>
                      <a:gd name="T91" fmla="*/ 1 h 148"/>
                      <a:gd name="T92" fmla="*/ 1 w 166"/>
                      <a:gd name="T93" fmla="*/ 2 h 148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166"/>
                      <a:gd name="T142" fmla="*/ 0 h 148"/>
                      <a:gd name="T143" fmla="*/ 166 w 166"/>
                      <a:gd name="T144" fmla="*/ 148 h 148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166" h="148">
                        <a:moveTo>
                          <a:pt x="70" y="129"/>
                        </a:moveTo>
                        <a:lnTo>
                          <a:pt x="68" y="113"/>
                        </a:lnTo>
                        <a:lnTo>
                          <a:pt x="66" y="94"/>
                        </a:lnTo>
                        <a:lnTo>
                          <a:pt x="64" y="77"/>
                        </a:lnTo>
                        <a:lnTo>
                          <a:pt x="60" y="66"/>
                        </a:lnTo>
                        <a:lnTo>
                          <a:pt x="63" y="63"/>
                        </a:lnTo>
                        <a:lnTo>
                          <a:pt x="68" y="56"/>
                        </a:lnTo>
                        <a:lnTo>
                          <a:pt x="78" y="48"/>
                        </a:lnTo>
                        <a:lnTo>
                          <a:pt x="88" y="40"/>
                        </a:lnTo>
                        <a:lnTo>
                          <a:pt x="101" y="34"/>
                        </a:lnTo>
                        <a:lnTo>
                          <a:pt x="112" y="31"/>
                        </a:lnTo>
                        <a:lnTo>
                          <a:pt x="124" y="33"/>
                        </a:lnTo>
                        <a:lnTo>
                          <a:pt x="134" y="41"/>
                        </a:lnTo>
                        <a:lnTo>
                          <a:pt x="134" y="52"/>
                        </a:lnTo>
                        <a:lnTo>
                          <a:pt x="132" y="75"/>
                        </a:lnTo>
                        <a:lnTo>
                          <a:pt x="126" y="106"/>
                        </a:lnTo>
                        <a:lnTo>
                          <a:pt x="119" y="140"/>
                        </a:lnTo>
                        <a:lnTo>
                          <a:pt x="154" y="148"/>
                        </a:lnTo>
                        <a:lnTo>
                          <a:pt x="157" y="127"/>
                        </a:lnTo>
                        <a:lnTo>
                          <a:pt x="161" y="100"/>
                        </a:lnTo>
                        <a:lnTo>
                          <a:pt x="163" y="72"/>
                        </a:lnTo>
                        <a:lnTo>
                          <a:pt x="165" y="48"/>
                        </a:lnTo>
                        <a:lnTo>
                          <a:pt x="166" y="36"/>
                        </a:lnTo>
                        <a:lnTo>
                          <a:pt x="163" y="24"/>
                        </a:lnTo>
                        <a:lnTo>
                          <a:pt x="158" y="15"/>
                        </a:lnTo>
                        <a:lnTo>
                          <a:pt x="150" y="8"/>
                        </a:lnTo>
                        <a:lnTo>
                          <a:pt x="146" y="6"/>
                        </a:lnTo>
                        <a:lnTo>
                          <a:pt x="140" y="3"/>
                        </a:lnTo>
                        <a:lnTo>
                          <a:pt x="134" y="1"/>
                        </a:lnTo>
                        <a:lnTo>
                          <a:pt x="127" y="0"/>
                        </a:lnTo>
                        <a:lnTo>
                          <a:pt x="120" y="0"/>
                        </a:lnTo>
                        <a:lnTo>
                          <a:pt x="114" y="1"/>
                        </a:lnTo>
                        <a:lnTo>
                          <a:pt x="106" y="1"/>
                        </a:lnTo>
                        <a:lnTo>
                          <a:pt x="99" y="3"/>
                        </a:lnTo>
                        <a:lnTo>
                          <a:pt x="76" y="11"/>
                        </a:lnTo>
                        <a:lnTo>
                          <a:pt x="57" y="18"/>
                        </a:lnTo>
                        <a:lnTo>
                          <a:pt x="40" y="26"/>
                        </a:lnTo>
                        <a:lnTo>
                          <a:pt x="26" y="33"/>
                        </a:lnTo>
                        <a:lnTo>
                          <a:pt x="14" y="40"/>
                        </a:lnTo>
                        <a:lnTo>
                          <a:pt x="6" y="45"/>
                        </a:lnTo>
                        <a:lnTo>
                          <a:pt x="2" y="48"/>
                        </a:lnTo>
                        <a:lnTo>
                          <a:pt x="0" y="49"/>
                        </a:lnTo>
                        <a:lnTo>
                          <a:pt x="4" y="56"/>
                        </a:lnTo>
                        <a:lnTo>
                          <a:pt x="12" y="74"/>
                        </a:lnTo>
                        <a:lnTo>
                          <a:pt x="22" y="98"/>
                        </a:lnTo>
                        <a:lnTo>
                          <a:pt x="32" y="123"/>
                        </a:lnTo>
                        <a:lnTo>
                          <a:pt x="70" y="12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824" name="Freeform 1230"/>
                  <p:cNvSpPr>
                    <a:spLocks/>
                  </p:cNvSpPr>
                  <p:nvPr/>
                </p:nvSpPr>
                <p:spPr bwMode="auto">
                  <a:xfrm>
                    <a:off x="3121" y="1763"/>
                    <a:ext cx="65" cy="117"/>
                  </a:xfrm>
                  <a:custGeom>
                    <a:avLst/>
                    <a:gdLst>
                      <a:gd name="T0" fmla="*/ 2 w 131"/>
                      <a:gd name="T1" fmla="*/ 1 h 233"/>
                      <a:gd name="T2" fmla="*/ 1 w 131"/>
                      <a:gd name="T3" fmla="*/ 1 h 233"/>
                      <a:gd name="T4" fmla="*/ 1 w 131"/>
                      <a:gd name="T5" fmla="*/ 2 h 233"/>
                      <a:gd name="T6" fmla="*/ 1 w 131"/>
                      <a:gd name="T7" fmla="*/ 3 h 233"/>
                      <a:gd name="T8" fmla="*/ 0 w 131"/>
                      <a:gd name="T9" fmla="*/ 3 h 233"/>
                      <a:gd name="T10" fmla="*/ 0 w 131"/>
                      <a:gd name="T11" fmla="*/ 4 h 233"/>
                      <a:gd name="T12" fmla="*/ 0 w 131"/>
                      <a:gd name="T13" fmla="*/ 4 h 233"/>
                      <a:gd name="T14" fmla="*/ 0 w 131"/>
                      <a:gd name="T15" fmla="*/ 4 h 233"/>
                      <a:gd name="T16" fmla="*/ 0 w 131"/>
                      <a:gd name="T17" fmla="*/ 4 h 233"/>
                      <a:gd name="T18" fmla="*/ 0 w 131"/>
                      <a:gd name="T19" fmla="*/ 4 h 233"/>
                      <a:gd name="T20" fmla="*/ 0 w 131"/>
                      <a:gd name="T21" fmla="*/ 3 h 233"/>
                      <a:gd name="T22" fmla="*/ 0 w 131"/>
                      <a:gd name="T23" fmla="*/ 3 h 233"/>
                      <a:gd name="T24" fmla="*/ 0 w 131"/>
                      <a:gd name="T25" fmla="*/ 2 h 233"/>
                      <a:gd name="T26" fmla="*/ 1 w 131"/>
                      <a:gd name="T27" fmla="*/ 2 h 233"/>
                      <a:gd name="T28" fmla="*/ 1 w 131"/>
                      <a:gd name="T29" fmla="*/ 1 h 233"/>
                      <a:gd name="T30" fmla="*/ 1 w 131"/>
                      <a:gd name="T31" fmla="*/ 1 h 233"/>
                      <a:gd name="T32" fmla="*/ 1 w 131"/>
                      <a:gd name="T33" fmla="*/ 0 h 233"/>
                      <a:gd name="T34" fmla="*/ 2 w 131"/>
                      <a:gd name="T35" fmla="*/ 1 h 233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31"/>
                      <a:gd name="T55" fmla="*/ 0 h 233"/>
                      <a:gd name="T56" fmla="*/ 131 w 131"/>
                      <a:gd name="T57" fmla="*/ 233 h 233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31" h="233">
                        <a:moveTo>
                          <a:pt x="131" y="8"/>
                        </a:moveTo>
                        <a:lnTo>
                          <a:pt x="113" y="58"/>
                        </a:lnTo>
                        <a:lnTo>
                          <a:pt x="93" y="103"/>
                        </a:lnTo>
                        <a:lnTo>
                          <a:pt x="71" y="141"/>
                        </a:lnTo>
                        <a:lnTo>
                          <a:pt x="50" y="173"/>
                        </a:lnTo>
                        <a:lnTo>
                          <a:pt x="30" y="199"/>
                        </a:lnTo>
                        <a:lnTo>
                          <a:pt x="15" y="218"/>
                        </a:lnTo>
                        <a:lnTo>
                          <a:pt x="4" y="230"/>
                        </a:lnTo>
                        <a:lnTo>
                          <a:pt x="0" y="233"/>
                        </a:lnTo>
                        <a:lnTo>
                          <a:pt x="18" y="202"/>
                        </a:lnTo>
                        <a:lnTo>
                          <a:pt x="33" y="170"/>
                        </a:lnTo>
                        <a:lnTo>
                          <a:pt x="48" y="139"/>
                        </a:lnTo>
                        <a:lnTo>
                          <a:pt x="60" y="108"/>
                        </a:lnTo>
                        <a:lnTo>
                          <a:pt x="71" y="78"/>
                        </a:lnTo>
                        <a:lnTo>
                          <a:pt x="81" y="49"/>
                        </a:lnTo>
                        <a:lnTo>
                          <a:pt x="89" y="23"/>
                        </a:lnTo>
                        <a:lnTo>
                          <a:pt x="96" y="0"/>
                        </a:lnTo>
                        <a:lnTo>
                          <a:pt x="131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825" name="Freeform 1231"/>
                  <p:cNvSpPr>
                    <a:spLocks/>
                  </p:cNvSpPr>
                  <p:nvPr/>
                </p:nvSpPr>
                <p:spPr bwMode="auto">
                  <a:xfrm>
                    <a:off x="2972" y="1900"/>
                    <a:ext cx="244" cy="307"/>
                  </a:xfrm>
                  <a:custGeom>
                    <a:avLst/>
                    <a:gdLst>
                      <a:gd name="T0" fmla="*/ 6 w 488"/>
                      <a:gd name="T1" fmla="*/ 4 h 615"/>
                      <a:gd name="T2" fmla="*/ 7 w 488"/>
                      <a:gd name="T3" fmla="*/ 5 h 615"/>
                      <a:gd name="T4" fmla="*/ 7 w 488"/>
                      <a:gd name="T5" fmla="*/ 5 h 615"/>
                      <a:gd name="T6" fmla="*/ 7 w 488"/>
                      <a:gd name="T7" fmla="*/ 6 h 615"/>
                      <a:gd name="T8" fmla="*/ 8 w 488"/>
                      <a:gd name="T9" fmla="*/ 6 h 615"/>
                      <a:gd name="T10" fmla="*/ 8 w 488"/>
                      <a:gd name="T11" fmla="*/ 7 h 615"/>
                      <a:gd name="T12" fmla="*/ 8 w 488"/>
                      <a:gd name="T13" fmla="*/ 7 h 615"/>
                      <a:gd name="T14" fmla="*/ 8 w 488"/>
                      <a:gd name="T15" fmla="*/ 7 h 615"/>
                      <a:gd name="T16" fmla="*/ 8 w 488"/>
                      <a:gd name="T17" fmla="*/ 7 h 615"/>
                      <a:gd name="T18" fmla="*/ 7 w 488"/>
                      <a:gd name="T19" fmla="*/ 6 h 615"/>
                      <a:gd name="T20" fmla="*/ 7 w 488"/>
                      <a:gd name="T21" fmla="*/ 5 h 615"/>
                      <a:gd name="T22" fmla="*/ 6 w 488"/>
                      <a:gd name="T23" fmla="*/ 5 h 615"/>
                      <a:gd name="T24" fmla="*/ 5 w 488"/>
                      <a:gd name="T25" fmla="*/ 4 h 615"/>
                      <a:gd name="T26" fmla="*/ 5 w 488"/>
                      <a:gd name="T27" fmla="*/ 4 h 615"/>
                      <a:gd name="T28" fmla="*/ 5 w 488"/>
                      <a:gd name="T29" fmla="*/ 3 h 615"/>
                      <a:gd name="T30" fmla="*/ 4 w 488"/>
                      <a:gd name="T31" fmla="*/ 3 h 615"/>
                      <a:gd name="T32" fmla="*/ 4 w 488"/>
                      <a:gd name="T33" fmla="*/ 3 h 615"/>
                      <a:gd name="T34" fmla="*/ 4 w 488"/>
                      <a:gd name="T35" fmla="*/ 3 h 615"/>
                      <a:gd name="T36" fmla="*/ 4 w 488"/>
                      <a:gd name="T37" fmla="*/ 4 h 615"/>
                      <a:gd name="T38" fmla="*/ 3 w 488"/>
                      <a:gd name="T39" fmla="*/ 4 h 615"/>
                      <a:gd name="T40" fmla="*/ 3 w 488"/>
                      <a:gd name="T41" fmla="*/ 5 h 615"/>
                      <a:gd name="T42" fmla="*/ 2 w 488"/>
                      <a:gd name="T43" fmla="*/ 7 h 615"/>
                      <a:gd name="T44" fmla="*/ 1 w 488"/>
                      <a:gd name="T45" fmla="*/ 8 h 615"/>
                      <a:gd name="T46" fmla="*/ 1 w 488"/>
                      <a:gd name="T47" fmla="*/ 9 h 615"/>
                      <a:gd name="T48" fmla="*/ 1 w 488"/>
                      <a:gd name="T49" fmla="*/ 8 h 615"/>
                      <a:gd name="T50" fmla="*/ 1 w 488"/>
                      <a:gd name="T51" fmla="*/ 7 h 615"/>
                      <a:gd name="T52" fmla="*/ 2 w 488"/>
                      <a:gd name="T53" fmla="*/ 6 h 615"/>
                      <a:gd name="T54" fmla="*/ 2 w 488"/>
                      <a:gd name="T55" fmla="*/ 5 h 615"/>
                      <a:gd name="T56" fmla="*/ 3 w 488"/>
                      <a:gd name="T57" fmla="*/ 4 h 615"/>
                      <a:gd name="T58" fmla="*/ 4 w 488"/>
                      <a:gd name="T59" fmla="*/ 3 h 615"/>
                      <a:gd name="T60" fmla="*/ 4 w 488"/>
                      <a:gd name="T61" fmla="*/ 1 h 615"/>
                      <a:gd name="T62" fmla="*/ 4 w 488"/>
                      <a:gd name="T63" fmla="*/ 0 h 615"/>
                      <a:gd name="T64" fmla="*/ 5 w 488"/>
                      <a:gd name="T65" fmla="*/ 0 h 615"/>
                      <a:gd name="T66" fmla="*/ 5 w 488"/>
                      <a:gd name="T67" fmla="*/ 0 h 615"/>
                      <a:gd name="T68" fmla="*/ 5 w 488"/>
                      <a:gd name="T69" fmla="*/ 1 h 615"/>
                      <a:gd name="T70" fmla="*/ 5 w 488"/>
                      <a:gd name="T71" fmla="*/ 2 h 615"/>
                      <a:gd name="T72" fmla="*/ 5 w 488"/>
                      <a:gd name="T73" fmla="*/ 3 h 615"/>
                      <a:gd name="T74" fmla="*/ 5 w 488"/>
                      <a:gd name="T75" fmla="*/ 3 h 615"/>
                      <a:gd name="T76" fmla="*/ 6 w 488"/>
                      <a:gd name="T77" fmla="*/ 4 h 615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w 488"/>
                      <a:gd name="T118" fmla="*/ 0 h 615"/>
                      <a:gd name="T119" fmla="*/ 488 w 488"/>
                      <a:gd name="T120" fmla="*/ 615 h 615"/>
                    </a:gdLst>
                    <a:ahLst/>
                    <a:cxnLst>
                      <a:cxn ang="T78">
                        <a:pos x="T0" y="T1"/>
                      </a:cxn>
                      <a:cxn ang="T79">
                        <a:pos x="T2" y="T3"/>
                      </a:cxn>
                      <a:cxn ang="T80">
                        <a:pos x="T4" y="T5"/>
                      </a:cxn>
                      <a:cxn ang="T81">
                        <a:pos x="T6" y="T7"/>
                      </a:cxn>
                      <a:cxn ang="T82">
                        <a:pos x="T8" y="T9"/>
                      </a:cxn>
                      <a:cxn ang="T83">
                        <a:pos x="T10" y="T11"/>
                      </a:cxn>
                      <a:cxn ang="T84">
                        <a:pos x="T12" y="T13"/>
                      </a:cxn>
                      <a:cxn ang="T85">
                        <a:pos x="T14" y="T15"/>
                      </a:cxn>
                      <a:cxn ang="T86">
                        <a:pos x="T16" y="T17"/>
                      </a:cxn>
                      <a:cxn ang="T87">
                        <a:pos x="T18" y="T19"/>
                      </a:cxn>
                      <a:cxn ang="T88">
                        <a:pos x="T20" y="T21"/>
                      </a:cxn>
                      <a:cxn ang="T89">
                        <a:pos x="T22" y="T23"/>
                      </a:cxn>
                      <a:cxn ang="T90">
                        <a:pos x="T24" y="T25"/>
                      </a:cxn>
                      <a:cxn ang="T91">
                        <a:pos x="T26" y="T27"/>
                      </a:cxn>
                      <a:cxn ang="T92">
                        <a:pos x="T28" y="T29"/>
                      </a:cxn>
                      <a:cxn ang="T93">
                        <a:pos x="T30" y="T31"/>
                      </a:cxn>
                      <a:cxn ang="T94">
                        <a:pos x="T32" y="T33"/>
                      </a:cxn>
                      <a:cxn ang="T95">
                        <a:pos x="T34" y="T35"/>
                      </a:cxn>
                      <a:cxn ang="T96">
                        <a:pos x="T36" y="T37"/>
                      </a:cxn>
                      <a:cxn ang="T97">
                        <a:pos x="T38" y="T39"/>
                      </a:cxn>
                      <a:cxn ang="T98">
                        <a:pos x="T40" y="T41"/>
                      </a:cxn>
                      <a:cxn ang="T99">
                        <a:pos x="T42" y="T43"/>
                      </a:cxn>
                      <a:cxn ang="T100">
                        <a:pos x="T44" y="T45"/>
                      </a:cxn>
                      <a:cxn ang="T101">
                        <a:pos x="T46" y="T47"/>
                      </a:cxn>
                      <a:cxn ang="T102">
                        <a:pos x="T48" y="T49"/>
                      </a:cxn>
                      <a:cxn ang="T103">
                        <a:pos x="T50" y="T51"/>
                      </a:cxn>
                      <a:cxn ang="T104">
                        <a:pos x="T52" y="T53"/>
                      </a:cxn>
                      <a:cxn ang="T105">
                        <a:pos x="T54" y="T55"/>
                      </a:cxn>
                      <a:cxn ang="T106">
                        <a:pos x="T56" y="T57"/>
                      </a:cxn>
                      <a:cxn ang="T107">
                        <a:pos x="T58" y="T59"/>
                      </a:cxn>
                      <a:cxn ang="T108">
                        <a:pos x="T60" y="T61"/>
                      </a:cxn>
                      <a:cxn ang="T109">
                        <a:pos x="T62" y="T63"/>
                      </a:cxn>
                      <a:cxn ang="T110">
                        <a:pos x="T64" y="T65"/>
                      </a:cxn>
                      <a:cxn ang="T111">
                        <a:pos x="T66" y="T67"/>
                      </a:cxn>
                      <a:cxn ang="T112">
                        <a:pos x="T68" y="T69"/>
                      </a:cxn>
                      <a:cxn ang="T113">
                        <a:pos x="T70" y="T71"/>
                      </a:cxn>
                      <a:cxn ang="T114">
                        <a:pos x="T72" y="T73"/>
                      </a:cxn>
                      <a:cxn ang="T115">
                        <a:pos x="T74" y="T75"/>
                      </a:cxn>
                      <a:cxn ang="T116">
                        <a:pos x="T76" y="T77"/>
                      </a:cxn>
                    </a:cxnLst>
                    <a:rect l="T117" t="T118" r="T119" b="T120"/>
                    <a:pathLst>
                      <a:path w="488" h="615">
                        <a:moveTo>
                          <a:pt x="329" y="287"/>
                        </a:moveTo>
                        <a:lnTo>
                          <a:pt x="349" y="306"/>
                        </a:lnTo>
                        <a:lnTo>
                          <a:pt x="369" y="323"/>
                        </a:lnTo>
                        <a:lnTo>
                          <a:pt x="386" y="339"/>
                        </a:lnTo>
                        <a:lnTo>
                          <a:pt x="401" y="355"/>
                        </a:lnTo>
                        <a:lnTo>
                          <a:pt x="415" y="369"/>
                        </a:lnTo>
                        <a:lnTo>
                          <a:pt x="428" y="383"/>
                        </a:lnTo>
                        <a:lnTo>
                          <a:pt x="439" y="394"/>
                        </a:lnTo>
                        <a:lnTo>
                          <a:pt x="448" y="406"/>
                        </a:lnTo>
                        <a:lnTo>
                          <a:pt x="462" y="423"/>
                        </a:lnTo>
                        <a:lnTo>
                          <a:pt x="471" y="438"/>
                        </a:lnTo>
                        <a:lnTo>
                          <a:pt x="478" y="451"/>
                        </a:lnTo>
                        <a:lnTo>
                          <a:pt x="483" y="461"/>
                        </a:lnTo>
                        <a:lnTo>
                          <a:pt x="485" y="469"/>
                        </a:lnTo>
                        <a:lnTo>
                          <a:pt x="488" y="474"/>
                        </a:lnTo>
                        <a:lnTo>
                          <a:pt x="488" y="477"/>
                        </a:lnTo>
                        <a:lnTo>
                          <a:pt x="488" y="478"/>
                        </a:lnTo>
                        <a:lnTo>
                          <a:pt x="473" y="455"/>
                        </a:lnTo>
                        <a:lnTo>
                          <a:pt x="455" y="433"/>
                        </a:lnTo>
                        <a:lnTo>
                          <a:pt x="437" y="413"/>
                        </a:lnTo>
                        <a:lnTo>
                          <a:pt x="417" y="392"/>
                        </a:lnTo>
                        <a:lnTo>
                          <a:pt x="398" y="374"/>
                        </a:lnTo>
                        <a:lnTo>
                          <a:pt x="376" y="355"/>
                        </a:lnTo>
                        <a:lnTo>
                          <a:pt x="355" y="338"/>
                        </a:lnTo>
                        <a:lnTo>
                          <a:pt x="333" y="321"/>
                        </a:lnTo>
                        <a:lnTo>
                          <a:pt x="312" y="301"/>
                        </a:lnTo>
                        <a:lnTo>
                          <a:pt x="295" y="283"/>
                        </a:lnTo>
                        <a:lnTo>
                          <a:pt x="281" y="264"/>
                        </a:lnTo>
                        <a:lnTo>
                          <a:pt x="270" y="246"/>
                        </a:lnTo>
                        <a:lnTo>
                          <a:pt x="262" y="227"/>
                        </a:lnTo>
                        <a:lnTo>
                          <a:pt x="256" y="210"/>
                        </a:lnTo>
                        <a:lnTo>
                          <a:pt x="251" y="192"/>
                        </a:lnTo>
                        <a:lnTo>
                          <a:pt x="248" y="173"/>
                        </a:lnTo>
                        <a:lnTo>
                          <a:pt x="238" y="198"/>
                        </a:lnTo>
                        <a:lnTo>
                          <a:pt x="227" y="222"/>
                        </a:lnTo>
                        <a:lnTo>
                          <a:pt x="217" y="243"/>
                        </a:lnTo>
                        <a:lnTo>
                          <a:pt x="206" y="263"/>
                        </a:lnTo>
                        <a:lnTo>
                          <a:pt x="197" y="279"/>
                        </a:lnTo>
                        <a:lnTo>
                          <a:pt x="189" y="293"/>
                        </a:lnTo>
                        <a:lnTo>
                          <a:pt x="183" y="303"/>
                        </a:lnTo>
                        <a:lnTo>
                          <a:pt x="179" y="309"/>
                        </a:lnTo>
                        <a:lnTo>
                          <a:pt x="137" y="362"/>
                        </a:lnTo>
                        <a:lnTo>
                          <a:pt x="102" y="416"/>
                        </a:lnTo>
                        <a:lnTo>
                          <a:pt x="72" y="467"/>
                        </a:lnTo>
                        <a:lnTo>
                          <a:pt x="46" y="514"/>
                        </a:lnTo>
                        <a:lnTo>
                          <a:pt x="26" y="556"/>
                        </a:lnTo>
                        <a:lnTo>
                          <a:pt x="12" y="587"/>
                        </a:lnTo>
                        <a:lnTo>
                          <a:pt x="4" y="609"/>
                        </a:lnTo>
                        <a:lnTo>
                          <a:pt x="0" y="615"/>
                        </a:lnTo>
                        <a:lnTo>
                          <a:pt x="11" y="573"/>
                        </a:lnTo>
                        <a:lnTo>
                          <a:pt x="22" y="534"/>
                        </a:lnTo>
                        <a:lnTo>
                          <a:pt x="34" y="498"/>
                        </a:lnTo>
                        <a:lnTo>
                          <a:pt x="49" y="463"/>
                        </a:lnTo>
                        <a:lnTo>
                          <a:pt x="65" y="430"/>
                        </a:lnTo>
                        <a:lnTo>
                          <a:pt x="84" y="395"/>
                        </a:lnTo>
                        <a:lnTo>
                          <a:pt x="109" y="361"/>
                        </a:lnTo>
                        <a:lnTo>
                          <a:pt x="137" y="323"/>
                        </a:lnTo>
                        <a:lnTo>
                          <a:pt x="162" y="288"/>
                        </a:lnTo>
                        <a:lnTo>
                          <a:pt x="185" y="246"/>
                        </a:lnTo>
                        <a:lnTo>
                          <a:pt x="205" y="200"/>
                        </a:lnTo>
                        <a:lnTo>
                          <a:pt x="223" y="152"/>
                        </a:lnTo>
                        <a:lnTo>
                          <a:pt x="238" y="109"/>
                        </a:lnTo>
                        <a:lnTo>
                          <a:pt x="248" y="69"/>
                        </a:lnTo>
                        <a:lnTo>
                          <a:pt x="254" y="40"/>
                        </a:lnTo>
                        <a:lnTo>
                          <a:pt x="253" y="21"/>
                        </a:lnTo>
                        <a:lnTo>
                          <a:pt x="284" y="0"/>
                        </a:lnTo>
                        <a:lnTo>
                          <a:pt x="285" y="23"/>
                        </a:lnTo>
                        <a:lnTo>
                          <a:pt x="284" y="48"/>
                        </a:lnTo>
                        <a:lnTo>
                          <a:pt x="279" y="73"/>
                        </a:lnTo>
                        <a:lnTo>
                          <a:pt x="273" y="98"/>
                        </a:lnTo>
                        <a:lnTo>
                          <a:pt x="273" y="125"/>
                        </a:lnTo>
                        <a:lnTo>
                          <a:pt x="274" y="150"/>
                        </a:lnTo>
                        <a:lnTo>
                          <a:pt x="277" y="175"/>
                        </a:lnTo>
                        <a:lnTo>
                          <a:pt x="282" y="200"/>
                        </a:lnTo>
                        <a:lnTo>
                          <a:pt x="289" y="224"/>
                        </a:lnTo>
                        <a:lnTo>
                          <a:pt x="300" y="247"/>
                        </a:lnTo>
                        <a:lnTo>
                          <a:pt x="312" y="268"/>
                        </a:lnTo>
                        <a:lnTo>
                          <a:pt x="329" y="28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826" name="Freeform 1232"/>
                  <p:cNvSpPr>
                    <a:spLocks/>
                  </p:cNvSpPr>
                  <p:nvPr/>
                </p:nvSpPr>
                <p:spPr bwMode="auto">
                  <a:xfrm>
                    <a:off x="2844" y="1878"/>
                    <a:ext cx="234" cy="100"/>
                  </a:xfrm>
                  <a:custGeom>
                    <a:avLst/>
                    <a:gdLst>
                      <a:gd name="T0" fmla="*/ 7 w 468"/>
                      <a:gd name="T1" fmla="*/ 2 h 199"/>
                      <a:gd name="T2" fmla="*/ 7 w 468"/>
                      <a:gd name="T3" fmla="*/ 2 h 199"/>
                      <a:gd name="T4" fmla="*/ 7 w 468"/>
                      <a:gd name="T5" fmla="*/ 3 h 199"/>
                      <a:gd name="T6" fmla="*/ 7 w 468"/>
                      <a:gd name="T7" fmla="*/ 3 h 199"/>
                      <a:gd name="T8" fmla="*/ 7 w 468"/>
                      <a:gd name="T9" fmla="*/ 3 h 199"/>
                      <a:gd name="T10" fmla="*/ 6 w 468"/>
                      <a:gd name="T11" fmla="*/ 3 h 199"/>
                      <a:gd name="T12" fmla="*/ 6 w 468"/>
                      <a:gd name="T13" fmla="*/ 4 h 199"/>
                      <a:gd name="T14" fmla="*/ 6 w 468"/>
                      <a:gd name="T15" fmla="*/ 4 h 199"/>
                      <a:gd name="T16" fmla="*/ 5 w 468"/>
                      <a:gd name="T17" fmla="*/ 4 h 199"/>
                      <a:gd name="T18" fmla="*/ 4 w 468"/>
                      <a:gd name="T19" fmla="*/ 4 h 199"/>
                      <a:gd name="T20" fmla="*/ 4 w 468"/>
                      <a:gd name="T21" fmla="*/ 3 h 199"/>
                      <a:gd name="T22" fmla="*/ 3 w 468"/>
                      <a:gd name="T23" fmla="*/ 3 h 199"/>
                      <a:gd name="T24" fmla="*/ 3 w 468"/>
                      <a:gd name="T25" fmla="*/ 3 h 199"/>
                      <a:gd name="T26" fmla="*/ 3 w 468"/>
                      <a:gd name="T27" fmla="*/ 3 h 199"/>
                      <a:gd name="T28" fmla="*/ 2 w 468"/>
                      <a:gd name="T29" fmla="*/ 3 h 199"/>
                      <a:gd name="T30" fmla="*/ 2 w 468"/>
                      <a:gd name="T31" fmla="*/ 3 h 199"/>
                      <a:gd name="T32" fmla="*/ 1 w 468"/>
                      <a:gd name="T33" fmla="*/ 3 h 199"/>
                      <a:gd name="T34" fmla="*/ 1 w 468"/>
                      <a:gd name="T35" fmla="*/ 3 h 199"/>
                      <a:gd name="T36" fmla="*/ 0 w 468"/>
                      <a:gd name="T37" fmla="*/ 3 h 199"/>
                      <a:gd name="T38" fmla="*/ 1 w 468"/>
                      <a:gd name="T39" fmla="*/ 3 h 199"/>
                      <a:gd name="T40" fmla="*/ 1 w 468"/>
                      <a:gd name="T41" fmla="*/ 3 h 199"/>
                      <a:gd name="T42" fmla="*/ 1 w 468"/>
                      <a:gd name="T43" fmla="*/ 3 h 199"/>
                      <a:gd name="T44" fmla="*/ 1 w 468"/>
                      <a:gd name="T45" fmla="*/ 2 h 199"/>
                      <a:gd name="T46" fmla="*/ 2 w 468"/>
                      <a:gd name="T47" fmla="*/ 3 h 199"/>
                      <a:gd name="T48" fmla="*/ 3 w 468"/>
                      <a:gd name="T49" fmla="*/ 3 h 199"/>
                      <a:gd name="T50" fmla="*/ 3 w 468"/>
                      <a:gd name="T51" fmla="*/ 3 h 199"/>
                      <a:gd name="T52" fmla="*/ 4 w 468"/>
                      <a:gd name="T53" fmla="*/ 3 h 199"/>
                      <a:gd name="T54" fmla="*/ 5 w 468"/>
                      <a:gd name="T55" fmla="*/ 3 h 199"/>
                      <a:gd name="T56" fmla="*/ 6 w 468"/>
                      <a:gd name="T57" fmla="*/ 3 h 199"/>
                      <a:gd name="T58" fmla="*/ 6 w 468"/>
                      <a:gd name="T59" fmla="*/ 3 h 199"/>
                      <a:gd name="T60" fmla="*/ 7 w 468"/>
                      <a:gd name="T61" fmla="*/ 3 h 199"/>
                      <a:gd name="T62" fmla="*/ 7 w 468"/>
                      <a:gd name="T63" fmla="*/ 2 h 199"/>
                      <a:gd name="T64" fmla="*/ 6 w 468"/>
                      <a:gd name="T65" fmla="*/ 2 h 199"/>
                      <a:gd name="T66" fmla="*/ 6 w 468"/>
                      <a:gd name="T67" fmla="*/ 2 h 199"/>
                      <a:gd name="T68" fmla="*/ 6 w 468"/>
                      <a:gd name="T69" fmla="*/ 2 h 199"/>
                      <a:gd name="T70" fmla="*/ 6 w 468"/>
                      <a:gd name="T71" fmla="*/ 1 h 199"/>
                      <a:gd name="T72" fmla="*/ 6 w 468"/>
                      <a:gd name="T73" fmla="*/ 0 h 199"/>
                      <a:gd name="T74" fmla="*/ 6 w 468"/>
                      <a:gd name="T75" fmla="*/ 1 h 199"/>
                      <a:gd name="T76" fmla="*/ 6 w 468"/>
                      <a:gd name="T77" fmla="*/ 1 h 199"/>
                      <a:gd name="T78" fmla="*/ 7 w 468"/>
                      <a:gd name="T79" fmla="*/ 2 h 199"/>
                      <a:gd name="T80" fmla="*/ 7 w 468"/>
                      <a:gd name="T81" fmla="*/ 2 h 199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468"/>
                      <a:gd name="T124" fmla="*/ 0 h 199"/>
                      <a:gd name="T125" fmla="*/ 468 w 468"/>
                      <a:gd name="T126" fmla="*/ 199 h 199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468" h="199">
                        <a:moveTo>
                          <a:pt x="442" y="116"/>
                        </a:moveTo>
                        <a:lnTo>
                          <a:pt x="448" y="111"/>
                        </a:lnTo>
                        <a:lnTo>
                          <a:pt x="455" y="107"/>
                        </a:lnTo>
                        <a:lnTo>
                          <a:pt x="462" y="102"/>
                        </a:lnTo>
                        <a:lnTo>
                          <a:pt x="468" y="98"/>
                        </a:lnTo>
                        <a:lnTo>
                          <a:pt x="448" y="147"/>
                        </a:lnTo>
                        <a:lnTo>
                          <a:pt x="436" y="154"/>
                        </a:lnTo>
                        <a:lnTo>
                          <a:pt x="423" y="161"/>
                        </a:lnTo>
                        <a:lnTo>
                          <a:pt x="410" y="168"/>
                        </a:lnTo>
                        <a:lnTo>
                          <a:pt x="398" y="175"/>
                        </a:lnTo>
                        <a:lnTo>
                          <a:pt x="385" y="181"/>
                        </a:lnTo>
                        <a:lnTo>
                          <a:pt x="374" y="185"/>
                        </a:lnTo>
                        <a:lnTo>
                          <a:pt x="361" y="190"/>
                        </a:lnTo>
                        <a:lnTo>
                          <a:pt x="348" y="193"/>
                        </a:lnTo>
                        <a:lnTo>
                          <a:pt x="334" y="197"/>
                        </a:lnTo>
                        <a:lnTo>
                          <a:pt x="321" y="198"/>
                        </a:lnTo>
                        <a:lnTo>
                          <a:pt x="306" y="199"/>
                        </a:lnTo>
                        <a:lnTo>
                          <a:pt x="290" y="199"/>
                        </a:lnTo>
                        <a:lnTo>
                          <a:pt x="273" y="197"/>
                        </a:lnTo>
                        <a:lnTo>
                          <a:pt x="255" y="194"/>
                        </a:lnTo>
                        <a:lnTo>
                          <a:pt x="237" y="190"/>
                        </a:lnTo>
                        <a:lnTo>
                          <a:pt x="216" y="184"/>
                        </a:lnTo>
                        <a:lnTo>
                          <a:pt x="203" y="179"/>
                        </a:lnTo>
                        <a:lnTo>
                          <a:pt x="189" y="175"/>
                        </a:lnTo>
                        <a:lnTo>
                          <a:pt x="177" y="170"/>
                        </a:lnTo>
                        <a:lnTo>
                          <a:pt x="163" y="166"/>
                        </a:lnTo>
                        <a:lnTo>
                          <a:pt x="150" y="161"/>
                        </a:lnTo>
                        <a:lnTo>
                          <a:pt x="136" y="158"/>
                        </a:lnTo>
                        <a:lnTo>
                          <a:pt x="124" y="153"/>
                        </a:lnTo>
                        <a:lnTo>
                          <a:pt x="110" y="150"/>
                        </a:lnTo>
                        <a:lnTo>
                          <a:pt x="96" y="146"/>
                        </a:lnTo>
                        <a:lnTo>
                          <a:pt x="83" y="143"/>
                        </a:lnTo>
                        <a:lnTo>
                          <a:pt x="70" y="140"/>
                        </a:lnTo>
                        <a:lnTo>
                          <a:pt x="56" y="138"/>
                        </a:lnTo>
                        <a:lnTo>
                          <a:pt x="42" y="136"/>
                        </a:lnTo>
                        <a:lnTo>
                          <a:pt x="28" y="135"/>
                        </a:lnTo>
                        <a:lnTo>
                          <a:pt x="14" y="133"/>
                        </a:lnTo>
                        <a:lnTo>
                          <a:pt x="0" y="133"/>
                        </a:lnTo>
                        <a:lnTo>
                          <a:pt x="2" y="133"/>
                        </a:lnTo>
                        <a:lnTo>
                          <a:pt x="4" y="132"/>
                        </a:lnTo>
                        <a:lnTo>
                          <a:pt x="7" y="131"/>
                        </a:lnTo>
                        <a:lnTo>
                          <a:pt x="13" y="130"/>
                        </a:lnTo>
                        <a:lnTo>
                          <a:pt x="20" y="129"/>
                        </a:lnTo>
                        <a:lnTo>
                          <a:pt x="29" y="129"/>
                        </a:lnTo>
                        <a:lnTo>
                          <a:pt x="41" y="128"/>
                        </a:lnTo>
                        <a:lnTo>
                          <a:pt x="55" y="128"/>
                        </a:lnTo>
                        <a:lnTo>
                          <a:pt x="70" y="129"/>
                        </a:lnTo>
                        <a:lnTo>
                          <a:pt x="88" y="130"/>
                        </a:lnTo>
                        <a:lnTo>
                          <a:pt x="109" y="133"/>
                        </a:lnTo>
                        <a:lnTo>
                          <a:pt x="132" y="137"/>
                        </a:lnTo>
                        <a:lnTo>
                          <a:pt x="157" y="143"/>
                        </a:lnTo>
                        <a:lnTo>
                          <a:pt x="186" y="150"/>
                        </a:lnTo>
                        <a:lnTo>
                          <a:pt x="218" y="159"/>
                        </a:lnTo>
                        <a:lnTo>
                          <a:pt x="253" y="169"/>
                        </a:lnTo>
                        <a:lnTo>
                          <a:pt x="273" y="173"/>
                        </a:lnTo>
                        <a:lnTo>
                          <a:pt x="293" y="173"/>
                        </a:lnTo>
                        <a:lnTo>
                          <a:pt x="313" y="171"/>
                        </a:lnTo>
                        <a:lnTo>
                          <a:pt x="332" y="168"/>
                        </a:lnTo>
                        <a:lnTo>
                          <a:pt x="352" y="162"/>
                        </a:lnTo>
                        <a:lnTo>
                          <a:pt x="371" y="155"/>
                        </a:lnTo>
                        <a:lnTo>
                          <a:pt x="390" y="147"/>
                        </a:lnTo>
                        <a:lnTo>
                          <a:pt x="408" y="137"/>
                        </a:lnTo>
                        <a:lnTo>
                          <a:pt x="399" y="132"/>
                        </a:lnTo>
                        <a:lnTo>
                          <a:pt x="391" y="126"/>
                        </a:lnTo>
                        <a:lnTo>
                          <a:pt x="384" y="120"/>
                        </a:lnTo>
                        <a:lnTo>
                          <a:pt x="377" y="113"/>
                        </a:lnTo>
                        <a:lnTo>
                          <a:pt x="371" y="105"/>
                        </a:lnTo>
                        <a:lnTo>
                          <a:pt x="367" y="95"/>
                        </a:lnTo>
                        <a:lnTo>
                          <a:pt x="362" y="85"/>
                        </a:lnTo>
                        <a:lnTo>
                          <a:pt x="359" y="75"/>
                        </a:lnTo>
                        <a:lnTo>
                          <a:pt x="358" y="50"/>
                        </a:lnTo>
                        <a:lnTo>
                          <a:pt x="364" y="26"/>
                        </a:lnTo>
                        <a:lnTo>
                          <a:pt x="372" y="7"/>
                        </a:lnTo>
                        <a:lnTo>
                          <a:pt x="376" y="0"/>
                        </a:lnTo>
                        <a:lnTo>
                          <a:pt x="375" y="7"/>
                        </a:lnTo>
                        <a:lnTo>
                          <a:pt x="372" y="19"/>
                        </a:lnTo>
                        <a:lnTo>
                          <a:pt x="372" y="35"/>
                        </a:lnTo>
                        <a:lnTo>
                          <a:pt x="376" y="54"/>
                        </a:lnTo>
                        <a:lnTo>
                          <a:pt x="383" y="72"/>
                        </a:lnTo>
                        <a:lnTo>
                          <a:pt x="394" y="91"/>
                        </a:lnTo>
                        <a:lnTo>
                          <a:pt x="414" y="106"/>
                        </a:lnTo>
                        <a:lnTo>
                          <a:pt x="442" y="1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1808" name="Group 1233"/>
            <p:cNvGrpSpPr>
              <a:grpSpLocks/>
            </p:cNvGrpSpPr>
            <p:nvPr/>
          </p:nvGrpSpPr>
          <p:grpSpPr bwMode="auto">
            <a:xfrm rot="11051747" flipV="1">
              <a:off x="4464" y="2880"/>
              <a:ext cx="541" cy="608"/>
              <a:chOff x="3491" y="1693"/>
              <a:chExt cx="541" cy="608"/>
            </a:xfrm>
          </p:grpSpPr>
          <p:sp>
            <p:nvSpPr>
              <p:cNvPr id="31809" name="Freeform 1234"/>
              <p:cNvSpPr>
                <a:spLocks/>
              </p:cNvSpPr>
              <p:nvPr/>
            </p:nvSpPr>
            <p:spPr bwMode="auto">
              <a:xfrm>
                <a:off x="3809" y="1695"/>
                <a:ext cx="79" cy="206"/>
              </a:xfrm>
              <a:custGeom>
                <a:avLst/>
                <a:gdLst>
                  <a:gd name="T0" fmla="*/ 1 w 79"/>
                  <a:gd name="T1" fmla="*/ 197 h 206"/>
                  <a:gd name="T2" fmla="*/ 49 w 79"/>
                  <a:gd name="T3" fmla="*/ 73 h 206"/>
                  <a:gd name="T4" fmla="*/ 29 w 79"/>
                  <a:gd name="T5" fmla="*/ 57 h 206"/>
                  <a:gd name="T6" fmla="*/ 31 w 79"/>
                  <a:gd name="T7" fmla="*/ 33 h 206"/>
                  <a:gd name="T8" fmla="*/ 73 w 79"/>
                  <a:gd name="T9" fmla="*/ 9 h 206"/>
                  <a:gd name="T10" fmla="*/ 65 w 79"/>
                  <a:gd name="T11" fmla="*/ 85 h 206"/>
                  <a:gd name="T12" fmla="*/ 53 w 79"/>
                  <a:gd name="T13" fmla="*/ 125 h 206"/>
                  <a:gd name="T14" fmla="*/ 1 w 79"/>
                  <a:gd name="T15" fmla="*/ 197 h 2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9"/>
                  <a:gd name="T25" fmla="*/ 0 h 206"/>
                  <a:gd name="T26" fmla="*/ 79 w 79"/>
                  <a:gd name="T27" fmla="*/ 206 h 20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9" h="206">
                    <a:moveTo>
                      <a:pt x="1" y="197"/>
                    </a:moveTo>
                    <a:cubicBezTo>
                      <a:pt x="0" y="188"/>
                      <a:pt x="44" y="96"/>
                      <a:pt x="49" y="73"/>
                    </a:cubicBezTo>
                    <a:cubicBezTo>
                      <a:pt x="54" y="50"/>
                      <a:pt x="32" y="64"/>
                      <a:pt x="29" y="57"/>
                    </a:cubicBezTo>
                    <a:cubicBezTo>
                      <a:pt x="26" y="50"/>
                      <a:pt x="24" y="41"/>
                      <a:pt x="31" y="33"/>
                    </a:cubicBezTo>
                    <a:cubicBezTo>
                      <a:pt x="38" y="25"/>
                      <a:pt x="67" y="0"/>
                      <a:pt x="73" y="9"/>
                    </a:cubicBezTo>
                    <a:cubicBezTo>
                      <a:pt x="79" y="18"/>
                      <a:pt x="68" y="66"/>
                      <a:pt x="65" y="85"/>
                    </a:cubicBezTo>
                    <a:cubicBezTo>
                      <a:pt x="62" y="104"/>
                      <a:pt x="64" y="106"/>
                      <a:pt x="53" y="125"/>
                    </a:cubicBezTo>
                    <a:cubicBezTo>
                      <a:pt x="42" y="144"/>
                      <a:pt x="2" y="206"/>
                      <a:pt x="1" y="197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10" name="Freeform 1235"/>
              <p:cNvSpPr>
                <a:spLocks/>
              </p:cNvSpPr>
              <p:nvPr/>
            </p:nvSpPr>
            <p:spPr bwMode="auto">
              <a:xfrm>
                <a:off x="3512" y="1806"/>
                <a:ext cx="508" cy="447"/>
              </a:xfrm>
              <a:custGeom>
                <a:avLst/>
                <a:gdLst>
                  <a:gd name="T0" fmla="*/ 328 w 508"/>
                  <a:gd name="T1" fmla="*/ 66 h 447"/>
                  <a:gd name="T2" fmla="*/ 280 w 508"/>
                  <a:gd name="T3" fmla="*/ 66 h 447"/>
                  <a:gd name="T4" fmla="*/ 234 w 508"/>
                  <a:gd name="T5" fmla="*/ 2 h 447"/>
                  <a:gd name="T6" fmla="*/ 198 w 508"/>
                  <a:gd name="T7" fmla="*/ 78 h 447"/>
                  <a:gd name="T8" fmla="*/ 138 w 508"/>
                  <a:gd name="T9" fmla="*/ 82 h 447"/>
                  <a:gd name="T10" fmla="*/ 94 w 508"/>
                  <a:gd name="T11" fmla="*/ 46 h 447"/>
                  <a:gd name="T12" fmla="*/ 82 w 508"/>
                  <a:gd name="T13" fmla="*/ 30 h 447"/>
                  <a:gd name="T14" fmla="*/ 62 w 508"/>
                  <a:gd name="T15" fmla="*/ 78 h 447"/>
                  <a:gd name="T16" fmla="*/ 14 w 508"/>
                  <a:gd name="T17" fmla="*/ 126 h 447"/>
                  <a:gd name="T18" fmla="*/ 6 w 508"/>
                  <a:gd name="T19" fmla="*/ 130 h 447"/>
                  <a:gd name="T20" fmla="*/ 50 w 508"/>
                  <a:gd name="T21" fmla="*/ 182 h 447"/>
                  <a:gd name="T22" fmla="*/ 82 w 508"/>
                  <a:gd name="T23" fmla="*/ 238 h 447"/>
                  <a:gd name="T24" fmla="*/ 136 w 508"/>
                  <a:gd name="T25" fmla="*/ 210 h 447"/>
                  <a:gd name="T26" fmla="*/ 158 w 508"/>
                  <a:gd name="T27" fmla="*/ 282 h 447"/>
                  <a:gd name="T28" fmla="*/ 118 w 508"/>
                  <a:gd name="T29" fmla="*/ 366 h 447"/>
                  <a:gd name="T30" fmla="*/ 158 w 508"/>
                  <a:gd name="T31" fmla="*/ 390 h 447"/>
                  <a:gd name="T32" fmla="*/ 178 w 508"/>
                  <a:gd name="T33" fmla="*/ 442 h 447"/>
                  <a:gd name="T34" fmla="*/ 210 w 508"/>
                  <a:gd name="T35" fmla="*/ 422 h 447"/>
                  <a:gd name="T36" fmla="*/ 254 w 508"/>
                  <a:gd name="T37" fmla="*/ 426 h 447"/>
                  <a:gd name="T38" fmla="*/ 270 w 508"/>
                  <a:gd name="T39" fmla="*/ 378 h 447"/>
                  <a:gd name="T40" fmla="*/ 328 w 508"/>
                  <a:gd name="T41" fmla="*/ 306 h 447"/>
                  <a:gd name="T42" fmla="*/ 378 w 508"/>
                  <a:gd name="T43" fmla="*/ 374 h 447"/>
                  <a:gd name="T44" fmla="*/ 426 w 508"/>
                  <a:gd name="T45" fmla="*/ 354 h 447"/>
                  <a:gd name="T46" fmla="*/ 486 w 508"/>
                  <a:gd name="T47" fmla="*/ 362 h 447"/>
                  <a:gd name="T48" fmla="*/ 486 w 508"/>
                  <a:gd name="T49" fmla="*/ 314 h 447"/>
                  <a:gd name="T50" fmla="*/ 498 w 508"/>
                  <a:gd name="T51" fmla="*/ 254 h 447"/>
                  <a:gd name="T52" fmla="*/ 426 w 508"/>
                  <a:gd name="T53" fmla="*/ 218 h 447"/>
                  <a:gd name="T54" fmla="*/ 414 w 508"/>
                  <a:gd name="T55" fmla="*/ 154 h 447"/>
                  <a:gd name="T56" fmla="*/ 438 w 508"/>
                  <a:gd name="T57" fmla="*/ 106 h 447"/>
                  <a:gd name="T58" fmla="*/ 370 w 508"/>
                  <a:gd name="T59" fmla="*/ 98 h 447"/>
                  <a:gd name="T60" fmla="*/ 328 w 508"/>
                  <a:gd name="T61" fmla="*/ 66 h 44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08"/>
                  <a:gd name="T94" fmla="*/ 0 h 447"/>
                  <a:gd name="T95" fmla="*/ 508 w 508"/>
                  <a:gd name="T96" fmla="*/ 447 h 44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08" h="447">
                    <a:moveTo>
                      <a:pt x="328" y="66"/>
                    </a:moveTo>
                    <a:cubicBezTo>
                      <a:pt x="312" y="64"/>
                      <a:pt x="296" y="77"/>
                      <a:pt x="280" y="66"/>
                    </a:cubicBezTo>
                    <a:cubicBezTo>
                      <a:pt x="264" y="55"/>
                      <a:pt x="248" y="0"/>
                      <a:pt x="234" y="2"/>
                    </a:cubicBezTo>
                    <a:cubicBezTo>
                      <a:pt x="220" y="4"/>
                      <a:pt x="214" y="65"/>
                      <a:pt x="198" y="78"/>
                    </a:cubicBezTo>
                    <a:cubicBezTo>
                      <a:pt x="182" y="91"/>
                      <a:pt x="155" y="87"/>
                      <a:pt x="138" y="82"/>
                    </a:cubicBezTo>
                    <a:cubicBezTo>
                      <a:pt x="121" y="77"/>
                      <a:pt x="103" y="55"/>
                      <a:pt x="94" y="46"/>
                    </a:cubicBezTo>
                    <a:cubicBezTo>
                      <a:pt x="85" y="37"/>
                      <a:pt x="87" y="25"/>
                      <a:pt x="82" y="30"/>
                    </a:cubicBezTo>
                    <a:cubicBezTo>
                      <a:pt x="77" y="35"/>
                      <a:pt x="73" y="62"/>
                      <a:pt x="62" y="78"/>
                    </a:cubicBezTo>
                    <a:cubicBezTo>
                      <a:pt x="51" y="94"/>
                      <a:pt x="23" y="117"/>
                      <a:pt x="14" y="126"/>
                    </a:cubicBezTo>
                    <a:cubicBezTo>
                      <a:pt x="5" y="135"/>
                      <a:pt x="0" y="121"/>
                      <a:pt x="6" y="130"/>
                    </a:cubicBezTo>
                    <a:cubicBezTo>
                      <a:pt x="12" y="139"/>
                      <a:pt x="37" y="164"/>
                      <a:pt x="50" y="182"/>
                    </a:cubicBezTo>
                    <a:cubicBezTo>
                      <a:pt x="63" y="200"/>
                      <a:pt x="68" y="233"/>
                      <a:pt x="82" y="238"/>
                    </a:cubicBezTo>
                    <a:cubicBezTo>
                      <a:pt x="96" y="243"/>
                      <a:pt x="123" y="203"/>
                      <a:pt x="136" y="210"/>
                    </a:cubicBezTo>
                    <a:cubicBezTo>
                      <a:pt x="149" y="217"/>
                      <a:pt x="161" y="256"/>
                      <a:pt x="158" y="282"/>
                    </a:cubicBezTo>
                    <a:cubicBezTo>
                      <a:pt x="155" y="308"/>
                      <a:pt x="118" y="348"/>
                      <a:pt x="118" y="366"/>
                    </a:cubicBezTo>
                    <a:cubicBezTo>
                      <a:pt x="118" y="384"/>
                      <a:pt x="148" y="377"/>
                      <a:pt x="158" y="390"/>
                    </a:cubicBezTo>
                    <a:cubicBezTo>
                      <a:pt x="168" y="403"/>
                      <a:pt x="169" y="437"/>
                      <a:pt x="178" y="442"/>
                    </a:cubicBezTo>
                    <a:cubicBezTo>
                      <a:pt x="187" y="447"/>
                      <a:pt x="197" y="425"/>
                      <a:pt x="210" y="422"/>
                    </a:cubicBezTo>
                    <a:cubicBezTo>
                      <a:pt x="223" y="419"/>
                      <a:pt x="244" y="433"/>
                      <a:pt x="254" y="426"/>
                    </a:cubicBezTo>
                    <a:cubicBezTo>
                      <a:pt x="264" y="419"/>
                      <a:pt x="258" y="398"/>
                      <a:pt x="270" y="378"/>
                    </a:cubicBezTo>
                    <a:cubicBezTo>
                      <a:pt x="282" y="358"/>
                      <a:pt x="310" y="307"/>
                      <a:pt x="328" y="306"/>
                    </a:cubicBezTo>
                    <a:cubicBezTo>
                      <a:pt x="346" y="305"/>
                      <a:pt x="362" y="366"/>
                      <a:pt x="378" y="374"/>
                    </a:cubicBezTo>
                    <a:cubicBezTo>
                      <a:pt x="394" y="382"/>
                      <a:pt x="408" y="356"/>
                      <a:pt x="426" y="354"/>
                    </a:cubicBezTo>
                    <a:cubicBezTo>
                      <a:pt x="444" y="352"/>
                      <a:pt x="476" y="369"/>
                      <a:pt x="486" y="362"/>
                    </a:cubicBezTo>
                    <a:cubicBezTo>
                      <a:pt x="496" y="355"/>
                      <a:pt x="484" y="332"/>
                      <a:pt x="486" y="314"/>
                    </a:cubicBezTo>
                    <a:cubicBezTo>
                      <a:pt x="488" y="296"/>
                      <a:pt x="508" y="270"/>
                      <a:pt x="498" y="254"/>
                    </a:cubicBezTo>
                    <a:cubicBezTo>
                      <a:pt x="488" y="238"/>
                      <a:pt x="440" y="235"/>
                      <a:pt x="426" y="218"/>
                    </a:cubicBezTo>
                    <a:cubicBezTo>
                      <a:pt x="412" y="201"/>
                      <a:pt x="412" y="173"/>
                      <a:pt x="414" y="154"/>
                    </a:cubicBezTo>
                    <a:cubicBezTo>
                      <a:pt x="416" y="135"/>
                      <a:pt x="445" y="115"/>
                      <a:pt x="438" y="106"/>
                    </a:cubicBezTo>
                    <a:cubicBezTo>
                      <a:pt x="431" y="97"/>
                      <a:pt x="388" y="105"/>
                      <a:pt x="370" y="98"/>
                    </a:cubicBezTo>
                    <a:cubicBezTo>
                      <a:pt x="352" y="91"/>
                      <a:pt x="337" y="73"/>
                      <a:pt x="328" y="66"/>
                    </a:cubicBezTo>
                    <a:close/>
                  </a:path>
                </a:pathLst>
              </a:cu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1811" name="Group 1236"/>
              <p:cNvGrpSpPr>
                <a:grpSpLocks/>
              </p:cNvGrpSpPr>
              <p:nvPr/>
            </p:nvGrpSpPr>
            <p:grpSpPr bwMode="auto">
              <a:xfrm>
                <a:off x="3491" y="1693"/>
                <a:ext cx="541" cy="608"/>
                <a:chOff x="2773" y="1693"/>
                <a:chExt cx="541" cy="608"/>
              </a:xfrm>
            </p:grpSpPr>
            <p:sp>
              <p:nvSpPr>
                <p:cNvPr id="31812" name="Freeform 1237"/>
                <p:cNvSpPr>
                  <a:spLocks/>
                </p:cNvSpPr>
                <p:nvPr/>
              </p:nvSpPr>
              <p:spPr bwMode="auto">
                <a:xfrm>
                  <a:off x="2773" y="1755"/>
                  <a:ext cx="541" cy="546"/>
                </a:xfrm>
                <a:custGeom>
                  <a:avLst/>
                  <a:gdLst>
                    <a:gd name="T0" fmla="*/ 12 w 1080"/>
                    <a:gd name="T1" fmla="*/ 1 h 1092"/>
                    <a:gd name="T2" fmla="*/ 11 w 1080"/>
                    <a:gd name="T3" fmla="*/ 3 h 1092"/>
                    <a:gd name="T4" fmla="*/ 9 w 1080"/>
                    <a:gd name="T5" fmla="*/ 3 h 1092"/>
                    <a:gd name="T6" fmla="*/ 8 w 1080"/>
                    <a:gd name="T7" fmla="*/ 2 h 1092"/>
                    <a:gd name="T8" fmla="*/ 7 w 1080"/>
                    <a:gd name="T9" fmla="*/ 4 h 1092"/>
                    <a:gd name="T10" fmla="*/ 5 w 1080"/>
                    <a:gd name="T11" fmla="*/ 4 h 1092"/>
                    <a:gd name="T12" fmla="*/ 4 w 1080"/>
                    <a:gd name="T13" fmla="*/ 3 h 1092"/>
                    <a:gd name="T14" fmla="*/ 2 w 1080"/>
                    <a:gd name="T15" fmla="*/ 5 h 1092"/>
                    <a:gd name="T16" fmla="*/ 2 w 1080"/>
                    <a:gd name="T17" fmla="*/ 6 h 1092"/>
                    <a:gd name="T18" fmla="*/ 4 w 1080"/>
                    <a:gd name="T19" fmla="*/ 9 h 1092"/>
                    <a:gd name="T20" fmla="*/ 6 w 1080"/>
                    <a:gd name="T21" fmla="*/ 9 h 1092"/>
                    <a:gd name="T22" fmla="*/ 6 w 1080"/>
                    <a:gd name="T23" fmla="*/ 10 h 1092"/>
                    <a:gd name="T24" fmla="*/ 5 w 1080"/>
                    <a:gd name="T25" fmla="*/ 12 h 1092"/>
                    <a:gd name="T26" fmla="*/ 6 w 1080"/>
                    <a:gd name="T27" fmla="*/ 14 h 1092"/>
                    <a:gd name="T28" fmla="*/ 7 w 1080"/>
                    <a:gd name="T29" fmla="*/ 15 h 1092"/>
                    <a:gd name="T30" fmla="*/ 9 w 1080"/>
                    <a:gd name="T31" fmla="*/ 14 h 1092"/>
                    <a:gd name="T32" fmla="*/ 10 w 1080"/>
                    <a:gd name="T33" fmla="*/ 12 h 1092"/>
                    <a:gd name="T34" fmla="*/ 11 w 1080"/>
                    <a:gd name="T35" fmla="*/ 11 h 1092"/>
                    <a:gd name="T36" fmla="*/ 13 w 1080"/>
                    <a:gd name="T37" fmla="*/ 12 h 1092"/>
                    <a:gd name="T38" fmla="*/ 13 w 1080"/>
                    <a:gd name="T39" fmla="*/ 13 h 1092"/>
                    <a:gd name="T40" fmla="*/ 15 w 1080"/>
                    <a:gd name="T41" fmla="*/ 12 h 1092"/>
                    <a:gd name="T42" fmla="*/ 16 w 1080"/>
                    <a:gd name="T43" fmla="*/ 12 h 1092"/>
                    <a:gd name="T44" fmla="*/ 16 w 1080"/>
                    <a:gd name="T45" fmla="*/ 11 h 1092"/>
                    <a:gd name="T46" fmla="*/ 16 w 1080"/>
                    <a:gd name="T47" fmla="*/ 9 h 1092"/>
                    <a:gd name="T48" fmla="*/ 15 w 1080"/>
                    <a:gd name="T49" fmla="*/ 9 h 1092"/>
                    <a:gd name="T50" fmla="*/ 14 w 1080"/>
                    <a:gd name="T51" fmla="*/ 7 h 1092"/>
                    <a:gd name="T52" fmla="*/ 15 w 1080"/>
                    <a:gd name="T53" fmla="*/ 4 h 1092"/>
                    <a:gd name="T54" fmla="*/ 13 w 1080"/>
                    <a:gd name="T55" fmla="*/ 4 h 1092"/>
                    <a:gd name="T56" fmla="*/ 12 w 1080"/>
                    <a:gd name="T57" fmla="*/ 4 h 1092"/>
                    <a:gd name="T58" fmla="*/ 13 w 1080"/>
                    <a:gd name="T59" fmla="*/ 4 h 1092"/>
                    <a:gd name="T60" fmla="*/ 15 w 1080"/>
                    <a:gd name="T61" fmla="*/ 4 h 1092"/>
                    <a:gd name="T62" fmla="*/ 16 w 1080"/>
                    <a:gd name="T63" fmla="*/ 4 h 1092"/>
                    <a:gd name="T64" fmla="*/ 14 w 1080"/>
                    <a:gd name="T65" fmla="*/ 7 h 1092"/>
                    <a:gd name="T66" fmla="*/ 16 w 1080"/>
                    <a:gd name="T67" fmla="*/ 9 h 1092"/>
                    <a:gd name="T68" fmla="*/ 17 w 1080"/>
                    <a:gd name="T69" fmla="*/ 11 h 1092"/>
                    <a:gd name="T70" fmla="*/ 16 w 1080"/>
                    <a:gd name="T71" fmla="*/ 13 h 1092"/>
                    <a:gd name="T72" fmla="*/ 14 w 1080"/>
                    <a:gd name="T73" fmla="*/ 13 h 1092"/>
                    <a:gd name="T74" fmla="*/ 13 w 1080"/>
                    <a:gd name="T75" fmla="*/ 14 h 1092"/>
                    <a:gd name="T76" fmla="*/ 12 w 1080"/>
                    <a:gd name="T77" fmla="*/ 12 h 1092"/>
                    <a:gd name="T78" fmla="*/ 10 w 1080"/>
                    <a:gd name="T79" fmla="*/ 15 h 1092"/>
                    <a:gd name="T80" fmla="*/ 8 w 1080"/>
                    <a:gd name="T81" fmla="*/ 15 h 1092"/>
                    <a:gd name="T82" fmla="*/ 6 w 1080"/>
                    <a:gd name="T83" fmla="*/ 17 h 1092"/>
                    <a:gd name="T84" fmla="*/ 5 w 1080"/>
                    <a:gd name="T85" fmla="*/ 14 h 1092"/>
                    <a:gd name="T86" fmla="*/ 5 w 1080"/>
                    <a:gd name="T87" fmla="*/ 12 h 1092"/>
                    <a:gd name="T88" fmla="*/ 5 w 1080"/>
                    <a:gd name="T89" fmla="*/ 9 h 1092"/>
                    <a:gd name="T90" fmla="*/ 3 w 1080"/>
                    <a:gd name="T91" fmla="*/ 9 h 1092"/>
                    <a:gd name="T92" fmla="*/ 1 w 1080"/>
                    <a:gd name="T93" fmla="*/ 6 h 1092"/>
                    <a:gd name="T94" fmla="*/ 2 w 1080"/>
                    <a:gd name="T95" fmla="*/ 5 h 1092"/>
                    <a:gd name="T96" fmla="*/ 3 w 1080"/>
                    <a:gd name="T97" fmla="*/ 3 h 1092"/>
                    <a:gd name="T98" fmla="*/ 5 w 1080"/>
                    <a:gd name="T99" fmla="*/ 3 h 1092"/>
                    <a:gd name="T100" fmla="*/ 7 w 1080"/>
                    <a:gd name="T101" fmla="*/ 3 h 1092"/>
                    <a:gd name="T102" fmla="*/ 8 w 1080"/>
                    <a:gd name="T103" fmla="*/ 1 h 1092"/>
                    <a:gd name="T104" fmla="*/ 9 w 1080"/>
                    <a:gd name="T105" fmla="*/ 1 h 1092"/>
                    <a:gd name="T106" fmla="*/ 10 w 1080"/>
                    <a:gd name="T107" fmla="*/ 3 h 1092"/>
                    <a:gd name="T108" fmla="*/ 11 w 1080"/>
                    <a:gd name="T109" fmla="*/ 2 h 1092"/>
                    <a:gd name="T110" fmla="*/ 12 w 1080"/>
                    <a:gd name="T111" fmla="*/ 1 h 109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080"/>
                    <a:gd name="T169" fmla="*/ 0 h 1092"/>
                    <a:gd name="T170" fmla="*/ 1080 w 1080"/>
                    <a:gd name="T171" fmla="*/ 1092 h 1092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080" h="1092">
                      <a:moveTo>
                        <a:pt x="741" y="6"/>
                      </a:moveTo>
                      <a:lnTo>
                        <a:pt x="738" y="24"/>
                      </a:lnTo>
                      <a:lnTo>
                        <a:pt x="735" y="45"/>
                      </a:lnTo>
                      <a:lnTo>
                        <a:pt x="731" y="66"/>
                      </a:lnTo>
                      <a:lnTo>
                        <a:pt x="727" y="87"/>
                      </a:lnTo>
                      <a:lnTo>
                        <a:pt x="722" y="107"/>
                      </a:lnTo>
                      <a:lnTo>
                        <a:pt x="717" y="126"/>
                      </a:lnTo>
                      <a:lnTo>
                        <a:pt x="712" y="142"/>
                      </a:lnTo>
                      <a:lnTo>
                        <a:pt x="706" y="154"/>
                      </a:lnTo>
                      <a:lnTo>
                        <a:pt x="698" y="171"/>
                      </a:lnTo>
                      <a:lnTo>
                        <a:pt x="690" y="189"/>
                      </a:lnTo>
                      <a:lnTo>
                        <a:pt x="679" y="207"/>
                      </a:lnTo>
                      <a:lnTo>
                        <a:pt x="669" y="225"/>
                      </a:lnTo>
                      <a:lnTo>
                        <a:pt x="656" y="239"/>
                      </a:lnTo>
                      <a:lnTo>
                        <a:pt x="644" y="249"/>
                      </a:lnTo>
                      <a:lnTo>
                        <a:pt x="630" y="254"/>
                      </a:lnTo>
                      <a:lnTo>
                        <a:pt x="615" y="251"/>
                      </a:lnTo>
                      <a:lnTo>
                        <a:pt x="597" y="241"/>
                      </a:lnTo>
                      <a:lnTo>
                        <a:pt x="582" y="227"/>
                      </a:lnTo>
                      <a:lnTo>
                        <a:pt x="568" y="211"/>
                      </a:lnTo>
                      <a:lnTo>
                        <a:pt x="556" y="194"/>
                      </a:lnTo>
                      <a:lnTo>
                        <a:pt x="546" y="174"/>
                      </a:lnTo>
                      <a:lnTo>
                        <a:pt x="534" y="156"/>
                      </a:lnTo>
                      <a:lnTo>
                        <a:pt x="524" y="136"/>
                      </a:lnTo>
                      <a:lnTo>
                        <a:pt x="512" y="118"/>
                      </a:lnTo>
                      <a:lnTo>
                        <a:pt x="509" y="130"/>
                      </a:lnTo>
                      <a:lnTo>
                        <a:pt x="502" y="148"/>
                      </a:lnTo>
                      <a:lnTo>
                        <a:pt x="493" y="169"/>
                      </a:lnTo>
                      <a:lnTo>
                        <a:pt x="483" y="194"/>
                      </a:lnTo>
                      <a:lnTo>
                        <a:pt x="471" y="217"/>
                      </a:lnTo>
                      <a:lnTo>
                        <a:pt x="459" y="237"/>
                      </a:lnTo>
                      <a:lnTo>
                        <a:pt x="448" y="254"/>
                      </a:lnTo>
                      <a:lnTo>
                        <a:pt x="438" y="264"/>
                      </a:lnTo>
                      <a:lnTo>
                        <a:pt x="423" y="272"/>
                      </a:lnTo>
                      <a:lnTo>
                        <a:pt x="408" y="279"/>
                      </a:lnTo>
                      <a:lnTo>
                        <a:pt x="393" y="283"/>
                      </a:lnTo>
                      <a:lnTo>
                        <a:pt x="378" y="287"/>
                      </a:lnTo>
                      <a:lnTo>
                        <a:pt x="363" y="288"/>
                      </a:lnTo>
                      <a:lnTo>
                        <a:pt x="348" y="288"/>
                      </a:lnTo>
                      <a:lnTo>
                        <a:pt x="334" y="287"/>
                      </a:lnTo>
                      <a:lnTo>
                        <a:pt x="320" y="283"/>
                      </a:lnTo>
                      <a:lnTo>
                        <a:pt x="305" y="278"/>
                      </a:lnTo>
                      <a:lnTo>
                        <a:pt x="291" y="272"/>
                      </a:lnTo>
                      <a:lnTo>
                        <a:pt x="278" y="264"/>
                      </a:lnTo>
                      <a:lnTo>
                        <a:pt x="264" y="255"/>
                      </a:lnTo>
                      <a:lnTo>
                        <a:pt x="250" y="243"/>
                      </a:lnTo>
                      <a:lnTo>
                        <a:pt x="236" y="232"/>
                      </a:lnTo>
                      <a:lnTo>
                        <a:pt x="223" y="218"/>
                      </a:lnTo>
                      <a:lnTo>
                        <a:pt x="210" y="203"/>
                      </a:lnTo>
                      <a:lnTo>
                        <a:pt x="200" y="221"/>
                      </a:lnTo>
                      <a:lnTo>
                        <a:pt x="187" y="243"/>
                      </a:lnTo>
                      <a:lnTo>
                        <a:pt x="170" y="265"/>
                      </a:lnTo>
                      <a:lnTo>
                        <a:pt x="153" y="288"/>
                      </a:lnTo>
                      <a:lnTo>
                        <a:pt x="136" y="308"/>
                      </a:lnTo>
                      <a:lnTo>
                        <a:pt x="122" y="325"/>
                      </a:lnTo>
                      <a:lnTo>
                        <a:pt x="112" y="335"/>
                      </a:lnTo>
                      <a:lnTo>
                        <a:pt x="108" y="340"/>
                      </a:lnTo>
                      <a:lnTo>
                        <a:pt x="100" y="348"/>
                      </a:lnTo>
                      <a:lnTo>
                        <a:pt x="91" y="357"/>
                      </a:lnTo>
                      <a:lnTo>
                        <a:pt x="83" y="365"/>
                      </a:lnTo>
                      <a:lnTo>
                        <a:pt x="78" y="370"/>
                      </a:lnTo>
                      <a:lnTo>
                        <a:pt x="101" y="388"/>
                      </a:lnTo>
                      <a:lnTo>
                        <a:pt x="123" y="408"/>
                      </a:lnTo>
                      <a:lnTo>
                        <a:pt x="144" y="431"/>
                      </a:lnTo>
                      <a:lnTo>
                        <a:pt x="162" y="456"/>
                      </a:lnTo>
                      <a:lnTo>
                        <a:pt x="178" y="484"/>
                      </a:lnTo>
                      <a:lnTo>
                        <a:pt x="191" y="513"/>
                      </a:lnTo>
                      <a:lnTo>
                        <a:pt x="200" y="544"/>
                      </a:lnTo>
                      <a:lnTo>
                        <a:pt x="206" y="577"/>
                      </a:lnTo>
                      <a:lnTo>
                        <a:pt x="220" y="559"/>
                      </a:lnTo>
                      <a:lnTo>
                        <a:pt x="235" y="543"/>
                      </a:lnTo>
                      <a:lnTo>
                        <a:pt x="251" y="528"/>
                      </a:lnTo>
                      <a:lnTo>
                        <a:pt x="268" y="517"/>
                      </a:lnTo>
                      <a:lnTo>
                        <a:pt x="286" y="512"/>
                      </a:lnTo>
                      <a:lnTo>
                        <a:pt x="303" y="509"/>
                      </a:lnTo>
                      <a:lnTo>
                        <a:pt x="320" y="514"/>
                      </a:lnTo>
                      <a:lnTo>
                        <a:pt x="337" y="525"/>
                      </a:lnTo>
                      <a:lnTo>
                        <a:pt x="349" y="538"/>
                      </a:lnTo>
                      <a:lnTo>
                        <a:pt x="359" y="552"/>
                      </a:lnTo>
                      <a:lnTo>
                        <a:pt x="367" y="568"/>
                      </a:lnTo>
                      <a:lnTo>
                        <a:pt x="374" y="585"/>
                      </a:lnTo>
                      <a:lnTo>
                        <a:pt x="379" y="604"/>
                      </a:lnTo>
                      <a:lnTo>
                        <a:pt x="380" y="622"/>
                      </a:lnTo>
                      <a:lnTo>
                        <a:pt x="380" y="642"/>
                      </a:lnTo>
                      <a:lnTo>
                        <a:pt x="378" y="662"/>
                      </a:lnTo>
                      <a:lnTo>
                        <a:pt x="372" y="684"/>
                      </a:lnTo>
                      <a:lnTo>
                        <a:pt x="363" y="710"/>
                      </a:lnTo>
                      <a:lnTo>
                        <a:pt x="350" y="736"/>
                      </a:lnTo>
                      <a:lnTo>
                        <a:pt x="337" y="763"/>
                      </a:lnTo>
                      <a:lnTo>
                        <a:pt x="324" y="786"/>
                      </a:lnTo>
                      <a:lnTo>
                        <a:pt x="313" y="806"/>
                      </a:lnTo>
                      <a:lnTo>
                        <a:pt x="304" y="820"/>
                      </a:lnTo>
                      <a:lnTo>
                        <a:pt x="301" y="826"/>
                      </a:lnTo>
                      <a:lnTo>
                        <a:pt x="318" y="837"/>
                      </a:lnTo>
                      <a:lnTo>
                        <a:pt x="333" y="852"/>
                      </a:lnTo>
                      <a:lnTo>
                        <a:pt x="347" y="871"/>
                      </a:lnTo>
                      <a:lnTo>
                        <a:pt x="359" y="890"/>
                      </a:lnTo>
                      <a:lnTo>
                        <a:pt x="368" y="911"/>
                      </a:lnTo>
                      <a:lnTo>
                        <a:pt x="377" y="934"/>
                      </a:lnTo>
                      <a:lnTo>
                        <a:pt x="382" y="957"/>
                      </a:lnTo>
                      <a:lnTo>
                        <a:pt x="385" y="981"/>
                      </a:lnTo>
                      <a:lnTo>
                        <a:pt x="385" y="980"/>
                      </a:lnTo>
                      <a:lnTo>
                        <a:pt x="386" y="980"/>
                      </a:lnTo>
                      <a:lnTo>
                        <a:pt x="404" y="966"/>
                      </a:lnTo>
                      <a:lnTo>
                        <a:pt x="424" y="954"/>
                      </a:lnTo>
                      <a:lnTo>
                        <a:pt x="445" y="946"/>
                      </a:lnTo>
                      <a:lnTo>
                        <a:pt x="466" y="939"/>
                      </a:lnTo>
                      <a:lnTo>
                        <a:pt x="488" y="937"/>
                      </a:lnTo>
                      <a:lnTo>
                        <a:pt x="510" y="937"/>
                      </a:lnTo>
                      <a:lnTo>
                        <a:pt x="531" y="940"/>
                      </a:lnTo>
                      <a:lnTo>
                        <a:pt x="550" y="947"/>
                      </a:lnTo>
                      <a:lnTo>
                        <a:pt x="553" y="939"/>
                      </a:lnTo>
                      <a:lnTo>
                        <a:pt x="556" y="923"/>
                      </a:lnTo>
                      <a:lnTo>
                        <a:pt x="563" y="901"/>
                      </a:lnTo>
                      <a:lnTo>
                        <a:pt x="571" y="874"/>
                      </a:lnTo>
                      <a:lnTo>
                        <a:pt x="580" y="846"/>
                      </a:lnTo>
                      <a:lnTo>
                        <a:pt x="592" y="819"/>
                      </a:lnTo>
                      <a:lnTo>
                        <a:pt x="602" y="794"/>
                      </a:lnTo>
                      <a:lnTo>
                        <a:pt x="614" y="775"/>
                      </a:lnTo>
                      <a:lnTo>
                        <a:pt x="625" y="760"/>
                      </a:lnTo>
                      <a:lnTo>
                        <a:pt x="639" y="748"/>
                      </a:lnTo>
                      <a:lnTo>
                        <a:pt x="654" y="737"/>
                      </a:lnTo>
                      <a:lnTo>
                        <a:pt x="669" y="729"/>
                      </a:lnTo>
                      <a:lnTo>
                        <a:pt x="685" y="723"/>
                      </a:lnTo>
                      <a:lnTo>
                        <a:pt x="703" y="720"/>
                      </a:lnTo>
                      <a:lnTo>
                        <a:pt x="719" y="719"/>
                      </a:lnTo>
                      <a:lnTo>
                        <a:pt x="735" y="721"/>
                      </a:lnTo>
                      <a:lnTo>
                        <a:pt x="753" y="728"/>
                      </a:lnTo>
                      <a:lnTo>
                        <a:pt x="767" y="740"/>
                      </a:lnTo>
                      <a:lnTo>
                        <a:pt x="777" y="755"/>
                      </a:lnTo>
                      <a:lnTo>
                        <a:pt x="784" y="773"/>
                      </a:lnTo>
                      <a:lnTo>
                        <a:pt x="788" y="794"/>
                      </a:lnTo>
                      <a:lnTo>
                        <a:pt x="789" y="817"/>
                      </a:lnTo>
                      <a:lnTo>
                        <a:pt x="788" y="840"/>
                      </a:lnTo>
                      <a:lnTo>
                        <a:pt x="784" y="863"/>
                      </a:lnTo>
                      <a:lnTo>
                        <a:pt x="797" y="854"/>
                      </a:lnTo>
                      <a:lnTo>
                        <a:pt x="808" y="844"/>
                      </a:lnTo>
                      <a:lnTo>
                        <a:pt x="821" y="837"/>
                      </a:lnTo>
                      <a:lnTo>
                        <a:pt x="833" y="831"/>
                      </a:lnTo>
                      <a:lnTo>
                        <a:pt x="844" y="825"/>
                      </a:lnTo>
                      <a:lnTo>
                        <a:pt x="856" y="819"/>
                      </a:lnTo>
                      <a:lnTo>
                        <a:pt x="867" y="816"/>
                      </a:lnTo>
                      <a:lnTo>
                        <a:pt x="880" y="813"/>
                      </a:lnTo>
                      <a:lnTo>
                        <a:pt x="893" y="812"/>
                      </a:lnTo>
                      <a:lnTo>
                        <a:pt x="906" y="811"/>
                      </a:lnTo>
                      <a:lnTo>
                        <a:pt x="921" y="812"/>
                      </a:lnTo>
                      <a:lnTo>
                        <a:pt x="936" y="814"/>
                      </a:lnTo>
                      <a:lnTo>
                        <a:pt x="952" y="818"/>
                      </a:lnTo>
                      <a:lnTo>
                        <a:pt x="971" y="823"/>
                      </a:lnTo>
                      <a:lnTo>
                        <a:pt x="989" y="828"/>
                      </a:lnTo>
                      <a:lnTo>
                        <a:pt x="1010" y="835"/>
                      </a:lnTo>
                      <a:lnTo>
                        <a:pt x="1008" y="828"/>
                      </a:lnTo>
                      <a:lnTo>
                        <a:pt x="1004" y="814"/>
                      </a:lnTo>
                      <a:lnTo>
                        <a:pt x="1001" y="799"/>
                      </a:lnTo>
                      <a:lnTo>
                        <a:pt x="999" y="788"/>
                      </a:lnTo>
                      <a:lnTo>
                        <a:pt x="1000" y="783"/>
                      </a:lnTo>
                      <a:lnTo>
                        <a:pt x="1002" y="772"/>
                      </a:lnTo>
                      <a:lnTo>
                        <a:pt x="1007" y="756"/>
                      </a:lnTo>
                      <a:lnTo>
                        <a:pt x="1011" y="734"/>
                      </a:lnTo>
                      <a:lnTo>
                        <a:pt x="1017" y="712"/>
                      </a:lnTo>
                      <a:lnTo>
                        <a:pt x="1024" y="689"/>
                      </a:lnTo>
                      <a:lnTo>
                        <a:pt x="1032" y="667"/>
                      </a:lnTo>
                      <a:lnTo>
                        <a:pt x="1039" y="650"/>
                      </a:lnTo>
                      <a:lnTo>
                        <a:pt x="1025" y="643"/>
                      </a:lnTo>
                      <a:lnTo>
                        <a:pt x="1011" y="636"/>
                      </a:lnTo>
                      <a:lnTo>
                        <a:pt x="996" y="628"/>
                      </a:lnTo>
                      <a:lnTo>
                        <a:pt x="981" y="620"/>
                      </a:lnTo>
                      <a:lnTo>
                        <a:pt x="966" y="611"/>
                      </a:lnTo>
                      <a:lnTo>
                        <a:pt x="952" y="603"/>
                      </a:lnTo>
                      <a:lnTo>
                        <a:pt x="937" y="592"/>
                      </a:lnTo>
                      <a:lnTo>
                        <a:pt x="924" y="582"/>
                      </a:lnTo>
                      <a:lnTo>
                        <a:pt x="911" y="570"/>
                      </a:lnTo>
                      <a:lnTo>
                        <a:pt x="898" y="559"/>
                      </a:lnTo>
                      <a:lnTo>
                        <a:pt x="887" y="546"/>
                      </a:lnTo>
                      <a:lnTo>
                        <a:pt x="876" y="532"/>
                      </a:lnTo>
                      <a:lnTo>
                        <a:pt x="867" y="517"/>
                      </a:lnTo>
                      <a:lnTo>
                        <a:pt x="859" y="501"/>
                      </a:lnTo>
                      <a:lnTo>
                        <a:pt x="853" y="485"/>
                      </a:lnTo>
                      <a:lnTo>
                        <a:pt x="849" y="467"/>
                      </a:lnTo>
                      <a:lnTo>
                        <a:pt x="849" y="452"/>
                      </a:lnTo>
                      <a:lnTo>
                        <a:pt x="852" y="431"/>
                      </a:lnTo>
                      <a:lnTo>
                        <a:pt x="859" y="408"/>
                      </a:lnTo>
                      <a:lnTo>
                        <a:pt x="868" y="383"/>
                      </a:lnTo>
                      <a:lnTo>
                        <a:pt x="878" y="358"/>
                      </a:lnTo>
                      <a:lnTo>
                        <a:pt x="887" y="336"/>
                      </a:lnTo>
                      <a:lnTo>
                        <a:pt x="895" y="319"/>
                      </a:lnTo>
                      <a:lnTo>
                        <a:pt x="902" y="309"/>
                      </a:lnTo>
                      <a:lnTo>
                        <a:pt x="891" y="310"/>
                      </a:lnTo>
                      <a:lnTo>
                        <a:pt x="881" y="311"/>
                      </a:lnTo>
                      <a:lnTo>
                        <a:pt x="870" y="312"/>
                      </a:lnTo>
                      <a:lnTo>
                        <a:pt x="858" y="315"/>
                      </a:lnTo>
                      <a:lnTo>
                        <a:pt x="847" y="316"/>
                      </a:lnTo>
                      <a:lnTo>
                        <a:pt x="835" y="318"/>
                      </a:lnTo>
                      <a:lnTo>
                        <a:pt x="822" y="318"/>
                      </a:lnTo>
                      <a:lnTo>
                        <a:pt x="810" y="319"/>
                      </a:lnTo>
                      <a:lnTo>
                        <a:pt x="797" y="318"/>
                      </a:lnTo>
                      <a:lnTo>
                        <a:pt x="783" y="317"/>
                      </a:lnTo>
                      <a:lnTo>
                        <a:pt x="770" y="313"/>
                      </a:lnTo>
                      <a:lnTo>
                        <a:pt x="757" y="309"/>
                      </a:lnTo>
                      <a:lnTo>
                        <a:pt x="743" y="303"/>
                      </a:lnTo>
                      <a:lnTo>
                        <a:pt x="729" y="296"/>
                      </a:lnTo>
                      <a:lnTo>
                        <a:pt x="714" y="286"/>
                      </a:lnTo>
                      <a:lnTo>
                        <a:pt x="700" y="274"/>
                      </a:lnTo>
                      <a:lnTo>
                        <a:pt x="741" y="237"/>
                      </a:lnTo>
                      <a:lnTo>
                        <a:pt x="752" y="252"/>
                      </a:lnTo>
                      <a:lnTo>
                        <a:pt x="766" y="264"/>
                      </a:lnTo>
                      <a:lnTo>
                        <a:pt x="782" y="273"/>
                      </a:lnTo>
                      <a:lnTo>
                        <a:pt x="799" y="279"/>
                      </a:lnTo>
                      <a:lnTo>
                        <a:pt x="818" y="282"/>
                      </a:lnTo>
                      <a:lnTo>
                        <a:pt x="838" y="283"/>
                      </a:lnTo>
                      <a:lnTo>
                        <a:pt x="859" y="282"/>
                      </a:lnTo>
                      <a:lnTo>
                        <a:pt x="880" y="281"/>
                      </a:lnTo>
                      <a:lnTo>
                        <a:pt x="902" y="279"/>
                      </a:lnTo>
                      <a:lnTo>
                        <a:pt x="923" y="277"/>
                      </a:lnTo>
                      <a:lnTo>
                        <a:pt x="943" y="273"/>
                      </a:lnTo>
                      <a:lnTo>
                        <a:pt x="963" y="271"/>
                      </a:lnTo>
                      <a:lnTo>
                        <a:pt x="981" y="269"/>
                      </a:lnTo>
                      <a:lnTo>
                        <a:pt x="997" y="267"/>
                      </a:lnTo>
                      <a:lnTo>
                        <a:pt x="1012" y="269"/>
                      </a:lnTo>
                      <a:lnTo>
                        <a:pt x="1025" y="271"/>
                      </a:lnTo>
                      <a:lnTo>
                        <a:pt x="1008" y="281"/>
                      </a:lnTo>
                      <a:lnTo>
                        <a:pt x="988" y="293"/>
                      </a:lnTo>
                      <a:lnTo>
                        <a:pt x="966" y="307"/>
                      </a:lnTo>
                      <a:lnTo>
                        <a:pt x="946" y="324"/>
                      </a:lnTo>
                      <a:lnTo>
                        <a:pt x="926" y="343"/>
                      </a:lnTo>
                      <a:lnTo>
                        <a:pt x="909" y="366"/>
                      </a:lnTo>
                      <a:lnTo>
                        <a:pt x="896" y="393"/>
                      </a:lnTo>
                      <a:lnTo>
                        <a:pt x="887" y="423"/>
                      </a:lnTo>
                      <a:lnTo>
                        <a:pt x="887" y="455"/>
                      </a:lnTo>
                      <a:lnTo>
                        <a:pt x="890" y="483"/>
                      </a:lnTo>
                      <a:lnTo>
                        <a:pt x="898" y="505"/>
                      </a:lnTo>
                      <a:lnTo>
                        <a:pt x="910" y="520"/>
                      </a:lnTo>
                      <a:lnTo>
                        <a:pt x="929" y="535"/>
                      </a:lnTo>
                      <a:lnTo>
                        <a:pt x="949" y="548"/>
                      </a:lnTo>
                      <a:lnTo>
                        <a:pt x="970" y="561"/>
                      </a:lnTo>
                      <a:lnTo>
                        <a:pt x="992" y="573"/>
                      </a:lnTo>
                      <a:lnTo>
                        <a:pt x="1012" y="582"/>
                      </a:lnTo>
                      <a:lnTo>
                        <a:pt x="1035" y="591"/>
                      </a:lnTo>
                      <a:lnTo>
                        <a:pt x="1057" y="599"/>
                      </a:lnTo>
                      <a:lnTo>
                        <a:pt x="1080" y="606"/>
                      </a:lnTo>
                      <a:lnTo>
                        <a:pt x="1061" y="647"/>
                      </a:lnTo>
                      <a:lnTo>
                        <a:pt x="1047" y="690"/>
                      </a:lnTo>
                      <a:lnTo>
                        <a:pt x="1037" y="732"/>
                      </a:lnTo>
                      <a:lnTo>
                        <a:pt x="1032" y="772"/>
                      </a:lnTo>
                      <a:lnTo>
                        <a:pt x="1028" y="808"/>
                      </a:lnTo>
                      <a:lnTo>
                        <a:pt x="1027" y="839"/>
                      </a:lnTo>
                      <a:lnTo>
                        <a:pt x="1027" y="862"/>
                      </a:lnTo>
                      <a:lnTo>
                        <a:pt x="1027" y="876"/>
                      </a:lnTo>
                      <a:lnTo>
                        <a:pt x="1012" y="870"/>
                      </a:lnTo>
                      <a:lnTo>
                        <a:pt x="997" y="865"/>
                      </a:lnTo>
                      <a:lnTo>
                        <a:pt x="981" y="861"/>
                      </a:lnTo>
                      <a:lnTo>
                        <a:pt x="965" y="857"/>
                      </a:lnTo>
                      <a:lnTo>
                        <a:pt x="948" y="855"/>
                      </a:lnTo>
                      <a:lnTo>
                        <a:pt x="932" y="854"/>
                      </a:lnTo>
                      <a:lnTo>
                        <a:pt x="914" y="854"/>
                      </a:lnTo>
                      <a:lnTo>
                        <a:pt x="897" y="855"/>
                      </a:lnTo>
                      <a:lnTo>
                        <a:pt x="881" y="856"/>
                      </a:lnTo>
                      <a:lnTo>
                        <a:pt x="864" y="859"/>
                      </a:lnTo>
                      <a:lnTo>
                        <a:pt x="848" y="864"/>
                      </a:lnTo>
                      <a:lnTo>
                        <a:pt x="830" y="870"/>
                      </a:lnTo>
                      <a:lnTo>
                        <a:pt x="814" y="877"/>
                      </a:lnTo>
                      <a:lnTo>
                        <a:pt x="799" y="886"/>
                      </a:lnTo>
                      <a:lnTo>
                        <a:pt x="784" y="896"/>
                      </a:lnTo>
                      <a:lnTo>
                        <a:pt x="769" y="908"/>
                      </a:lnTo>
                      <a:lnTo>
                        <a:pt x="768" y="900"/>
                      </a:lnTo>
                      <a:lnTo>
                        <a:pt x="766" y="884"/>
                      </a:lnTo>
                      <a:lnTo>
                        <a:pt x="762" y="862"/>
                      </a:lnTo>
                      <a:lnTo>
                        <a:pt x="757" y="837"/>
                      </a:lnTo>
                      <a:lnTo>
                        <a:pt x="750" y="813"/>
                      </a:lnTo>
                      <a:lnTo>
                        <a:pt x="742" y="791"/>
                      </a:lnTo>
                      <a:lnTo>
                        <a:pt x="734" y="775"/>
                      </a:lnTo>
                      <a:lnTo>
                        <a:pt x="723" y="768"/>
                      </a:lnTo>
                      <a:lnTo>
                        <a:pt x="681" y="772"/>
                      </a:lnTo>
                      <a:lnTo>
                        <a:pt x="646" y="795"/>
                      </a:lnTo>
                      <a:lnTo>
                        <a:pt x="620" y="832"/>
                      </a:lnTo>
                      <a:lnTo>
                        <a:pt x="599" y="876"/>
                      </a:lnTo>
                      <a:lnTo>
                        <a:pt x="585" y="922"/>
                      </a:lnTo>
                      <a:lnTo>
                        <a:pt x="577" y="964"/>
                      </a:lnTo>
                      <a:lnTo>
                        <a:pt x="574" y="996"/>
                      </a:lnTo>
                      <a:lnTo>
                        <a:pt x="574" y="1013"/>
                      </a:lnTo>
                      <a:lnTo>
                        <a:pt x="555" y="993"/>
                      </a:lnTo>
                      <a:lnTo>
                        <a:pt x="536" y="980"/>
                      </a:lnTo>
                      <a:lnTo>
                        <a:pt x="515" y="973"/>
                      </a:lnTo>
                      <a:lnTo>
                        <a:pt x="495" y="972"/>
                      </a:lnTo>
                      <a:lnTo>
                        <a:pt x="476" y="976"/>
                      </a:lnTo>
                      <a:lnTo>
                        <a:pt x="456" y="983"/>
                      </a:lnTo>
                      <a:lnTo>
                        <a:pt x="436" y="993"/>
                      </a:lnTo>
                      <a:lnTo>
                        <a:pt x="419" y="1006"/>
                      </a:lnTo>
                      <a:lnTo>
                        <a:pt x="402" y="1019"/>
                      </a:lnTo>
                      <a:lnTo>
                        <a:pt x="387" y="1033"/>
                      </a:lnTo>
                      <a:lnTo>
                        <a:pt x="373" y="1048"/>
                      </a:lnTo>
                      <a:lnTo>
                        <a:pt x="362" y="1062"/>
                      </a:lnTo>
                      <a:lnTo>
                        <a:pt x="351" y="1074"/>
                      </a:lnTo>
                      <a:lnTo>
                        <a:pt x="344" y="1084"/>
                      </a:lnTo>
                      <a:lnTo>
                        <a:pt x="340" y="1090"/>
                      </a:lnTo>
                      <a:lnTo>
                        <a:pt x="339" y="1092"/>
                      </a:lnTo>
                      <a:lnTo>
                        <a:pt x="339" y="1025"/>
                      </a:lnTo>
                      <a:lnTo>
                        <a:pt x="332" y="972"/>
                      </a:lnTo>
                      <a:lnTo>
                        <a:pt x="319" y="932"/>
                      </a:lnTo>
                      <a:lnTo>
                        <a:pt x="304" y="901"/>
                      </a:lnTo>
                      <a:lnTo>
                        <a:pt x="287" y="879"/>
                      </a:lnTo>
                      <a:lnTo>
                        <a:pt x="268" y="863"/>
                      </a:lnTo>
                      <a:lnTo>
                        <a:pt x="250" y="851"/>
                      </a:lnTo>
                      <a:lnTo>
                        <a:pt x="235" y="842"/>
                      </a:lnTo>
                      <a:lnTo>
                        <a:pt x="246" y="833"/>
                      </a:lnTo>
                      <a:lnTo>
                        <a:pt x="267" y="812"/>
                      </a:lnTo>
                      <a:lnTo>
                        <a:pt x="291" y="780"/>
                      </a:lnTo>
                      <a:lnTo>
                        <a:pt x="314" y="742"/>
                      </a:lnTo>
                      <a:lnTo>
                        <a:pt x="333" y="699"/>
                      </a:lnTo>
                      <a:lnTo>
                        <a:pt x="341" y="656"/>
                      </a:lnTo>
                      <a:lnTo>
                        <a:pt x="334" y="613"/>
                      </a:lnTo>
                      <a:lnTo>
                        <a:pt x="307" y="574"/>
                      </a:lnTo>
                      <a:lnTo>
                        <a:pt x="296" y="569"/>
                      </a:lnTo>
                      <a:lnTo>
                        <a:pt x="280" y="571"/>
                      </a:lnTo>
                      <a:lnTo>
                        <a:pt x="260" y="578"/>
                      </a:lnTo>
                      <a:lnTo>
                        <a:pt x="239" y="588"/>
                      </a:lnTo>
                      <a:lnTo>
                        <a:pt x="219" y="598"/>
                      </a:lnTo>
                      <a:lnTo>
                        <a:pt x="201" y="608"/>
                      </a:lnTo>
                      <a:lnTo>
                        <a:pt x="189" y="615"/>
                      </a:lnTo>
                      <a:lnTo>
                        <a:pt x="183" y="620"/>
                      </a:lnTo>
                      <a:lnTo>
                        <a:pt x="177" y="581"/>
                      </a:lnTo>
                      <a:lnTo>
                        <a:pt x="162" y="544"/>
                      </a:lnTo>
                      <a:lnTo>
                        <a:pt x="143" y="509"/>
                      </a:lnTo>
                      <a:lnTo>
                        <a:pt x="117" y="478"/>
                      </a:lnTo>
                      <a:lnTo>
                        <a:pt x="89" y="450"/>
                      </a:lnTo>
                      <a:lnTo>
                        <a:pt x="59" y="426"/>
                      </a:lnTo>
                      <a:lnTo>
                        <a:pt x="29" y="404"/>
                      </a:lnTo>
                      <a:lnTo>
                        <a:pt x="0" y="386"/>
                      </a:lnTo>
                      <a:lnTo>
                        <a:pt x="9" y="381"/>
                      </a:lnTo>
                      <a:lnTo>
                        <a:pt x="19" y="373"/>
                      </a:lnTo>
                      <a:lnTo>
                        <a:pt x="31" y="365"/>
                      </a:lnTo>
                      <a:lnTo>
                        <a:pt x="45" y="354"/>
                      </a:lnTo>
                      <a:lnTo>
                        <a:pt x="60" y="341"/>
                      </a:lnTo>
                      <a:lnTo>
                        <a:pt x="76" y="327"/>
                      </a:lnTo>
                      <a:lnTo>
                        <a:pt x="92" y="311"/>
                      </a:lnTo>
                      <a:lnTo>
                        <a:pt x="108" y="294"/>
                      </a:lnTo>
                      <a:lnTo>
                        <a:pt x="124" y="275"/>
                      </a:lnTo>
                      <a:lnTo>
                        <a:pt x="140" y="257"/>
                      </a:lnTo>
                      <a:lnTo>
                        <a:pt x="157" y="236"/>
                      </a:lnTo>
                      <a:lnTo>
                        <a:pt x="170" y="216"/>
                      </a:lnTo>
                      <a:lnTo>
                        <a:pt x="183" y="194"/>
                      </a:lnTo>
                      <a:lnTo>
                        <a:pt x="195" y="172"/>
                      </a:lnTo>
                      <a:lnTo>
                        <a:pt x="205" y="150"/>
                      </a:lnTo>
                      <a:lnTo>
                        <a:pt x="212" y="127"/>
                      </a:lnTo>
                      <a:lnTo>
                        <a:pt x="229" y="153"/>
                      </a:lnTo>
                      <a:lnTo>
                        <a:pt x="245" y="176"/>
                      </a:lnTo>
                      <a:lnTo>
                        <a:pt x="263" y="195"/>
                      </a:lnTo>
                      <a:lnTo>
                        <a:pt x="280" y="211"/>
                      </a:lnTo>
                      <a:lnTo>
                        <a:pt x="298" y="224"/>
                      </a:lnTo>
                      <a:lnTo>
                        <a:pt x="318" y="233"/>
                      </a:lnTo>
                      <a:lnTo>
                        <a:pt x="340" y="241"/>
                      </a:lnTo>
                      <a:lnTo>
                        <a:pt x="362" y="247"/>
                      </a:lnTo>
                      <a:lnTo>
                        <a:pt x="371" y="248"/>
                      </a:lnTo>
                      <a:lnTo>
                        <a:pt x="380" y="247"/>
                      </a:lnTo>
                      <a:lnTo>
                        <a:pt x="389" y="244"/>
                      </a:lnTo>
                      <a:lnTo>
                        <a:pt x="400" y="240"/>
                      </a:lnTo>
                      <a:lnTo>
                        <a:pt x="410" y="234"/>
                      </a:lnTo>
                      <a:lnTo>
                        <a:pt x="421" y="226"/>
                      </a:lnTo>
                      <a:lnTo>
                        <a:pt x="432" y="216"/>
                      </a:lnTo>
                      <a:lnTo>
                        <a:pt x="443" y="204"/>
                      </a:lnTo>
                      <a:lnTo>
                        <a:pt x="456" y="159"/>
                      </a:lnTo>
                      <a:lnTo>
                        <a:pt x="458" y="107"/>
                      </a:lnTo>
                      <a:lnTo>
                        <a:pt x="454" y="55"/>
                      </a:lnTo>
                      <a:lnTo>
                        <a:pt x="447" y="11"/>
                      </a:lnTo>
                      <a:lnTo>
                        <a:pt x="477" y="24"/>
                      </a:lnTo>
                      <a:lnTo>
                        <a:pt x="502" y="42"/>
                      </a:lnTo>
                      <a:lnTo>
                        <a:pt x="524" y="61"/>
                      </a:lnTo>
                      <a:lnTo>
                        <a:pt x="542" y="83"/>
                      </a:lnTo>
                      <a:lnTo>
                        <a:pt x="559" y="106"/>
                      </a:lnTo>
                      <a:lnTo>
                        <a:pt x="572" y="129"/>
                      </a:lnTo>
                      <a:lnTo>
                        <a:pt x="585" y="152"/>
                      </a:lnTo>
                      <a:lnTo>
                        <a:pt x="595" y="173"/>
                      </a:lnTo>
                      <a:lnTo>
                        <a:pt x="602" y="188"/>
                      </a:lnTo>
                      <a:lnTo>
                        <a:pt x="610" y="202"/>
                      </a:lnTo>
                      <a:lnTo>
                        <a:pt x="617" y="212"/>
                      </a:lnTo>
                      <a:lnTo>
                        <a:pt x="623" y="220"/>
                      </a:lnTo>
                      <a:lnTo>
                        <a:pt x="630" y="226"/>
                      </a:lnTo>
                      <a:lnTo>
                        <a:pt x="638" y="228"/>
                      </a:lnTo>
                      <a:lnTo>
                        <a:pt x="646" y="226"/>
                      </a:lnTo>
                      <a:lnTo>
                        <a:pt x="654" y="220"/>
                      </a:lnTo>
                      <a:lnTo>
                        <a:pt x="656" y="216"/>
                      </a:lnTo>
                      <a:lnTo>
                        <a:pt x="661" y="204"/>
                      </a:lnTo>
                      <a:lnTo>
                        <a:pt x="668" y="188"/>
                      </a:lnTo>
                      <a:lnTo>
                        <a:pt x="677" y="166"/>
                      </a:lnTo>
                      <a:lnTo>
                        <a:pt x="685" y="143"/>
                      </a:lnTo>
                      <a:lnTo>
                        <a:pt x="693" y="119"/>
                      </a:lnTo>
                      <a:lnTo>
                        <a:pt x="700" y="95"/>
                      </a:lnTo>
                      <a:lnTo>
                        <a:pt x="704" y="74"/>
                      </a:lnTo>
                      <a:lnTo>
                        <a:pt x="704" y="57"/>
                      </a:lnTo>
                      <a:lnTo>
                        <a:pt x="704" y="36"/>
                      </a:lnTo>
                      <a:lnTo>
                        <a:pt x="704" y="16"/>
                      </a:lnTo>
                      <a:lnTo>
                        <a:pt x="703" y="0"/>
                      </a:lnTo>
                      <a:lnTo>
                        <a:pt x="741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31813" name="Group 1238"/>
                <p:cNvGrpSpPr>
                  <a:grpSpLocks/>
                </p:cNvGrpSpPr>
                <p:nvPr/>
              </p:nvGrpSpPr>
              <p:grpSpPr bwMode="auto">
                <a:xfrm>
                  <a:off x="2832" y="1693"/>
                  <a:ext cx="372" cy="514"/>
                  <a:chOff x="2844" y="1693"/>
                  <a:chExt cx="372" cy="514"/>
                </a:xfrm>
              </p:grpSpPr>
              <p:sp>
                <p:nvSpPr>
                  <p:cNvPr id="31814" name="Freeform 1239"/>
                  <p:cNvSpPr>
                    <a:spLocks/>
                  </p:cNvSpPr>
                  <p:nvPr/>
                </p:nvSpPr>
                <p:spPr bwMode="auto">
                  <a:xfrm>
                    <a:off x="3109" y="1693"/>
                    <a:ext cx="83" cy="74"/>
                  </a:xfrm>
                  <a:custGeom>
                    <a:avLst/>
                    <a:gdLst>
                      <a:gd name="T0" fmla="*/ 1 w 166"/>
                      <a:gd name="T1" fmla="*/ 2 h 148"/>
                      <a:gd name="T2" fmla="*/ 1 w 166"/>
                      <a:gd name="T3" fmla="*/ 1 h 148"/>
                      <a:gd name="T4" fmla="*/ 1 w 166"/>
                      <a:gd name="T5" fmla="*/ 1 h 148"/>
                      <a:gd name="T6" fmla="*/ 1 w 166"/>
                      <a:gd name="T7" fmla="*/ 1 h 148"/>
                      <a:gd name="T8" fmla="*/ 1 w 166"/>
                      <a:gd name="T9" fmla="*/ 1 h 148"/>
                      <a:gd name="T10" fmla="*/ 1 w 166"/>
                      <a:gd name="T11" fmla="*/ 1 h 148"/>
                      <a:gd name="T12" fmla="*/ 1 w 166"/>
                      <a:gd name="T13" fmla="*/ 1 h 148"/>
                      <a:gd name="T14" fmla="*/ 1 w 166"/>
                      <a:gd name="T15" fmla="*/ 1 h 148"/>
                      <a:gd name="T16" fmla="*/ 1 w 166"/>
                      <a:gd name="T17" fmla="*/ 1 h 148"/>
                      <a:gd name="T18" fmla="*/ 1 w 166"/>
                      <a:gd name="T19" fmla="*/ 1 h 148"/>
                      <a:gd name="T20" fmla="*/ 1 w 166"/>
                      <a:gd name="T21" fmla="*/ 1 h 148"/>
                      <a:gd name="T22" fmla="*/ 1 w 166"/>
                      <a:gd name="T23" fmla="*/ 1 h 148"/>
                      <a:gd name="T24" fmla="*/ 3 w 166"/>
                      <a:gd name="T25" fmla="*/ 1 h 148"/>
                      <a:gd name="T26" fmla="*/ 3 w 166"/>
                      <a:gd name="T27" fmla="*/ 1 h 148"/>
                      <a:gd name="T28" fmla="*/ 3 w 166"/>
                      <a:gd name="T29" fmla="*/ 1 h 148"/>
                      <a:gd name="T30" fmla="*/ 1 w 166"/>
                      <a:gd name="T31" fmla="*/ 1 h 148"/>
                      <a:gd name="T32" fmla="*/ 1 w 166"/>
                      <a:gd name="T33" fmla="*/ 2 h 148"/>
                      <a:gd name="T34" fmla="*/ 3 w 166"/>
                      <a:gd name="T35" fmla="*/ 2 h 148"/>
                      <a:gd name="T36" fmla="*/ 3 w 166"/>
                      <a:gd name="T37" fmla="*/ 1 h 148"/>
                      <a:gd name="T38" fmla="*/ 3 w 166"/>
                      <a:gd name="T39" fmla="*/ 1 h 148"/>
                      <a:gd name="T40" fmla="*/ 3 w 166"/>
                      <a:gd name="T41" fmla="*/ 1 h 148"/>
                      <a:gd name="T42" fmla="*/ 3 w 166"/>
                      <a:gd name="T43" fmla="*/ 1 h 148"/>
                      <a:gd name="T44" fmla="*/ 3 w 166"/>
                      <a:gd name="T45" fmla="*/ 1 h 148"/>
                      <a:gd name="T46" fmla="*/ 3 w 166"/>
                      <a:gd name="T47" fmla="*/ 1 h 148"/>
                      <a:gd name="T48" fmla="*/ 3 w 166"/>
                      <a:gd name="T49" fmla="*/ 1 h 148"/>
                      <a:gd name="T50" fmla="*/ 3 w 166"/>
                      <a:gd name="T51" fmla="*/ 1 h 148"/>
                      <a:gd name="T52" fmla="*/ 3 w 166"/>
                      <a:gd name="T53" fmla="*/ 1 h 148"/>
                      <a:gd name="T54" fmla="*/ 3 w 166"/>
                      <a:gd name="T55" fmla="*/ 1 h 148"/>
                      <a:gd name="T56" fmla="*/ 3 w 166"/>
                      <a:gd name="T57" fmla="*/ 1 h 148"/>
                      <a:gd name="T58" fmla="*/ 1 w 166"/>
                      <a:gd name="T59" fmla="*/ 0 h 148"/>
                      <a:gd name="T60" fmla="*/ 1 w 166"/>
                      <a:gd name="T61" fmla="*/ 0 h 148"/>
                      <a:gd name="T62" fmla="*/ 1 w 166"/>
                      <a:gd name="T63" fmla="*/ 1 h 148"/>
                      <a:gd name="T64" fmla="*/ 1 w 166"/>
                      <a:gd name="T65" fmla="*/ 1 h 148"/>
                      <a:gd name="T66" fmla="*/ 1 w 166"/>
                      <a:gd name="T67" fmla="*/ 1 h 148"/>
                      <a:gd name="T68" fmla="*/ 1 w 166"/>
                      <a:gd name="T69" fmla="*/ 1 h 148"/>
                      <a:gd name="T70" fmla="*/ 1 w 166"/>
                      <a:gd name="T71" fmla="*/ 1 h 148"/>
                      <a:gd name="T72" fmla="*/ 1 w 166"/>
                      <a:gd name="T73" fmla="*/ 1 h 148"/>
                      <a:gd name="T74" fmla="*/ 1 w 166"/>
                      <a:gd name="T75" fmla="*/ 1 h 148"/>
                      <a:gd name="T76" fmla="*/ 1 w 166"/>
                      <a:gd name="T77" fmla="*/ 1 h 148"/>
                      <a:gd name="T78" fmla="*/ 1 w 166"/>
                      <a:gd name="T79" fmla="*/ 1 h 148"/>
                      <a:gd name="T80" fmla="*/ 1 w 166"/>
                      <a:gd name="T81" fmla="*/ 1 h 148"/>
                      <a:gd name="T82" fmla="*/ 0 w 166"/>
                      <a:gd name="T83" fmla="*/ 1 h 148"/>
                      <a:gd name="T84" fmla="*/ 1 w 166"/>
                      <a:gd name="T85" fmla="*/ 1 h 148"/>
                      <a:gd name="T86" fmla="*/ 1 w 166"/>
                      <a:gd name="T87" fmla="*/ 1 h 148"/>
                      <a:gd name="T88" fmla="*/ 1 w 166"/>
                      <a:gd name="T89" fmla="*/ 1 h 148"/>
                      <a:gd name="T90" fmla="*/ 1 w 166"/>
                      <a:gd name="T91" fmla="*/ 1 h 148"/>
                      <a:gd name="T92" fmla="*/ 1 w 166"/>
                      <a:gd name="T93" fmla="*/ 2 h 148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166"/>
                      <a:gd name="T142" fmla="*/ 0 h 148"/>
                      <a:gd name="T143" fmla="*/ 166 w 166"/>
                      <a:gd name="T144" fmla="*/ 148 h 148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166" h="148">
                        <a:moveTo>
                          <a:pt x="70" y="129"/>
                        </a:moveTo>
                        <a:lnTo>
                          <a:pt x="68" y="113"/>
                        </a:lnTo>
                        <a:lnTo>
                          <a:pt x="66" y="94"/>
                        </a:lnTo>
                        <a:lnTo>
                          <a:pt x="64" y="77"/>
                        </a:lnTo>
                        <a:lnTo>
                          <a:pt x="60" y="66"/>
                        </a:lnTo>
                        <a:lnTo>
                          <a:pt x="63" y="63"/>
                        </a:lnTo>
                        <a:lnTo>
                          <a:pt x="68" y="56"/>
                        </a:lnTo>
                        <a:lnTo>
                          <a:pt x="78" y="48"/>
                        </a:lnTo>
                        <a:lnTo>
                          <a:pt x="88" y="40"/>
                        </a:lnTo>
                        <a:lnTo>
                          <a:pt x="101" y="34"/>
                        </a:lnTo>
                        <a:lnTo>
                          <a:pt x="112" y="31"/>
                        </a:lnTo>
                        <a:lnTo>
                          <a:pt x="124" y="33"/>
                        </a:lnTo>
                        <a:lnTo>
                          <a:pt x="134" y="41"/>
                        </a:lnTo>
                        <a:lnTo>
                          <a:pt x="134" y="52"/>
                        </a:lnTo>
                        <a:lnTo>
                          <a:pt x="132" y="75"/>
                        </a:lnTo>
                        <a:lnTo>
                          <a:pt x="126" y="106"/>
                        </a:lnTo>
                        <a:lnTo>
                          <a:pt x="119" y="140"/>
                        </a:lnTo>
                        <a:lnTo>
                          <a:pt x="154" y="148"/>
                        </a:lnTo>
                        <a:lnTo>
                          <a:pt x="157" y="127"/>
                        </a:lnTo>
                        <a:lnTo>
                          <a:pt x="161" y="100"/>
                        </a:lnTo>
                        <a:lnTo>
                          <a:pt x="163" y="72"/>
                        </a:lnTo>
                        <a:lnTo>
                          <a:pt x="165" y="48"/>
                        </a:lnTo>
                        <a:lnTo>
                          <a:pt x="166" y="36"/>
                        </a:lnTo>
                        <a:lnTo>
                          <a:pt x="163" y="24"/>
                        </a:lnTo>
                        <a:lnTo>
                          <a:pt x="158" y="15"/>
                        </a:lnTo>
                        <a:lnTo>
                          <a:pt x="150" y="8"/>
                        </a:lnTo>
                        <a:lnTo>
                          <a:pt x="146" y="6"/>
                        </a:lnTo>
                        <a:lnTo>
                          <a:pt x="140" y="3"/>
                        </a:lnTo>
                        <a:lnTo>
                          <a:pt x="134" y="1"/>
                        </a:lnTo>
                        <a:lnTo>
                          <a:pt x="127" y="0"/>
                        </a:lnTo>
                        <a:lnTo>
                          <a:pt x="120" y="0"/>
                        </a:lnTo>
                        <a:lnTo>
                          <a:pt x="114" y="1"/>
                        </a:lnTo>
                        <a:lnTo>
                          <a:pt x="106" y="1"/>
                        </a:lnTo>
                        <a:lnTo>
                          <a:pt x="99" y="3"/>
                        </a:lnTo>
                        <a:lnTo>
                          <a:pt x="76" y="11"/>
                        </a:lnTo>
                        <a:lnTo>
                          <a:pt x="57" y="18"/>
                        </a:lnTo>
                        <a:lnTo>
                          <a:pt x="40" y="26"/>
                        </a:lnTo>
                        <a:lnTo>
                          <a:pt x="26" y="33"/>
                        </a:lnTo>
                        <a:lnTo>
                          <a:pt x="14" y="40"/>
                        </a:lnTo>
                        <a:lnTo>
                          <a:pt x="6" y="45"/>
                        </a:lnTo>
                        <a:lnTo>
                          <a:pt x="2" y="48"/>
                        </a:lnTo>
                        <a:lnTo>
                          <a:pt x="0" y="49"/>
                        </a:lnTo>
                        <a:lnTo>
                          <a:pt x="4" y="56"/>
                        </a:lnTo>
                        <a:lnTo>
                          <a:pt x="12" y="74"/>
                        </a:lnTo>
                        <a:lnTo>
                          <a:pt x="22" y="98"/>
                        </a:lnTo>
                        <a:lnTo>
                          <a:pt x="32" y="123"/>
                        </a:lnTo>
                        <a:lnTo>
                          <a:pt x="70" y="12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815" name="Freeform 1240"/>
                  <p:cNvSpPr>
                    <a:spLocks/>
                  </p:cNvSpPr>
                  <p:nvPr/>
                </p:nvSpPr>
                <p:spPr bwMode="auto">
                  <a:xfrm>
                    <a:off x="3121" y="1763"/>
                    <a:ext cx="65" cy="117"/>
                  </a:xfrm>
                  <a:custGeom>
                    <a:avLst/>
                    <a:gdLst>
                      <a:gd name="T0" fmla="*/ 2 w 131"/>
                      <a:gd name="T1" fmla="*/ 1 h 233"/>
                      <a:gd name="T2" fmla="*/ 1 w 131"/>
                      <a:gd name="T3" fmla="*/ 1 h 233"/>
                      <a:gd name="T4" fmla="*/ 1 w 131"/>
                      <a:gd name="T5" fmla="*/ 2 h 233"/>
                      <a:gd name="T6" fmla="*/ 1 w 131"/>
                      <a:gd name="T7" fmla="*/ 3 h 233"/>
                      <a:gd name="T8" fmla="*/ 0 w 131"/>
                      <a:gd name="T9" fmla="*/ 3 h 233"/>
                      <a:gd name="T10" fmla="*/ 0 w 131"/>
                      <a:gd name="T11" fmla="*/ 4 h 233"/>
                      <a:gd name="T12" fmla="*/ 0 w 131"/>
                      <a:gd name="T13" fmla="*/ 4 h 233"/>
                      <a:gd name="T14" fmla="*/ 0 w 131"/>
                      <a:gd name="T15" fmla="*/ 4 h 233"/>
                      <a:gd name="T16" fmla="*/ 0 w 131"/>
                      <a:gd name="T17" fmla="*/ 4 h 233"/>
                      <a:gd name="T18" fmla="*/ 0 w 131"/>
                      <a:gd name="T19" fmla="*/ 4 h 233"/>
                      <a:gd name="T20" fmla="*/ 0 w 131"/>
                      <a:gd name="T21" fmla="*/ 3 h 233"/>
                      <a:gd name="T22" fmla="*/ 0 w 131"/>
                      <a:gd name="T23" fmla="*/ 3 h 233"/>
                      <a:gd name="T24" fmla="*/ 0 w 131"/>
                      <a:gd name="T25" fmla="*/ 2 h 233"/>
                      <a:gd name="T26" fmla="*/ 1 w 131"/>
                      <a:gd name="T27" fmla="*/ 2 h 233"/>
                      <a:gd name="T28" fmla="*/ 1 w 131"/>
                      <a:gd name="T29" fmla="*/ 1 h 233"/>
                      <a:gd name="T30" fmla="*/ 1 w 131"/>
                      <a:gd name="T31" fmla="*/ 1 h 233"/>
                      <a:gd name="T32" fmla="*/ 1 w 131"/>
                      <a:gd name="T33" fmla="*/ 0 h 233"/>
                      <a:gd name="T34" fmla="*/ 2 w 131"/>
                      <a:gd name="T35" fmla="*/ 1 h 233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31"/>
                      <a:gd name="T55" fmla="*/ 0 h 233"/>
                      <a:gd name="T56" fmla="*/ 131 w 131"/>
                      <a:gd name="T57" fmla="*/ 233 h 233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31" h="233">
                        <a:moveTo>
                          <a:pt x="131" y="8"/>
                        </a:moveTo>
                        <a:lnTo>
                          <a:pt x="113" y="58"/>
                        </a:lnTo>
                        <a:lnTo>
                          <a:pt x="93" y="103"/>
                        </a:lnTo>
                        <a:lnTo>
                          <a:pt x="71" y="141"/>
                        </a:lnTo>
                        <a:lnTo>
                          <a:pt x="50" y="173"/>
                        </a:lnTo>
                        <a:lnTo>
                          <a:pt x="30" y="199"/>
                        </a:lnTo>
                        <a:lnTo>
                          <a:pt x="15" y="218"/>
                        </a:lnTo>
                        <a:lnTo>
                          <a:pt x="4" y="230"/>
                        </a:lnTo>
                        <a:lnTo>
                          <a:pt x="0" y="233"/>
                        </a:lnTo>
                        <a:lnTo>
                          <a:pt x="18" y="202"/>
                        </a:lnTo>
                        <a:lnTo>
                          <a:pt x="33" y="170"/>
                        </a:lnTo>
                        <a:lnTo>
                          <a:pt x="48" y="139"/>
                        </a:lnTo>
                        <a:lnTo>
                          <a:pt x="60" y="108"/>
                        </a:lnTo>
                        <a:lnTo>
                          <a:pt x="71" y="78"/>
                        </a:lnTo>
                        <a:lnTo>
                          <a:pt x="81" y="49"/>
                        </a:lnTo>
                        <a:lnTo>
                          <a:pt x="89" y="23"/>
                        </a:lnTo>
                        <a:lnTo>
                          <a:pt x="96" y="0"/>
                        </a:lnTo>
                        <a:lnTo>
                          <a:pt x="131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816" name="Freeform 1241"/>
                  <p:cNvSpPr>
                    <a:spLocks/>
                  </p:cNvSpPr>
                  <p:nvPr/>
                </p:nvSpPr>
                <p:spPr bwMode="auto">
                  <a:xfrm>
                    <a:off x="2972" y="1900"/>
                    <a:ext cx="244" cy="307"/>
                  </a:xfrm>
                  <a:custGeom>
                    <a:avLst/>
                    <a:gdLst>
                      <a:gd name="T0" fmla="*/ 6 w 488"/>
                      <a:gd name="T1" fmla="*/ 4 h 615"/>
                      <a:gd name="T2" fmla="*/ 7 w 488"/>
                      <a:gd name="T3" fmla="*/ 5 h 615"/>
                      <a:gd name="T4" fmla="*/ 7 w 488"/>
                      <a:gd name="T5" fmla="*/ 5 h 615"/>
                      <a:gd name="T6" fmla="*/ 7 w 488"/>
                      <a:gd name="T7" fmla="*/ 6 h 615"/>
                      <a:gd name="T8" fmla="*/ 8 w 488"/>
                      <a:gd name="T9" fmla="*/ 6 h 615"/>
                      <a:gd name="T10" fmla="*/ 8 w 488"/>
                      <a:gd name="T11" fmla="*/ 7 h 615"/>
                      <a:gd name="T12" fmla="*/ 8 w 488"/>
                      <a:gd name="T13" fmla="*/ 7 h 615"/>
                      <a:gd name="T14" fmla="*/ 8 w 488"/>
                      <a:gd name="T15" fmla="*/ 7 h 615"/>
                      <a:gd name="T16" fmla="*/ 8 w 488"/>
                      <a:gd name="T17" fmla="*/ 7 h 615"/>
                      <a:gd name="T18" fmla="*/ 7 w 488"/>
                      <a:gd name="T19" fmla="*/ 6 h 615"/>
                      <a:gd name="T20" fmla="*/ 7 w 488"/>
                      <a:gd name="T21" fmla="*/ 5 h 615"/>
                      <a:gd name="T22" fmla="*/ 6 w 488"/>
                      <a:gd name="T23" fmla="*/ 5 h 615"/>
                      <a:gd name="T24" fmla="*/ 5 w 488"/>
                      <a:gd name="T25" fmla="*/ 4 h 615"/>
                      <a:gd name="T26" fmla="*/ 5 w 488"/>
                      <a:gd name="T27" fmla="*/ 4 h 615"/>
                      <a:gd name="T28" fmla="*/ 5 w 488"/>
                      <a:gd name="T29" fmla="*/ 3 h 615"/>
                      <a:gd name="T30" fmla="*/ 4 w 488"/>
                      <a:gd name="T31" fmla="*/ 3 h 615"/>
                      <a:gd name="T32" fmla="*/ 4 w 488"/>
                      <a:gd name="T33" fmla="*/ 3 h 615"/>
                      <a:gd name="T34" fmla="*/ 4 w 488"/>
                      <a:gd name="T35" fmla="*/ 3 h 615"/>
                      <a:gd name="T36" fmla="*/ 4 w 488"/>
                      <a:gd name="T37" fmla="*/ 4 h 615"/>
                      <a:gd name="T38" fmla="*/ 3 w 488"/>
                      <a:gd name="T39" fmla="*/ 4 h 615"/>
                      <a:gd name="T40" fmla="*/ 3 w 488"/>
                      <a:gd name="T41" fmla="*/ 5 h 615"/>
                      <a:gd name="T42" fmla="*/ 2 w 488"/>
                      <a:gd name="T43" fmla="*/ 7 h 615"/>
                      <a:gd name="T44" fmla="*/ 1 w 488"/>
                      <a:gd name="T45" fmla="*/ 8 h 615"/>
                      <a:gd name="T46" fmla="*/ 1 w 488"/>
                      <a:gd name="T47" fmla="*/ 9 h 615"/>
                      <a:gd name="T48" fmla="*/ 1 w 488"/>
                      <a:gd name="T49" fmla="*/ 8 h 615"/>
                      <a:gd name="T50" fmla="*/ 1 w 488"/>
                      <a:gd name="T51" fmla="*/ 7 h 615"/>
                      <a:gd name="T52" fmla="*/ 2 w 488"/>
                      <a:gd name="T53" fmla="*/ 6 h 615"/>
                      <a:gd name="T54" fmla="*/ 2 w 488"/>
                      <a:gd name="T55" fmla="*/ 5 h 615"/>
                      <a:gd name="T56" fmla="*/ 3 w 488"/>
                      <a:gd name="T57" fmla="*/ 4 h 615"/>
                      <a:gd name="T58" fmla="*/ 4 w 488"/>
                      <a:gd name="T59" fmla="*/ 3 h 615"/>
                      <a:gd name="T60" fmla="*/ 4 w 488"/>
                      <a:gd name="T61" fmla="*/ 1 h 615"/>
                      <a:gd name="T62" fmla="*/ 4 w 488"/>
                      <a:gd name="T63" fmla="*/ 0 h 615"/>
                      <a:gd name="T64" fmla="*/ 5 w 488"/>
                      <a:gd name="T65" fmla="*/ 0 h 615"/>
                      <a:gd name="T66" fmla="*/ 5 w 488"/>
                      <a:gd name="T67" fmla="*/ 0 h 615"/>
                      <a:gd name="T68" fmla="*/ 5 w 488"/>
                      <a:gd name="T69" fmla="*/ 1 h 615"/>
                      <a:gd name="T70" fmla="*/ 5 w 488"/>
                      <a:gd name="T71" fmla="*/ 2 h 615"/>
                      <a:gd name="T72" fmla="*/ 5 w 488"/>
                      <a:gd name="T73" fmla="*/ 3 h 615"/>
                      <a:gd name="T74" fmla="*/ 5 w 488"/>
                      <a:gd name="T75" fmla="*/ 3 h 615"/>
                      <a:gd name="T76" fmla="*/ 6 w 488"/>
                      <a:gd name="T77" fmla="*/ 4 h 615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w 488"/>
                      <a:gd name="T118" fmla="*/ 0 h 615"/>
                      <a:gd name="T119" fmla="*/ 488 w 488"/>
                      <a:gd name="T120" fmla="*/ 615 h 615"/>
                    </a:gdLst>
                    <a:ahLst/>
                    <a:cxnLst>
                      <a:cxn ang="T78">
                        <a:pos x="T0" y="T1"/>
                      </a:cxn>
                      <a:cxn ang="T79">
                        <a:pos x="T2" y="T3"/>
                      </a:cxn>
                      <a:cxn ang="T80">
                        <a:pos x="T4" y="T5"/>
                      </a:cxn>
                      <a:cxn ang="T81">
                        <a:pos x="T6" y="T7"/>
                      </a:cxn>
                      <a:cxn ang="T82">
                        <a:pos x="T8" y="T9"/>
                      </a:cxn>
                      <a:cxn ang="T83">
                        <a:pos x="T10" y="T11"/>
                      </a:cxn>
                      <a:cxn ang="T84">
                        <a:pos x="T12" y="T13"/>
                      </a:cxn>
                      <a:cxn ang="T85">
                        <a:pos x="T14" y="T15"/>
                      </a:cxn>
                      <a:cxn ang="T86">
                        <a:pos x="T16" y="T17"/>
                      </a:cxn>
                      <a:cxn ang="T87">
                        <a:pos x="T18" y="T19"/>
                      </a:cxn>
                      <a:cxn ang="T88">
                        <a:pos x="T20" y="T21"/>
                      </a:cxn>
                      <a:cxn ang="T89">
                        <a:pos x="T22" y="T23"/>
                      </a:cxn>
                      <a:cxn ang="T90">
                        <a:pos x="T24" y="T25"/>
                      </a:cxn>
                      <a:cxn ang="T91">
                        <a:pos x="T26" y="T27"/>
                      </a:cxn>
                      <a:cxn ang="T92">
                        <a:pos x="T28" y="T29"/>
                      </a:cxn>
                      <a:cxn ang="T93">
                        <a:pos x="T30" y="T31"/>
                      </a:cxn>
                      <a:cxn ang="T94">
                        <a:pos x="T32" y="T33"/>
                      </a:cxn>
                      <a:cxn ang="T95">
                        <a:pos x="T34" y="T35"/>
                      </a:cxn>
                      <a:cxn ang="T96">
                        <a:pos x="T36" y="T37"/>
                      </a:cxn>
                      <a:cxn ang="T97">
                        <a:pos x="T38" y="T39"/>
                      </a:cxn>
                      <a:cxn ang="T98">
                        <a:pos x="T40" y="T41"/>
                      </a:cxn>
                      <a:cxn ang="T99">
                        <a:pos x="T42" y="T43"/>
                      </a:cxn>
                      <a:cxn ang="T100">
                        <a:pos x="T44" y="T45"/>
                      </a:cxn>
                      <a:cxn ang="T101">
                        <a:pos x="T46" y="T47"/>
                      </a:cxn>
                      <a:cxn ang="T102">
                        <a:pos x="T48" y="T49"/>
                      </a:cxn>
                      <a:cxn ang="T103">
                        <a:pos x="T50" y="T51"/>
                      </a:cxn>
                      <a:cxn ang="T104">
                        <a:pos x="T52" y="T53"/>
                      </a:cxn>
                      <a:cxn ang="T105">
                        <a:pos x="T54" y="T55"/>
                      </a:cxn>
                      <a:cxn ang="T106">
                        <a:pos x="T56" y="T57"/>
                      </a:cxn>
                      <a:cxn ang="T107">
                        <a:pos x="T58" y="T59"/>
                      </a:cxn>
                      <a:cxn ang="T108">
                        <a:pos x="T60" y="T61"/>
                      </a:cxn>
                      <a:cxn ang="T109">
                        <a:pos x="T62" y="T63"/>
                      </a:cxn>
                      <a:cxn ang="T110">
                        <a:pos x="T64" y="T65"/>
                      </a:cxn>
                      <a:cxn ang="T111">
                        <a:pos x="T66" y="T67"/>
                      </a:cxn>
                      <a:cxn ang="T112">
                        <a:pos x="T68" y="T69"/>
                      </a:cxn>
                      <a:cxn ang="T113">
                        <a:pos x="T70" y="T71"/>
                      </a:cxn>
                      <a:cxn ang="T114">
                        <a:pos x="T72" y="T73"/>
                      </a:cxn>
                      <a:cxn ang="T115">
                        <a:pos x="T74" y="T75"/>
                      </a:cxn>
                      <a:cxn ang="T116">
                        <a:pos x="T76" y="T77"/>
                      </a:cxn>
                    </a:cxnLst>
                    <a:rect l="T117" t="T118" r="T119" b="T120"/>
                    <a:pathLst>
                      <a:path w="488" h="615">
                        <a:moveTo>
                          <a:pt x="329" y="287"/>
                        </a:moveTo>
                        <a:lnTo>
                          <a:pt x="349" y="306"/>
                        </a:lnTo>
                        <a:lnTo>
                          <a:pt x="369" y="323"/>
                        </a:lnTo>
                        <a:lnTo>
                          <a:pt x="386" y="339"/>
                        </a:lnTo>
                        <a:lnTo>
                          <a:pt x="401" y="355"/>
                        </a:lnTo>
                        <a:lnTo>
                          <a:pt x="415" y="369"/>
                        </a:lnTo>
                        <a:lnTo>
                          <a:pt x="428" y="383"/>
                        </a:lnTo>
                        <a:lnTo>
                          <a:pt x="439" y="394"/>
                        </a:lnTo>
                        <a:lnTo>
                          <a:pt x="448" y="406"/>
                        </a:lnTo>
                        <a:lnTo>
                          <a:pt x="462" y="423"/>
                        </a:lnTo>
                        <a:lnTo>
                          <a:pt x="471" y="438"/>
                        </a:lnTo>
                        <a:lnTo>
                          <a:pt x="478" y="451"/>
                        </a:lnTo>
                        <a:lnTo>
                          <a:pt x="483" y="461"/>
                        </a:lnTo>
                        <a:lnTo>
                          <a:pt x="485" y="469"/>
                        </a:lnTo>
                        <a:lnTo>
                          <a:pt x="488" y="474"/>
                        </a:lnTo>
                        <a:lnTo>
                          <a:pt x="488" y="477"/>
                        </a:lnTo>
                        <a:lnTo>
                          <a:pt x="488" y="478"/>
                        </a:lnTo>
                        <a:lnTo>
                          <a:pt x="473" y="455"/>
                        </a:lnTo>
                        <a:lnTo>
                          <a:pt x="455" y="433"/>
                        </a:lnTo>
                        <a:lnTo>
                          <a:pt x="437" y="413"/>
                        </a:lnTo>
                        <a:lnTo>
                          <a:pt x="417" y="392"/>
                        </a:lnTo>
                        <a:lnTo>
                          <a:pt x="398" y="374"/>
                        </a:lnTo>
                        <a:lnTo>
                          <a:pt x="376" y="355"/>
                        </a:lnTo>
                        <a:lnTo>
                          <a:pt x="355" y="338"/>
                        </a:lnTo>
                        <a:lnTo>
                          <a:pt x="333" y="321"/>
                        </a:lnTo>
                        <a:lnTo>
                          <a:pt x="312" y="301"/>
                        </a:lnTo>
                        <a:lnTo>
                          <a:pt x="295" y="283"/>
                        </a:lnTo>
                        <a:lnTo>
                          <a:pt x="281" y="264"/>
                        </a:lnTo>
                        <a:lnTo>
                          <a:pt x="270" y="246"/>
                        </a:lnTo>
                        <a:lnTo>
                          <a:pt x="262" y="227"/>
                        </a:lnTo>
                        <a:lnTo>
                          <a:pt x="256" y="210"/>
                        </a:lnTo>
                        <a:lnTo>
                          <a:pt x="251" y="192"/>
                        </a:lnTo>
                        <a:lnTo>
                          <a:pt x="248" y="173"/>
                        </a:lnTo>
                        <a:lnTo>
                          <a:pt x="238" y="198"/>
                        </a:lnTo>
                        <a:lnTo>
                          <a:pt x="227" y="222"/>
                        </a:lnTo>
                        <a:lnTo>
                          <a:pt x="217" y="243"/>
                        </a:lnTo>
                        <a:lnTo>
                          <a:pt x="206" y="263"/>
                        </a:lnTo>
                        <a:lnTo>
                          <a:pt x="197" y="279"/>
                        </a:lnTo>
                        <a:lnTo>
                          <a:pt x="189" y="293"/>
                        </a:lnTo>
                        <a:lnTo>
                          <a:pt x="183" y="303"/>
                        </a:lnTo>
                        <a:lnTo>
                          <a:pt x="179" y="309"/>
                        </a:lnTo>
                        <a:lnTo>
                          <a:pt x="137" y="362"/>
                        </a:lnTo>
                        <a:lnTo>
                          <a:pt x="102" y="416"/>
                        </a:lnTo>
                        <a:lnTo>
                          <a:pt x="72" y="467"/>
                        </a:lnTo>
                        <a:lnTo>
                          <a:pt x="46" y="514"/>
                        </a:lnTo>
                        <a:lnTo>
                          <a:pt x="26" y="556"/>
                        </a:lnTo>
                        <a:lnTo>
                          <a:pt x="12" y="587"/>
                        </a:lnTo>
                        <a:lnTo>
                          <a:pt x="4" y="609"/>
                        </a:lnTo>
                        <a:lnTo>
                          <a:pt x="0" y="615"/>
                        </a:lnTo>
                        <a:lnTo>
                          <a:pt x="11" y="573"/>
                        </a:lnTo>
                        <a:lnTo>
                          <a:pt x="22" y="534"/>
                        </a:lnTo>
                        <a:lnTo>
                          <a:pt x="34" y="498"/>
                        </a:lnTo>
                        <a:lnTo>
                          <a:pt x="49" y="463"/>
                        </a:lnTo>
                        <a:lnTo>
                          <a:pt x="65" y="430"/>
                        </a:lnTo>
                        <a:lnTo>
                          <a:pt x="84" y="395"/>
                        </a:lnTo>
                        <a:lnTo>
                          <a:pt x="109" y="361"/>
                        </a:lnTo>
                        <a:lnTo>
                          <a:pt x="137" y="323"/>
                        </a:lnTo>
                        <a:lnTo>
                          <a:pt x="162" y="288"/>
                        </a:lnTo>
                        <a:lnTo>
                          <a:pt x="185" y="246"/>
                        </a:lnTo>
                        <a:lnTo>
                          <a:pt x="205" y="200"/>
                        </a:lnTo>
                        <a:lnTo>
                          <a:pt x="223" y="152"/>
                        </a:lnTo>
                        <a:lnTo>
                          <a:pt x="238" y="109"/>
                        </a:lnTo>
                        <a:lnTo>
                          <a:pt x="248" y="69"/>
                        </a:lnTo>
                        <a:lnTo>
                          <a:pt x="254" y="40"/>
                        </a:lnTo>
                        <a:lnTo>
                          <a:pt x="253" y="21"/>
                        </a:lnTo>
                        <a:lnTo>
                          <a:pt x="284" y="0"/>
                        </a:lnTo>
                        <a:lnTo>
                          <a:pt x="285" y="23"/>
                        </a:lnTo>
                        <a:lnTo>
                          <a:pt x="284" y="48"/>
                        </a:lnTo>
                        <a:lnTo>
                          <a:pt x="279" y="73"/>
                        </a:lnTo>
                        <a:lnTo>
                          <a:pt x="273" y="98"/>
                        </a:lnTo>
                        <a:lnTo>
                          <a:pt x="273" y="125"/>
                        </a:lnTo>
                        <a:lnTo>
                          <a:pt x="274" y="150"/>
                        </a:lnTo>
                        <a:lnTo>
                          <a:pt x="277" y="175"/>
                        </a:lnTo>
                        <a:lnTo>
                          <a:pt x="282" y="200"/>
                        </a:lnTo>
                        <a:lnTo>
                          <a:pt x="289" y="224"/>
                        </a:lnTo>
                        <a:lnTo>
                          <a:pt x="300" y="247"/>
                        </a:lnTo>
                        <a:lnTo>
                          <a:pt x="312" y="268"/>
                        </a:lnTo>
                        <a:lnTo>
                          <a:pt x="329" y="28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817" name="Freeform 1242"/>
                  <p:cNvSpPr>
                    <a:spLocks/>
                  </p:cNvSpPr>
                  <p:nvPr/>
                </p:nvSpPr>
                <p:spPr bwMode="auto">
                  <a:xfrm>
                    <a:off x="2844" y="1878"/>
                    <a:ext cx="234" cy="100"/>
                  </a:xfrm>
                  <a:custGeom>
                    <a:avLst/>
                    <a:gdLst>
                      <a:gd name="T0" fmla="*/ 7 w 468"/>
                      <a:gd name="T1" fmla="*/ 2 h 199"/>
                      <a:gd name="T2" fmla="*/ 7 w 468"/>
                      <a:gd name="T3" fmla="*/ 2 h 199"/>
                      <a:gd name="T4" fmla="*/ 7 w 468"/>
                      <a:gd name="T5" fmla="*/ 3 h 199"/>
                      <a:gd name="T6" fmla="*/ 7 w 468"/>
                      <a:gd name="T7" fmla="*/ 3 h 199"/>
                      <a:gd name="T8" fmla="*/ 7 w 468"/>
                      <a:gd name="T9" fmla="*/ 3 h 199"/>
                      <a:gd name="T10" fmla="*/ 6 w 468"/>
                      <a:gd name="T11" fmla="*/ 3 h 199"/>
                      <a:gd name="T12" fmla="*/ 6 w 468"/>
                      <a:gd name="T13" fmla="*/ 4 h 199"/>
                      <a:gd name="T14" fmla="*/ 6 w 468"/>
                      <a:gd name="T15" fmla="*/ 4 h 199"/>
                      <a:gd name="T16" fmla="*/ 5 w 468"/>
                      <a:gd name="T17" fmla="*/ 4 h 199"/>
                      <a:gd name="T18" fmla="*/ 4 w 468"/>
                      <a:gd name="T19" fmla="*/ 4 h 199"/>
                      <a:gd name="T20" fmla="*/ 4 w 468"/>
                      <a:gd name="T21" fmla="*/ 3 h 199"/>
                      <a:gd name="T22" fmla="*/ 3 w 468"/>
                      <a:gd name="T23" fmla="*/ 3 h 199"/>
                      <a:gd name="T24" fmla="*/ 3 w 468"/>
                      <a:gd name="T25" fmla="*/ 3 h 199"/>
                      <a:gd name="T26" fmla="*/ 3 w 468"/>
                      <a:gd name="T27" fmla="*/ 3 h 199"/>
                      <a:gd name="T28" fmla="*/ 2 w 468"/>
                      <a:gd name="T29" fmla="*/ 3 h 199"/>
                      <a:gd name="T30" fmla="*/ 2 w 468"/>
                      <a:gd name="T31" fmla="*/ 3 h 199"/>
                      <a:gd name="T32" fmla="*/ 1 w 468"/>
                      <a:gd name="T33" fmla="*/ 3 h 199"/>
                      <a:gd name="T34" fmla="*/ 1 w 468"/>
                      <a:gd name="T35" fmla="*/ 3 h 199"/>
                      <a:gd name="T36" fmla="*/ 0 w 468"/>
                      <a:gd name="T37" fmla="*/ 3 h 199"/>
                      <a:gd name="T38" fmla="*/ 1 w 468"/>
                      <a:gd name="T39" fmla="*/ 3 h 199"/>
                      <a:gd name="T40" fmla="*/ 1 w 468"/>
                      <a:gd name="T41" fmla="*/ 3 h 199"/>
                      <a:gd name="T42" fmla="*/ 1 w 468"/>
                      <a:gd name="T43" fmla="*/ 3 h 199"/>
                      <a:gd name="T44" fmla="*/ 1 w 468"/>
                      <a:gd name="T45" fmla="*/ 2 h 199"/>
                      <a:gd name="T46" fmla="*/ 2 w 468"/>
                      <a:gd name="T47" fmla="*/ 3 h 199"/>
                      <a:gd name="T48" fmla="*/ 3 w 468"/>
                      <a:gd name="T49" fmla="*/ 3 h 199"/>
                      <a:gd name="T50" fmla="*/ 3 w 468"/>
                      <a:gd name="T51" fmla="*/ 3 h 199"/>
                      <a:gd name="T52" fmla="*/ 4 w 468"/>
                      <a:gd name="T53" fmla="*/ 3 h 199"/>
                      <a:gd name="T54" fmla="*/ 5 w 468"/>
                      <a:gd name="T55" fmla="*/ 3 h 199"/>
                      <a:gd name="T56" fmla="*/ 6 w 468"/>
                      <a:gd name="T57" fmla="*/ 3 h 199"/>
                      <a:gd name="T58" fmla="*/ 6 w 468"/>
                      <a:gd name="T59" fmla="*/ 3 h 199"/>
                      <a:gd name="T60" fmla="*/ 7 w 468"/>
                      <a:gd name="T61" fmla="*/ 3 h 199"/>
                      <a:gd name="T62" fmla="*/ 7 w 468"/>
                      <a:gd name="T63" fmla="*/ 2 h 199"/>
                      <a:gd name="T64" fmla="*/ 6 w 468"/>
                      <a:gd name="T65" fmla="*/ 2 h 199"/>
                      <a:gd name="T66" fmla="*/ 6 w 468"/>
                      <a:gd name="T67" fmla="*/ 2 h 199"/>
                      <a:gd name="T68" fmla="*/ 6 w 468"/>
                      <a:gd name="T69" fmla="*/ 2 h 199"/>
                      <a:gd name="T70" fmla="*/ 6 w 468"/>
                      <a:gd name="T71" fmla="*/ 1 h 199"/>
                      <a:gd name="T72" fmla="*/ 6 w 468"/>
                      <a:gd name="T73" fmla="*/ 0 h 199"/>
                      <a:gd name="T74" fmla="*/ 6 w 468"/>
                      <a:gd name="T75" fmla="*/ 1 h 199"/>
                      <a:gd name="T76" fmla="*/ 6 w 468"/>
                      <a:gd name="T77" fmla="*/ 1 h 199"/>
                      <a:gd name="T78" fmla="*/ 7 w 468"/>
                      <a:gd name="T79" fmla="*/ 2 h 199"/>
                      <a:gd name="T80" fmla="*/ 7 w 468"/>
                      <a:gd name="T81" fmla="*/ 2 h 199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468"/>
                      <a:gd name="T124" fmla="*/ 0 h 199"/>
                      <a:gd name="T125" fmla="*/ 468 w 468"/>
                      <a:gd name="T126" fmla="*/ 199 h 199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468" h="199">
                        <a:moveTo>
                          <a:pt x="442" y="116"/>
                        </a:moveTo>
                        <a:lnTo>
                          <a:pt x="448" y="111"/>
                        </a:lnTo>
                        <a:lnTo>
                          <a:pt x="455" y="107"/>
                        </a:lnTo>
                        <a:lnTo>
                          <a:pt x="462" y="102"/>
                        </a:lnTo>
                        <a:lnTo>
                          <a:pt x="468" y="98"/>
                        </a:lnTo>
                        <a:lnTo>
                          <a:pt x="448" y="147"/>
                        </a:lnTo>
                        <a:lnTo>
                          <a:pt x="436" y="154"/>
                        </a:lnTo>
                        <a:lnTo>
                          <a:pt x="423" y="161"/>
                        </a:lnTo>
                        <a:lnTo>
                          <a:pt x="410" y="168"/>
                        </a:lnTo>
                        <a:lnTo>
                          <a:pt x="398" y="175"/>
                        </a:lnTo>
                        <a:lnTo>
                          <a:pt x="385" y="181"/>
                        </a:lnTo>
                        <a:lnTo>
                          <a:pt x="374" y="185"/>
                        </a:lnTo>
                        <a:lnTo>
                          <a:pt x="361" y="190"/>
                        </a:lnTo>
                        <a:lnTo>
                          <a:pt x="348" y="193"/>
                        </a:lnTo>
                        <a:lnTo>
                          <a:pt x="334" y="197"/>
                        </a:lnTo>
                        <a:lnTo>
                          <a:pt x="321" y="198"/>
                        </a:lnTo>
                        <a:lnTo>
                          <a:pt x="306" y="199"/>
                        </a:lnTo>
                        <a:lnTo>
                          <a:pt x="290" y="199"/>
                        </a:lnTo>
                        <a:lnTo>
                          <a:pt x="273" y="197"/>
                        </a:lnTo>
                        <a:lnTo>
                          <a:pt x="255" y="194"/>
                        </a:lnTo>
                        <a:lnTo>
                          <a:pt x="237" y="190"/>
                        </a:lnTo>
                        <a:lnTo>
                          <a:pt x="216" y="184"/>
                        </a:lnTo>
                        <a:lnTo>
                          <a:pt x="203" y="179"/>
                        </a:lnTo>
                        <a:lnTo>
                          <a:pt x="189" y="175"/>
                        </a:lnTo>
                        <a:lnTo>
                          <a:pt x="177" y="170"/>
                        </a:lnTo>
                        <a:lnTo>
                          <a:pt x="163" y="166"/>
                        </a:lnTo>
                        <a:lnTo>
                          <a:pt x="150" y="161"/>
                        </a:lnTo>
                        <a:lnTo>
                          <a:pt x="136" y="158"/>
                        </a:lnTo>
                        <a:lnTo>
                          <a:pt x="124" y="153"/>
                        </a:lnTo>
                        <a:lnTo>
                          <a:pt x="110" y="150"/>
                        </a:lnTo>
                        <a:lnTo>
                          <a:pt x="96" y="146"/>
                        </a:lnTo>
                        <a:lnTo>
                          <a:pt x="83" y="143"/>
                        </a:lnTo>
                        <a:lnTo>
                          <a:pt x="70" y="140"/>
                        </a:lnTo>
                        <a:lnTo>
                          <a:pt x="56" y="138"/>
                        </a:lnTo>
                        <a:lnTo>
                          <a:pt x="42" y="136"/>
                        </a:lnTo>
                        <a:lnTo>
                          <a:pt x="28" y="135"/>
                        </a:lnTo>
                        <a:lnTo>
                          <a:pt x="14" y="133"/>
                        </a:lnTo>
                        <a:lnTo>
                          <a:pt x="0" y="133"/>
                        </a:lnTo>
                        <a:lnTo>
                          <a:pt x="2" y="133"/>
                        </a:lnTo>
                        <a:lnTo>
                          <a:pt x="4" y="132"/>
                        </a:lnTo>
                        <a:lnTo>
                          <a:pt x="7" y="131"/>
                        </a:lnTo>
                        <a:lnTo>
                          <a:pt x="13" y="130"/>
                        </a:lnTo>
                        <a:lnTo>
                          <a:pt x="20" y="129"/>
                        </a:lnTo>
                        <a:lnTo>
                          <a:pt x="29" y="129"/>
                        </a:lnTo>
                        <a:lnTo>
                          <a:pt x="41" y="128"/>
                        </a:lnTo>
                        <a:lnTo>
                          <a:pt x="55" y="128"/>
                        </a:lnTo>
                        <a:lnTo>
                          <a:pt x="70" y="129"/>
                        </a:lnTo>
                        <a:lnTo>
                          <a:pt x="88" y="130"/>
                        </a:lnTo>
                        <a:lnTo>
                          <a:pt x="109" y="133"/>
                        </a:lnTo>
                        <a:lnTo>
                          <a:pt x="132" y="137"/>
                        </a:lnTo>
                        <a:lnTo>
                          <a:pt x="157" y="143"/>
                        </a:lnTo>
                        <a:lnTo>
                          <a:pt x="186" y="150"/>
                        </a:lnTo>
                        <a:lnTo>
                          <a:pt x="218" y="159"/>
                        </a:lnTo>
                        <a:lnTo>
                          <a:pt x="253" y="169"/>
                        </a:lnTo>
                        <a:lnTo>
                          <a:pt x="273" y="173"/>
                        </a:lnTo>
                        <a:lnTo>
                          <a:pt x="293" y="173"/>
                        </a:lnTo>
                        <a:lnTo>
                          <a:pt x="313" y="171"/>
                        </a:lnTo>
                        <a:lnTo>
                          <a:pt x="332" y="168"/>
                        </a:lnTo>
                        <a:lnTo>
                          <a:pt x="352" y="162"/>
                        </a:lnTo>
                        <a:lnTo>
                          <a:pt x="371" y="155"/>
                        </a:lnTo>
                        <a:lnTo>
                          <a:pt x="390" y="147"/>
                        </a:lnTo>
                        <a:lnTo>
                          <a:pt x="408" y="137"/>
                        </a:lnTo>
                        <a:lnTo>
                          <a:pt x="399" y="132"/>
                        </a:lnTo>
                        <a:lnTo>
                          <a:pt x="391" y="126"/>
                        </a:lnTo>
                        <a:lnTo>
                          <a:pt x="384" y="120"/>
                        </a:lnTo>
                        <a:lnTo>
                          <a:pt x="377" y="113"/>
                        </a:lnTo>
                        <a:lnTo>
                          <a:pt x="371" y="105"/>
                        </a:lnTo>
                        <a:lnTo>
                          <a:pt x="367" y="95"/>
                        </a:lnTo>
                        <a:lnTo>
                          <a:pt x="362" y="85"/>
                        </a:lnTo>
                        <a:lnTo>
                          <a:pt x="359" y="75"/>
                        </a:lnTo>
                        <a:lnTo>
                          <a:pt x="358" y="50"/>
                        </a:lnTo>
                        <a:lnTo>
                          <a:pt x="364" y="26"/>
                        </a:lnTo>
                        <a:lnTo>
                          <a:pt x="372" y="7"/>
                        </a:lnTo>
                        <a:lnTo>
                          <a:pt x="376" y="0"/>
                        </a:lnTo>
                        <a:lnTo>
                          <a:pt x="375" y="7"/>
                        </a:lnTo>
                        <a:lnTo>
                          <a:pt x="372" y="19"/>
                        </a:lnTo>
                        <a:lnTo>
                          <a:pt x="372" y="35"/>
                        </a:lnTo>
                        <a:lnTo>
                          <a:pt x="376" y="54"/>
                        </a:lnTo>
                        <a:lnTo>
                          <a:pt x="383" y="72"/>
                        </a:lnTo>
                        <a:lnTo>
                          <a:pt x="394" y="91"/>
                        </a:lnTo>
                        <a:lnTo>
                          <a:pt x="414" y="106"/>
                        </a:lnTo>
                        <a:lnTo>
                          <a:pt x="442" y="1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</p:grpSp>
      <p:grpSp>
        <p:nvGrpSpPr>
          <p:cNvPr id="30737" name="Group 2"/>
          <p:cNvGrpSpPr>
            <a:grpSpLocks/>
          </p:cNvGrpSpPr>
          <p:nvPr/>
        </p:nvGrpSpPr>
        <p:grpSpPr bwMode="auto">
          <a:xfrm>
            <a:off x="2928938" y="3857625"/>
            <a:ext cx="785812" cy="1000125"/>
            <a:chOff x="1392" y="2208"/>
            <a:chExt cx="1312" cy="1872"/>
          </a:xfrm>
        </p:grpSpPr>
        <p:sp>
          <p:nvSpPr>
            <p:cNvPr id="31704" name="Freeform 3" descr="Орех"/>
            <p:cNvSpPr>
              <a:spLocks/>
            </p:cNvSpPr>
            <p:nvPr/>
          </p:nvSpPr>
          <p:spPr bwMode="auto">
            <a:xfrm>
              <a:off x="2017" y="3009"/>
              <a:ext cx="143" cy="1071"/>
            </a:xfrm>
            <a:custGeom>
              <a:avLst/>
              <a:gdLst>
                <a:gd name="T0" fmla="*/ 1 w 272"/>
                <a:gd name="T1" fmla="*/ 11 h 2640"/>
                <a:gd name="T2" fmla="*/ 1 w 272"/>
                <a:gd name="T3" fmla="*/ 11 h 2640"/>
                <a:gd name="T4" fmla="*/ 1 w 272"/>
                <a:gd name="T5" fmla="*/ 4 h 2640"/>
                <a:gd name="T6" fmla="*/ 2 w 272"/>
                <a:gd name="T7" fmla="*/ 2 h 2640"/>
                <a:gd name="T8" fmla="*/ 2 w 272"/>
                <a:gd name="T9" fmla="*/ 0 h 2640"/>
                <a:gd name="T10" fmla="*/ 3 w 272"/>
                <a:gd name="T11" fmla="*/ 0 h 2640"/>
                <a:gd name="T12" fmla="*/ 3 w 272"/>
                <a:gd name="T13" fmla="*/ 2 h 2640"/>
                <a:gd name="T14" fmla="*/ 2 w 272"/>
                <a:gd name="T15" fmla="*/ 4 h 2640"/>
                <a:gd name="T16" fmla="*/ 2 w 272"/>
                <a:gd name="T17" fmla="*/ 6 h 2640"/>
                <a:gd name="T18" fmla="*/ 2 w 272"/>
                <a:gd name="T19" fmla="*/ 9 h 2640"/>
                <a:gd name="T20" fmla="*/ 5 w 272"/>
                <a:gd name="T21" fmla="*/ 11 h 2640"/>
                <a:gd name="T22" fmla="*/ 1 w 272"/>
                <a:gd name="T23" fmla="*/ 11 h 26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2"/>
                <a:gd name="T37" fmla="*/ 0 h 2640"/>
                <a:gd name="T38" fmla="*/ 272 w 272"/>
                <a:gd name="T39" fmla="*/ 2640 h 26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2" h="2640">
                  <a:moveTo>
                    <a:pt x="16" y="2440"/>
                  </a:moveTo>
                  <a:cubicBezTo>
                    <a:pt x="16" y="2540"/>
                    <a:pt x="16" y="2640"/>
                    <a:pt x="16" y="2392"/>
                  </a:cubicBezTo>
                  <a:cubicBezTo>
                    <a:pt x="16" y="2144"/>
                    <a:pt x="0" y="1296"/>
                    <a:pt x="16" y="952"/>
                  </a:cubicBezTo>
                  <a:cubicBezTo>
                    <a:pt x="32" y="608"/>
                    <a:pt x="104" y="480"/>
                    <a:pt x="112" y="328"/>
                  </a:cubicBezTo>
                  <a:cubicBezTo>
                    <a:pt x="120" y="176"/>
                    <a:pt x="56" y="80"/>
                    <a:pt x="64" y="40"/>
                  </a:cubicBezTo>
                  <a:cubicBezTo>
                    <a:pt x="72" y="0"/>
                    <a:pt x="144" y="32"/>
                    <a:pt x="160" y="88"/>
                  </a:cubicBezTo>
                  <a:cubicBezTo>
                    <a:pt x="176" y="144"/>
                    <a:pt x="168" y="256"/>
                    <a:pt x="160" y="376"/>
                  </a:cubicBezTo>
                  <a:cubicBezTo>
                    <a:pt x="152" y="496"/>
                    <a:pt x="120" y="656"/>
                    <a:pt x="112" y="808"/>
                  </a:cubicBezTo>
                  <a:cubicBezTo>
                    <a:pt x="104" y="960"/>
                    <a:pt x="112" y="1104"/>
                    <a:pt x="112" y="1288"/>
                  </a:cubicBezTo>
                  <a:cubicBezTo>
                    <a:pt x="112" y="1472"/>
                    <a:pt x="88" y="1720"/>
                    <a:pt x="112" y="1912"/>
                  </a:cubicBezTo>
                  <a:cubicBezTo>
                    <a:pt x="136" y="2104"/>
                    <a:pt x="272" y="2360"/>
                    <a:pt x="256" y="2440"/>
                  </a:cubicBezTo>
                  <a:cubicBezTo>
                    <a:pt x="240" y="2520"/>
                    <a:pt x="128" y="2456"/>
                    <a:pt x="16" y="2392"/>
                  </a:cubicBezTo>
                </a:path>
              </a:pathLst>
            </a:custGeom>
            <a:blipFill dpi="0" rotWithShape="1">
              <a:blip r:embed="rId5" cstate="email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05" name="Freeform 4"/>
            <p:cNvSpPr>
              <a:spLocks/>
            </p:cNvSpPr>
            <p:nvPr/>
          </p:nvSpPr>
          <p:spPr bwMode="auto">
            <a:xfrm>
              <a:off x="1728" y="2496"/>
              <a:ext cx="639" cy="1030"/>
            </a:xfrm>
            <a:custGeom>
              <a:avLst/>
              <a:gdLst>
                <a:gd name="T0" fmla="*/ 0 w 2816"/>
                <a:gd name="T1" fmla="*/ 11 h 2536"/>
                <a:gd name="T2" fmla="*/ 0 w 2816"/>
                <a:gd name="T3" fmla="*/ 11 h 2536"/>
                <a:gd name="T4" fmla="*/ 0 w 2816"/>
                <a:gd name="T5" fmla="*/ 8 h 2536"/>
                <a:gd name="T6" fmla="*/ 0 w 2816"/>
                <a:gd name="T7" fmla="*/ 7 h 2536"/>
                <a:gd name="T8" fmla="*/ 0 w 2816"/>
                <a:gd name="T9" fmla="*/ 4 h 2536"/>
                <a:gd name="T10" fmla="*/ 0 w 2816"/>
                <a:gd name="T11" fmla="*/ 3 h 2536"/>
                <a:gd name="T12" fmla="*/ 0 w 2816"/>
                <a:gd name="T13" fmla="*/ 2 h 2536"/>
                <a:gd name="T14" fmla="*/ 0 w 2816"/>
                <a:gd name="T15" fmla="*/ 1 h 2536"/>
                <a:gd name="T16" fmla="*/ 0 w 2816"/>
                <a:gd name="T17" fmla="*/ 0 h 2536"/>
                <a:gd name="T18" fmla="*/ 0 w 2816"/>
                <a:gd name="T19" fmla="*/ 2 h 2536"/>
                <a:gd name="T20" fmla="*/ 0 w 2816"/>
                <a:gd name="T21" fmla="*/ 2 h 2536"/>
                <a:gd name="T22" fmla="*/ 0 w 2816"/>
                <a:gd name="T23" fmla="*/ 4 h 2536"/>
                <a:gd name="T24" fmla="*/ 0 w 2816"/>
                <a:gd name="T25" fmla="*/ 6 h 2536"/>
                <a:gd name="T26" fmla="*/ 0 w 2816"/>
                <a:gd name="T27" fmla="*/ 8 h 2536"/>
                <a:gd name="T28" fmla="*/ 0 w 2816"/>
                <a:gd name="T29" fmla="*/ 10 h 2536"/>
                <a:gd name="T30" fmla="*/ 0 w 2816"/>
                <a:gd name="T31" fmla="*/ 11 h 2536"/>
                <a:gd name="T32" fmla="*/ 0 w 2816"/>
                <a:gd name="T33" fmla="*/ 11 h 2536"/>
                <a:gd name="T34" fmla="*/ 0 w 2816"/>
                <a:gd name="T35" fmla="*/ 11 h 2536"/>
                <a:gd name="T36" fmla="*/ 0 w 2816"/>
                <a:gd name="T37" fmla="*/ 11 h 2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16"/>
                <a:gd name="T58" fmla="*/ 0 h 2536"/>
                <a:gd name="T59" fmla="*/ 2816 w 2816"/>
                <a:gd name="T60" fmla="*/ 2536 h 2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16" h="2536">
                  <a:moveTo>
                    <a:pt x="1120" y="2432"/>
                  </a:moveTo>
                  <a:cubicBezTo>
                    <a:pt x="912" y="2432"/>
                    <a:pt x="704" y="2432"/>
                    <a:pt x="592" y="2336"/>
                  </a:cubicBezTo>
                  <a:cubicBezTo>
                    <a:pt x="480" y="2240"/>
                    <a:pt x="536" y="1976"/>
                    <a:pt x="448" y="1856"/>
                  </a:cubicBezTo>
                  <a:cubicBezTo>
                    <a:pt x="360" y="1736"/>
                    <a:pt x="128" y="1760"/>
                    <a:pt x="64" y="1616"/>
                  </a:cubicBezTo>
                  <a:cubicBezTo>
                    <a:pt x="0" y="1472"/>
                    <a:pt x="48" y="1160"/>
                    <a:pt x="64" y="992"/>
                  </a:cubicBezTo>
                  <a:cubicBezTo>
                    <a:pt x="80" y="824"/>
                    <a:pt x="80" y="720"/>
                    <a:pt x="160" y="608"/>
                  </a:cubicBezTo>
                  <a:cubicBezTo>
                    <a:pt x="240" y="496"/>
                    <a:pt x="352" y="400"/>
                    <a:pt x="544" y="320"/>
                  </a:cubicBezTo>
                  <a:cubicBezTo>
                    <a:pt x="736" y="240"/>
                    <a:pt x="1144" y="176"/>
                    <a:pt x="1312" y="128"/>
                  </a:cubicBezTo>
                  <a:cubicBezTo>
                    <a:pt x="1480" y="80"/>
                    <a:pt x="1448" y="0"/>
                    <a:pt x="1552" y="32"/>
                  </a:cubicBezTo>
                  <a:cubicBezTo>
                    <a:pt x="1656" y="64"/>
                    <a:pt x="1768" y="232"/>
                    <a:pt x="1936" y="320"/>
                  </a:cubicBezTo>
                  <a:cubicBezTo>
                    <a:pt x="2104" y="408"/>
                    <a:pt x="2448" y="480"/>
                    <a:pt x="2560" y="560"/>
                  </a:cubicBezTo>
                  <a:cubicBezTo>
                    <a:pt x="2672" y="640"/>
                    <a:pt x="2568" y="656"/>
                    <a:pt x="2608" y="800"/>
                  </a:cubicBezTo>
                  <a:cubicBezTo>
                    <a:pt x="2648" y="944"/>
                    <a:pt x="2816" y="1272"/>
                    <a:pt x="2800" y="1424"/>
                  </a:cubicBezTo>
                  <a:cubicBezTo>
                    <a:pt x="2784" y="1576"/>
                    <a:pt x="2568" y="1584"/>
                    <a:pt x="2512" y="1712"/>
                  </a:cubicBezTo>
                  <a:cubicBezTo>
                    <a:pt x="2456" y="1840"/>
                    <a:pt x="2544" y="2088"/>
                    <a:pt x="2464" y="2192"/>
                  </a:cubicBezTo>
                  <a:cubicBezTo>
                    <a:pt x="2384" y="2296"/>
                    <a:pt x="2144" y="2280"/>
                    <a:pt x="2032" y="2336"/>
                  </a:cubicBezTo>
                  <a:cubicBezTo>
                    <a:pt x="1920" y="2392"/>
                    <a:pt x="1888" y="2520"/>
                    <a:pt x="1792" y="2528"/>
                  </a:cubicBezTo>
                  <a:cubicBezTo>
                    <a:pt x="1696" y="2536"/>
                    <a:pt x="1552" y="2408"/>
                    <a:pt x="1456" y="2384"/>
                  </a:cubicBezTo>
                  <a:cubicBezTo>
                    <a:pt x="1360" y="2360"/>
                    <a:pt x="1264" y="2384"/>
                    <a:pt x="1216" y="2384"/>
                  </a:cubicBezTo>
                </a:path>
              </a:pathLst>
            </a:custGeom>
            <a:gradFill rotWithShape="1">
              <a:gsLst>
                <a:gs pos="0">
                  <a:srgbClr val="33CC33"/>
                </a:gs>
                <a:gs pos="50000">
                  <a:srgbClr val="008000"/>
                </a:gs>
                <a:gs pos="100000">
                  <a:srgbClr val="33CC33"/>
                </a:gs>
              </a:gsLst>
              <a:lin ang="18900000" scaled="1"/>
            </a:gradFill>
            <a:ln w="12700">
              <a:solidFill>
                <a:srgbClr val="000000"/>
              </a:solidFill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06" name="Group 5"/>
            <p:cNvGrpSpPr>
              <a:grpSpLocks/>
            </p:cNvGrpSpPr>
            <p:nvPr/>
          </p:nvGrpSpPr>
          <p:grpSpPr bwMode="auto">
            <a:xfrm rot="605647">
              <a:off x="2049" y="3126"/>
              <a:ext cx="160" cy="165"/>
              <a:chOff x="2509" y="1584"/>
              <a:chExt cx="416" cy="252"/>
            </a:xfrm>
          </p:grpSpPr>
          <p:sp>
            <p:nvSpPr>
              <p:cNvPr id="31785" name="Freeform 6"/>
              <p:cNvSpPr>
                <a:spLocks/>
              </p:cNvSpPr>
              <p:nvPr/>
            </p:nvSpPr>
            <p:spPr bwMode="auto">
              <a:xfrm rot="-40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92"/>
                  <a:gd name="T11" fmla="*/ 144 w 14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1786" name="Group 7"/>
              <p:cNvGrpSpPr>
                <a:grpSpLocks/>
              </p:cNvGrpSpPr>
              <p:nvPr/>
            </p:nvGrpSpPr>
            <p:grpSpPr bwMode="auto">
              <a:xfrm rot="-2252377">
                <a:off x="2509" y="1656"/>
                <a:ext cx="353" cy="180"/>
                <a:chOff x="3144" y="3204"/>
                <a:chExt cx="867" cy="623"/>
              </a:xfrm>
            </p:grpSpPr>
            <p:grpSp>
              <p:nvGrpSpPr>
                <p:cNvPr id="31787" name="Group 8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31793" name="Freeform 9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8"/>
                      <a:gd name="T16" fmla="*/ 0 h 308"/>
                      <a:gd name="T17" fmla="*/ 848 w 848"/>
                      <a:gd name="T18" fmla="*/ 308 h 3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794" name="Freeform 10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7"/>
                      <a:gd name="T16" fmla="*/ 0 h 407"/>
                      <a:gd name="T17" fmla="*/ 867 w 867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1788" name="Freeform 11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89" name="Freeform 12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90" name="Freeform 13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184"/>
                    <a:gd name="T11" fmla="*/ 72 w 72"/>
                    <a:gd name="T12" fmla="*/ 184 h 1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91" name="Freeform 14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12"/>
                    <a:gd name="T10" fmla="*/ 0 h 144"/>
                    <a:gd name="T11" fmla="*/ 112 w 11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92" name="Freeform 15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  <a:gd name="T6" fmla="*/ 0 60000 65536"/>
                    <a:gd name="T7" fmla="*/ 0 60000 65536"/>
                    <a:gd name="T8" fmla="*/ 0 60000 65536"/>
                    <a:gd name="T9" fmla="*/ 0 w 120"/>
                    <a:gd name="T10" fmla="*/ 0 h 160"/>
                    <a:gd name="T11" fmla="*/ 120 w 120"/>
                    <a:gd name="T12" fmla="*/ 160 h 1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1707" name="Group 16"/>
            <p:cNvGrpSpPr>
              <a:grpSpLocks/>
            </p:cNvGrpSpPr>
            <p:nvPr/>
          </p:nvGrpSpPr>
          <p:grpSpPr bwMode="auto">
            <a:xfrm rot="12141703" flipV="1">
              <a:off x="1882" y="3030"/>
              <a:ext cx="160" cy="165"/>
              <a:chOff x="2509" y="1584"/>
              <a:chExt cx="416" cy="252"/>
            </a:xfrm>
          </p:grpSpPr>
          <p:sp>
            <p:nvSpPr>
              <p:cNvPr id="31775" name="Freeform 17"/>
              <p:cNvSpPr>
                <a:spLocks/>
              </p:cNvSpPr>
              <p:nvPr/>
            </p:nvSpPr>
            <p:spPr bwMode="auto">
              <a:xfrm rot="-40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92"/>
                  <a:gd name="T11" fmla="*/ 144 w 14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1776" name="Group 18"/>
              <p:cNvGrpSpPr>
                <a:grpSpLocks/>
              </p:cNvGrpSpPr>
              <p:nvPr/>
            </p:nvGrpSpPr>
            <p:grpSpPr bwMode="auto">
              <a:xfrm rot="-2252377">
                <a:off x="2509" y="1656"/>
                <a:ext cx="353" cy="180"/>
                <a:chOff x="3144" y="3204"/>
                <a:chExt cx="867" cy="623"/>
              </a:xfrm>
            </p:grpSpPr>
            <p:grpSp>
              <p:nvGrpSpPr>
                <p:cNvPr id="31777" name="Group 19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31783" name="Freeform 20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8"/>
                      <a:gd name="T16" fmla="*/ 0 h 308"/>
                      <a:gd name="T17" fmla="*/ 848 w 848"/>
                      <a:gd name="T18" fmla="*/ 308 h 3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784" name="Freeform 21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7"/>
                      <a:gd name="T16" fmla="*/ 0 h 407"/>
                      <a:gd name="T17" fmla="*/ 867 w 867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1778" name="Freeform 22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79" name="Freeform 23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80" name="Freeform 24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184"/>
                    <a:gd name="T11" fmla="*/ 72 w 72"/>
                    <a:gd name="T12" fmla="*/ 184 h 1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81" name="Freeform 25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12"/>
                    <a:gd name="T10" fmla="*/ 0 h 144"/>
                    <a:gd name="T11" fmla="*/ 112 w 11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82" name="Freeform 26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  <a:gd name="T6" fmla="*/ 0 60000 65536"/>
                    <a:gd name="T7" fmla="*/ 0 60000 65536"/>
                    <a:gd name="T8" fmla="*/ 0 60000 65536"/>
                    <a:gd name="T9" fmla="*/ 0 w 120"/>
                    <a:gd name="T10" fmla="*/ 0 h 160"/>
                    <a:gd name="T11" fmla="*/ 120 w 120"/>
                    <a:gd name="T12" fmla="*/ 160 h 1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1708" name="Group 27"/>
            <p:cNvGrpSpPr>
              <a:grpSpLocks/>
            </p:cNvGrpSpPr>
            <p:nvPr/>
          </p:nvGrpSpPr>
          <p:grpSpPr bwMode="auto">
            <a:xfrm rot="4494430">
              <a:off x="1970" y="2788"/>
              <a:ext cx="288" cy="91"/>
              <a:chOff x="2509" y="1584"/>
              <a:chExt cx="416" cy="252"/>
            </a:xfrm>
          </p:grpSpPr>
          <p:sp>
            <p:nvSpPr>
              <p:cNvPr id="31765" name="Freeform 28"/>
              <p:cNvSpPr>
                <a:spLocks/>
              </p:cNvSpPr>
              <p:nvPr/>
            </p:nvSpPr>
            <p:spPr bwMode="auto">
              <a:xfrm rot="-40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92"/>
                  <a:gd name="T11" fmla="*/ 144 w 14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1766" name="Group 29"/>
              <p:cNvGrpSpPr>
                <a:grpSpLocks/>
              </p:cNvGrpSpPr>
              <p:nvPr/>
            </p:nvGrpSpPr>
            <p:grpSpPr bwMode="auto">
              <a:xfrm rot="-2252377">
                <a:off x="2509" y="1656"/>
                <a:ext cx="353" cy="180"/>
                <a:chOff x="3144" y="3204"/>
                <a:chExt cx="867" cy="623"/>
              </a:xfrm>
            </p:grpSpPr>
            <p:grpSp>
              <p:nvGrpSpPr>
                <p:cNvPr id="31767" name="Group 30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31773" name="Freeform 31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8"/>
                      <a:gd name="T16" fmla="*/ 0 h 308"/>
                      <a:gd name="T17" fmla="*/ 848 w 848"/>
                      <a:gd name="T18" fmla="*/ 308 h 3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774" name="Freeform 32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7"/>
                      <a:gd name="T16" fmla="*/ 0 h 407"/>
                      <a:gd name="T17" fmla="*/ 867 w 867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1768" name="Freeform 33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69" name="Freeform 34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70" name="Freeform 35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184"/>
                    <a:gd name="T11" fmla="*/ 72 w 72"/>
                    <a:gd name="T12" fmla="*/ 184 h 1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71" name="Freeform 36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12"/>
                    <a:gd name="T10" fmla="*/ 0 h 144"/>
                    <a:gd name="T11" fmla="*/ 112 w 11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72" name="Freeform 37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  <a:gd name="T6" fmla="*/ 0 60000 65536"/>
                    <a:gd name="T7" fmla="*/ 0 60000 65536"/>
                    <a:gd name="T8" fmla="*/ 0 60000 65536"/>
                    <a:gd name="T9" fmla="*/ 0 w 120"/>
                    <a:gd name="T10" fmla="*/ 0 h 160"/>
                    <a:gd name="T11" fmla="*/ 120 w 120"/>
                    <a:gd name="T12" fmla="*/ 160 h 1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1709" name="Group 38"/>
            <p:cNvGrpSpPr>
              <a:grpSpLocks/>
            </p:cNvGrpSpPr>
            <p:nvPr/>
          </p:nvGrpSpPr>
          <p:grpSpPr bwMode="auto">
            <a:xfrm rot="1605439" flipH="1">
              <a:off x="2221" y="2501"/>
              <a:ext cx="486" cy="533"/>
              <a:chOff x="3004" y="3013"/>
              <a:chExt cx="628" cy="820"/>
            </a:xfrm>
          </p:grpSpPr>
          <p:sp>
            <p:nvSpPr>
              <p:cNvPr id="31759" name="Freeform 39"/>
              <p:cNvSpPr>
                <a:spLocks/>
              </p:cNvSpPr>
              <p:nvPr/>
            </p:nvSpPr>
            <p:spPr bwMode="auto">
              <a:xfrm>
                <a:off x="3008" y="3021"/>
                <a:ext cx="563" cy="731"/>
              </a:xfrm>
              <a:custGeom>
                <a:avLst/>
                <a:gdLst>
                  <a:gd name="T0" fmla="*/ 400 w 563"/>
                  <a:gd name="T1" fmla="*/ 675 h 731"/>
                  <a:gd name="T2" fmla="*/ 469 w 563"/>
                  <a:gd name="T3" fmla="*/ 680 h 731"/>
                  <a:gd name="T4" fmla="*/ 541 w 563"/>
                  <a:gd name="T5" fmla="*/ 653 h 731"/>
                  <a:gd name="T6" fmla="*/ 532 w 563"/>
                  <a:gd name="T7" fmla="*/ 611 h 731"/>
                  <a:gd name="T8" fmla="*/ 496 w 563"/>
                  <a:gd name="T9" fmla="*/ 579 h 731"/>
                  <a:gd name="T10" fmla="*/ 541 w 563"/>
                  <a:gd name="T11" fmla="*/ 485 h 731"/>
                  <a:gd name="T12" fmla="*/ 538 w 563"/>
                  <a:gd name="T13" fmla="*/ 413 h 731"/>
                  <a:gd name="T14" fmla="*/ 392 w 563"/>
                  <a:gd name="T15" fmla="*/ 355 h 731"/>
                  <a:gd name="T16" fmla="*/ 400 w 563"/>
                  <a:gd name="T17" fmla="*/ 362 h 731"/>
                  <a:gd name="T18" fmla="*/ 436 w 563"/>
                  <a:gd name="T19" fmla="*/ 299 h 731"/>
                  <a:gd name="T20" fmla="*/ 440 w 563"/>
                  <a:gd name="T21" fmla="*/ 195 h 731"/>
                  <a:gd name="T22" fmla="*/ 298 w 563"/>
                  <a:gd name="T23" fmla="*/ 203 h 731"/>
                  <a:gd name="T24" fmla="*/ 283 w 563"/>
                  <a:gd name="T25" fmla="*/ 74 h 731"/>
                  <a:gd name="T26" fmla="*/ 208 w 563"/>
                  <a:gd name="T27" fmla="*/ 3 h 731"/>
                  <a:gd name="T28" fmla="*/ 133 w 563"/>
                  <a:gd name="T29" fmla="*/ 53 h 731"/>
                  <a:gd name="T30" fmla="*/ 112 w 563"/>
                  <a:gd name="T31" fmla="*/ 195 h 731"/>
                  <a:gd name="T32" fmla="*/ 52 w 563"/>
                  <a:gd name="T33" fmla="*/ 230 h 731"/>
                  <a:gd name="T34" fmla="*/ 40 w 563"/>
                  <a:gd name="T35" fmla="*/ 323 h 731"/>
                  <a:gd name="T36" fmla="*/ 16 w 563"/>
                  <a:gd name="T37" fmla="*/ 339 h 731"/>
                  <a:gd name="T38" fmla="*/ 139 w 563"/>
                  <a:gd name="T39" fmla="*/ 404 h 731"/>
                  <a:gd name="T40" fmla="*/ 103 w 563"/>
                  <a:gd name="T41" fmla="*/ 473 h 731"/>
                  <a:gd name="T42" fmla="*/ 112 w 563"/>
                  <a:gd name="T43" fmla="*/ 531 h 731"/>
                  <a:gd name="T44" fmla="*/ 160 w 563"/>
                  <a:gd name="T45" fmla="*/ 569 h 731"/>
                  <a:gd name="T46" fmla="*/ 256 w 563"/>
                  <a:gd name="T47" fmla="*/ 579 h 731"/>
                  <a:gd name="T48" fmla="*/ 262 w 563"/>
                  <a:gd name="T49" fmla="*/ 656 h 731"/>
                  <a:gd name="T50" fmla="*/ 298 w 563"/>
                  <a:gd name="T51" fmla="*/ 728 h 731"/>
                  <a:gd name="T52" fmla="*/ 400 w 563"/>
                  <a:gd name="T53" fmla="*/ 675 h 73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63"/>
                  <a:gd name="T82" fmla="*/ 0 h 731"/>
                  <a:gd name="T83" fmla="*/ 563 w 563"/>
                  <a:gd name="T84" fmla="*/ 731 h 73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63" h="731">
                    <a:moveTo>
                      <a:pt x="400" y="675"/>
                    </a:moveTo>
                    <a:cubicBezTo>
                      <a:pt x="428" y="667"/>
                      <a:pt x="446" y="684"/>
                      <a:pt x="469" y="680"/>
                    </a:cubicBezTo>
                    <a:cubicBezTo>
                      <a:pt x="492" y="676"/>
                      <a:pt x="531" y="664"/>
                      <a:pt x="541" y="653"/>
                    </a:cubicBezTo>
                    <a:cubicBezTo>
                      <a:pt x="551" y="642"/>
                      <a:pt x="539" y="623"/>
                      <a:pt x="532" y="611"/>
                    </a:cubicBezTo>
                    <a:cubicBezTo>
                      <a:pt x="525" y="599"/>
                      <a:pt x="494" y="600"/>
                      <a:pt x="496" y="579"/>
                    </a:cubicBezTo>
                    <a:cubicBezTo>
                      <a:pt x="498" y="558"/>
                      <a:pt x="534" y="513"/>
                      <a:pt x="541" y="485"/>
                    </a:cubicBezTo>
                    <a:cubicBezTo>
                      <a:pt x="548" y="457"/>
                      <a:pt x="563" y="435"/>
                      <a:pt x="538" y="413"/>
                    </a:cubicBezTo>
                    <a:cubicBezTo>
                      <a:pt x="513" y="391"/>
                      <a:pt x="415" y="364"/>
                      <a:pt x="392" y="355"/>
                    </a:cubicBezTo>
                    <a:cubicBezTo>
                      <a:pt x="369" y="346"/>
                      <a:pt x="393" y="371"/>
                      <a:pt x="400" y="362"/>
                    </a:cubicBezTo>
                    <a:cubicBezTo>
                      <a:pt x="407" y="353"/>
                      <a:pt x="429" y="327"/>
                      <a:pt x="436" y="299"/>
                    </a:cubicBezTo>
                    <a:cubicBezTo>
                      <a:pt x="443" y="271"/>
                      <a:pt x="463" y="211"/>
                      <a:pt x="440" y="195"/>
                    </a:cubicBezTo>
                    <a:cubicBezTo>
                      <a:pt x="417" y="179"/>
                      <a:pt x="324" y="223"/>
                      <a:pt x="298" y="203"/>
                    </a:cubicBezTo>
                    <a:cubicBezTo>
                      <a:pt x="272" y="183"/>
                      <a:pt x="298" y="107"/>
                      <a:pt x="283" y="74"/>
                    </a:cubicBezTo>
                    <a:cubicBezTo>
                      <a:pt x="268" y="41"/>
                      <a:pt x="233" y="6"/>
                      <a:pt x="208" y="3"/>
                    </a:cubicBezTo>
                    <a:cubicBezTo>
                      <a:pt x="183" y="0"/>
                      <a:pt x="149" y="21"/>
                      <a:pt x="133" y="53"/>
                    </a:cubicBezTo>
                    <a:cubicBezTo>
                      <a:pt x="117" y="85"/>
                      <a:pt x="126" y="165"/>
                      <a:pt x="112" y="195"/>
                    </a:cubicBezTo>
                    <a:cubicBezTo>
                      <a:pt x="98" y="225"/>
                      <a:pt x="64" y="209"/>
                      <a:pt x="52" y="230"/>
                    </a:cubicBezTo>
                    <a:cubicBezTo>
                      <a:pt x="40" y="251"/>
                      <a:pt x="46" y="305"/>
                      <a:pt x="40" y="323"/>
                    </a:cubicBezTo>
                    <a:cubicBezTo>
                      <a:pt x="34" y="341"/>
                      <a:pt x="0" y="326"/>
                      <a:pt x="16" y="339"/>
                    </a:cubicBezTo>
                    <a:cubicBezTo>
                      <a:pt x="32" y="352"/>
                      <a:pt x="125" y="382"/>
                      <a:pt x="139" y="404"/>
                    </a:cubicBezTo>
                    <a:cubicBezTo>
                      <a:pt x="153" y="426"/>
                      <a:pt x="108" y="452"/>
                      <a:pt x="103" y="473"/>
                    </a:cubicBezTo>
                    <a:cubicBezTo>
                      <a:pt x="98" y="494"/>
                      <a:pt x="103" y="515"/>
                      <a:pt x="112" y="531"/>
                    </a:cubicBezTo>
                    <a:cubicBezTo>
                      <a:pt x="121" y="547"/>
                      <a:pt x="136" y="561"/>
                      <a:pt x="160" y="569"/>
                    </a:cubicBezTo>
                    <a:cubicBezTo>
                      <a:pt x="184" y="577"/>
                      <a:pt x="239" y="565"/>
                      <a:pt x="256" y="579"/>
                    </a:cubicBezTo>
                    <a:cubicBezTo>
                      <a:pt x="273" y="593"/>
                      <a:pt x="255" y="631"/>
                      <a:pt x="262" y="656"/>
                    </a:cubicBezTo>
                    <a:cubicBezTo>
                      <a:pt x="269" y="681"/>
                      <a:pt x="275" y="725"/>
                      <a:pt x="298" y="728"/>
                    </a:cubicBezTo>
                    <a:cubicBezTo>
                      <a:pt x="321" y="731"/>
                      <a:pt x="375" y="685"/>
                      <a:pt x="400" y="675"/>
                    </a:cubicBezTo>
                    <a:close/>
                  </a:path>
                </a:pathLst>
              </a:cu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1760" name="Group 40"/>
              <p:cNvGrpSpPr>
                <a:grpSpLocks/>
              </p:cNvGrpSpPr>
              <p:nvPr/>
            </p:nvGrpSpPr>
            <p:grpSpPr bwMode="auto">
              <a:xfrm flipH="1" flipV="1">
                <a:off x="3004" y="3013"/>
                <a:ext cx="628" cy="820"/>
                <a:chOff x="2311" y="1925"/>
                <a:chExt cx="586" cy="731"/>
              </a:xfrm>
            </p:grpSpPr>
            <p:sp>
              <p:nvSpPr>
                <p:cNvPr id="31761" name="Freeform 41" descr="Зеленый мрамор"/>
                <p:cNvSpPr>
                  <a:spLocks/>
                </p:cNvSpPr>
                <p:nvPr/>
              </p:nvSpPr>
              <p:spPr bwMode="auto">
                <a:xfrm>
                  <a:off x="2311" y="1925"/>
                  <a:ext cx="70" cy="82"/>
                </a:xfrm>
                <a:custGeom>
                  <a:avLst/>
                  <a:gdLst>
                    <a:gd name="T0" fmla="*/ 3 w 139"/>
                    <a:gd name="T1" fmla="*/ 1 h 164"/>
                    <a:gd name="T2" fmla="*/ 2 w 139"/>
                    <a:gd name="T3" fmla="*/ 1 h 164"/>
                    <a:gd name="T4" fmla="*/ 2 w 139"/>
                    <a:gd name="T5" fmla="*/ 1 h 164"/>
                    <a:gd name="T6" fmla="*/ 2 w 139"/>
                    <a:gd name="T7" fmla="*/ 1 h 164"/>
                    <a:gd name="T8" fmla="*/ 1 w 139"/>
                    <a:gd name="T9" fmla="*/ 1 h 164"/>
                    <a:gd name="T10" fmla="*/ 1 w 139"/>
                    <a:gd name="T11" fmla="*/ 1 h 164"/>
                    <a:gd name="T12" fmla="*/ 1 w 139"/>
                    <a:gd name="T13" fmla="*/ 1 h 164"/>
                    <a:gd name="T14" fmla="*/ 1 w 139"/>
                    <a:gd name="T15" fmla="*/ 3 h 164"/>
                    <a:gd name="T16" fmla="*/ 0 w 139"/>
                    <a:gd name="T17" fmla="*/ 3 h 164"/>
                    <a:gd name="T18" fmla="*/ 1 w 139"/>
                    <a:gd name="T19" fmla="*/ 1 h 164"/>
                    <a:gd name="T20" fmla="*/ 1 w 139"/>
                    <a:gd name="T21" fmla="*/ 1 h 164"/>
                    <a:gd name="T22" fmla="*/ 1 w 139"/>
                    <a:gd name="T23" fmla="*/ 1 h 164"/>
                    <a:gd name="T24" fmla="*/ 1 w 139"/>
                    <a:gd name="T25" fmla="*/ 1 h 164"/>
                    <a:gd name="T26" fmla="*/ 2 w 139"/>
                    <a:gd name="T27" fmla="*/ 1 h 164"/>
                    <a:gd name="T28" fmla="*/ 2 w 139"/>
                    <a:gd name="T29" fmla="*/ 1 h 164"/>
                    <a:gd name="T30" fmla="*/ 2 w 139"/>
                    <a:gd name="T31" fmla="*/ 1 h 164"/>
                    <a:gd name="T32" fmla="*/ 2 w 139"/>
                    <a:gd name="T33" fmla="*/ 1 h 164"/>
                    <a:gd name="T34" fmla="*/ 3 w 139"/>
                    <a:gd name="T35" fmla="*/ 0 h 164"/>
                    <a:gd name="T36" fmla="*/ 3 w 139"/>
                    <a:gd name="T37" fmla="*/ 1 h 16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9"/>
                    <a:gd name="T58" fmla="*/ 0 h 164"/>
                    <a:gd name="T59" fmla="*/ 139 w 139"/>
                    <a:gd name="T60" fmla="*/ 164 h 16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9" h="164">
                      <a:moveTo>
                        <a:pt x="129" y="55"/>
                      </a:moveTo>
                      <a:lnTo>
                        <a:pt x="107" y="58"/>
                      </a:lnTo>
                      <a:lnTo>
                        <a:pt x="86" y="65"/>
                      </a:lnTo>
                      <a:lnTo>
                        <a:pt x="68" y="75"/>
                      </a:lnTo>
                      <a:lnTo>
                        <a:pt x="51" y="89"/>
                      </a:lnTo>
                      <a:lnTo>
                        <a:pt x="36" y="105"/>
                      </a:lnTo>
                      <a:lnTo>
                        <a:pt x="22" y="123"/>
                      </a:lnTo>
                      <a:lnTo>
                        <a:pt x="10" y="143"/>
                      </a:lnTo>
                      <a:lnTo>
                        <a:pt x="0" y="164"/>
                      </a:lnTo>
                      <a:lnTo>
                        <a:pt x="7" y="93"/>
                      </a:lnTo>
                      <a:lnTo>
                        <a:pt x="22" y="68"/>
                      </a:lnTo>
                      <a:lnTo>
                        <a:pt x="38" y="48"/>
                      </a:lnTo>
                      <a:lnTo>
                        <a:pt x="53" y="33"/>
                      </a:lnTo>
                      <a:lnTo>
                        <a:pt x="68" y="21"/>
                      </a:lnTo>
                      <a:lnTo>
                        <a:pt x="84" y="13"/>
                      </a:lnTo>
                      <a:lnTo>
                        <a:pt x="101" y="7"/>
                      </a:lnTo>
                      <a:lnTo>
                        <a:pt x="120" y="2"/>
                      </a:lnTo>
                      <a:lnTo>
                        <a:pt x="139" y="0"/>
                      </a:lnTo>
                      <a:lnTo>
                        <a:pt x="129" y="55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62" name="Freeform 42" descr="Зеленый мрамор"/>
                <p:cNvSpPr>
                  <a:spLocks/>
                </p:cNvSpPr>
                <p:nvPr/>
              </p:nvSpPr>
              <p:spPr bwMode="auto">
                <a:xfrm>
                  <a:off x="2376" y="1925"/>
                  <a:ext cx="521" cy="606"/>
                </a:xfrm>
                <a:custGeom>
                  <a:avLst/>
                  <a:gdLst>
                    <a:gd name="T0" fmla="*/ 12 w 1044"/>
                    <a:gd name="T1" fmla="*/ 17 h 1213"/>
                    <a:gd name="T2" fmla="*/ 13 w 1044"/>
                    <a:gd name="T3" fmla="*/ 17 h 1213"/>
                    <a:gd name="T4" fmla="*/ 14 w 1044"/>
                    <a:gd name="T5" fmla="*/ 16 h 1213"/>
                    <a:gd name="T6" fmla="*/ 15 w 1044"/>
                    <a:gd name="T7" fmla="*/ 15 h 1213"/>
                    <a:gd name="T8" fmla="*/ 15 w 1044"/>
                    <a:gd name="T9" fmla="*/ 13 h 1213"/>
                    <a:gd name="T10" fmla="*/ 13 w 1044"/>
                    <a:gd name="T11" fmla="*/ 12 h 1213"/>
                    <a:gd name="T12" fmla="*/ 12 w 1044"/>
                    <a:gd name="T13" fmla="*/ 11 h 1213"/>
                    <a:gd name="T14" fmla="*/ 13 w 1044"/>
                    <a:gd name="T15" fmla="*/ 9 h 1213"/>
                    <a:gd name="T16" fmla="*/ 13 w 1044"/>
                    <a:gd name="T17" fmla="*/ 7 h 1213"/>
                    <a:gd name="T18" fmla="*/ 11 w 1044"/>
                    <a:gd name="T19" fmla="*/ 7 h 1213"/>
                    <a:gd name="T20" fmla="*/ 10 w 1044"/>
                    <a:gd name="T21" fmla="*/ 7 h 1213"/>
                    <a:gd name="T22" fmla="*/ 9 w 1044"/>
                    <a:gd name="T23" fmla="*/ 7 h 1213"/>
                    <a:gd name="T24" fmla="*/ 9 w 1044"/>
                    <a:gd name="T25" fmla="*/ 3 h 1213"/>
                    <a:gd name="T26" fmla="*/ 6 w 1044"/>
                    <a:gd name="T27" fmla="*/ 2 h 1213"/>
                    <a:gd name="T28" fmla="*/ 5 w 1044"/>
                    <a:gd name="T29" fmla="*/ 4 h 1213"/>
                    <a:gd name="T30" fmla="*/ 6 w 1044"/>
                    <a:gd name="T31" fmla="*/ 5 h 1213"/>
                    <a:gd name="T32" fmla="*/ 7 w 1044"/>
                    <a:gd name="T33" fmla="*/ 7 h 1213"/>
                    <a:gd name="T34" fmla="*/ 8 w 1044"/>
                    <a:gd name="T35" fmla="*/ 8 h 1213"/>
                    <a:gd name="T36" fmla="*/ 9 w 1044"/>
                    <a:gd name="T37" fmla="*/ 9 h 1213"/>
                    <a:gd name="T38" fmla="*/ 10 w 1044"/>
                    <a:gd name="T39" fmla="*/ 9 h 1213"/>
                    <a:gd name="T40" fmla="*/ 10 w 1044"/>
                    <a:gd name="T41" fmla="*/ 9 h 1213"/>
                    <a:gd name="T42" fmla="*/ 8 w 1044"/>
                    <a:gd name="T43" fmla="*/ 10 h 1213"/>
                    <a:gd name="T44" fmla="*/ 12 w 1044"/>
                    <a:gd name="T45" fmla="*/ 15 h 1213"/>
                    <a:gd name="T46" fmla="*/ 10 w 1044"/>
                    <a:gd name="T47" fmla="*/ 14 h 1213"/>
                    <a:gd name="T48" fmla="*/ 10 w 1044"/>
                    <a:gd name="T49" fmla="*/ 16 h 1213"/>
                    <a:gd name="T50" fmla="*/ 10 w 1044"/>
                    <a:gd name="T51" fmla="*/ 16 h 1213"/>
                    <a:gd name="T52" fmla="*/ 9 w 1044"/>
                    <a:gd name="T53" fmla="*/ 13 h 1213"/>
                    <a:gd name="T54" fmla="*/ 8 w 1044"/>
                    <a:gd name="T55" fmla="*/ 12 h 1213"/>
                    <a:gd name="T56" fmla="*/ 7 w 1044"/>
                    <a:gd name="T57" fmla="*/ 13 h 1213"/>
                    <a:gd name="T58" fmla="*/ 6 w 1044"/>
                    <a:gd name="T59" fmla="*/ 15 h 1213"/>
                    <a:gd name="T60" fmla="*/ 7 w 1044"/>
                    <a:gd name="T61" fmla="*/ 14 h 1213"/>
                    <a:gd name="T62" fmla="*/ 8 w 1044"/>
                    <a:gd name="T63" fmla="*/ 11 h 1213"/>
                    <a:gd name="T64" fmla="*/ 7 w 1044"/>
                    <a:gd name="T65" fmla="*/ 8 h 1213"/>
                    <a:gd name="T66" fmla="*/ 6 w 1044"/>
                    <a:gd name="T67" fmla="*/ 5 h 1213"/>
                    <a:gd name="T68" fmla="*/ 5 w 1044"/>
                    <a:gd name="T69" fmla="*/ 4 h 1213"/>
                    <a:gd name="T70" fmla="*/ 3 w 1044"/>
                    <a:gd name="T71" fmla="*/ 2 h 1213"/>
                    <a:gd name="T72" fmla="*/ 1 w 1044"/>
                    <a:gd name="T73" fmla="*/ 1 h 1213"/>
                    <a:gd name="T74" fmla="*/ 0 w 1044"/>
                    <a:gd name="T75" fmla="*/ 0 h 1213"/>
                    <a:gd name="T76" fmla="*/ 1 w 1044"/>
                    <a:gd name="T77" fmla="*/ 0 h 1213"/>
                    <a:gd name="T78" fmla="*/ 2 w 1044"/>
                    <a:gd name="T79" fmla="*/ 0 h 1213"/>
                    <a:gd name="T80" fmla="*/ 3 w 1044"/>
                    <a:gd name="T81" fmla="*/ 1 h 1213"/>
                    <a:gd name="T82" fmla="*/ 4 w 1044"/>
                    <a:gd name="T83" fmla="*/ 2 h 1213"/>
                    <a:gd name="T84" fmla="*/ 5 w 1044"/>
                    <a:gd name="T85" fmla="*/ 3 h 1213"/>
                    <a:gd name="T86" fmla="*/ 6 w 1044"/>
                    <a:gd name="T87" fmla="*/ 2 h 1213"/>
                    <a:gd name="T88" fmla="*/ 7 w 1044"/>
                    <a:gd name="T89" fmla="*/ 1 h 1213"/>
                    <a:gd name="T90" fmla="*/ 9 w 1044"/>
                    <a:gd name="T91" fmla="*/ 2 h 1213"/>
                    <a:gd name="T92" fmla="*/ 9 w 1044"/>
                    <a:gd name="T93" fmla="*/ 6 h 1213"/>
                    <a:gd name="T94" fmla="*/ 10 w 1044"/>
                    <a:gd name="T95" fmla="*/ 6 h 1213"/>
                    <a:gd name="T96" fmla="*/ 12 w 1044"/>
                    <a:gd name="T97" fmla="*/ 6 h 1213"/>
                    <a:gd name="T98" fmla="*/ 13 w 1044"/>
                    <a:gd name="T99" fmla="*/ 6 h 1213"/>
                    <a:gd name="T100" fmla="*/ 14 w 1044"/>
                    <a:gd name="T101" fmla="*/ 8 h 1213"/>
                    <a:gd name="T102" fmla="*/ 13 w 1044"/>
                    <a:gd name="T103" fmla="*/ 10 h 1213"/>
                    <a:gd name="T104" fmla="*/ 13 w 1044"/>
                    <a:gd name="T105" fmla="*/ 11 h 1213"/>
                    <a:gd name="T106" fmla="*/ 15 w 1044"/>
                    <a:gd name="T107" fmla="*/ 12 h 1213"/>
                    <a:gd name="T108" fmla="*/ 16 w 1044"/>
                    <a:gd name="T109" fmla="*/ 15 h 1213"/>
                    <a:gd name="T110" fmla="*/ 15 w 1044"/>
                    <a:gd name="T111" fmla="*/ 16 h 1213"/>
                    <a:gd name="T112" fmla="*/ 13 w 1044"/>
                    <a:gd name="T113" fmla="*/ 17 h 1213"/>
                    <a:gd name="T114" fmla="*/ 13 w 1044"/>
                    <a:gd name="T115" fmla="*/ 17 h 1213"/>
                    <a:gd name="T116" fmla="*/ 13 w 1044"/>
                    <a:gd name="T117" fmla="*/ 18 h 121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044"/>
                    <a:gd name="T178" fmla="*/ 0 h 1213"/>
                    <a:gd name="T179" fmla="*/ 1044 w 1044"/>
                    <a:gd name="T180" fmla="*/ 1213 h 121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044" h="1213">
                      <a:moveTo>
                        <a:pt x="840" y="1213"/>
                      </a:moveTo>
                      <a:lnTo>
                        <a:pt x="833" y="1189"/>
                      </a:lnTo>
                      <a:lnTo>
                        <a:pt x="826" y="1165"/>
                      </a:lnTo>
                      <a:lnTo>
                        <a:pt x="819" y="1143"/>
                      </a:lnTo>
                      <a:lnTo>
                        <a:pt x="812" y="1123"/>
                      </a:lnTo>
                      <a:lnTo>
                        <a:pt x="806" y="1106"/>
                      </a:lnTo>
                      <a:lnTo>
                        <a:pt x="802" y="1093"/>
                      </a:lnTo>
                      <a:lnTo>
                        <a:pt x="798" y="1085"/>
                      </a:lnTo>
                      <a:lnTo>
                        <a:pt x="797" y="1082"/>
                      </a:lnTo>
                      <a:lnTo>
                        <a:pt x="813" y="1085"/>
                      </a:lnTo>
                      <a:lnTo>
                        <a:pt x="829" y="1087"/>
                      </a:lnTo>
                      <a:lnTo>
                        <a:pt x="845" y="1089"/>
                      </a:lnTo>
                      <a:lnTo>
                        <a:pt x="862" y="1090"/>
                      </a:lnTo>
                      <a:lnTo>
                        <a:pt x="878" y="1089"/>
                      </a:lnTo>
                      <a:lnTo>
                        <a:pt x="893" y="1087"/>
                      </a:lnTo>
                      <a:lnTo>
                        <a:pt x="908" y="1084"/>
                      </a:lnTo>
                      <a:lnTo>
                        <a:pt x="921" y="1080"/>
                      </a:lnTo>
                      <a:lnTo>
                        <a:pt x="935" y="1075"/>
                      </a:lnTo>
                      <a:lnTo>
                        <a:pt x="948" y="1069"/>
                      </a:lnTo>
                      <a:lnTo>
                        <a:pt x="958" y="1061"/>
                      </a:lnTo>
                      <a:lnTo>
                        <a:pt x="969" y="1052"/>
                      </a:lnTo>
                      <a:lnTo>
                        <a:pt x="977" y="1041"/>
                      </a:lnTo>
                      <a:lnTo>
                        <a:pt x="983" y="1029"/>
                      </a:lnTo>
                      <a:lnTo>
                        <a:pt x="988" y="1016"/>
                      </a:lnTo>
                      <a:lnTo>
                        <a:pt x="991" y="1001"/>
                      </a:lnTo>
                      <a:lnTo>
                        <a:pt x="995" y="976"/>
                      </a:lnTo>
                      <a:lnTo>
                        <a:pt x="996" y="953"/>
                      </a:lnTo>
                      <a:lnTo>
                        <a:pt x="994" y="932"/>
                      </a:lnTo>
                      <a:lnTo>
                        <a:pt x="988" y="911"/>
                      </a:lnTo>
                      <a:lnTo>
                        <a:pt x="979" y="892"/>
                      </a:lnTo>
                      <a:lnTo>
                        <a:pt x="965" y="872"/>
                      </a:lnTo>
                      <a:lnTo>
                        <a:pt x="947" y="854"/>
                      </a:lnTo>
                      <a:lnTo>
                        <a:pt x="923" y="833"/>
                      </a:lnTo>
                      <a:lnTo>
                        <a:pt x="903" y="818"/>
                      </a:lnTo>
                      <a:lnTo>
                        <a:pt x="880" y="801"/>
                      </a:lnTo>
                      <a:lnTo>
                        <a:pt x="856" y="783"/>
                      </a:lnTo>
                      <a:lnTo>
                        <a:pt x="830" y="765"/>
                      </a:lnTo>
                      <a:lnTo>
                        <a:pt x="809" y="749"/>
                      </a:lnTo>
                      <a:lnTo>
                        <a:pt x="790" y="735"/>
                      </a:lnTo>
                      <a:lnTo>
                        <a:pt x="779" y="726"/>
                      </a:lnTo>
                      <a:lnTo>
                        <a:pt x="775" y="722"/>
                      </a:lnTo>
                      <a:lnTo>
                        <a:pt x="790" y="712"/>
                      </a:lnTo>
                      <a:lnTo>
                        <a:pt x="806" y="700"/>
                      </a:lnTo>
                      <a:lnTo>
                        <a:pt x="821" y="688"/>
                      </a:lnTo>
                      <a:lnTo>
                        <a:pt x="836" y="674"/>
                      </a:lnTo>
                      <a:lnTo>
                        <a:pt x="850" y="657"/>
                      </a:lnTo>
                      <a:lnTo>
                        <a:pt x="862" y="638"/>
                      </a:lnTo>
                      <a:lnTo>
                        <a:pt x="871" y="617"/>
                      </a:lnTo>
                      <a:lnTo>
                        <a:pt x="878" y="594"/>
                      </a:lnTo>
                      <a:lnTo>
                        <a:pt x="879" y="569"/>
                      </a:lnTo>
                      <a:lnTo>
                        <a:pt x="874" y="547"/>
                      </a:lnTo>
                      <a:lnTo>
                        <a:pt x="866" y="526"/>
                      </a:lnTo>
                      <a:lnTo>
                        <a:pt x="854" y="508"/>
                      </a:lnTo>
                      <a:lnTo>
                        <a:pt x="837" y="492"/>
                      </a:lnTo>
                      <a:lnTo>
                        <a:pt x="819" y="479"/>
                      </a:lnTo>
                      <a:lnTo>
                        <a:pt x="798" y="469"/>
                      </a:lnTo>
                      <a:lnTo>
                        <a:pt x="776" y="461"/>
                      </a:lnTo>
                      <a:lnTo>
                        <a:pt x="764" y="458"/>
                      </a:lnTo>
                      <a:lnTo>
                        <a:pt x="752" y="456"/>
                      </a:lnTo>
                      <a:lnTo>
                        <a:pt x="739" y="455"/>
                      </a:lnTo>
                      <a:lnTo>
                        <a:pt x="728" y="455"/>
                      </a:lnTo>
                      <a:lnTo>
                        <a:pt x="715" y="455"/>
                      </a:lnTo>
                      <a:lnTo>
                        <a:pt x="704" y="456"/>
                      </a:lnTo>
                      <a:lnTo>
                        <a:pt x="692" y="457"/>
                      </a:lnTo>
                      <a:lnTo>
                        <a:pt x="681" y="460"/>
                      </a:lnTo>
                      <a:lnTo>
                        <a:pt x="668" y="463"/>
                      </a:lnTo>
                      <a:lnTo>
                        <a:pt x="657" y="467"/>
                      </a:lnTo>
                      <a:lnTo>
                        <a:pt x="646" y="470"/>
                      </a:lnTo>
                      <a:lnTo>
                        <a:pt x="635" y="475"/>
                      </a:lnTo>
                      <a:lnTo>
                        <a:pt x="623" y="479"/>
                      </a:lnTo>
                      <a:lnTo>
                        <a:pt x="613" y="484"/>
                      </a:lnTo>
                      <a:lnTo>
                        <a:pt x="601" y="488"/>
                      </a:lnTo>
                      <a:lnTo>
                        <a:pt x="591" y="494"/>
                      </a:lnTo>
                      <a:lnTo>
                        <a:pt x="585" y="452"/>
                      </a:lnTo>
                      <a:lnTo>
                        <a:pt x="584" y="402"/>
                      </a:lnTo>
                      <a:lnTo>
                        <a:pt x="584" y="349"/>
                      </a:lnTo>
                      <a:lnTo>
                        <a:pt x="583" y="298"/>
                      </a:lnTo>
                      <a:lnTo>
                        <a:pt x="577" y="251"/>
                      </a:lnTo>
                      <a:lnTo>
                        <a:pt x="563" y="212"/>
                      </a:lnTo>
                      <a:lnTo>
                        <a:pt x="540" y="184"/>
                      </a:lnTo>
                      <a:lnTo>
                        <a:pt x="503" y="173"/>
                      </a:lnTo>
                      <a:lnTo>
                        <a:pt x="471" y="173"/>
                      </a:lnTo>
                      <a:lnTo>
                        <a:pt x="445" y="177"/>
                      </a:lnTo>
                      <a:lnTo>
                        <a:pt x="424" y="187"/>
                      </a:lnTo>
                      <a:lnTo>
                        <a:pt x="408" y="198"/>
                      </a:lnTo>
                      <a:lnTo>
                        <a:pt x="396" y="211"/>
                      </a:lnTo>
                      <a:lnTo>
                        <a:pt x="387" y="226"/>
                      </a:lnTo>
                      <a:lnTo>
                        <a:pt x="379" y="241"/>
                      </a:lnTo>
                      <a:lnTo>
                        <a:pt x="373" y="256"/>
                      </a:lnTo>
                      <a:lnTo>
                        <a:pt x="381" y="270"/>
                      </a:lnTo>
                      <a:lnTo>
                        <a:pt x="389" y="283"/>
                      </a:lnTo>
                      <a:lnTo>
                        <a:pt x="397" y="297"/>
                      </a:lnTo>
                      <a:lnTo>
                        <a:pt x="405" y="311"/>
                      </a:lnTo>
                      <a:lnTo>
                        <a:pt x="412" y="326"/>
                      </a:lnTo>
                      <a:lnTo>
                        <a:pt x="419" y="341"/>
                      </a:lnTo>
                      <a:lnTo>
                        <a:pt x="426" y="356"/>
                      </a:lnTo>
                      <a:lnTo>
                        <a:pt x="432" y="371"/>
                      </a:lnTo>
                      <a:lnTo>
                        <a:pt x="440" y="391"/>
                      </a:lnTo>
                      <a:lnTo>
                        <a:pt x="448" y="410"/>
                      </a:lnTo>
                      <a:lnTo>
                        <a:pt x="455" y="430"/>
                      </a:lnTo>
                      <a:lnTo>
                        <a:pt x="463" y="448"/>
                      </a:lnTo>
                      <a:lnTo>
                        <a:pt x="471" y="468"/>
                      </a:lnTo>
                      <a:lnTo>
                        <a:pt x="479" y="487"/>
                      </a:lnTo>
                      <a:lnTo>
                        <a:pt x="487" y="506"/>
                      </a:lnTo>
                      <a:lnTo>
                        <a:pt x="495" y="525"/>
                      </a:lnTo>
                      <a:lnTo>
                        <a:pt x="507" y="538"/>
                      </a:lnTo>
                      <a:lnTo>
                        <a:pt x="517" y="551"/>
                      </a:lnTo>
                      <a:lnTo>
                        <a:pt x="530" y="562"/>
                      </a:lnTo>
                      <a:lnTo>
                        <a:pt x="543" y="574"/>
                      </a:lnTo>
                      <a:lnTo>
                        <a:pt x="556" y="584"/>
                      </a:lnTo>
                      <a:lnTo>
                        <a:pt x="570" y="593"/>
                      </a:lnTo>
                      <a:lnTo>
                        <a:pt x="586" y="600"/>
                      </a:lnTo>
                      <a:lnTo>
                        <a:pt x="602" y="605"/>
                      </a:lnTo>
                      <a:lnTo>
                        <a:pt x="617" y="607"/>
                      </a:lnTo>
                      <a:lnTo>
                        <a:pt x="632" y="607"/>
                      </a:lnTo>
                      <a:lnTo>
                        <a:pt x="646" y="607"/>
                      </a:lnTo>
                      <a:lnTo>
                        <a:pt x="660" y="607"/>
                      </a:lnTo>
                      <a:lnTo>
                        <a:pt x="674" y="605"/>
                      </a:lnTo>
                      <a:lnTo>
                        <a:pt x="688" y="604"/>
                      </a:lnTo>
                      <a:lnTo>
                        <a:pt x="701" y="601"/>
                      </a:lnTo>
                      <a:lnTo>
                        <a:pt x="715" y="599"/>
                      </a:lnTo>
                      <a:lnTo>
                        <a:pt x="713" y="601"/>
                      </a:lnTo>
                      <a:lnTo>
                        <a:pt x="705" y="607"/>
                      </a:lnTo>
                      <a:lnTo>
                        <a:pt x="692" y="614"/>
                      </a:lnTo>
                      <a:lnTo>
                        <a:pt x="673" y="621"/>
                      </a:lnTo>
                      <a:lnTo>
                        <a:pt x="647" y="627"/>
                      </a:lnTo>
                      <a:lnTo>
                        <a:pt x="616" y="629"/>
                      </a:lnTo>
                      <a:lnTo>
                        <a:pt x="578" y="625"/>
                      </a:lnTo>
                      <a:lnTo>
                        <a:pt x="532" y="616"/>
                      </a:lnTo>
                      <a:lnTo>
                        <a:pt x="544" y="643"/>
                      </a:lnTo>
                      <a:lnTo>
                        <a:pt x="555" y="670"/>
                      </a:lnTo>
                      <a:lnTo>
                        <a:pt x="567" y="697"/>
                      </a:lnTo>
                      <a:lnTo>
                        <a:pt x="578" y="723"/>
                      </a:lnTo>
                      <a:lnTo>
                        <a:pt x="590" y="750"/>
                      </a:lnTo>
                      <a:lnTo>
                        <a:pt x="601" y="778"/>
                      </a:lnTo>
                      <a:lnTo>
                        <a:pt x="613" y="804"/>
                      </a:lnTo>
                      <a:lnTo>
                        <a:pt x="624" y="832"/>
                      </a:lnTo>
                      <a:lnTo>
                        <a:pt x="814" y="984"/>
                      </a:lnTo>
                      <a:lnTo>
                        <a:pt x="789" y="979"/>
                      </a:lnTo>
                      <a:lnTo>
                        <a:pt x="766" y="971"/>
                      </a:lnTo>
                      <a:lnTo>
                        <a:pt x="743" y="960"/>
                      </a:lnTo>
                      <a:lnTo>
                        <a:pt x="722" y="946"/>
                      </a:lnTo>
                      <a:lnTo>
                        <a:pt x="701" y="931"/>
                      </a:lnTo>
                      <a:lnTo>
                        <a:pt x="682" y="913"/>
                      </a:lnTo>
                      <a:lnTo>
                        <a:pt x="662" y="897"/>
                      </a:lnTo>
                      <a:lnTo>
                        <a:pt x="643" y="880"/>
                      </a:lnTo>
                      <a:lnTo>
                        <a:pt x="659" y="935"/>
                      </a:lnTo>
                      <a:lnTo>
                        <a:pt x="668" y="988"/>
                      </a:lnTo>
                      <a:lnTo>
                        <a:pt x="672" y="1036"/>
                      </a:lnTo>
                      <a:lnTo>
                        <a:pt x="672" y="1078"/>
                      </a:lnTo>
                      <a:lnTo>
                        <a:pt x="669" y="1114"/>
                      </a:lnTo>
                      <a:lnTo>
                        <a:pt x="665" y="1140"/>
                      </a:lnTo>
                      <a:lnTo>
                        <a:pt x="661" y="1158"/>
                      </a:lnTo>
                      <a:lnTo>
                        <a:pt x="660" y="1163"/>
                      </a:lnTo>
                      <a:lnTo>
                        <a:pt x="660" y="1125"/>
                      </a:lnTo>
                      <a:lnTo>
                        <a:pt x="659" y="1087"/>
                      </a:lnTo>
                      <a:lnTo>
                        <a:pt x="657" y="1049"/>
                      </a:lnTo>
                      <a:lnTo>
                        <a:pt x="651" y="1012"/>
                      </a:lnTo>
                      <a:lnTo>
                        <a:pt x="644" y="976"/>
                      </a:lnTo>
                      <a:lnTo>
                        <a:pt x="635" y="939"/>
                      </a:lnTo>
                      <a:lnTo>
                        <a:pt x="622" y="903"/>
                      </a:lnTo>
                      <a:lnTo>
                        <a:pt x="606" y="869"/>
                      </a:lnTo>
                      <a:lnTo>
                        <a:pt x="598" y="854"/>
                      </a:lnTo>
                      <a:lnTo>
                        <a:pt x="591" y="839"/>
                      </a:lnTo>
                      <a:lnTo>
                        <a:pt x="583" y="822"/>
                      </a:lnTo>
                      <a:lnTo>
                        <a:pt x="576" y="807"/>
                      </a:lnTo>
                      <a:lnTo>
                        <a:pt x="569" y="791"/>
                      </a:lnTo>
                      <a:lnTo>
                        <a:pt x="562" y="776"/>
                      </a:lnTo>
                      <a:lnTo>
                        <a:pt x="555" y="760"/>
                      </a:lnTo>
                      <a:lnTo>
                        <a:pt x="548" y="745"/>
                      </a:lnTo>
                      <a:lnTo>
                        <a:pt x="545" y="767"/>
                      </a:lnTo>
                      <a:lnTo>
                        <a:pt x="538" y="795"/>
                      </a:lnTo>
                      <a:lnTo>
                        <a:pt x="525" y="828"/>
                      </a:lnTo>
                      <a:lnTo>
                        <a:pt x="509" y="863"/>
                      </a:lnTo>
                      <a:lnTo>
                        <a:pt x="490" y="897"/>
                      </a:lnTo>
                      <a:lnTo>
                        <a:pt x="465" y="930"/>
                      </a:lnTo>
                      <a:lnTo>
                        <a:pt x="438" y="957"/>
                      </a:lnTo>
                      <a:lnTo>
                        <a:pt x="408" y="978"/>
                      </a:lnTo>
                      <a:lnTo>
                        <a:pt x="409" y="977"/>
                      </a:lnTo>
                      <a:lnTo>
                        <a:pt x="414" y="972"/>
                      </a:lnTo>
                      <a:lnTo>
                        <a:pt x="419" y="965"/>
                      </a:lnTo>
                      <a:lnTo>
                        <a:pt x="426" y="955"/>
                      </a:lnTo>
                      <a:lnTo>
                        <a:pt x="435" y="945"/>
                      </a:lnTo>
                      <a:lnTo>
                        <a:pt x="445" y="931"/>
                      </a:lnTo>
                      <a:lnTo>
                        <a:pt x="455" y="917"/>
                      </a:lnTo>
                      <a:lnTo>
                        <a:pt x="464" y="902"/>
                      </a:lnTo>
                      <a:lnTo>
                        <a:pt x="475" y="882"/>
                      </a:lnTo>
                      <a:lnTo>
                        <a:pt x="486" y="857"/>
                      </a:lnTo>
                      <a:lnTo>
                        <a:pt x="499" y="827"/>
                      </a:lnTo>
                      <a:lnTo>
                        <a:pt x="510" y="797"/>
                      </a:lnTo>
                      <a:lnTo>
                        <a:pt x="522" y="769"/>
                      </a:lnTo>
                      <a:lnTo>
                        <a:pt x="531" y="746"/>
                      </a:lnTo>
                      <a:lnTo>
                        <a:pt x="537" y="730"/>
                      </a:lnTo>
                      <a:lnTo>
                        <a:pt x="539" y="725"/>
                      </a:lnTo>
                      <a:lnTo>
                        <a:pt x="528" y="697"/>
                      </a:lnTo>
                      <a:lnTo>
                        <a:pt x="511" y="658"/>
                      </a:lnTo>
                      <a:lnTo>
                        <a:pt x="493" y="612"/>
                      </a:lnTo>
                      <a:lnTo>
                        <a:pt x="473" y="561"/>
                      </a:lnTo>
                      <a:lnTo>
                        <a:pt x="454" y="511"/>
                      </a:lnTo>
                      <a:lnTo>
                        <a:pt x="437" y="467"/>
                      </a:lnTo>
                      <a:lnTo>
                        <a:pt x="422" y="431"/>
                      </a:lnTo>
                      <a:lnTo>
                        <a:pt x="412" y="407"/>
                      </a:lnTo>
                      <a:lnTo>
                        <a:pt x="404" y="388"/>
                      </a:lnTo>
                      <a:lnTo>
                        <a:pt x="396" y="370"/>
                      </a:lnTo>
                      <a:lnTo>
                        <a:pt x="388" y="353"/>
                      </a:lnTo>
                      <a:lnTo>
                        <a:pt x="379" y="334"/>
                      </a:lnTo>
                      <a:lnTo>
                        <a:pt x="370" y="317"/>
                      </a:lnTo>
                      <a:lnTo>
                        <a:pt x="359" y="300"/>
                      </a:lnTo>
                      <a:lnTo>
                        <a:pt x="349" y="282"/>
                      </a:lnTo>
                      <a:lnTo>
                        <a:pt x="337" y="266"/>
                      </a:lnTo>
                      <a:lnTo>
                        <a:pt x="327" y="253"/>
                      </a:lnTo>
                      <a:lnTo>
                        <a:pt x="314" y="240"/>
                      </a:lnTo>
                      <a:lnTo>
                        <a:pt x="299" y="225"/>
                      </a:lnTo>
                      <a:lnTo>
                        <a:pt x="283" y="210"/>
                      </a:lnTo>
                      <a:lnTo>
                        <a:pt x="265" y="194"/>
                      </a:lnTo>
                      <a:lnTo>
                        <a:pt x="245" y="177"/>
                      </a:lnTo>
                      <a:lnTo>
                        <a:pt x="223" y="161"/>
                      </a:lnTo>
                      <a:lnTo>
                        <a:pt x="202" y="145"/>
                      </a:lnTo>
                      <a:lnTo>
                        <a:pt x="179" y="129"/>
                      </a:lnTo>
                      <a:lnTo>
                        <a:pt x="154" y="114"/>
                      </a:lnTo>
                      <a:lnTo>
                        <a:pt x="129" y="100"/>
                      </a:lnTo>
                      <a:lnTo>
                        <a:pt x="104" y="88"/>
                      </a:lnTo>
                      <a:lnTo>
                        <a:pt x="78" y="77"/>
                      </a:lnTo>
                      <a:lnTo>
                        <a:pt x="52" y="68"/>
                      </a:lnTo>
                      <a:lnTo>
                        <a:pt x="26" y="60"/>
                      </a:lnTo>
                      <a:lnTo>
                        <a:pt x="0" y="55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30" y="1"/>
                      </a:lnTo>
                      <a:lnTo>
                        <a:pt x="43" y="2"/>
                      </a:lnTo>
                      <a:lnTo>
                        <a:pt x="56" y="4"/>
                      </a:lnTo>
                      <a:lnTo>
                        <a:pt x="70" y="6"/>
                      </a:lnTo>
                      <a:lnTo>
                        <a:pt x="85" y="9"/>
                      </a:lnTo>
                      <a:lnTo>
                        <a:pt x="99" y="13"/>
                      </a:lnTo>
                      <a:lnTo>
                        <a:pt x="113" y="17"/>
                      </a:lnTo>
                      <a:lnTo>
                        <a:pt x="126" y="23"/>
                      </a:lnTo>
                      <a:lnTo>
                        <a:pt x="138" y="29"/>
                      </a:lnTo>
                      <a:lnTo>
                        <a:pt x="151" y="36"/>
                      </a:lnTo>
                      <a:lnTo>
                        <a:pt x="164" y="43"/>
                      </a:lnTo>
                      <a:lnTo>
                        <a:pt x="176" y="50"/>
                      </a:lnTo>
                      <a:lnTo>
                        <a:pt x="189" y="57"/>
                      </a:lnTo>
                      <a:lnTo>
                        <a:pt x="200" y="65"/>
                      </a:lnTo>
                      <a:lnTo>
                        <a:pt x="212" y="74"/>
                      </a:lnTo>
                      <a:lnTo>
                        <a:pt x="223" y="82"/>
                      </a:lnTo>
                      <a:lnTo>
                        <a:pt x="235" y="91"/>
                      </a:lnTo>
                      <a:lnTo>
                        <a:pt x="246" y="100"/>
                      </a:lnTo>
                      <a:lnTo>
                        <a:pt x="258" y="109"/>
                      </a:lnTo>
                      <a:lnTo>
                        <a:pt x="268" y="120"/>
                      </a:lnTo>
                      <a:lnTo>
                        <a:pt x="279" y="130"/>
                      </a:lnTo>
                      <a:lnTo>
                        <a:pt x="289" y="141"/>
                      </a:lnTo>
                      <a:lnTo>
                        <a:pt x="297" y="149"/>
                      </a:lnTo>
                      <a:lnTo>
                        <a:pt x="305" y="158"/>
                      </a:lnTo>
                      <a:lnTo>
                        <a:pt x="313" y="166"/>
                      </a:lnTo>
                      <a:lnTo>
                        <a:pt x="323" y="174"/>
                      </a:lnTo>
                      <a:lnTo>
                        <a:pt x="331" y="183"/>
                      </a:lnTo>
                      <a:lnTo>
                        <a:pt x="339" y="191"/>
                      </a:lnTo>
                      <a:lnTo>
                        <a:pt x="348" y="199"/>
                      </a:lnTo>
                      <a:lnTo>
                        <a:pt x="356" y="207"/>
                      </a:lnTo>
                      <a:lnTo>
                        <a:pt x="362" y="199"/>
                      </a:lnTo>
                      <a:lnTo>
                        <a:pt x="367" y="190"/>
                      </a:lnTo>
                      <a:lnTo>
                        <a:pt x="373" y="180"/>
                      </a:lnTo>
                      <a:lnTo>
                        <a:pt x="379" y="168"/>
                      </a:lnTo>
                      <a:lnTo>
                        <a:pt x="385" y="157"/>
                      </a:lnTo>
                      <a:lnTo>
                        <a:pt x="390" y="145"/>
                      </a:lnTo>
                      <a:lnTo>
                        <a:pt x="397" y="135"/>
                      </a:lnTo>
                      <a:lnTo>
                        <a:pt x="404" y="126"/>
                      </a:lnTo>
                      <a:lnTo>
                        <a:pt x="420" y="113"/>
                      </a:lnTo>
                      <a:lnTo>
                        <a:pt x="440" y="105"/>
                      </a:lnTo>
                      <a:lnTo>
                        <a:pt x="463" y="101"/>
                      </a:lnTo>
                      <a:lnTo>
                        <a:pt x="488" y="101"/>
                      </a:lnTo>
                      <a:lnTo>
                        <a:pt x="513" y="105"/>
                      </a:lnTo>
                      <a:lnTo>
                        <a:pt x="534" y="112"/>
                      </a:lnTo>
                      <a:lnTo>
                        <a:pt x="554" y="121"/>
                      </a:lnTo>
                      <a:lnTo>
                        <a:pt x="569" y="134"/>
                      </a:lnTo>
                      <a:lnTo>
                        <a:pt x="592" y="168"/>
                      </a:lnTo>
                      <a:lnTo>
                        <a:pt x="605" y="204"/>
                      </a:lnTo>
                      <a:lnTo>
                        <a:pt x="610" y="242"/>
                      </a:lnTo>
                      <a:lnTo>
                        <a:pt x="613" y="281"/>
                      </a:lnTo>
                      <a:lnTo>
                        <a:pt x="612" y="320"/>
                      </a:lnTo>
                      <a:lnTo>
                        <a:pt x="610" y="361"/>
                      </a:lnTo>
                      <a:lnTo>
                        <a:pt x="612" y="401"/>
                      </a:lnTo>
                      <a:lnTo>
                        <a:pt x="617" y="440"/>
                      </a:lnTo>
                      <a:lnTo>
                        <a:pt x="630" y="433"/>
                      </a:lnTo>
                      <a:lnTo>
                        <a:pt x="644" y="426"/>
                      </a:lnTo>
                      <a:lnTo>
                        <a:pt x="657" y="420"/>
                      </a:lnTo>
                      <a:lnTo>
                        <a:pt x="670" y="415"/>
                      </a:lnTo>
                      <a:lnTo>
                        <a:pt x="684" y="410"/>
                      </a:lnTo>
                      <a:lnTo>
                        <a:pt x="699" y="407"/>
                      </a:lnTo>
                      <a:lnTo>
                        <a:pt x="713" y="403"/>
                      </a:lnTo>
                      <a:lnTo>
                        <a:pt x="728" y="401"/>
                      </a:lnTo>
                      <a:lnTo>
                        <a:pt x="742" y="400"/>
                      </a:lnTo>
                      <a:lnTo>
                        <a:pt x="757" y="399"/>
                      </a:lnTo>
                      <a:lnTo>
                        <a:pt x="771" y="400"/>
                      </a:lnTo>
                      <a:lnTo>
                        <a:pt x="786" y="402"/>
                      </a:lnTo>
                      <a:lnTo>
                        <a:pt x="799" y="404"/>
                      </a:lnTo>
                      <a:lnTo>
                        <a:pt x="814" y="409"/>
                      </a:lnTo>
                      <a:lnTo>
                        <a:pt x="828" y="416"/>
                      </a:lnTo>
                      <a:lnTo>
                        <a:pt x="842" y="423"/>
                      </a:lnTo>
                      <a:lnTo>
                        <a:pt x="858" y="433"/>
                      </a:lnTo>
                      <a:lnTo>
                        <a:pt x="874" y="444"/>
                      </a:lnTo>
                      <a:lnTo>
                        <a:pt x="889" y="456"/>
                      </a:lnTo>
                      <a:lnTo>
                        <a:pt x="902" y="470"/>
                      </a:lnTo>
                      <a:lnTo>
                        <a:pt x="912" y="485"/>
                      </a:lnTo>
                      <a:lnTo>
                        <a:pt x="919" y="501"/>
                      </a:lnTo>
                      <a:lnTo>
                        <a:pt x="923" y="518"/>
                      </a:lnTo>
                      <a:lnTo>
                        <a:pt x="921" y="537"/>
                      </a:lnTo>
                      <a:lnTo>
                        <a:pt x="917" y="563"/>
                      </a:lnTo>
                      <a:lnTo>
                        <a:pt x="909" y="590"/>
                      </a:lnTo>
                      <a:lnTo>
                        <a:pt x="898" y="615"/>
                      </a:lnTo>
                      <a:lnTo>
                        <a:pt x="887" y="639"/>
                      </a:lnTo>
                      <a:lnTo>
                        <a:pt x="872" y="662"/>
                      </a:lnTo>
                      <a:lnTo>
                        <a:pt x="856" y="683"/>
                      </a:lnTo>
                      <a:lnTo>
                        <a:pt x="839" y="704"/>
                      </a:lnTo>
                      <a:lnTo>
                        <a:pt x="819" y="722"/>
                      </a:lnTo>
                      <a:lnTo>
                        <a:pt x="835" y="729"/>
                      </a:lnTo>
                      <a:lnTo>
                        <a:pt x="852" y="736"/>
                      </a:lnTo>
                      <a:lnTo>
                        <a:pt x="870" y="743"/>
                      </a:lnTo>
                      <a:lnTo>
                        <a:pt x="887" y="751"/>
                      </a:lnTo>
                      <a:lnTo>
                        <a:pt x="904" y="760"/>
                      </a:lnTo>
                      <a:lnTo>
                        <a:pt x="921" y="768"/>
                      </a:lnTo>
                      <a:lnTo>
                        <a:pt x="938" y="779"/>
                      </a:lnTo>
                      <a:lnTo>
                        <a:pt x="954" y="788"/>
                      </a:lnTo>
                      <a:lnTo>
                        <a:pt x="986" y="811"/>
                      </a:lnTo>
                      <a:lnTo>
                        <a:pt x="1010" y="835"/>
                      </a:lnTo>
                      <a:lnTo>
                        <a:pt x="1027" y="860"/>
                      </a:lnTo>
                      <a:lnTo>
                        <a:pt x="1039" y="886"/>
                      </a:lnTo>
                      <a:lnTo>
                        <a:pt x="1044" y="911"/>
                      </a:lnTo>
                      <a:lnTo>
                        <a:pt x="1044" y="938"/>
                      </a:lnTo>
                      <a:lnTo>
                        <a:pt x="1040" y="964"/>
                      </a:lnTo>
                      <a:lnTo>
                        <a:pt x="1032" y="992"/>
                      </a:lnTo>
                      <a:lnTo>
                        <a:pt x="1025" y="1010"/>
                      </a:lnTo>
                      <a:lnTo>
                        <a:pt x="1017" y="1029"/>
                      </a:lnTo>
                      <a:lnTo>
                        <a:pt x="1008" y="1046"/>
                      </a:lnTo>
                      <a:lnTo>
                        <a:pt x="997" y="1063"/>
                      </a:lnTo>
                      <a:lnTo>
                        <a:pt x="985" y="1078"/>
                      </a:lnTo>
                      <a:lnTo>
                        <a:pt x="970" y="1091"/>
                      </a:lnTo>
                      <a:lnTo>
                        <a:pt x="953" y="1100"/>
                      </a:lnTo>
                      <a:lnTo>
                        <a:pt x="932" y="1106"/>
                      </a:lnTo>
                      <a:lnTo>
                        <a:pt x="920" y="1108"/>
                      </a:lnTo>
                      <a:lnTo>
                        <a:pt x="909" y="1109"/>
                      </a:lnTo>
                      <a:lnTo>
                        <a:pt x="896" y="1112"/>
                      </a:lnTo>
                      <a:lnTo>
                        <a:pt x="885" y="1113"/>
                      </a:lnTo>
                      <a:lnTo>
                        <a:pt x="873" y="1114"/>
                      </a:lnTo>
                      <a:lnTo>
                        <a:pt x="860" y="1115"/>
                      </a:lnTo>
                      <a:lnTo>
                        <a:pt x="849" y="1115"/>
                      </a:lnTo>
                      <a:lnTo>
                        <a:pt x="837" y="1115"/>
                      </a:lnTo>
                      <a:lnTo>
                        <a:pt x="843" y="1125"/>
                      </a:lnTo>
                      <a:lnTo>
                        <a:pt x="848" y="1136"/>
                      </a:lnTo>
                      <a:lnTo>
                        <a:pt x="852" y="1148"/>
                      </a:lnTo>
                      <a:lnTo>
                        <a:pt x="858" y="1160"/>
                      </a:lnTo>
                      <a:lnTo>
                        <a:pt x="862" y="1173"/>
                      </a:lnTo>
                      <a:lnTo>
                        <a:pt x="866" y="1185"/>
                      </a:lnTo>
                      <a:lnTo>
                        <a:pt x="870" y="1197"/>
                      </a:lnTo>
                      <a:lnTo>
                        <a:pt x="872" y="1208"/>
                      </a:lnTo>
                      <a:lnTo>
                        <a:pt x="840" y="1213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63" name="Freeform 43" descr="Зеленый мрамор"/>
                <p:cNvSpPr>
                  <a:spLocks/>
                </p:cNvSpPr>
                <p:nvPr/>
              </p:nvSpPr>
              <p:spPr bwMode="auto">
                <a:xfrm>
                  <a:off x="2371" y="2040"/>
                  <a:ext cx="275" cy="509"/>
                </a:xfrm>
                <a:custGeom>
                  <a:avLst/>
                  <a:gdLst>
                    <a:gd name="T0" fmla="*/ 8 w 548"/>
                    <a:gd name="T1" fmla="*/ 15 h 1019"/>
                    <a:gd name="T2" fmla="*/ 9 w 548"/>
                    <a:gd name="T3" fmla="*/ 14 h 1019"/>
                    <a:gd name="T4" fmla="*/ 9 w 548"/>
                    <a:gd name="T5" fmla="*/ 13 h 1019"/>
                    <a:gd name="T6" fmla="*/ 8 w 548"/>
                    <a:gd name="T7" fmla="*/ 13 h 1019"/>
                    <a:gd name="T8" fmla="*/ 7 w 548"/>
                    <a:gd name="T9" fmla="*/ 14 h 1019"/>
                    <a:gd name="T10" fmla="*/ 6 w 548"/>
                    <a:gd name="T11" fmla="*/ 14 h 1019"/>
                    <a:gd name="T12" fmla="*/ 4 w 548"/>
                    <a:gd name="T13" fmla="*/ 14 h 1019"/>
                    <a:gd name="T14" fmla="*/ 4 w 548"/>
                    <a:gd name="T15" fmla="*/ 13 h 1019"/>
                    <a:gd name="T16" fmla="*/ 4 w 548"/>
                    <a:gd name="T17" fmla="*/ 12 h 1019"/>
                    <a:gd name="T18" fmla="*/ 5 w 548"/>
                    <a:gd name="T19" fmla="*/ 10 h 1019"/>
                    <a:gd name="T20" fmla="*/ 6 w 548"/>
                    <a:gd name="T21" fmla="*/ 9 h 1019"/>
                    <a:gd name="T22" fmla="*/ 5 w 548"/>
                    <a:gd name="T23" fmla="*/ 9 h 1019"/>
                    <a:gd name="T24" fmla="*/ 4 w 548"/>
                    <a:gd name="T25" fmla="*/ 9 h 1019"/>
                    <a:gd name="T26" fmla="*/ 3 w 548"/>
                    <a:gd name="T27" fmla="*/ 8 h 1019"/>
                    <a:gd name="T28" fmla="*/ 2 w 548"/>
                    <a:gd name="T29" fmla="*/ 8 h 1019"/>
                    <a:gd name="T30" fmla="*/ 2 w 548"/>
                    <a:gd name="T31" fmla="*/ 8 h 1019"/>
                    <a:gd name="T32" fmla="*/ 1 w 548"/>
                    <a:gd name="T33" fmla="*/ 7 h 1019"/>
                    <a:gd name="T34" fmla="*/ 1 w 548"/>
                    <a:gd name="T35" fmla="*/ 7 h 1019"/>
                    <a:gd name="T36" fmla="*/ 1 w 548"/>
                    <a:gd name="T37" fmla="*/ 6 h 1019"/>
                    <a:gd name="T38" fmla="*/ 1 w 548"/>
                    <a:gd name="T39" fmla="*/ 5 h 1019"/>
                    <a:gd name="T40" fmla="*/ 2 w 548"/>
                    <a:gd name="T41" fmla="*/ 4 h 1019"/>
                    <a:gd name="T42" fmla="*/ 2 w 548"/>
                    <a:gd name="T43" fmla="*/ 3 h 1019"/>
                    <a:gd name="T44" fmla="*/ 1 w 548"/>
                    <a:gd name="T45" fmla="*/ 3 h 1019"/>
                    <a:gd name="T46" fmla="*/ 1 w 548"/>
                    <a:gd name="T47" fmla="*/ 2 h 1019"/>
                    <a:gd name="T48" fmla="*/ 1 w 548"/>
                    <a:gd name="T49" fmla="*/ 1 h 1019"/>
                    <a:gd name="T50" fmla="*/ 1 w 548"/>
                    <a:gd name="T51" fmla="*/ 0 h 1019"/>
                    <a:gd name="T52" fmla="*/ 2 w 548"/>
                    <a:gd name="T53" fmla="*/ 0 h 1019"/>
                    <a:gd name="T54" fmla="*/ 2 w 548"/>
                    <a:gd name="T55" fmla="*/ 0 h 1019"/>
                    <a:gd name="T56" fmla="*/ 3 w 548"/>
                    <a:gd name="T57" fmla="*/ 0 h 1019"/>
                    <a:gd name="T58" fmla="*/ 3 w 548"/>
                    <a:gd name="T59" fmla="*/ 1 h 1019"/>
                    <a:gd name="T60" fmla="*/ 2 w 548"/>
                    <a:gd name="T61" fmla="*/ 0 h 1019"/>
                    <a:gd name="T62" fmla="*/ 1 w 548"/>
                    <a:gd name="T63" fmla="*/ 1 h 1019"/>
                    <a:gd name="T64" fmla="*/ 2 w 548"/>
                    <a:gd name="T65" fmla="*/ 2 h 1019"/>
                    <a:gd name="T66" fmla="*/ 3 w 548"/>
                    <a:gd name="T67" fmla="*/ 2 h 1019"/>
                    <a:gd name="T68" fmla="*/ 4 w 548"/>
                    <a:gd name="T69" fmla="*/ 3 h 1019"/>
                    <a:gd name="T70" fmla="*/ 4 w 548"/>
                    <a:gd name="T71" fmla="*/ 3 h 1019"/>
                    <a:gd name="T72" fmla="*/ 3 w 548"/>
                    <a:gd name="T73" fmla="*/ 3 h 1019"/>
                    <a:gd name="T74" fmla="*/ 2 w 548"/>
                    <a:gd name="T75" fmla="*/ 4 h 1019"/>
                    <a:gd name="T76" fmla="*/ 2 w 548"/>
                    <a:gd name="T77" fmla="*/ 5 h 1019"/>
                    <a:gd name="T78" fmla="*/ 1 w 548"/>
                    <a:gd name="T79" fmla="*/ 6 h 1019"/>
                    <a:gd name="T80" fmla="*/ 2 w 548"/>
                    <a:gd name="T81" fmla="*/ 6 h 1019"/>
                    <a:gd name="T82" fmla="*/ 3 w 548"/>
                    <a:gd name="T83" fmla="*/ 7 h 1019"/>
                    <a:gd name="T84" fmla="*/ 4 w 548"/>
                    <a:gd name="T85" fmla="*/ 7 h 1019"/>
                    <a:gd name="T86" fmla="*/ 5 w 548"/>
                    <a:gd name="T87" fmla="*/ 8 h 1019"/>
                    <a:gd name="T88" fmla="*/ 6 w 548"/>
                    <a:gd name="T89" fmla="*/ 8 h 1019"/>
                    <a:gd name="T90" fmla="*/ 6 w 548"/>
                    <a:gd name="T91" fmla="*/ 8 h 1019"/>
                    <a:gd name="T92" fmla="*/ 6 w 548"/>
                    <a:gd name="T93" fmla="*/ 9 h 1019"/>
                    <a:gd name="T94" fmla="*/ 5 w 548"/>
                    <a:gd name="T95" fmla="*/ 11 h 1019"/>
                    <a:gd name="T96" fmla="*/ 4 w 548"/>
                    <a:gd name="T97" fmla="*/ 12 h 1019"/>
                    <a:gd name="T98" fmla="*/ 5 w 548"/>
                    <a:gd name="T99" fmla="*/ 13 h 1019"/>
                    <a:gd name="T100" fmla="*/ 6 w 548"/>
                    <a:gd name="T101" fmla="*/ 13 h 1019"/>
                    <a:gd name="T102" fmla="*/ 7 w 548"/>
                    <a:gd name="T103" fmla="*/ 13 h 1019"/>
                    <a:gd name="T104" fmla="*/ 8 w 548"/>
                    <a:gd name="T105" fmla="*/ 13 h 1019"/>
                    <a:gd name="T106" fmla="*/ 9 w 548"/>
                    <a:gd name="T107" fmla="*/ 12 h 1019"/>
                    <a:gd name="T108" fmla="*/ 9 w 548"/>
                    <a:gd name="T109" fmla="*/ 15 h 101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548"/>
                    <a:gd name="T166" fmla="*/ 0 h 1019"/>
                    <a:gd name="T167" fmla="*/ 548 w 548"/>
                    <a:gd name="T168" fmla="*/ 1019 h 1019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548" h="1019">
                      <a:moveTo>
                        <a:pt x="492" y="1019"/>
                      </a:moveTo>
                      <a:lnTo>
                        <a:pt x="496" y="1005"/>
                      </a:lnTo>
                      <a:lnTo>
                        <a:pt x="502" y="989"/>
                      </a:lnTo>
                      <a:lnTo>
                        <a:pt x="508" y="970"/>
                      </a:lnTo>
                      <a:lnTo>
                        <a:pt x="513" y="953"/>
                      </a:lnTo>
                      <a:lnTo>
                        <a:pt x="517" y="935"/>
                      </a:lnTo>
                      <a:lnTo>
                        <a:pt x="518" y="916"/>
                      </a:lnTo>
                      <a:lnTo>
                        <a:pt x="518" y="898"/>
                      </a:lnTo>
                      <a:lnTo>
                        <a:pt x="516" y="882"/>
                      </a:lnTo>
                      <a:lnTo>
                        <a:pt x="510" y="880"/>
                      </a:lnTo>
                      <a:lnTo>
                        <a:pt x="498" y="884"/>
                      </a:lnTo>
                      <a:lnTo>
                        <a:pt x="478" y="892"/>
                      </a:lnTo>
                      <a:lnTo>
                        <a:pt x="455" y="902"/>
                      </a:lnTo>
                      <a:lnTo>
                        <a:pt x="430" y="913"/>
                      </a:lnTo>
                      <a:lnTo>
                        <a:pt x="404" y="924"/>
                      </a:lnTo>
                      <a:lnTo>
                        <a:pt x="380" y="933"/>
                      </a:lnTo>
                      <a:lnTo>
                        <a:pt x="359" y="940"/>
                      </a:lnTo>
                      <a:lnTo>
                        <a:pt x="329" y="945"/>
                      </a:lnTo>
                      <a:lnTo>
                        <a:pt x="301" y="941"/>
                      </a:lnTo>
                      <a:lnTo>
                        <a:pt x="273" y="933"/>
                      </a:lnTo>
                      <a:lnTo>
                        <a:pt x="249" y="920"/>
                      </a:lnTo>
                      <a:lnTo>
                        <a:pt x="228" y="902"/>
                      </a:lnTo>
                      <a:lnTo>
                        <a:pt x="212" y="883"/>
                      </a:lnTo>
                      <a:lnTo>
                        <a:pt x="202" y="861"/>
                      </a:lnTo>
                      <a:lnTo>
                        <a:pt x="197" y="839"/>
                      </a:lnTo>
                      <a:lnTo>
                        <a:pt x="199" y="803"/>
                      </a:lnTo>
                      <a:lnTo>
                        <a:pt x="207" y="770"/>
                      </a:lnTo>
                      <a:lnTo>
                        <a:pt x="220" y="736"/>
                      </a:lnTo>
                      <a:lnTo>
                        <a:pt x="237" y="704"/>
                      </a:lnTo>
                      <a:lnTo>
                        <a:pt x="258" y="673"/>
                      </a:lnTo>
                      <a:lnTo>
                        <a:pt x="280" y="642"/>
                      </a:lnTo>
                      <a:lnTo>
                        <a:pt x="303" y="612"/>
                      </a:lnTo>
                      <a:lnTo>
                        <a:pt x="326" y="582"/>
                      </a:lnTo>
                      <a:lnTo>
                        <a:pt x="310" y="582"/>
                      </a:lnTo>
                      <a:lnTo>
                        <a:pt x="295" y="582"/>
                      </a:lnTo>
                      <a:lnTo>
                        <a:pt x="279" y="582"/>
                      </a:lnTo>
                      <a:lnTo>
                        <a:pt x="264" y="581"/>
                      </a:lnTo>
                      <a:lnTo>
                        <a:pt x="248" y="581"/>
                      </a:lnTo>
                      <a:lnTo>
                        <a:pt x="231" y="580"/>
                      </a:lnTo>
                      <a:lnTo>
                        <a:pt x="215" y="579"/>
                      </a:lnTo>
                      <a:lnTo>
                        <a:pt x="199" y="577"/>
                      </a:lnTo>
                      <a:lnTo>
                        <a:pt x="181" y="575"/>
                      </a:lnTo>
                      <a:lnTo>
                        <a:pt x="162" y="572"/>
                      </a:lnTo>
                      <a:lnTo>
                        <a:pt x="144" y="567"/>
                      </a:lnTo>
                      <a:lnTo>
                        <a:pt x="124" y="560"/>
                      </a:lnTo>
                      <a:lnTo>
                        <a:pt x="106" y="553"/>
                      </a:lnTo>
                      <a:lnTo>
                        <a:pt x="87" y="544"/>
                      </a:lnTo>
                      <a:lnTo>
                        <a:pt x="70" y="535"/>
                      </a:lnTo>
                      <a:lnTo>
                        <a:pt x="54" y="523"/>
                      </a:lnTo>
                      <a:lnTo>
                        <a:pt x="39" y="512"/>
                      </a:lnTo>
                      <a:lnTo>
                        <a:pt x="26" y="498"/>
                      </a:lnTo>
                      <a:lnTo>
                        <a:pt x="15" y="484"/>
                      </a:lnTo>
                      <a:lnTo>
                        <a:pt x="7" y="469"/>
                      </a:lnTo>
                      <a:lnTo>
                        <a:pt x="2" y="453"/>
                      </a:lnTo>
                      <a:lnTo>
                        <a:pt x="0" y="436"/>
                      </a:lnTo>
                      <a:lnTo>
                        <a:pt x="1" y="419"/>
                      </a:lnTo>
                      <a:lnTo>
                        <a:pt x="6" y="400"/>
                      </a:lnTo>
                      <a:lnTo>
                        <a:pt x="16" y="375"/>
                      </a:lnTo>
                      <a:lnTo>
                        <a:pt x="28" y="351"/>
                      </a:lnTo>
                      <a:lnTo>
                        <a:pt x="40" y="328"/>
                      </a:lnTo>
                      <a:lnTo>
                        <a:pt x="55" y="307"/>
                      </a:lnTo>
                      <a:lnTo>
                        <a:pt x="71" y="288"/>
                      </a:lnTo>
                      <a:lnTo>
                        <a:pt x="87" y="271"/>
                      </a:lnTo>
                      <a:lnTo>
                        <a:pt x="106" y="255"/>
                      </a:lnTo>
                      <a:lnTo>
                        <a:pt x="125" y="241"/>
                      </a:lnTo>
                      <a:lnTo>
                        <a:pt x="107" y="233"/>
                      </a:lnTo>
                      <a:lnTo>
                        <a:pt x="89" y="224"/>
                      </a:lnTo>
                      <a:lnTo>
                        <a:pt x="73" y="211"/>
                      </a:lnTo>
                      <a:lnTo>
                        <a:pt x="59" y="197"/>
                      </a:lnTo>
                      <a:lnTo>
                        <a:pt x="46" y="182"/>
                      </a:lnTo>
                      <a:lnTo>
                        <a:pt x="37" y="165"/>
                      </a:lnTo>
                      <a:lnTo>
                        <a:pt x="30" y="147"/>
                      </a:lnTo>
                      <a:lnTo>
                        <a:pt x="26" y="127"/>
                      </a:lnTo>
                      <a:lnTo>
                        <a:pt x="26" y="110"/>
                      </a:lnTo>
                      <a:lnTo>
                        <a:pt x="29" y="95"/>
                      </a:lnTo>
                      <a:lnTo>
                        <a:pt x="33" y="80"/>
                      </a:lnTo>
                      <a:lnTo>
                        <a:pt x="39" y="65"/>
                      </a:lnTo>
                      <a:lnTo>
                        <a:pt x="48" y="52"/>
                      </a:lnTo>
                      <a:lnTo>
                        <a:pt x="58" y="41"/>
                      </a:lnTo>
                      <a:lnTo>
                        <a:pt x="69" y="30"/>
                      </a:lnTo>
                      <a:lnTo>
                        <a:pt x="82" y="21"/>
                      </a:lnTo>
                      <a:lnTo>
                        <a:pt x="96" y="13"/>
                      </a:lnTo>
                      <a:lnTo>
                        <a:pt x="111" y="7"/>
                      </a:lnTo>
                      <a:lnTo>
                        <a:pt x="125" y="4"/>
                      </a:lnTo>
                      <a:lnTo>
                        <a:pt x="142" y="2"/>
                      </a:lnTo>
                      <a:lnTo>
                        <a:pt x="159" y="0"/>
                      </a:lnTo>
                      <a:lnTo>
                        <a:pt x="175" y="3"/>
                      </a:lnTo>
                      <a:lnTo>
                        <a:pt x="192" y="6"/>
                      </a:lnTo>
                      <a:lnTo>
                        <a:pt x="208" y="13"/>
                      </a:lnTo>
                      <a:lnTo>
                        <a:pt x="182" y="70"/>
                      </a:lnTo>
                      <a:lnTo>
                        <a:pt x="164" y="61"/>
                      </a:lnTo>
                      <a:lnTo>
                        <a:pt x="140" y="55"/>
                      </a:lnTo>
                      <a:lnTo>
                        <a:pt x="115" y="52"/>
                      </a:lnTo>
                      <a:lnTo>
                        <a:pt x="91" y="55"/>
                      </a:lnTo>
                      <a:lnTo>
                        <a:pt x="73" y="61"/>
                      </a:lnTo>
                      <a:lnTo>
                        <a:pt x="62" y="75"/>
                      </a:lnTo>
                      <a:lnTo>
                        <a:pt x="62" y="98"/>
                      </a:lnTo>
                      <a:lnTo>
                        <a:pt x="76" y="129"/>
                      </a:lnTo>
                      <a:lnTo>
                        <a:pt x="92" y="147"/>
                      </a:lnTo>
                      <a:lnTo>
                        <a:pt x="113" y="162"/>
                      </a:lnTo>
                      <a:lnTo>
                        <a:pt x="137" y="174"/>
                      </a:lnTo>
                      <a:lnTo>
                        <a:pt x="162" y="184"/>
                      </a:lnTo>
                      <a:lnTo>
                        <a:pt x="185" y="192"/>
                      </a:lnTo>
                      <a:lnTo>
                        <a:pt x="205" y="196"/>
                      </a:lnTo>
                      <a:lnTo>
                        <a:pt x="219" y="200"/>
                      </a:lnTo>
                      <a:lnTo>
                        <a:pt x="225" y="201"/>
                      </a:lnTo>
                      <a:lnTo>
                        <a:pt x="222" y="203"/>
                      </a:lnTo>
                      <a:lnTo>
                        <a:pt x="214" y="209"/>
                      </a:lnTo>
                      <a:lnTo>
                        <a:pt x="204" y="217"/>
                      </a:lnTo>
                      <a:lnTo>
                        <a:pt x="189" y="227"/>
                      </a:lnTo>
                      <a:lnTo>
                        <a:pt x="173" y="241"/>
                      </a:lnTo>
                      <a:lnTo>
                        <a:pt x="155" y="256"/>
                      </a:lnTo>
                      <a:lnTo>
                        <a:pt x="137" y="272"/>
                      </a:lnTo>
                      <a:lnTo>
                        <a:pt x="119" y="290"/>
                      </a:lnTo>
                      <a:lnTo>
                        <a:pt x="100" y="308"/>
                      </a:lnTo>
                      <a:lnTo>
                        <a:pt x="85" y="328"/>
                      </a:lnTo>
                      <a:lnTo>
                        <a:pt x="71" y="346"/>
                      </a:lnTo>
                      <a:lnTo>
                        <a:pt x="61" y="364"/>
                      </a:lnTo>
                      <a:lnTo>
                        <a:pt x="54" y="383"/>
                      </a:lnTo>
                      <a:lnTo>
                        <a:pt x="52" y="400"/>
                      </a:lnTo>
                      <a:lnTo>
                        <a:pt x="55" y="416"/>
                      </a:lnTo>
                      <a:lnTo>
                        <a:pt x="66" y="431"/>
                      </a:lnTo>
                      <a:lnTo>
                        <a:pt x="83" y="447"/>
                      </a:lnTo>
                      <a:lnTo>
                        <a:pt x="104" y="461"/>
                      </a:lnTo>
                      <a:lnTo>
                        <a:pt x="125" y="474"/>
                      </a:lnTo>
                      <a:lnTo>
                        <a:pt x="150" y="485"/>
                      </a:lnTo>
                      <a:lnTo>
                        <a:pt x="175" y="495"/>
                      </a:lnTo>
                      <a:lnTo>
                        <a:pt x="200" y="504"/>
                      </a:lnTo>
                      <a:lnTo>
                        <a:pt x="227" y="511"/>
                      </a:lnTo>
                      <a:lnTo>
                        <a:pt x="252" y="516"/>
                      </a:lnTo>
                      <a:lnTo>
                        <a:pt x="276" y="521"/>
                      </a:lnTo>
                      <a:lnTo>
                        <a:pt x="299" y="526"/>
                      </a:lnTo>
                      <a:lnTo>
                        <a:pt x="320" y="529"/>
                      </a:lnTo>
                      <a:lnTo>
                        <a:pt x="339" y="530"/>
                      </a:lnTo>
                      <a:lnTo>
                        <a:pt x="354" y="533"/>
                      </a:lnTo>
                      <a:lnTo>
                        <a:pt x="365" y="534"/>
                      </a:lnTo>
                      <a:lnTo>
                        <a:pt x="373" y="534"/>
                      </a:lnTo>
                      <a:lnTo>
                        <a:pt x="375" y="534"/>
                      </a:lnTo>
                      <a:lnTo>
                        <a:pt x="369" y="545"/>
                      </a:lnTo>
                      <a:lnTo>
                        <a:pt x="352" y="571"/>
                      </a:lnTo>
                      <a:lnTo>
                        <a:pt x="331" y="606"/>
                      </a:lnTo>
                      <a:lnTo>
                        <a:pt x="306" y="648"/>
                      </a:lnTo>
                      <a:lnTo>
                        <a:pt x="282" y="690"/>
                      </a:lnTo>
                      <a:lnTo>
                        <a:pt x="261" y="732"/>
                      </a:lnTo>
                      <a:lnTo>
                        <a:pt x="246" y="766"/>
                      </a:lnTo>
                      <a:lnTo>
                        <a:pt x="243" y="789"/>
                      </a:lnTo>
                      <a:lnTo>
                        <a:pt x="248" y="810"/>
                      </a:lnTo>
                      <a:lnTo>
                        <a:pt x="256" y="829"/>
                      </a:lnTo>
                      <a:lnTo>
                        <a:pt x="267" y="845"/>
                      </a:lnTo>
                      <a:lnTo>
                        <a:pt x="281" y="857"/>
                      </a:lnTo>
                      <a:lnTo>
                        <a:pt x="299" y="867"/>
                      </a:lnTo>
                      <a:lnTo>
                        <a:pt x="320" y="873"/>
                      </a:lnTo>
                      <a:lnTo>
                        <a:pt x="344" y="876"/>
                      </a:lnTo>
                      <a:lnTo>
                        <a:pt x="372" y="873"/>
                      </a:lnTo>
                      <a:lnTo>
                        <a:pt x="395" y="869"/>
                      </a:lnTo>
                      <a:lnTo>
                        <a:pt x="417" y="863"/>
                      </a:lnTo>
                      <a:lnTo>
                        <a:pt x="439" y="855"/>
                      </a:lnTo>
                      <a:lnTo>
                        <a:pt x="460" y="847"/>
                      </a:lnTo>
                      <a:lnTo>
                        <a:pt x="480" y="839"/>
                      </a:lnTo>
                      <a:lnTo>
                        <a:pt x="501" y="832"/>
                      </a:lnTo>
                      <a:lnTo>
                        <a:pt x="522" y="827"/>
                      </a:lnTo>
                      <a:lnTo>
                        <a:pt x="545" y="825"/>
                      </a:lnTo>
                      <a:lnTo>
                        <a:pt x="548" y="870"/>
                      </a:lnTo>
                      <a:lnTo>
                        <a:pt x="546" y="920"/>
                      </a:lnTo>
                      <a:lnTo>
                        <a:pt x="540" y="971"/>
                      </a:lnTo>
                      <a:lnTo>
                        <a:pt x="537" y="1017"/>
                      </a:lnTo>
                      <a:lnTo>
                        <a:pt x="492" y="1019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64" name="Freeform 44" descr="Зеленый мрамор"/>
                <p:cNvSpPr>
                  <a:spLocks/>
                </p:cNvSpPr>
                <p:nvPr/>
              </p:nvSpPr>
              <p:spPr bwMode="auto">
                <a:xfrm>
                  <a:off x="2615" y="2529"/>
                  <a:ext cx="196" cy="127"/>
                </a:xfrm>
                <a:custGeom>
                  <a:avLst/>
                  <a:gdLst>
                    <a:gd name="T0" fmla="*/ 0 w 393"/>
                    <a:gd name="T1" fmla="*/ 1 h 254"/>
                    <a:gd name="T2" fmla="*/ 0 w 393"/>
                    <a:gd name="T3" fmla="*/ 2 h 254"/>
                    <a:gd name="T4" fmla="*/ 0 w 393"/>
                    <a:gd name="T5" fmla="*/ 3 h 254"/>
                    <a:gd name="T6" fmla="*/ 0 w 393"/>
                    <a:gd name="T7" fmla="*/ 3 h 254"/>
                    <a:gd name="T8" fmla="*/ 0 w 393"/>
                    <a:gd name="T9" fmla="*/ 4 h 254"/>
                    <a:gd name="T10" fmla="*/ 1 w 393"/>
                    <a:gd name="T11" fmla="*/ 4 h 254"/>
                    <a:gd name="T12" fmla="*/ 2 w 393"/>
                    <a:gd name="T13" fmla="*/ 4 h 254"/>
                    <a:gd name="T14" fmla="*/ 2 w 393"/>
                    <a:gd name="T15" fmla="*/ 4 h 254"/>
                    <a:gd name="T16" fmla="*/ 3 w 393"/>
                    <a:gd name="T17" fmla="*/ 4 h 254"/>
                    <a:gd name="T18" fmla="*/ 3 w 393"/>
                    <a:gd name="T19" fmla="*/ 4 h 254"/>
                    <a:gd name="T20" fmla="*/ 4 w 393"/>
                    <a:gd name="T21" fmla="*/ 4 h 254"/>
                    <a:gd name="T22" fmla="*/ 4 w 393"/>
                    <a:gd name="T23" fmla="*/ 4 h 254"/>
                    <a:gd name="T24" fmla="*/ 5 w 393"/>
                    <a:gd name="T25" fmla="*/ 4 h 254"/>
                    <a:gd name="T26" fmla="*/ 5 w 393"/>
                    <a:gd name="T27" fmla="*/ 3 h 254"/>
                    <a:gd name="T28" fmla="*/ 5 w 393"/>
                    <a:gd name="T29" fmla="*/ 3 h 254"/>
                    <a:gd name="T30" fmla="*/ 6 w 393"/>
                    <a:gd name="T31" fmla="*/ 2 h 254"/>
                    <a:gd name="T32" fmla="*/ 6 w 393"/>
                    <a:gd name="T33" fmla="*/ 2 h 254"/>
                    <a:gd name="T34" fmla="*/ 6 w 393"/>
                    <a:gd name="T35" fmla="*/ 1 h 254"/>
                    <a:gd name="T36" fmla="*/ 5 w 393"/>
                    <a:gd name="T37" fmla="*/ 1 h 254"/>
                    <a:gd name="T38" fmla="*/ 5 w 393"/>
                    <a:gd name="T39" fmla="*/ 2 h 254"/>
                    <a:gd name="T40" fmla="*/ 5 w 393"/>
                    <a:gd name="T41" fmla="*/ 3 h 254"/>
                    <a:gd name="T42" fmla="*/ 5 w 393"/>
                    <a:gd name="T43" fmla="*/ 3 h 254"/>
                    <a:gd name="T44" fmla="*/ 4 w 393"/>
                    <a:gd name="T45" fmla="*/ 3 h 254"/>
                    <a:gd name="T46" fmla="*/ 4 w 393"/>
                    <a:gd name="T47" fmla="*/ 4 h 254"/>
                    <a:gd name="T48" fmla="*/ 3 w 393"/>
                    <a:gd name="T49" fmla="*/ 4 h 254"/>
                    <a:gd name="T50" fmla="*/ 3 w 393"/>
                    <a:gd name="T51" fmla="*/ 3 h 254"/>
                    <a:gd name="T52" fmla="*/ 2 w 393"/>
                    <a:gd name="T53" fmla="*/ 3 h 254"/>
                    <a:gd name="T54" fmla="*/ 1 w 393"/>
                    <a:gd name="T55" fmla="*/ 3 h 254"/>
                    <a:gd name="T56" fmla="*/ 1 w 393"/>
                    <a:gd name="T57" fmla="*/ 3 h 254"/>
                    <a:gd name="T58" fmla="*/ 1 w 393"/>
                    <a:gd name="T59" fmla="*/ 2 h 254"/>
                    <a:gd name="T60" fmla="*/ 0 w 393"/>
                    <a:gd name="T61" fmla="*/ 2 h 254"/>
                    <a:gd name="T62" fmla="*/ 0 w 393"/>
                    <a:gd name="T63" fmla="*/ 2 h 254"/>
                    <a:gd name="T64" fmla="*/ 0 w 393"/>
                    <a:gd name="T65" fmla="*/ 1 h 25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93"/>
                    <a:gd name="T100" fmla="*/ 0 h 254"/>
                    <a:gd name="T101" fmla="*/ 393 w 393"/>
                    <a:gd name="T102" fmla="*/ 254 h 25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93" h="254">
                      <a:moveTo>
                        <a:pt x="5" y="41"/>
                      </a:moveTo>
                      <a:lnTo>
                        <a:pt x="1" y="57"/>
                      </a:lnTo>
                      <a:lnTo>
                        <a:pt x="0" y="74"/>
                      </a:lnTo>
                      <a:lnTo>
                        <a:pt x="0" y="92"/>
                      </a:lnTo>
                      <a:lnTo>
                        <a:pt x="1" y="112"/>
                      </a:lnTo>
                      <a:lnTo>
                        <a:pt x="6" y="133"/>
                      </a:lnTo>
                      <a:lnTo>
                        <a:pt x="13" y="153"/>
                      </a:lnTo>
                      <a:lnTo>
                        <a:pt x="22" y="174"/>
                      </a:lnTo>
                      <a:lnTo>
                        <a:pt x="36" y="195"/>
                      </a:lnTo>
                      <a:lnTo>
                        <a:pt x="53" y="210"/>
                      </a:lnTo>
                      <a:lnTo>
                        <a:pt x="72" y="221"/>
                      </a:lnTo>
                      <a:lnTo>
                        <a:pt x="90" y="231"/>
                      </a:lnTo>
                      <a:lnTo>
                        <a:pt x="108" y="238"/>
                      </a:lnTo>
                      <a:lnTo>
                        <a:pt x="128" y="243"/>
                      </a:lnTo>
                      <a:lnTo>
                        <a:pt x="149" y="247"/>
                      </a:lnTo>
                      <a:lnTo>
                        <a:pt x="169" y="250"/>
                      </a:lnTo>
                      <a:lnTo>
                        <a:pt x="191" y="253"/>
                      </a:lnTo>
                      <a:lnTo>
                        <a:pt x="210" y="254"/>
                      </a:lnTo>
                      <a:lnTo>
                        <a:pt x="229" y="253"/>
                      </a:lnTo>
                      <a:lnTo>
                        <a:pt x="247" y="250"/>
                      </a:lnTo>
                      <a:lnTo>
                        <a:pt x="264" y="248"/>
                      </a:lnTo>
                      <a:lnTo>
                        <a:pt x="280" y="243"/>
                      </a:lnTo>
                      <a:lnTo>
                        <a:pt x="296" y="239"/>
                      </a:lnTo>
                      <a:lnTo>
                        <a:pt x="309" y="233"/>
                      </a:lnTo>
                      <a:lnTo>
                        <a:pt x="322" y="227"/>
                      </a:lnTo>
                      <a:lnTo>
                        <a:pt x="338" y="216"/>
                      </a:lnTo>
                      <a:lnTo>
                        <a:pt x="350" y="202"/>
                      </a:lnTo>
                      <a:lnTo>
                        <a:pt x="362" y="185"/>
                      </a:lnTo>
                      <a:lnTo>
                        <a:pt x="371" y="166"/>
                      </a:lnTo>
                      <a:lnTo>
                        <a:pt x="378" y="147"/>
                      </a:lnTo>
                      <a:lnTo>
                        <a:pt x="383" y="126"/>
                      </a:lnTo>
                      <a:lnTo>
                        <a:pt x="387" y="105"/>
                      </a:lnTo>
                      <a:lnTo>
                        <a:pt x="389" y="84"/>
                      </a:lnTo>
                      <a:lnTo>
                        <a:pt x="391" y="66"/>
                      </a:lnTo>
                      <a:lnTo>
                        <a:pt x="393" y="43"/>
                      </a:lnTo>
                      <a:lnTo>
                        <a:pt x="393" y="20"/>
                      </a:lnTo>
                      <a:lnTo>
                        <a:pt x="393" y="0"/>
                      </a:lnTo>
                      <a:lnTo>
                        <a:pt x="361" y="5"/>
                      </a:lnTo>
                      <a:lnTo>
                        <a:pt x="363" y="36"/>
                      </a:lnTo>
                      <a:lnTo>
                        <a:pt x="364" y="71"/>
                      </a:lnTo>
                      <a:lnTo>
                        <a:pt x="362" y="106"/>
                      </a:lnTo>
                      <a:lnTo>
                        <a:pt x="356" y="139"/>
                      </a:lnTo>
                      <a:lnTo>
                        <a:pt x="347" y="153"/>
                      </a:lnTo>
                      <a:lnTo>
                        <a:pt x="336" y="165"/>
                      </a:lnTo>
                      <a:lnTo>
                        <a:pt x="323" y="175"/>
                      </a:lnTo>
                      <a:lnTo>
                        <a:pt x="309" y="183"/>
                      </a:lnTo>
                      <a:lnTo>
                        <a:pt x="292" y="189"/>
                      </a:lnTo>
                      <a:lnTo>
                        <a:pt x="274" y="193"/>
                      </a:lnTo>
                      <a:lnTo>
                        <a:pt x="256" y="195"/>
                      </a:lnTo>
                      <a:lnTo>
                        <a:pt x="237" y="195"/>
                      </a:lnTo>
                      <a:lnTo>
                        <a:pt x="218" y="194"/>
                      </a:lnTo>
                      <a:lnTo>
                        <a:pt x="198" y="190"/>
                      </a:lnTo>
                      <a:lnTo>
                        <a:pt x="179" y="186"/>
                      </a:lnTo>
                      <a:lnTo>
                        <a:pt x="159" y="180"/>
                      </a:lnTo>
                      <a:lnTo>
                        <a:pt x="141" y="173"/>
                      </a:lnTo>
                      <a:lnTo>
                        <a:pt x="122" y="165"/>
                      </a:lnTo>
                      <a:lnTo>
                        <a:pt x="106" y="156"/>
                      </a:lnTo>
                      <a:lnTo>
                        <a:pt x="91" y="147"/>
                      </a:lnTo>
                      <a:lnTo>
                        <a:pt x="81" y="134"/>
                      </a:lnTo>
                      <a:lnTo>
                        <a:pt x="72" y="121"/>
                      </a:lnTo>
                      <a:lnTo>
                        <a:pt x="65" y="107"/>
                      </a:lnTo>
                      <a:lnTo>
                        <a:pt x="60" y="92"/>
                      </a:lnTo>
                      <a:lnTo>
                        <a:pt x="55" y="79"/>
                      </a:lnTo>
                      <a:lnTo>
                        <a:pt x="53" y="65"/>
                      </a:lnTo>
                      <a:lnTo>
                        <a:pt x="51" y="51"/>
                      </a:lnTo>
                      <a:lnTo>
                        <a:pt x="50" y="39"/>
                      </a:lnTo>
                      <a:lnTo>
                        <a:pt x="5" y="41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1710" name="Group 45"/>
            <p:cNvGrpSpPr>
              <a:grpSpLocks/>
            </p:cNvGrpSpPr>
            <p:nvPr/>
          </p:nvGrpSpPr>
          <p:grpSpPr bwMode="auto">
            <a:xfrm flipH="1" flipV="1">
              <a:off x="2129" y="2976"/>
              <a:ext cx="486" cy="533"/>
              <a:chOff x="3004" y="3013"/>
              <a:chExt cx="628" cy="820"/>
            </a:xfrm>
          </p:grpSpPr>
          <p:sp>
            <p:nvSpPr>
              <p:cNvPr id="31753" name="Freeform 46"/>
              <p:cNvSpPr>
                <a:spLocks/>
              </p:cNvSpPr>
              <p:nvPr/>
            </p:nvSpPr>
            <p:spPr bwMode="auto">
              <a:xfrm>
                <a:off x="3008" y="3021"/>
                <a:ext cx="563" cy="731"/>
              </a:xfrm>
              <a:custGeom>
                <a:avLst/>
                <a:gdLst>
                  <a:gd name="T0" fmla="*/ 400 w 563"/>
                  <a:gd name="T1" fmla="*/ 675 h 731"/>
                  <a:gd name="T2" fmla="*/ 469 w 563"/>
                  <a:gd name="T3" fmla="*/ 680 h 731"/>
                  <a:gd name="T4" fmla="*/ 541 w 563"/>
                  <a:gd name="T5" fmla="*/ 653 h 731"/>
                  <a:gd name="T6" fmla="*/ 532 w 563"/>
                  <a:gd name="T7" fmla="*/ 611 h 731"/>
                  <a:gd name="T8" fmla="*/ 496 w 563"/>
                  <a:gd name="T9" fmla="*/ 579 h 731"/>
                  <a:gd name="T10" fmla="*/ 541 w 563"/>
                  <a:gd name="T11" fmla="*/ 485 h 731"/>
                  <a:gd name="T12" fmla="*/ 538 w 563"/>
                  <a:gd name="T13" fmla="*/ 413 h 731"/>
                  <a:gd name="T14" fmla="*/ 392 w 563"/>
                  <a:gd name="T15" fmla="*/ 355 h 731"/>
                  <a:gd name="T16" fmla="*/ 400 w 563"/>
                  <a:gd name="T17" fmla="*/ 362 h 731"/>
                  <a:gd name="T18" fmla="*/ 436 w 563"/>
                  <a:gd name="T19" fmla="*/ 299 h 731"/>
                  <a:gd name="T20" fmla="*/ 440 w 563"/>
                  <a:gd name="T21" fmla="*/ 195 h 731"/>
                  <a:gd name="T22" fmla="*/ 298 w 563"/>
                  <a:gd name="T23" fmla="*/ 203 h 731"/>
                  <a:gd name="T24" fmla="*/ 283 w 563"/>
                  <a:gd name="T25" fmla="*/ 74 h 731"/>
                  <a:gd name="T26" fmla="*/ 208 w 563"/>
                  <a:gd name="T27" fmla="*/ 3 h 731"/>
                  <a:gd name="T28" fmla="*/ 133 w 563"/>
                  <a:gd name="T29" fmla="*/ 53 h 731"/>
                  <a:gd name="T30" fmla="*/ 112 w 563"/>
                  <a:gd name="T31" fmla="*/ 195 h 731"/>
                  <a:gd name="T32" fmla="*/ 52 w 563"/>
                  <a:gd name="T33" fmla="*/ 230 h 731"/>
                  <a:gd name="T34" fmla="*/ 40 w 563"/>
                  <a:gd name="T35" fmla="*/ 323 h 731"/>
                  <a:gd name="T36" fmla="*/ 16 w 563"/>
                  <a:gd name="T37" fmla="*/ 339 h 731"/>
                  <a:gd name="T38" fmla="*/ 139 w 563"/>
                  <a:gd name="T39" fmla="*/ 404 h 731"/>
                  <a:gd name="T40" fmla="*/ 103 w 563"/>
                  <a:gd name="T41" fmla="*/ 473 h 731"/>
                  <a:gd name="T42" fmla="*/ 112 w 563"/>
                  <a:gd name="T43" fmla="*/ 531 h 731"/>
                  <a:gd name="T44" fmla="*/ 160 w 563"/>
                  <a:gd name="T45" fmla="*/ 569 h 731"/>
                  <a:gd name="T46" fmla="*/ 256 w 563"/>
                  <a:gd name="T47" fmla="*/ 579 h 731"/>
                  <a:gd name="T48" fmla="*/ 262 w 563"/>
                  <a:gd name="T49" fmla="*/ 656 h 731"/>
                  <a:gd name="T50" fmla="*/ 298 w 563"/>
                  <a:gd name="T51" fmla="*/ 728 h 731"/>
                  <a:gd name="T52" fmla="*/ 400 w 563"/>
                  <a:gd name="T53" fmla="*/ 675 h 73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63"/>
                  <a:gd name="T82" fmla="*/ 0 h 731"/>
                  <a:gd name="T83" fmla="*/ 563 w 563"/>
                  <a:gd name="T84" fmla="*/ 731 h 73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63" h="731">
                    <a:moveTo>
                      <a:pt x="400" y="675"/>
                    </a:moveTo>
                    <a:cubicBezTo>
                      <a:pt x="428" y="667"/>
                      <a:pt x="446" y="684"/>
                      <a:pt x="469" y="680"/>
                    </a:cubicBezTo>
                    <a:cubicBezTo>
                      <a:pt x="492" y="676"/>
                      <a:pt x="531" y="664"/>
                      <a:pt x="541" y="653"/>
                    </a:cubicBezTo>
                    <a:cubicBezTo>
                      <a:pt x="551" y="642"/>
                      <a:pt x="539" y="623"/>
                      <a:pt x="532" y="611"/>
                    </a:cubicBezTo>
                    <a:cubicBezTo>
                      <a:pt x="525" y="599"/>
                      <a:pt x="494" y="600"/>
                      <a:pt x="496" y="579"/>
                    </a:cubicBezTo>
                    <a:cubicBezTo>
                      <a:pt x="498" y="558"/>
                      <a:pt x="534" y="513"/>
                      <a:pt x="541" y="485"/>
                    </a:cubicBezTo>
                    <a:cubicBezTo>
                      <a:pt x="548" y="457"/>
                      <a:pt x="563" y="435"/>
                      <a:pt x="538" y="413"/>
                    </a:cubicBezTo>
                    <a:cubicBezTo>
                      <a:pt x="513" y="391"/>
                      <a:pt x="415" y="364"/>
                      <a:pt x="392" y="355"/>
                    </a:cubicBezTo>
                    <a:cubicBezTo>
                      <a:pt x="369" y="346"/>
                      <a:pt x="393" y="371"/>
                      <a:pt x="400" y="362"/>
                    </a:cubicBezTo>
                    <a:cubicBezTo>
                      <a:pt x="407" y="353"/>
                      <a:pt x="429" y="327"/>
                      <a:pt x="436" y="299"/>
                    </a:cubicBezTo>
                    <a:cubicBezTo>
                      <a:pt x="443" y="271"/>
                      <a:pt x="463" y="211"/>
                      <a:pt x="440" y="195"/>
                    </a:cubicBezTo>
                    <a:cubicBezTo>
                      <a:pt x="417" y="179"/>
                      <a:pt x="324" y="223"/>
                      <a:pt x="298" y="203"/>
                    </a:cubicBezTo>
                    <a:cubicBezTo>
                      <a:pt x="272" y="183"/>
                      <a:pt x="298" y="107"/>
                      <a:pt x="283" y="74"/>
                    </a:cubicBezTo>
                    <a:cubicBezTo>
                      <a:pt x="268" y="41"/>
                      <a:pt x="233" y="6"/>
                      <a:pt x="208" y="3"/>
                    </a:cubicBezTo>
                    <a:cubicBezTo>
                      <a:pt x="183" y="0"/>
                      <a:pt x="149" y="21"/>
                      <a:pt x="133" y="53"/>
                    </a:cubicBezTo>
                    <a:cubicBezTo>
                      <a:pt x="117" y="85"/>
                      <a:pt x="126" y="165"/>
                      <a:pt x="112" y="195"/>
                    </a:cubicBezTo>
                    <a:cubicBezTo>
                      <a:pt x="98" y="225"/>
                      <a:pt x="64" y="209"/>
                      <a:pt x="52" y="230"/>
                    </a:cubicBezTo>
                    <a:cubicBezTo>
                      <a:pt x="40" y="251"/>
                      <a:pt x="46" y="305"/>
                      <a:pt x="40" y="323"/>
                    </a:cubicBezTo>
                    <a:cubicBezTo>
                      <a:pt x="34" y="341"/>
                      <a:pt x="0" y="326"/>
                      <a:pt x="16" y="339"/>
                    </a:cubicBezTo>
                    <a:cubicBezTo>
                      <a:pt x="32" y="352"/>
                      <a:pt x="125" y="382"/>
                      <a:pt x="139" y="404"/>
                    </a:cubicBezTo>
                    <a:cubicBezTo>
                      <a:pt x="153" y="426"/>
                      <a:pt x="108" y="452"/>
                      <a:pt x="103" y="473"/>
                    </a:cubicBezTo>
                    <a:cubicBezTo>
                      <a:pt x="98" y="494"/>
                      <a:pt x="103" y="515"/>
                      <a:pt x="112" y="531"/>
                    </a:cubicBezTo>
                    <a:cubicBezTo>
                      <a:pt x="121" y="547"/>
                      <a:pt x="136" y="561"/>
                      <a:pt x="160" y="569"/>
                    </a:cubicBezTo>
                    <a:cubicBezTo>
                      <a:pt x="184" y="577"/>
                      <a:pt x="239" y="565"/>
                      <a:pt x="256" y="579"/>
                    </a:cubicBezTo>
                    <a:cubicBezTo>
                      <a:pt x="273" y="593"/>
                      <a:pt x="255" y="631"/>
                      <a:pt x="262" y="656"/>
                    </a:cubicBezTo>
                    <a:cubicBezTo>
                      <a:pt x="269" y="681"/>
                      <a:pt x="275" y="725"/>
                      <a:pt x="298" y="728"/>
                    </a:cubicBezTo>
                    <a:cubicBezTo>
                      <a:pt x="321" y="731"/>
                      <a:pt x="375" y="685"/>
                      <a:pt x="400" y="675"/>
                    </a:cubicBezTo>
                    <a:close/>
                  </a:path>
                </a:pathLst>
              </a:cu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1754" name="Group 47"/>
              <p:cNvGrpSpPr>
                <a:grpSpLocks/>
              </p:cNvGrpSpPr>
              <p:nvPr/>
            </p:nvGrpSpPr>
            <p:grpSpPr bwMode="auto">
              <a:xfrm flipH="1" flipV="1">
                <a:off x="3004" y="3013"/>
                <a:ext cx="628" cy="820"/>
                <a:chOff x="2311" y="1925"/>
                <a:chExt cx="586" cy="731"/>
              </a:xfrm>
            </p:grpSpPr>
            <p:sp>
              <p:nvSpPr>
                <p:cNvPr id="31755" name="Freeform 48" descr="Зеленый мрамор"/>
                <p:cNvSpPr>
                  <a:spLocks/>
                </p:cNvSpPr>
                <p:nvPr/>
              </p:nvSpPr>
              <p:spPr bwMode="auto">
                <a:xfrm>
                  <a:off x="2311" y="1925"/>
                  <a:ext cx="70" cy="82"/>
                </a:xfrm>
                <a:custGeom>
                  <a:avLst/>
                  <a:gdLst>
                    <a:gd name="T0" fmla="*/ 3 w 139"/>
                    <a:gd name="T1" fmla="*/ 1 h 164"/>
                    <a:gd name="T2" fmla="*/ 2 w 139"/>
                    <a:gd name="T3" fmla="*/ 1 h 164"/>
                    <a:gd name="T4" fmla="*/ 2 w 139"/>
                    <a:gd name="T5" fmla="*/ 1 h 164"/>
                    <a:gd name="T6" fmla="*/ 2 w 139"/>
                    <a:gd name="T7" fmla="*/ 1 h 164"/>
                    <a:gd name="T8" fmla="*/ 1 w 139"/>
                    <a:gd name="T9" fmla="*/ 1 h 164"/>
                    <a:gd name="T10" fmla="*/ 1 w 139"/>
                    <a:gd name="T11" fmla="*/ 1 h 164"/>
                    <a:gd name="T12" fmla="*/ 1 w 139"/>
                    <a:gd name="T13" fmla="*/ 1 h 164"/>
                    <a:gd name="T14" fmla="*/ 1 w 139"/>
                    <a:gd name="T15" fmla="*/ 3 h 164"/>
                    <a:gd name="T16" fmla="*/ 0 w 139"/>
                    <a:gd name="T17" fmla="*/ 3 h 164"/>
                    <a:gd name="T18" fmla="*/ 1 w 139"/>
                    <a:gd name="T19" fmla="*/ 1 h 164"/>
                    <a:gd name="T20" fmla="*/ 1 w 139"/>
                    <a:gd name="T21" fmla="*/ 1 h 164"/>
                    <a:gd name="T22" fmla="*/ 1 w 139"/>
                    <a:gd name="T23" fmla="*/ 1 h 164"/>
                    <a:gd name="T24" fmla="*/ 1 w 139"/>
                    <a:gd name="T25" fmla="*/ 1 h 164"/>
                    <a:gd name="T26" fmla="*/ 2 w 139"/>
                    <a:gd name="T27" fmla="*/ 1 h 164"/>
                    <a:gd name="T28" fmla="*/ 2 w 139"/>
                    <a:gd name="T29" fmla="*/ 1 h 164"/>
                    <a:gd name="T30" fmla="*/ 2 w 139"/>
                    <a:gd name="T31" fmla="*/ 1 h 164"/>
                    <a:gd name="T32" fmla="*/ 2 w 139"/>
                    <a:gd name="T33" fmla="*/ 1 h 164"/>
                    <a:gd name="T34" fmla="*/ 3 w 139"/>
                    <a:gd name="T35" fmla="*/ 0 h 164"/>
                    <a:gd name="T36" fmla="*/ 3 w 139"/>
                    <a:gd name="T37" fmla="*/ 1 h 16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9"/>
                    <a:gd name="T58" fmla="*/ 0 h 164"/>
                    <a:gd name="T59" fmla="*/ 139 w 139"/>
                    <a:gd name="T60" fmla="*/ 164 h 16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9" h="164">
                      <a:moveTo>
                        <a:pt x="129" y="55"/>
                      </a:moveTo>
                      <a:lnTo>
                        <a:pt x="107" y="58"/>
                      </a:lnTo>
                      <a:lnTo>
                        <a:pt x="86" y="65"/>
                      </a:lnTo>
                      <a:lnTo>
                        <a:pt x="68" y="75"/>
                      </a:lnTo>
                      <a:lnTo>
                        <a:pt x="51" y="89"/>
                      </a:lnTo>
                      <a:lnTo>
                        <a:pt x="36" y="105"/>
                      </a:lnTo>
                      <a:lnTo>
                        <a:pt x="22" y="123"/>
                      </a:lnTo>
                      <a:lnTo>
                        <a:pt x="10" y="143"/>
                      </a:lnTo>
                      <a:lnTo>
                        <a:pt x="0" y="164"/>
                      </a:lnTo>
                      <a:lnTo>
                        <a:pt x="7" y="93"/>
                      </a:lnTo>
                      <a:lnTo>
                        <a:pt x="22" y="68"/>
                      </a:lnTo>
                      <a:lnTo>
                        <a:pt x="38" y="48"/>
                      </a:lnTo>
                      <a:lnTo>
                        <a:pt x="53" y="33"/>
                      </a:lnTo>
                      <a:lnTo>
                        <a:pt x="68" y="21"/>
                      </a:lnTo>
                      <a:lnTo>
                        <a:pt x="84" y="13"/>
                      </a:lnTo>
                      <a:lnTo>
                        <a:pt x="101" y="7"/>
                      </a:lnTo>
                      <a:lnTo>
                        <a:pt x="120" y="2"/>
                      </a:lnTo>
                      <a:lnTo>
                        <a:pt x="139" y="0"/>
                      </a:lnTo>
                      <a:lnTo>
                        <a:pt x="129" y="55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56" name="Freeform 49" descr="Зеленый мрамор"/>
                <p:cNvSpPr>
                  <a:spLocks/>
                </p:cNvSpPr>
                <p:nvPr/>
              </p:nvSpPr>
              <p:spPr bwMode="auto">
                <a:xfrm>
                  <a:off x="2376" y="1925"/>
                  <a:ext cx="521" cy="606"/>
                </a:xfrm>
                <a:custGeom>
                  <a:avLst/>
                  <a:gdLst>
                    <a:gd name="T0" fmla="*/ 12 w 1044"/>
                    <a:gd name="T1" fmla="*/ 17 h 1213"/>
                    <a:gd name="T2" fmla="*/ 13 w 1044"/>
                    <a:gd name="T3" fmla="*/ 17 h 1213"/>
                    <a:gd name="T4" fmla="*/ 14 w 1044"/>
                    <a:gd name="T5" fmla="*/ 16 h 1213"/>
                    <a:gd name="T6" fmla="*/ 15 w 1044"/>
                    <a:gd name="T7" fmla="*/ 15 h 1213"/>
                    <a:gd name="T8" fmla="*/ 15 w 1044"/>
                    <a:gd name="T9" fmla="*/ 13 h 1213"/>
                    <a:gd name="T10" fmla="*/ 13 w 1044"/>
                    <a:gd name="T11" fmla="*/ 12 h 1213"/>
                    <a:gd name="T12" fmla="*/ 12 w 1044"/>
                    <a:gd name="T13" fmla="*/ 11 h 1213"/>
                    <a:gd name="T14" fmla="*/ 13 w 1044"/>
                    <a:gd name="T15" fmla="*/ 9 h 1213"/>
                    <a:gd name="T16" fmla="*/ 13 w 1044"/>
                    <a:gd name="T17" fmla="*/ 7 h 1213"/>
                    <a:gd name="T18" fmla="*/ 11 w 1044"/>
                    <a:gd name="T19" fmla="*/ 7 h 1213"/>
                    <a:gd name="T20" fmla="*/ 10 w 1044"/>
                    <a:gd name="T21" fmla="*/ 7 h 1213"/>
                    <a:gd name="T22" fmla="*/ 9 w 1044"/>
                    <a:gd name="T23" fmla="*/ 7 h 1213"/>
                    <a:gd name="T24" fmla="*/ 9 w 1044"/>
                    <a:gd name="T25" fmla="*/ 3 h 1213"/>
                    <a:gd name="T26" fmla="*/ 6 w 1044"/>
                    <a:gd name="T27" fmla="*/ 2 h 1213"/>
                    <a:gd name="T28" fmla="*/ 5 w 1044"/>
                    <a:gd name="T29" fmla="*/ 4 h 1213"/>
                    <a:gd name="T30" fmla="*/ 6 w 1044"/>
                    <a:gd name="T31" fmla="*/ 5 h 1213"/>
                    <a:gd name="T32" fmla="*/ 7 w 1044"/>
                    <a:gd name="T33" fmla="*/ 7 h 1213"/>
                    <a:gd name="T34" fmla="*/ 8 w 1044"/>
                    <a:gd name="T35" fmla="*/ 8 h 1213"/>
                    <a:gd name="T36" fmla="*/ 9 w 1044"/>
                    <a:gd name="T37" fmla="*/ 9 h 1213"/>
                    <a:gd name="T38" fmla="*/ 10 w 1044"/>
                    <a:gd name="T39" fmla="*/ 9 h 1213"/>
                    <a:gd name="T40" fmla="*/ 10 w 1044"/>
                    <a:gd name="T41" fmla="*/ 9 h 1213"/>
                    <a:gd name="T42" fmla="*/ 8 w 1044"/>
                    <a:gd name="T43" fmla="*/ 10 h 1213"/>
                    <a:gd name="T44" fmla="*/ 12 w 1044"/>
                    <a:gd name="T45" fmla="*/ 15 h 1213"/>
                    <a:gd name="T46" fmla="*/ 10 w 1044"/>
                    <a:gd name="T47" fmla="*/ 14 h 1213"/>
                    <a:gd name="T48" fmla="*/ 10 w 1044"/>
                    <a:gd name="T49" fmla="*/ 16 h 1213"/>
                    <a:gd name="T50" fmla="*/ 10 w 1044"/>
                    <a:gd name="T51" fmla="*/ 16 h 1213"/>
                    <a:gd name="T52" fmla="*/ 9 w 1044"/>
                    <a:gd name="T53" fmla="*/ 13 h 1213"/>
                    <a:gd name="T54" fmla="*/ 8 w 1044"/>
                    <a:gd name="T55" fmla="*/ 12 h 1213"/>
                    <a:gd name="T56" fmla="*/ 7 w 1044"/>
                    <a:gd name="T57" fmla="*/ 13 h 1213"/>
                    <a:gd name="T58" fmla="*/ 6 w 1044"/>
                    <a:gd name="T59" fmla="*/ 15 h 1213"/>
                    <a:gd name="T60" fmla="*/ 7 w 1044"/>
                    <a:gd name="T61" fmla="*/ 14 h 1213"/>
                    <a:gd name="T62" fmla="*/ 8 w 1044"/>
                    <a:gd name="T63" fmla="*/ 11 h 1213"/>
                    <a:gd name="T64" fmla="*/ 7 w 1044"/>
                    <a:gd name="T65" fmla="*/ 8 h 1213"/>
                    <a:gd name="T66" fmla="*/ 6 w 1044"/>
                    <a:gd name="T67" fmla="*/ 5 h 1213"/>
                    <a:gd name="T68" fmla="*/ 5 w 1044"/>
                    <a:gd name="T69" fmla="*/ 4 h 1213"/>
                    <a:gd name="T70" fmla="*/ 3 w 1044"/>
                    <a:gd name="T71" fmla="*/ 2 h 1213"/>
                    <a:gd name="T72" fmla="*/ 1 w 1044"/>
                    <a:gd name="T73" fmla="*/ 1 h 1213"/>
                    <a:gd name="T74" fmla="*/ 0 w 1044"/>
                    <a:gd name="T75" fmla="*/ 0 h 1213"/>
                    <a:gd name="T76" fmla="*/ 1 w 1044"/>
                    <a:gd name="T77" fmla="*/ 0 h 1213"/>
                    <a:gd name="T78" fmla="*/ 2 w 1044"/>
                    <a:gd name="T79" fmla="*/ 0 h 1213"/>
                    <a:gd name="T80" fmla="*/ 3 w 1044"/>
                    <a:gd name="T81" fmla="*/ 1 h 1213"/>
                    <a:gd name="T82" fmla="*/ 4 w 1044"/>
                    <a:gd name="T83" fmla="*/ 2 h 1213"/>
                    <a:gd name="T84" fmla="*/ 5 w 1044"/>
                    <a:gd name="T85" fmla="*/ 3 h 1213"/>
                    <a:gd name="T86" fmla="*/ 6 w 1044"/>
                    <a:gd name="T87" fmla="*/ 2 h 1213"/>
                    <a:gd name="T88" fmla="*/ 7 w 1044"/>
                    <a:gd name="T89" fmla="*/ 1 h 1213"/>
                    <a:gd name="T90" fmla="*/ 9 w 1044"/>
                    <a:gd name="T91" fmla="*/ 2 h 1213"/>
                    <a:gd name="T92" fmla="*/ 9 w 1044"/>
                    <a:gd name="T93" fmla="*/ 6 h 1213"/>
                    <a:gd name="T94" fmla="*/ 10 w 1044"/>
                    <a:gd name="T95" fmla="*/ 6 h 1213"/>
                    <a:gd name="T96" fmla="*/ 12 w 1044"/>
                    <a:gd name="T97" fmla="*/ 6 h 1213"/>
                    <a:gd name="T98" fmla="*/ 13 w 1044"/>
                    <a:gd name="T99" fmla="*/ 6 h 1213"/>
                    <a:gd name="T100" fmla="*/ 14 w 1044"/>
                    <a:gd name="T101" fmla="*/ 8 h 1213"/>
                    <a:gd name="T102" fmla="*/ 13 w 1044"/>
                    <a:gd name="T103" fmla="*/ 10 h 1213"/>
                    <a:gd name="T104" fmla="*/ 13 w 1044"/>
                    <a:gd name="T105" fmla="*/ 11 h 1213"/>
                    <a:gd name="T106" fmla="*/ 15 w 1044"/>
                    <a:gd name="T107" fmla="*/ 12 h 1213"/>
                    <a:gd name="T108" fmla="*/ 16 w 1044"/>
                    <a:gd name="T109" fmla="*/ 15 h 1213"/>
                    <a:gd name="T110" fmla="*/ 15 w 1044"/>
                    <a:gd name="T111" fmla="*/ 16 h 1213"/>
                    <a:gd name="T112" fmla="*/ 13 w 1044"/>
                    <a:gd name="T113" fmla="*/ 17 h 1213"/>
                    <a:gd name="T114" fmla="*/ 13 w 1044"/>
                    <a:gd name="T115" fmla="*/ 17 h 1213"/>
                    <a:gd name="T116" fmla="*/ 13 w 1044"/>
                    <a:gd name="T117" fmla="*/ 18 h 121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044"/>
                    <a:gd name="T178" fmla="*/ 0 h 1213"/>
                    <a:gd name="T179" fmla="*/ 1044 w 1044"/>
                    <a:gd name="T180" fmla="*/ 1213 h 121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044" h="1213">
                      <a:moveTo>
                        <a:pt x="840" y="1213"/>
                      </a:moveTo>
                      <a:lnTo>
                        <a:pt x="833" y="1189"/>
                      </a:lnTo>
                      <a:lnTo>
                        <a:pt x="826" y="1165"/>
                      </a:lnTo>
                      <a:lnTo>
                        <a:pt x="819" y="1143"/>
                      </a:lnTo>
                      <a:lnTo>
                        <a:pt x="812" y="1123"/>
                      </a:lnTo>
                      <a:lnTo>
                        <a:pt x="806" y="1106"/>
                      </a:lnTo>
                      <a:lnTo>
                        <a:pt x="802" y="1093"/>
                      </a:lnTo>
                      <a:lnTo>
                        <a:pt x="798" y="1085"/>
                      </a:lnTo>
                      <a:lnTo>
                        <a:pt x="797" y="1082"/>
                      </a:lnTo>
                      <a:lnTo>
                        <a:pt x="813" y="1085"/>
                      </a:lnTo>
                      <a:lnTo>
                        <a:pt x="829" y="1087"/>
                      </a:lnTo>
                      <a:lnTo>
                        <a:pt x="845" y="1089"/>
                      </a:lnTo>
                      <a:lnTo>
                        <a:pt x="862" y="1090"/>
                      </a:lnTo>
                      <a:lnTo>
                        <a:pt x="878" y="1089"/>
                      </a:lnTo>
                      <a:lnTo>
                        <a:pt x="893" y="1087"/>
                      </a:lnTo>
                      <a:lnTo>
                        <a:pt x="908" y="1084"/>
                      </a:lnTo>
                      <a:lnTo>
                        <a:pt x="921" y="1080"/>
                      </a:lnTo>
                      <a:lnTo>
                        <a:pt x="935" y="1075"/>
                      </a:lnTo>
                      <a:lnTo>
                        <a:pt x="948" y="1069"/>
                      </a:lnTo>
                      <a:lnTo>
                        <a:pt x="958" y="1061"/>
                      </a:lnTo>
                      <a:lnTo>
                        <a:pt x="969" y="1052"/>
                      </a:lnTo>
                      <a:lnTo>
                        <a:pt x="977" y="1041"/>
                      </a:lnTo>
                      <a:lnTo>
                        <a:pt x="983" y="1029"/>
                      </a:lnTo>
                      <a:lnTo>
                        <a:pt x="988" y="1016"/>
                      </a:lnTo>
                      <a:lnTo>
                        <a:pt x="991" y="1001"/>
                      </a:lnTo>
                      <a:lnTo>
                        <a:pt x="995" y="976"/>
                      </a:lnTo>
                      <a:lnTo>
                        <a:pt x="996" y="953"/>
                      </a:lnTo>
                      <a:lnTo>
                        <a:pt x="994" y="932"/>
                      </a:lnTo>
                      <a:lnTo>
                        <a:pt x="988" y="911"/>
                      </a:lnTo>
                      <a:lnTo>
                        <a:pt x="979" y="892"/>
                      </a:lnTo>
                      <a:lnTo>
                        <a:pt x="965" y="872"/>
                      </a:lnTo>
                      <a:lnTo>
                        <a:pt x="947" y="854"/>
                      </a:lnTo>
                      <a:lnTo>
                        <a:pt x="923" y="833"/>
                      </a:lnTo>
                      <a:lnTo>
                        <a:pt x="903" y="818"/>
                      </a:lnTo>
                      <a:lnTo>
                        <a:pt x="880" y="801"/>
                      </a:lnTo>
                      <a:lnTo>
                        <a:pt x="856" y="783"/>
                      </a:lnTo>
                      <a:lnTo>
                        <a:pt x="830" y="765"/>
                      </a:lnTo>
                      <a:lnTo>
                        <a:pt x="809" y="749"/>
                      </a:lnTo>
                      <a:lnTo>
                        <a:pt x="790" y="735"/>
                      </a:lnTo>
                      <a:lnTo>
                        <a:pt x="779" y="726"/>
                      </a:lnTo>
                      <a:lnTo>
                        <a:pt x="775" y="722"/>
                      </a:lnTo>
                      <a:lnTo>
                        <a:pt x="790" y="712"/>
                      </a:lnTo>
                      <a:lnTo>
                        <a:pt x="806" y="700"/>
                      </a:lnTo>
                      <a:lnTo>
                        <a:pt x="821" y="688"/>
                      </a:lnTo>
                      <a:lnTo>
                        <a:pt x="836" y="674"/>
                      </a:lnTo>
                      <a:lnTo>
                        <a:pt x="850" y="657"/>
                      </a:lnTo>
                      <a:lnTo>
                        <a:pt x="862" y="638"/>
                      </a:lnTo>
                      <a:lnTo>
                        <a:pt x="871" y="617"/>
                      </a:lnTo>
                      <a:lnTo>
                        <a:pt x="878" y="594"/>
                      </a:lnTo>
                      <a:lnTo>
                        <a:pt x="879" y="569"/>
                      </a:lnTo>
                      <a:lnTo>
                        <a:pt x="874" y="547"/>
                      </a:lnTo>
                      <a:lnTo>
                        <a:pt x="866" y="526"/>
                      </a:lnTo>
                      <a:lnTo>
                        <a:pt x="854" y="508"/>
                      </a:lnTo>
                      <a:lnTo>
                        <a:pt x="837" y="492"/>
                      </a:lnTo>
                      <a:lnTo>
                        <a:pt x="819" y="479"/>
                      </a:lnTo>
                      <a:lnTo>
                        <a:pt x="798" y="469"/>
                      </a:lnTo>
                      <a:lnTo>
                        <a:pt x="776" y="461"/>
                      </a:lnTo>
                      <a:lnTo>
                        <a:pt x="764" y="458"/>
                      </a:lnTo>
                      <a:lnTo>
                        <a:pt x="752" y="456"/>
                      </a:lnTo>
                      <a:lnTo>
                        <a:pt x="739" y="455"/>
                      </a:lnTo>
                      <a:lnTo>
                        <a:pt x="728" y="455"/>
                      </a:lnTo>
                      <a:lnTo>
                        <a:pt x="715" y="455"/>
                      </a:lnTo>
                      <a:lnTo>
                        <a:pt x="704" y="456"/>
                      </a:lnTo>
                      <a:lnTo>
                        <a:pt x="692" y="457"/>
                      </a:lnTo>
                      <a:lnTo>
                        <a:pt x="681" y="460"/>
                      </a:lnTo>
                      <a:lnTo>
                        <a:pt x="668" y="463"/>
                      </a:lnTo>
                      <a:lnTo>
                        <a:pt x="657" y="467"/>
                      </a:lnTo>
                      <a:lnTo>
                        <a:pt x="646" y="470"/>
                      </a:lnTo>
                      <a:lnTo>
                        <a:pt x="635" y="475"/>
                      </a:lnTo>
                      <a:lnTo>
                        <a:pt x="623" y="479"/>
                      </a:lnTo>
                      <a:lnTo>
                        <a:pt x="613" y="484"/>
                      </a:lnTo>
                      <a:lnTo>
                        <a:pt x="601" y="488"/>
                      </a:lnTo>
                      <a:lnTo>
                        <a:pt x="591" y="494"/>
                      </a:lnTo>
                      <a:lnTo>
                        <a:pt x="585" y="452"/>
                      </a:lnTo>
                      <a:lnTo>
                        <a:pt x="584" y="402"/>
                      </a:lnTo>
                      <a:lnTo>
                        <a:pt x="584" y="349"/>
                      </a:lnTo>
                      <a:lnTo>
                        <a:pt x="583" y="298"/>
                      </a:lnTo>
                      <a:lnTo>
                        <a:pt x="577" y="251"/>
                      </a:lnTo>
                      <a:lnTo>
                        <a:pt x="563" y="212"/>
                      </a:lnTo>
                      <a:lnTo>
                        <a:pt x="540" y="184"/>
                      </a:lnTo>
                      <a:lnTo>
                        <a:pt x="503" y="173"/>
                      </a:lnTo>
                      <a:lnTo>
                        <a:pt x="471" y="173"/>
                      </a:lnTo>
                      <a:lnTo>
                        <a:pt x="445" y="177"/>
                      </a:lnTo>
                      <a:lnTo>
                        <a:pt x="424" y="187"/>
                      </a:lnTo>
                      <a:lnTo>
                        <a:pt x="408" y="198"/>
                      </a:lnTo>
                      <a:lnTo>
                        <a:pt x="396" y="211"/>
                      </a:lnTo>
                      <a:lnTo>
                        <a:pt x="387" y="226"/>
                      </a:lnTo>
                      <a:lnTo>
                        <a:pt x="379" y="241"/>
                      </a:lnTo>
                      <a:lnTo>
                        <a:pt x="373" y="256"/>
                      </a:lnTo>
                      <a:lnTo>
                        <a:pt x="381" y="270"/>
                      </a:lnTo>
                      <a:lnTo>
                        <a:pt x="389" y="283"/>
                      </a:lnTo>
                      <a:lnTo>
                        <a:pt x="397" y="297"/>
                      </a:lnTo>
                      <a:lnTo>
                        <a:pt x="405" y="311"/>
                      </a:lnTo>
                      <a:lnTo>
                        <a:pt x="412" y="326"/>
                      </a:lnTo>
                      <a:lnTo>
                        <a:pt x="419" y="341"/>
                      </a:lnTo>
                      <a:lnTo>
                        <a:pt x="426" y="356"/>
                      </a:lnTo>
                      <a:lnTo>
                        <a:pt x="432" y="371"/>
                      </a:lnTo>
                      <a:lnTo>
                        <a:pt x="440" y="391"/>
                      </a:lnTo>
                      <a:lnTo>
                        <a:pt x="448" y="410"/>
                      </a:lnTo>
                      <a:lnTo>
                        <a:pt x="455" y="430"/>
                      </a:lnTo>
                      <a:lnTo>
                        <a:pt x="463" y="448"/>
                      </a:lnTo>
                      <a:lnTo>
                        <a:pt x="471" y="468"/>
                      </a:lnTo>
                      <a:lnTo>
                        <a:pt x="479" y="487"/>
                      </a:lnTo>
                      <a:lnTo>
                        <a:pt x="487" y="506"/>
                      </a:lnTo>
                      <a:lnTo>
                        <a:pt x="495" y="525"/>
                      </a:lnTo>
                      <a:lnTo>
                        <a:pt x="507" y="538"/>
                      </a:lnTo>
                      <a:lnTo>
                        <a:pt x="517" y="551"/>
                      </a:lnTo>
                      <a:lnTo>
                        <a:pt x="530" y="562"/>
                      </a:lnTo>
                      <a:lnTo>
                        <a:pt x="543" y="574"/>
                      </a:lnTo>
                      <a:lnTo>
                        <a:pt x="556" y="584"/>
                      </a:lnTo>
                      <a:lnTo>
                        <a:pt x="570" y="593"/>
                      </a:lnTo>
                      <a:lnTo>
                        <a:pt x="586" y="600"/>
                      </a:lnTo>
                      <a:lnTo>
                        <a:pt x="602" y="605"/>
                      </a:lnTo>
                      <a:lnTo>
                        <a:pt x="617" y="607"/>
                      </a:lnTo>
                      <a:lnTo>
                        <a:pt x="632" y="607"/>
                      </a:lnTo>
                      <a:lnTo>
                        <a:pt x="646" y="607"/>
                      </a:lnTo>
                      <a:lnTo>
                        <a:pt x="660" y="607"/>
                      </a:lnTo>
                      <a:lnTo>
                        <a:pt x="674" y="605"/>
                      </a:lnTo>
                      <a:lnTo>
                        <a:pt x="688" y="604"/>
                      </a:lnTo>
                      <a:lnTo>
                        <a:pt x="701" y="601"/>
                      </a:lnTo>
                      <a:lnTo>
                        <a:pt x="715" y="599"/>
                      </a:lnTo>
                      <a:lnTo>
                        <a:pt x="713" y="601"/>
                      </a:lnTo>
                      <a:lnTo>
                        <a:pt x="705" y="607"/>
                      </a:lnTo>
                      <a:lnTo>
                        <a:pt x="692" y="614"/>
                      </a:lnTo>
                      <a:lnTo>
                        <a:pt x="673" y="621"/>
                      </a:lnTo>
                      <a:lnTo>
                        <a:pt x="647" y="627"/>
                      </a:lnTo>
                      <a:lnTo>
                        <a:pt x="616" y="629"/>
                      </a:lnTo>
                      <a:lnTo>
                        <a:pt x="578" y="625"/>
                      </a:lnTo>
                      <a:lnTo>
                        <a:pt x="532" y="616"/>
                      </a:lnTo>
                      <a:lnTo>
                        <a:pt x="544" y="643"/>
                      </a:lnTo>
                      <a:lnTo>
                        <a:pt x="555" y="670"/>
                      </a:lnTo>
                      <a:lnTo>
                        <a:pt x="567" y="697"/>
                      </a:lnTo>
                      <a:lnTo>
                        <a:pt x="578" y="723"/>
                      </a:lnTo>
                      <a:lnTo>
                        <a:pt x="590" y="750"/>
                      </a:lnTo>
                      <a:lnTo>
                        <a:pt x="601" y="778"/>
                      </a:lnTo>
                      <a:lnTo>
                        <a:pt x="613" y="804"/>
                      </a:lnTo>
                      <a:lnTo>
                        <a:pt x="624" y="832"/>
                      </a:lnTo>
                      <a:lnTo>
                        <a:pt x="814" y="984"/>
                      </a:lnTo>
                      <a:lnTo>
                        <a:pt x="789" y="979"/>
                      </a:lnTo>
                      <a:lnTo>
                        <a:pt x="766" y="971"/>
                      </a:lnTo>
                      <a:lnTo>
                        <a:pt x="743" y="960"/>
                      </a:lnTo>
                      <a:lnTo>
                        <a:pt x="722" y="946"/>
                      </a:lnTo>
                      <a:lnTo>
                        <a:pt x="701" y="931"/>
                      </a:lnTo>
                      <a:lnTo>
                        <a:pt x="682" y="913"/>
                      </a:lnTo>
                      <a:lnTo>
                        <a:pt x="662" y="897"/>
                      </a:lnTo>
                      <a:lnTo>
                        <a:pt x="643" y="880"/>
                      </a:lnTo>
                      <a:lnTo>
                        <a:pt x="659" y="935"/>
                      </a:lnTo>
                      <a:lnTo>
                        <a:pt x="668" y="988"/>
                      </a:lnTo>
                      <a:lnTo>
                        <a:pt x="672" y="1036"/>
                      </a:lnTo>
                      <a:lnTo>
                        <a:pt x="672" y="1078"/>
                      </a:lnTo>
                      <a:lnTo>
                        <a:pt x="669" y="1114"/>
                      </a:lnTo>
                      <a:lnTo>
                        <a:pt x="665" y="1140"/>
                      </a:lnTo>
                      <a:lnTo>
                        <a:pt x="661" y="1158"/>
                      </a:lnTo>
                      <a:lnTo>
                        <a:pt x="660" y="1163"/>
                      </a:lnTo>
                      <a:lnTo>
                        <a:pt x="660" y="1125"/>
                      </a:lnTo>
                      <a:lnTo>
                        <a:pt x="659" y="1087"/>
                      </a:lnTo>
                      <a:lnTo>
                        <a:pt x="657" y="1049"/>
                      </a:lnTo>
                      <a:lnTo>
                        <a:pt x="651" y="1012"/>
                      </a:lnTo>
                      <a:lnTo>
                        <a:pt x="644" y="976"/>
                      </a:lnTo>
                      <a:lnTo>
                        <a:pt x="635" y="939"/>
                      </a:lnTo>
                      <a:lnTo>
                        <a:pt x="622" y="903"/>
                      </a:lnTo>
                      <a:lnTo>
                        <a:pt x="606" y="869"/>
                      </a:lnTo>
                      <a:lnTo>
                        <a:pt x="598" y="854"/>
                      </a:lnTo>
                      <a:lnTo>
                        <a:pt x="591" y="839"/>
                      </a:lnTo>
                      <a:lnTo>
                        <a:pt x="583" y="822"/>
                      </a:lnTo>
                      <a:lnTo>
                        <a:pt x="576" y="807"/>
                      </a:lnTo>
                      <a:lnTo>
                        <a:pt x="569" y="791"/>
                      </a:lnTo>
                      <a:lnTo>
                        <a:pt x="562" y="776"/>
                      </a:lnTo>
                      <a:lnTo>
                        <a:pt x="555" y="760"/>
                      </a:lnTo>
                      <a:lnTo>
                        <a:pt x="548" y="745"/>
                      </a:lnTo>
                      <a:lnTo>
                        <a:pt x="545" y="767"/>
                      </a:lnTo>
                      <a:lnTo>
                        <a:pt x="538" y="795"/>
                      </a:lnTo>
                      <a:lnTo>
                        <a:pt x="525" y="828"/>
                      </a:lnTo>
                      <a:lnTo>
                        <a:pt x="509" y="863"/>
                      </a:lnTo>
                      <a:lnTo>
                        <a:pt x="490" y="897"/>
                      </a:lnTo>
                      <a:lnTo>
                        <a:pt x="465" y="930"/>
                      </a:lnTo>
                      <a:lnTo>
                        <a:pt x="438" y="957"/>
                      </a:lnTo>
                      <a:lnTo>
                        <a:pt x="408" y="978"/>
                      </a:lnTo>
                      <a:lnTo>
                        <a:pt x="409" y="977"/>
                      </a:lnTo>
                      <a:lnTo>
                        <a:pt x="414" y="972"/>
                      </a:lnTo>
                      <a:lnTo>
                        <a:pt x="419" y="965"/>
                      </a:lnTo>
                      <a:lnTo>
                        <a:pt x="426" y="955"/>
                      </a:lnTo>
                      <a:lnTo>
                        <a:pt x="435" y="945"/>
                      </a:lnTo>
                      <a:lnTo>
                        <a:pt x="445" y="931"/>
                      </a:lnTo>
                      <a:lnTo>
                        <a:pt x="455" y="917"/>
                      </a:lnTo>
                      <a:lnTo>
                        <a:pt x="464" y="902"/>
                      </a:lnTo>
                      <a:lnTo>
                        <a:pt x="475" y="882"/>
                      </a:lnTo>
                      <a:lnTo>
                        <a:pt x="486" y="857"/>
                      </a:lnTo>
                      <a:lnTo>
                        <a:pt x="499" y="827"/>
                      </a:lnTo>
                      <a:lnTo>
                        <a:pt x="510" y="797"/>
                      </a:lnTo>
                      <a:lnTo>
                        <a:pt x="522" y="769"/>
                      </a:lnTo>
                      <a:lnTo>
                        <a:pt x="531" y="746"/>
                      </a:lnTo>
                      <a:lnTo>
                        <a:pt x="537" y="730"/>
                      </a:lnTo>
                      <a:lnTo>
                        <a:pt x="539" y="725"/>
                      </a:lnTo>
                      <a:lnTo>
                        <a:pt x="528" y="697"/>
                      </a:lnTo>
                      <a:lnTo>
                        <a:pt x="511" y="658"/>
                      </a:lnTo>
                      <a:lnTo>
                        <a:pt x="493" y="612"/>
                      </a:lnTo>
                      <a:lnTo>
                        <a:pt x="473" y="561"/>
                      </a:lnTo>
                      <a:lnTo>
                        <a:pt x="454" y="511"/>
                      </a:lnTo>
                      <a:lnTo>
                        <a:pt x="437" y="467"/>
                      </a:lnTo>
                      <a:lnTo>
                        <a:pt x="422" y="431"/>
                      </a:lnTo>
                      <a:lnTo>
                        <a:pt x="412" y="407"/>
                      </a:lnTo>
                      <a:lnTo>
                        <a:pt x="404" y="388"/>
                      </a:lnTo>
                      <a:lnTo>
                        <a:pt x="396" y="370"/>
                      </a:lnTo>
                      <a:lnTo>
                        <a:pt x="388" y="353"/>
                      </a:lnTo>
                      <a:lnTo>
                        <a:pt x="379" y="334"/>
                      </a:lnTo>
                      <a:lnTo>
                        <a:pt x="370" y="317"/>
                      </a:lnTo>
                      <a:lnTo>
                        <a:pt x="359" y="300"/>
                      </a:lnTo>
                      <a:lnTo>
                        <a:pt x="349" y="282"/>
                      </a:lnTo>
                      <a:lnTo>
                        <a:pt x="337" y="266"/>
                      </a:lnTo>
                      <a:lnTo>
                        <a:pt x="327" y="253"/>
                      </a:lnTo>
                      <a:lnTo>
                        <a:pt x="314" y="240"/>
                      </a:lnTo>
                      <a:lnTo>
                        <a:pt x="299" y="225"/>
                      </a:lnTo>
                      <a:lnTo>
                        <a:pt x="283" y="210"/>
                      </a:lnTo>
                      <a:lnTo>
                        <a:pt x="265" y="194"/>
                      </a:lnTo>
                      <a:lnTo>
                        <a:pt x="245" y="177"/>
                      </a:lnTo>
                      <a:lnTo>
                        <a:pt x="223" y="161"/>
                      </a:lnTo>
                      <a:lnTo>
                        <a:pt x="202" y="145"/>
                      </a:lnTo>
                      <a:lnTo>
                        <a:pt x="179" y="129"/>
                      </a:lnTo>
                      <a:lnTo>
                        <a:pt x="154" y="114"/>
                      </a:lnTo>
                      <a:lnTo>
                        <a:pt x="129" y="100"/>
                      </a:lnTo>
                      <a:lnTo>
                        <a:pt x="104" y="88"/>
                      </a:lnTo>
                      <a:lnTo>
                        <a:pt x="78" y="77"/>
                      </a:lnTo>
                      <a:lnTo>
                        <a:pt x="52" y="68"/>
                      </a:lnTo>
                      <a:lnTo>
                        <a:pt x="26" y="60"/>
                      </a:lnTo>
                      <a:lnTo>
                        <a:pt x="0" y="55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30" y="1"/>
                      </a:lnTo>
                      <a:lnTo>
                        <a:pt x="43" y="2"/>
                      </a:lnTo>
                      <a:lnTo>
                        <a:pt x="56" y="4"/>
                      </a:lnTo>
                      <a:lnTo>
                        <a:pt x="70" y="6"/>
                      </a:lnTo>
                      <a:lnTo>
                        <a:pt x="85" y="9"/>
                      </a:lnTo>
                      <a:lnTo>
                        <a:pt x="99" y="13"/>
                      </a:lnTo>
                      <a:lnTo>
                        <a:pt x="113" y="17"/>
                      </a:lnTo>
                      <a:lnTo>
                        <a:pt x="126" y="23"/>
                      </a:lnTo>
                      <a:lnTo>
                        <a:pt x="138" y="29"/>
                      </a:lnTo>
                      <a:lnTo>
                        <a:pt x="151" y="36"/>
                      </a:lnTo>
                      <a:lnTo>
                        <a:pt x="164" y="43"/>
                      </a:lnTo>
                      <a:lnTo>
                        <a:pt x="176" y="50"/>
                      </a:lnTo>
                      <a:lnTo>
                        <a:pt x="189" y="57"/>
                      </a:lnTo>
                      <a:lnTo>
                        <a:pt x="200" y="65"/>
                      </a:lnTo>
                      <a:lnTo>
                        <a:pt x="212" y="74"/>
                      </a:lnTo>
                      <a:lnTo>
                        <a:pt x="223" y="82"/>
                      </a:lnTo>
                      <a:lnTo>
                        <a:pt x="235" y="91"/>
                      </a:lnTo>
                      <a:lnTo>
                        <a:pt x="246" y="100"/>
                      </a:lnTo>
                      <a:lnTo>
                        <a:pt x="258" y="109"/>
                      </a:lnTo>
                      <a:lnTo>
                        <a:pt x="268" y="120"/>
                      </a:lnTo>
                      <a:lnTo>
                        <a:pt x="279" y="130"/>
                      </a:lnTo>
                      <a:lnTo>
                        <a:pt x="289" y="141"/>
                      </a:lnTo>
                      <a:lnTo>
                        <a:pt x="297" y="149"/>
                      </a:lnTo>
                      <a:lnTo>
                        <a:pt x="305" y="158"/>
                      </a:lnTo>
                      <a:lnTo>
                        <a:pt x="313" y="166"/>
                      </a:lnTo>
                      <a:lnTo>
                        <a:pt x="323" y="174"/>
                      </a:lnTo>
                      <a:lnTo>
                        <a:pt x="331" y="183"/>
                      </a:lnTo>
                      <a:lnTo>
                        <a:pt x="339" y="191"/>
                      </a:lnTo>
                      <a:lnTo>
                        <a:pt x="348" y="199"/>
                      </a:lnTo>
                      <a:lnTo>
                        <a:pt x="356" y="207"/>
                      </a:lnTo>
                      <a:lnTo>
                        <a:pt x="362" y="199"/>
                      </a:lnTo>
                      <a:lnTo>
                        <a:pt x="367" y="190"/>
                      </a:lnTo>
                      <a:lnTo>
                        <a:pt x="373" y="180"/>
                      </a:lnTo>
                      <a:lnTo>
                        <a:pt x="379" y="168"/>
                      </a:lnTo>
                      <a:lnTo>
                        <a:pt x="385" y="157"/>
                      </a:lnTo>
                      <a:lnTo>
                        <a:pt x="390" y="145"/>
                      </a:lnTo>
                      <a:lnTo>
                        <a:pt x="397" y="135"/>
                      </a:lnTo>
                      <a:lnTo>
                        <a:pt x="404" y="126"/>
                      </a:lnTo>
                      <a:lnTo>
                        <a:pt x="420" y="113"/>
                      </a:lnTo>
                      <a:lnTo>
                        <a:pt x="440" y="105"/>
                      </a:lnTo>
                      <a:lnTo>
                        <a:pt x="463" y="101"/>
                      </a:lnTo>
                      <a:lnTo>
                        <a:pt x="488" y="101"/>
                      </a:lnTo>
                      <a:lnTo>
                        <a:pt x="513" y="105"/>
                      </a:lnTo>
                      <a:lnTo>
                        <a:pt x="534" y="112"/>
                      </a:lnTo>
                      <a:lnTo>
                        <a:pt x="554" y="121"/>
                      </a:lnTo>
                      <a:lnTo>
                        <a:pt x="569" y="134"/>
                      </a:lnTo>
                      <a:lnTo>
                        <a:pt x="592" y="168"/>
                      </a:lnTo>
                      <a:lnTo>
                        <a:pt x="605" y="204"/>
                      </a:lnTo>
                      <a:lnTo>
                        <a:pt x="610" y="242"/>
                      </a:lnTo>
                      <a:lnTo>
                        <a:pt x="613" y="281"/>
                      </a:lnTo>
                      <a:lnTo>
                        <a:pt x="612" y="320"/>
                      </a:lnTo>
                      <a:lnTo>
                        <a:pt x="610" y="361"/>
                      </a:lnTo>
                      <a:lnTo>
                        <a:pt x="612" y="401"/>
                      </a:lnTo>
                      <a:lnTo>
                        <a:pt x="617" y="440"/>
                      </a:lnTo>
                      <a:lnTo>
                        <a:pt x="630" y="433"/>
                      </a:lnTo>
                      <a:lnTo>
                        <a:pt x="644" y="426"/>
                      </a:lnTo>
                      <a:lnTo>
                        <a:pt x="657" y="420"/>
                      </a:lnTo>
                      <a:lnTo>
                        <a:pt x="670" y="415"/>
                      </a:lnTo>
                      <a:lnTo>
                        <a:pt x="684" y="410"/>
                      </a:lnTo>
                      <a:lnTo>
                        <a:pt x="699" y="407"/>
                      </a:lnTo>
                      <a:lnTo>
                        <a:pt x="713" y="403"/>
                      </a:lnTo>
                      <a:lnTo>
                        <a:pt x="728" y="401"/>
                      </a:lnTo>
                      <a:lnTo>
                        <a:pt x="742" y="400"/>
                      </a:lnTo>
                      <a:lnTo>
                        <a:pt x="757" y="399"/>
                      </a:lnTo>
                      <a:lnTo>
                        <a:pt x="771" y="400"/>
                      </a:lnTo>
                      <a:lnTo>
                        <a:pt x="786" y="402"/>
                      </a:lnTo>
                      <a:lnTo>
                        <a:pt x="799" y="404"/>
                      </a:lnTo>
                      <a:lnTo>
                        <a:pt x="814" y="409"/>
                      </a:lnTo>
                      <a:lnTo>
                        <a:pt x="828" y="416"/>
                      </a:lnTo>
                      <a:lnTo>
                        <a:pt x="842" y="423"/>
                      </a:lnTo>
                      <a:lnTo>
                        <a:pt x="858" y="433"/>
                      </a:lnTo>
                      <a:lnTo>
                        <a:pt x="874" y="444"/>
                      </a:lnTo>
                      <a:lnTo>
                        <a:pt x="889" y="456"/>
                      </a:lnTo>
                      <a:lnTo>
                        <a:pt x="902" y="470"/>
                      </a:lnTo>
                      <a:lnTo>
                        <a:pt x="912" y="485"/>
                      </a:lnTo>
                      <a:lnTo>
                        <a:pt x="919" y="501"/>
                      </a:lnTo>
                      <a:lnTo>
                        <a:pt x="923" y="518"/>
                      </a:lnTo>
                      <a:lnTo>
                        <a:pt x="921" y="537"/>
                      </a:lnTo>
                      <a:lnTo>
                        <a:pt x="917" y="563"/>
                      </a:lnTo>
                      <a:lnTo>
                        <a:pt x="909" y="590"/>
                      </a:lnTo>
                      <a:lnTo>
                        <a:pt x="898" y="615"/>
                      </a:lnTo>
                      <a:lnTo>
                        <a:pt x="887" y="639"/>
                      </a:lnTo>
                      <a:lnTo>
                        <a:pt x="872" y="662"/>
                      </a:lnTo>
                      <a:lnTo>
                        <a:pt x="856" y="683"/>
                      </a:lnTo>
                      <a:lnTo>
                        <a:pt x="839" y="704"/>
                      </a:lnTo>
                      <a:lnTo>
                        <a:pt x="819" y="722"/>
                      </a:lnTo>
                      <a:lnTo>
                        <a:pt x="835" y="729"/>
                      </a:lnTo>
                      <a:lnTo>
                        <a:pt x="852" y="736"/>
                      </a:lnTo>
                      <a:lnTo>
                        <a:pt x="870" y="743"/>
                      </a:lnTo>
                      <a:lnTo>
                        <a:pt x="887" y="751"/>
                      </a:lnTo>
                      <a:lnTo>
                        <a:pt x="904" y="760"/>
                      </a:lnTo>
                      <a:lnTo>
                        <a:pt x="921" y="768"/>
                      </a:lnTo>
                      <a:lnTo>
                        <a:pt x="938" y="779"/>
                      </a:lnTo>
                      <a:lnTo>
                        <a:pt x="954" y="788"/>
                      </a:lnTo>
                      <a:lnTo>
                        <a:pt x="986" y="811"/>
                      </a:lnTo>
                      <a:lnTo>
                        <a:pt x="1010" y="835"/>
                      </a:lnTo>
                      <a:lnTo>
                        <a:pt x="1027" y="860"/>
                      </a:lnTo>
                      <a:lnTo>
                        <a:pt x="1039" y="886"/>
                      </a:lnTo>
                      <a:lnTo>
                        <a:pt x="1044" y="911"/>
                      </a:lnTo>
                      <a:lnTo>
                        <a:pt x="1044" y="938"/>
                      </a:lnTo>
                      <a:lnTo>
                        <a:pt x="1040" y="964"/>
                      </a:lnTo>
                      <a:lnTo>
                        <a:pt x="1032" y="992"/>
                      </a:lnTo>
                      <a:lnTo>
                        <a:pt x="1025" y="1010"/>
                      </a:lnTo>
                      <a:lnTo>
                        <a:pt x="1017" y="1029"/>
                      </a:lnTo>
                      <a:lnTo>
                        <a:pt x="1008" y="1046"/>
                      </a:lnTo>
                      <a:lnTo>
                        <a:pt x="997" y="1063"/>
                      </a:lnTo>
                      <a:lnTo>
                        <a:pt x="985" y="1078"/>
                      </a:lnTo>
                      <a:lnTo>
                        <a:pt x="970" y="1091"/>
                      </a:lnTo>
                      <a:lnTo>
                        <a:pt x="953" y="1100"/>
                      </a:lnTo>
                      <a:lnTo>
                        <a:pt x="932" y="1106"/>
                      </a:lnTo>
                      <a:lnTo>
                        <a:pt x="920" y="1108"/>
                      </a:lnTo>
                      <a:lnTo>
                        <a:pt x="909" y="1109"/>
                      </a:lnTo>
                      <a:lnTo>
                        <a:pt x="896" y="1112"/>
                      </a:lnTo>
                      <a:lnTo>
                        <a:pt x="885" y="1113"/>
                      </a:lnTo>
                      <a:lnTo>
                        <a:pt x="873" y="1114"/>
                      </a:lnTo>
                      <a:lnTo>
                        <a:pt x="860" y="1115"/>
                      </a:lnTo>
                      <a:lnTo>
                        <a:pt x="849" y="1115"/>
                      </a:lnTo>
                      <a:lnTo>
                        <a:pt x="837" y="1115"/>
                      </a:lnTo>
                      <a:lnTo>
                        <a:pt x="843" y="1125"/>
                      </a:lnTo>
                      <a:lnTo>
                        <a:pt x="848" y="1136"/>
                      </a:lnTo>
                      <a:lnTo>
                        <a:pt x="852" y="1148"/>
                      </a:lnTo>
                      <a:lnTo>
                        <a:pt x="858" y="1160"/>
                      </a:lnTo>
                      <a:lnTo>
                        <a:pt x="862" y="1173"/>
                      </a:lnTo>
                      <a:lnTo>
                        <a:pt x="866" y="1185"/>
                      </a:lnTo>
                      <a:lnTo>
                        <a:pt x="870" y="1197"/>
                      </a:lnTo>
                      <a:lnTo>
                        <a:pt x="872" y="1208"/>
                      </a:lnTo>
                      <a:lnTo>
                        <a:pt x="840" y="1213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57" name="Freeform 50" descr="Зеленый мрамор"/>
                <p:cNvSpPr>
                  <a:spLocks/>
                </p:cNvSpPr>
                <p:nvPr/>
              </p:nvSpPr>
              <p:spPr bwMode="auto">
                <a:xfrm>
                  <a:off x="2371" y="2040"/>
                  <a:ext cx="275" cy="509"/>
                </a:xfrm>
                <a:custGeom>
                  <a:avLst/>
                  <a:gdLst>
                    <a:gd name="T0" fmla="*/ 8 w 548"/>
                    <a:gd name="T1" fmla="*/ 15 h 1019"/>
                    <a:gd name="T2" fmla="*/ 9 w 548"/>
                    <a:gd name="T3" fmla="*/ 14 h 1019"/>
                    <a:gd name="T4" fmla="*/ 9 w 548"/>
                    <a:gd name="T5" fmla="*/ 13 h 1019"/>
                    <a:gd name="T6" fmla="*/ 8 w 548"/>
                    <a:gd name="T7" fmla="*/ 13 h 1019"/>
                    <a:gd name="T8" fmla="*/ 7 w 548"/>
                    <a:gd name="T9" fmla="*/ 14 h 1019"/>
                    <a:gd name="T10" fmla="*/ 6 w 548"/>
                    <a:gd name="T11" fmla="*/ 14 h 1019"/>
                    <a:gd name="T12" fmla="*/ 4 w 548"/>
                    <a:gd name="T13" fmla="*/ 14 h 1019"/>
                    <a:gd name="T14" fmla="*/ 4 w 548"/>
                    <a:gd name="T15" fmla="*/ 13 h 1019"/>
                    <a:gd name="T16" fmla="*/ 4 w 548"/>
                    <a:gd name="T17" fmla="*/ 12 h 1019"/>
                    <a:gd name="T18" fmla="*/ 5 w 548"/>
                    <a:gd name="T19" fmla="*/ 10 h 1019"/>
                    <a:gd name="T20" fmla="*/ 6 w 548"/>
                    <a:gd name="T21" fmla="*/ 9 h 1019"/>
                    <a:gd name="T22" fmla="*/ 5 w 548"/>
                    <a:gd name="T23" fmla="*/ 9 h 1019"/>
                    <a:gd name="T24" fmla="*/ 4 w 548"/>
                    <a:gd name="T25" fmla="*/ 9 h 1019"/>
                    <a:gd name="T26" fmla="*/ 3 w 548"/>
                    <a:gd name="T27" fmla="*/ 8 h 1019"/>
                    <a:gd name="T28" fmla="*/ 2 w 548"/>
                    <a:gd name="T29" fmla="*/ 8 h 1019"/>
                    <a:gd name="T30" fmla="*/ 2 w 548"/>
                    <a:gd name="T31" fmla="*/ 8 h 1019"/>
                    <a:gd name="T32" fmla="*/ 1 w 548"/>
                    <a:gd name="T33" fmla="*/ 7 h 1019"/>
                    <a:gd name="T34" fmla="*/ 1 w 548"/>
                    <a:gd name="T35" fmla="*/ 7 h 1019"/>
                    <a:gd name="T36" fmla="*/ 1 w 548"/>
                    <a:gd name="T37" fmla="*/ 6 h 1019"/>
                    <a:gd name="T38" fmla="*/ 1 w 548"/>
                    <a:gd name="T39" fmla="*/ 5 h 1019"/>
                    <a:gd name="T40" fmla="*/ 2 w 548"/>
                    <a:gd name="T41" fmla="*/ 4 h 1019"/>
                    <a:gd name="T42" fmla="*/ 2 w 548"/>
                    <a:gd name="T43" fmla="*/ 3 h 1019"/>
                    <a:gd name="T44" fmla="*/ 1 w 548"/>
                    <a:gd name="T45" fmla="*/ 3 h 1019"/>
                    <a:gd name="T46" fmla="*/ 1 w 548"/>
                    <a:gd name="T47" fmla="*/ 2 h 1019"/>
                    <a:gd name="T48" fmla="*/ 1 w 548"/>
                    <a:gd name="T49" fmla="*/ 1 h 1019"/>
                    <a:gd name="T50" fmla="*/ 1 w 548"/>
                    <a:gd name="T51" fmla="*/ 0 h 1019"/>
                    <a:gd name="T52" fmla="*/ 2 w 548"/>
                    <a:gd name="T53" fmla="*/ 0 h 1019"/>
                    <a:gd name="T54" fmla="*/ 2 w 548"/>
                    <a:gd name="T55" fmla="*/ 0 h 1019"/>
                    <a:gd name="T56" fmla="*/ 3 w 548"/>
                    <a:gd name="T57" fmla="*/ 0 h 1019"/>
                    <a:gd name="T58" fmla="*/ 3 w 548"/>
                    <a:gd name="T59" fmla="*/ 1 h 1019"/>
                    <a:gd name="T60" fmla="*/ 2 w 548"/>
                    <a:gd name="T61" fmla="*/ 0 h 1019"/>
                    <a:gd name="T62" fmla="*/ 1 w 548"/>
                    <a:gd name="T63" fmla="*/ 1 h 1019"/>
                    <a:gd name="T64" fmla="*/ 2 w 548"/>
                    <a:gd name="T65" fmla="*/ 2 h 1019"/>
                    <a:gd name="T66" fmla="*/ 3 w 548"/>
                    <a:gd name="T67" fmla="*/ 2 h 1019"/>
                    <a:gd name="T68" fmla="*/ 4 w 548"/>
                    <a:gd name="T69" fmla="*/ 3 h 1019"/>
                    <a:gd name="T70" fmla="*/ 4 w 548"/>
                    <a:gd name="T71" fmla="*/ 3 h 1019"/>
                    <a:gd name="T72" fmla="*/ 3 w 548"/>
                    <a:gd name="T73" fmla="*/ 3 h 1019"/>
                    <a:gd name="T74" fmla="*/ 2 w 548"/>
                    <a:gd name="T75" fmla="*/ 4 h 1019"/>
                    <a:gd name="T76" fmla="*/ 2 w 548"/>
                    <a:gd name="T77" fmla="*/ 5 h 1019"/>
                    <a:gd name="T78" fmla="*/ 1 w 548"/>
                    <a:gd name="T79" fmla="*/ 6 h 1019"/>
                    <a:gd name="T80" fmla="*/ 2 w 548"/>
                    <a:gd name="T81" fmla="*/ 6 h 1019"/>
                    <a:gd name="T82" fmla="*/ 3 w 548"/>
                    <a:gd name="T83" fmla="*/ 7 h 1019"/>
                    <a:gd name="T84" fmla="*/ 4 w 548"/>
                    <a:gd name="T85" fmla="*/ 7 h 1019"/>
                    <a:gd name="T86" fmla="*/ 5 w 548"/>
                    <a:gd name="T87" fmla="*/ 8 h 1019"/>
                    <a:gd name="T88" fmla="*/ 6 w 548"/>
                    <a:gd name="T89" fmla="*/ 8 h 1019"/>
                    <a:gd name="T90" fmla="*/ 6 w 548"/>
                    <a:gd name="T91" fmla="*/ 8 h 1019"/>
                    <a:gd name="T92" fmla="*/ 6 w 548"/>
                    <a:gd name="T93" fmla="*/ 9 h 1019"/>
                    <a:gd name="T94" fmla="*/ 5 w 548"/>
                    <a:gd name="T95" fmla="*/ 11 h 1019"/>
                    <a:gd name="T96" fmla="*/ 4 w 548"/>
                    <a:gd name="T97" fmla="*/ 12 h 1019"/>
                    <a:gd name="T98" fmla="*/ 5 w 548"/>
                    <a:gd name="T99" fmla="*/ 13 h 1019"/>
                    <a:gd name="T100" fmla="*/ 6 w 548"/>
                    <a:gd name="T101" fmla="*/ 13 h 1019"/>
                    <a:gd name="T102" fmla="*/ 7 w 548"/>
                    <a:gd name="T103" fmla="*/ 13 h 1019"/>
                    <a:gd name="T104" fmla="*/ 8 w 548"/>
                    <a:gd name="T105" fmla="*/ 13 h 1019"/>
                    <a:gd name="T106" fmla="*/ 9 w 548"/>
                    <a:gd name="T107" fmla="*/ 12 h 1019"/>
                    <a:gd name="T108" fmla="*/ 9 w 548"/>
                    <a:gd name="T109" fmla="*/ 15 h 101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548"/>
                    <a:gd name="T166" fmla="*/ 0 h 1019"/>
                    <a:gd name="T167" fmla="*/ 548 w 548"/>
                    <a:gd name="T168" fmla="*/ 1019 h 1019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548" h="1019">
                      <a:moveTo>
                        <a:pt x="492" y="1019"/>
                      </a:moveTo>
                      <a:lnTo>
                        <a:pt x="496" y="1005"/>
                      </a:lnTo>
                      <a:lnTo>
                        <a:pt x="502" y="989"/>
                      </a:lnTo>
                      <a:lnTo>
                        <a:pt x="508" y="970"/>
                      </a:lnTo>
                      <a:lnTo>
                        <a:pt x="513" y="953"/>
                      </a:lnTo>
                      <a:lnTo>
                        <a:pt x="517" y="935"/>
                      </a:lnTo>
                      <a:lnTo>
                        <a:pt x="518" y="916"/>
                      </a:lnTo>
                      <a:lnTo>
                        <a:pt x="518" y="898"/>
                      </a:lnTo>
                      <a:lnTo>
                        <a:pt x="516" y="882"/>
                      </a:lnTo>
                      <a:lnTo>
                        <a:pt x="510" y="880"/>
                      </a:lnTo>
                      <a:lnTo>
                        <a:pt x="498" y="884"/>
                      </a:lnTo>
                      <a:lnTo>
                        <a:pt x="478" y="892"/>
                      </a:lnTo>
                      <a:lnTo>
                        <a:pt x="455" y="902"/>
                      </a:lnTo>
                      <a:lnTo>
                        <a:pt x="430" y="913"/>
                      </a:lnTo>
                      <a:lnTo>
                        <a:pt x="404" y="924"/>
                      </a:lnTo>
                      <a:lnTo>
                        <a:pt x="380" y="933"/>
                      </a:lnTo>
                      <a:lnTo>
                        <a:pt x="359" y="940"/>
                      </a:lnTo>
                      <a:lnTo>
                        <a:pt x="329" y="945"/>
                      </a:lnTo>
                      <a:lnTo>
                        <a:pt x="301" y="941"/>
                      </a:lnTo>
                      <a:lnTo>
                        <a:pt x="273" y="933"/>
                      </a:lnTo>
                      <a:lnTo>
                        <a:pt x="249" y="920"/>
                      </a:lnTo>
                      <a:lnTo>
                        <a:pt x="228" y="902"/>
                      </a:lnTo>
                      <a:lnTo>
                        <a:pt x="212" y="883"/>
                      </a:lnTo>
                      <a:lnTo>
                        <a:pt x="202" y="861"/>
                      </a:lnTo>
                      <a:lnTo>
                        <a:pt x="197" y="839"/>
                      </a:lnTo>
                      <a:lnTo>
                        <a:pt x="199" y="803"/>
                      </a:lnTo>
                      <a:lnTo>
                        <a:pt x="207" y="770"/>
                      </a:lnTo>
                      <a:lnTo>
                        <a:pt x="220" y="736"/>
                      </a:lnTo>
                      <a:lnTo>
                        <a:pt x="237" y="704"/>
                      </a:lnTo>
                      <a:lnTo>
                        <a:pt x="258" y="673"/>
                      </a:lnTo>
                      <a:lnTo>
                        <a:pt x="280" y="642"/>
                      </a:lnTo>
                      <a:lnTo>
                        <a:pt x="303" y="612"/>
                      </a:lnTo>
                      <a:lnTo>
                        <a:pt x="326" y="582"/>
                      </a:lnTo>
                      <a:lnTo>
                        <a:pt x="310" y="582"/>
                      </a:lnTo>
                      <a:lnTo>
                        <a:pt x="295" y="582"/>
                      </a:lnTo>
                      <a:lnTo>
                        <a:pt x="279" y="582"/>
                      </a:lnTo>
                      <a:lnTo>
                        <a:pt x="264" y="581"/>
                      </a:lnTo>
                      <a:lnTo>
                        <a:pt x="248" y="581"/>
                      </a:lnTo>
                      <a:lnTo>
                        <a:pt x="231" y="580"/>
                      </a:lnTo>
                      <a:lnTo>
                        <a:pt x="215" y="579"/>
                      </a:lnTo>
                      <a:lnTo>
                        <a:pt x="199" y="577"/>
                      </a:lnTo>
                      <a:lnTo>
                        <a:pt x="181" y="575"/>
                      </a:lnTo>
                      <a:lnTo>
                        <a:pt x="162" y="572"/>
                      </a:lnTo>
                      <a:lnTo>
                        <a:pt x="144" y="567"/>
                      </a:lnTo>
                      <a:lnTo>
                        <a:pt x="124" y="560"/>
                      </a:lnTo>
                      <a:lnTo>
                        <a:pt x="106" y="553"/>
                      </a:lnTo>
                      <a:lnTo>
                        <a:pt x="87" y="544"/>
                      </a:lnTo>
                      <a:lnTo>
                        <a:pt x="70" y="535"/>
                      </a:lnTo>
                      <a:lnTo>
                        <a:pt x="54" y="523"/>
                      </a:lnTo>
                      <a:lnTo>
                        <a:pt x="39" y="512"/>
                      </a:lnTo>
                      <a:lnTo>
                        <a:pt x="26" y="498"/>
                      </a:lnTo>
                      <a:lnTo>
                        <a:pt x="15" y="484"/>
                      </a:lnTo>
                      <a:lnTo>
                        <a:pt x="7" y="469"/>
                      </a:lnTo>
                      <a:lnTo>
                        <a:pt x="2" y="453"/>
                      </a:lnTo>
                      <a:lnTo>
                        <a:pt x="0" y="436"/>
                      </a:lnTo>
                      <a:lnTo>
                        <a:pt x="1" y="419"/>
                      </a:lnTo>
                      <a:lnTo>
                        <a:pt x="6" y="400"/>
                      </a:lnTo>
                      <a:lnTo>
                        <a:pt x="16" y="375"/>
                      </a:lnTo>
                      <a:lnTo>
                        <a:pt x="28" y="351"/>
                      </a:lnTo>
                      <a:lnTo>
                        <a:pt x="40" y="328"/>
                      </a:lnTo>
                      <a:lnTo>
                        <a:pt x="55" y="307"/>
                      </a:lnTo>
                      <a:lnTo>
                        <a:pt x="71" y="288"/>
                      </a:lnTo>
                      <a:lnTo>
                        <a:pt x="87" y="271"/>
                      </a:lnTo>
                      <a:lnTo>
                        <a:pt x="106" y="255"/>
                      </a:lnTo>
                      <a:lnTo>
                        <a:pt x="125" y="241"/>
                      </a:lnTo>
                      <a:lnTo>
                        <a:pt x="107" y="233"/>
                      </a:lnTo>
                      <a:lnTo>
                        <a:pt x="89" y="224"/>
                      </a:lnTo>
                      <a:lnTo>
                        <a:pt x="73" y="211"/>
                      </a:lnTo>
                      <a:lnTo>
                        <a:pt x="59" y="197"/>
                      </a:lnTo>
                      <a:lnTo>
                        <a:pt x="46" y="182"/>
                      </a:lnTo>
                      <a:lnTo>
                        <a:pt x="37" y="165"/>
                      </a:lnTo>
                      <a:lnTo>
                        <a:pt x="30" y="147"/>
                      </a:lnTo>
                      <a:lnTo>
                        <a:pt x="26" y="127"/>
                      </a:lnTo>
                      <a:lnTo>
                        <a:pt x="26" y="110"/>
                      </a:lnTo>
                      <a:lnTo>
                        <a:pt x="29" y="95"/>
                      </a:lnTo>
                      <a:lnTo>
                        <a:pt x="33" y="80"/>
                      </a:lnTo>
                      <a:lnTo>
                        <a:pt x="39" y="65"/>
                      </a:lnTo>
                      <a:lnTo>
                        <a:pt x="48" y="52"/>
                      </a:lnTo>
                      <a:lnTo>
                        <a:pt x="58" y="41"/>
                      </a:lnTo>
                      <a:lnTo>
                        <a:pt x="69" y="30"/>
                      </a:lnTo>
                      <a:lnTo>
                        <a:pt x="82" y="21"/>
                      </a:lnTo>
                      <a:lnTo>
                        <a:pt x="96" y="13"/>
                      </a:lnTo>
                      <a:lnTo>
                        <a:pt x="111" y="7"/>
                      </a:lnTo>
                      <a:lnTo>
                        <a:pt x="125" y="4"/>
                      </a:lnTo>
                      <a:lnTo>
                        <a:pt x="142" y="2"/>
                      </a:lnTo>
                      <a:lnTo>
                        <a:pt x="159" y="0"/>
                      </a:lnTo>
                      <a:lnTo>
                        <a:pt x="175" y="3"/>
                      </a:lnTo>
                      <a:lnTo>
                        <a:pt x="192" y="6"/>
                      </a:lnTo>
                      <a:lnTo>
                        <a:pt x="208" y="13"/>
                      </a:lnTo>
                      <a:lnTo>
                        <a:pt x="182" y="70"/>
                      </a:lnTo>
                      <a:lnTo>
                        <a:pt x="164" y="61"/>
                      </a:lnTo>
                      <a:lnTo>
                        <a:pt x="140" y="55"/>
                      </a:lnTo>
                      <a:lnTo>
                        <a:pt x="115" y="52"/>
                      </a:lnTo>
                      <a:lnTo>
                        <a:pt x="91" y="55"/>
                      </a:lnTo>
                      <a:lnTo>
                        <a:pt x="73" y="61"/>
                      </a:lnTo>
                      <a:lnTo>
                        <a:pt x="62" y="75"/>
                      </a:lnTo>
                      <a:lnTo>
                        <a:pt x="62" y="98"/>
                      </a:lnTo>
                      <a:lnTo>
                        <a:pt x="76" y="129"/>
                      </a:lnTo>
                      <a:lnTo>
                        <a:pt x="92" y="147"/>
                      </a:lnTo>
                      <a:lnTo>
                        <a:pt x="113" y="162"/>
                      </a:lnTo>
                      <a:lnTo>
                        <a:pt x="137" y="174"/>
                      </a:lnTo>
                      <a:lnTo>
                        <a:pt x="162" y="184"/>
                      </a:lnTo>
                      <a:lnTo>
                        <a:pt x="185" y="192"/>
                      </a:lnTo>
                      <a:lnTo>
                        <a:pt x="205" y="196"/>
                      </a:lnTo>
                      <a:lnTo>
                        <a:pt x="219" y="200"/>
                      </a:lnTo>
                      <a:lnTo>
                        <a:pt x="225" y="201"/>
                      </a:lnTo>
                      <a:lnTo>
                        <a:pt x="222" y="203"/>
                      </a:lnTo>
                      <a:lnTo>
                        <a:pt x="214" y="209"/>
                      </a:lnTo>
                      <a:lnTo>
                        <a:pt x="204" y="217"/>
                      </a:lnTo>
                      <a:lnTo>
                        <a:pt x="189" y="227"/>
                      </a:lnTo>
                      <a:lnTo>
                        <a:pt x="173" y="241"/>
                      </a:lnTo>
                      <a:lnTo>
                        <a:pt x="155" y="256"/>
                      </a:lnTo>
                      <a:lnTo>
                        <a:pt x="137" y="272"/>
                      </a:lnTo>
                      <a:lnTo>
                        <a:pt x="119" y="290"/>
                      </a:lnTo>
                      <a:lnTo>
                        <a:pt x="100" y="308"/>
                      </a:lnTo>
                      <a:lnTo>
                        <a:pt x="85" y="328"/>
                      </a:lnTo>
                      <a:lnTo>
                        <a:pt x="71" y="346"/>
                      </a:lnTo>
                      <a:lnTo>
                        <a:pt x="61" y="364"/>
                      </a:lnTo>
                      <a:lnTo>
                        <a:pt x="54" y="383"/>
                      </a:lnTo>
                      <a:lnTo>
                        <a:pt x="52" y="400"/>
                      </a:lnTo>
                      <a:lnTo>
                        <a:pt x="55" y="416"/>
                      </a:lnTo>
                      <a:lnTo>
                        <a:pt x="66" y="431"/>
                      </a:lnTo>
                      <a:lnTo>
                        <a:pt x="83" y="447"/>
                      </a:lnTo>
                      <a:lnTo>
                        <a:pt x="104" y="461"/>
                      </a:lnTo>
                      <a:lnTo>
                        <a:pt x="125" y="474"/>
                      </a:lnTo>
                      <a:lnTo>
                        <a:pt x="150" y="485"/>
                      </a:lnTo>
                      <a:lnTo>
                        <a:pt x="175" y="495"/>
                      </a:lnTo>
                      <a:lnTo>
                        <a:pt x="200" y="504"/>
                      </a:lnTo>
                      <a:lnTo>
                        <a:pt x="227" y="511"/>
                      </a:lnTo>
                      <a:lnTo>
                        <a:pt x="252" y="516"/>
                      </a:lnTo>
                      <a:lnTo>
                        <a:pt x="276" y="521"/>
                      </a:lnTo>
                      <a:lnTo>
                        <a:pt x="299" y="526"/>
                      </a:lnTo>
                      <a:lnTo>
                        <a:pt x="320" y="529"/>
                      </a:lnTo>
                      <a:lnTo>
                        <a:pt x="339" y="530"/>
                      </a:lnTo>
                      <a:lnTo>
                        <a:pt x="354" y="533"/>
                      </a:lnTo>
                      <a:lnTo>
                        <a:pt x="365" y="534"/>
                      </a:lnTo>
                      <a:lnTo>
                        <a:pt x="373" y="534"/>
                      </a:lnTo>
                      <a:lnTo>
                        <a:pt x="375" y="534"/>
                      </a:lnTo>
                      <a:lnTo>
                        <a:pt x="369" y="545"/>
                      </a:lnTo>
                      <a:lnTo>
                        <a:pt x="352" y="571"/>
                      </a:lnTo>
                      <a:lnTo>
                        <a:pt x="331" y="606"/>
                      </a:lnTo>
                      <a:lnTo>
                        <a:pt x="306" y="648"/>
                      </a:lnTo>
                      <a:lnTo>
                        <a:pt x="282" y="690"/>
                      </a:lnTo>
                      <a:lnTo>
                        <a:pt x="261" y="732"/>
                      </a:lnTo>
                      <a:lnTo>
                        <a:pt x="246" y="766"/>
                      </a:lnTo>
                      <a:lnTo>
                        <a:pt x="243" y="789"/>
                      </a:lnTo>
                      <a:lnTo>
                        <a:pt x="248" y="810"/>
                      </a:lnTo>
                      <a:lnTo>
                        <a:pt x="256" y="829"/>
                      </a:lnTo>
                      <a:lnTo>
                        <a:pt x="267" y="845"/>
                      </a:lnTo>
                      <a:lnTo>
                        <a:pt x="281" y="857"/>
                      </a:lnTo>
                      <a:lnTo>
                        <a:pt x="299" y="867"/>
                      </a:lnTo>
                      <a:lnTo>
                        <a:pt x="320" y="873"/>
                      </a:lnTo>
                      <a:lnTo>
                        <a:pt x="344" y="876"/>
                      </a:lnTo>
                      <a:lnTo>
                        <a:pt x="372" y="873"/>
                      </a:lnTo>
                      <a:lnTo>
                        <a:pt x="395" y="869"/>
                      </a:lnTo>
                      <a:lnTo>
                        <a:pt x="417" y="863"/>
                      </a:lnTo>
                      <a:lnTo>
                        <a:pt x="439" y="855"/>
                      </a:lnTo>
                      <a:lnTo>
                        <a:pt x="460" y="847"/>
                      </a:lnTo>
                      <a:lnTo>
                        <a:pt x="480" y="839"/>
                      </a:lnTo>
                      <a:lnTo>
                        <a:pt x="501" y="832"/>
                      </a:lnTo>
                      <a:lnTo>
                        <a:pt x="522" y="827"/>
                      </a:lnTo>
                      <a:lnTo>
                        <a:pt x="545" y="825"/>
                      </a:lnTo>
                      <a:lnTo>
                        <a:pt x="548" y="870"/>
                      </a:lnTo>
                      <a:lnTo>
                        <a:pt x="546" y="920"/>
                      </a:lnTo>
                      <a:lnTo>
                        <a:pt x="540" y="971"/>
                      </a:lnTo>
                      <a:lnTo>
                        <a:pt x="537" y="1017"/>
                      </a:lnTo>
                      <a:lnTo>
                        <a:pt x="492" y="1019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58" name="Freeform 51" descr="Зеленый мрамор"/>
                <p:cNvSpPr>
                  <a:spLocks/>
                </p:cNvSpPr>
                <p:nvPr/>
              </p:nvSpPr>
              <p:spPr bwMode="auto">
                <a:xfrm>
                  <a:off x="2615" y="2529"/>
                  <a:ext cx="196" cy="127"/>
                </a:xfrm>
                <a:custGeom>
                  <a:avLst/>
                  <a:gdLst>
                    <a:gd name="T0" fmla="*/ 0 w 393"/>
                    <a:gd name="T1" fmla="*/ 1 h 254"/>
                    <a:gd name="T2" fmla="*/ 0 w 393"/>
                    <a:gd name="T3" fmla="*/ 2 h 254"/>
                    <a:gd name="T4" fmla="*/ 0 w 393"/>
                    <a:gd name="T5" fmla="*/ 3 h 254"/>
                    <a:gd name="T6" fmla="*/ 0 w 393"/>
                    <a:gd name="T7" fmla="*/ 3 h 254"/>
                    <a:gd name="T8" fmla="*/ 0 w 393"/>
                    <a:gd name="T9" fmla="*/ 4 h 254"/>
                    <a:gd name="T10" fmla="*/ 1 w 393"/>
                    <a:gd name="T11" fmla="*/ 4 h 254"/>
                    <a:gd name="T12" fmla="*/ 2 w 393"/>
                    <a:gd name="T13" fmla="*/ 4 h 254"/>
                    <a:gd name="T14" fmla="*/ 2 w 393"/>
                    <a:gd name="T15" fmla="*/ 4 h 254"/>
                    <a:gd name="T16" fmla="*/ 3 w 393"/>
                    <a:gd name="T17" fmla="*/ 4 h 254"/>
                    <a:gd name="T18" fmla="*/ 3 w 393"/>
                    <a:gd name="T19" fmla="*/ 4 h 254"/>
                    <a:gd name="T20" fmla="*/ 4 w 393"/>
                    <a:gd name="T21" fmla="*/ 4 h 254"/>
                    <a:gd name="T22" fmla="*/ 4 w 393"/>
                    <a:gd name="T23" fmla="*/ 4 h 254"/>
                    <a:gd name="T24" fmla="*/ 5 w 393"/>
                    <a:gd name="T25" fmla="*/ 4 h 254"/>
                    <a:gd name="T26" fmla="*/ 5 w 393"/>
                    <a:gd name="T27" fmla="*/ 3 h 254"/>
                    <a:gd name="T28" fmla="*/ 5 w 393"/>
                    <a:gd name="T29" fmla="*/ 3 h 254"/>
                    <a:gd name="T30" fmla="*/ 6 w 393"/>
                    <a:gd name="T31" fmla="*/ 2 h 254"/>
                    <a:gd name="T32" fmla="*/ 6 w 393"/>
                    <a:gd name="T33" fmla="*/ 2 h 254"/>
                    <a:gd name="T34" fmla="*/ 6 w 393"/>
                    <a:gd name="T35" fmla="*/ 1 h 254"/>
                    <a:gd name="T36" fmla="*/ 5 w 393"/>
                    <a:gd name="T37" fmla="*/ 1 h 254"/>
                    <a:gd name="T38" fmla="*/ 5 w 393"/>
                    <a:gd name="T39" fmla="*/ 2 h 254"/>
                    <a:gd name="T40" fmla="*/ 5 w 393"/>
                    <a:gd name="T41" fmla="*/ 3 h 254"/>
                    <a:gd name="T42" fmla="*/ 5 w 393"/>
                    <a:gd name="T43" fmla="*/ 3 h 254"/>
                    <a:gd name="T44" fmla="*/ 4 w 393"/>
                    <a:gd name="T45" fmla="*/ 3 h 254"/>
                    <a:gd name="T46" fmla="*/ 4 w 393"/>
                    <a:gd name="T47" fmla="*/ 4 h 254"/>
                    <a:gd name="T48" fmla="*/ 3 w 393"/>
                    <a:gd name="T49" fmla="*/ 4 h 254"/>
                    <a:gd name="T50" fmla="*/ 3 w 393"/>
                    <a:gd name="T51" fmla="*/ 3 h 254"/>
                    <a:gd name="T52" fmla="*/ 2 w 393"/>
                    <a:gd name="T53" fmla="*/ 3 h 254"/>
                    <a:gd name="T54" fmla="*/ 1 w 393"/>
                    <a:gd name="T55" fmla="*/ 3 h 254"/>
                    <a:gd name="T56" fmla="*/ 1 w 393"/>
                    <a:gd name="T57" fmla="*/ 3 h 254"/>
                    <a:gd name="T58" fmla="*/ 1 w 393"/>
                    <a:gd name="T59" fmla="*/ 2 h 254"/>
                    <a:gd name="T60" fmla="*/ 0 w 393"/>
                    <a:gd name="T61" fmla="*/ 2 h 254"/>
                    <a:gd name="T62" fmla="*/ 0 w 393"/>
                    <a:gd name="T63" fmla="*/ 2 h 254"/>
                    <a:gd name="T64" fmla="*/ 0 w 393"/>
                    <a:gd name="T65" fmla="*/ 1 h 25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93"/>
                    <a:gd name="T100" fmla="*/ 0 h 254"/>
                    <a:gd name="T101" fmla="*/ 393 w 393"/>
                    <a:gd name="T102" fmla="*/ 254 h 25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93" h="254">
                      <a:moveTo>
                        <a:pt x="5" y="41"/>
                      </a:moveTo>
                      <a:lnTo>
                        <a:pt x="1" y="57"/>
                      </a:lnTo>
                      <a:lnTo>
                        <a:pt x="0" y="74"/>
                      </a:lnTo>
                      <a:lnTo>
                        <a:pt x="0" y="92"/>
                      </a:lnTo>
                      <a:lnTo>
                        <a:pt x="1" y="112"/>
                      </a:lnTo>
                      <a:lnTo>
                        <a:pt x="6" y="133"/>
                      </a:lnTo>
                      <a:lnTo>
                        <a:pt x="13" y="153"/>
                      </a:lnTo>
                      <a:lnTo>
                        <a:pt x="22" y="174"/>
                      </a:lnTo>
                      <a:lnTo>
                        <a:pt x="36" y="195"/>
                      </a:lnTo>
                      <a:lnTo>
                        <a:pt x="53" y="210"/>
                      </a:lnTo>
                      <a:lnTo>
                        <a:pt x="72" y="221"/>
                      </a:lnTo>
                      <a:lnTo>
                        <a:pt x="90" y="231"/>
                      </a:lnTo>
                      <a:lnTo>
                        <a:pt x="108" y="238"/>
                      </a:lnTo>
                      <a:lnTo>
                        <a:pt x="128" y="243"/>
                      </a:lnTo>
                      <a:lnTo>
                        <a:pt x="149" y="247"/>
                      </a:lnTo>
                      <a:lnTo>
                        <a:pt x="169" y="250"/>
                      </a:lnTo>
                      <a:lnTo>
                        <a:pt x="191" y="253"/>
                      </a:lnTo>
                      <a:lnTo>
                        <a:pt x="210" y="254"/>
                      </a:lnTo>
                      <a:lnTo>
                        <a:pt x="229" y="253"/>
                      </a:lnTo>
                      <a:lnTo>
                        <a:pt x="247" y="250"/>
                      </a:lnTo>
                      <a:lnTo>
                        <a:pt x="264" y="248"/>
                      </a:lnTo>
                      <a:lnTo>
                        <a:pt x="280" y="243"/>
                      </a:lnTo>
                      <a:lnTo>
                        <a:pt x="296" y="239"/>
                      </a:lnTo>
                      <a:lnTo>
                        <a:pt x="309" y="233"/>
                      </a:lnTo>
                      <a:lnTo>
                        <a:pt x="322" y="227"/>
                      </a:lnTo>
                      <a:lnTo>
                        <a:pt x="338" y="216"/>
                      </a:lnTo>
                      <a:lnTo>
                        <a:pt x="350" y="202"/>
                      </a:lnTo>
                      <a:lnTo>
                        <a:pt x="362" y="185"/>
                      </a:lnTo>
                      <a:lnTo>
                        <a:pt x="371" y="166"/>
                      </a:lnTo>
                      <a:lnTo>
                        <a:pt x="378" y="147"/>
                      </a:lnTo>
                      <a:lnTo>
                        <a:pt x="383" y="126"/>
                      </a:lnTo>
                      <a:lnTo>
                        <a:pt x="387" y="105"/>
                      </a:lnTo>
                      <a:lnTo>
                        <a:pt x="389" y="84"/>
                      </a:lnTo>
                      <a:lnTo>
                        <a:pt x="391" y="66"/>
                      </a:lnTo>
                      <a:lnTo>
                        <a:pt x="393" y="43"/>
                      </a:lnTo>
                      <a:lnTo>
                        <a:pt x="393" y="20"/>
                      </a:lnTo>
                      <a:lnTo>
                        <a:pt x="393" y="0"/>
                      </a:lnTo>
                      <a:lnTo>
                        <a:pt x="361" y="5"/>
                      </a:lnTo>
                      <a:lnTo>
                        <a:pt x="363" y="36"/>
                      </a:lnTo>
                      <a:lnTo>
                        <a:pt x="364" y="71"/>
                      </a:lnTo>
                      <a:lnTo>
                        <a:pt x="362" y="106"/>
                      </a:lnTo>
                      <a:lnTo>
                        <a:pt x="356" y="139"/>
                      </a:lnTo>
                      <a:lnTo>
                        <a:pt x="347" y="153"/>
                      </a:lnTo>
                      <a:lnTo>
                        <a:pt x="336" y="165"/>
                      </a:lnTo>
                      <a:lnTo>
                        <a:pt x="323" y="175"/>
                      </a:lnTo>
                      <a:lnTo>
                        <a:pt x="309" y="183"/>
                      </a:lnTo>
                      <a:lnTo>
                        <a:pt x="292" y="189"/>
                      </a:lnTo>
                      <a:lnTo>
                        <a:pt x="274" y="193"/>
                      </a:lnTo>
                      <a:lnTo>
                        <a:pt x="256" y="195"/>
                      </a:lnTo>
                      <a:lnTo>
                        <a:pt x="237" y="195"/>
                      </a:lnTo>
                      <a:lnTo>
                        <a:pt x="218" y="194"/>
                      </a:lnTo>
                      <a:lnTo>
                        <a:pt x="198" y="190"/>
                      </a:lnTo>
                      <a:lnTo>
                        <a:pt x="179" y="186"/>
                      </a:lnTo>
                      <a:lnTo>
                        <a:pt x="159" y="180"/>
                      </a:lnTo>
                      <a:lnTo>
                        <a:pt x="141" y="173"/>
                      </a:lnTo>
                      <a:lnTo>
                        <a:pt x="122" y="165"/>
                      </a:lnTo>
                      <a:lnTo>
                        <a:pt x="106" y="156"/>
                      </a:lnTo>
                      <a:lnTo>
                        <a:pt x="91" y="147"/>
                      </a:lnTo>
                      <a:lnTo>
                        <a:pt x="81" y="134"/>
                      </a:lnTo>
                      <a:lnTo>
                        <a:pt x="72" y="121"/>
                      </a:lnTo>
                      <a:lnTo>
                        <a:pt x="65" y="107"/>
                      </a:lnTo>
                      <a:lnTo>
                        <a:pt x="60" y="92"/>
                      </a:lnTo>
                      <a:lnTo>
                        <a:pt x="55" y="79"/>
                      </a:lnTo>
                      <a:lnTo>
                        <a:pt x="53" y="65"/>
                      </a:lnTo>
                      <a:lnTo>
                        <a:pt x="51" y="51"/>
                      </a:lnTo>
                      <a:lnTo>
                        <a:pt x="50" y="39"/>
                      </a:lnTo>
                      <a:lnTo>
                        <a:pt x="5" y="41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1711" name="Group 52"/>
            <p:cNvGrpSpPr>
              <a:grpSpLocks/>
            </p:cNvGrpSpPr>
            <p:nvPr/>
          </p:nvGrpSpPr>
          <p:grpSpPr bwMode="auto">
            <a:xfrm>
              <a:off x="1676" y="2294"/>
              <a:ext cx="282" cy="386"/>
              <a:chOff x="3004" y="3013"/>
              <a:chExt cx="628" cy="820"/>
            </a:xfrm>
          </p:grpSpPr>
          <p:sp>
            <p:nvSpPr>
              <p:cNvPr id="31747" name="Freeform 53"/>
              <p:cNvSpPr>
                <a:spLocks/>
              </p:cNvSpPr>
              <p:nvPr/>
            </p:nvSpPr>
            <p:spPr bwMode="auto">
              <a:xfrm>
                <a:off x="3008" y="3021"/>
                <a:ext cx="563" cy="731"/>
              </a:xfrm>
              <a:custGeom>
                <a:avLst/>
                <a:gdLst>
                  <a:gd name="T0" fmla="*/ 400 w 563"/>
                  <a:gd name="T1" fmla="*/ 675 h 731"/>
                  <a:gd name="T2" fmla="*/ 469 w 563"/>
                  <a:gd name="T3" fmla="*/ 680 h 731"/>
                  <a:gd name="T4" fmla="*/ 541 w 563"/>
                  <a:gd name="T5" fmla="*/ 653 h 731"/>
                  <a:gd name="T6" fmla="*/ 532 w 563"/>
                  <a:gd name="T7" fmla="*/ 611 h 731"/>
                  <a:gd name="T8" fmla="*/ 496 w 563"/>
                  <a:gd name="T9" fmla="*/ 579 h 731"/>
                  <a:gd name="T10" fmla="*/ 541 w 563"/>
                  <a:gd name="T11" fmla="*/ 485 h 731"/>
                  <a:gd name="T12" fmla="*/ 538 w 563"/>
                  <a:gd name="T13" fmla="*/ 413 h 731"/>
                  <a:gd name="T14" fmla="*/ 392 w 563"/>
                  <a:gd name="T15" fmla="*/ 355 h 731"/>
                  <a:gd name="T16" fmla="*/ 400 w 563"/>
                  <a:gd name="T17" fmla="*/ 362 h 731"/>
                  <a:gd name="T18" fmla="*/ 436 w 563"/>
                  <a:gd name="T19" fmla="*/ 299 h 731"/>
                  <a:gd name="T20" fmla="*/ 440 w 563"/>
                  <a:gd name="T21" fmla="*/ 195 h 731"/>
                  <a:gd name="T22" fmla="*/ 298 w 563"/>
                  <a:gd name="T23" fmla="*/ 203 h 731"/>
                  <a:gd name="T24" fmla="*/ 283 w 563"/>
                  <a:gd name="T25" fmla="*/ 74 h 731"/>
                  <a:gd name="T26" fmla="*/ 208 w 563"/>
                  <a:gd name="T27" fmla="*/ 3 h 731"/>
                  <a:gd name="T28" fmla="*/ 133 w 563"/>
                  <a:gd name="T29" fmla="*/ 53 h 731"/>
                  <a:gd name="T30" fmla="*/ 112 w 563"/>
                  <a:gd name="T31" fmla="*/ 195 h 731"/>
                  <a:gd name="T32" fmla="*/ 52 w 563"/>
                  <a:gd name="T33" fmla="*/ 230 h 731"/>
                  <a:gd name="T34" fmla="*/ 40 w 563"/>
                  <a:gd name="T35" fmla="*/ 323 h 731"/>
                  <a:gd name="T36" fmla="*/ 16 w 563"/>
                  <a:gd name="T37" fmla="*/ 339 h 731"/>
                  <a:gd name="T38" fmla="*/ 139 w 563"/>
                  <a:gd name="T39" fmla="*/ 404 h 731"/>
                  <a:gd name="T40" fmla="*/ 103 w 563"/>
                  <a:gd name="T41" fmla="*/ 473 h 731"/>
                  <a:gd name="T42" fmla="*/ 112 w 563"/>
                  <a:gd name="T43" fmla="*/ 531 h 731"/>
                  <a:gd name="T44" fmla="*/ 160 w 563"/>
                  <a:gd name="T45" fmla="*/ 569 h 731"/>
                  <a:gd name="T46" fmla="*/ 256 w 563"/>
                  <a:gd name="T47" fmla="*/ 579 h 731"/>
                  <a:gd name="T48" fmla="*/ 262 w 563"/>
                  <a:gd name="T49" fmla="*/ 656 h 731"/>
                  <a:gd name="T50" fmla="*/ 298 w 563"/>
                  <a:gd name="T51" fmla="*/ 728 h 731"/>
                  <a:gd name="T52" fmla="*/ 400 w 563"/>
                  <a:gd name="T53" fmla="*/ 675 h 73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63"/>
                  <a:gd name="T82" fmla="*/ 0 h 731"/>
                  <a:gd name="T83" fmla="*/ 563 w 563"/>
                  <a:gd name="T84" fmla="*/ 731 h 73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63" h="731">
                    <a:moveTo>
                      <a:pt x="400" y="675"/>
                    </a:moveTo>
                    <a:cubicBezTo>
                      <a:pt x="428" y="667"/>
                      <a:pt x="446" y="684"/>
                      <a:pt x="469" y="680"/>
                    </a:cubicBezTo>
                    <a:cubicBezTo>
                      <a:pt x="492" y="676"/>
                      <a:pt x="531" y="664"/>
                      <a:pt x="541" y="653"/>
                    </a:cubicBezTo>
                    <a:cubicBezTo>
                      <a:pt x="551" y="642"/>
                      <a:pt x="539" y="623"/>
                      <a:pt x="532" y="611"/>
                    </a:cubicBezTo>
                    <a:cubicBezTo>
                      <a:pt x="525" y="599"/>
                      <a:pt x="494" y="600"/>
                      <a:pt x="496" y="579"/>
                    </a:cubicBezTo>
                    <a:cubicBezTo>
                      <a:pt x="498" y="558"/>
                      <a:pt x="534" y="513"/>
                      <a:pt x="541" y="485"/>
                    </a:cubicBezTo>
                    <a:cubicBezTo>
                      <a:pt x="548" y="457"/>
                      <a:pt x="563" y="435"/>
                      <a:pt x="538" y="413"/>
                    </a:cubicBezTo>
                    <a:cubicBezTo>
                      <a:pt x="513" y="391"/>
                      <a:pt x="415" y="364"/>
                      <a:pt x="392" y="355"/>
                    </a:cubicBezTo>
                    <a:cubicBezTo>
                      <a:pt x="369" y="346"/>
                      <a:pt x="393" y="371"/>
                      <a:pt x="400" y="362"/>
                    </a:cubicBezTo>
                    <a:cubicBezTo>
                      <a:pt x="407" y="353"/>
                      <a:pt x="429" y="327"/>
                      <a:pt x="436" y="299"/>
                    </a:cubicBezTo>
                    <a:cubicBezTo>
                      <a:pt x="443" y="271"/>
                      <a:pt x="463" y="211"/>
                      <a:pt x="440" y="195"/>
                    </a:cubicBezTo>
                    <a:cubicBezTo>
                      <a:pt x="417" y="179"/>
                      <a:pt x="324" y="223"/>
                      <a:pt x="298" y="203"/>
                    </a:cubicBezTo>
                    <a:cubicBezTo>
                      <a:pt x="272" y="183"/>
                      <a:pt x="298" y="107"/>
                      <a:pt x="283" y="74"/>
                    </a:cubicBezTo>
                    <a:cubicBezTo>
                      <a:pt x="268" y="41"/>
                      <a:pt x="233" y="6"/>
                      <a:pt x="208" y="3"/>
                    </a:cubicBezTo>
                    <a:cubicBezTo>
                      <a:pt x="183" y="0"/>
                      <a:pt x="149" y="21"/>
                      <a:pt x="133" y="53"/>
                    </a:cubicBezTo>
                    <a:cubicBezTo>
                      <a:pt x="117" y="85"/>
                      <a:pt x="126" y="165"/>
                      <a:pt x="112" y="195"/>
                    </a:cubicBezTo>
                    <a:cubicBezTo>
                      <a:pt x="98" y="225"/>
                      <a:pt x="64" y="209"/>
                      <a:pt x="52" y="230"/>
                    </a:cubicBezTo>
                    <a:cubicBezTo>
                      <a:pt x="40" y="251"/>
                      <a:pt x="46" y="305"/>
                      <a:pt x="40" y="323"/>
                    </a:cubicBezTo>
                    <a:cubicBezTo>
                      <a:pt x="34" y="341"/>
                      <a:pt x="0" y="326"/>
                      <a:pt x="16" y="339"/>
                    </a:cubicBezTo>
                    <a:cubicBezTo>
                      <a:pt x="32" y="352"/>
                      <a:pt x="125" y="382"/>
                      <a:pt x="139" y="404"/>
                    </a:cubicBezTo>
                    <a:cubicBezTo>
                      <a:pt x="153" y="426"/>
                      <a:pt x="108" y="452"/>
                      <a:pt x="103" y="473"/>
                    </a:cubicBezTo>
                    <a:cubicBezTo>
                      <a:pt x="98" y="494"/>
                      <a:pt x="103" y="515"/>
                      <a:pt x="112" y="531"/>
                    </a:cubicBezTo>
                    <a:cubicBezTo>
                      <a:pt x="121" y="547"/>
                      <a:pt x="136" y="561"/>
                      <a:pt x="160" y="569"/>
                    </a:cubicBezTo>
                    <a:cubicBezTo>
                      <a:pt x="184" y="577"/>
                      <a:pt x="239" y="565"/>
                      <a:pt x="256" y="579"/>
                    </a:cubicBezTo>
                    <a:cubicBezTo>
                      <a:pt x="273" y="593"/>
                      <a:pt x="255" y="631"/>
                      <a:pt x="262" y="656"/>
                    </a:cubicBezTo>
                    <a:cubicBezTo>
                      <a:pt x="269" y="681"/>
                      <a:pt x="275" y="725"/>
                      <a:pt x="298" y="728"/>
                    </a:cubicBezTo>
                    <a:cubicBezTo>
                      <a:pt x="321" y="731"/>
                      <a:pt x="375" y="685"/>
                      <a:pt x="400" y="675"/>
                    </a:cubicBezTo>
                    <a:close/>
                  </a:path>
                </a:pathLst>
              </a:cu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1748" name="Group 54"/>
              <p:cNvGrpSpPr>
                <a:grpSpLocks/>
              </p:cNvGrpSpPr>
              <p:nvPr/>
            </p:nvGrpSpPr>
            <p:grpSpPr bwMode="auto">
              <a:xfrm flipH="1" flipV="1">
                <a:off x="3004" y="3013"/>
                <a:ext cx="628" cy="820"/>
                <a:chOff x="2311" y="1925"/>
                <a:chExt cx="586" cy="731"/>
              </a:xfrm>
            </p:grpSpPr>
            <p:sp>
              <p:nvSpPr>
                <p:cNvPr id="31749" name="Freeform 55" descr="Зеленый мрамор"/>
                <p:cNvSpPr>
                  <a:spLocks/>
                </p:cNvSpPr>
                <p:nvPr/>
              </p:nvSpPr>
              <p:spPr bwMode="auto">
                <a:xfrm>
                  <a:off x="2311" y="1925"/>
                  <a:ext cx="70" cy="82"/>
                </a:xfrm>
                <a:custGeom>
                  <a:avLst/>
                  <a:gdLst>
                    <a:gd name="T0" fmla="*/ 3 w 139"/>
                    <a:gd name="T1" fmla="*/ 1 h 164"/>
                    <a:gd name="T2" fmla="*/ 2 w 139"/>
                    <a:gd name="T3" fmla="*/ 1 h 164"/>
                    <a:gd name="T4" fmla="*/ 2 w 139"/>
                    <a:gd name="T5" fmla="*/ 1 h 164"/>
                    <a:gd name="T6" fmla="*/ 2 w 139"/>
                    <a:gd name="T7" fmla="*/ 1 h 164"/>
                    <a:gd name="T8" fmla="*/ 1 w 139"/>
                    <a:gd name="T9" fmla="*/ 1 h 164"/>
                    <a:gd name="T10" fmla="*/ 1 w 139"/>
                    <a:gd name="T11" fmla="*/ 1 h 164"/>
                    <a:gd name="T12" fmla="*/ 1 w 139"/>
                    <a:gd name="T13" fmla="*/ 1 h 164"/>
                    <a:gd name="T14" fmla="*/ 1 w 139"/>
                    <a:gd name="T15" fmla="*/ 3 h 164"/>
                    <a:gd name="T16" fmla="*/ 0 w 139"/>
                    <a:gd name="T17" fmla="*/ 3 h 164"/>
                    <a:gd name="T18" fmla="*/ 1 w 139"/>
                    <a:gd name="T19" fmla="*/ 1 h 164"/>
                    <a:gd name="T20" fmla="*/ 1 w 139"/>
                    <a:gd name="T21" fmla="*/ 1 h 164"/>
                    <a:gd name="T22" fmla="*/ 1 w 139"/>
                    <a:gd name="T23" fmla="*/ 1 h 164"/>
                    <a:gd name="T24" fmla="*/ 1 w 139"/>
                    <a:gd name="T25" fmla="*/ 1 h 164"/>
                    <a:gd name="T26" fmla="*/ 2 w 139"/>
                    <a:gd name="T27" fmla="*/ 1 h 164"/>
                    <a:gd name="T28" fmla="*/ 2 w 139"/>
                    <a:gd name="T29" fmla="*/ 1 h 164"/>
                    <a:gd name="T30" fmla="*/ 2 w 139"/>
                    <a:gd name="T31" fmla="*/ 1 h 164"/>
                    <a:gd name="T32" fmla="*/ 2 w 139"/>
                    <a:gd name="T33" fmla="*/ 1 h 164"/>
                    <a:gd name="T34" fmla="*/ 3 w 139"/>
                    <a:gd name="T35" fmla="*/ 0 h 164"/>
                    <a:gd name="T36" fmla="*/ 3 w 139"/>
                    <a:gd name="T37" fmla="*/ 1 h 16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9"/>
                    <a:gd name="T58" fmla="*/ 0 h 164"/>
                    <a:gd name="T59" fmla="*/ 139 w 139"/>
                    <a:gd name="T60" fmla="*/ 164 h 16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9" h="164">
                      <a:moveTo>
                        <a:pt x="129" y="55"/>
                      </a:moveTo>
                      <a:lnTo>
                        <a:pt x="107" y="58"/>
                      </a:lnTo>
                      <a:lnTo>
                        <a:pt x="86" y="65"/>
                      </a:lnTo>
                      <a:lnTo>
                        <a:pt x="68" y="75"/>
                      </a:lnTo>
                      <a:lnTo>
                        <a:pt x="51" y="89"/>
                      </a:lnTo>
                      <a:lnTo>
                        <a:pt x="36" y="105"/>
                      </a:lnTo>
                      <a:lnTo>
                        <a:pt x="22" y="123"/>
                      </a:lnTo>
                      <a:lnTo>
                        <a:pt x="10" y="143"/>
                      </a:lnTo>
                      <a:lnTo>
                        <a:pt x="0" y="164"/>
                      </a:lnTo>
                      <a:lnTo>
                        <a:pt x="7" y="93"/>
                      </a:lnTo>
                      <a:lnTo>
                        <a:pt x="22" y="68"/>
                      </a:lnTo>
                      <a:lnTo>
                        <a:pt x="38" y="48"/>
                      </a:lnTo>
                      <a:lnTo>
                        <a:pt x="53" y="33"/>
                      </a:lnTo>
                      <a:lnTo>
                        <a:pt x="68" y="21"/>
                      </a:lnTo>
                      <a:lnTo>
                        <a:pt x="84" y="13"/>
                      </a:lnTo>
                      <a:lnTo>
                        <a:pt x="101" y="7"/>
                      </a:lnTo>
                      <a:lnTo>
                        <a:pt x="120" y="2"/>
                      </a:lnTo>
                      <a:lnTo>
                        <a:pt x="139" y="0"/>
                      </a:lnTo>
                      <a:lnTo>
                        <a:pt x="129" y="55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50" name="Freeform 56" descr="Зеленый мрамор"/>
                <p:cNvSpPr>
                  <a:spLocks/>
                </p:cNvSpPr>
                <p:nvPr/>
              </p:nvSpPr>
              <p:spPr bwMode="auto">
                <a:xfrm>
                  <a:off x="2376" y="1925"/>
                  <a:ext cx="521" cy="606"/>
                </a:xfrm>
                <a:custGeom>
                  <a:avLst/>
                  <a:gdLst>
                    <a:gd name="T0" fmla="*/ 12 w 1044"/>
                    <a:gd name="T1" fmla="*/ 17 h 1213"/>
                    <a:gd name="T2" fmla="*/ 13 w 1044"/>
                    <a:gd name="T3" fmla="*/ 17 h 1213"/>
                    <a:gd name="T4" fmla="*/ 14 w 1044"/>
                    <a:gd name="T5" fmla="*/ 16 h 1213"/>
                    <a:gd name="T6" fmla="*/ 15 w 1044"/>
                    <a:gd name="T7" fmla="*/ 15 h 1213"/>
                    <a:gd name="T8" fmla="*/ 15 w 1044"/>
                    <a:gd name="T9" fmla="*/ 13 h 1213"/>
                    <a:gd name="T10" fmla="*/ 13 w 1044"/>
                    <a:gd name="T11" fmla="*/ 12 h 1213"/>
                    <a:gd name="T12" fmla="*/ 12 w 1044"/>
                    <a:gd name="T13" fmla="*/ 11 h 1213"/>
                    <a:gd name="T14" fmla="*/ 13 w 1044"/>
                    <a:gd name="T15" fmla="*/ 9 h 1213"/>
                    <a:gd name="T16" fmla="*/ 13 w 1044"/>
                    <a:gd name="T17" fmla="*/ 7 h 1213"/>
                    <a:gd name="T18" fmla="*/ 11 w 1044"/>
                    <a:gd name="T19" fmla="*/ 7 h 1213"/>
                    <a:gd name="T20" fmla="*/ 10 w 1044"/>
                    <a:gd name="T21" fmla="*/ 7 h 1213"/>
                    <a:gd name="T22" fmla="*/ 9 w 1044"/>
                    <a:gd name="T23" fmla="*/ 7 h 1213"/>
                    <a:gd name="T24" fmla="*/ 9 w 1044"/>
                    <a:gd name="T25" fmla="*/ 3 h 1213"/>
                    <a:gd name="T26" fmla="*/ 6 w 1044"/>
                    <a:gd name="T27" fmla="*/ 2 h 1213"/>
                    <a:gd name="T28" fmla="*/ 5 w 1044"/>
                    <a:gd name="T29" fmla="*/ 4 h 1213"/>
                    <a:gd name="T30" fmla="*/ 6 w 1044"/>
                    <a:gd name="T31" fmla="*/ 5 h 1213"/>
                    <a:gd name="T32" fmla="*/ 7 w 1044"/>
                    <a:gd name="T33" fmla="*/ 7 h 1213"/>
                    <a:gd name="T34" fmla="*/ 8 w 1044"/>
                    <a:gd name="T35" fmla="*/ 8 h 1213"/>
                    <a:gd name="T36" fmla="*/ 9 w 1044"/>
                    <a:gd name="T37" fmla="*/ 9 h 1213"/>
                    <a:gd name="T38" fmla="*/ 10 w 1044"/>
                    <a:gd name="T39" fmla="*/ 9 h 1213"/>
                    <a:gd name="T40" fmla="*/ 10 w 1044"/>
                    <a:gd name="T41" fmla="*/ 9 h 1213"/>
                    <a:gd name="T42" fmla="*/ 8 w 1044"/>
                    <a:gd name="T43" fmla="*/ 10 h 1213"/>
                    <a:gd name="T44" fmla="*/ 12 w 1044"/>
                    <a:gd name="T45" fmla="*/ 15 h 1213"/>
                    <a:gd name="T46" fmla="*/ 10 w 1044"/>
                    <a:gd name="T47" fmla="*/ 14 h 1213"/>
                    <a:gd name="T48" fmla="*/ 10 w 1044"/>
                    <a:gd name="T49" fmla="*/ 16 h 1213"/>
                    <a:gd name="T50" fmla="*/ 10 w 1044"/>
                    <a:gd name="T51" fmla="*/ 16 h 1213"/>
                    <a:gd name="T52" fmla="*/ 9 w 1044"/>
                    <a:gd name="T53" fmla="*/ 13 h 1213"/>
                    <a:gd name="T54" fmla="*/ 8 w 1044"/>
                    <a:gd name="T55" fmla="*/ 12 h 1213"/>
                    <a:gd name="T56" fmla="*/ 7 w 1044"/>
                    <a:gd name="T57" fmla="*/ 13 h 1213"/>
                    <a:gd name="T58" fmla="*/ 6 w 1044"/>
                    <a:gd name="T59" fmla="*/ 15 h 1213"/>
                    <a:gd name="T60" fmla="*/ 7 w 1044"/>
                    <a:gd name="T61" fmla="*/ 14 h 1213"/>
                    <a:gd name="T62" fmla="*/ 8 w 1044"/>
                    <a:gd name="T63" fmla="*/ 11 h 1213"/>
                    <a:gd name="T64" fmla="*/ 7 w 1044"/>
                    <a:gd name="T65" fmla="*/ 8 h 1213"/>
                    <a:gd name="T66" fmla="*/ 6 w 1044"/>
                    <a:gd name="T67" fmla="*/ 5 h 1213"/>
                    <a:gd name="T68" fmla="*/ 5 w 1044"/>
                    <a:gd name="T69" fmla="*/ 4 h 1213"/>
                    <a:gd name="T70" fmla="*/ 3 w 1044"/>
                    <a:gd name="T71" fmla="*/ 2 h 1213"/>
                    <a:gd name="T72" fmla="*/ 1 w 1044"/>
                    <a:gd name="T73" fmla="*/ 1 h 1213"/>
                    <a:gd name="T74" fmla="*/ 0 w 1044"/>
                    <a:gd name="T75" fmla="*/ 0 h 1213"/>
                    <a:gd name="T76" fmla="*/ 1 w 1044"/>
                    <a:gd name="T77" fmla="*/ 0 h 1213"/>
                    <a:gd name="T78" fmla="*/ 2 w 1044"/>
                    <a:gd name="T79" fmla="*/ 0 h 1213"/>
                    <a:gd name="T80" fmla="*/ 3 w 1044"/>
                    <a:gd name="T81" fmla="*/ 1 h 1213"/>
                    <a:gd name="T82" fmla="*/ 4 w 1044"/>
                    <a:gd name="T83" fmla="*/ 2 h 1213"/>
                    <a:gd name="T84" fmla="*/ 5 w 1044"/>
                    <a:gd name="T85" fmla="*/ 3 h 1213"/>
                    <a:gd name="T86" fmla="*/ 6 w 1044"/>
                    <a:gd name="T87" fmla="*/ 2 h 1213"/>
                    <a:gd name="T88" fmla="*/ 7 w 1044"/>
                    <a:gd name="T89" fmla="*/ 1 h 1213"/>
                    <a:gd name="T90" fmla="*/ 9 w 1044"/>
                    <a:gd name="T91" fmla="*/ 2 h 1213"/>
                    <a:gd name="T92" fmla="*/ 9 w 1044"/>
                    <a:gd name="T93" fmla="*/ 6 h 1213"/>
                    <a:gd name="T94" fmla="*/ 10 w 1044"/>
                    <a:gd name="T95" fmla="*/ 6 h 1213"/>
                    <a:gd name="T96" fmla="*/ 12 w 1044"/>
                    <a:gd name="T97" fmla="*/ 6 h 1213"/>
                    <a:gd name="T98" fmla="*/ 13 w 1044"/>
                    <a:gd name="T99" fmla="*/ 6 h 1213"/>
                    <a:gd name="T100" fmla="*/ 14 w 1044"/>
                    <a:gd name="T101" fmla="*/ 8 h 1213"/>
                    <a:gd name="T102" fmla="*/ 13 w 1044"/>
                    <a:gd name="T103" fmla="*/ 10 h 1213"/>
                    <a:gd name="T104" fmla="*/ 13 w 1044"/>
                    <a:gd name="T105" fmla="*/ 11 h 1213"/>
                    <a:gd name="T106" fmla="*/ 15 w 1044"/>
                    <a:gd name="T107" fmla="*/ 12 h 1213"/>
                    <a:gd name="T108" fmla="*/ 16 w 1044"/>
                    <a:gd name="T109" fmla="*/ 15 h 1213"/>
                    <a:gd name="T110" fmla="*/ 15 w 1044"/>
                    <a:gd name="T111" fmla="*/ 16 h 1213"/>
                    <a:gd name="T112" fmla="*/ 13 w 1044"/>
                    <a:gd name="T113" fmla="*/ 17 h 1213"/>
                    <a:gd name="T114" fmla="*/ 13 w 1044"/>
                    <a:gd name="T115" fmla="*/ 17 h 1213"/>
                    <a:gd name="T116" fmla="*/ 13 w 1044"/>
                    <a:gd name="T117" fmla="*/ 18 h 121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044"/>
                    <a:gd name="T178" fmla="*/ 0 h 1213"/>
                    <a:gd name="T179" fmla="*/ 1044 w 1044"/>
                    <a:gd name="T180" fmla="*/ 1213 h 121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044" h="1213">
                      <a:moveTo>
                        <a:pt x="840" y="1213"/>
                      </a:moveTo>
                      <a:lnTo>
                        <a:pt x="833" y="1189"/>
                      </a:lnTo>
                      <a:lnTo>
                        <a:pt x="826" y="1165"/>
                      </a:lnTo>
                      <a:lnTo>
                        <a:pt x="819" y="1143"/>
                      </a:lnTo>
                      <a:lnTo>
                        <a:pt x="812" y="1123"/>
                      </a:lnTo>
                      <a:lnTo>
                        <a:pt x="806" y="1106"/>
                      </a:lnTo>
                      <a:lnTo>
                        <a:pt x="802" y="1093"/>
                      </a:lnTo>
                      <a:lnTo>
                        <a:pt x="798" y="1085"/>
                      </a:lnTo>
                      <a:lnTo>
                        <a:pt x="797" y="1082"/>
                      </a:lnTo>
                      <a:lnTo>
                        <a:pt x="813" y="1085"/>
                      </a:lnTo>
                      <a:lnTo>
                        <a:pt x="829" y="1087"/>
                      </a:lnTo>
                      <a:lnTo>
                        <a:pt x="845" y="1089"/>
                      </a:lnTo>
                      <a:lnTo>
                        <a:pt x="862" y="1090"/>
                      </a:lnTo>
                      <a:lnTo>
                        <a:pt x="878" y="1089"/>
                      </a:lnTo>
                      <a:lnTo>
                        <a:pt x="893" y="1087"/>
                      </a:lnTo>
                      <a:lnTo>
                        <a:pt x="908" y="1084"/>
                      </a:lnTo>
                      <a:lnTo>
                        <a:pt x="921" y="1080"/>
                      </a:lnTo>
                      <a:lnTo>
                        <a:pt x="935" y="1075"/>
                      </a:lnTo>
                      <a:lnTo>
                        <a:pt x="948" y="1069"/>
                      </a:lnTo>
                      <a:lnTo>
                        <a:pt x="958" y="1061"/>
                      </a:lnTo>
                      <a:lnTo>
                        <a:pt x="969" y="1052"/>
                      </a:lnTo>
                      <a:lnTo>
                        <a:pt x="977" y="1041"/>
                      </a:lnTo>
                      <a:lnTo>
                        <a:pt x="983" y="1029"/>
                      </a:lnTo>
                      <a:lnTo>
                        <a:pt x="988" y="1016"/>
                      </a:lnTo>
                      <a:lnTo>
                        <a:pt x="991" y="1001"/>
                      </a:lnTo>
                      <a:lnTo>
                        <a:pt x="995" y="976"/>
                      </a:lnTo>
                      <a:lnTo>
                        <a:pt x="996" y="953"/>
                      </a:lnTo>
                      <a:lnTo>
                        <a:pt x="994" y="932"/>
                      </a:lnTo>
                      <a:lnTo>
                        <a:pt x="988" y="911"/>
                      </a:lnTo>
                      <a:lnTo>
                        <a:pt x="979" y="892"/>
                      </a:lnTo>
                      <a:lnTo>
                        <a:pt x="965" y="872"/>
                      </a:lnTo>
                      <a:lnTo>
                        <a:pt x="947" y="854"/>
                      </a:lnTo>
                      <a:lnTo>
                        <a:pt x="923" y="833"/>
                      </a:lnTo>
                      <a:lnTo>
                        <a:pt x="903" y="818"/>
                      </a:lnTo>
                      <a:lnTo>
                        <a:pt x="880" y="801"/>
                      </a:lnTo>
                      <a:lnTo>
                        <a:pt x="856" y="783"/>
                      </a:lnTo>
                      <a:lnTo>
                        <a:pt x="830" y="765"/>
                      </a:lnTo>
                      <a:lnTo>
                        <a:pt x="809" y="749"/>
                      </a:lnTo>
                      <a:lnTo>
                        <a:pt x="790" y="735"/>
                      </a:lnTo>
                      <a:lnTo>
                        <a:pt x="779" y="726"/>
                      </a:lnTo>
                      <a:lnTo>
                        <a:pt x="775" y="722"/>
                      </a:lnTo>
                      <a:lnTo>
                        <a:pt x="790" y="712"/>
                      </a:lnTo>
                      <a:lnTo>
                        <a:pt x="806" y="700"/>
                      </a:lnTo>
                      <a:lnTo>
                        <a:pt x="821" y="688"/>
                      </a:lnTo>
                      <a:lnTo>
                        <a:pt x="836" y="674"/>
                      </a:lnTo>
                      <a:lnTo>
                        <a:pt x="850" y="657"/>
                      </a:lnTo>
                      <a:lnTo>
                        <a:pt x="862" y="638"/>
                      </a:lnTo>
                      <a:lnTo>
                        <a:pt x="871" y="617"/>
                      </a:lnTo>
                      <a:lnTo>
                        <a:pt x="878" y="594"/>
                      </a:lnTo>
                      <a:lnTo>
                        <a:pt x="879" y="569"/>
                      </a:lnTo>
                      <a:lnTo>
                        <a:pt x="874" y="547"/>
                      </a:lnTo>
                      <a:lnTo>
                        <a:pt x="866" y="526"/>
                      </a:lnTo>
                      <a:lnTo>
                        <a:pt x="854" y="508"/>
                      </a:lnTo>
                      <a:lnTo>
                        <a:pt x="837" y="492"/>
                      </a:lnTo>
                      <a:lnTo>
                        <a:pt x="819" y="479"/>
                      </a:lnTo>
                      <a:lnTo>
                        <a:pt x="798" y="469"/>
                      </a:lnTo>
                      <a:lnTo>
                        <a:pt x="776" y="461"/>
                      </a:lnTo>
                      <a:lnTo>
                        <a:pt x="764" y="458"/>
                      </a:lnTo>
                      <a:lnTo>
                        <a:pt x="752" y="456"/>
                      </a:lnTo>
                      <a:lnTo>
                        <a:pt x="739" y="455"/>
                      </a:lnTo>
                      <a:lnTo>
                        <a:pt x="728" y="455"/>
                      </a:lnTo>
                      <a:lnTo>
                        <a:pt x="715" y="455"/>
                      </a:lnTo>
                      <a:lnTo>
                        <a:pt x="704" y="456"/>
                      </a:lnTo>
                      <a:lnTo>
                        <a:pt x="692" y="457"/>
                      </a:lnTo>
                      <a:lnTo>
                        <a:pt x="681" y="460"/>
                      </a:lnTo>
                      <a:lnTo>
                        <a:pt x="668" y="463"/>
                      </a:lnTo>
                      <a:lnTo>
                        <a:pt x="657" y="467"/>
                      </a:lnTo>
                      <a:lnTo>
                        <a:pt x="646" y="470"/>
                      </a:lnTo>
                      <a:lnTo>
                        <a:pt x="635" y="475"/>
                      </a:lnTo>
                      <a:lnTo>
                        <a:pt x="623" y="479"/>
                      </a:lnTo>
                      <a:lnTo>
                        <a:pt x="613" y="484"/>
                      </a:lnTo>
                      <a:lnTo>
                        <a:pt x="601" y="488"/>
                      </a:lnTo>
                      <a:lnTo>
                        <a:pt x="591" y="494"/>
                      </a:lnTo>
                      <a:lnTo>
                        <a:pt x="585" y="452"/>
                      </a:lnTo>
                      <a:lnTo>
                        <a:pt x="584" y="402"/>
                      </a:lnTo>
                      <a:lnTo>
                        <a:pt x="584" y="349"/>
                      </a:lnTo>
                      <a:lnTo>
                        <a:pt x="583" y="298"/>
                      </a:lnTo>
                      <a:lnTo>
                        <a:pt x="577" y="251"/>
                      </a:lnTo>
                      <a:lnTo>
                        <a:pt x="563" y="212"/>
                      </a:lnTo>
                      <a:lnTo>
                        <a:pt x="540" y="184"/>
                      </a:lnTo>
                      <a:lnTo>
                        <a:pt x="503" y="173"/>
                      </a:lnTo>
                      <a:lnTo>
                        <a:pt x="471" y="173"/>
                      </a:lnTo>
                      <a:lnTo>
                        <a:pt x="445" y="177"/>
                      </a:lnTo>
                      <a:lnTo>
                        <a:pt x="424" y="187"/>
                      </a:lnTo>
                      <a:lnTo>
                        <a:pt x="408" y="198"/>
                      </a:lnTo>
                      <a:lnTo>
                        <a:pt x="396" y="211"/>
                      </a:lnTo>
                      <a:lnTo>
                        <a:pt x="387" y="226"/>
                      </a:lnTo>
                      <a:lnTo>
                        <a:pt x="379" y="241"/>
                      </a:lnTo>
                      <a:lnTo>
                        <a:pt x="373" y="256"/>
                      </a:lnTo>
                      <a:lnTo>
                        <a:pt x="381" y="270"/>
                      </a:lnTo>
                      <a:lnTo>
                        <a:pt x="389" y="283"/>
                      </a:lnTo>
                      <a:lnTo>
                        <a:pt x="397" y="297"/>
                      </a:lnTo>
                      <a:lnTo>
                        <a:pt x="405" y="311"/>
                      </a:lnTo>
                      <a:lnTo>
                        <a:pt x="412" y="326"/>
                      </a:lnTo>
                      <a:lnTo>
                        <a:pt x="419" y="341"/>
                      </a:lnTo>
                      <a:lnTo>
                        <a:pt x="426" y="356"/>
                      </a:lnTo>
                      <a:lnTo>
                        <a:pt x="432" y="371"/>
                      </a:lnTo>
                      <a:lnTo>
                        <a:pt x="440" y="391"/>
                      </a:lnTo>
                      <a:lnTo>
                        <a:pt x="448" y="410"/>
                      </a:lnTo>
                      <a:lnTo>
                        <a:pt x="455" y="430"/>
                      </a:lnTo>
                      <a:lnTo>
                        <a:pt x="463" y="448"/>
                      </a:lnTo>
                      <a:lnTo>
                        <a:pt x="471" y="468"/>
                      </a:lnTo>
                      <a:lnTo>
                        <a:pt x="479" y="487"/>
                      </a:lnTo>
                      <a:lnTo>
                        <a:pt x="487" y="506"/>
                      </a:lnTo>
                      <a:lnTo>
                        <a:pt x="495" y="525"/>
                      </a:lnTo>
                      <a:lnTo>
                        <a:pt x="507" y="538"/>
                      </a:lnTo>
                      <a:lnTo>
                        <a:pt x="517" y="551"/>
                      </a:lnTo>
                      <a:lnTo>
                        <a:pt x="530" y="562"/>
                      </a:lnTo>
                      <a:lnTo>
                        <a:pt x="543" y="574"/>
                      </a:lnTo>
                      <a:lnTo>
                        <a:pt x="556" y="584"/>
                      </a:lnTo>
                      <a:lnTo>
                        <a:pt x="570" y="593"/>
                      </a:lnTo>
                      <a:lnTo>
                        <a:pt x="586" y="600"/>
                      </a:lnTo>
                      <a:lnTo>
                        <a:pt x="602" y="605"/>
                      </a:lnTo>
                      <a:lnTo>
                        <a:pt x="617" y="607"/>
                      </a:lnTo>
                      <a:lnTo>
                        <a:pt x="632" y="607"/>
                      </a:lnTo>
                      <a:lnTo>
                        <a:pt x="646" y="607"/>
                      </a:lnTo>
                      <a:lnTo>
                        <a:pt x="660" y="607"/>
                      </a:lnTo>
                      <a:lnTo>
                        <a:pt x="674" y="605"/>
                      </a:lnTo>
                      <a:lnTo>
                        <a:pt x="688" y="604"/>
                      </a:lnTo>
                      <a:lnTo>
                        <a:pt x="701" y="601"/>
                      </a:lnTo>
                      <a:lnTo>
                        <a:pt x="715" y="599"/>
                      </a:lnTo>
                      <a:lnTo>
                        <a:pt x="713" y="601"/>
                      </a:lnTo>
                      <a:lnTo>
                        <a:pt x="705" y="607"/>
                      </a:lnTo>
                      <a:lnTo>
                        <a:pt x="692" y="614"/>
                      </a:lnTo>
                      <a:lnTo>
                        <a:pt x="673" y="621"/>
                      </a:lnTo>
                      <a:lnTo>
                        <a:pt x="647" y="627"/>
                      </a:lnTo>
                      <a:lnTo>
                        <a:pt x="616" y="629"/>
                      </a:lnTo>
                      <a:lnTo>
                        <a:pt x="578" y="625"/>
                      </a:lnTo>
                      <a:lnTo>
                        <a:pt x="532" y="616"/>
                      </a:lnTo>
                      <a:lnTo>
                        <a:pt x="544" y="643"/>
                      </a:lnTo>
                      <a:lnTo>
                        <a:pt x="555" y="670"/>
                      </a:lnTo>
                      <a:lnTo>
                        <a:pt x="567" y="697"/>
                      </a:lnTo>
                      <a:lnTo>
                        <a:pt x="578" y="723"/>
                      </a:lnTo>
                      <a:lnTo>
                        <a:pt x="590" y="750"/>
                      </a:lnTo>
                      <a:lnTo>
                        <a:pt x="601" y="778"/>
                      </a:lnTo>
                      <a:lnTo>
                        <a:pt x="613" y="804"/>
                      </a:lnTo>
                      <a:lnTo>
                        <a:pt x="624" y="832"/>
                      </a:lnTo>
                      <a:lnTo>
                        <a:pt x="814" y="984"/>
                      </a:lnTo>
                      <a:lnTo>
                        <a:pt x="789" y="979"/>
                      </a:lnTo>
                      <a:lnTo>
                        <a:pt x="766" y="971"/>
                      </a:lnTo>
                      <a:lnTo>
                        <a:pt x="743" y="960"/>
                      </a:lnTo>
                      <a:lnTo>
                        <a:pt x="722" y="946"/>
                      </a:lnTo>
                      <a:lnTo>
                        <a:pt x="701" y="931"/>
                      </a:lnTo>
                      <a:lnTo>
                        <a:pt x="682" y="913"/>
                      </a:lnTo>
                      <a:lnTo>
                        <a:pt x="662" y="897"/>
                      </a:lnTo>
                      <a:lnTo>
                        <a:pt x="643" y="880"/>
                      </a:lnTo>
                      <a:lnTo>
                        <a:pt x="659" y="935"/>
                      </a:lnTo>
                      <a:lnTo>
                        <a:pt x="668" y="988"/>
                      </a:lnTo>
                      <a:lnTo>
                        <a:pt x="672" y="1036"/>
                      </a:lnTo>
                      <a:lnTo>
                        <a:pt x="672" y="1078"/>
                      </a:lnTo>
                      <a:lnTo>
                        <a:pt x="669" y="1114"/>
                      </a:lnTo>
                      <a:lnTo>
                        <a:pt x="665" y="1140"/>
                      </a:lnTo>
                      <a:lnTo>
                        <a:pt x="661" y="1158"/>
                      </a:lnTo>
                      <a:lnTo>
                        <a:pt x="660" y="1163"/>
                      </a:lnTo>
                      <a:lnTo>
                        <a:pt x="660" y="1125"/>
                      </a:lnTo>
                      <a:lnTo>
                        <a:pt x="659" y="1087"/>
                      </a:lnTo>
                      <a:lnTo>
                        <a:pt x="657" y="1049"/>
                      </a:lnTo>
                      <a:lnTo>
                        <a:pt x="651" y="1012"/>
                      </a:lnTo>
                      <a:lnTo>
                        <a:pt x="644" y="976"/>
                      </a:lnTo>
                      <a:lnTo>
                        <a:pt x="635" y="939"/>
                      </a:lnTo>
                      <a:lnTo>
                        <a:pt x="622" y="903"/>
                      </a:lnTo>
                      <a:lnTo>
                        <a:pt x="606" y="869"/>
                      </a:lnTo>
                      <a:lnTo>
                        <a:pt x="598" y="854"/>
                      </a:lnTo>
                      <a:lnTo>
                        <a:pt x="591" y="839"/>
                      </a:lnTo>
                      <a:lnTo>
                        <a:pt x="583" y="822"/>
                      </a:lnTo>
                      <a:lnTo>
                        <a:pt x="576" y="807"/>
                      </a:lnTo>
                      <a:lnTo>
                        <a:pt x="569" y="791"/>
                      </a:lnTo>
                      <a:lnTo>
                        <a:pt x="562" y="776"/>
                      </a:lnTo>
                      <a:lnTo>
                        <a:pt x="555" y="760"/>
                      </a:lnTo>
                      <a:lnTo>
                        <a:pt x="548" y="745"/>
                      </a:lnTo>
                      <a:lnTo>
                        <a:pt x="545" y="767"/>
                      </a:lnTo>
                      <a:lnTo>
                        <a:pt x="538" y="795"/>
                      </a:lnTo>
                      <a:lnTo>
                        <a:pt x="525" y="828"/>
                      </a:lnTo>
                      <a:lnTo>
                        <a:pt x="509" y="863"/>
                      </a:lnTo>
                      <a:lnTo>
                        <a:pt x="490" y="897"/>
                      </a:lnTo>
                      <a:lnTo>
                        <a:pt x="465" y="930"/>
                      </a:lnTo>
                      <a:lnTo>
                        <a:pt x="438" y="957"/>
                      </a:lnTo>
                      <a:lnTo>
                        <a:pt x="408" y="978"/>
                      </a:lnTo>
                      <a:lnTo>
                        <a:pt x="409" y="977"/>
                      </a:lnTo>
                      <a:lnTo>
                        <a:pt x="414" y="972"/>
                      </a:lnTo>
                      <a:lnTo>
                        <a:pt x="419" y="965"/>
                      </a:lnTo>
                      <a:lnTo>
                        <a:pt x="426" y="955"/>
                      </a:lnTo>
                      <a:lnTo>
                        <a:pt x="435" y="945"/>
                      </a:lnTo>
                      <a:lnTo>
                        <a:pt x="445" y="931"/>
                      </a:lnTo>
                      <a:lnTo>
                        <a:pt x="455" y="917"/>
                      </a:lnTo>
                      <a:lnTo>
                        <a:pt x="464" y="902"/>
                      </a:lnTo>
                      <a:lnTo>
                        <a:pt x="475" y="882"/>
                      </a:lnTo>
                      <a:lnTo>
                        <a:pt x="486" y="857"/>
                      </a:lnTo>
                      <a:lnTo>
                        <a:pt x="499" y="827"/>
                      </a:lnTo>
                      <a:lnTo>
                        <a:pt x="510" y="797"/>
                      </a:lnTo>
                      <a:lnTo>
                        <a:pt x="522" y="769"/>
                      </a:lnTo>
                      <a:lnTo>
                        <a:pt x="531" y="746"/>
                      </a:lnTo>
                      <a:lnTo>
                        <a:pt x="537" y="730"/>
                      </a:lnTo>
                      <a:lnTo>
                        <a:pt x="539" y="725"/>
                      </a:lnTo>
                      <a:lnTo>
                        <a:pt x="528" y="697"/>
                      </a:lnTo>
                      <a:lnTo>
                        <a:pt x="511" y="658"/>
                      </a:lnTo>
                      <a:lnTo>
                        <a:pt x="493" y="612"/>
                      </a:lnTo>
                      <a:lnTo>
                        <a:pt x="473" y="561"/>
                      </a:lnTo>
                      <a:lnTo>
                        <a:pt x="454" y="511"/>
                      </a:lnTo>
                      <a:lnTo>
                        <a:pt x="437" y="467"/>
                      </a:lnTo>
                      <a:lnTo>
                        <a:pt x="422" y="431"/>
                      </a:lnTo>
                      <a:lnTo>
                        <a:pt x="412" y="407"/>
                      </a:lnTo>
                      <a:lnTo>
                        <a:pt x="404" y="388"/>
                      </a:lnTo>
                      <a:lnTo>
                        <a:pt x="396" y="370"/>
                      </a:lnTo>
                      <a:lnTo>
                        <a:pt x="388" y="353"/>
                      </a:lnTo>
                      <a:lnTo>
                        <a:pt x="379" y="334"/>
                      </a:lnTo>
                      <a:lnTo>
                        <a:pt x="370" y="317"/>
                      </a:lnTo>
                      <a:lnTo>
                        <a:pt x="359" y="300"/>
                      </a:lnTo>
                      <a:lnTo>
                        <a:pt x="349" y="282"/>
                      </a:lnTo>
                      <a:lnTo>
                        <a:pt x="337" y="266"/>
                      </a:lnTo>
                      <a:lnTo>
                        <a:pt x="327" y="253"/>
                      </a:lnTo>
                      <a:lnTo>
                        <a:pt x="314" y="240"/>
                      </a:lnTo>
                      <a:lnTo>
                        <a:pt x="299" y="225"/>
                      </a:lnTo>
                      <a:lnTo>
                        <a:pt x="283" y="210"/>
                      </a:lnTo>
                      <a:lnTo>
                        <a:pt x="265" y="194"/>
                      </a:lnTo>
                      <a:lnTo>
                        <a:pt x="245" y="177"/>
                      </a:lnTo>
                      <a:lnTo>
                        <a:pt x="223" y="161"/>
                      </a:lnTo>
                      <a:lnTo>
                        <a:pt x="202" y="145"/>
                      </a:lnTo>
                      <a:lnTo>
                        <a:pt x="179" y="129"/>
                      </a:lnTo>
                      <a:lnTo>
                        <a:pt x="154" y="114"/>
                      </a:lnTo>
                      <a:lnTo>
                        <a:pt x="129" y="100"/>
                      </a:lnTo>
                      <a:lnTo>
                        <a:pt x="104" y="88"/>
                      </a:lnTo>
                      <a:lnTo>
                        <a:pt x="78" y="77"/>
                      </a:lnTo>
                      <a:lnTo>
                        <a:pt x="52" y="68"/>
                      </a:lnTo>
                      <a:lnTo>
                        <a:pt x="26" y="60"/>
                      </a:lnTo>
                      <a:lnTo>
                        <a:pt x="0" y="55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30" y="1"/>
                      </a:lnTo>
                      <a:lnTo>
                        <a:pt x="43" y="2"/>
                      </a:lnTo>
                      <a:lnTo>
                        <a:pt x="56" y="4"/>
                      </a:lnTo>
                      <a:lnTo>
                        <a:pt x="70" y="6"/>
                      </a:lnTo>
                      <a:lnTo>
                        <a:pt x="85" y="9"/>
                      </a:lnTo>
                      <a:lnTo>
                        <a:pt x="99" y="13"/>
                      </a:lnTo>
                      <a:lnTo>
                        <a:pt x="113" y="17"/>
                      </a:lnTo>
                      <a:lnTo>
                        <a:pt x="126" y="23"/>
                      </a:lnTo>
                      <a:lnTo>
                        <a:pt x="138" y="29"/>
                      </a:lnTo>
                      <a:lnTo>
                        <a:pt x="151" y="36"/>
                      </a:lnTo>
                      <a:lnTo>
                        <a:pt x="164" y="43"/>
                      </a:lnTo>
                      <a:lnTo>
                        <a:pt x="176" y="50"/>
                      </a:lnTo>
                      <a:lnTo>
                        <a:pt x="189" y="57"/>
                      </a:lnTo>
                      <a:lnTo>
                        <a:pt x="200" y="65"/>
                      </a:lnTo>
                      <a:lnTo>
                        <a:pt x="212" y="74"/>
                      </a:lnTo>
                      <a:lnTo>
                        <a:pt x="223" y="82"/>
                      </a:lnTo>
                      <a:lnTo>
                        <a:pt x="235" y="91"/>
                      </a:lnTo>
                      <a:lnTo>
                        <a:pt x="246" y="100"/>
                      </a:lnTo>
                      <a:lnTo>
                        <a:pt x="258" y="109"/>
                      </a:lnTo>
                      <a:lnTo>
                        <a:pt x="268" y="120"/>
                      </a:lnTo>
                      <a:lnTo>
                        <a:pt x="279" y="130"/>
                      </a:lnTo>
                      <a:lnTo>
                        <a:pt x="289" y="141"/>
                      </a:lnTo>
                      <a:lnTo>
                        <a:pt x="297" y="149"/>
                      </a:lnTo>
                      <a:lnTo>
                        <a:pt x="305" y="158"/>
                      </a:lnTo>
                      <a:lnTo>
                        <a:pt x="313" y="166"/>
                      </a:lnTo>
                      <a:lnTo>
                        <a:pt x="323" y="174"/>
                      </a:lnTo>
                      <a:lnTo>
                        <a:pt x="331" y="183"/>
                      </a:lnTo>
                      <a:lnTo>
                        <a:pt x="339" y="191"/>
                      </a:lnTo>
                      <a:lnTo>
                        <a:pt x="348" y="199"/>
                      </a:lnTo>
                      <a:lnTo>
                        <a:pt x="356" y="207"/>
                      </a:lnTo>
                      <a:lnTo>
                        <a:pt x="362" y="199"/>
                      </a:lnTo>
                      <a:lnTo>
                        <a:pt x="367" y="190"/>
                      </a:lnTo>
                      <a:lnTo>
                        <a:pt x="373" y="180"/>
                      </a:lnTo>
                      <a:lnTo>
                        <a:pt x="379" y="168"/>
                      </a:lnTo>
                      <a:lnTo>
                        <a:pt x="385" y="157"/>
                      </a:lnTo>
                      <a:lnTo>
                        <a:pt x="390" y="145"/>
                      </a:lnTo>
                      <a:lnTo>
                        <a:pt x="397" y="135"/>
                      </a:lnTo>
                      <a:lnTo>
                        <a:pt x="404" y="126"/>
                      </a:lnTo>
                      <a:lnTo>
                        <a:pt x="420" y="113"/>
                      </a:lnTo>
                      <a:lnTo>
                        <a:pt x="440" y="105"/>
                      </a:lnTo>
                      <a:lnTo>
                        <a:pt x="463" y="101"/>
                      </a:lnTo>
                      <a:lnTo>
                        <a:pt x="488" y="101"/>
                      </a:lnTo>
                      <a:lnTo>
                        <a:pt x="513" y="105"/>
                      </a:lnTo>
                      <a:lnTo>
                        <a:pt x="534" y="112"/>
                      </a:lnTo>
                      <a:lnTo>
                        <a:pt x="554" y="121"/>
                      </a:lnTo>
                      <a:lnTo>
                        <a:pt x="569" y="134"/>
                      </a:lnTo>
                      <a:lnTo>
                        <a:pt x="592" y="168"/>
                      </a:lnTo>
                      <a:lnTo>
                        <a:pt x="605" y="204"/>
                      </a:lnTo>
                      <a:lnTo>
                        <a:pt x="610" y="242"/>
                      </a:lnTo>
                      <a:lnTo>
                        <a:pt x="613" y="281"/>
                      </a:lnTo>
                      <a:lnTo>
                        <a:pt x="612" y="320"/>
                      </a:lnTo>
                      <a:lnTo>
                        <a:pt x="610" y="361"/>
                      </a:lnTo>
                      <a:lnTo>
                        <a:pt x="612" y="401"/>
                      </a:lnTo>
                      <a:lnTo>
                        <a:pt x="617" y="440"/>
                      </a:lnTo>
                      <a:lnTo>
                        <a:pt x="630" y="433"/>
                      </a:lnTo>
                      <a:lnTo>
                        <a:pt x="644" y="426"/>
                      </a:lnTo>
                      <a:lnTo>
                        <a:pt x="657" y="420"/>
                      </a:lnTo>
                      <a:lnTo>
                        <a:pt x="670" y="415"/>
                      </a:lnTo>
                      <a:lnTo>
                        <a:pt x="684" y="410"/>
                      </a:lnTo>
                      <a:lnTo>
                        <a:pt x="699" y="407"/>
                      </a:lnTo>
                      <a:lnTo>
                        <a:pt x="713" y="403"/>
                      </a:lnTo>
                      <a:lnTo>
                        <a:pt x="728" y="401"/>
                      </a:lnTo>
                      <a:lnTo>
                        <a:pt x="742" y="400"/>
                      </a:lnTo>
                      <a:lnTo>
                        <a:pt x="757" y="399"/>
                      </a:lnTo>
                      <a:lnTo>
                        <a:pt x="771" y="400"/>
                      </a:lnTo>
                      <a:lnTo>
                        <a:pt x="786" y="402"/>
                      </a:lnTo>
                      <a:lnTo>
                        <a:pt x="799" y="404"/>
                      </a:lnTo>
                      <a:lnTo>
                        <a:pt x="814" y="409"/>
                      </a:lnTo>
                      <a:lnTo>
                        <a:pt x="828" y="416"/>
                      </a:lnTo>
                      <a:lnTo>
                        <a:pt x="842" y="423"/>
                      </a:lnTo>
                      <a:lnTo>
                        <a:pt x="858" y="433"/>
                      </a:lnTo>
                      <a:lnTo>
                        <a:pt x="874" y="444"/>
                      </a:lnTo>
                      <a:lnTo>
                        <a:pt x="889" y="456"/>
                      </a:lnTo>
                      <a:lnTo>
                        <a:pt x="902" y="470"/>
                      </a:lnTo>
                      <a:lnTo>
                        <a:pt x="912" y="485"/>
                      </a:lnTo>
                      <a:lnTo>
                        <a:pt x="919" y="501"/>
                      </a:lnTo>
                      <a:lnTo>
                        <a:pt x="923" y="518"/>
                      </a:lnTo>
                      <a:lnTo>
                        <a:pt x="921" y="537"/>
                      </a:lnTo>
                      <a:lnTo>
                        <a:pt x="917" y="563"/>
                      </a:lnTo>
                      <a:lnTo>
                        <a:pt x="909" y="590"/>
                      </a:lnTo>
                      <a:lnTo>
                        <a:pt x="898" y="615"/>
                      </a:lnTo>
                      <a:lnTo>
                        <a:pt x="887" y="639"/>
                      </a:lnTo>
                      <a:lnTo>
                        <a:pt x="872" y="662"/>
                      </a:lnTo>
                      <a:lnTo>
                        <a:pt x="856" y="683"/>
                      </a:lnTo>
                      <a:lnTo>
                        <a:pt x="839" y="704"/>
                      </a:lnTo>
                      <a:lnTo>
                        <a:pt x="819" y="722"/>
                      </a:lnTo>
                      <a:lnTo>
                        <a:pt x="835" y="729"/>
                      </a:lnTo>
                      <a:lnTo>
                        <a:pt x="852" y="736"/>
                      </a:lnTo>
                      <a:lnTo>
                        <a:pt x="870" y="743"/>
                      </a:lnTo>
                      <a:lnTo>
                        <a:pt x="887" y="751"/>
                      </a:lnTo>
                      <a:lnTo>
                        <a:pt x="904" y="760"/>
                      </a:lnTo>
                      <a:lnTo>
                        <a:pt x="921" y="768"/>
                      </a:lnTo>
                      <a:lnTo>
                        <a:pt x="938" y="779"/>
                      </a:lnTo>
                      <a:lnTo>
                        <a:pt x="954" y="788"/>
                      </a:lnTo>
                      <a:lnTo>
                        <a:pt x="986" y="811"/>
                      </a:lnTo>
                      <a:lnTo>
                        <a:pt x="1010" y="835"/>
                      </a:lnTo>
                      <a:lnTo>
                        <a:pt x="1027" y="860"/>
                      </a:lnTo>
                      <a:lnTo>
                        <a:pt x="1039" y="886"/>
                      </a:lnTo>
                      <a:lnTo>
                        <a:pt x="1044" y="911"/>
                      </a:lnTo>
                      <a:lnTo>
                        <a:pt x="1044" y="938"/>
                      </a:lnTo>
                      <a:lnTo>
                        <a:pt x="1040" y="964"/>
                      </a:lnTo>
                      <a:lnTo>
                        <a:pt x="1032" y="992"/>
                      </a:lnTo>
                      <a:lnTo>
                        <a:pt x="1025" y="1010"/>
                      </a:lnTo>
                      <a:lnTo>
                        <a:pt x="1017" y="1029"/>
                      </a:lnTo>
                      <a:lnTo>
                        <a:pt x="1008" y="1046"/>
                      </a:lnTo>
                      <a:lnTo>
                        <a:pt x="997" y="1063"/>
                      </a:lnTo>
                      <a:lnTo>
                        <a:pt x="985" y="1078"/>
                      </a:lnTo>
                      <a:lnTo>
                        <a:pt x="970" y="1091"/>
                      </a:lnTo>
                      <a:lnTo>
                        <a:pt x="953" y="1100"/>
                      </a:lnTo>
                      <a:lnTo>
                        <a:pt x="932" y="1106"/>
                      </a:lnTo>
                      <a:lnTo>
                        <a:pt x="920" y="1108"/>
                      </a:lnTo>
                      <a:lnTo>
                        <a:pt x="909" y="1109"/>
                      </a:lnTo>
                      <a:lnTo>
                        <a:pt x="896" y="1112"/>
                      </a:lnTo>
                      <a:lnTo>
                        <a:pt x="885" y="1113"/>
                      </a:lnTo>
                      <a:lnTo>
                        <a:pt x="873" y="1114"/>
                      </a:lnTo>
                      <a:lnTo>
                        <a:pt x="860" y="1115"/>
                      </a:lnTo>
                      <a:lnTo>
                        <a:pt x="849" y="1115"/>
                      </a:lnTo>
                      <a:lnTo>
                        <a:pt x="837" y="1115"/>
                      </a:lnTo>
                      <a:lnTo>
                        <a:pt x="843" y="1125"/>
                      </a:lnTo>
                      <a:lnTo>
                        <a:pt x="848" y="1136"/>
                      </a:lnTo>
                      <a:lnTo>
                        <a:pt x="852" y="1148"/>
                      </a:lnTo>
                      <a:lnTo>
                        <a:pt x="858" y="1160"/>
                      </a:lnTo>
                      <a:lnTo>
                        <a:pt x="862" y="1173"/>
                      </a:lnTo>
                      <a:lnTo>
                        <a:pt x="866" y="1185"/>
                      </a:lnTo>
                      <a:lnTo>
                        <a:pt x="870" y="1197"/>
                      </a:lnTo>
                      <a:lnTo>
                        <a:pt x="872" y="1208"/>
                      </a:lnTo>
                      <a:lnTo>
                        <a:pt x="840" y="1213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51" name="Freeform 57" descr="Зеленый мрамор"/>
                <p:cNvSpPr>
                  <a:spLocks/>
                </p:cNvSpPr>
                <p:nvPr/>
              </p:nvSpPr>
              <p:spPr bwMode="auto">
                <a:xfrm>
                  <a:off x="2371" y="2040"/>
                  <a:ext cx="275" cy="509"/>
                </a:xfrm>
                <a:custGeom>
                  <a:avLst/>
                  <a:gdLst>
                    <a:gd name="T0" fmla="*/ 8 w 548"/>
                    <a:gd name="T1" fmla="*/ 15 h 1019"/>
                    <a:gd name="T2" fmla="*/ 9 w 548"/>
                    <a:gd name="T3" fmla="*/ 14 h 1019"/>
                    <a:gd name="T4" fmla="*/ 9 w 548"/>
                    <a:gd name="T5" fmla="*/ 13 h 1019"/>
                    <a:gd name="T6" fmla="*/ 8 w 548"/>
                    <a:gd name="T7" fmla="*/ 13 h 1019"/>
                    <a:gd name="T8" fmla="*/ 7 w 548"/>
                    <a:gd name="T9" fmla="*/ 14 h 1019"/>
                    <a:gd name="T10" fmla="*/ 6 w 548"/>
                    <a:gd name="T11" fmla="*/ 14 h 1019"/>
                    <a:gd name="T12" fmla="*/ 4 w 548"/>
                    <a:gd name="T13" fmla="*/ 14 h 1019"/>
                    <a:gd name="T14" fmla="*/ 4 w 548"/>
                    <a:gd name="T15" fmla="*/ 13 h 1019"/>
                    <a:gd name="T16" fmla="*/ 4 w 548"/>
                    <a:gd name="T17" fmla="*/ 12 h 1019"/>
                    <a:gd name="T18" fmla="*/ 5 w 548"/>
                    <a:gd name="T19" fmla="*/ 10 h 1019"/>
                    <a:gd name="T20" fmla="*/ 6 w 548"/>
                    <a:gd name="T21" fmla="*/ 9 h 1019"/>
                    <a:gd name="T22" fmla="*/ 5 w 548"/>
                    <a:gd name="T23" fmla="*/ 9 h 1019"/>
                    <a:gd name="T24" fmla="*/ 4 w 548"/>
                    <a:gd name="T25" fmla="*/ 9 h 1019"/>
                    <a:gd name="T26" fmla="*/ 3 w 548"/>
                    <a:gd name="T27" fmla="*/ 8 h 1019"/>
                    <a:gd name="T28" fmla="*/ 2 w 548"/>
                    <a:gd name="T29" fmla="*/ 8 h 1019"/>
                    <a:gd name="T30" fmla="*/ 2 w 548"/>
                    <a:gd name="T31" fmla="*/ 8 h 1019"/>
                    <a:gd name="T32" fmla="*/ 1 w 548"/>
                    <a:gd name="T33" fmla="*/ 7 h 1019"/>
                    <a:gd name="T34" fmla="*/ 1 w 548"/>
                    <a:gd name="T35" fmla="*/ 7 h 1019"/>
                    <a:gd name="T36" fmla="*/ 1 w 548"/>
                    <a:gd name="T37" fmla="*/ 6 h 1019"/>
                    <a:gd name="T38" fmla="*/ 1 w 548"/>
                    <a:gd name="T39" fmla="*/ 5 h 1019"/>
                    <a:gd name="T40" fmla="*/ 2 w 548"/>
                    <a:gd name="T41" fmla="*/ 4 h 1019"/>
                    <a:gd name="T42" fmla="*/ 2 w 548"/>
                    <a:gd name="T43" fmla="*/ 3 h 1019"/>
                    <a:gd name="T44" fmla="*/ 1 w 548"/>
                    <a:gd name="T45" fmla="*/ 3 h 1019"/>
                    <a:gd name="T46" fmla="*/ 1 w 548"/>
                    <a:gd name="T47" fmla="*/ 2 h 1019"/>
                    <a:gd name="T48" fmla="*/ 1 w 548"/>
                    <a:gd name="T49" fmla="*/ 1 h 1019"/>
                    <a:gd name="T50" fmla="*/ 1 w 548"/>
                    <a:gd name="T51" fmla="*/ 0 h 1019"/>
                    <a:gd name="T52" fmla="*/ 2 w 548"/>
                    <a:gd name="T53" fmla="*/ 0 h 1019"/>
                    <a:gd name="T54" fmla="*/ 2 w 548"/>
                    <a:gd name="T55" fmla="*/ 0 h 1019"/>
                    <a:gd name="T56" fmla="*/ 3 w 548"/>
                    <a:gd name="T57" fmla="*/ 0 h 1019"/>
                    <a:gd name="T58" fmla="*/ 3 w 548"/>
                    <a:gd name="T59" fmla="*/ 1 h 1019"/>
                    <a:gd name="T60" fmla="*/ 2 w 548"/>
                    <a:gd name="T61" fmla="*/ 0 h 1019"/>
                    <a:gd name="T62" fmla="*/ 1 w 548"/>
                    <a:gd name="T63" fmla="*/ 1 h 1019"/>
                    <a:gd name="T64" fmla="*/ 2 w 548"/>
                    <a:gd name="T65" fmla="*/ 2 h 1019"/>
                    <a:gd name="T66" fmla="*/ 3 w 548"/>
                    <a:gd name="T67" fmla="*/ 2 h 1019"/>
                    <a:gd name="T68" fmla="*/ 4 w 548"/>
                    <a:gd name="T69" fmla="*/ 3 h 1019"/>
                    <a:gd name="T70" fmla="*/ 4 w 548"/>
                    <a:gd name="T71" fmla="*/ 3 h 1019"/>
                    <a:gd name="T72" fmla="*/ 3 w 548"/>
                    <a:gd name="T73" fmla="*/ 3 h 1019"/>
                    <a:gd name="T74" fmla="*/ 2 w 548"/>
                    <a:gd name="T75" fmla="*/ 4 h 1019"/>
                    <a:gd name="T76" fmla="*/ 2 w 548"/>
                    <a:gd name="T77" fmla="*/ 5 h 1019"/>
                    <a:gd name="T78" fmla="*/ 1 w 548"/>
                    <a:gd name="T79" fmla="*/ 6 h 1019"/>
                    <a:gd name="T80" fmla="*/ 2 w 548"/>
                    <a:gd name="T81" fmla="*/ 6 h 1019"/>
                    <a:gd name="T82" fmla="*/ 3 w 548"/>
                    <a:gd name="T83" fmla="*/ 7 h 1019"/>
                    <a:gd name="T84" fmla="*/ 4 w 548"/>
                    <a:gd name="T85" fmla="*/ 7 h 1019"/>
                    <a:gd name="T86" fmla="*/ 5 w 548"/>
                    <a:gd name="T87" fmla="*/ 8 h 1019"/>
                    <a:gd name="T88" fmla="*/ 6 w 548"/>
                    <a:gd name="T89" fmla="*/ 8 h 1019"/>
                    <a:gd name="T90" fmla="*/ 6 w 548"/>
                    <a:gd name="T91" fmla="*/ 8 h 1019"/>
                    <a:gd name="T92" fmla="*/ 6 w 548"/>
                    <a:gd name="T93" fmla="*/ 9 h 1019"/>
                    <a:gd name="T94" fmla="*/ 5 w 548"/>
                    <a:gd name="T95" fmla="*/ 11 h 1019"/>
                    <a:gd name="T96" fmla="*/ 4 w 548"/>
                    <a:gd name="T97" fmla="*/ 12 h 1019"/>
                    <a:gd name="T98" fmla="*/ 5 w 548"/>
                    <a:gd name="T99" fmla="*/ 13 h 1019"/>
                    <a:gd name="T100" fmla="*/ 6 w 548"/>
                    <a:gd name="T101" fmla="*/ 13 h 1019"/>
                    <a:gd name="T102" fmla="*/ 7 w 548"/>
                    <a:gd name="T103" fmla="*/ 13 h 1019"/>
                    <a:gd name="T104" fmla="*/ 8 w 548"/>
                    <a:gd name="T105" fmla="*/ 13 h 1019"/>
                    <a:gd name="T106" fmla="*/ 9 w 548"/>
                    <a:gd name="T107" fmla="*/ 12 h 1019"/>
                    <a:gd name="T108" fmla="*/ 9 w 548"/>
                    <a:gd name="T109" fmla="*/ 15 h 101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548"/>
                    <a:gd name="T166" fmla="*/ 0 h 1019"/>
                    <a:gd name="T167" fmla="*/ 548 w 548"/>
                    <a:gd name="T168" fmla="*/ 1019 h 1019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548" h="1019">
                      <a:moveTo>
                        <a:pt x="492" y="1019"/>
                      </a:moveTo>
                      <a:lnTo>
                        <a:pt x="496" y="1005"/>
                      </a:lnTo>
                      <a:lnTo>
                        <a:pt x="502" y="989"/>
                      </a:lnTo>
                      <a:lnTo>
                        <a:pt x="508" y="970"/>
                      </a:lnTo>
                      <a:lnTo>
                        <a:pt x="513" y="953"/>
                      </a:lnTo>
                      <a:lnTo>
                        <a:pt x="517" y="935"/>
                      </a:lnTo>
                      <a:lnTo>
                        <a:pt x="518" y="916"/>
                      </a:lnTo>
                      <a:lnTo>
                        <a:pt x="518" y="898"/>
                      </a:lnTo>
                      <a:lnTo>
                        <a:pt x="516" y="882"/>
                      </a:lnTo>
                      <a:lnTo>
                        <a:pt x="510" y="880"/>
                      </a:lnTo>
                      <a:lnTo>
                        <a:pt x="498" y="884"/>
                      </a:lnTo>
                      <a:lnTo>
                        <a:pt x="478" y="892"/>
                      </a:lnTo>
                      <a:lnTo>
                        <a:pt x="455" y="902"/>
                      </a:lnTo>
                      <a:lnTo>
                        <a:pt x="430" y="913"/>
                      </a:lnTo>
                      <a:lnTo>
                        <a:pt x="404" y="924"/>
                      </a:lnTo>
                      <a:lnTo>
                        <a:pt x="380" y="933"/>
                      </a:lnTo>
                      <a:lnTo>
                        <a:pt x="359" y="940"/>
                      </a:lnTo>
                      <a:lnTo>
                        <a:pt x="329" y="945"/>
                      </a:lnTo>
                      <a:lnTo>
                        <a:pt x="301" y="941"/>
                      </a:lnTo>
                      <a:lnTo>
                        <a:pt x="273" y="933"/>
                      </a:lnTo>
                      <a:lnTo>
                        <a:pt x="249" y="920"/>
                      </a:lnTo>
                      <a:lnTo>
                        <a:pt x="228" y="902"/>
                      </a:lnTo>
                      <a:lnTo>
                        <a:pt x="212" y="883"/>
                      </a:lnTo>
                      <a:lnTo>
                        <a:pt x="202" y="861"/>
                      </a:lnTo>
                      <a:lnTo>
                        <a:pt x="197" y="839"/>
                      </a:lnTo>
                      <a:lnTo>
                        <a:pt x="199" y="803"/>
                      </a:lnTo>
                      <a:lnTo>
                        <a:pt x="207" y="770"/>
                      </a:lnTo>
                      <a:lnTo>
                        <a:pt x="220" y="736"/>
                      </a:lnTo>
                      <a:lnTo>
                        <a:pt x="237" y="704"/>
                      </a:lnTo>
                      <a:lnTo>
                        <a:pt x="258" y="673"/>
                      </a:lnTo>
                      <a:lnTo>
                        <a:pt x="280" y="642"/>
                      </a:lnTo>
                      <a:lnTo>
                        <a:pt x="303" y="612"/>
                      </a:lnTo>
                      <a:lnTo>
                        <a:pt x="326" y="582"/>
                      </a:lnTo>
                      <a:lnTo>
                        <a:pt x="310" y="582"/>
                      </a:lnTo>
                      <a:lnTo>
                        <a:pt x="295" y="582"/>
                      </a:lnTo>
                      <a:lnTo>
                        <a:pt x="279" y="582"/>
                      </a:lnTo>
                      <a:lnTo>
                        <a:pt x="264" y="581"/>
                      </a:lnTo>
                      <a:lnTo>
                        <a:pt x="248" y="581"/>
                      </a:lnTo>
                      <a:lnTo>
                        <a:pt x="231" y="580"/>
                      </a:lnTo>
                      <a:lnTo>
                        <a:pt x="215" y="579"/>
                      </a:lnTo>
                      <a:lnTo>
                        <a:pt x="199" y="577"/>
                      </a:lnTo>
                      <a:lnTo>
                        <a:pt x="181" y="575"/>
                      </a:lnTo>
                      <a:lnTo>
                        <a:pt x="162" y="572"/>
                      </a:lnTo>
                      <a:lnTo>
                        <a:pt x="144" y="567"/>
                      </a:lnTo>
                      <a:lnTo>
                        <a:pt x="124" y="560"/>
                      </a:lnTo>
                      <a:lnTo>
                        <a:pt x="106" y="553"/>
                      </a:lnTo>
                      <a:lnTo>
                        <a:pt x="87" y="544"/>
                      </a:lnTo>
                      <a:lnTo>
                        <a:pt x="70" y="535"/>
                      </a:lnTo>
                      <a:lnTo>
                        <a:pt x="54" y="523"/>
                      </a:lnTo>
                      <a:lnTo>
                        <a:pt x="39" y="512"/>
                      </a:lnTo>
                      <a:lnTo>
                        <a:pt x="26" y="498"/>
                      </a:lnTo>
                      <a:lnTo>
                        <a:pt x="15" y="484"/>
                      </a:lnTo>
                      <a:lnTo>
                        <a:pt x="7" y="469"/>
                      </a:lnTo>
                      <a:lnTo>
                        <a:pt x="2" y="453"/>
                      </a:lnTo>
                      <a:lnTo>
                        <a:pt x="0" y="436"/>
                      </a:lnTo>
                      <a:lnTo>
                        <a:pt x="1" y="419"/>
                      </a:lnTo>
                      <a:lnTo>
                        <a:pt x="6" y="400"/>
                      </a:lnTo>
                      <a:lnTo>
                        <a:pt x="16" y="375"/>
                      </a:lnTo>
                      <a:lnTo>
                        <a:pt x="28" y="351"/>
                      </a:lnTo>
                      <a:lnTo>
                        <a:pt x="40" y="328"/>
                      </a:lnTo>
                      <a:lnTo>
                        <a:pt x="55" y="307"/>
                      </a:lnTo>
                      <a:lnTo>
                        <a:pt x="71" y="288"/>
                      </a:lnTo>
                      <a:lnTo>
                        <a:pt x="87" y="271"/>
                      </a:lnTo>
                      <a:lnTo>
                        <a:pt x="106" y="255"/>
                      </a:lnTo>
                      <a:lnTo>
                        <a:pt x="125" y="241"/>
                      </a:lnTo>
                      <a:lnTo>
                        <a:pt x="107" y="233"/>
                      </a:lnTo>
                      <a:lnTo>
                        <a:pt x="89" y="224"/>
                      </a:lnTo>
                      <a:lnTo>
                        <a:pt x="73" y="211"/>
                      </a:lnTo>
                      <a:lnTo>
                        <a:pt x="59" y="197"/>
                      </a:lnTo>
                      <a:lnTo>
                        <a:pt x="46" y="182"/>
                      </a:lnTo>
                      <a:lnTo>
                        <a:pt x="37" y="165"/>
                      </a:lnTo>
                      <a:lnTo>
                        <a:pt x="30" y="147"/>
                      </a:lnTo>
                      <a:lnTo>
                        <a:pt x="26" y="127"/>
                      </a:lnTo>
                      <a:lnTo>
                        <a:pt x="26" y="110"/>
                      </a:lnTo>
                      <a:lnTo>
                        <a:pt x="29" y="95"/>
                      </a:lnTo>
                      <a:lnTo>
                        <a:pt x="33" y="80"/>
                      </a:lnTo>
                      <a:lnTo>
                        <a:pt x="39" y="65"/>
                      </a:lnTo>
                      <a:lnTo>
                        <a:pt x="48" y="52"/>
                      </a:lnTo>
                      <a:lnTo>
                        <a:pt x="58" y="41"/>
                      </a:lnTo>
                      <a:lnTo>
                        <a:pt x="69" y="30"/>
                      </a:lnTo>
                      <a:lnTo>
                        <a:pt x="82" y="21"/>
                      </a:lnTo>
                      <a:lnTo>
                        <a:pt x="96" y="13"/>
                      </a:lnTo>
                      <a:lnTo>
                        <a:pt x="111" y="7"/>
                      </a:lnTo>
                      <a:lnTo>
                        <a:pt x="125" y="4"/>
                      </a:lnTo>
                      <a:lnTo>
                        <a:pt x="142" y="2"/>
                      </a:lnTo>
                      <a:lnTo>
                        <a:pt x="159" y="0"/>
                      </a:lnTo>
                      <a:lnTo>
                        <a:pt x="175" y="3"/>
                      </a:lnTo>
                      <a:lnTo>
                        <a:pt x="192" y="6"/>
                      </a:lnTo>
                      <a:lnTo>
                        <a:pt x="208" y="13"/>
                      </a:lnTo>
                      <a:lnTo>
                        <a:pt x="182" y="70"/>
                      </a:lnTo>
                      <a:lnTo>
                        <a:pt x="164" y="61"/>
                      </a:lnTo>
                      <a:lnTo>
                        <a:pt x="140" y="55"/>
                      </a:lnTo>
                      <a:lnTo>
                        <a:pt x="115" y="52"/>
                      </a:lnTo>
                      <a:lnTo>
                        <a:pt x="91" y="55"/>
                      </a:lnTo>
                      <a:lnTo>
                        <a:pt x="73" y="61"/>
                      </a:lnTo>
                      <a:lnTo>
                        <a:pt x="62" y="75"/>
                      </a:lnTo>
                      <a:lnTo>
                        <a:pt x="62" y="98"/>
                      </a:lnTo>
                      <a:lnTo>
                        <a:pt x="76" y="129"/>
                      </a:lnTo>
                      <a:lnTo>
                        <a:pt x="92" y="147"/>
                      </a:lnTo>
                      <a:lnTo>
                        <a:pt x="113" y="162"/>
                      </a:lnTo>
                      <a:lnTo>
                        <a:pt x="137" y="174"/>
                      </a:lnTo>
                      <a:lnTo>
                        <a:pt x="162" y="184"/>
                      </a:lnTo>
                      <a:lnTo>
                        <a:pt x="185" y="192"/>
                      </a:lnTo>
                      <a:lnTo>
                        <a:pt x="205" y="196"/>
                      </a:lnTo>
                      <a:lnTo>
                        <a:pt x="219" y="200"/>
                      </a:lnTo>
                      <a:lnTo>
                        <a:pt x="225" y="201"/>
                      </a:lnTo>
                      <a:lnTo>
                        <a:pt x="222" y="203"/>
                      </a:lnTo>
                      <a:lnTo>
                        <a:pt x="214" y="209"/>
                      </a:lnTo>
                      <a:lnTo>
                        <a:pt x="204" y="217"/>
                      </a:lnTo>
                      <a:lnTo>
                        <a:pt x="189" y="227"/>
                      </a:lnTo>
                      <a:lnTo>
                        <a:pt x="173" y="241"/>
                      </a:lnTo>
                      <a:lnTo>
                        <a:pt x="155" y="256"/>
                      </a:lnTo>
                      <a:lnTo>
                        <a:pt x="137" y="272"/>
                      </a:lnTo>
                      <a:lnTo>
                        <a:pt x="119" y="290"/>
                      </a:lnTo>
                      <a:lnTo>
                        <a:pt x="100" y="308"/>
                      </a:lnTo>
                      <a:lnTo>
                        <a:pt x="85" y="328"/>
                      </a:lnTo>
                      <a:lnTo>
                        <a:pt x="71" y="346"/>
                      </a:lnTo>
                      <a:lnTo>
                        <a:pt x="61" y="364"/>
                      </a:lnTo>
                      <a:lnTo>
                        <a:pt x="54" y="383"/>
                      </a:lnTo>
                      <a:lnTo>
                        <a:pt x="52" y="400"/>
                      </a:lnTo>
                      <a:lnTo>
                        <a:pt x="55" y="416"/>
                      </a:lnTo>
                      <a:lnTo>
                        <a:pt x="66" y="431"/>
                      </a:lnTo>
                      <a:lnTo>
                        <a:pt x="83" y="447"/>
                      </a:lnTo>
                      <a:lnTo>
                        <a:pt x="104" y="461"/>
                      </a:lnTo>
                      <a:lnTo>
                        <a:pt x="125" y="474"/>
                      </a:lnTo>
                      <a:lnTo>
                        <a:pt x="150" y="485"/>
                      </a:lnTo>
                      <a:lnTo>
                        <a:pt x="175" y="495"/>
                      </a:lnTo>
                      <a:lnTo>
                        <a:pt x="200" y="504"/>
                      </a:lnTo>
                      <a:lnTo>
                        <a:pt x="227" y="511"/>
                      </a:lnTo>
                      <a:lnTo>
                        <a:pt x="252" y="516"/>
                      </a:lnTo>
                      <a:lnTo>
                        <a:pt x="276" y="521"/>
                      </a:lnTo>
                      <a:lnTo>
                        <a:pt x="299" y="526"/>
                      </a:lnTo>
                      <a:lnTo>
                        <a:pt x="320" y="529"/>
                      </a:lnTo>
                      <a:lnTo>
                        <a:pt x="339" y="530"/>
                      </a:lnTo>
                      <a:lnTo>
                        <a:pt x="354" y="533"/>
                      </a:lnTo>
                      <a:lnTo>
                        <a:pt x="365" y="534"/>
                      </a:lnTo>
                      <a:lnTo>
                        <a:pt x="373" y="534"/>
                      </a:lnTo>
                      <a:lnTo>
                        <a:pt x="375" y="534"/>
                      </a:lnTo>
                      <a:lnTo>
                        <a:pt x="369" y="545"/>
                      </a:lnTo>
                      <a:lnTo>
                        <a:pt x="352" y="571"/>
                      </a:lnTo>
                      <a:lnTo>
                        <a:pt x="331" y="606"/>
                      </a:lnTo>
                      <a:lnTo>
                        <a:pt x="306" y="648"/>
                      </a:lnTo>
                      <a:lnTo>
                        <a:pt x="282" y="690"/>
                      </a:lnTo>
                      <a:lnTo>
                        <a:pt x="261" y="732"/>
                      </a:lnTo>
                      <a:lnTo>
                        <a:pt x="246" y="766"/>
                      </a:lnTo>
                      <a:lnTo>
                        <a:pt x="243" y="789"/>
                      </a:lnTo>
                      <a:lnTo>
                        <a:pt x="248" y="810"/>
                      </a:lnTo>
                      <a:lnTo>
                        <a:pt x="256" y="829"/>
                      </a:lnTo>
                      <a:lnTo>
                        <a:pt x="267" y="845"/>
                      </a:lnTo>
                      <a:lnTo>
                        <a:pt x="281" y="857"/>
                      </a:lnTo>
                      <a:lnTo>
                        <a:pt x="299" y="867"/>
                      </a:lnTo>
                      <a:lnTo>
                        <a:pt x="320" y="873"/>
                      </a:lnTo>
                      <a:lnTo>
                        <a:pt x="344" y="876"/>
                      </a:lnTo>
                      <a:lnTo>
                        <a:pt x="372" y="873"/>
                      </a:lnTo>
                      <a:lnTo>
                        <a:pt x="395" y="869"/>
                      </a:lnTo>
                      <a:lnTo>
                        <a:pt x="417" y="863"/>
                      </a:lnTo>
                      <a:lnTo>
                        <a:pt x="439" y="855"/>
                      </a:lnTo>
                      <a:lnTo>
                        <a:pt x="460" y="847"/>
                      </a:lnTo>
                      <a:lnTo>
                        <a:pt x="480" y="839"/>
                      </a:lnTo>
                      <a:lnTo>
                        <a:pt x="501" y="832"/>
                      </a:lnTo>
                      <a:lnTo>
                        <a:pt x="522" y="827"/>
                      </a:lnTo>
                      <a:lnTo>
                        <a:pt x="545" y="825"/>
                      </a:lnTo>
                      <a:lnTo>
                        <a:pt x="548" y="870"/>
                      </a:lnTo>
                      <a:lnTo>
                        <a:pt x="546" y="920"/>
                      </a:lnTo>
                      <a:lnTo>
                        <a:pt x="540" y="971"/>
                      </a:lnTo>
                      <a:lnTo>
                        <a:pt x="537" y="1017"/>
                      </a:lnTo>
                      <a:lnTo>
                        <a:pt x="492" y="1019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52" name="Freeform 58" descr="Зеленый мрамор"/>
                <p:cNvSpPr>
                  <a:spLocks/>
                </p:cNvSpPr>
                <p:nvPr/>
              </p:nvSpPr>
              <p:spPr bwMode="auto">
                <a:xfrm>
                  <a:off x="2615" y="2529"/>
                  <a:ext cx="196" cy="127"/>
                </a:xfrm>
                <a:custGeom>
                  <a:avLst/>
                  <a:gdLst>
                    <a:gd name="T0" fmla="*/ 0 w 393"/>
                    <a:gd name="T1" fmla="*/ 1 h 254"/>
                    <a:gd name="T2" fmla="*/ 0 w 393"/>
                    <a:gd name="T3" fmla="*/ 2 h 254"/>
                    <a:gd name="T4" fmla="*/ 0 w 393"/>
                    <a:gd name="T5" fmla="*/ 3 h 254"/>
                    <a:gd name="T6" fmla="*/ 0 w 393"/>
                    <a:gd name="T7" fmla="*/ 3 h 254"/>
                    <a:gd name="T8" fmla="*/ 0 w 393"/>
                    <a:gd name="T9" fmla="*/ 4 h 254"/>
                    <a:gd name="T10" fmla="*/ 1 w 393"/>
                    <a:gd name="T11" fmla="*/ 4 h 254"/>
                    <a:gd name="T12" fmla="*/ 2 w 393"/>
                    <a:gd name="T13" fmla="*/ 4 h 254"/>
                    <a:gd name="T14" fmla="*/ 2 w 393"/>
                    <a:gd name="T15" fmla="*/ 4 h 254"/>
                    <a:gd name="T16" fmla="*/ 3 w 393"/>
                    <a:gd name="T17" fmla="*/ 4 h 254"/>
                    <a:gd name="T18" fmla="*/ 3 w 393"/>
                    <a:gd name="T19" fmla="*/ 4 h 254"/>
                    <a:gd name="T20" fmla="*/ 4 w 393"/>
                    <a:gd name="T21" fmla="*/ 4 h 254"/>
                    <a:gd name="T22" fmla="*/ 4 w 393"/>
                    <a:gd name="T23" fmla="*/ 4 h 254"/>
                    <a:gd name="T24" fmla="*/ 5 w 393"/>
                    <a:gd name="T25" fmla="*/ 4 h 254"/>
                    <a:gd name="T26" fmla="*/ 5 w 393"/>
                    <a:gd name="T27" fmla="*/ 3 h 254"/>
                    <a:gd name="T28" fmla="*/ 5 w 393"/>
                    <a:gd name="T29" fmla="*/ 3 h 254"/>
                    <a:gd name="T30" fmla="*/ 6 w 393"/>
                    <a:gd name="T31" fmla="*/ 2 h 254"/>
                    <a:gd name="T32" fmla="*/ 6 w 393"/>
                    <a:gd name="T33" fmla="*/ 2 h 254"/>
                    <a:gd name="T34" fmla="*/ 6 w 393"/>
                    <a:gd name="T35" fmla="*/ 1 h 254"/>
                    <a:gd name="T36" fmla="*/ 5 w 393"/>
                    <a:gd name="T37" fmla="*/ 1 h 254"/>
                    <a:gd name="T38" fmla="*/ 5 w 393"/>
                    <a:gd name="T39" fmla="*/ 2 h 254"/>
                    <a:gd name="T40" fmla="*/ 5 w 393"/>
                    <a:gd name="T41" fmla="*/ 3 h 254"/>
                    <a:gd name="T42" fmla="*/ 5 w 393"/>
                    <a:gd name="T43" fmla="*/ 3 h 254"/>
                    <a:gd name="T44" fmla="*/ 4 w 393"/>
                    <a:gd name="T45" fmla="*/ 3 h 254"/>
                    <a:gd name="T46" fmla="*/ 4 w 393"/>
                    <a:gd name="T47" fmla="*/ 4 h 254"/>
                    <a:gd name="T48" fmla="*/ 3 w 393"/>
                    <a:gd name="T49" fmla="*/ 4 h 254"/>
                    <a:gd name="T50" fmla="*/ 3 w 393"/>
                    <a:gd name="T51" fmla="*/ 3 h 254"/>
                    <a:gd name="T52" fmla="*/ 2 w 393"/>
                    <a:gd name="T53" fmla="*/ 3 h 254"/>
                    <a:gd name="T54" fmla="*/ 1 w 393"/>
                    <a:gd name="T55" fmla="*/ 3 h 254"/>
                    <a:gd name="T56" fmla="*/ 1 w 393"/>
                    <a:gd name="T57" fmla="*/ 3 h 254"/>
                    <a:gd name="T58" fmla="*/ 1 w 393"/>
                    <a:gd name="T59" fmla="*/ 2 h 254"/>
                    <a:gd name="T60" fmla="*/ 0 w 393"/>
                    <a:gd name="T61" fmla="*/ 2 h 254"/>
                    <a:gd name="T62" fmla="*/ 0 w 393"/>
                    <a:gd name="T63" fmla="*/ 2 h 254"/>
                    <a:gd name="T64" fmla="*/ 0 w 393"/>
                    <a:gd name="T65" fmla="*/ 1 h 25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93"/>
                    <a:gd name="T100" fmla="*/ 0 h 254"/>
                    <a:gd name="T101" fmla="*/ 393 w 393"/>
                    <a:gd name="T102" fmla="*/ 254 h 25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93" h="254">
                      <a:moveTo>
                        <a:pt x="5" y="41"/>
                      </a:moveTo>
                      <a:lnTo>
                        <a:pt x="1" y="57"/>
                      </a:lnTo>
                      <a:lnTo>
                        <a:pt x="0" y="74"/>
                      </a:lnTo>
                      <a:lnTo>
                        <a:pt x="0" y="92"/>
                      </a:lnTo>
                      <a:lnTo>
                        <a:pt x="1" y="112"/>
                      </a:lnTo>
                      <a:lnTo>
                        <a:pt x="6" y="133"/>
                      </a:lnTo>
                      <a:lnTo>
                        <a:pt x="13" y="153"/>
                      </a:lnTo>
                      <a:lnTo>
                        <a:pt x="22" y="174"/>
                      </a:lnTo>
                      <a:lnTo>
                        <a:pt x="36" y="195"/>
                      </a:lnTo>
                      <a:lnTo>
                        <a:pt x="53" y="210"/>
                      </a:lnTo>
                      <a:lnTo>
                        <a:pt x="72" y="221"/>
                      </a:lnTo>
                      <a:lnTo>
                        <a:pt x="90" y="231"/>
                      </a:lnTo>
                      <a:lnTo>
                        <a:pt x="108" y="238"/>
                      </a:lnTo>
                      <a:lnTo>
                        <a:pt x="128" y="243"/>
                      </a:lnTo>
                      <a:lnTo>
                        <a:pt x="149" y="247"/>
                      </a:lnTo>
                      <a:lnTo>
                        <a:pt x="169" y="250"/>
                      </a:lnTo>
                      <a:lnTo>
                        <a:pt x="191" y="253"/>
                      </a:lnTo>
                      <a:lnTo>
                        <a:pt x="210" y="254"/>
                      </a:lnTo>
                      <a:lnTo>
                        <a:pt x="229" y="253"/>
                      </a:lnTo>
                      <a:lnTo>
                        <a:pt x="247" y="250"/>
                      </a:lnTo>
                      <a:lnTo>
                        <a:pt x="264" y="248"/>
                      </a:lnTo>
                      <a:lnTo>
                        <a:pt x="280" y="243"/>
                      </a:lnTo>
                      <a:lnTo>
                        <a:pt x="296" y="239"/>
                      </a:lnTo>
                      <a:lnTo>
                        <a:pt x="309" y="233"/>
                      </a:lnTo>
                      <a:lnTo>
                        <a:pt x="322" y="227"/>
                      </a:lnTo>
                      <a:lnTo>
                        <a:pt x="338" y="216"/>
                      </a:lnTo>
                      <a:lnTo>
                        <a:pt x="350" y="202"/>
                      </a:lnTo>
                      <a:lnTo>
                        <a:pt x="362" y="185"/>
                      </a:lnTo>
                      <a:lnTo>
                        <a:pt x="371" y="166"/>
                      </a:lnTo>
                      <a:lnTo>
                        <a:pt x="378" y="147"/>
                      </a:lnTo>
                      <a:lnTo>
                        <a:pt x="383" y="126"/>
                      </a:lnTo>
                      <a:lnTo>
                        <a:pt x="387" y="105"/>
                      </a:lnTo>
                      <a:lnTo>
                        <a:pt x="389" y="84"/>
                      </a:lnTo>
                      <a:lnTo>
                        <a:pt x="391" y="66"/>
                      </a:lnTo>
                      <a:lnTo>
                        <a:pt x="393" y="43"/>
                      </a:lnTo>
                      <a:lnTo>
                        <a:pt x="393" y="20"/>
                      </a:lnTo>
                      <a:lnTo>
                        <a:pt x="393" y="0"/>
                      </a:lnTo>
                      <a:lnTo>
                        <a:pt x="361" y="5"/>
                      </a:lnTo>
                      <a:lnTo>
                        <a:pt x="363" y="36"/>
                      </a:lnTo>
                      <a:lnTo>
                        <a:pt x="364" y="71"/>
                      </a:lnTo>
                      <a:lnTo>
                        <a:pt x="362" y="106"/>
                      </a:lnTo>
                      <a:lnTo>
                        <a:pt x="356" y="139"/>
                      </a:lnTo>
                      <a:lnTo>
                        <a:pt x="347" y="153"/>
                      </a:lnTo>
                      <a:lnTo>
                        <a:pt x="336" y="165"/>
                      </a:lnTo>
                      <a:lnTo>
                        <a:pt x="323" y="175"/>
                      </a:lnTo>
                      <a:lnTo>
                        <a:pt x="309" y="183"/>
                      </a:lnTo>
                      <a:lnTo>
                        <a:pt x="292" y="189"/>
                      </a:lnTo>
                      <a:lnTo>
                        <a:pt x="274" y="193"/>
                      </a:lnTo>
                      <a:lnTo>
                        <a:pt x="256" y="195"/>
                      </a:lnTo>
                      <a:lnTo>
                        <a:pt x="237" y="195"/>
                      </a:lnTo>
                      <a:lnTo>
                        <a:pt x="218" y="194"/>
                      </a:lnTo>
                      <a:lnTo>
                        <a:pt x="198" y="190"/>
                      </a:lnTo>
                      <a:lnTo>
                        <a:pt x="179" y="186"/>
                      </a:lnTo>
                      <a:lnTo>
                        <a:pt x="159" y="180"/>
                      </a:lnTo>
                      <a:lnTo>
                        <a:pt x="141" y="173"/>
                      </a:lnTo>
                      <a:lnTo>
                        <a:pt x="122" y="165"/>
                      </a:lnTo>
                      <a:lnTo>
                        <a:pt x="106" y="156"/>
                      </a:lnTo>
                      <a:lnTo>
                        <a:pt x="91" y="147"/>
                      </a:lnTo>
                      <a:lnTo>
                        <a:pt x="81" y="134"/>
                      </a:lnTo>
                      <a:lnTo>
                        <a:pt x="72" y="121"/>
                      </a:lnTo>
                      <a:lnTo>
                        <a:pt x="65" y="107"/>
                      </a:lnTo>
                      <a:lnTo>
                        <a:pt x="60" y="92"/>
                      </a:lnTo>
                      <a:lnTo>
                        <a:pt x="55" y="79"/>
                      </a:lnTo>
                      <a:lnTo>
                        <a:pt x="53" y="65"/>
                      </a:lnTo>
                      <a:lnTo>
                        <a:pt x="51" y="51"/>
                      </a:lnTo>
                      <a:lnTo>
                        <a:pt x="50" y="39"/>
                      </a:lnTo>
                      <a:lnTo>
                        <a:pt x="5" y="41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1712" name="Group 59"/>
            <p:cNvGrpSpPr>
              <a:grpSpLocks/>
            </p:cNvGrpSpPr>
            <p:nvPr/>
          </p:nvGrpSpPr>
          <p:grpSpPr bwMode="auto">
            <a:xfrm flipH="1">
              <a:off x="1985" y="2206"/>
              <a:ext cx="486" cy="533"/>
              <a:chOff x="3004" y="3013"/>
              <a:chExt cx="628" cy="820"/>
            </a:xfrm>
          </p:grpSpPr>
          <p:sp>
            <p:nvSpPr>
              <p:cNvPr id="31741" name="Freeform 60"/>
              <p:cNvSpPr>
                <a:spLocks/>
              </p:cNvSpPr>
              <p:nvPr/>
            </p:nvSpPr>
            <p:spPr bwMode="auto">
              <a:xfrm>
                <a:off x="3008" y="3021"/>
                <a:ext cx="563" cy="731"/>
              </a:xfrm>
              <a:custGeom>
                <a:avLst/>
                <a:gdLst>
                  <a:gd name="T0" fmla="*/ 400 w 563"/>
                  <a:gd name="T1" fmla="*/ 675 h 731"/>
                  <a:gd name="T2" fmla="*/ 469 w 563"/>
                  <a:gd name="T3" fmla="*/ 680 h 731"/>
                  <a:gd name="T4" fmla="*/ 541 w 563"/>
                  <a:gd name="T5" fmla="*/ 653 h 731"/>
                  <a:gd name="T6" fmla="*/ 532 w 563"/>
                  <a:gd name="T7" fmla="*/ 611 h 731"/>
                  <a:gd name="T8" fmla="*/ 496 w 563"/>
                  <a:gd name="T9" fmla="*/ 579 h 731"/>
                  <a:gd name="T10" fmla="*/ 541 w 563"/>
                  <a:gd name="T11" fmla="*/ 485 h 731"/>
                  <a:gd name="T12" fmla="*/ 538 w 563"/>
                  <a:gd name="T13" fmla="*/ 413 h 731"/>
                  <a:gd name="T14" fmla="*/ 392 w 563"/>
                  <a:gd name="T15" fmla="*/ 355 h 731"/>
                  <a:gd name="T16" fmla="*/ 400 w 563"/>
                  <a:gd name="T17" fmla="*/ 362 h 731"/>
                  <a:gd name="T18" fmla="*/ 436 w 563"/>
                  <a:gd name="T19" fmla="*/ 299 h 731"/>
                  <a:gd name="T20" fmla="*/ 440 w 563"/>
                  <a:gd name="T21" fmla="*/ 195 h 731"/>
                  <a:gd name="T22" fmla="*/ 298 w 563"/>
                  <a:gd name="T23" fmla="*/ 203 h 731"/>
                  <a:gd name="T24" fmla="*/ 283 w 563"/>
                  <a:gd name="T25" fmla="*/ 74 h 731"/>
                  <a:gd name="T26" fmla="*/ 208 w 563"/>
                  <a:gd name="T27" fmla="*/ 3 h 731"/>
                  <a:gd name="T28" fmla="*/ 133 w 563"/>
                  <a:gd name="T29" fmla="*/ 53 h 731"/>
                  <a:gd name="T30" fmla="*/ 112 w 563"/>
                  <a:gd name="T31" fmla="*/ 195 h 731"/>
                  <a:gd name="T32" fmla="*/ 52 w 563"/>
                  <a:gd name="T33" fmla="*/ 230 h 731"/>
                  <a:gd name="T34" fmla="*/ 40 w 563"/>
                  <a:gd name="T35" fmla="*/ 323 h 731"/>
                  <a:gd name="T36" fmla="*/ 16 w 563"/>
                  <a:gd name="T37" fmla="*/ 339 h 731"/>
                  <a:gd name="T38" fmla="*/ 139 w 563"/>
                  <a:gd name="T39" fmla="*/ 404 h 731"/>
                  <a:gd name="T40" fmla="*/ 103 w 563"/>
                  <a:gd name="T41" fmla="*/ 473 h 731"/>
                  <a:gd name="T42" fmla="*/ 112 w 563"/>
                  <a:gd name="T43" fmla="*/ 531 h 731"/>
                  <a:gd name="T44" fmla="*/ 160 w 563"/>
                  <a:gd name="T45" fmla="*/ 569 h 731"/>
                  <a:gd name="T46" fmla="*/ 256 w 563"/>
                  <a:gd name="T47" fmla="*/ 579 h 731"/>
                  <a:gd name="T48" fmla="*/ 262 w 563"/>
                  <a:gd name="T49" fmla="*/ 656 h 731"/>
                  <a:gd name="T50" fmla="*/ 298 w 563"/>
                  <a:gd name="T51" fmla="*/ 728 h 731"/>
                  <a:gd name="T52" fmla="*/ 400 w 563"/>
                  <a:gd name="T53" fmla="*/ 675 h 73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63"/>
                  <a:gd name="T82" fmla="*/ 0 h 731"/>
                  <a:gd name="T83" fmla="*/ 563 w 563"/>
                  <a:gd name="T84" fmla="*/ 731 h 73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63" h="731">
                    <a:moveTo>
                      <a:pt x="400" y="675"/>
                    </a:moveTo>
                    <a:cubicBezTo>
                      <a:pt x="428" y="667"/>
                      <a:pt x="446" y="684"/>
                      <a:pt x="469" y="680"/>
                    </a:cubicBezTo>
                    <a:cubicBezTo>
                      <a:pt x="492" y="676"/>
                      <a:pt x="531" y="664"/>
                      <a:pt x="541" y="653"/>
                    </a:cubicBezTo>
                    <a:cubicBezTo>
                      <a:pt x="551" y="642"/>
                      <a:pt x="539" y="623"/>
                      <a:pt x="532" y="611"/>
                    </a:cubicBezTo>
                    <a:cubicBezTo>
                      <a:pt x="525" y="599"/>
                      <a:pt x="494" y="600"/>
                      <a:pt x="496" y="579"/>
                    </a:cubicBezTo>
                    <a:cubicBezTo>
                      <a:pt x="498" y="558"/>
                      <a:pt x="534" y="513"/>
                      <a:pt x="541" y="485"/>
                    </a:cubicBezTo>
                    <a:cubicBezTo>
                      <a:pt x="548" y="457"/>
                      <a:pt x="563" y="435"/>
                      <a:pt x="538" y="413"/>
                    </a:cubicBezTo>
                    <a:cubicBezTo>
                      <a:pt x="513" y="391"/>
                      <a:pt x="415" y="364"/>
                      <a:pt x="392" y="355"/>
                    </a:cubicBezTo>
                    <a:cubicBezTo>
                      <a:pt x="369" y="346"/>
                      <a:pt x="393" y="371"/>
                      <a:pt x="400" y="362"/>
                    </a:cubicBezTo>
                    <a:cubicBezTo>
                      <a:pt x="407" y="353"/>
                      <a:pt x="429" y="327"/>
                      <a:pt x="436" y="299"/>
                    </a:cubicBezTo>
                    <a:cubicBezTo>
                      <a:pt x="443" y="271"/>
                      <a:pt x="463" y="211"/>
                      <a:pt x="440" y="195"/>
                    </a:cubicBezTo>
                    <a:cubicBezTo>
                      <a:pt x="417" y="179"/>
                      <a:pt x="324" y="223"/>
                      <a:pt x="298" y="203"/>
                    </a:cubicBezTo>
                    <a:cubicBezTo>
                      <a:pt x="272" y="183"/>
                      <a:pt x="298" y="107"/>
                      <a:pt x="283" y="74"/>
                    </a:cubicBezTo>
                    <a:cubicBezTo>
                      <a:pt x="268" y="41"/>
                      <a:pt x="233" y="6"/>
                      <a:pt x="208" y="3"/>
                    </a:cubicBezTo>
                    <a:cubicBezTo>
                      <a:pt x="183" y="0"/>
                      <a:pt x="149" y="21"/>
                      <a:pt x="133" y="53"/>
                    </a:cubicBezTo>
                    <a:cubicBezTo>
                      <a:pt x="117" y="85"/>
                      <a:pt x="126" y="165"/>
                      <a:pt x="112" y="195"/>
                    </a:cubicBezTo>
                    <a:cubicBezTo>
                      <a:pt x="98" y="225"/>
                      <a:pt x="64" y="209"/>
                      <a:pt x="52" y="230"/>
                    </a:cubicBezTo>
                    <a:cubicBezTo>
                      <a:pt x="40" y="251"/>
                      <a:pt x="46" y="305"/>
                      <a:pt x="40" y="323"/>
                    </a:cubicBezTo>
                    <a:cubicBezTo>
                      <a:pt x="34" y="341"/>
                      <a:pt x="0" y="326"/>
                      <a:pt x="16" y="339"/>
                    </a:cubicBezTo>
                    <a:cubicBezTo>
                      <a:pt x="32" y="352"/>
                      <a:pt x="125" y="382"/>
                      <a:pt x="139" y="404"/>
                    </a:cubicBezTo>
                    <a:cubicBezTo>
                      <a:pt x="153" y="426"/>
                      <a:pt x="108" y="452"/>
                      <a:pt x="103" y="473"/>
                    </a:cubicBezTo>
                    <a:cubicBezTo>
                      <a:pt x="98" y="494"/>
                      <a:pt x="103" y="515"/>
                      <a:pt x="112" y="531"/>
                    </a:cubicBezTo>
                    <a:cubicBezTo>
                      <a:pt x="121" y="547"/>
                      <a:pt x="136" y="561"/>
                      <a:pt x="160" y="569"/>
                    </a:cubicBezTo>
                    <a:cubicBezTo>
                      <a:pt x="184" y="577"/>
                      <a:pt x="239" y="565"/>
                      <a:pt x="256" y="579"/>
                    </a:cubicBezTo>
                    <a:cubicBezTo>
                      <a:pt x="273" y="593"/>
                      <a:pt x="255" y="631"/>
                      <a:pt x="262" y="656"/>
                    </a:cubicBezTo>
                    <a:cubicBezTo>
                      <a:pt x="269" y="681"/>
                      <a:pt x="275" y="725"/>
                      <a:pt x="298" y="728"/>
                    </a:cubicBezTo>
                    <a:cubicBezTo>
                      <a:pt x="321" y="731"/>
                      <a:pt x="375" y="685"/>
                      <a:pt x="400" y="675"/>
                    </a:cubicBezTo>
                    <a:close/>
                  </a:path>
                </a:pathLst>
              </a:cu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1742" name="Group 61"/>
              <p:cNvGrpSpPr>
                <a:grpSpLocks/>
              </p:cNvGrpSpPr>
              <p:nvPr/>
            </p:nvGrpSpPr>
            <p:grpSpPr bwMode="auto">
              <a:xfrm flipH="1" flipV="1">
                <a:off x="3004" y="3013"/>
                <a:ext cx="628" cy="820"/>
                <a:chOff x="2311" y="1925"/>
                <a:chExt cx="586" cy="731"/>
              </a:xfrm>
            </p:grpSpPr>
            <p:sp>
              <p:nvSpPr>
                <p:cNvPr id="31743" name="Freeform 62" descr="Зеленый мрамор"/>
                <p:cNvSpPr>
                  <a:spLocks/>
                </p:cNvSpPr>
                <p:nvPr/>
              </p:nvSpPr>
              <p:spPr bwMode="auto">
                <a:xfrm>
                  <a:off x="2311" y="1925"/>
                  <a:ext cx="70" cy="82"/>
                </a:xfrm>
                <a:custGeom>
                  <a:avLst/>
                  <a:gdLst>
                    <a:gd name="T0" fmla="*/ 3 w 139"/>
                    <a:gd name="T1" fmla="*/ 1 h 164"/>
                    <a:gd name="T2" fmla="*/ 2 w 139"/>
                    <a:gd name="T3" fmla="*/ 1 h 164"/>
                    <a:gd name="T4" fmla="*/ 2 w 139"/>
                    <a:gd name="T5" fmla="*/ 1 h 164"/>
                    <a:gd name="T6" fmla="*/ 2 w 139"/>
                    <a:gd name="T7" fmla="*/ 1 h 164"/>
                    <a:gd name="T8" fmla="*/ 1 w 139"/>
                    <a:gd name="T9" fmla="*/ 1 h 164"/>
                    <a:gd name="T10" fmla="*/ 1 w 139"/>
                    <a:gd name="T11" fmla="*/ 1 h 164"/>
                    <a:gd name="T12" fmla="*/ 1 w 139"/>
                    <a:gd name="T13" fmla="*/ 1 h 164"/>
                    <a:gd name="T14" fmla="*/ 1 w 139"/>
                    <a:gd name="T15" fmla="*/ 3 h 164"/>
                    <a:gd name="T16" fmla="*/ 0 w 139"/>
                    <a:gd name="T17" fmla="*/ 3 h 164"/>
                    <a:gd name="T18" fmla="*/ 1 w 139"/>
                    <a:gd name="T19" fmla="*/ 1 h 164"/>
                    <a:gd name="T20" fmla="*/ 1 w 139"/>
                    <a:gd name="T21" fmla="*/ 1 h 164"/>
                    <a:gd name="T22" fmla="*/ 1 w 139"/>
                    <a:gd name="T23" fmla="*/ 1 h 164"/>
                    <a:gd name="T24" fmla="*/ 1 w 139"/>
                    <a:gd name="T25" fmla="*/ 1 h 164"/>
                    <a:gd name="T26" fmla="*/ 2 w 139"/>
                    <a:gd name="T27" fmla="*/ 1 h 164"/>
                    <a:gd name="T28" fmla="*/ 2 w 139"/>
                    <a:gd name="T29" fmla="*/ 1 h 164"/>
                    <a:gd name="T30" fmla="*/ 2 w 139"/>
                    <a:gd name="T31" fmla="*/ 1 h 164"/>
                    <a:gd name="T32" fmla="*/ 2 w 139"/>
                    <a:gd name="T33" fmla="*/ 1 h 164"/>
                    <a:gd name="T34" fmla="*/ 3 w 139"/>
                    <a:gd name="T35" fmla="*/ 0 h 164"/>
                    <a:gd name="T36" fmla="*/ 3 w 139"/>
                    <a:gd name="T37" fmla="*/ 1 h 16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9"/>
                    <a:gd name="T58" fmla="*/ 0 h 164"/>
                    <a:gd name="T59" fmla="*/ 139 w 139"/>
                    <a:gd name="T60" fmla="*/ 164 h 16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9" h="164">
                      <a:moveTo>
                        <a:pt x="129" y="55"/>
                      </a:moveTo>
                      <a:lnTo>
                        <a:pt x="107" y="58"/>
                      </a:lnTo>
                      <a:lnTo>
                        <a:pt x="86" y="65"/>
                      </a:lnTo>
                      <a:lnTo>
                        <a:pt x="68" y="75"/>
                      </a:lnTo>
                      <a:lnTo>
                        <a:pt x="51" y="89"/>
                      </a:lnTo>
                      <a:lnTo>
                        <a:pt x="36" y="105"/>
                      </a:lnTo>
                      <a:lnTo>
                        <a:pt x="22" y="123"/>
                      </a:lnTo>
                      <a:lnTo>
                        <a:pt x="10" y="143"/>
                      </a:lnTo>
                      <a:lnTo>
                        <a:pt x="0" y="164"/>
                      </a:lnTo>
                      <a:lnTo>
                        <a:pt x="7" y="93"/>
                      </a:lnTo>
                      <a:lnTo>
                        <a:pt x="22" y="68"/>
                      </a:lnTo>
                      <a:lnTo>
                        <a:pt x="38" y="48"/>
                      </a:lnTo>
                      <a:lnTo>
                        <a:pt x="53" y="33"/>
                      </a:lnTo>
                      <a:lnTo>
                        <a:pt x="68" y="21"/>
                      </a:lnTo>
                      <a:lnTo>
                        <a:pt x="84" y="13"/>
                      </a:lnTo>
                      <a:lnTo>
                        <a:pt x="101" y="7"/>
                      </a:lnTo>
                      <a:lnTo>
                        <a:pt x="120" y="2"/>
                      </a:lnTo>
                      <a:lnTo>
                        <a:pt x="139" y="0"/>
                      </a:lnTo>
                      <a:lnTo>
                        <a:pt x="129" y="55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44" name="Freeform 63" descr="Зеленый мрамор"/>
                <p:cNvSpPr>
                  <a:spLocks/>
                </p:cNvSpPr>
                <p:nvPr/>
              </p:nvSpPr>
              <p:spPr bwMode="auto">
                <a:xfrm>
                  <a:off x="2376" y="1925"/>
                  <a:ext cx="521" cy="606"/>
                </a:xfrm>
                <a:custGeom>
                  <a:avLst/>
                  <a:gdLst>
                    <a:gd name="T0" fmla="*/ 12 w 1044"/>
                    <a:gd name="T1" fmla="*/ 17 h 1213"/>
                    <a:gd name="T2" fmla="*/ 13 w 1044"/>
                    <a:gd name="T3" fmla="*/ 17 h 1213"/>
                    <a:gd name="T4" fmla="*/ 14 w 1044"/>
                    <a:gd name="T5" fmla="*/ 16 h 1213"/>
                    <a:gd name="T6" fmla="*/ 15 w 1044"/>
                    <a:gd name="T7" fmla="*/ 15 h 1213"/>
                    <a:gd name="T8" fmla="*/ 15 w 1044"/>
                    <a:gd name="T9" fmla="*/ 13 h 1213"/>
                    <a:gd name="T10" fmla="*/ 13 w 1044"/>
                    <a:gd name="T11" fmla="*/ 12 h 1213"/>
                    <a:gd name="T12" fmla="*/ 12 w 1044"/>
                    <a:gd name="T13" fmla="*/ 11 h 1213"/>
                    <a:gd name="T14" fmla="*/ 13 w 1044"/>
                    <a:gd name="T15" fmla="*/ 9 h 1213"/>
                    <a:gd name="T16" fmla="*/ 13 w 1044"/>
                    <a:gd name="T17" fmla="*/ 7 h 1213"/>
                    <a:gd name="T18" fmla="*/ 11 w 1044"/>
                    <a:gd name="T19" fmla="*/ 7 h 1213"/>
                    <a:gd name="T20" fmla="*/ 10 w 1044"/>
                    <a:gd name="T21" fmla="*/ 7 h 1213"/>
                    <a:gd name="T22" fmla="*/ 9 w 1044"/>
                    <a:gd name="T23" fmla="*/ 7 h 1213"/>
                    <a:gd name="T24" fmla="*/ 9 w 1044"/>
                    <a:gd name="T25" fmla="*/ 3 h 1213"/>
                    <a:gd name="T26" fmla="*/ 6 w 1044"/>
                    <a:gd name="T27" fmla="*/ 2 h 1213"/>
                    <a:gd name="T28" fmla="*/ 5 w 1044"/>
                    <a:gd name="T29" fmla="*/ 4 h 1213"/>
                    <a:gd name="T30" fmla="*/ 6 w 1044"/>
                    <a:gd name="T31" fmla="*/ 5 h 1213"/>
                    <a:gd name="T32" fmla="*/ 7 w 1044"/>
                    <a:gd name="T33" fmla="*/ 7 h 1213"/>
                    <a:gd name="T34" fmla="*/ 8 w 1044"/>
                    <a:gd name="T35" fmla="*/ 8 h 1213"/>
                    <a:gd name="T36" fmla="*/ 9 w 1044"/>
                    <a:gd name="T37" fmla="*/ 9 h 1213"/>
                    <a:gd name="T38" fmla="*/ 10 w 1044"/>
                    <a:gd name="T39" fmla="*/ 9 h 1213"/>
                    <a:gd name="T40" fmla="*/ 10 w 1044"/>
                    <a:gd name="T41" fmla="*/ 9 h 1213"/>
                    <a:gd name="T42" fmla="*/ 8 w 1044"/>
                    <a:gd name="T43" fmla="*/ 10 h 1213"/>
                    <a:gd name="T44" fmla="*/ 12 w 1044"/>
                    <a:gd name="T45" fmla="*/ 15 h 1213"/>
                    <a:gd name="T46" fmla="*/ 10 w 1044"/>
                    <a:gd name="T47" fmla="*/ 14 h 1213"/>
                    <a:gd name="T48" fmla="*/ 10 w 1044"/>
                    <a:gd name="T49" fmla="*/ 16 h 1213"/>
                    <a:gd name="T50" fmla="*/ 10 w 1044"/>
                    <a:gd name="T51" fmla="*/ 16 h 1213"/>
                    <a:gd name="T52" fmla="*/ 9 w 1044"/>
                    <a:gd name="T53" fmla="*/ 13 h 1213"/>
                    <a:gd name="T54" fmla="*/ 8 w 1044"/>
                    <a:gd name="T55" fmla="*/ 12 h 1213"/>
                    <a:gd name="T56" fmla="*/ 7 w 1044"/>
                    <a:gd name="T57" fmla="*/ 13 h 1213"/>
                    <a:gd name="T58" fmla="*/ 6 w 1044"/>
                    <a:gd name="T59" fmla="*/ 15 h 1213"/>
                    <a:gd name="T60" fmla="*/ 7 w 1044"/>
                    <a:gd name="T61" fmla="*/ 14 h 1213"/>
                    <a:gd name="T62" fmla="*/ 8 w 1044"/>
                    <a:gd name="T63" fmla="*/ 11 h 1213"/>
                    <a:gd name="T64" fmla="*/ 7 w 1044"/>
                    <a:gd name="T65" fmla="*/ 8 h 1213"/>
                    <a:gd name="T66" fmla="*/ 6 w 1044"/>
                    <a:gd name="T67" fmla="*/ 5 h 1213"/>
                    <a:gd name="T68" fmla="*/ 5 w 1044"/>
                    <a:gd name="T69" fmla="*/ 4 h 1213"/>
                    <a:gd name="T70" fmla="*/ 3 w 1044"/>
                    <a:gd name="T71" fmla="*/ 2 h 1213"/>
                    <a:gd name="T72" fmla="*/ 1 w 1044"/>
                    <a:gd name="T73" fmla="*/ 1 h 1213"/>
                    <a:gd name="T74" fmla="*/ 0 w 1044"/>
                    <a:gd name="T75" fmla="*/ 0 h 1213"/>
                    <a:gd name="T76" fmla="*/ 1 w 1044"/>
                    <a:gd name="T77" fmla="*/ 0 h 1213"/>
                    <a:gd name="T78" fmla="*/ 2 w 1044"/>
                    <a:gd name="T79" fmla="*/ 0 h 1213"/>
                    <a:gd name="T80" fmla="*/ 3 w 1044"/>
                    <a:gd name="T81" fmla="*/ 1 h 1213"/>
                    <a:gd name="T82" fmla="*/ 4 w 1044"/>
                    <a:gd name="T83" fmla="*/ 2 h 1213"/>
                    <a:gd name="T84" fmla="*/ 5 w 1044"/>
                    <a:gd name="T85" fmla="*/ 3 h 1213"/>
                    <a:gd name="T86" fmla="*/ 6 w 1044"/>
                    <a:gd name="T87" fmla="*/ 2 h 1213"/>
                    <a:gd name="T88" fmla="*/ 7 w 1044"/>
                    <a:gd name="T89" fmla="*/ 1 h 1213"/>
                    <a:gd name="T90" fmla="*/ 9 w 1044"/>
                    <a:gd name="T91" fmla="*/ 2 h 1213"/>
                    <a:gd name="T92" fmla="*/ 9 w 1044"/>
                    <a:gd name="T93" fmla="*/ 6 h 1213"/>
                    <a:gd name="T94" fmla="*/ 10 w 1044"/>
                    <a:gd name="T95" fmla="*/ 6 h 1213"/>
                    <a:gd name="T96" fmla="*/ 12 w 1044"/>
                    <a:gd name="T97" fmla="*/ 6 h 1213"/>
                    <a:gd name="T98" fmla="*/ 13 w 1044"/>
                    <a:gd name="T99" fmla="*/ 6 h 1213"/>
                    <a:gd name="T100" fmla="*/ 14 w 1044"/>
                    <a:gd name="T101" fmla="*/ 8 h 1213"/>
                    <a:gd name="T102" fmla="*/ 13 w 1044"/>
                    <a:gd name="T103" fmla="*/ 10 h 1213"/>
                    <a:gd name="T104" fmla="*/ 13 w 1044"/>
                    <a:gd name="T105" fmla="*/ 11 h 1213"/>
                    <a:gd name="T106" fmla="*/ 15 w 1044"/>
                    <a:gd name="T107" fmla="*/ 12 h 1213"/>
                    <a:gd name="T108" fmla="*/ 16 w 1044"/>
                    <a:gd name="T109" fmla="*/ 15 h 1213"/>
                    <a:gd name="T110" fmla="*/ 15 w 1044"/>
                    <a:gd name="T111" fmla="*/ 16 h 1213"/>
                    <a:gd name="T112" fmla="*/ 13 w 1044"/>
                    <a:gd name="T113" fmla="*/ 17 h 1213"/>
                    <a:gd name="T114" fmla="*/ 13 w 1044"/>
                    <a:gd name="T115" fmla="*/ 17 h 1213"/>
                    <a:gd name="T116" fmla="*/ 13 w 1044"/>
                    <a:gd name="T117" fmla="*/ 18 h 121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044"/>
                    <a:gd name="T178" fmla="*/ 0 h 1213"/>
                    <a:gd name="T179" fmla="*/ 1044 w 1044"/>
                    <a:gd name="T180" fmla="*/ 1213 h 121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044" h="1213">
                      <a:moveTo>
                        <a:pt x="840" y="1213"/>
                      </a:moveTo>
                      <a:lnTo>
                        <a:pt x="833" y="1189"/>
                      </a:lnTo>
                      <a:lnTo>
                        <a:pt x="826" y="1165"/>
                      </a:lnTo>
                      <a:lnTo>
                        <a:pt x="819" y="1143"/>
                      </a:lnTo>
                      <a:lnTo>
                        <a:pt x="812" y="1123"/>
                      </a:lnTo>
                      <a:lnTo>
                        <a:pt x="806" y="1106"/>
                      </a:lnTo>
                      <a:lnTo>
                        <a:pt x="802" y="1093"/>
                      </a:lnTo>
                      <a:lnTo>
                        <a:pt x="798" y="1085"/>
                      </a:lnTo>
                      <a:lnTo>
                        <a:pt x="797" y="1082"/>
                      </a:lnTo>
                      <a:lnTo>
                        <a:pt x="813" y="1085"/>
                      </a:lnTo>
                      <a:lnTo>
                        <a:pt x="829" y="1087"/>
                      </a:lnTo>
                      <a:lnTo>
                        <a:pt x="845" y="1089"/>
                      </a:lnTo>
                      <a:lnTo>
                        <a:pt x="862" y="1090"/>
                      </a:lnTo>
                      <a:lnTo>
                        <a:pt x="878" y="1089"/>
                      </a:lnTo>
                      <a:lnTo>
                        <a:pt x="893" y="1087"/>
                      </a:lnTo>
                      <a:lnTo>
                        <a:pt x="908" y="1084"/>
                      </a:lnTo>
                      <a:lnTo>
                        <a:pt x="921" y="1080"/>
                      </a:lnTo>
                      <a:lnTo>
                        <a:pt x="935" y="1075"/>
                      </a:lnTo>
                      <a:lnTo>
                        <a:pt x="948" y="1069"/>
                      </a:lnTo>
                      <a:lnTo>
                        <a:pt x="958" y="1061"/>
                      </a:lnTo>
                      <a:lnTo>
                        <a:pt x="969" y="1052"/>
                      </a:lnTo>
                      <a:lnTo>
                        <a:pt x="977" y="1041"/>
                      </a:lnTo>
                      <a:lnTo>
                        <a:pt x="983" y="1029"/>
                      </a:lnTo>
                      <a:lnTo>
                        <a:pt x="988" y="1016"/>
                      </a:lnTo>
                      <a:lnTo>
                        <a:pt x="991" y="1001"/>
                      </a:lnTo>
                      <a:lnTo>
                        <a:pt x="995" y="976"/>
                      </a:lnTo>
                      <a:lnTo>
                        <a:pt x="996" y="953"/>
                      </a:lnTo>
                      <a:lnTo>
                        <a:pt x="994" y="932"/>
                      </a:lnTo>
                      <a:lnTo>
                        <a:pt x="988" y="911"/>
                      </a:lnTo>
                      <a:lnTo>
                        <a:pt x="979" y="892"/>
                      </a:lnTo>
                      <a:lnTo>
                        <a:pt x="965" y="872"/>
                      </a:lnTo>
                      <a:lnTo>
                        <a:pt x="947" y="854"/>
                      </a:lnTo>
                      <a:lnTo>
                        <a:pt x="923" y="833"/>
                      </a:lnTo>
                      <a:lnTo>
                        <a:pt x="903" y="818"/>
                      </a:lnTo>
                      <a:lnTo>
                        <a:pt x="880" y="801"/>
                      </a:lnTo>
                      <a:lnTo>
                        <a:pt x="856" y="783"/>
                      </a:lnTo>
                      <a:lnTo>
                        <a:pt x="830" y="765"/>
                      </a:lnTo>
                      <a:lnTo>
                        <a:pt x="809" y="749"/>
                      </a:lnTo>
                      <a:lnTo>
                        <a:pt x="790" y="735"/>
                      </a:lnTo>
                      <a:lnTo>
                        <a:pt x="779" y="726"/>
                      </a:lnTo>
                      <a:lnTo>
                        <a:pt x="775" y="722"/>
                      </a:lnTo>
                      <a:lnTo>
                        <a:pt x="790" y="712"/>
                      </a:lnTo>
                      <a:lnTo>
                        <a:pt x="806" y="700"/>
                      </a:lnTo>
                      <a:lnTo>
                        <a:pt x="821" y="688"/>
                      </a:lnTo>
                      <a:lnTo>
                        <a:pt x="836" y="674"/>
                      </a:lnTo>
                      <a:lnTo>
                        <a:pt x="850" y="657"/>
                      </a:lnTo>
                      <a:lnTo>
                        <a:pt x="862" y="638"/>
                      </a:lnTo>
                      <a:lnTo>
                        <a:pt x="871" y="617"/>
                      </a:lnTo>
                      <a:lnTo>
                        <a:pt x="878" y="594"/>
                      </a:lnTo>
                      <a:lnTo>
                        <a:pt x="879" y="569"/>
                      </a:lnTo>
                      <a:lnTo>
                        <a:pt x="874" y="547"/>
                      </a:lnTo>
                      <a:lnTo>
                        <a:pt x="866" y="526"/>
                      </a:lnTo>
                      <a:lnTo>
                        <a:pt x="854" y="508"/>
                      </a:lnTo>
                      <a:lnTo>
                        <a:pt x="837" y="492"/>
                      </a:lnTo>
                      <a:lnTo>
                        <a:pt x="819" y="479"/>
                      </a:lnTo>
                      <a:lnTo>
                        <a:pt x="798" y="469"/>
                      </a:lnTo>
                      <a:lnTo>
                        <a:pt x="776" y="461"/>
                      </a:lnTo>
                      <a:lnTo>
                        <a:pt x="764" y="458"/>
                      </a:lnTo>
                      <a:lnTo>
                        <a:pt x="752" y="456"/>
                      </a:lnTo>
                      <a:lnTo>
                        <a:pt x="739" y="455"/>
                      </a:lnTo>
                      <a:lnTo>
                        <a:pt x="728" y="455"/>
                      </a:lnTo>
                      <a:lnTo>
                        <a:pt x="715" y="455"/>
                      </a:lnTo>
                      <a:lnTo>
                        <a:pt x="704" y="456"/>
                      </a:lnTo>
                      <a:lnTo>
                        <a:pt x="692" y="457"/>
                      </a:lnTo>
                      <a:lnTo>
                        <a:pt x="681" y="460"/>
                      </a:lnTo>
                      <a:lnTo>
                        <a:pt x="668" y="463"/>
                      </a:lnTo>
                      <a:lnTo>
                        <a:pt x="657" y="467"/>
                      </a:lnTo>
                      <a:lnTo>
                        <a:pt x="646" y="470"/>
                      </a:lnTo>
                      <a:lnTo>
                        <a:pt x="635" y="475"/>
                      </a:lnTo>
                      <a:lnTo>
                        <a:pt x="623" y="479"/>
                      </a:lnTo>
                      <a:lnTo>
                        <a:pt x="613" y="484"/>
                      </a:lnTo>
                      <a:lnTo>
                        <a:pt x="601" y="488"/>
                      </a:lnTo>
                      <a:lnTo>
                        <a:pt x="591" y="494"/>
                      </a:lnTo>
                      <a:lnTo>
                        <a:pt x="585" y="452"/>
                      </a:lnTo>
                      <a:lnTo>
                        <a:pt x="584" y="402"/>
                      </a:lnTo>
                      <a:lnTo>
                        <a:pt x="584" y="349"/>
                      </a:lnTo>
                      <a:lnTo>
                        <a:pt x="583" y="298"/>
                      </a:lnTo>
                      <a:lnTo>
                        <a:pt x="577" y="251"/>
                      </a:lnTo>
                      <a:lnTo>
                        <a:pt x="563" y="212"/>
                      </a:lnTo>
                      <a:lnTo>
                        <a:pt x="540" y="184"/>
                      </a:lnTo>
                      <a:lnTo>
                        <a:pt x="503" y="173"/>
                      </a:lnTo>
                      <a:lnTo>
                        <a:pt x="471" y="173"/>
                      </a:lnTo>
                      <a:lnTo>
                        <a:pt x="445" y="177"/>
                      </a:lnTo>
                      <a:lnTo>
                        <a:pt x="424" y="187"/>
                      </a:lnTo>
                      <a:lnTo>
                        <a:pt x="408" y="198"/>
                      </a:lnTo>
                      <a:lnTo>
                        <a:pt x="396" y="211"/>
                      </a:lnTo>
                      <a:lnTo>
                        <a:pt x="387" y="226"/>
                      </a:lnTo>
                      <a:lnTo>
                        <a:pt x="379" y="241"/>
                      </a:lnTo>
                      <a:lnTo>
                        <a:pt x="373" y="256"/>
                      </a:lnTo>
                      <a:lnTo>
                        <a:pt x="381" y="270"/>
                      </a:lnTo>
                      <a:lnTo>
                        <a:pt x="389" y="283"/>
                      </a:lnTo>
                      <a:lnTo>
                        <a:pt x="397" y="297"/>
                      </a:lnTo>
                      <a:lnTo>
                        <a:pt x="405" y="311"/>
                      </a:lnTo>
                      <a:lnTo>
                        <a:pt x="412" y="326"/>
                      </a:lnTo>
                      <a:lnTo>
                        <a:pt x="419" y="341"/>
                      </a:lnTo>
                      <a:lnTo>
                        <a:pt x="426" y="356"/>
                      </a:lnTo>
                      <a:lnTo>
                        <a:pt x="432" y="371"/>
                      </a:lnTo>
                      <a:lnTo>
                        <a:pt x="440" y="391"/>
                      </a:lnTo>
                      <a:lnTo>
                        <a:pt x="448" y="410"/>
                      </a:lnTo>
                      <a:lnTo>
                        <a:pt x="455" y="430"/>
                      </a:lnTo>
                      <a:lnTo>
                        <a:pt x="463" y="448"/>
                      </a:lnTo>
                      <a:lnTo>
                        <a:pt x="471" y="468"/>
                      </a:lnTo>
                      <a:lnTo>
                        <a:pt x="479" y="487"/>
                      </a:lnTo>
                      <a:lnTo>
                        <a:pt x="487" y="506"/>
                      </a:lnTo>
                      <a:lnTo>
                        <a:pt x="495" y="525"/>
                      </a:lnTo>
                      <a:lnTo>
                        <a:pt x="507" y="538"/>
                      </a:lnTo>
                      <a:lnTo>
                        <a:pt x="517" y="551"/>
                      </a:lnTo>
                      <a:lnTo>
                        <a:pt x="530" y="562"/>
                      </a:lnTo>
                      <a:lnTo>
                        <a:pt x="543" y="574"/>
                      </a:lnTo>
                      <a:lnTo>
                        <a:pt x="556" y="584"/>
                      </a:lnTo>
                      <a:lnTo>
                        <a:pt x="570" y="593"/>
                      </a:lnTo>
                      <a:lnTo>
                        <a:pt x="586" y="600"/>
                      </a:lnTo>
                      <a:lnTo>
                        <a:pt x="602" y="605"/>
                      </a:lnTo>
                      <a:lnTo>
                        <a:pt x="617" y="607"/>
                      </a:lnTo>
                      <a:lnTo>
                        <a:pt x="632" y="607"/>
                      </a:lnTo>
                      <a:lnTo>
                        <a:pt x="646" y="607"/>
                      </a:lnTo>
                      <a:lnTo>
                        <a:pt x="660" y="607"/>
                      </a:lnTo>
                      <a:lnTo>
                        <a:pt x="674" y="605"/>
                      </a:lnTo>
                      <a:lnTo>
                        <a:pt x="688" y="604"/>
                      </a:lnTo>
                      <a:lnTo>
                        <a:pt x="701" y="601"/>
                      </a:lnTo>
                      <a:lnTo>
                        <a:pt x="715" y="599"/>
                      </a:lnTo>
                      <a:lnTo>
                        <a:pt x="713" y="601"/>
                      </a:lnTo>
                      <a:lnTo>
                        <a:pt x="705" y="607"/>
                      </a:lnTo>
                      <a:lnTo>
                        <a:pt x="692" y="614"/>
                      </a:lnTo>
                      <a:lnTo>
                        <a:pt x="673" y="621"/>
                      </a:lnTo>
                      <a:lnTo>
                        <a:pt x="647" y="627"/>
                      </a:lnTo>
                      <a:lnTo>
                        <a:pt x="616" y="629"/>
                      </a:lnTo>
                      <a:lnTo>
                        <a:pt x="578" y="625"/>
                      </a:lnTo>
                      <a:lnTo>
                        <a:pt x="532" y="616"/>
                      </a:lnTo>
                      <a:lnTo>
                        <a:pt x="544" y="643"/>
                      </a:lnTo>
                      <a:lnTo>
                        <a:pt x="555" y="670"/>
                      </a:lnTo>
                      <a:lnTo>
                        <a:pt x="567" y="697"/>
                      </a:lnTo>
                      <a:lnTo>
                        <a:pt x="578" y="723"/>
                      </a:lnTo>
                      <a:lnTo>
                        <a:pt x="590" y="750"/>
                      </a:lnTo>
                      <a:lnTo>
                        <a:pt x="601" y="778"/>
                      </a:lnTo>
                      <a:lnTo>
                        <a:pt x="613" y="804"/>
                      </a:lnTo>
                      <a:lnTo>
                        <a:pt x="624" y="832"/>
                      </a:lnTo>
                      <a:lnTo>
                        <a:pt x="814" y="984"/>
                      </a:lnTo>
                      <a:lnTo>
                        <a:pt x="789" y="979"/>
                      </a:lnTo>
                      <a:lnTo>
                        <a:pt x="766" y="971"/>
                      </a:lnTo>
                      <a:lnTo>
                        <a:pt x="743" y="960"/>
                      </a:lnTo>
                      <a:lnTo>
                        <a:pt x="722" y="946"/>
                      </a:lnTo>
                      <a:lnTo>
                        <a:pt x="701" y="931"/>
                      </a:lnTo>
                      <a:lnTo>
                        <a:pt x="682" y="913"/>
                      </a:lnTo>
                      <a:lnTo>
                        <a:pt x="662" y="897"/>
                      </a:lnTo>
                      <a:lnTo>
                        <a:pt x="643" y="880"/>
                      </a:lnTo>
                      <a:lnTo>
                        <a:pt x="659" y="935"/>
                      </a:lnTo>
                      <a:lnTo>
                        <a:pt x="668" y="988"/>
                      </a:lnTo>
                      <a:lnTo>
                        <a:pt x="672" y="1036"/>
                      </a:lnTo>
                      <a:lnTo>
                        <a:pt x="672" y="1078"/>
                      </a:lnTo>
                      <a:lnTo>
                        <a:pt x="669" y="1114"/>
                      </a:lnTo>
                      <a:lnTo>
                        <a:pt x="665" y="1140"/>
                      </a:lnTo>
                      <a:lnTo>
                        <a:pt x="661" y="1158"/>
                      </a:lnTo>
                      <a:lnTo>
                        <a:pt x="660" y="1163"/>
                      </a:lnTo>
                      <a:lnTo>
                        <a:pt x="660" y="1125"/>
                      </a:lnTo>
                      <a:lnTo>
                        <a:pt x="659" y="1087"/>
                      </a:lnTo>
                      <a:lnTo>
                        <a:pt x="657" y="1049"/>
                      </a:lnTo>
                      <a:lnTo>
                        <a:pt x="651" y="1012"/>
                      </a:lnTo>
                      <a:lnTo>
                        <a:pt x="644" y="976"/>
                      </a:lnTo>
                      <a:lnTo>
                        <a:pt x="635" y="939"/>
                      </a:lnTo>
                      <a:lnTo>
                        <a:pt x="622" y="903"/>
                      </a:lnTo>
                      <a:lnTo>
                        <a:pt x="606" y="869"/>
                      </a:lnTo>
                      <a:lnTo>
                        <a:pt x="598" y="854"/>
                      </a:lnTo>
                      <a:lnTo>
                        <a:pt x="591" y="839"/>
                      </a:lnTo>
                      <a:lnTo>
                        <a:pt x="583" y="822"/>
                      </a:lnTo>
                      <a:lnTo>
                        <a:pt x="576" y="807"/>
                      </a:lnTo>
                      <a:lnTo>
                        <a:pt x="569" y="791"/>
                      </a:lnTo>
                      <a:lnTo>
                        <a:pt x="562" y="776"/>
                      </a:lnTo>
                      <a:lnTo>
                        <a:pt x="555" y="760"/>
                      </a:lnTo>
                      <a:lnTo>
                        <a:pt x="548" y="745"/>
                      </a:lnTo>
                      <a:lnTo>
                        <a:pt x="545" y="767"/>
                      </a:lnTo>
                      <a:lnTo>
                        <a:pt x="538" y="795"/>
                      </a:lnTo>
                      <a:lnTo>
                        <a:pt x="525" y="828"/>
                      </a:lnTo>
                      <a:lnTo>
                        <a:pt x="509" y="863"/>
                      </a:lnTo>
                      <a:lnTo>
                        <a:pt x="490" y="897"/>
                      </a:lnTo>
                      <a:lnTo>
                        <a:pt x="465" y="930"/>
                      </a:lnTo>
                      <a:lnTo>
                        <a:pt x="438" y="957"/>
                      </a:lnTo>
                      <a:lnTo>
                        <a:pt x="408" y="978"/>
                      </a:lnTo>
                      <a:lnTo>
                        <a:pt x="409" y="977"/>
                      </a:lnTo>
                      <a:lnTo>
                        <a:pt x="414" y="972"/>
                      </a:lnTo>
                      <a:lnTo>
                        <a:pt x="419" y="965"/>
                      </a:lnTo>
                      <a:lnTo>
                        <a:pt x="426" y="955"/>
                      </a:lnTo>
                      <a:lnTo>
                        <a:pt x="435" y="945"/>
                      </a:lnTo>
                      <a:lnTo>
                        <a:pt x="445" y="931"/>
                      </a:lnTo>
                      <a:lnTo>
                        <a:pt x="455" y="917"/>
                      </a:lnTo>
                      <a:lnTo>
                        <a:pt x="464" y="902"/>
                      </a:lnTo>
                      <a:lnTo>
                        <a:pt x="475" y="882"/>
                      </a:lnTo>
                      <a:lnTo>
                        <a:pt x="486" y="857"/>
                      </a:lnTo>
                      <a:lnTo>
                        <a:pt x="499" y="827"/>
                      </a:lnTo>
                      <a:lnTo>
                        <a:pt x="510" y="797"/>
                      </a:lnTo>
                      <a:lnTo>
                        <a:pt x="522" y="769"/>
                      </a:lnTo>
                      <a:lnTo>
                        <a:pt x="531" y="746"/>
                      </a:lnTo>
                      <a:lnTo>
                        <a:pt x="537" y="730"/>
                      </a:lnTo>
                      <a:lnTo>
                        <a:pt x="539" y="725"/>
                      </a:lnTo>
                      <a:lnTo>
                        <a:pt x="528" y="697"/>
                      </a:lnTo>
                      <a:lnTo>
                        <a:pt x="511" y="658"/>
                      </a:lnTo>
                      <a:lnTo>
                        <a:pt x="493" y="612"/>
                      </a:lnTo>
                      <a:lnTo>
                        <a:pt x="473" y="561"/>
                      </a:lnTo>
                      <a:lnTo>
                        <a:pt x="454" y="511"/>
                      </a:lnTo>
                      <a:lnTo>
                        <a:pt x="437" y="467"/>
                      </a:lnTo>
                      <a:lnTo>
                        <a:pt x="422" y="431"/>
                      </a:lnTo>
                      <a:lnTo>
                        <a:pt x="412" y="407"/>
                      </a:lnTo>
                      <a:lnTo>
                        <a:pt x="404" y="388"/>
                      </a:lnTo>
                      <a:lnTo>
                        <a:pt x="396" y="370"/>
                      </a:lnTo>
                      <a:lnTo>
                        <a:pt x="388" y="353"/>
                      </a:lnTo>
                      <a:lnTo>
                        <a:pt x="379" y="334"/>
                      </a:lnTo>
                      <a:lnTo>
                        <a:pt x="370" y="317"/>
                      </a:lnTo>
                      <a:lnTo>
                        <a:pt x="359" y="300"/>
                      </a:lnTo>
                      <a:lnTo>
                        <a:pt x="349" y="282"/>
                      </a:lnTo>
                      <a:lnTo>
                        <a:pt x="337" y="266"/>
                      </a:lnTo>
                      <a:lnTo>
                        <a:pt x="327" y="253"/>
                      </a:lnTo>
                      <a:lnTo>
                        <a:pt x="314" y="240"/>
                      </a:lnTo>
                      <a:lnTo>
                        <a:pt x="299" y="225"/>
                      </a:lnTo>
                      <a:lnTo>
                        <a:pt x="283" y="210"/>
                      </a:lnTo>
                      <a:lnTo>
                        <a:pt x="265" y="194"/>
                      </a:lnTo>
                      <a:lnTo>
                        <a:pt x="245" y="177"/>
                      </a:lnTo>
                      <a:lnTo>
                        <a:pt x="223" y="161"/>
                      </a:lnTo>
                      <a:lnTo>
                        <a:pt x="202" y="145"/>
                      </a:lnTo>
                      <a:lnTo>
                        <a:pt x="179" y="129"/>
                      </a:lnTo>
                      <a:lnTo>
                        <a:pt x="154" y="114"/>
                      </a:lnTo>
                      <a:lnTo>
                        <a:pt x="129" y="100"/>
                      </a:lnTo>
                      <a:lnTo>
                        <a:pt x="104" y="88"/>
                      </a:lnTo>
                      <a:lnTo>
                        <a:pt x="78" y="77"/>
                      </a:lnTo>
                      <a:lnTo>
                        <a:pt x="52" y="68"/>
                      </a:lnTo>
                      <a:lnTo>
                        <a:pt x="26" y="60"/>
                      </a:lnTo>
                      <a:lnTo>
                        <a:pt x="0" y="55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30" y="1"/>
                      </a:lnTo>
                      <a:lnTo>
                        <a:pt x="43" y="2"/>
                      </a:lnTo>
                      <a:lnTo>
                        <a:pt x="56" y="4"/>
                      </a:lnTo>
                      <a:lnTo>
                        <a:pt x="70" y="6"/>
                      </a:lnTo>
                      <a:lnTo>
                        <a:pt x="85" y="9"/>
                      </a:lnTo>
                      <a:lnTo>
                        <a:pt x="99" y="13"/>
                      </a:lnTo>
                      <a:lnTo>
                        <a:pt x="113" y="17"/>
                      </a:lnTo>
                      <a:lnTo>
                        <a:pt x="126" y="23"/>
                      </a:lnTo>
                      <a:lnTo>
                        <a:pt x="138" y="29"/>
                      </a:lnTo>
                      <a:lnTo>
                        <a:pt x="151" y="36"/>
                      </a:lnTo>
                      <a:lnTo>
                        <a:pt x="164" y="43"/>
                      </a:lnTo>
                      <a:lnTo>
                        <a:pt x="176" y="50"/>
                      </a:lnTo>
                      <a:lnTo>
                        <a:pt x="189" y="57"/>
                      </a:lnTo>
                      <a:lnTo>
                        <a:pt x="200" y="65"/>
                      </a:lnTo>
                      <a:lnTo>
                        <a:pt x="212" y="74"/>
                      </a:lnTo>
                      <a:lnTo>
                        <a:pt x="223" y="82"/>
                      </a:lnTo>
                      <a:lnTo>
                        <a:pt x="235" y="91"/>
                      </a:lnTo>
                      <a:lnTo>
                        <a:pt x="246" y="100"/>
                      </a:lnTo>
                      <a:lnTo>
                        <a:pt x="258" y="109"/>
                      </a:lnTo>
                      <a:lnTo>
                        <a:pt x="268" y="120"/>
                      </a:lnTo>
                      <a:lnTo>
                        <a:pt x="279" y="130"/>
                      </a:lnTo>
                      <a:lnTo>
                        <a:pt x="289" y="141"/>
                      </a:lnTo>
                      <a:lnTo>
                        <a:pt x="297" y="149"/>
                      </a:lnTo>
                      <a:lnTo>
                        <a:pt x="305" y="158"/>
                      </a:lnTo>
                      <a:lnTo>
                        <a:pt x="313" y="166"/>
                      </a:lnTo>
                      <a:lnTo>
                        <a:pt x="323" y="174"/>
                      </a:lnTo>
                      <a:lnTo>
                        <a:pt x="331" y="183"/>
                      </a:lnTo>
                      <a:lnTo>
                        <a:pt x="339" y="191"/>
                      </a:lnTo>
                      <a:lnTo>
                        <a:pt x="348" y="199"/>
                      </a:lnTo>
                      <a:lnTo>
                        <a:pt x="356" y="207"/>
                      </a:lnTo>
                      <a:lnTo>
                        <a:pt x="362" y="199"/>
                      </a:lnTo>
                      <a:lnTo>
                        <a:pt x="367" y="190"/>
                      </a:lnTo>
                      <a:lnTo>
                        <a:pt x="373" y="180"/>
                      </a:lnTo>
                      <a:lnTo>
                        <a:pt x="379" y="168"/>
                      </a:lnTo>
                      <a:lnTo>
                        <a:pt x="385" y="157"/>
                      </a:lnTo>
                      <a:lnTo>
                        <a:pt x="390" y="145"/>
                      </a:lnTo>
                      <a:lnTo>
                        <a:pt x="397" y="135"/>
                      </a:lnTo>
                      <a:lnTo>
                        <a:pt x="404" y="126"/>
                      </a:lnTo>
                      <a:lnTo>
                        <a:pt x="420" y="113"/>
                      </a:lnTo>
                      <a:lnTo>
                        <a:pt x="440" y="105"/>
                      </a:lnTo>
                      <a:lnTo>
                        <a:pt x="463" y="101"/>
                      </a:lnTo>
                      <a:lnTo>
                        <a:pt x="488" y="101"/>
                      </a:lnTo>
                      <a:lnTo>
                        <a:pt x="513" y="105"/>
                      </a:lnTo>
                      <a:lnTo>
                        <a:pt x="534" y="112"/>
                      </a:lnTo>
                      <a:lnTo>
                        <a:pt x="554" y="121"/>
                      </a:lnTo>
                      <a:lnTo>
                        <a:pt x="569" y="134"/>
                      </a:lnTo>
                      <a:lnTo>
                        <a:pt x="592" y="168"/>
                      </a:lnTo>
                      <a:lnTo>
                        <a:pt x="605" y="204"/>
                      </a:lnTo>
                      <a:lnTo>
                        <a:pt x="610" y="242"/>
                      </a:lnTo>
                      <a:lnTo>
                        <a:pt x="613" y="281"/>
                      </a:lnTo>
                      <a:lnTo>
                        <a:pt x="612" y="320"/>
                      </a:lnTo>
                      <a:lnTo>
                        <a:pt x="610" y="361"/>
                      </a:lnTo>
                      <a:lnTo>
                        <a:pt x="612" y="401"/>
                      </a:lnTo>
                      <a:lnTo>
                        <a:pt x="617" y="440"/>
                      </a:lnTo>
                      <a:lnTo>
                        <a:pt x="630" y="433"/>
                      </a:lnTo>
                      <a:lnTo>
                        <a:pt x="644" y="426"/>
                      </a:lnTo>
                      <a:lnTo>
                        <a:pt x="657" y="420"/>
                      </a:lnTo>
                      <a:lnTo>
                        <a:pt x="670" y="415"/>
                      </a:lnTo>
                      <a:lnTo>
                        <a:pt x="684" y="410"/>
                      </a:lnTo>
                      <a:lnTo>
                        <a:pt x="699" y="407"/>
                      </a:lnTo>
                      <a:lnTo>
                        <a:pt x="713" y="403"/>
                      </a:lnTo>
                      <a:lnTo>
                        <a:pt x="728" y="401"/>
                      </a:lnTo>
                      <a:lnTo>
                        <a:pt x="742" y="400"/>
                      </a:lnTo>
                      <a:lnTo>
                        <a:pt x="757" y="399"/>
                      </a:lnTo>
                      <a:lnTo>
                        <a:pt x="771" y="400"/>
                      </a:lnTo>
                      <a:lnTo>
                        <a:pt x="786" y="402"/>
                      </a:lnTo>
                      <a:lnTo>
                        <a:pt x="799" y="404"/>
                      </a:lnTo>
                      <a:lnTo>
                        <a:pt x="814" y="409"/>
                      </a:lnTo>
                      <a:lnTo>
                        <a:pt x="828" y="416"/>
                      </a:lnTo>
                      <a:lnTo>
                        <a:pt x="842" y="423"/>
                      </a:lnTo>
                      <a:lnTo>
                        <a:pt x="858" y="433"/>
                      </a:lnTo>
                      <a:lnTo>
                        <a:pt x="874" y="444"/>
                      </a:lnTo>
                      <a:lnTo>
                        <a:pt x="889" y="456"/>
                      </a:lnTo>
                      <a:lnTo>
                        <a:pt x="902" y="470"/>
                      </a:lnTo>
                      <a:lnTo>
                        <a:pt x="912" y="485"/>
                      </a:lnTo>
                      <a:lnTo>
                        <a:pt x="919" y="501"/>
                      </a:lnTo>
                      <a:lnTo>
                        <a:pt x="923" y="518"/>
                      </a:lnTo>
                      <a:lnTo>
                        <a:pt x="921" y="537"/>
                      </a:lnTo>
                      <a:lnTo>
                        <a:pt x="917" y="563"/>
                      </a:lnTo>
                      <a:lnTo>
                        <a:pt x="909" y="590"/>
                      </a:lnTo>
                      <a:lnTo>
                        <a:pt x="898" y="615"/>
                      </a:lnTo>
                      <a:lnTo>
                        <a:pt x="887" y="639"/>
                      </a:lnTo>
                      <a:lnTo>
                        <a:pt x="872" y="662"/>
                      </a:lnTo>
                      <a:lnTo>
                        <a:pt x="856" y="683"/>
                      </a:lnTo>
                      <a:lnTo>
                        <a:pt x="839" y="704"/>
                      </a:lnTo>
                      <a:lnTo>
                        <a:pt x="819" y="722"/>
                      </a:lnTo>
                      <a:lnTo>
                        <a:pt x="835" y="729"/>
                      </a:lnTo>
                      <a:lnTo>
                        <a:pt x="852" y="736"/>
                      </a:lnTo>
                      <a:lnTo>
                        <a:pt x="870" y="743"/>
                      </a:lnTo>
                      <a:lnTo>
                        <a:pt x="887" y="751"/>
                      </a:lnTo>
                      <a:lnTo>
                        <a:pt x="904" y="760"/>
                      </a:lnTo>
                      <a:lnTo>
                        <a:pt x="921" y="768"/>
                      </a:lnTo>
                      <a:lnTo>
                        <a:pt x="938" y="779"/>
                      </a:lnTo>
                      <a:lnTo>
                        <a:pt x="954" y="788"/>
                      </a:lnTo>
                      <a:lnTo>
                        <a:pt x="986" y="811"/>
                      </a:lnTo>
                      <a:lnTo>
                        <a:pt x="1010" y="835"/>
                      </a:lnTo>
                      <a:lnTo>
                        <a:pt x="1027" y="860"/>
                      </a:lnTo>
                      <a:lnTo>
                        <a:pt x="1039" y="886"/>
                      </a:lnTo>
                      <a:lnTo>
                        <a:pt x="1044" y="911"/>
                      </a:lnTo>
                      <a:lnTo>
                        <a:pt x="1044" y="938"/>
                      </a:lnTo>
                      <a:lnTo>
                        <a:pt x="1040" y="964"/>
                      </a:lnTo>
                      <a:lnTo>
                        <a:pt x="1032" y="992"/>
                      </a:lnTo>
                      <a:lnTo>
                        <a:pt x="1025" y="1010"/>
                      </a:lnTo>
                      <a:lnTo>
                        <a:pt x="1017" y="1029"/>
                      </a:lnTo>
                      <a:lnTo>
                        <a:pt x="1008" y="1046"/>
                      </a:lnTo>
                      <a:lnTo>
                        <a:pt x="997" y="1063"/>
                      </a:lnTo>
                      <a:lnTo>
                        <a:pt x="985" y="1078"/>
                      </a:lnTo>
                      <a:lnTo>
                        <a:pt x="970" y="1091"/>
                      </a:lnTo>
                      <a:lnTo>
                        <a:pt x="953" y="1100"/>
                      </a:lnTo>
                      <a:lnTo>
                        <a:pt x="932" y="1106"/>
                      </a:lnTo>
                      <a:lnTo>
                        <a:pt x="920" y="1108"/>
                      </a:lnTo>
                      <a:lnTo>
                        <a:pt x="909" y="1109"/>
                      </a:lnTo>
                      <a:lnTo>
                        <a:pt x="896" y="1112"/>
                      </a:lnTo>
                      <a:lnTo>
                        <a:pt x="885" y="1113"/>
                      </a:lnTo>
                      <a:lnTo>
                        <a:pt x="873" y="1114"/>
                      </a:lnTo>
                      <a:lnTo>
                        <a:pt x="860" y="1115"/>
                      </a:lnTo>
                      <a:lnTo>
                        <a:pt x="849" y="1115"/>
                      </a:lnTo>
                      <a:lnTo>
                        <a:pt x="837" y="1115"/>
                      </a:lnTo>
                      <a:lnTo>
                        <a:pt x="843" y="1125"/>
                      </a:lnTo>
                      <a:lnTo>
                        <a:pt x="848" y="1136"/>
                      </a:lnTo>
                      <a:lnTo>
                        <a:pt x="852" y="1148"/>
                      </a:lnTo>
                      <a:lnTo>
                        <a:pt x="858" y="1160"/>
                      </a:lnTo>
                      <a:lnTo>
                        <a:pt x="862" y="1173"/>
                      </a:lnTo>
                      <a:lnTo>
                        <a:pt x="866" y="1185"/>
                      </a:lnTo>
                      <a:lnTo>
                        <a:pt x="870" y="1197"/>
                      </a:lnTo>
                      <a:lnTo>
                        <a:pt x="872" y="1208"/>
                      </a:lnTo>
                      <a:lnTo>
                        <a:pt x="840" y="1213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45" name="Freeform 64" descr="Зеленый мрамор"/>
                <p:cNvSpPr>
                  <a:spLocks/>
                </p:cNvSpPr>
                <p:nvPr/>
              </p:nvSpPr>
              <p:spPr bwMode="auto">
                <a:xfrm>
                  <a:off x="2371" y="2040"/>
                  <a:ext cx="275" cy="509"/>
                </a:xfrm>
                <a:custGeom>
                  <a:avLst/>
                  <a:gdLst>
                    <a:gd name="T0" fmla="*/ 8 w 548"/>
                    <a:gd name="T1" fmla="*/ 15 h 1019"/>
                    <a:gd name="T2" fmla="*/ 9 w 548"/>
                    <a:gd name="T3" fmla="*/ 14 h 1019"/>
                    <a:gd name="T4" fmla="*/ 9 w 548"/>
                    <a:gd name="T5" fmla="*/ 13 h 1019"/>
                    <a:gd name="T6" fmla="*/ 8 w 548"/>
                    <a:gd name="T7" fmla="*/ 13 h 1019"/>
                    <a:gd name="T8" fmla="*/ 7 w 548"/>
                    <a:gd name="T9" fmla="*/ 14 h 1019"/>
                    <a:gd name="T10" fmla="*/ 6 w 548"/>
                    <a:gd name="T11" fmla="*/ 14 h 1019"/>
                    <a:gd name="T12" fmla="*/ 4 w 548"/>
                    <a:gd name="T13" fmla="*/ 14 h 1019"/>
                    <a:gd name="T14" fmla="*/ 4 w 548"/>
                    <a:gd name="T15" fmla="*/ 13 h 1019"/>
                    <a:gd name="T16" fmla="*/ 4 w 548"/>
                    <a:gd name="T17" fmla="*/ 12 h 1019"/>
                    <a:gd name="T18" fmla="*/ 5 w 548"/>
                    <a:gd name="T19" fmla="*/ 10 h 1019"/>
                    <a:gd name="T20" fmla="*/ 6 w 548"/>
                    <a:gd name="T21" fmla="*/ 9 h 1019"/>
                    <a:gd name="T22" fmla="*/ 5 w 548"/>
                    <a:gd name="T23" fmla="*/ 9 h 1019"/>
                    <a:gd name="T24" fmla="*/ 4 w 548"/>
                    <a:gd name="T25" fmla="*/ 9 h 1019"/>
                    <a:gd name="T26" fmla="*/ 3 w 548"/>
                    <a:gd name="T27" fmla="*/ 8 h 1019"/>
                    <a:gd name="T28" fmla="*/ 2 w 548"/>
                    <a:gd name="T29" fmla="*/ 8 h 1019"/>
                    <a:gd name="T30" fmla="*/ 2 w 548"/>
                    <a:gd name="T31" fmla="*/ 8 h 1019"/>
                    <a:gd name="T32" fmla="*/ 1 w 548"/>
                    <a:gd name="T33" fmla="*/ 7 h 1019"/>
                    <a:gd name="T34" fmla="*/ 1 w 548"/>
                    <a:gd name="T35" fmla="*/ 7 h 1019"/>
                    <a:gd name="T36" fmla="*/ 1 w 548"/>
                    <a:gd name="T37" fmla="*/ 6 h 1019"/>
                    <a:gd name="T38" fmla="*/ 1 w 548"/>
                    <a:gd name="T39" fmla="*/ 5 h 1019"/>
                    <a:gd name="T40" fmla="*/ 2 w 548"/>
                    <a:gd name="T41" fmla="*/ 4 h 1019"/>
                    <a:gd name="T42" fmla="*/ 2 w 548"/>
                    <a:gd name="T43" fmla="*/ 3 h 1019"/>
                    <a:gd name="T44" fmla="*/ 1 w 548"/>
                    <a:gd name="T45" fmla="*/ 3 h 1019"/>
                    <a:gd name="T46" fmla="*/ 1 w 548"/>
                    <a:gd name="T47" fmla="*/ 2 h 1019"/>
                    <a:gd name="T48" fmla="*/ 1 w 548"/>
                    <a:gd name="T49" fmla="*/ 1 h 1019"/>
                    <a:gd name="T50" fmla="*/ 1 w 548"/>
                    <a:gd name="T51" fmla="*/ 0 h 1019"/>
                    <a:gd name="T52" fmla="*/ 2 w 548"/>
                    <a:gd name="T53" fmla="*/ 0 h 1019"/>
                    <a:gd name="T54" fmla="*/ 2 w 548"/>
                    <a:gd name="T55" fmla="*/ 0 h 1019"/>
                    <a:gd name="T56" fmla="*/ 3 w 548"/>
                    <a:gd name="T57" fmla="*/ 0 h 1019"/>
                    <a:gd name="T58" fmla="*/ 3 w 548"/>
                    <a:gd name="T59" fmla="*/ 1 h 1019"/>
                    <a:gd name="T60" fmla="*/ 2 w 548"/>
                    <a:gd name="T61" fmla="*/ 0 h 1019"/>
                    <a:gd name="T62" fmla="*/ 1 w 548"/>
                    <a:gd name="T63" fmla="*/ 1 h 1019"/>
                    <a:gd name="T64" fmla="*/ 2 w 548"/>
                    <a:gd name="T65" fmla="*/ 2 h 1019"/>
                    <a:gd name="T66" fmla="*/ 3 w 548"/>
                    <a:gd name="T67" fmla="*/ 2 h 1019"/>
                    <a:gd name="T68" fmla="*/ 4 w 548"/>
                    <a:gd name="T69" fmla="*/ 3 h 1019"/>
                    <a:gd name="T70" fmla="*/ 4 w 548"/>
                    <a:gd name="T71" fmla="*/ 3 h 1019"/>
                    <a:gd name="T72" fmla="*/ 3 w 548"/>
                    <a:gd name="T73" fmla="*/ 3 h 1019"/>
                    <a:gd name="T74" fmla="*/ 2 w 548"/>
                    <a:gd name="T75" fmla="*/ 4 h 1019"/>
                    <a:gd name="T76" fmla="*/ 2 w 548"/>
                    <a:gd name="T77" fmla="*/ 5 h 1019"/>
                    <a:gd name="T78" fmla="*/ 1 w 548"/>
                    <a:gd name="T79" fmla="*/ 6 h 1019"/>
                    <a:gd name="T80" fmla="*/ 2 w 548"/>
                    <a:gd name="T81" fmla="*/ 6 h 1019"/>
                    <a:gd name="T82" fmla="*/ 3 w 548"/>
                    <a:gd name="T83" fmla="*/ 7 h 1019"/>
                    <a:gd name="T84" fmla="*/ 4 w 548"/>
                    <a:gd name="T85" fmla="*/ 7 h 1019"/>
                    <a:gd name="T86" fmla="*/ 5 w 548"/>
                    <a:gd name="T87" fmla="*/ 8 h 1019"/>
                    <a:gd name="T88" fmla="*/ 6 w 548"/>
                    <a:gd name="T89" fmla="*/ 8 h 1019"/>
                    <a:gd name="T90" fmla="*/ 6 w 548"/>
                    <a:gd name="T91" fmla="*/ 8 h 1019"/>
                    <a:gd name="T92" fmla="*/ 6 w 548"/>
                    <a:gd name="T93" fmla="*/ 9 h 1019"/>
                    <a:gd name="T94" fmla="*/ 5 w 548"/>
                    <a:gd name="T95" fmla="*/ 11 h 1019"/>
                    <a:gd name="T96" fmla="*/ 4 w 548"/>
                    <a:gd name="T97" fmla="*/ 12 h 1019"/>
                    <a:gd name="T98" fmla="*/ 5 w 548"/>
                    <a:gd name="T99" fmla="*/ 13 h 1019"/>
                    <a:gd name="T100" fmla="*/ 6 w 548"/>
                    <a:gd name="T101" fmla="*/ 13 h 1019"/>
                    <a:gd name="T102" fmla="*/ 7 w 548"/>
                    <a:gd name="T103" fmla="*/ 13 h 1019"/>
                    <a:gd name="T104" fmla="*/ 8 w 548"/>
                    <a:gd name="T105" fmla="*/ 13 h 1019"/>
                    <a:gd name="T106" fmla="*/ 9 w 548"/>
                    <a:gd name="T107" fmla="*/ 12 h 1019"/>
                    <a:gd name="T108" fmla="*/ 9 w 548"/>
                    <a:gd name="T109" fmla="*/ 15 h 101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548"/>
                    <a:gd name="T166" fmla="*/ 0 h 1019"/>
                    <a:gd name="T167" fmla="*/ 548 w 548"/>
                    <a:gd name="T168" fmla="*/ 1019 h 1019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548" h="1019">
                      <a:moveTo>
                        <a:pt x="492" y="1019"/>
                      </a:moveTo>
                      <a:lnTo>
                        <a:pt x="496" y="1005"/>
                      </a:lnTo>
                      <a:lnTo>
                        <a:pt x="502" y="989"/>
                      </a:lnTo>
                      <a:lnTo>
                        <a:pt x="508" y="970"/>
                      </a:lnTo>
                      <a:lnTo>
                        <a:pt x="513" y="953"/>
                      </a:lnTo>
                      <a:lnTo>
                        <a:pt x="517" y="935"/>
                      </a:lnTo>
                      <a:lnTo>
                        <a:pt x="518" y="916"/>
                      </a:lnTo>
                      <a:lnTo>
                        <a:pt x="518" y="898"/>
                      </a:lnTo>
                      <a:lnTo>
                        <a:pt x="516" y="882"/>
                      </a:lnTo>
                      <a:lnTo>
                        <a:pt x="510" y="880"/>
                      </a:lnTo>
                      <a:lnTo>
                        <a:pt x="498" y="884"/>
                      </a:lnTo>
                      <a:lnTo>
                        <a:pt x="478" y="892"/>
                      </a:lnTo>
                      <a:lnTo>
                        <a:pt x="455" y="902"/>
                      </a:lnTo>
                      <a:lnTo>
                        <a:pt x="430" y="913"/>
                      </a:lnTo>
                      <a:lnTo>
                        <a:pt x="404" y="924"/>
                      </a:lnTo>
                      <a:lnTo>
                        <a:pt x="380" y="933"/>
                      </a:lnTo>
                      <a:lnTo>
                        <a:pt x="359" y="940"/>
                      </a:lnTo>
                      <a:lnTo>
                        <a:pt x="329" y="945"/>
                      </a:lnTo>
                      <a:lnTo>
                        <a:pt x="301" y="941"/>
                      </a:lnTo>
                      <a:lnTo>
                        <a:pt x="273" y="933"/>
                      </a:lnTo>
                      <a:lnTo>
                        <a:pt x="249" y="920"/>
                      </a:lnTo>
                      <a:lnTo>
                        <a:pt x="228" y="902"/>
                      </a:lnTo>
                      <a:lnTo>
                        <a:pt x="212" y="883"/>
                      </a:lnTo>
                      <a:lnTo>
                        <a:pt x="202" y="861"/>
                      </a:lnTo>
                      <a:lnTo>
                        <a:pt x="197" y="839"/>
                      </a:lnTo>
                      <a:lnTo>
                        <a:pt x="199" y="803"/>
                      </a:lnTo>
                      <a:lnTo>
                        <a:pt x="207" y="770"/>
                      </a:lnTo>
                      <a:lnTo>
                        <a:pt x="220" y="736"/>
                      </a:lnTo>
                      <a:lnTo>
                        <a:pt x="237" y="704"/>
                      </a:lnTo>
                      <a:lnTo>
                        <a:pt x="258" y="673"/>
                      </a:lnTo>
                      <a:lnTo>
                        <a:pt x="280" y="642"/>
                      </a:lnTo>
                      <a:lnTo>
                        <a:pt x="303" y="612"/>
                      </a:lnTo>
                      <a:lnTo>
                        <a:pt x="326" y="582"/>
                      </a:lnTo>
                      <a:lnTo>
                        <a:pt x="310" y="582"/>
                      </a:lnTo>
                      <a:lnTo>
                        <a:pt x="295" y="582"/>
                      </a:lnTo>
                      <a:lnTo>
                        <a:pt x="279" y="582"/>
                      </a:lnTo>
                      <a:lnTo>
                        <a:pt x="264" y="581"/>
                      </a:lnTo>
                      <a:lnTo>
                        <a:pt x="248" y="581"/>
                      </a:lnTo>
                      <a:lnTo>
                        <a:pt x="231" y="580"/>
                      </a:lnTo>
                      <a:lnTo>
                        <a:pt x="215" y="579"/>
                      </a:lnTo>
                      <a:lnTo>
                        <a:pt x="199" y="577"/>
                      </a:lnTo>
                      <a:lnTo>
                        <a:pt x="181" y="575"/>
                      </a:lnTo>
                      <a:lnTo>
                        <a:pt x="162" y="572"/>
                      </a:lnTo>
                      <a:lnTo>
                        <a:pt x="144" y="567"/>
                      </a:lnTo>
                      <a:lnTo>
                        <a:pt x="124" y="560"/>
                      </a:lnTo>
                      <a:lnTo>
                        <a:pt x="106" y="553"/>
                      </a:lnTo>
                      <a:lnTo>
                        <a:pt x="87" y="544"/>
                      </a:lnTo>
                      <a:lnTo>
                        <a:pt x="70" y="535"/>
                      </a:lnTo>
                      <a:lnTo>
                        <a:pt x="54" y="523"/>
                      </a:lnTo>
                      <a:lnTo>
                        <a:pt x="39" y="512"/>
                      </a:lnTo>
                      <a:lnTo>
                        <a:pt x="26" y="498"/>
                      </a:lnTo>
                      <a:lnTo>
                        <a:pt x="15" y="484"/>
                      </a:lnTo>
                      <a:lnTo>
                        <a:pt x="7" y="469"/>
                      </a:lnTo>
                      <a:lnTo>
                        <a:pt x="2" y="453"/>
                      </a:lnTo>
                      <a:lnTo>
                        <a:pt x="0" y="436"/>
                      </a:lnTo>
                      <a:lnTo>
                        <a:pt x="1" y="419"/>
                      </a:lnTo>
                      <a:lnTo>
                        <a:pt x="6" y="400"/>
                      </a:lnTo>
                      <a:lnTo>
                        <a:pt x="16" y="375"/>
                      </a:lnTo>
                      <a:lnTo>
                        <a:pt x="28" y="351"/>
                      </a:lnTo>
                      <a:lnTo>
                        <a:pt x="40" y="328"/>
                      </a:lnTo>
                      <a:lnTo>
                        <a:pt x="55" y="307"/>
                      </a:lnTo>
                      <a:lnTo>
                        <a:pt x="71" y="288"/>
                      </a:lnTo>
                      <a:lnTo>
                        <a:pt x="87" y="271"/>
                      </a:lnTo>
                      <a:lnTo>
                        <a:pt x="106" y="255"/>
                      </a:lnTo>
                      <a:lnTo>
                        <a:pt x="125" y="241"/>
                      </a:lnTo>
                      <a:lnTo>
                        <a:pt x="107" y="233"/>
                      </a:lnTo>
                      <a:lnTo>
                        <a:pt x="89" y="224"/>
                      </a:lnTo>
                      <a:lnTo>
                        <a:pt x="73" y="211"/>
                      </a:lnTo>
                      <a:lnTo>
                        <a:pt x="59" y="197"/>
                      </a:lnTo>
                      <a:lnTo>
                        <a:pt x="46" y="182"/>
                      </a:lnTo>
                      <a:lnTo>
                        <a:pt x="37" y="165"/>
                      </a:lnTo>
                      <a:lnTo>
                        <a:pt x="30" y="147"/>
                      </a:lnTo>
                      <a:lnTo>
                        <a:pt x="26" y="127"/>
                      </a:lnTo>
                      <a:lnTo>
                        <a:pt x="26" y="110"/>
                      </a:lnTo>
                      <a:lnTo>
                        <a:pt x="29" y="95"/>
                      </a:lnTo>
                      <a:lnTo>
                        <a:pt x="33" y="80"/>
                      </a:lnTo>
                      <a:lnTo>
                        <a:pt x="39" y="65"/>
                      </a:lnTo>
                      <a:lnTo>
                        <a:pt x="48" y="52"/>
                      </a:lnTo>
                      <a:lnTo>
                        <a:pt x="58" y="41"/>
                      </a:lnTo>
                      <a:lnTo>
                        <a:pt x="69" y="30"/>
                      </a:lnTo>
                      <a:lnTo>
                        <a:pt x="82" y="21"/>
                      </a:lnTo>
                      <a:lnTo>
                        <a:pt x="96" y="13"/>
                      </a:lnTo>
                      <a:lnTo>
                        <a:pt x="111" y="7"/>
                      </a:lnTo>
                      <a:lnTo>
                        <a:pt x="125" y="4"/>
                      </a:lnTo>
                      <a:lnTo>
                        <a:pt x="142" y="2"/>
                      </a:lnTo>
                      <a:lnTo>
                        <a:pt x="159" y="0"/>
                      </a:lnTo>
                      <a:lnTo>
                        <a:pt x="175" y="3"/>
                      </a:lnTo>
                      <a:lnTo>
                        <a:pt x="192" y="6"/>
                      </a:lnTo>
                      <a:lnTo>
                        <a:pt x="208" y="13"/>
                      </a:lnTo>
                      <a:lnTo>
                        <a:pt x="182" y="70"/>
                      </a:lnTo>
                      <a:lnTo>
                        <a:pt x="164" y="61"/>
                      </a:lnTo>
                      <a:lnTo>
                        <a:pt x="140" y="55"/>
                      </a:lnTo>
                      <a:lnTo>
                        <a:pt x="115" y="52"/>
                      </a:lnTo>
                      <a:lnTo>
                        <a:pt x="91" y="55"/>
                      </a:lnTo>
                      <a:lnTo>
                        <a:pt x="73" y="61"/>
                      </a:lnTo>
                      <a:lnTo>
                        <a:pt x="62" y="75"/>
                      </a:lnTo>
                      <a:lnTo>
                        <a:pt x="62" y="98"/>
                      </a:lnTo>
                      <a:lnTo>
                        <a:pt x="76" y="129"/>
                      </a:lnTo>
                      <a:lnTo>
                        <a:pt x="92" y="147"/>
                      </a:lnTo>
                      <a:lnTo>
                        <a:pt x="113" y="162"/>
                      </a:lnTo>
                      <a:lnTo>
                        <a:pt x="137" y="174"/>
                      </a:lnTo>
                      <a:lnTo>
                        <a:pt x="162" y="184"/>
                      </a:lnTo>
                      <a:lnTo>
                        <a:pt x="185" y="192"/>
                      </a:lnTo>
                      <a:lnTo>
                        <a:pt x="205" y="196"/>
                      </a:lnTo>
                      <a:lnTo>
                        <a:pt x="219" y="200"/>
                      </a:lnTo>
                      <a:lnTo>
                        <a:pt x="225" y="201"/>
                      </a:lnTo>
                      <a:lnTo>
                        <a:pt x="222" y="203"/>
                      </a:lnTo>
                      <a:lnTo>
                        <a:pt x="214" y="209"/>
                      </a:lnTo>
                      <a:lnTo>
                        <a:pt x="204" y="217"/>
                      </a:lnTo>
                      <a:lnTo>
                        <a:pt x="189" y="227"/>
                      </a:lnTo>
                      <a:lnTo>
                        <a:pt x="173" y="241"/>
                      </a:lnTo>
                      <a:lnTo>
                        <a:pt x="155" y="256"/>
                      </a:lnTo>
                      <a:lnTo>
                        <a:pt x="137" y="272"/>
                      </a:lnTo>
                      <a:lnTo>
                        <a:pt x="119" y="290"/>
                      </a:lnTo>
                      <a:lnTo>
                        <a:pt x="100" y="308"/>
                      </a:lnTo>
                      <a:lnTo>
                        <a:pt x="85" y="328"/>
                      </a:lnTo>
                      <a:lnTo>
                        <a:pt x="71" y="346"/>
                      </a:lnTo>
                      <a:lnTo>
                        <a:pt x="61" y="364"/>
                      </a:lnTo>
                      <a:lnTo>
                        <a:pt x="54" y="383"/>
                      </a:lnTo>
                      <a:lnTo>
                        <a:pt x="52" y="400"/>
                      </a:lnTo>
                      <a:lnTo>
                        <a:pt x="55" y="416"/>
                      </a:lnTo>
                      <a:lnTo>
                        <a:pt x="66" y="431"/>
                      </a:lnTo>
                      <a:lnTo>
                        <a:pt x="83" y="447"/>
                      </a:lnTo>
                      <a:lnTo>
                        <a:pt x="104" y="461"/>
                      </a:lnTo>
                      <a:lnTo>
                        <a:pt x="125" y="474"/>
                      </a:lnTo>
                      <a:lnTo>
                        <a:pt x="150" y="485"/>
                      </a:lnTo>
                      <a:lnTo>
                        <a:pt x="175" y="495"/>
                      </a:lnTo>
                      <a:lnTo>
                        <a:pt x="200" y="504"/>
                      </a:lnTo>
                      <a:lnTo>
                        <a:pt x="227" y="511"/>
                      </a:lnTo>
                      <a:lnTo>
                        <a:pt x="252" y="516"/>
                      </a:lnTo>
                      <a:lnTo>
                        <a:pt x="276" y="521"/>
                      </a:lnTo>
                      <a:lnTo>
                        <a:pt x="299" y="526"/>
                      </a:lnTo>
                      <a:lnTo>
                        <a:pt x="320" y="529"/>
                      </a:lnTo>
                      <a:lnTo>
                        <a:pt x="339" y="530"/>
                      </a:lnTo>
                      <a:lnTo>
                        <a:pt x="354" y="533"/>
                      </a:lnTo>
                      <a:lnTo>
                        <a:pt x="365" y="534"/>
                      </a:lnTo>
                      <a:lnTo>
                        <a:pt x="373" y="534"/>
                      </a:lnTo>
                      <a:lnTo>
                        <a:pt x="375" y="534"/>
                      </a:lnTo>
                      <a:lnTo>
                        <a:pt x="369" y="545"/>
                      </a:lnTo>
                      <a:lnTo>
                        <a:pt x="352" y="571"/>
                      </a:lnTo>
                      <a:lnTo>
                        <a:pt x="331" y="606"/>
                      </a:lnTo>
                      <a:lnTo>
                        <a:pt x="306" y="648"/>
                      </a:lnTo>
                      <a:lnTo>
                        <a:pt x="282" y="690"/>
                      </a:lnTo>
                      <a:lnTo>
                        <a:pt x="261" y="732"/>
                      </a:lnTo>
                      <a:lnTo>
                        <a:pt x="246" y="766"/>
                      </a:lnTo>
                      <a:lnTo>
                        <a:pt x="243" y="789"/>
                      </a:lnTo>
                      <a:lnTo>
                        <a:pt x="248" y="810"/>
                      </a:lnTo>
                      <a:lnTo>
                        <a:pt x="256" y="829"/>
                      </a:lnTo>
                      <a:lnTo>
                        <a:pt x="267" y="845"/>
                      </a:lnTo>
                      <a:lnTo>
                        <a:pt x="281" y="857"/>
                      </a:lnTo>
                      <a:lnTo>
                        <a:pt x="299" y="867"/>
                      </a:lnTo>
                      <a:lnTo>
                        <a:pt x="320" y="873"/>
                      </a:lnTo>
                      <a:lnTo>
                        <a:pt x="344" y="876"/>
                      </a:lnTo>
                      <a:lnTo>
                        <a:pt x="372" y="873"/>
                      </a:lnTo>
                      <a:lnTo>
                        <a:pt x="395" y="869"/>
                      </a:lnTo>
                      <a:lnTo>
                        <a:pt x="417" y="863"/>
                      </a:lnTo>
                      <a:lnTo>
                        <a:pt x="439" y="855"/>
                      </a:lnTo>
                      <a:lnTo>
                        <a:pt x="460" y="847"/>
                      </a:lnTo>
                      <a:lnTo>
                        <a:pt x="480" y="839"/>
                      </a:lnTo>
                      <a:lnTo>
                        <a:pt x="501" y="832"/>
                      </a:lnTo>
                      <a:lnTo>
                        <a:pt x="522" y="827"/>
                      </a:lnTo>
                      <a:lnTo>
                        <a:pt x="545" y="825"/>
                      </a:lnTo>
                      <a:lnTo>
                        <a:pt x="548" y="870"/>
                      </a:lnTo>
                      <a:lnTo>
                        <a:pt x="546" y="920"/>
                      </a:lnTo>
                      <a:lnTo>
                        <a:pt x="540" y="971"/>
                      </a:lnTo>
                      <a:lnTo>
                        <a:pt x="537" y="1017"/>
                      </a:lnTo>
                      <a:lnTo>
                        <a:pt x="492" y="1019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46" name="Freeform 65" descr="Зеленый мрамор"/>
                <p:cNvSpPr>
                  <a:spLocks/>
                </p:cNvSpPr>
                <p:nvPr/>
              </p:nvSpPr>
              <p:spPr bwMode="auto">
                <a:xfrm>
                  <a:off x="2615" y="2529"/>
                  <a:ext cx="196" cy="127"/>
                </a:xfrm>
                <a:custGeom>
                  <a:avLst/>
                  <a:gdLst>
                    <a:gd name="T0" fmla="*/ 0 w 393"/>
                    <a:gd name="T1" fmla="*/ 1 h 254"/>
                    <a:gd name="T2" fmla="*/ 0 w 393"/>
                    <a:gd name="T3" fmla="*/ 2 h 254"/>
                    <a:gd name="T4" fmla="*/ 0 w 393"/>
                    <a:gd name="T5" fmla="*/ 3 h 254"/>
                    <a:gd name="T6" fmla="*/ 0 w 393"/>
                    <a:gd name="T7" fmla="*/ 3 h 254"/>
                    <a:gd name="T8" fmla="*/ 0 w 393"/>
                    <a:gd name="T9" fmla="*/ 4 h 254"/>
                    <a:gd name="T10" fmla="*/ 1 w 393"/>
                    <a:gd name="T11" fmla="*/ 4 h 254"/>
                    <a:gd name="T12" fmla="*/ 2 w 393"/>
                    <a:gd name="T13" fmla="*/ 4 h 254"/>
                    <a:gd name="T14" fmla="*/ 2 w 393"/>
                    <a:gd name="T15" fmla="*/ 4 h 254"/>
                    <a:gd name="T16" fmla="*/ 3 w 393"/>
                    <a:gd name="T17" fmla="*/ 4 h 254"/>
                    <a:gd name="T18" fmla="*/ 3 w 393"/>
                    <a:gd name="T19" fmla="*/ 4 h 254"/>
                    <a:gd name="T20" fmla="*/ 4 w 393"/>
                    <a:gd name="T21" fmla="*/ 4 h 254"/>
                    <a:gd name="T22" fmla="*/ 4 w 393"/>
                    <a:gd name="T23" fmla="*/ 4 h 254"/>
                    <a:gd name="T24" fmla="*/ 5 w 393"/>
                    <a:gd name="T25" fmla="*/ 4 h 254"/>
                    <a:gd name="T26" fmla="*/ 5 w 393"/>
                    <a:gd name="T27" fmla="*/ 3 h 254"/>
                    <a:gd name="T28" fmla="*/ 5 w 393"/>
                    <a:gd name="T29" fmla="*/ 3 h 254"/>
                    <a:gd name="T30" fmla="*/ 6 w 393"/>
                    <a:gd name="T31" fmla="*/ 2 h 254"/>
                    <a:gd name="T32" fmla="*/ 6 w 393"/>
                    <a:gd name="T33" fmla="*/ 2 h 254"/>
                    <a:gd name="T34" fmla="*/ 6 w 393"/>
                    <a:gd name="T35" fmla="*/ 1 h 254"/>
                    <a:gd name="T36" fmla="*/ 5 w 393"/>
                    <a:gd name="T37" fmla="*/ 1 h 254"/>
                    <a:gd name="T38" fmla="*/ 5 w 393"/>
                    <a:gd name="T39" fmla="*/ 2 h 254"/>
                    <a:gd name="T40" fmla="*/ 5 w 393"/>
                    <a:gd name="T41" fmla="*/ 3 h 254"/>
                    <a:gd name="T42" fmla="*/ 5 w 393"/>
                    <a:gd name="T43" fmla="*/ 3 h 254"/>
                    <a:gd name="T44" fmla="*/ 4 w 393"/>
                    <a:gd name="T45" fmla="*/ 3 h 254"/>
                    <a:gd name="T46" fmla="*/ 4 w 393"/>
                    <a:gd name="T47" fmla="*/ 4 h 254"/>
                    <a:gd name="T48" fmla="*/ 3 w 393"/>
                    <a:gd name="T49" fmla="*/ 4 h 254"/>
                    <a:gd name="T50" fmla="*/ 3 w 393"/>
                    <a:gd name="T51" fmla="*/ 3 h 254"/>
                    <a:gd name="T52" fmla="*/ 2 w 393"/>
                    <a:gd name="T53" fmla="*/ 3 h 254"/>
                    <a:gd name="T54" fmla="*/ 1 w 393"/>
                    <a:gd name="T55" fmla="*/ 3 h 254"/>
                    <a:gd name="T56" fmla="*/ 1 w 393"/>
                    <a:gd name="T57" fmla="*/ 3 h 254"/>
                    <a:gd name="T58" fmla="*/ 1 w 393"/>
                    <a:gd name="T59" fmla="*/ 2 h 254"/>
                    <a:gd name="T60" fmla="*/ 0 w 393"/>
                    <a:gd name="T61" fmla="*/ 2 h 254"/>
                    <a:gd name="T62" fmla="*/ 0 w 393"/>
                    <a:gd name="T63" fmla="*/ 2 h 254"/>
                    <a:gd name="T64" fmla="*/ 0 w 393"/>
                    <a:gd name="T65" fmla="*/ 1 h 25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93"/>
                    <a:gd name="T100" fmla="*/ 0 h 254"/>
                    <a:gd name="T101" fmla="*/ 393 w 393"/>
                    <a:gd name="T102" fmla="*/ 254 h 25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93" h="254">
                      <a:moveTo>
                        <a:pt x="5" y="41"/>
                      </a:moveTo>
                      <a:lnTo>
                        <a:pt x="1" y="57"/>
                      </a:lnTo>
                      <a:lnTo>
                        <a:pt x="0" y="74"/>
                      </a:lnTo>
                      <a:lnTo>
                        <a:pt x="0" y="92"/>
                      </a:lnTo>
                      <a:lnTo>
                        <a:pt x="1" y="112"/>
                      </a:lnTo>
                      <a:lnTo>
                        <a:pt x="6" y="133"/>
                      </a:lnTo>
                      <a:lnTo>
                        <a:pt x="13" y="153"/>
                      </a:lnTo>
                      <a:lnTo>
                        <a:pt x="22" y="174"/>
                      </a:lnTo>
                      <a:lnTo>
                        <a:pt x="36" y="195"/>
                      </a:lnTo>
                      <a:lnTo>
                        <a:pt x="53" y="210"/>
                      </a:lnTo>
                      <a:lnTo>
                        <a:pt x="72" y="221"/>
                      </a:lnTo>
                      <a:lnTo>
                        <a:pt x="90" y="231"/>
                      </a:lnTo>
                      <a:lnTo>
                        <a:pt x="108" y="238"/>
                      </a:lnTo>
                      <a:lnTo>
                        <a:pt x="128" y="243"/>
                      </a:lnTo>
                      <a:lnTo>
                        <a:pt x="149" y="247"/>
                      </a:lnTo>
                      <a:lnTo>
                        <a:pt x="169" y="250"/>
                      </a:lnTo>
                      <a:lnTo>
                        <a:pt x="191" y="253"/>
                      </a:lnTo>
                      <a:lnTo>
                        <a:pt x="210" y="254"/>
                      </a:lnTo>
                      <a:lnTo>
                        <a:pt x="229" y="253"/>
                      </a:lnTo>
                      <a:lnTo>
                        <a:pt x="247" y="250"/>
                      </a:lnTo>
                      <a:lnTo>
                        <a:pt x="264" y="248"/>
                      </a:lnTo>
                      <a:lnTo>
                        <a:pt x="280" y="243"/>
                      </a:lnTo>
                      <a:lnTo>
                        <a:pt x="296" y="239"/>
                      </a:lnTo>
                      <a:lnTo>
                        <a:pt x="309" y="233"/>
                      </a:lnTo>
                      <a:lnTo>
                        <a:pt x="322" y="227"/>
                      </a:lnTo>
                      <a:lnTo>
                        <a:pt x="338" y="216"/>
                      </a:lnTo>
                      <a:lnTo>
                        <a:pt x="350" y="202"/>
                      </a:lnTo>
                      <a:lnTo>
                        <a:pt x="362" y="185"/>
                      </a:lnTo>
                      <a:lnTo>
                        <a:pt x="371" y="166"/>
                      </a:lnTo>
                      <a:lnTo>
                        <a:pt x="378" y="147"/>
                      </a:lnTo>
                      <a:lnTo>
                        <a:pt x="383" y="126"/>
                      </a:lnTo>
                      <a:lnTo>
                        <a:pt x="387" y="105"/>
                      </a:lnTo>
                      <a:lnTo>
                        <a:pt x="389" y="84"/>
                      </a:lnTo>
                      <a:lnTo>
                        <a:pt x="391" y="66"/>
                      </a:lnTo>
                      <a:lnTo>
                        <a:pt x="393" y="43"/>
                      </a:lnTo>
                      <a:lnTo>
                        <a:pt x="393" y="20"/>
                      </a:lnTo>
                      <a:lnTo>
                        <a:pt x="393" y="0"/>
                      </a:lnTo>
                      <a:lnTo>
                        <a:pt x="361" y="5"/>
                      </a:lnTo>
                      <a:lnTo>
                        <a:pt x="363" y="36"/>
                      </a:lnTo>
                      <a:lnTo>
                        <a:pt x="364" y="71"/>
                      </a:lnTo>
                      <a:lnTo>
                        <a:pt x="362" y="106"/>
                      </a:lnTo>
                      <a:lnTo>
                        <a:pt x="356" y="139"/>
                      </a:lnTo>
                      <a:lnTo>
                        <a:pt x="347" y="153"/>
                      </a:lnTo>
                      <a:lnTo>
                        <a:pt x="336" y="165"/>
                      </a:lnTo>
                      <a:lnTo>
                        <a:pt x="323" y="175"/>
                      </a:lnTo>
                      <a:lnTo>
                        <a:pt x="309" y="183"/>
                      </a:lnTo>
                      <a:lnTo>
                        <a:pt x="292" y="189"/>
                      </a:lnTo>
                      <a:lnTo>
                        <a:pt x="274" y="193"/>
                      </a:lnTo>
                      <a:lnTo>
                        <a:pt x="256" y="195"/>
                      </a:lnTo>
                      <a:lnTo>
                        <a:pt x="237" y="195"/>
                      </a:lnTo>
                      <a:lnTo>
                        <a:pt x="218" y="194"/>
                      </a:lnTo>
                      <a:lnTo>
                        <a:pt x="198" y="190"/>
                      </a:lnTo>
                      <a:lnTo>
                        <a:pt x="179" y="186"/>
                      </a:lnTo>
                      <a:lnTo>
                        <a:pt x="159" y="180"/>
                      </a:lnTo>
                      <a:lnTo>
                        <a:pt x="141" y="173"/>
                      </a:lnTo>
                      <a:lnTo>
                        <a:pt x="122" y="165"/>
                      </a:lnTo>
                      <a:lnTo>
                        <a:pt x="106" y="156"/>
                      </a:lnTo>
                      <a:lnTo>
                        <a:pt x="91" y="147"/>
                      </a:lnTo>
                      <a:lnTo>
                        <a:pt x="81" y="134"/>
                      </a:lnTo>
                      <a:lnTo>
                        <a:pt x="72" y="121"/>
                      </a:lnTo>
                      <a:lnTo>
                        <a:pt x="65" y="107"/>
                      </a:lnTo>
                      <a:lnTo>
                        <a:pt x="60" y="92"/>
                      </a:lnTo>
                      <a:lnTo>
                        <a:pt x="55" y="79"/>
                      </a:lnTo>
                      <a:lnTo>
                        <a:pt x="53" y="65"/>
                      </a:lnTo>
                      <a:lnTo>
                        <a:pt x="51" y="51"/>
                      </a:lnTo>
                      <a:lnTo>
                        <a:pt x="50" y="39"/>
                      </a:lnTo>
                      <a:lnTo>
                        <a:pt x="5" y="41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1713" name="Group 66"/>
            <p:cNvGrpSpPr>
              <a:grpSpLocks/>
            </p:cNvGrpSpPr>
            <p:nvPr/>
          </p:nvGrpSpPr>
          <p:grpSpPr bwMode="auto">
            <a:xfrm>
              <a:off x="1385" y="2590"/>
              <a:ext cx="486" cy="533"/>
              <a:chOff x="3004" y="3013"/>
              <a:chExt cx="628" cy="820"/>
            </a:xfrm>
          </p:grpSpPr>
          <p:sp>
            <p:nvSpPr>
              <p:cNvPr id="31735" name="Freeform 67"/>
              <p:cNvSpPr>
                <a:spLocks/>
              </p:cNvSpPr>
              <p:nvPr/>
            </p:nvSpPr>
            <p:spPr bwMode="auto">
              <a:xfrm>
                <a:off x="3008" y="3021"/>
                <a:ext cx="563" cy="731"/>
              </a:xfrm>
              <a:custGeom>
                <a:avLst/>
                <a:gdLst>
                  <a:gd name="T0" fmla="*/ 400 w 563"/>
                  <a:gd name="T1" fmla="*/ 675 h 731"/>
                  <a:gd name="T2" fmla="*/ 469 w 563"/>
                  <a:gd name="T3" fmla="*/ 680 h 731"/>
                  <a:gd name="T4" fmla="*/ 541 w 563"/>
                  <a:gd name="T5" fmla="*/ 653 h 731"/>
                  <a:gd name="T6" fmla="*/ 532 w 563"/>
                  <a:gd name="T7" fmla="*/ 611 h 731"/>
                  <a:gd name="T8" fmla="*/ 496 w 563"/>
                  <a:gd name="T9" fmla="*/ 579 h 731"/>
                  <a:gd name="T10" fmla="*/ 541 w 563"/>
                  <a:gd name="T11" fmla="*/ 485 h 731"/>
                  <a:gd name="T12" fmla="*/ 538 w 563"/>
                  <a:gd name="T13" fmla="*/ 413 h 731"/>
                  <a:gd name="T14" fmla="*/ 392 w 563"/>
                  <a:gd name="T15" fmla="*/ 355 h 731"/>
                  <a:gd name="T16" fmla="*/ 400 w 563"/>
                  <a:gd name="T17" fmla="*/ 362 h 731"/>
                  <a:gd name="T18" fmla="*/ 436 w 563"/>
                  <a:gd name="T19" fmla="*/ 299 h 731"/>
                  <a:gd name="T20" fmla="*/ 440 w 563"/>
                  <a:gd name="T21" fmla="*/ 195 h 731"/>
                  <a:gd name="T22" fmla="*/ 298 w 563"/>
                  <a:gd name="T23" fmla="*/ 203 h 731"/>
                  <a:gd name="T24" fmla="*/ 283 w 563"/>
                  <a:gd name="T25" fmla="*/ 74 h 731"/>
                  <a:gd name="T26" fmla="*/ 208 w 563"/>
                  <a:gd name="T27" fmla="*/ 3 h 731"/>
                  <a:gd name="T28" fmla="*/ 133 w 563"/>
                  <a:gd name="T29" fmla="*/ 53 h 731"/>
                  <a:gd name="T30" fmla="*/ 112 w 563"/>
                  <a:gd name="T31" fmla="*/ 195 h 731"/>
                  <a:gd name="T32" fmla="*/ 52 w 563"/>
                  <a:gd name="T33" fmla="*/ 230 h 731"/>
                  <a:gd name="T34" fmla="*/ 40 w 563"/>
                  <a:gd name="T35" fmla="*/ 323 h 731"/>
                  <a:gd name="T36" fmla="*/ 16 w 563"/>
                  <a:gd name="T37" fmla="*/ 339 h 731"/>
                  <a:gd name="T38" fmla="*/ 139 w 563"/>
                  <a:gd name="T39" fmla="*/ 404 h 731"/>
                  <a:gd name="T40" fmla="*/ 103 w 563"/>
                  <a:gd name="T41" fmla="*/ 473 h 731"/>
                  <a:gd name="T42" fmla="*/ 112 w 563"/>
                  <a:gd name="T43" fmla="*/ 531 h 731"/>
                  <a:gd name="T44" fmla="*/ 160 w 563"/>
                  <a:gd name="T45" fmla="*/ 569 h 731"/>
                  <a:gd name="T46" fmla="*/ 256 w 563"/>
                  <a:gd name="T47" fmla="*/ 579 h 731"/>
                  <a:gd name="T48" fmla="*/ 262 w 563"/>
                  <a:gd name="T49" fmla="*/ 656 h 731"/>
                  <a:gd name="T50" fmla="*/ 298 w 563"/>
                  <a:gd name="T51" fmla="*/ 728 h 731"/>
                  <a:gd name="T52" fmla="*/ 400 w 563"/>
                  <a:gd name="T53" fmla="*/ 675 h 73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63"/>
                  <a:gd name="T82" fmla="*/ 0 h 731"/>
                  <a:gd name="T83" fmla="*/ 563 w 563"/>
                  <a:gd name="T84" fmla="*/ 731 h 73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63" h="731">
                    <a:moveTo>
                      <a:pt x="400" y="675"/>
                    </a:moveTo>
                    <a:cubicBezTo>
                      <a:pt x="428" y="667"/>
                      <a:pt x="446" y="684"/>
                      <a:pt x="469" y="680"/>
                    </a:cubicBezTo>
                    <a:cubicBezTo>
                      <a:pt x="492" y="676"/>
                      <a:pt x="531" y="664"/>
                      <a:pt x="541" y="653"/>
                    </a:cubicBezTo>
                    <a:cubicBezTo>
                      <a:pt x="551" y="642"/>
                      <a:pt x="539" y="623"/>
                      <a:pt x="532" y="611"/>
                    </a:cubicBezTo>
                    <a:cubicBezTo>
                      <a:pt x="525" y="599"/>
                      <a:pt x="494" y="600"/>
                      <a:pt x="496" y="579"/>
                    </a:cubicBezTo>
                    <a:cubicBezTo>
                      <a:pt x="498" y="558"/>
                      <a:pt x="534" y="513"/>
                      <a:pt x="541" y="485"/>
                    </a:cubicBezTo>
                    <a:cubicBezTo>
                      <a:pt x="548" y="457"/>
                      <a:pt x="563" y="435"/>
                      <a:pt x="538" y="413"/>
                    </a:cubicBezTo>
                    <a:cubicBezTo>
                      <a:pt x="513" y="391"/>
                      <a:pt x="415" y="364"/>
                      <a:pt x="392" y="355"/>
                    </a:cubicBezTo>
                    <a:cubicBezTo>
                      <a:pt x="369" y="346"/>
                      <a:pt x="393" y="371"/>
                      <a:pt x="400" y="362"/>
                    </a:cubicBezTo>
                    <a:cubicBezTo>
                      <a:pt x="407" y="353"/>
                      <a:pt x="429" y="327"/>
                      <a:pt x="436" y="299"/>
                    </a:cubicBezTo>
                    <a:cubicBezTo>
                      <a:pt x="443" y="271"/>
                      <a:pt x="463" y="211"/>
                      <a:pt x="440" y="195"/>
                    </a:cubicBezTo>
                    <a:cubicBezTo>
                      <a:pt x="417" y="179"/>
                      <a:pt x="324" y="223"/>
                      <a:pt x="298" y="203"/>
                    </a:cubicBezTo>
                    <a:cubicBezTo>
                      <a:pt x="272" y="183"/>
                      <a:pt x="298" y="107"/>
                      <a:pt x="283" y="74"/>
                    </a:cubicBezTo>
                    <a:cubicBezTo>
                      <a:pt x="268" y="41"/>
                      <a:pt x="233" y="6"/>
                      <a:pt x="208" y="3"/>
                    </a:cubicBezTo>
                    <a:cubicBezTo>
                      <a:pt x="183" y="0"/>
                      <a:pt x="149" y="21"/>
                      <a:pt x="133" y="53"/>
                    </a:cubicBezTo>
                    <a:cubicBezTo>
                      <a:pt x="117" y="85"/>
                      <a:pt x="126" y="165"/>
                      <a:pt x="112" y="195"/>
                    </a:cubicBezTo>
                    <a:cubicBezTo>
                      <a:pt x="98" y="225"/>
                      <a:pt x="64" y="209"/>
                      <a:pt x="52" y="230"/>
                    </a:cubicBezTo>
                    <a:cubicBezTo>
                      <a:pt x="40" y="251"/>
                      <a:pt x="46" y="305"/>
                      <a:pt x="40" y="323"/>
                    </a:cubicBezTo>
                    <a:cubicBezTo>
                      <a:pt x="34" y="341"/>
                      <a:pt x="0" y="326"/>
                      <a:pt x="16" y="339"/>
                    </a:cubicBezTo>
                    <a:cubicBezTo>
                      <a:pt x="32" y="352"/>
                      <a:pt x="125" y="382"/>
                      <a:pt x="139" y="404"/>
                    </a:cubicBezTo>
                    <a:cubicBezTo>
                      <a:pt x="153" y="426"/>
                      <a:pt x="108" y="452"/>
                      <a:pt x="103" y="473"/>
                    </a:cubicBezTo>
                    <a:cubicBezTo>
                      <a:pt x="98" y="494"/>
                      <a:pt x="103" y="515"/>
                      <a:pt x="112" y="531"/>
                    </a:cubicBezTo>
                    <a:cubicBezTo>
                      <a:pt x="121" y="547"/>
                      <a:pt x="136" y="561"/>
                      <a:pt x="160" y="569"/>
                    </a:cubicBezTo>
                    <a:cubicBezTo>
                      <a:pt x="184" y="577"/>
                      <a:pt x="239" y="565"/>
                      <a:pt x="256" y="579"/>
                    </a:cubicBezTo>
                    <a:cubicBezTo>
                      <a:pt x="273" y="593"/>
                      <a:pt x="255" y="631"/>
                      <a:pt x="262" y="656"/>
                    </a:cubicBezTo>
                    <a:cubicBezTo>
                      <a:pt x="269" y="681"/>
                      <a:pt x="275" y="725"/>
                      <a:pt x="298" y="728"/>
                    </a:cubicBezTo>
                    <a:cubicBezTo>
                      <a:pt x="321" y="731"/>
                      <a:pt x="375" y="685"/>
                      <a:pt x="400" y="675"/>
                    </a:cubicBezTo>
                    <a:close/>
                  </a:path>
                </a:pathLst>
              </a:cu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1736" name="Group 68"/>
              <p:cNvGrpSpPr>
                <a:grpSpLocks/>
              </p:cNvGrpSpPr>
              <p:nvPr/>
            </p:nvGrpSpPr>
            <p:grpSpPr bwMode="auto">
              <a:xfrm flipH="1" flipV="1">
                <a:off x="3004" y="3013"/>
                <a:ext cx="628" cy="820"/>
                <a:chOff x="2311" y="1925"/>
                <a:chExt cx="586" cy="731"/>
              </a:xfrm>
            </p:grpSpPr>
            <p:sp>
              <p:nvSpPr>
                <p:cNvPr id="31737" name="Freeform 69" descr="Зеленый мрамор"/>
                <p:cNvSpPr>
                  <a:spLocks/>
                </p:cNvSpPr>
                <p:nvPr/>
              </p:nvSpPr>
              <p:spPr bwMode="auto">
                <a:xfrm>
                  <a:off x="2311" y="1925"/>
                  <a:ext cx="70" cy="82"/>
                </a:xfrm>
                <a:custGeom>
                  <a:avLst/>
                  <a:gdLst>
                    <a:gd name="T0" fmla="*/ 3 w 139"/>
                    <a:gd name="T1" fmla="*/ 1 h 164"/>
                    <a:gd name="T2" fmla="*/ 2 w 139"/>
                    <a:gd name="T3" fmla="*/ 1 h 164"/>
                    <a:gd name="T4" fmla="*/ 2 w 139"/>
                    <a:gd name="T5" fmla="*/ 1 h 164"/>
                    <a:gd name="T6" fmla="*/ 2 w 139"/>
                    <a:gd name="T7" fmla="*/ 1 h 164"/>
                    <a:gd name="T8" fmla="*/ 1 w 139"/>
                    <a:gd name="T9" fmla="*/ 1 h 164"/>
                    <a:gd name="T10" fmla="*/ 1 w 139"/>
                    <a:gd name="T11" fmla="*/ 1 h 164"/>
                    <a:gd name="T12" fmla="*/ 1 w 139"/>
                    <a:gd name="T13" fmla="*/ 1 h 164"/>
                    <a:gd name="T14" fmla="*/ 1 w 139"/>
                    <a:gd name="T15" fmla="*/ 3 h 164"/>
                    <a:gd name="T16" fmla="*/ 0 w 139"/>
                    <a:gd name="T17" fmla="*/ 3 h 164"/>
                    <a:gd name="T18" fmla="*/ 1 w 139"/>
                    <a:gd name="T19" fmla="*/ 1 h 164"/>
                    <a:gd name="T20" fmla="*/ 1 w 139"/>
                    <a:gd name="T21" fmla="*/ 1 h 164"/>
                    <a:gd name="T22" fmla="*/ 1 w 139"/>
                    <a:gd name="T23" fmla="*/ 1 h 164"/>
                    <a:gd name="T24" fmla="*/ 1 w 139"/>
                    <a:gd name="T25" fmla="*/ 1 h 164"/>
                    <a:gd name="T26" fmla="*/ 2 w 139"/>
                    <a:gd name="T27" fmla="*/ 1 h 164"/>
                    <a:gd name="T28" fmla="*/ 2 w 139"/>
                    <a:gd name="T29" fmla="*/ 1 h 164"/>
                    <a:gd name="T30" fmla="*/ 2 w 139"/>
                    <a:gd name="T31" fmla="*/ 1 h 164"/>
                    <a:gd name="T32" fmla="*/ 2 w 139"/>
                    <a:gd name="T33" fmla="*/ 1 h 164"/>
                    <a:gd name="T34" fmla="*/ 3 w 139"/>
                    <a:gd name="T35" fmla="*/ 0 h 164"/>
                    <a:gd name="T36" fmla="*/ 3 w 139"/>
                    <a:gd name="T37" fmla="*/ 1 h 16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9"/>
                    <a:gd name="T58" fmla="*/ 0 h 164"/>
                    <a:gd name="T59" fmla="*/ 139 w 139"/>
                    <a:gd name="T60" fmla="*/ 164 h 16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9" h="164">
                      <a:moveTo>
                        <a:pt x="129" y="55"/>
                      </a:moveTo>
                      <a:lnTo>
                        <a:pt x="107" y="58"/>
                      </a:lnTo>
                      <a:lnTo>
                        <a:pt x="86" y="65"/>
                      </a:lnTo>
                      <a:lnTo>
                        <a:pt x="68" y="75"/>
                      </a:lnTo>
                      <a:lnTo>
                        <a:pt x="51" y="89"/>
                      </a:lnTo>
                      <a:lnTo>
                        <a:pt x="36" y="105"/>
                      </a:lnTo>
                      <a:lnTo>
                        <a:pt x="22" y="123"/>
                      </a:lnTo>
                      <a:lnTo>
                        <a:pt x="10" y="143"/>
                      </a:lnTo>
                      <a:lnTo>
                        <a:pt x="0" y="164"/>
                      </a:lnTo>
                      <a:lnTo>
                        <a:pt x="7" y="93"/>
                      </a:lnTo>
                      <a:lnTo>
                        <a:pt x="22" y="68"/>
                      </a:lnTo>
                      <a:lnTo>
                        <a:pt x="38" y="48"/>
                      </a:lnTo>
                      <a:lnTo>
                        <a:pt x="53" y="33"/>
                      </a:lnTo>
                      <a:lnTo>
                        <a:pt x="68" y="21"/>
                      </a:lnTo>
                      <a:lnTo>
                        <a:pt x="84" y="13"/>
                      </a:lnTo>
                      <a:lnTo>
                        <a:pt x="101" y="7"/>
                      </a:lnTo>
                      <a:lnTo>
                        <a:pt x="120" y="2"/>
                      </a:lnTo>
                      <a:lnTo>
                        <a:pt x="139" y="0"/>
                      </a:lnTo>
                      <a:lnTo>
                        <a:pt x="129" y="55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38" name="Freeform 70" descr="Зеленый мрамор"/>
                <p:cNvSpPr>
                  <a:spLocks/>
                </p:cNvSpPr>
                <p:nvPr/>
              </p:nvSpPr>
              <p:spPr bwMode="auto">
                <a:xfrm>
                  <a:off x="2376" y="1925"/>
                  <a:ext cx="521" cy="606"/>
                </a:xfrm>
                <a:custGeom>
                  <a:avLst/>
                  <a:gdLst>
                    <a:gd name="T0" fmla="*/ 12 w 1044"/>
                    <a:gd name="T1" fmla="*/ 17 h 1213"/>
                    <a:gd name="T2" fmla="*/ 13 w 1044"/>
                    <a:gd name="T3" fmla="*/ 17 h 1213"/>
                    <a:gd name="T4" fmla="*/ 14 w 1044"/>
                    <a:gd name="T5" fmla="*/ 16 h 1213"/>
                    <a:gd name="T6" fmla="*/ 15 w 1044"/>
                    <a:gd name="T7" fmla="*/ 15 h 1213"/>
                    <a:gd name="T8" fmla="*/ 15 w 1044"/>
                    <a:gd name="T9" fmla="*/ 13 h 1213"/>
                    <a:gd name="T10" fmla="*/ 13 w 1044"/>
                    <a:gd name="T11" fmla="*/ 12 h 1213"/>
                    <a:gd name="T12" fmla="*/ 12 w 1044"/>
                    <a:gd name="T13" fmla="*/ 11 h 1213"/>
                    <a:gd name="T14" fmla="*/ 13 w 1044"/>
                    <a:gd name="T15" fmla="*/ 9 h 1213"/>
                    <a:gd name="T16" fmla="*/ 13 w 1044"/>
                    <a:gd name="T17" fmla="*/ 7 h 1213"/>
                    <a:gd name="T18" fmla="*/ 11 w 1044"/>
                    <a:gd name="T19" fmla="*/ 7 h 1213"/>
                    <a:gd name="T20" fmla="*/ 10 w 1044"/>
                    <a:gd name="T21" fmla="*/ 7 h 1213"/>
                    <a:gd name="T22" fmla="*/ 9 w 1044"/>
                    <a:gd name="T23" fmla="*/ 7 h 1213"/>
                    <a:gd name="T24" fmla="*/ 9 w 1044"/>
                    <a:gd name="T25" fmla="*/ 3 h 1213"/>
                    <a:gd name="T26" fmla="*/ 6 w 1044"/>
                    <a:gd name="T27" fmla="*/ 2 h 1213"/>
                    <a:gd name="T28" fmla="*/ 5 w 1044"/>
                    <a:gd name="T29" fmla="*/ 4 h 1213"/>
                    <a:gd name="T30" fmla="*/ 6 w 1044"/>
                    <a:gd name="T31" fmla="*/ 5 h 1213"/>
                    <a:gd name="T32" fmla="*/ 7 w 1044"/>
                    <a:gd name="T33" fmla="*/ 7 h 1213"/>
                    <a:gd name="T34" fmla="*/ 8 w 1044"/>
                    <a:gd name="T35" fmla="*/ 8 h 1213"/>
                    <a:gd name="T36" fmla="*/ 9 w 1044"/>
                    <a:gd name="T37" fmla="*/ 9 h 1213"/>
                    <a:gd name="T38" fmla="*/ 10 w 1044"/>
                    <a:gd name="T39" fmla="*/ 9 h 1213"/>
                    <a:gd name="T40" fmla="*/ 10 w 1044"/>
                    <a:gd name="T41" fmla="*/ 9 h 1213"/>
                    <a:gd name="T42" fmla="*/ 8 w 1044"/>
                    <a:gd name="T43" fmla="*/ 10 h 1213"/>
                    <a:gd name="T44" fmla="*/ 12 w 1044"/>
                    <a:gd name="T45" fmla="*/ 15 h 1213"/>
                    <a:gd name="T46" fmla="*/ 10 w 1044"/>
                    <a:gd name="T47" fmla="*/ 14 h 1213"/>
                    <a:gd name="T48" fmla="*/ 10 w 1044"/>
                    <a:gd name="T49" fmla="*/ 16 h 1213"/>
                    <a:gd name="T50" fmla="*/ 10 w 1044"/>
                    <a:gd name="T51" fmla="*/ 16 h 1213"/>
                    <a:gd name="T52" fmla="*/ 9 w 1044"/>
                    <a:gd name="T53" fmla="*/ 13 h 1213"/>
                    <a:gd name="T54" fmla="*/ 8 w 1044"/>
                    <a:gd name="T55" fmla="*/ 12 h 1213"/>
                    <a:gd name="T56" fmla="*/ 7 w 1044"/>
                    <a:gd name="T57" fmla="*/ 13 h 1213"/>
                    <a:gd name="T58" fmla="*/ 6 w 1044"/>
                    <a:gd name="T59" fmla="*/ 15 h 1213"/>
                    <a:gd name="T60" fmla="*/ 7 w 1044"/>
                    <a:gd name="T61" fmla="*/ 14 h 1213"/>
                    <a:gd name="T62" fmla="*/ 8 w 1044"/>
                    <a:gd name="T63" fmla="*/ 11 h 1213"/>
                    <a:gd name="T64" fmla="*/ 7 w 1044"/>
                    <a:gd name="T65" fmla="*/ 8 h 1213"/>
                    <a:gd name="T66" fmla="*/ 6 w 1044"/>
                    <a:gd name="T67" fmla="*/ 5 h 1213"/>
                    <a:gd name="T68" fmla="*/ 5 w 1044"/>
                    <a:gd name="T69" fmla="*/ 4 h 1213"/>
                    <a:gd name="T70" fmla="*/ 3 w 1044"/>
                    <a:gd name="T71" fmla="*/ 2 h 1213"/>
                    <a:gd name="T72" fmla="*/ 1 w 1044"/>
                    <a:gd name="T73" fmla="*/ 1 h 1213"/>
                    <a:gd name="T74" fmla="*/ 0 w 1044"/>
                    <a:gd name="T75" fmla="*/ 0 h 1213"/>
                    <a:gd name="T76" fmla="*/ 1 w 1044"/>
                    <a:gd name="T77" fmla="*/ 0 h 1213"/>
                    <a:gd name="T78" fmla="*/ 2 w 1044"/>
                    <a:gd name="T79" fmla="*/ 0 h 1213"/>
                    <a:gd name="T80" fmla="*/ 3 w 1044"/>
                    <a:gd name="T81" fmla="*/ 1 h 1213"/>
                    <a:gd name="T82" fmla="*/ 4 w 1044"/>
                    <a:gd name="T83" fmla="*/ 2 h 1213"/>
                    <a:gd name="T84" fmla="*/ 5 w 1044"/>
                    <a:gd name="T85" fmla="*/ 3 h 1213"/>
                    <a:gd name="T86" fmla="*/ 6 w 1044"/>
                    <a:gd name="T87" fmla="*/ 2 h 1213"/>
                    <a:gd name="T88" fmla="*/ 7 w 1044"/>
                    <a:gd name="T89" fmla="*/ 1 h 1213"/>
                    <a:gd name="T90" fmla="*/ 9 w 1044"/>
                    <a:gd name="T91" fmla="*/ 2 h 1213"/>
                    <a:gd name="T92" fmla="*/ 9 w 1044"/>
                    <a:gd name="T93" fmla="*/ 6 h 1213"/>
                    <a:gd name="T94" fmla="*/ 10 w 1044"/>
                    <a:gd name="T95" fmla="*/ 6 h 1213"/>
                    <a:gd name="T96" fmla="*/ 12 w 1044"/>
                    <a:gd name="T97" fmla="*/ 6 h 1213"/>
                    <a:gd name="T98" fmla="*/ 13 w 1044"/>
                    <a:gd name="T99" fmla="*/ 6 h 1213"/>
                    <a:gd name="T100" fmla="*/ 14 w 1044"/>
                    <a:gd name="T101" fmla="*/ 8 h 1213"/>
                    <a:gd name="T102" fmla="*/ 13 w 1044"/>
                    <a:gd name="T103" fmla="*/ 10 h 1213"/>
                    <a:gd name="T104" fmla="*/ 13 w 1044"/>
                    <a:gd name="T105" fmla="*/ 11 h 1213"/>
                    <a:gd name="T106" fmla="*/ 15 w 1044"/>
                    <a:gd name="T107" fmla="*/ 12 h 1213"/>
                    <a:gd name="T108" fmla="*/ 16 w 1044"/>
                    <a:gd name="T109" fmla="*/ 15 h 1213"/>
                    <a:gd name="T110" fmla="*/ 15 w 1044"/>
                    <a:gd name="T111" fmla="*/ 16 h 1213"/>
                    <a:gd name="T112" fmla="*/ 13 w 1044"/>
                    <a:gd name="T113" fmla="*/ 17 h 1213"/>
                    <a:gd name="T114" fmla="*/ 13 w 1044"/>
                    <a:gd name="T115" fmla="*/ 17 h 1213"/>
                    <a:gd name="T116" fmla="*/ 13 w 1044"/>
                    <a:gd name="T117" fmla="*/ 18 h 121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044"/>
                    <a:gd name="T178" fmla="*/ 0 h 1213"/>
                    <a:gd name="T179" fmla="*/ 1044 w 1044"/>
                    <a:gd name="T180" fmla="*/ 1213 h 121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044" h="1213">
                      <a:moveTo>
                        <a:pt x="840" y="1213"/>
                      </a:moveTo>
                      <a:lnTo>
                        <a:pt x="833" y="1189"/>
                      </a:lnTo>
                      <a:lnTo>
                        <a:pt x="826" y="1165"/>
                      </a:lnTo>
                      <a:lnTo>
                        <a:pt x="819" y="1143"/>
                      </a:lnTo>
                      <a:lnTo>
                        <a:pt x="812" y="1123"/>
                      </a:lnTo>
                      <a:lnTo>
                        <a:pt x="806" y="1106"/>
                      </a:lnTo>
                      <a:lnTo>
                        <a:pt x="802" y="1093"/>
                      </a:lnTo>
                      <a:lnTo>
                        <a:pt x="798" y="1085"/>
                      </a:lnTo>
                      <a:lnTo>
                        <a:pt x="797" y="1082"/>
                      </a:lnTo>
                      <a:lnTo>
                        <a:pt x="813" y="1085"/>
                      </a:lnTo>
                      <a:lnTo>
                        <a:pt x="829" y="1087"/>
                      </a:lnTo>
                      <a:lnTo>
                        <a:pt x="845" y="1089"/>
                      </a:lnTo>
                      <a:lnTo>
                        <a:pt x="862" y="1090"/>
                      </a:lnTo>
                      <a:lnTo>
                        <a:pt x="878" y="1089"/>
                      </a:lnTo>
                      <a:lnTo>
                        <a:pt x="893" y="1087"/>
                      </a:lnTo>
                      <a:lnTo>
                        <a:pt x="908" y="1084"/>
                      </a:lnTo>
                      <a:lnTo>
                        <a:pt x="921" y="1080"/>
                      </a:lnTo>
                      <a:lnTo>
                        <a:pt x="935" y="1075"/>
                      </a:lnTo>
                      <a:lnTo>
                        <a:pt x="948" y="1069"/>
                      </a:lnTo>
                      <a:lnTo>
                        <a:pt x="958" y="1061"/>
                      </a:lnTo>
                      <a:lnTo>
                        <a:pt x="969" y="1052"/>
                      </a:lnTo>
                      <a:lnTo>
                        <a:pt x="977" y="1041"/>
                      </a:lnTo>
                      <a:lnTo>
                        <a:pt x="983" y="1029"/>
                      </a:lnTo>
                      <a:lnTo>
                        <a:pt x="988" y="1016"/>
                      </a:lnTo>
                      <a:lnTo>
                        <a:pt x="991" y="1001"/>
                      </a:lnTo>
                      <a:lnTo>
                        <a:pt x="995" y="976"/>
                      </a:lnTo>
                      <a:lnTo>
                        <a:pt x="996" y="953"/>
                      </a:lnTo>
                      <a:lnTo>
                        <a:pt x="994" y="932"/>
                      </a:lnTo>
                      <a:lnTo>
                        <a:pt x="988" y="911"/>
                      </a:lnTo>
                      <a:lnTo>
                        <a:pt x="979" y="892"/>
                      </a:lnTo>
                      <a:lnTo>
                        <a:pt x="965" y="872"/>
                      </a:lnTo>
                      <a:lnTo>
                        <a:pt x="947" y="854"/>
                      </a:lnTo>
                      <a:lnTo>
                        <a:pt x="923" y="833"/>
                      </a:lnTo>
                      <a:lnTo>
                        <a:pt x="903" y="818"/>
                      </a:lnTo>
                      <a:lnTo>
                        <a:pt x="880" y="801"/>
                      </a:lnTo>
                      <a:lnTo>
                        <a:pt x="856" y="783"/>
                      </a:lnTo>
                      <a:lnTo>
                        <a:pt x="830" y="765"/>
                      </a:lnTo>
                      <a:lnTo>
                        <a:pt x="809" y="749"/>
                      </a:lnTo>
                      <a:lnTo>
                        <a:pt x="790" y="735"/>
                      </a:lnTo>
                      <a:lnTo>
                        <a:pt x="779" y="726"/>
                      </a:lnTo>
                      <a:lnTo>
                        <a:pt x="775" y="722"/>
                      </a:lnTo>
                      <a:lnTo>
                        <a:pt x="790" y="712"/>
                      </a:lnTo>
                      <a:lnTo>
                        <a:pt x="806" y="700"/>
                      </a:lnTo>
                      <a:lnTo>
                        <a:pt x="821" y="688"/>
                      </a:lnTo>
                      <a:lnTo>
                        <a:pt x="836" y="674"/>
                      </a:lnTo>
                      <a:lnTo>
                        <a:pt x="850" y="657"/>
                      </a:lnTo>
                      <a:lnTo>
                        <a:pt x="862" y="638"/>
                      </a:lnTo>
                      <a:lnTo>
                        <a:pt x="871" y="617"/>
                      </a:lnTo>
                      <a:lnTo>
                        <a:pt x="878" y="594"/>
                      </a:lnTo>
                      <a:lnTo>
                        <a:pt x="879" y="569"/>
                      </a:lnTo>
                      <a:lnTo>
                        <a:pt x="874" y="547"/>
                      </a:lnTo>
                      <a:lnTo>
                        <a:pt x="866" y="526"/>
                      </a:lnTo>
                      <a:lnTo>
                        <a:pt x="854" y="508"/>
                      </a:lnTo>
                      <a:lnTo>
                        <a:pt x="837" y="492"/>
                      </a:lnTo>
                      <a:lnTo>
                        <a:pt x="819" y="479"/>
                      </a:lnTo>
                      <a:lnTo>
                        <a:pt x="798" y="469"/>
                      </a:lnTo>
                      <a:lnTo>
                        <a:pt x="776" y="461"/>
                      </a:lnTo>
                      <a:lnTo>
                        <a:pt x="764" y="458"/>
                      </a:lnTo>
                      <a:lnTo>
                        <a:pt x="752" y="456"/>
                      </a:lnTo>
                      <a:lnTo>
                        <a:pt x="739" y="455"/>
                      </a:lnTo>
                      <a:lnTo>
                        <a:pt x="728" y="455"/>
                      </a:lnTo>
                      <a:lnTo>
                        <a:pt x="715" y="455"/>
                      </a:lnTo>
                      <a:lnTo>
                        <a:pt x="704" y="456"/>
                      </a:lnTo>
                      <a:lnTo>
                        <a:pt x="692" y="457"/>
                      </a:lnTo>
                      <a:lnTo>
                        <a:pt x="681" y="460"/>
                      </a:lnTo>
                      <a:lnTo>
                        <a:pt x="668" y="463"/>
                      </a:lnTo>
                      <a:lnTo>
                        <a:pt x="657" y="467"/>
                      </a:lnTo>
                      <a:lnTo>
                        <a:pt x="646" y="470"/>
                      </a:lnTo>
                      <a:lnTo>
                        <a:pt x="635" y="475"/>
                      </a:lnTo>
                      <a:lnTo>
                        <a:pt x="623" y="479"/>
                      </a:lnTo>
                      <a:lnTo>
                        <a:pt x="613" y="484"/>
                      </a:lnTo>
                      <a:lnTo>
                        <a:pt x="601" y="488"/>
                      </a:lnTo>
                      <a:lnTo>
                        <a:pt x="591" y="494"/>
                      </a:lnTo>
                      <a:lnTo>
                        <a:pt x="585" y="452"/>
                      </a:lnTo>
                      <a:lnTo>
                        <a:pt x="584" y="402"/>
                      </a:lnTo>
                      <a:lnTo>
                        <a:pt x="584" y="349"/>
                      </a:lnTo>
                      <a:lnTo>
                        <a:pt x="583" y="298"/>
                      </a:lnTo>
                      <a:lnTo>
                        <a:pt x="577" y="251"/>
                      </a:lnTo>
                      <a:lnTo>
                        <a:pt x="563" y="212"/>
                      </a:lnTo>
                      <a:lnTo>
                        <a:pt x="540" y="184"/>
                      </a:lnTo>
                      <a:lnTo>
                        <a:pt x="503" y="173"/>
                      </a:lnTo>
                      <a:lnTo>
                        <a:pt x="471" y="173"/>
                      </a:lnTo>
                      <a:lnTo>
                        <a:pt x="445" y="177"/>
                      </a:lnTo>
                      <a:lnTo>
                        <a:pt x="424" y="187"/>
                      </a:lnTo>
                      <a:lnTo>
                        <a:pt x="408" y="198"/>
                      </a:lnTo>
                      <a:lnTo>
                        <a:pt x="396" y="211"/>
                      </a:lnTo>
                      <a:lnTo>
                        <a:pt x="387" y="226"/>
                      </a:lnTo>
                      <a:lnTo>
                        <a:pt x="379" y="241"/>
                      </a:lnTo>
                      <a:lnTo>
                        <a:pt x="373" y="256"/>
                      </a:lnTo>
                      <a:lnTo>
                        <a:pt x="381" y="270"/>
                      </a:lnTo>
                      <a:lnTo>
                        <a:pt x="389" y="283"/>
                      </a:lnTo>
                      <a:lnTo>
                        <a:pt x="397" y="297"/>
                      </a:lnTo>
                      <a:lnTo>
                        <a:pt x="405" y="311"/>
                      </a:lnTo>
                      <a:lnTo>
                        <a:pt x="412" y="326"/>
                      </a:lnTo>
                      <a:lnTo>
                        <a:pt x="419" y="341"/>
                      </a:lnTo>
                      <a:lnTo>
                        <a:pt x="426" y="356"/>
                      </a:lnTo>
                      <a:lnTo>
                        <a:pt x="432" y="371"/>
                      </a:lnTo>
                      <a:lnTo>
                        <a:pt x="440" y="391"/>
                      </a:lnTo>
                      <a:lnTo>
                        <a:pt x="448" y="410"/>
                      </a:lnTo>
                      <a:lnTo>
                        <a:pt x="455" y="430"/>
                      </a:lnTo>
                      <a:lnTo>
                        <a:pt x="463" y="448"/>
                      </a:lnTo>
                      <a:lnTo>
                        <a:pt x="471" y="468"/>
                      </a:lnTo>
                      <a:lnTo>
                        <a:pt x="479" y="487"/>
                      </a:lnTo>
                      <a:lnTo>
                        <a:pt x="487" y="506"/>
                      </a:lnTo>
                      <a:lnTo>
                        <a:pt x="495" y="525"/>
                      </a:lnTo>
                      <a:lnTo>
                        <a:pt x="507" y="538"/>
                      </a:lnTo>
                      <a:lnTo>
                        <a:pt x="517" y="551"/>
                      </a:lnTo>
                      <a:lnTo>
                        <a:pt x="530" y="562"/>
                      </a:lnTo>
                      <a:lnTo>
                        <a:pt x="543" y="574"/>
                      </a:lnTo>
                      <a:lnTo>
                        <a:pt x="556" y="584"/>
                      </a:lnTo>
                      <a:lnTo>
                        <a:pt x="570" y="593"/>
                      </a:lnTo>
                      <a:lnTo>
                        <a:pt x="586" y="600"/>
                      </a:lnTo>
                      <a:lnTo>
                        <a:pt x="602" y="605"/>
                      </a:lnTo>
                      <a:lnTo>
                        <a:pt x="617" y="607"/>
                      </a:lnTo>
                      <a:lnTo>
                        <a:pt x="632" y="607"/>
                      </a:lnTo>
                      <a:lnTo>
                        <a:pt x="646" y="607"/>
                      </a:lnTo>
                      <a:lnTo>
                        <a:pt x="660" y="607"/>
                      </a:lnTo>
                      <a:lnTo>
                        <a:pt x="674" y="605"/>
                      </a:lnTo>
                      <a:lnTo>
                        <a:pt x="688" y="604"/>
                      </a:lnTo>
                      <a:lnTo>
                        <a:pt x="701" y="601"/>
                      </a:lnTo>
                      <a:lnTo>
                        <a:pt x="715" y="599"/>
                      </a:lnTo>
                      <a:lnTo>
                        <a:pt x="713" y="601"/>
                      </a:lnTo>
                      <a:lnTo>
                        <a:pt x="705" y="607"/>
                      </a:lnTo>
                      <a:lnTo>
                        <a:pt x="692" y="614"/>
                      </a:lnTo>
                      <a:lnTo>
                        <a:pt x="673" y="621"/>
                      </a:lnTo>
                      <a:lnTo>
                        <a:pt x="647" y="627"/>
                      </a:lnTo>
                      <a:lnTo>
                        <a:pt x="616" y="629"/>
                      </a:lnTo>
                      <a:lnTo>
                        <a:pt x="578" y="625"/>
                      </a:lnTo>
                      <a:lnTo>
                        <a:pt x="532" y="616"/>
                      </a:lnTo>
                      <a:lnTo>
                        <a:pt x="544" y="643"/>
                      </a:lnTo>
                      <a:lnTo>
                        <a:pt x="555" y="670"/>
                      </a:lnTo>
                      <a:lnTo>
                        <a:pt x="567" y="697"/>
                      </a:lnTo>
                      <a:lnTo>
                        <a:pt x="578" y="723"/>
                      </a:lnTo>
                      <a:lnTo>
                        <a:pt x="590" y="750"/>
                      </a:lnTo>
                      <a:lnTo>
                        <a:pt x="601" y="778"/>
                      </a:lnTo>
                      <a:lnTo>
                        <a:pt x="613" y="804"/>
                      </a:lnTo>
                      <a:lnTo>
                        <a:pt x="624" y="832"/>
                      </a:lnTo>
                      <a:lnTo>
                        <a:pt x="814" y="984"/>
                      </a:lnTo>
                      <a:lnTo>
                        <a:pt x="789" y="979"/>
                      </a:lnTo>
                      <a:lnTo>
                        <a:pt x="766" y="971"/>
                      </a:lnTo>
                      <a:lnTo>
                        <a:pt x="743" y="960"/>
                      </a:lnTo>
                      <a:lnTo>
                        <a:pt x="722" y="946"/>
                      </a:lnTo>
                      <a:lnTo>
                        <a:pt x="701" y="931"/>
                      </a:lnTo>
                      <a:lnTo>
                        <a:pt x="682" y="913"/>
                      </a:lnTo>
                      <a:lnTo>
                        <a:pt x="662" y="897"/>
                      </a:lnTo>
                      <a:lnTo>
                        <a:pt x="643" y="880"/>
                      </a:lnTo>
                      <a:lnTo>
                        <a:pt x="659" y="935"/>
                      </a:lnTo>
                      <a:lnTo>
                        <a:pt x="668" y="988"/>
                      </a:lnTo>
                      <a:lnTo>
                        <a:pt x="672" y="1036"/>
                      </a:lnTo>
                      <a:lnTo>
                        <a:pt x="672" y="1078"/>
                      </a:lnTo>
                      <a:lnTo>
                        <a:pt x="669" y="1114"/>
                      </a:lnTo>
                      <a:lnTo>
                        <a:pt x="665" y="1140"/>
                      </a:lnTo>
                      <a:lnTo>
                        <a:pt x="661" y="1158"/>
                      </a:lnTo>
                      <a:lnTo>
                        <a:pt x="660" y="1163"/>
                      </a:lnTo>
                      <a:lnTo>
                        <a:pt x="660" y="1125"/>
                      </a:lnTo>
                      <a:lnTo>
                        <a:pt x="659" y="1087"/>
                      </a:lnTo>
                      <a:lnTo>
                        <a:pt x="657" y="1049"/>
                      </a:lnTo>
                      <a:lnTo>
                        <a:pt x="651" y="1012"/>
                      </a:lnTo>
                      <a:lnTo>
                        <a:pt x="644" y="976"/>
                      </a:lnTo>
                      <a:lnTo>
                        <a:pt x="635" y="939"/>
                      </a:lnTo>
                      <a:lnTo>
                        <a:pt x="622" y="903"/>
                      </a:lnTo>
                      <a:lnTo>
                        <a:pt x="606" y="869"/>
                      </a:lnTo>
                      <a:lnTo>
                        <a:pt x="598" y="854"/>
                      </a:lnTo>
                      <a:lnTo>
                        <a:pt x="591" y="839"/>
                      </a:lnTo>
                      <a:lnTo>
                        <a:pt x="583" y="822"/>
                      </a:lnTo>
                      <a:lnTo>
                        <a:pt x="576" y="807"/>
                      </a:lnTo>
                      <a:lnTo>
                        <a:pt x="569" y="791"/>
                      </a:lnTo>
                      <a:lnTo>
                        <a:pt x="562" y="776"/>
                      </a:lnTo>
                      <a:lnTo>
                        <a:pt x="555" y="760"/>
                      </a:lnTo>
                      <a:lnTo>
                        <a:pt x="548" y="745"/>
                      </a:lnTo>
                      <a:lnTo>
                        <a:pt x="545" y="767"/>
                      </a:lnTo>
                      <a:lnTo>
                        <a:pt x="538" y="795"/>
                      </a:lnTo>
                      <a:lnTo>
                        <a:pt x="525" y="828"/>
                      </a:lnTo>
                      <a:lnTo>
                        <a:pt x="509" y="863"/>
                      </a:lnTo>
                      <a:lnTo>
                        <a:pt x="490" y="897"/>
                      </a:lnTo>
                      <a:lnTo>
                        <a:pt x="465" y="930"/>
                      </a:lnTo>
                      <a:lnTo>
                        <a:pt x="438" y="957"/>
                      </a:lnTo>
                      <a:lnTo>
                        <a:pt x="408" y="978"/>
                      </a:lnTo>
                      <a:lnTo>
                        <a:pt x="409" y="977"/>
                      </a:lnTo>
                      <a:lnTo>
                        <a:pt x="414" y="972"/>
                      </a:lnTo>
                      <a:lnTo>
                        <a:pt x="419" y="965"/>
                      </a:lnTo>
                      <a:lnTo>
                        <a:pt x="426" y="955"/>
                      </a:lnTo>
                      <a:lnTo>
                        <a:pt x="435" y="945"/>
                      </a:lnTo>
                      <a:lnTo>
                        <a:pt x="445" y="931"/>
                      </a:lnTo>
                      <a:lnTo>
                        <a:pt x="455" y="917"/>
                      </a:lnTo>
                      <a:lnTo>
                        <a:pt x="464" y="902"/>
                      </a:lnTo>
                      <a:lnTo>
                        <a:pt x="475" y="882"/>
                      </a:lnTo>
                      <a:lnTo>
                        <a:pt x="486" y="857"/>
                      </a:lnTo>
                      <a:lnTo>
                        <a:pt x="499" y="827"/>
                      </a:lnTo>
                      <a:lnTo>
                        <a:pt x="510" y="797"/>
                      </a:lnTo>
                      <a:lnTo>
                        <a:pt x="522" y="769"/>
                      </a:lnTo>
                      <a:lnTo>
                        <a:pt x="531" y="746"/>
                      </a:lnTo>
                      <a:lnTo>
                        <a:pt x="537" y="730"/>
                      </a:lnTo>
                      <a:lnTo>
                        <a:pt x="539" y="725"/>
                      </a:lnTo>
                      <a:lnTo>
                        <a:pt x="528" y="697"/>
                      </a:lnTo>
                      <a:lnTo>
                        <a:pt x="511" y="658"/>
                      </a:lnTo>
                      <a:lnTo>
                        <a:pt x="493" y="612"/>
                      </a:lnTo>
                      <a:lnTo>
                        <a:pt x="473" y="561"/>
                      </a:lnTo>
                      <a:lnTo>
                        <a:pt x="454" y="511"/>
                      </a:lnTo>
                      <a:lnTo>
                        <a:pt x="437" y="467"/>
                      </a:lnTo>
                      <a:lnTo>
                        <a:pt x="422" y="431"/>
                      </a:lnTo>
                      <a:lnTo>
                        <a:pt x="412" y="407"/>
                      </a:lnTo>
                      <a:lnTo>
                        <a:pt x="404" y="388"/>
                      </a:lnTo>
                      <a:lnTo>
                        <a:pt x="396" y="370"/>
                      </a:lnTo>
                      <a:lnTo>
                        <a:pt x="388" y="353"/>
                      </a:lnTo>
                      <a:lnTo>
                        <a:pt x="379" y="334"/>
                      </a:lnTo>
                      <a:lnTo>
                        <a:pt x="370" y="317"/>
                      </a:lnTo>
                      <a:lnTo>
                        <a:pt x="359" y="300"/>
                      </a:lnTo>
                      <a:lnTo>
                        <a:pt x="349" y="282"/>
                      </a:lnTo>
                      <a:lnTo>
                        <a:pt x="337" y="266"/>
                      </a:lnTo>
                      <a:lnTo>
                        <a:pt x="327" y="253"/>
                      </a:lnTo>
                      <a:lnTo>
                        <a:pt x="314" y="240"/>
                      </a:lnTo>
                      <a:lnTo>
                        <a:pt x="299" y="225"/>
                      </a:lnTo>
                      <a:lnTo>
                        <a:pt x="283" y="210"/>
                      </a:lnTo>
                      <a:lnTo>
                        <a:pt x="265" y="194"/>
                      </a:lnTo>
                      <a:lnTo>
                        <a:pt x="245" y="177"/>
                      </a:lnTo>
                      <a:lnTo>
                        <a:pt x="223" y="161"/>
                      </a:lnTo>
                      <a:lnTo>
                        <a:pt x="202" y="145"/>
                      </a:lnTo>
                      <a:lnTo>
                        <a:pt x="179" y="129"/>
                      </a:lnTo>
                      <a:lnTo>
                        <a:pt x="154" y="114"/>
                      </a:lnTo>
                      <a:lnTo>
                        <a:pt x="129" y="100"/>
                      </a:lnTo>
                      <a:lnTo>
                        <a:pt x="104" y="88"/>
                      </a:lnTo>
                      <a:lnTo>
                        <a:pt x="78" y="77"/>
                      </a:lnTo>
                      <a:lnTo>
                        <a:pt x="52" y="68"/>
                      </a:lnTo>
                      <a:lnTo>
                        <a:pt x="26" y="60"/>
                      </a:lnTo>
                      <a:lnTo>
                        <a:pt x="0" y="55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30" y="1"/>
                      </a:lnTo>
                      <a:lnTo>
                        <a:pt x="43" y="2"/>
                      </a:lnTo>
                      <a:lnTo>
                        <a:pt x="56" y="4"/>
                      </a:lnTo>
                      <a:lnTo>
                        <a:pt x="70" y="6"/>
                      </a:lnTo>
                      <a:lnTo>
                        <a:pt x="85" y="9"/>
                      </a:lnTo>
                      <a:lnTo>
                        <a:pt x="99" y="13"/>
                      </a:lnTo>
                      <a:lnTo>
                        <a:pt x="113" y="17"/>
                      </a:lnTo>
                      <a:lnTo>
                        <a:pt x="126" y="23"/>
                      </a:lnTo>
                      <a:lnTo>
                        <a:pt x="138" y="29"/>
                      </a:lnTo>
                      <a:lnTo>
                        <a:pt x="151" y="36"/>
                      </a:lnTo>
                      <a:lnTo>
                        <a:pt x="164" y="43"/>
                      </a:lnTo>
                      <a:lnTo>
                        <a:pt x="176" y="50"/>
                      </a:lnTo>
                      <a:lnTo>
                        <a:pt x="189" y="57"/>
                      </a:lnTo>
                      <a:lnTo>
                        <a:pt x="200" y="65"/>
                      </a:lnTo>
                      <a:lnTo>
                        <a:pt x="212" y="74"/>
                      </a:lnTo>
                      <a:lnTo>
                        <a:pt x="223" y="82"/>
                      </a:lnTo>
                      <a:lnTo>
                        <a:pt x="235" y="91"/>
                      </a:lnTo>
                      <a:lnTo>
                        <a:pt x="246" y="100"/>
                      </a:lnTo>
                      <a:lnTo>
                        <a:pt x="258" y="109"/>
                      </a:lnTo>
                      <a:lnTo>
                        <a:pt x="268" y="120"/>
                      </a:lnTo>
                      <a:lnTo>
                        <a:pt x="279" y="130"/>
                      </a:lnTo>
                      <a:lnTo>
                        <a:pt x="289" y="141"/>
                      </a:lnTo>
                      <a:lnTo>
                        <a:pt x="297" y="149"/>
                      </a:lnTo>
                      <a:lnTo>
                        <a:pt x="305" y="158"/>
                      </a:lnTo>
                      <a:lnTo>
                        <a:pt x="313" y="166"/>
                      </a:lnTo>
                      <a:lnTo>
                        <a:pt x="323" y="174"/>
                      </a:lnTo>
                      <a:lnTo>
                        <a:pt x="331" y="183"/>
                      </a:lnTo>
                      <a:lnTo>
                        <a:pt x="339" y="191"/>
                      </a:lnTo>
                      <a:lnTo>
                        <a:pt x="348" y="199"/>
                      </a:lnTo>
                      <a:lnTo>
                        <a:pt x="356" y="207"/>
                      </a:lnTo>
                      <a:lnTo>
                        <a:pt x="362" y="199"/>
                      </a:lnTo>
                      <a:lnTo>
                        <a:pt x="367" y="190"/>
                      </a:lnTo>
                      <a:lnTo>
                        <a:pt x="373" y="180"/>
                      </a:lnTo>
                      <a:lnTo>
                        <a:pt x="379" y="168"/>
                      </a:lnTo>
                      <a:lnTo>
                        <a:pt x="385" y="157"/>
                      </a:lnTo>
                      <a:lnTo>
                        <a:pt x="390" y="145"/>
                      </a:lnTo>
                      <a:lnTo>
                        <a:pt x="397" y="135"/>
                      </a:lnTo>
                      <a:lnTo>
                        <a:pt x="404" y="126"/>
                      </a:lnTo>
                      <a:lnTo>
                        <a:pt x="420" y="113"/>
                      </a:lnTo>
                      <a:lnTo>
                        <a:pt x="440" y="105"/>
                      </a:lnTo>
                      <a:lnTo>
                        <a:pt x="463" y="101"/>
                      </a:lnTo>
                      <a:lnTo>
                        <a:pt x="488" y="101"/>
                      </a:lnTo>
                      <a:lnTo>
                        <a:pt x="513" y="105"/>
                      </a:lnTo>
                      <a:lnTo>
                        <a:pt x="534" y="112"/>
                      </a:lnTo>
                      <a:lnTo>
                        <a:pt x="554" y="121"/>
                      </a:lnTo>
                      <a:lnTo>
                        <a:pt x="569" y="134"/>
                      </a:lnTo>
                      <a:lnTo>
                        <a:pt x="592" y="168"/>
                      </a:lnTo>
                      <a:lnTo>
                        <a:pt x="605" y="204"/>
                      </a:lnTo>
                      <a:lnTo>
                        <a:pt x="610" y="242"/>
                      </a:lnTo>
                      <a:lnTo>
                        <a:pt x="613" y="281"/>
                      </a:lnTo>
                      <a:lnTo>
                        <a:pt x="612" y="320"/>
                      </a:lnTo>
                      <a:lnTo>
                        <a:pt x="610" y="361"/>
                      </a:lnTo>
                      <a:lnTo>
                        <a:pt x="612" y="401"/>
                      </a:lnTo>
                      <a:lnTo>
                        <a:pt x="617" y="440"/>
                      </a:lnTo>
                      <a:lnTo>
                        <a:pt x="630" y="433"/>
                      </a:lnTo>
                      <a:lnTo>
                        <a:pt x="644" y="426"/>
                      </a:lnTo>
                      <a:lnTo>
                        <a:pt x="657" y="420"/>
                      </a:lnTo>
                      <a:lnTo>
                        <a:pt x="670" y="415"/>
                      </a:lnTo>
                      <a:lnTo>
                        <a:pt x="684" y="410"/>
                      </a:lnTo>
                      <a:lnTo>
                        <a:pt x="699" y="407"/>
                      </a:lnTo>
                      <a:lnTo>
                        <a:pt x="713" y="403"/>
                      </a:lnTo>
                      <a:lnTo>
                        <a:pt x="728" y="401"/>
                      </a:lnTo>
                      <a:lnTo>
                        <a:pt x="742" y="400"/>
                      </a:lnTo>
                      <a:lnTo>
                        <a:pt x="757" y="399"/>
                      </a:lnTo>
                      <a:lnTo>
                        <a:pt x="771" y="400"/>
                      </a:lnTo>
                      <a:lnTo>
                        <a:pt x="786" y="402"/>
                      </a:lnTo>
                      <a:lnTo>
                        <a:pt x="799" y="404"/>
                      </a:lnTo>
                      <a:lnTo>
                        <a:pt x="814" y="409"/>
                      </a:lnTo>
                      <a:lnTo>
                        <a:pt x="828" y="416"/>
                      </a:lnTo>
                      <a:lnTo>
                        <a:pt x="842" y="423"/>
                      </a:lnTo>
                      <a:lnTo>
                        <a:pt x="858" y="433"/>
                      </a:lnTo>
                      <a:lnTo>
                        <a:pt x="874" y="444"/>
                      </a:lnTo>
                      <a:lnTo>
                        <a:pt x="889" y="456"/>
                      </a:lnTo>
                      <a:lnTo>
                        <a:pt x="902" y="470"/>
                      </a:lnTo>
                      <a:lnTo>
                        <a:pt x="912" y="485"/>
                      </a:lnTo>
                      <a:lnTo>
                        <a:pt x="919" y="501"/>
                      </a:lnTo>
                      <a:lnTo>
                        <a:pt x="923" y="518"/>
                      </a:lnTo>
                      <a:lnTo>
                        <a:pt x="921" y="537"/>
                      </a:lnTo>
                      <a:lnTo>
                        <a:pt x="917" y="563"/>
                      </a:lnTo>
                      <a:lnTo>
                        <a:pt x="909" y="590"/>
                      </a:lnTo>
                      <a:lnTo>
                        <a:pt x="898" y="615"/>
                      </a:lnTo>
                      <a:lnTo>
                        <a:pt x="887" y="639"/>
                      </a:lnTo>
                      <a:lnTo>
                        <a:pt x="872" y="662"/>
                      </a:lnTo>
                      <a:lnTo>
                        <a:pt x="856" y="683"/>
                      </a:lnTo>
                      <a:lnTo>
                        <a:pt x="839" y="704"/>
                      </a:lnTo>
                      <a:lnTo>
                        <a:pt x="819" y="722"/>
                      </a:lnTo>
                      <a:lnTo>
                        <a:pt x="835" y="729"/>
                      </a:lnTo>
                      <a:lnTo>
                        <a:pt x="852" y="736"/>
                      </a:lnTo>
                      <a:lnTo>
                        <a:pt x="870" y="743"/>
                      </a:lnTo>
                      <a:lnTo>
                        <a:pt x="887" y="751"/>
                      </a:lnTo>
                      <a:lnTo>
                        <a:pt x="904" y="760"/>
                      </a:lnTo>
                      <a:lnTo>
                        <a:pt x="921" y="768"/>
                      </a:lnTo>
                      <a:lnTo>
                        <a:pt x="938" y="779"/>
                      </a:lnTo>
                      <a:lnTo>
                        <a:pt x="954" y="788"/>
                      </a:lnTo>
                      <a:lnTo>
                        <a:pt x="986" y="811"/>
                      </a:lnTo>
                      <a:lnTo>
                        <a:pt x="1010" y="835"/>
                      </a:lnTo>
                      <a:lnTo>
                        <a:pt x="1027" y="860"/>
                      </a:lnTo>
                      <a:lnTo>
                        <a:pt x="1039" y="886"/>
                      </a:lnTo>
                      <a:lnTo>
                        <a:pt x="1044" y="911"/>
                      </a:lnTo>
                      <a:lnTo>
                        <a:pt x="1044" y="938"/>
                      </a:lnTo>
                      <a:lnTo>
                        <a:pt x="1040" y="964"/>
                      </a:lnTo>
                      <a:lnTo>
                        <a:pt x="1032" y="992"/>
                      </a:lnTo>
                      <a:lnTo>
                        <a:pt x="1025" y="1010"/>
                      </a:lnTo>
                      <a:lnTo>
                        <a:pt x="1017" y="1029"/>
                      </a:lnTo>
                      <a:lnTo>
                        <a:pt x="1008" y="1046"/>
                      </a:lnTo>
                      <a:lnTo>
                        <a:pt x="997" y="1063"/>
                      </a:lnTo>
                      <a:lnTo>
                        <a:pt x="985" y="1078"/>
                      </a:lnTo>
                      <a:lnTo>
                        <a:pt x="970" y="1091"/>
                      </a:lnTo>
                      <a:lnTo>
                        <a:pt x="953" y="1100"/>
                      </a:lnTo>
                      <a:lnTo>
                        <a:pt x="932" y="1106"/>
                      </a:lnTo>
                      <a:lnTo>
                        <a:pt x="920" y="1108"/>
                      </a:lnTo>
                      <a:lnTo>
                        <a:pt x="909" y="1109"/>
                      </a:lnTo>
                      <a:lnTo>
                        <a:pt x="896" y="1112"/>
                      </a:lnTo>
                      <a:lnTo>
                        <a:pt x="885" y="1113"/>
                      </a:lnTo>
                      <a:lnTo>
                        <a:pt x="873" y="1114"/>
                      </a:lnTo>
                      <a:lnTo>
                        <a:pt x="860" y="1115"/>
                      </a:lnTo>
                      <a:lnTo>
                        <a:pt x="849" y="1115"/>
                      </a:lnTo>
                      <a:lnTo>
                        <a:pt x="837" y="1115"/>
                      </a:lnTo>
                      <a:lnTo>
                        <a:pt x="843" y="1125"/>
                      </a:lnTo>
                      <a:lnTo>
                        <a:pt x="848" y="1136"/>
                      </a:lnTo>
                      <a:lnTo>
                        <a:pt x="852" y="1148"/>
                      </a:lnTo>
                      <a:lnTo>
                        <a:pt x="858" y="1160"/>
                      </a:lnTo>
                      <a:lnTo>
                        <a:pt x="862" y="1173"/>
                      </a:lnTo>
                      <a:lnTo>
                        <a:pt x="866" y="1185"/>
                      </a:lnTo>
                      <a:lnTo>
                        <a:pt x="870" y="1197"/>
                      </a:lnTo>
                      <a:lnTo>
                        <a:pt x="872" y="1208"/>
                      </a:lnTo>
                      <a:lnTo>
                        <a:pt x="840" y="1213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39" name="Freeform 71" descr="Зеленый мрамор"/>
                <p:cNvSpPr>
                  <a:spLocks/>
                </p:cNvSpPr>
                <p:nvPr/>
              </p:nvSpPr>
              <p:spPr bwMode="auto">
                <a:xfrm>
                  <a:off x="2371" y="2040"/>
                  <a:ext cx="275" cy="509"/>
                </a:xfrm>
                <a:custGeom>
                  <a:avLst/>
                  <a:gdLst>
                    <a:gd name="T0" fmla="*/ 8 w 548"/>
                    <a:gd name="T1" fmla="*/ 15 h 1019"/>
                    <a:gd name="T2" fmla="*/ 9 w 548"/>
                    <a:gd name="T3" fmla="*/ 14 h 1019"/>
                    <a:gd name="T4" fmla="*/ 9 w 548"/>
                    <a:gd name="T5" fmla="*/ 13 h 1019"/>
                    <a:gd name="T6" fmla="*/ 8 w 548"/>
                    <a:gd name="T7" fmla="*/ 13 h 1019"/>
                    <a:gd name="T8" fmla="*/ 7 w 548"/>
                    <a:gd name="T9" fmla="*/ 14 h 1019"/>
                    <a:gd name="T10" fmla="*/ 6 w 548"/>
                    <a:gd name="T11" fmla="*/ 14 h 1019"/>
                    <a:gd name="T12" fmla="*/ 4 w 548"/>
                    <a:gd name="T13" fmla="*/ 14 h 1019"/>
                    <a:gd name="T14" fmla="*/ 4 w 548"/>
                    <a:gd name="T15" fmla="*/ 13 h 1019"/>
                    <a:gd name="T16" fmla="*/ 4 w 548"/>
                    <a:gd name="T17" fmla="*/ 12 h 1019"/>
                    <a:gd name="T18" fmla="*/ 5 w 548"/>
                    <a:gd name="T19" fmla="*/ 10 h 1019"/>
                    <a:gd name="T20" fmla="*/ 6 w 548"/>
                    <a:gd name="T21" fmla="*/ 9 h 1019"/>
                    <a:gd name="T22" fmla="*/ 5 w 548"/>
                    <a:gd name="T23" fmla="*/ 9 h 1019"/>
                    <a:gd name="T24" fmla="*/ 4 w 548"/>
                    <a:gd name="T25" fmla="*/ 9 h 1019"/>
                    <a:gd name="T26" fmla="*/ 3 w 548"/>
                    <a:gd name="T27" fmla="*/ 8 h 1019"/>
                    <a:gd name="T28" fmla="*/ 2 w 548"/>
                    <a:gd name="T29" fmla="*/ 8 h 1019"/>
                    <a:gd name="T30" fmla="*/ 2 w 548"/>
                    <a:gd name="T31" fmla="*/ 8 h 1019"/>
                    <a:gd name="T32" fmla="*/ 1 w 548"/>
                    <a:gd name="T33" fmla="*/ 7 h 1019"/>
                    <a:gd name="T34" fmla="*/ 1 w 548"/>
                    <a:gd name="T35" fmla="*/ 7 h 1019"/>
                    <a:gd name="T36" fmla="*/ 1 w 548"/>
                    <a:gd name="T37" fmla="*/ 6 h 1019"/>
                    <a:gd name="T38" fmla="*/ 1 w 548"/>
                    <a:gd name="T39" fmla="*/ 5 h 1019"/>
                    <a:gd name="T40" fmla="*/ 2 w 548"/>
                    <a:gd name="T41" fmla="*/ 4 h 1019"/>
                    <a:gd name="T42" fmla="*/ 2 w 548"/>
                    <a:gd name="T43" fmla="*/ 3 h 1019"/>
                    <a:gd name="T44" fmla="*/ 1 w 548"/>
                    <a:gd name="T45" fmla="*/ 3 h 1019"/>
                    <a:gd name="T46" fmla="*/ 1 w 548"/>
                    <a:gd name="T47" fmla="*/ 2 h 1019"/>
                    <a:gd name="T48" fmla="*/ 1 w 548"/>
                    <a:gd name="T49" fmla="*/ 1 h 1019"/>
                    <a:gd name="T50" fmla="*/ 1 w 548"/>
                    <a:gd name="T51" fmla="*/ 0 h 1019"/>
                    <a:gd name="T52" fmla="*/ 2 w 548"/>
                    <a:gd name="T53" fmla="*/ 0 h 1019"/>
                    <a:gd name="T54" fmla="*/ 2 w 548"/>
                    <a:gd name="T55" fmla="*/ 0 h 1019"/>
                    <a:gd name="T56" fmla="*/ 3 w 548"/>
                    <a:gd name="T57" fmla="*/ 0 h 1019"/>
                    <a:gd name="T58" fmla="*/ 3 w 548"/>
                    <a:gd name="T59" fmla="*/ 1 h 1019"/>
                    <a:gd name="T60" fmla="*/ 2 w 548"/>
                    <a:gd name="T61" fmla="*/ 0 h 1019"/>
                    <a:gd name="T62" fmla="*/ 1 w 548"/>
                    <a:gd name="T63" fmla="*/ 1 h 1019"/>
                    <a:gd name="T64" fmla="*/ 2 w 548"/>
                    <a:gd name="T65" fmla="*/ 2 h 1019"/>
                    <a:gd name="T66" fmla="*/ 3 w 548"/>
                    <a:gd name="T67" fmla="*/ 2 h 1019"/>
                    <a:gd name="T68" fmla="*/ 4 w 548"/>
                    <a:gd name="T69" fmla="*/ 3 h 1019"/>
                    <a:gd name="T70" fmla="*/ 4 w 548"/>
                    <a:gd name="T71" fmla="*/ 3 h 1019"/>
                    <a:gd name="T72" fmla="*/ 3 w 548"/>
                    <a:gd name="T73" fmla="*/ 3 h 1019"/>
                    <a:gd name="T74" fmla="*/ 2 w 548"/>
                    <a:gd name="T75" fmla="*/ 4 h 1019"/>
                    <a:gd name="T76" fmla="*/ 2 w 548"/>
                    <a:gd name="T77" fmla="*/ 5 h 1019"/>
                    <a:gd name="T78" fmla="*/ 1 w 548"/>
                    <a:gd name="T79" fmla="*/ 6 h 1019"/>
                    <a:gd name="T80" fmla="*/ 2 w 548"/>
                    <a:gd name="T81" fmla="*/ 6 h 1019"/>
                    <a:gd name="T82" fmla="*/ 3 w 548"/>
                    <a:gd name="T83" fmla="*/ 7 h 1019"/>
                    <a:gd name="T84" fmla="*/ 4 w 548"/>
                    <a:gd name="T85" fmla="*/ 7 h 1019"/>
                    <a:gd name="T86" fmla="*/ 5 w 548"/>
                    <a:gd name="T87" fmla="*/ 8 h 1019"/>
                    <a:gd name="T88" fmla="*/ 6 w 548"/>
                    <a:gd name="T89" fmla="*/ 8 h 1019"/>
                    <a:gd name="T90" fmla="*/ 6 w 548"/>
                    <a:gd name="T91" fmla="*/ 8 h 1019"/>
                    <a:gd name="T92" fmla="*/ 6 w 548"/>
                    <a:gd name="T93" fmla="*/ 9 h 1019"/>
                    <a:gd name="T94" fmla="*/ 5 w 548"/>
                    <a:gd name="T95" fmla="*/ 11 h 1019"/>
                    <a:gd name="T96" fmla="*/ 4 w 548"/>
                    <a:gd name="T97" fmla="*/ 12 h 1019"/>
                    <a:gd name="T98" fmla="*/ 5 w 548"/>
                    <a:gd name="T99" fmla="*/ 13 h 1019"/>
                    <a:gd name="T100" fmla="*/ 6 w 548"/>
                    <a:gd name="T101" fmla="*/ 13 h 1019"/>
                    <a:gd name="T102" fmla="*/ 7 w 548"/>
                    <a:gd name="T103" fmla="*/ 13 h 1019"/>
                    <a:gd name="T104" fmla="*/ 8 w 548"/>
                    <a:gd name="T105" fmla="*/ 13 h 1019"/>
                    <a:gd name="T106" fmla="*/ 9 w 548"/>
                    <a:gd name="T107" fmla="*/ 12 h 1019"/>
                    <a:gd name="T108" fmla="*/ 9 w 548"/>
                    <a:gd name="T109" fmla="*/ 15 h 101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548"/>
                    <a:gd name="T166" fmla="*/ 0 h 1019"/>
                    <a:gd name="T167" fmla="*/ 548 w 548"/>
                    <a:gd name="T168" fmla="*/ 1019 h 1019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548" h="1019">
                      <a:moveTo>
                        <a:pt x="492" y="1019"/>
                      </a:moveTo>
                      <a:lnTo>
                        <a:pt x="496" y="1005"/>
                      </a:lnTo>
                      <a:lnTo>
                        <a:pt x="502" y="989"/>
                      </a:lnTo>
                      <a:lnTo>
                        <a:pt x="508" y="970"/>
                      </a:lnTo>
                      <a:lnTo>
                        <a:pt x="513" y="953"/>
                      </a:lnTo>
                      <a:lnTo>
                        <a:pt x="517" y="935"/>
                      </a:lnTo>
                      <a:lnTo>
                        <a:pt x="518" y="916"/>
                      </a:lnTo>
                      <a:lnTo>
                        <a:pt x="518" y="898"/>
                      </a:lnTo>
                      <a:lnTo>
                        <a:pt x="516" y="882"/>
                      </a:lnTo>
                      <a:lnTo>
                        <a:pt x="510" y="880"/>
                      </a:lnTo>
                      <a:lnTo>
                        <a:pt x="498" y="884"/>
                      </a:lnTo>
                      <a:lnTo>
                        <a:pt x="478" y="892"/>
                      </a:lnTo>
                      <a:lnTo>
                        <a:pt x="455" y="902"/>
                      </a:lnTo>
                      <a:lnTo>
                        <a:pt x="430" y="913"/>
                      </a:lnTo>
                      <a:lnTo>
                        <a:pt x="404" y="924"/>
                      </a:lnTo>
                      <a:lnTo>
                        <a:pt x="380" y="933"/>
                      </a:lnTo>
                      <a:lnTo>
                        <a:pt x="359" y="940"/>
                      </a:lnTo>
                      <a:lnTo>
                        <a:pt x="329" y="945"/>
                      </a:lnTo>
                      <a:lnTo>
                        <a:pt x="301" y="941"/>
                      </a:lnTo>
                      <a:lnTo>
                        <a:pt x="273" y="933"/>
                      </a:lnTo>
                      <a:lnTo>
                        <a:pt x="249" y="920"/>
                      </a:lnTo>
                      <a:lnTo>
                        <a:pt x="228" y="902"/>
                      </a:lnTo>
                      <a:lnTo>
                        <a:pt x="212" y="883"/>
                      </a:lnTo>
                      <a:lnTo>
                        <a:pt x="202" y="861"/>
                      </a:lnTo>
                      <a:lnTo>
                        <a:pt x="197" y="839"/>
                      </a:lnTo>
                      <a:lnTo>
                        <a:pt x="199" y="803"/>
                      </a:lnTo>
                      <a:lnTo>
                        <a:pt x="207" y="770"/>
                      </a:lnTo>
                      <a:lnTo>
                        <a:pt x="220" y="736"/>
                      </a:lnTo>
                      <a:lnTo>
                        <a:pt x="237" y="704"/>
                      </a:lnTo>
                      <a:lnTo>
                        <a:pt x="258" y="673"/>
                      </a:lnTo>
                      <a:lnTo>
                        <a:pt x="280" y="642"/>
                      </a:lnTo>
                      <a:lnTo>
                        <a:pt x="303" y="612"/>
                      </a:lnTo>
                      <a:lnTo>
                        <a:pt x="326" y="582"/>
                      </a:lnTo>
                      <a:lnTo>
                        <a:pt x="310" y="582"/>
                      </a:lnTo>
                      <a:lnTo>
                        <a:pt x="295" y="582"/>
                      </a:lnTo>
                      <a:lnTo>
                        <a:pt x="279" y="582"/>
                      </a:lnTo>
                      <a:lnTo>
                        <a:pt x="264" y="581"/>
                      </a:lnTo>
                      <a:lnTo>
                        <a:pt x="248" y="581"/>
                      </a:lnTo>
                      <a:lnTo>
                        <a:pt x="231" y="580"/>
                      </a:lnTo>
                      <a:lnTo>
                        <a:pt x="215" y="579"/>
                      </a:lnTo>
                      <a:lnTo>
                        <a:pt x="199" y="577"/>
                      </a:lnTo>
                      <a:lnTo>
                        <a:pt x="181" y="575"/>
                      </a:lnTo>
                      <a:lnTo>
                        <a:pt x="162" y="572"/>
                      </a:lnTo>
                      <a:lnTo>
                        <a:pt x="144" y="567"/>
                      </a:lnTo>
                      <a:lnTo>
                        <a:pt x="124" y="560"/>
                      </a:lnTo>
                      <a:lnTo>
                        <a:pt x="106" y="553"/>
                      </a:lnTo>
                      <a:lnTo>
                        <a:pt x="87" y="544"/>
                      </a:lnTo>
                      <a:lnTo>
                        <a:pt x="70" y="535"/>
                      </a:lnTo>
                      <a:lnTo>
                        <a:pt x="54" y="523"/>
                      </a:lnTo>
                      <a:lnTo>
                        <a:pt x="39" y="512"/>
                      </a:lnTo>
                      <a:lnTo>
                        <a:pt x="26" y="498"/>
                      </a:lnTo>
                      <a:lnTo>
                        <a:pt x="15" y="484"/>
                      </a:lnTo>
                      <a:lnTo>
                        <a:pt x="7" y="469"/>
                      </a:lnTo>
                      <a:lnTo>
                        <a:pt x="2" y="453"/>
                      </a:lnTo>
                      <a:lnTo>
                        <a:pt x="0" y="436"/>
                      </a:lnTo>
                      <a:lnTo>
                        <a:pt x="1" y="419"/>
                      </a:lnTo>
                      <a:lnTo>
                        <a:pt x="6" y="400"/>
                      </a:lnTo>
                      <a:lnTo>
                        <a:pt x="16" y="375"/>
                      </a:lnTo>
                      <a:lnTo>
                        <a:pt x="28" y="351"/>
                      </a:lnTo>
                      <a:lnTo>
                        <a:pt x="40" y="328"/>
                      </a:lnTo>
                      <a:lnTo>
                        <a:pt x="55" y="307"/>
                      </a:lnTo>
                      <a:lnTo>
                        <a:pt x="71" y="288"/>
                      </a:lnTo>
                      <a:lnTo>
                        <a:pt x="87" y="271"/>
                      </a:lnTo>
                      <a:lnTo>
                        <a:pt x="106" y="255"/>
                      </a:lnTo>
                      <a:lnTo>
                        <a:pt x="125" y="241"/>
                      </a:lnTo>
                      <a:lnTo>
                        <a:pt x="107" y="233"/>
                      </a:lnTo>
                      <a:lnTo>
                        <a:pt x="89" y="224"/>
                      </a:lnTo>
                      <a:lnTo>
                        <a:pt x="73" y="211"/>
                      </a:lnTo>
                      <a:lnTo>
                        <a:pt x="59" y="197"/>
                      </a:lnTo>
                      <a:lnTo>
                        <a:pt x="46" y="182"/>
                      </a:lnTo>
                      <a:lnTo>
                        <a:pt x="37" y="165"/>
                      </a:lnTo>
                      <a:lnTo>
                        <a:pt x="30" y="147"/>
                      </a:lnTo>
                      <a:lnTo>
                        <a:pt x="26" y="127"/>
                      </a:lnTo>
                      <a:lnTo>
                        <a:pt x="26" y="110"/>
                      </a:lnTo>
                      <a:lnTo>
                        <a:pt x="29" y="95"/>
                      </a:lnTo>
                      <a:lnTo>
                        <a:pt x="33" y="80"/>
                      </a:lnTo>
                      <a:lnTo>
                        <a:pt x="39" y="65"/>
                      </a:lnTo>
                      <a:lnTo>
                        <a:pt x="48" y="52"/>
                      </a:lnTo>
                      <a:lnTo>
                        <a:pt x="58" y="41"/>
                      </a:lnTo>
                      <a:lnTo>
                        <a:pt x="69" y="30"/>
                      </a:lnTo>
                      <a:lnTo>
                        <a:pt x="82" y="21"/>
                      </a:lnTo>
                      <a:lnTo>
                        <a:pt x="96" y="13"/>
                      </a:lnTo>
                      <a:lnTo>
                        <a:pt x="111" y="7"/>
                      </a:lnTo>
                      <a:lnTo>
                        <a:pt x="125" y="4"/>
                      </a:lnTo>
                      <a:lnTo>
                        <a:pt x="142" y="2"/>
                      </a:lnTo>
                      <a:lnTo>
                        <a:pt x="159" y="0"/>
                      </a:lnTo>
                      <a:lnTo>
                        <a:pt x="175" y="3"/>
                      </a:lnTo>
                      <a:lnTo>
                        <a:pt x="192" y="6"/>
                      </a:lnTo>
                      <a:lnTo>
                        <a:pt x="208" y="13"/>
                      </a:lnTo>
                      <a:lnTo>
                        <a:pt x="182" y="70"/>
                      </a:lnTo>
                      <a:lnTo>
                        <a:pt x="164" y="61"/>
                      </a:lnTo>
                      <a:lnTo>
                        <a:pt x="140" y="55"/>
                      </a:lnTo>
                      <a:lnTo>
                        <a:pt x="115" y="52"/>
                      </a:lnTo>
                      <a:lnTo>
                        <a:pt x="91" y="55"/>
                      </a:lnTo>
                      <a:lnTo>
                        <a:pt x="73" y="61"/>
                      </a:lnTo>
                      <a:lnTo>
                        <a:pt x="62" y="75"/>
                      </a:lnTo>
                      <a:lnTo>
                        <a:pt x="62" y="98"/>
                      </a:lnTo>
                      <a:lnTo>
                        <a:pt x="76" y="129"/>
                      </a:lnTo>
                      <a:lnTo>
                        <a:pt x="92" y="147"/>
                      </a:lnTo>
                      <a:lnTo>
                        <a:pt x="113" y="162"/>
                      </a:lnTo>
                      <a:lnTo>
                        <a:pt x="137" y="174"/>
                      </a:lnTo>
                      <a:lnTo>
                        <a:pt x="162" y="184"/>
                      </a:lnTo>
                      <a:lnTo>
                        <a:pt x="185" y="192"/>
                      </a:lnTo>
                      <a:lnTo>
                        <a:pt x="205" y="196"/>
                      </a:lnTo>
                      <a:lnTo>
                        <a:pt x="219" y="200"/>
                      </a:lnTo>
                      <a:lnTo>
                        <a:pt x="225" y="201"/>
                      </a:lnTo>
                      <a:lnTo>
                        <a:pt x="222" y="203"/>
                      </a:lnTo>
                      <a:lnTo>
                        <a:pt x="214" y="209"/>
                      </a:lnTo>
                      <a:lnTo>
                        <a:pt x="204" y="217"/>
                      </a:lnTo>
                      <a:lnTo>
                        <a:pt x="189" y="227"/>
                      </a:lnTo>
                      <a:lnTo>
                        <a:pt x="173" y="241"/>
                      </a:lnTo>
                      <a:lnTo>
                        <a:pt x="155" y="256"/>
                      </a:lnTo>
                      <a:lnTo>
                        <a:pt x="137" y="272"/>
                      </a:lnTo>
                      <a:lnTo>
                        <a:pt x="119" y="290"/>
                      </a:lnTo>
                      <a:lnTo>
                        <a:pt x="100" y="308"/>
                      </a:lnTo>
                      <a:lnTo>
                        <a:pt x="85" y="328"/>
                      </a:lnTo>
                      <a:lnTo>
                        <a:pt x="71" y="346"/>
                      </a:lnTo>
                      <a:lnTo>
                        <a:pt x="61" y="364"/>
                      </a:lnTo>
                      <a:lnTo>
                        <a:pt x="54" y="383"/>
                      </a:lnTo>
                      <a:lnTo>
                        <a:pt x="52" y="400"/>
                      </a:lnTo>
                      <a:lnTo>
                        <a:pt x="55" y="416"/>
                      </a:lnTo>
                      <a:lnTo>
                        <a:pt x="66" y="431"/>
                      </a:lnTo>
                      <a:lnTo>
                        <a:pt x="83" y="447"/>
                      </a:lnTo>
                      <a:lnTo>
                        <a:pt x="104" y="461"/>
                      </a:lnTo>
                      <a:lnTo>
                        <a:pt x="125" y="474"/>
                      </a:lnTo>
                      <a:lnTo>
                        <a:pt x="150" y="485"/>
                      </a:lnTo>
                      <a:lnTo>
                        <a:pt x="175" y="495"/>
                      </a:lnTo>
                      <a:lnTo>
                        <a:pt x="200" y="504"/>
                      </a:lnTo>
                      <a:lnTo>
                        <a:pt x="227" y="511"/>
                      </a:lnTo>
                      <a:lnTo>
                        <a:pt x="252" y="516"/>
                      </a:lnTo>
                      <a:lnTo>
                        <a:pt x="276" y="521"/>
                      </a:lnTo>
                      <a:lnTo>
                        <a:pt x="299" y="526"/>
                      </a:lnTo>
                      <a:lnTo>
                        <a:pt x="320" y="529"/>
                      </a:lnTo>
                      <a:lnTo>
                        <a:pt x="339" y="530"/>
                      </a:lnTo>
                      <a:lnTo>
                        <a:pt x="354" y="533"/>
                      </a:lnTo>
                      <a:lnTo>
                        <a:pt x="365" y="534"/>
                      </a:lnTo>
                      <a:lnTo>
                        <a:pt x="373" y="534"/>
                      </a:lnTo>
                      <a:lnTo>
                        <a:pt x="375" y="534"/>
                      </a:lnTo>
                      <a:lnTo>
                        <a:pt x="369" y="545"/>
                      </a:lnTo>
                      <a:lnTo>
                        <a:pt x="352" y="571"/>
                      </a:lnTo>
                      <a:lnTo>
                        <a:pt x="331" y="606"/>
                      </a:lnTo>
                      <a:lnTo>
                        <a:pt x="306" y="648"/>
                      </a:lnTo>
                      <a:lnTo>
                        <a:pt x="282" y="690"/>
                      </a:lnTo>
                      <a:lnTo>
                        <a:pt x="261" y="732"/>
                      </a:lnTo>
                      <a:lnTo>
                        <a:pt x="246" y="766"/>
                      </a:lnTo>
                      <a:lnTo>
                        <a:pt x="243" y="789"/>
                      </a:lnTo>
                      <a:lnTo>
                        <a:pt x="248" y="810"/>
                      </a:lnTo>
                      <a:lnTo>
                        <a:pt x="256" y="829"/>
                      </a:lnTo>
                      <a:lnTo>
                        <a:pt x="267" y="845"/>
                      </a:lnTo>
                      <a:lnTo>
                        <a:pt x="281" y="857"/>
                      </a:lnTo>
                      <a:lnTo>
                        <a:pt x="299" y="867"/>
                      </a:lnTo>
                      <a:lnTo>
                        <a:pt x="320" y="873"/>
                      </a:lnTo>
                      <a:lnTo>
                        <a:pt x="344" y="876"/>
                      </a:lnTo>
                      <a:lnTo>
                        <a:pt x="372" y="873"/>
                      </a:lnTo>
                      <a:lnTo>
                        <a:pt x="395" y="869"/>
                      </a:lnTo>
                      <a:lnTo>
                        <a:pt x="417" y="863"/>
                      </a:lnTo>
                      <a:lnTo>
                        <a:pt x="439" y="855"/>
                      </a:lnTo>
                      <a:lnTo>
                        <a:pt x="460" y="847"/>
                      </a:lnTo>
                      <a:lnTo>
                        <a:pt x="480" y="839"/>
                      </a:lnTo>
                      <a:lnTo>
                        <a:pt x="501" y="832"/>
                      </a:lnTo>
                      <a:lnTo>
                        <a:pt x="522" y="827"/>
                      </a:lnTo>
                      <a:lnTo>
                        <a:pt x="545" y="825"/>
                      </a:lnTo>
                      <a:lnTo>
                        <a:pt x="548" y="870"/>
                      </a:lnTo>
                      <a:lnTo>
                        <a:pt x="546" y="920"/>
                      </a:lnTo>
                      <a:lnTo>
                        <a:pt x="540" y="971"/>
                      </a:lnTo>
                      <a:lnTo>
                        <a:pt x="537" y="1017"/>
                      </a:lnTo>
                      <a:lnTo>
                        <a:pt x="492" y="1019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40" name="Freeform 72" descr="Зеленый мрамор"/>
                <p:cNvSpPr>
                  <a:spLocks/>
                </p:cNvSpPr>
                <p:nvPr/>
              </p:nvSpPr>
              <p:spPr bwMode="auto">
                <a:xfrm>
                  <a:off x="2615" y="2529"/>
                  <a:ext cx="196" cy="127"/>
                </a:xfrm>
                <a:custGeom>
                  <a:avLst/>
                  <a:gdLst>
                    <a:gd name="T0" fmla="*/ 0 w 393"/>
                    <a:gd name="T1" fmla="*/ 1 h 254"/>
                    <a:gd name="T2" fmla="*/ 0 w 393"/>
                    <a:gd name="T3" fmla="*/ 2 h 254"/>
                    <a:gd name="T4" fmla="*/ 0 w 393"/>
                    <a:gd name="T5" fmla="*/ 3 h 254"/>
                    <a:gd name="T6" fmla="*/ 0 w 393"/>
                    <a:gd name="T7" fmla="*/ 3 h 254"/>
                    <a:gd name="T8" fmla="*/ 0 w 393"/>
                    <a:gd name="T9" fmla="*/ 4 h 254"/>
                    <a:gd name="T10" fmla="*/ 1 w 393"/>
                    <a:gd name="T11" fmla="*/ 4 h 254"/>
                    <a:gd name="T12" fmla="*/ 2 w 393"/>
                    <a:gd name="T13" fmla="*/ 4 h 254"/>
                    <a:gd name="T14" fmla="*/ 2 w 393"/>
                    <a:gd name="T15" fmla="*/ 4 h 254"/>
                    <a:gd name="T16" fmla="*/ 3 w 393"/>
                    <a:gd name="T17" fmla="*/ 4 h 254"/>
                    <a:gd name="T18" fmla="*/ 3 w 393"/>
                    <a:gd name="T19" fmla="*/ 4 h 254"/>
                    <a:gd name="T20" fmla="*/ 4 w 393"/>
                    <a:gd name="T21" fmla="*/ 4 h 254"/>
                    <a:gd name="T22" fmla="*/ 4 w 393"/>
                    <a:gd name="T23" fmla="*/ 4 h 254"/>
                    <a:gd name="T24" fmla="*/ 5 w 393"/>
                    <a:gd name="T25" fmla="*/ 4 h 254"/>
                    <a:gd name="T26" fmla="*/ 5 w 393"/>
                    <a:gd name="T27" fmla="*/ 3 h 254"/>
                    <a:gd name="T28" fmla="*/ 5 w 393"/>
                    <a:gd name="T29" fmla="*/ 3 h 254"/>
                    <a:gd name="T30" fmla="*/ 6 w 393"/>
                    <a:gd name="T31" fmla="*/ 2 h 254"/>
                    <a:gd name="T32" fmla="*/ 6 w 393"/>
                    <a:gd name="T33" fmla="*/ 2 h 254"/>
                    <a:gd name="T34" fmla="*/ 6 w 393"/>
                    <a:gd name="T35" fmla="*/ 1 h 254"/>
                    <a:gd name="T36" fmla="*/ 5 w 393"/>
                    <a:gd name="T37" fmla="*/ 1 h 254"/>
                    <a:gd name="T38" fmla="*/ 5 w 393"/>
                    <a:gd name="T39" fmla="*/ 2 h 254"/>
                    <a:gd name="T40" fmla="*/ 5 w 393"/>
                    <a:gd name="T41" fmla="*/ 3 h 254"/>
                    <a:gd name="T42" fmla="*/ 5 w 393"/>
                    <a:gd name="T43" fmla="*/ 3 h 254"/>
                    <a:gd name="T44" fmla="*/ 4 w 393"/>
                    <a:gd name="T45" fmla="*/ 3 h 254"/>
                    <a:gd name="T46" fmla="*/ 4 w 393"/>
                    <a:gd name="T47" fmla="*/ 4 h 254"/>
                    <a:gd name="T48" fmla="*/ 3 w 393"/>
                    <a:gd name="T49" fmla="*/ 4 h 254"/>
                    <a:gd name="T50" fmla="*/ 3 w 393"/>
                    <a:gd name="T51" fmla="*/ 3 h 254"/>
                    <a:gd name="T52" fmla="*/ 2 w 393"/>
                    <a:gd name="T53" fmla="*/ 3 h 254"/>
                    <a:gd name="T54" fmla="*/ 1 w 393"/>
                    <a:gd name="T55" fmla="*/ 3 h 254"/>
                    <a:gd name="T56" fmla="*/ 1 w 393"/>
                    <a:gd name="T57" fmla="*/ 3 h 254"/>
                    <a:gd name="T58" fmla="*/ 1 w 393"/>
                    <a:gd name="T59" fmla="*/ 2 h 254"/>
                    <a:gd name="T60" fmla="*/ 0 w 393"/>
                    <a:gd name="T61" fmla="*/ 2 h 254"/>
                    <a:gd name="T62" fmla="*/ 0 w 393"/>
                    <a:gd name="T63" fmla="*/ 2 h 254"/>
                    <a:gd name="T64" fmla="*/ 0 w 393"/>
                    <a:gd name="T65" fmla="*/ 1 h 25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93"/>
                    <a:gd name="T100" fmla="*/ 0 h 254"/>
                    <a:gd name="T101" fmla="*/ 393 w 393"/>
                    <a:gd name="T102" fmla="*/ 254 h 25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93" h="254">
                      <a:moveTo>
                        <a:pt x="5" y="41"/>
                      </a:moveTo>
                      <a:lnTo>
                        <a:pt x="1" y="57"/>
                      </a:lnTo>
                      <a:lnTo>
                        <a:pt x="0" y="74"/>
                      </a:lnTo>
                      <a:lnTo>
                        <a:pt x="0" y="92"/>
                      </a:lnTo>
                      <a:lnTo>
                        <a:pt x="1" y="112"/>
                      </a:lnTo>
                      <a:lnTo>
                        <a:pt x="6" y="133"/>
                      </a:lnTo>
                      <a:lnTo>
                        <a:pt x="13" y="153"/>
                      </a:lnTo>
                      <a:lnTo>
                        <a:pt x="22" y="174"/>
                      </a:lnTo>
                      <a:lnTo>
                        <a:pt x="36" y="195"/>
                      </a:lnTo>
                      <a:lnTo>
                        <a:pt x="53" y="210"/>
                      </a:lnTo>
                      <a:lnTo>
                        <a:pt x="72" y="221"/>
                      </a:lnTo>
                      <a:lnTo>
                        <a:pt x="90" y="231"/>
                      </a:lnTo>
                      <a:lnTo>
                        <a:pt x="108" y="238"/>
                      </a:lnTo>
                      <a:lnTo>
                        <a:pt x="128" y="243"/>
                      </a:lnTo>
                      <a:lnTo>
                        <a:pt x="149" y="247"/>
                      </a:lnTo>
                      <a:lnTo>
                        <a:pt x="169" y="250"/>
                      </a:lnTo>
                      <a:lnTo>
                        <a:pt x="191" y="253"/>
                      </a:lnTo>
                      <a:lnTo>
                        <a:pt x="210" y="254"/>
                      </a:lnTo>
                      <a:lnTo>
                        <a:pt x="229" y="253"/>
                      </a:lnTo>
                      <a:lnTo>
                        <a:pt x="247" y="250"/>
                      </a:lnTo>
                      <a:lnTo>
                        <a:pt x="264" y="248"/>
                      </a:lnTo>
                      <a:lnTo>
                        <a:pt x="280" y="243"/>
                      </a:lnTo>
                      <a:lnTo>
                        <a:pt x="296" y="239"/>
                      </a:lnTo>
                      <a:lnTo>
                        <a:pt x="309" y="233"/>
                      </a:lnTo>
                      <a:lnTo>
                        <a:pt x="322" y="227"/>
                      </a:lnTo>
                      <a:lnTo>
                        <a:pt x="338" y="216"/>
                      </a:lnTo>
                      <a:lnTo>
                        <a:pt x="350" y="202"/>
                      </a:lnTo>
                      <a:lnTo>
                        <a:pt x="362" y="185"/>
                      </a:lnTo>
                      <a:lnTo>
                        <a:pt x="371" y="166"/>
                      </a:lnTo>
                      <a:lnTo>
                        <a:pt x="378" y="147"/>
                      </a:lnTo>
                      <a:lnTo>
                        <a:pt x="383" y="126"/>
                      </a:lnTo>
                      <a:lnTo>
                        <a:pt x="387" y="105"/>
                      </a:lnTo>
                      <a:lnTo>
                        <a:pt x="389" y="84"/>
                      </a:lnTo>
                      <a:lnTo>
                        <a:pt x="391" y="66"/>
                      </a:lnTo>
                      <a:lnTo>
                        <a:pt x="393" y="43"/>
                      </a:lnTo>
                      <a:lnTo>
                        <a:pt x="393" y="20"/>
                      </a:lnTo>
                      <a:lnTo>
                        <a:pt x="393" y="0"/>
                      </a:lnTo>
                      <a:lnTo>
                        <a:pt x="361" y="5"/>
                      </a:lnTo>
                      <a:lnTo>
                        <a:pt x="363" y="36"/>
                      </a:lnTo>
                      <a:lnTo>
                        <a:pt x="364" y="71"/>
                      </a:lnTo>
                      <a:lnTo>
                        <a:pt x="362" y="106"/>
                      </a:lnTo>
                      <a:lnTo>
                        <a:pt x="356" y="139"/>
                      </a:lnTo>
                      <a:lnTo>
                        <a:pt x="347" y="153"/>
                      </a:lnTo>
                      <a:lnTo>
                        <a:pt x="336" y="165"/>
                      </a:lnTo>
                      <a:lnTo>
                        <a:pt x="323" y="175"/>
                      </a:lnTo>
                      <a:lnTo>
                        <a:pt x="309" y="183"/>
                      </a:lnTo>
                      <a:lnTo>
                        <a:pt x="292" y="189"/>
                      </a:lnTo>
                      <a:lnTo>
                        <a:pt x="274" y="193"/>
                      </a:lnTo>
                      <a:lnTo>
                        <a:pt x="256" y="195"/>
                      </a:lnTo>
                      <a:lnTo>
                        <a:pt x="237" y="195"/>
                      </a:lnTo>
                      <a:lnTo>
                        <a:pt x="218" y="194"/>
                      </a:lnTo>
                      <a:lnTo>
                        <a:pt x="198" y="190"/>
                      </a:lnTo>
                      <a:lnTo>
                        <a:pt x="179" y="186"/>
                      </a:lnTo>
                      <a:lnTo>
                        <a:pt x="159" y="180"/>
                      </a:lnTo>
                      <a:lnTo>
                        <a:pt x="141" y="173"/>
                      </a:lnTo>
                      <a:lnTo>
                        <a:pt x="122" y="165"/>
                      </a:lnTo>
                      <a:lnTo>
                        <a:pt x="106" y="156"/>
                      </a:lnTo>
                      <a:lnTo>
                        <a:pt x="91" y="147"/>
                      </a:lnTo>
                      <a:lnTo>
                        <a:pt x="81" y="134"/>
                      </a:lnTo>
                      <a:lnTo>
                        <a:pt x="72" y="121"/>
                      </a:lnTo>
                      <a:lnTo>
                        <a:pt x="65" y="107"/>
                      </a:lnTo>
                      <a:lnTo>
                        <a:pt x="60" y="92"/>
                      </a:lnTo>
                      <a:lnTo>
                        <a:pt x="55" y="79"/>
                      </a:lnTo>
                      <a:lnTo>
                        <a:pt x="53" y="65"/>
                      </a:lnTo>
                      <a:lnTo>
                        <a:pt x="51" y="51"/>
                      </a:lnTo>
                      <a:lnTo>
                        <a:pt x="50" y="39"/>
                      </a:lnTo>
                      <a:lnTo>
                        <a:pt x="5" y="41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1714" name="Group 73"/>
            <p:cNvGrpSpPr>
              <a:grpSpLocks/>
            </p:cNvGrpSpPr>
            <p:nvPr/>
          </p:nvGrpSpPr>
          <p:grpSpPr bwMode="auto">
            <a:xfrm flipV="1">
              <a:off x="1433" y="2928"/>
              <a:ext cx="486" cy="533"/>
              <a:chOff x="3004" y="3013"/>
              <a:chExt cx="628" cy="820"/>
            </a:xfrm>
          </p:grpSpPr>
          <p:sp>
            <p:nvSpPr>
              <p:cNvPr id="31729" name="Freeform 74"/>
              <p:cNvSpPr>
                <a:spLocks/>
              </p:cNvSpPr>
              <p:nvPr/>
            </p:nvSpPr>
            <p:spPr bwMode="auto">
              <a:xfrm>
                <a:off x="3008" y="3021"/>
                <a:ext cx="563" cy="731"/>
              </a:xfrm>
              <a:custGeom>
                <a:avLst/>
                <a:gdLst>
                  <a:gd name="T0" fmla="*/ 400 w 563"/>
                  <a:gd name="T1" fmla="*/ 675 h 731"/>
                  <a:gd name="T2" fmla="*/ 469 w 563"/>
                  <a:gd name="T3" fmla="*/ 680 h 731"/>
                  <a:gd name="T4" fmla="*/ 541 w 563"/>
                  <a:gd name="T5" fmla="*/ 653 h 731"/>
                  <a:gd name="T6" fmla="*/ 532 w 563"/>
                  <a:gd name="T7" fmla="*/ 611 h 731"/>
                  <a:gd name="T8" fmla="*/ 496 w 563"/>
                  <a:gd name="T9" fmla="*/ 579 h 731"/>
                  <a:gd name="T10" fmla="*/ 541 w 563"/>
                  <a:gd name="T11" fmla="*/ 485 h 731"/>
                  <a:gd name="T12" fmla="*/ 538 w 563"/>
                  <a:gd name="T13" fmla="*/ 413 h 731"/>
                  <a:gd name="T14" fmla="*/ 392 w 563"/>
                  <a:gd name="T15" fmla="*/ 355 h 731"/>
                  <a:gd name="T16" fmla="*/ 400 w 563"/>
                  <a:gd name="T17" fmla="*/ 362 h 731"/>
                  <a:gd name="T18" fmla="*/ 436 w 563"/>
                  <a:gd name="T19" fmla="*/ 299 h 731"/>
                  <a:gd name="T20" fmla="*/ 440 w 563"/>
                  <a:gd name="T21" fmla="*/ 195 h 731"/>
                  <a:gd name="T22" fmla="*/ 298 w 563"/>
                  <a:gd name="T23" fmla="*/ 203 h 731"/>
                  <a:gd name="T24" fmla="*/ 283 w 563"/>
                  <a:gd name="T25" fmla="*/ 74 h 731"/>
                  <a:gd name="T26" fmla="*/ 208 w 563"/>
                  <a:gd name="T27" fmla="*/ 3 h 731"/>
                  <a:gd name="T28" fmla="*/ 133 w 563"/>
                  <a:gd name="T29" fmla="*/ 53 h 731"/>
                  <a:gd name="T30" fmla="*/ 112 w 563"/>
                  <a:gd name="T31" fmla="*/ 195 h 731"/>
                  <a:gd name="T32" fmla="*/ 52 w 563"/>
                  <a:gd name="T33" fmla="*/ 230 h 731"/>
                  <a:gd name="T34" fmla="*/ 40 w 563"/>
                  <a:gd name="T35" fmla="*/ 323 h 731"/>
                  <a:gd name="T36" fmla="*/ 16 w 563"/>
                  <a:gd name="T37" fmla="*/ 339 h 731"/>
                  <a:gd name="T38" fmla="*/ 139 w 563"/>
                  <a:gd name="T39" fmla="*/ 404 h 731"/>
                  <a:gd name="T40" fmla="*/ 103 w 563"/>
                  <a:gd name="T41" fmla="*/ 473 h 731"/>
                  <a:gd name="T42" fmla="*/ 112 w 563"/>
                  <a:gd name="T43" fmla="*/ 531 h 731"/>
                  <a:gd name="T44" fmla="*/ 160 w 563"/>
                  <a:gd name="T45" fmla="*/ 569 h 731"/>
                  <a:gd name="T46" fmla="*/ 256 w 563"/>
                  <a:gd name="T47" fmla="*/ 579 h 731"/>
                  <a:gd name="T48" fmla="*/ 262 w 563"/>
                  <a:gd name="T49" fmla="*/ 656 h 731"/>
                  <a:gd name="T50" fmla="*/ 298 w 563"/>
                  <a:gd name="T51" fmla="*/ 728 h 731"/>
                  <a:gd name="T52" fmla="*/ 400 w 563"/>
                  <a:gd name="T53" fmla="*/ 675 h 73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63"/>
                  <a:gd name="T82" fmla="*/ 0 h 731"/>
                  <a:gd name="T83" fmla="*/ 563 w 563"/>
                  <a:gd name="T84" fmla="*/ 731 h 73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63" h="731">
                    <a:moveTo>
                      <a:pt x="400" y="675"/>
                    </a:moveTo>
                    <a:cubicBezTo>
                      <a:pt x="428" y="667"/>
                      <a:pt x="446" y="684"/>
                      <a:pt x="469" y="680"/>
                    </a:cubicBezTo>
                    <a:cubicBezTo>
                      <a:pt x="492" y="676"/>
                      <a:pt x="531" y="664"/>
                      <a:pt x="541" y="653"/>
                    </a:cubicBezTo>
                    <a:cubicBezTo>
                      <a:pt x="551" y="642"/>
                      <a:pt x="539" y="623"/>
                      <a:pt x="532" y="611"/>
                    </a:cubicBezTo>
                    <a:cubicBezTo>
                      <a:pt x="525" y="599"/>
                      <a:pt x="494" y="600"/>
                      <a:pt x="496" y="579"/>
                    </a:cubicBezTo>
                    <a:cubicBezTo>
                      <a:pt x="498" y="558"/>
                      <a:pt x="534" y="513"/>
                      <a:pt x="541" y="485"/>
                    </a:cubicBezTo>
                    <a:cubicBezTo>
                      <a:pt x="548" y="457"/>
                      <a:pt x="563" y="435"/>
                      <a:pt x="538" y="413"/>
                    </a:cubicBezTo>
                    <a:cubicBezTo>
                      <a:pt x="513" y="391"/>
                      <a:pt x="415" y="364"/>
                      <a:pt x="392" y="355"/>
                    </a:cubicBezTo>
                    <a:cubicBezTo>
                      <a:pt x="369" y="346"/>
                      <a:pt x="393" y="371"/>
                      <a:pt x="400" y="362"/>
                    </a:cubicBezTo>
                    <a:cubicBezTo>
                      <a:pt x="407" y="353"/>
                      <a:pt x="429" y="327"/>
                      <a:pt x="436" y="299"/>
                    </a:cubicBezTo>
                    <a:cubicBezTo>
                      <a:pt x="443" y="271"/>
                      <a:pt x="463" y="211"/>
                      <a:pt x="440" y="195"/>
                    </a:cubicBezTo>
                    <a:cubicBezTo>
                      <a:pt x="417" y="179"/>
                      <a:pt x="324" y="223"/>
                      <a:pt x="298" y="203"/>
                    </a:cubicBezTo>
                    <a:cubicBezTo>
                      <a:pt x="272" y="183"/>
                      <a:pt x="298" y="107"/>
                      <a:pt x="283" y="74"/>
                    </a:cubicBezTo>
                    <a:cubicBezTo>
                      <a:pt x="268" y="41"/>
                      <a:pt x="233" y="6"/>
                      <a:pt x="208" y="3"/>
                    </a:cubicBezTo>
                    <a:cubicBezTo>
                      <a:pt x="183" y="0"/>
                      <a:pt x="149" y="21"/>
                      <a:pt x="133" y="53"/>
                    </a:cubicBezTo>
                    <a:cubicBezTo>
                      <a:pt x="117" y="85"/>
                      <a:pt x="126" y="165"/>
                      <a:pt x="112" y="195"/>
                    </a:cubicBezTo>
                    <a:cubicBezTo>
                      <a:pt x="98" y="225"/>
                      <a:pt x="64" y="209"/>
                      <a:pt x="52" y="230"/>
                    </a:cubicBezTo>
                    <a:cubicBezTo>
                      <a:pt x="40" y="251"/>
                      <a:pt x="46" y="305"/>
                      <a:pt x="40" y="323"/>
                    </a:cubicBezTo>
                    <a:cubicBezTo>
                      <a:pt x="34" y="341"/>
                      <a:pt x="0" y="326"/>
                      <a:pt x="16" y="339"/>
                    </a:cubicBezTo>
                    <a:cubicBezTo>
                      <a:pt x="32" y="352"/>
                      <a:pt x="125" y="382"/>
                      <a:pt x="139" y="404"/>
                    </a:cubicBezTo>
                    <a:cubicBezTo>
                      <a:pt x="153" y="426"/>
                      <a:pt x="108" y="452"/>
                      <a:pt x="103" y="473"/>
                    </a:cubicBezTo>
                    <a:cubicBezTo>
                      <a:pt x="98" y="494"/>
                      <a:pt x="103" y="515"/>
                      <a:pt x="112" y="531"/>
                    </a:cubicBezTo>
                    <a:cubicBezTo>
                      <a:pt x="121" y="547"/>
                      <a:pt x="136" y="561"/>
                      <a:pt x="160" y="569"/>
                    </a:cubicBezTo>
                    <a:cubicBezTo>
                      <a:pt x="184" y="577"/>
                      <a:pt x="239" y="565"/>
                      <a:pt x="256" y="579"/>
                    </a:cubicBezTo>
                    <a:cubicBezTo>
                      <a:pt x="273" y="593"/>
                      <a:pt x="255" y="631"/>
                      <a:pt x="262" y="656"/>
                    </a:cubicBezTo>
                    <a:cubicBezTo>
                      <a:pt x="269" y="681"/>
                      <a:pt x="275" y="725"/>
                      <a:pt x="298" y="728"/>
                    </a:cubicBezTo>
                    <a:cubicBezTo>
                      <a:pt x="321" y="731"/>
                      <a:pt x="375" y="685"/>
                      <a:pt x="400" y="675"/>
                    </a:cubicBezTo>
                    <a:close/>
                  </a:path>
                </a:pathLst>
              </a:cu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1730" name="Group 75"/>
              <p:cNvGrpSpPr>
                <a:grpSpLocks/>
              </p:cNvGrpSpPr>
              <p:nvPr/>
            </p:nvGrpSpPr>
            <p:grpSpPr bwMode="auto">
              <a:xfrm flipH="1" flipV="1">
                <a:off x="3004" y="3013"/>
                <a:ext cx="628" cy="820"/>
                <a:chOff x="2311" y="1925"/>
                <a:chExt cx="586" cy="731"/>
              </a:xfrm>
            </p:grpSpPr>
            <p:sp>
              <p:nvSpPr>
                <p:cNvPr id="31731" name="Freeform 76" descr="Зеленый мрамор"/>
                <p:cNvSpPr>
                  <a:spLocks/>
                </p:cNvSpPr>
                <p:nvPr/>
              </p:nvSpPr>
              <p:spPr bwMode="auto">
                <a:xfrm>
                  <a:off x="2311" y="1925"/>
                  <a:ext cx="70" cy="82"/>
                </a:xfrm>
                <a:custGeom>
                  <a:avLst/>
                  <a:gdLst>
                    <a:gd name="T0" fmla="*/ 3 w 139"/>
                    <a:gd name="T1" fmla="*/ 1 h 164"/>
                    <a:gd name="T2" fmla="*/ 2 w 139"/>
                    <a:gd name="T3" fmla="*/ 1 h 164"/>
                    <a:gd name="T4" fmla="*/ 2 w 139"/>
                    <a:gd name="T5" fmla="*/ 1 h 164"/>
                    <a:gd name="T6" fmla="*/ 2 w 139"/>
                    <a:gd name="T7" fmla="*/ 1 h 164"/>
                    <a:gd name="T8" fmla="*/ 1 w 139"/>
                    <a:gd name="T9" fmla="*/ 1 h 164"/>
                    <a:gd name="T10" fmla="*/ 1 w 139"/>
                    <a:gd name="T11" fmla="*/ 1 h 164"/>
                    <a:gd name="T12" fmla="*/ 1 w 139"/>
                    <a:gd name="T13" fmla="*/ 1 h 164"/>
                    <a:gd name="T14" fmla="*/ 1 w 139"/>
                    <a:gd name="T15" fmla="*/ 3 h 164"/>
                    <a:gd name="T16" fmla="*/ 0 w 139"/>
                    <a:gd name="T17" fmla="*/ 3 h 164"/>
                    <a:gd name="T18" fmla="*/ 1 w 139"/>
                    <a:gd name="T19" fmla="*/ 1 h 164"/>
                    <a:gd name="T20" fmla="*/ 1 w 139"/>
                    <a:gd name="T21" fmla="*/ 1 h 164"/>
                    <a:gd name="T22" fmla="*/ 1 w 139"/>
                    <a:gd name="T23" fmla="*/ 1 h 164"/>
                    <a:gd name="T24" fmla="*/ 1 w 139"/>
                    <a:gd name="T25" fmla="*/ 1 h 164"/>
                    <a:gd name="T26" fmla="*/ 2 w 139"/>
                    <a:gd name="T27" fmla="*/ 1 h 164"/>
                    <a:gd name="T28" fmla="*/ 2 w 139"/>
                    <a:gd name="T29" fmla="*/ 1 h 164"/>
                    <a:gd name="T30" fmla="*/ 2 w 139"/>
                    <a:gd name="T31" fmla="*/ 1 h 164"/>
                    <a:gd name="T32" fmla="*/ 2 w 139"/>
                    <a:gd name="T33" fmla="*/ 1 h 164"/>
                    <a:gd name="T34" fmla="*/ 3 w 139"/>
                    <a:gd name="T35" fmla="*/ 0 h 164"/>
                    <a:gd name="T36" fmla="*/ 3 w 139"/>
                    <a:gd name="T37" fmla="*/ 1 h 16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9"/>
                    <a:gd name="T58" fmla="*/ 0 h 164"/>
                    <a:gd name="T59" fmla="*/ 139 w 139"/>
                    <a:gd name="T60" fmla="*/ 164 h 16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9" h="164">
                      <a:moveTo>
                        <a:pt x="129" y="55"/>
                      </a:moveTo>
                      <a:lnTo>
                        <a:pt x="107" y="58"/>
                      </a:lnTo>
                      <a:lnTo>
                        <a:pt x="86" y="65"/>
                      </a:lnTo>
                      <a:lnTo>
                        <a:pt x="68" y="75"/>
                      </a:lnTo>
                      <a:lnTo>
                        <a:pt x="51" y="89"/>
                      </a:lnTo>
                      <a:lnTo>
                        <a:pt x="36" y="105"/>
                      </a:lnTo>
                      <a:lnTo>
                        <a:pt x="22" y="123"/>
                      </a:lnTo>
                      <a:lnTo>
                        <a:pt x="10" y="143"/>
                      </a:lnTo>
                      <a:lnTo>
                        <a:pt x="0" y="164"/>
                      </a:lnTo>
                      <a:lnTo>
                        <a:pt x="7" y="93"/>
                      </a:lnTo>
                      <a:lnTo>
                        <a:pt x="22" y="68"/>
                      </a:lnTo>
                      <a:lnTo>
                        <a:pt x="38" y="48"/>
                      </a:lnTo>
                      <a:lnTo>
                        <a:pt x="53" y="33"/>
                      </a:lnTo>
                      <a:lnTo>
                        <a:pt x="68" y="21"/>
                      </a:lnTo>
                      <a:lnTo>
                        <a:pt x="84" y="13"/>
                      </a:lnTo>
                      <a:lnTo>
                        <a:pt x="101" y="7"/>
                      </a:lnTo>
                      <a:lnTo>
                        <a:pt x="120" y="2"/>
                      </a:lnTo>
                      <a:lnTo>
                        <a:pt x="139" y="0"/>
                      </a:lnTo>
                      <a:lnTo>
                        <a:pt x="129" y="55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32" name="Freeform 77" descr="Зеленый мрамор"/>
                <p:cNvSpPr>
                  <a:spLocks/>
                </p:cNvSpPr>
                <p:nvPr/>
              </p:nvSpPr>
              <p:spPr bwMode="auto">
                <a:xfrm>
                  <a:off x="2376" y="1925"/>
                  <a:ext cx="521" cy="606"/>
                </a:xfrm>
                <a:custGeom>
                  <a:avLst/>
                  <a:gdLst>
                    <a:gd name="T0" fmla="*/ 12 w 1044"/>
                    <a:gd name="T1" fmla="*/ 17 h 1213"/>
                    <a:gd name="T2" fmla="*/ 13 w 1044"/>
                    <a:gd name="T3" fmla="*/ 17 h 1213"/>
                    <a:gd name="T4" fmla="*/ 14 w 1044"/>
                    <a:gd name="T5" fmla="*/ 16 h 1213"/>
                    <a:gd name="T6" fmla="*/ 15 w 1044"/>
                    <a:gd name="T7" fmla="*/ 15 h 1213"/>
                    <a:gd name="T8" fmla="*/ 15 w 1044"/>
                    <a:gd name="T9" fmla="*/ 13 h 1213"/>
                    <a:gd name="T10" fmla="*/ 13 w 1044"/>
                    <a:gd name="T11" fmla="*/ 12 h 1213"/>
                    <a:gd name="T12" fmla="*/ 12 w 1044"/>
                    <a:gd name="T13" fmla="*/ 11 h 1213"/>
                    <a:gd name="T14" fmla="*/ 13 w 1044"/>
                    <a:gd name="T15" fmla="*/ 9 h 1213"/>
                    <a:gd name="T16" fmla="*/ 13 w 1044"/>
                    <a:gd name="T17" fmla="*/ 7 h 1213"/>
                    <a:gd name="T18" fmla="*/ 11 w 1044"/>
                    <a:gd name="T19" fmla="*/ 7 h 1213"/>
                    <a:gd name="T20" fmla="*/ 10 w 1044"/>
                    <a:gd name="T21" fmla="*/ 7 h 1213"/>
                    <a:gd name="T22" fmla="*/ 9 w 1044"/>
                    <a:gd name="T23" fmla="*/ 7 h 1213"/>
                    <a:gd name="T24" fmla="*/ 9 w 1044"/>
                    <a:gd name="T25" fmla="*/ 3 h 1213"/>
                    <a:gd name="T26" fmla="*/ 6 w 1044"/>
                    <a:gd name="T27" fmla="*/ 2 h 1213"/>
                    <a:gd name="T28" fmla="*/ 5 w 1044"/>
                    <a:gd name="T29" fmla="*/ 4 h 1213"/>
                    <a:gd name="T30" fmla="*/ 6 w 1044"/>
                    <a:gd name="T31" fmla="*/ 5 h 1213"/>
                    <a:gd name="T32" fmla="*/ 7 w 1044"/>
                    <a:gd name="T33" fmla="*/ 7 h 1213"/>
                    <a:gd name="T34" fmla="*/ 8 w 1044"/>
                    <a:gd name="T35" fmla="*/ 8 h 1213"/>
                    <a:gd name="T36" fmla="*/ 9 w 1044"/>
                    <a:gd name="T37" fmla="*/ 9 h 1213"/>
                    <a:gd name="T38" fmla="*/ 10 w 1044"/>
                    <a:gd name="T39" fmla="*/ 9 h 1213"/>
                    <a:gd name="T40" fmla="*/ 10 w 1044"/>
                    <a:gd name="T41" fmla="*/ 9 h 1213"/>
                    <a:gd name="T42" fmla="*/ 8 w 1044"/>
                    <a:gd name="T43" fmla="*/ 10 h 1213"/>
                    <a:gd name="T44" fmla="*/ 12 w 1044"/>
                    <a:gd name="T45" fmla="*/ 15 h 1213"/>
                    <a:gd name="T46" fmla="*/ 10 w 1044"/>
                    <a:gd name="T47" fmla="*/ 14 h 1213"/>
                    <a:gd name="T48" fmla="*/ 10 w 1044"/>
                    <a:gd name="T49" fmla="*/ 16 h 1213"/>
                    <a:gd name="T50" fmla="*/ 10 w 1044"/>
                    <a:gd name="T51" fmla="*/ 16 h 1213"/>
                    <a:gd name="T52" fmla="*/ 9 w 1044"/>
                    <a:gd name="T53" fmla="*/ 13 h 1213"/>
                    <a:gd name="T54" fmla="*/ 8 w 1044"/>
                    <a:gd name="T55" fmla="*/ 12 h 1213"/>
                    <a:gd name="T56" fmla="*/ 7 w 1044"/>
                    <a:gd name="T57" fmla="*/ 13 h 1213"/>
                    <a:gd name="T58" fmla="*/ 6 w 1044"/>
                    <a:gd name="T59" fmla="*/ 15 h 1213"/>
                    <a:gd name="T60" fmla="*/ 7 w 1044"/>
                    <a:gd name="T61" fmla="*/ 14 h 1213"/>
                    <a:gd name="T62" fmla="*/ 8 w 1044"/>
                    <a:gd name="T63" fmla="*/ 11 h 1213"/>
                    <a:gd name="T64" fmla="*/ 7 w 1044"/>
                    <a:gd name="T65" fmla="*/ 8 h 1213"/>
                    <a:gd name="T66" fmla="*/ 6 w 1044"/>
                    <a:gd name="T67" fmla="*/ 5 h 1213"/>
                    <a:gd name="T68" fmla="*/ 5 w 1044"/>
                    <a:gd name="T69" fmla="*/ 4 h 1213"/>
                    <a:gd name="T70" fmla="*/ 3 w 1044"/>
                    <a:gd name="T71" fmla="*/ 2 h 1213"/>
                    <a:gd name="T72" fmla="*/ 1 w 1044"/>
                    <a:gd name="T73" fmla="*/ 1 h 1213"/>
                    <a:gd name="T74" fmla="*/ 0 w 1044"/>
                    <a:gd name="T75" fmla="*/ 0 h 1213"/>
                    <a:gd name="T76" fmla="*/ 1 w 1044"/>
                    <a:gd name="T77" fmla="*/ 0 h 1213"/>
                    <a:gd name="T78" fmla="*/ 2 w 1044"/>
                    <a:gd name="T79" fmla="*/ 0 h 1213"/>
                    <a:gd name="T80" fmla="*/ 3 w 1044"/>
                    <a:gd name="T81" fmla="*/ 1 h 1213"/>
                    <a:gd name="T82" fmla="*/ 4 w 1044"/>
                    <a:gd name="T83" fmla="*/ 2 h 1213"/>
                    <a:gd name="T84" fmla="*/ 5 w 1044"/>
                    <a:gd name="T85" fmla="*/ 3 h 1213"/>
                    <a:gd name="T86" fmla="*/ 6 w 1044"/>
                    <a:gd name="T87" fmla="*/ 2 h 1213"/>
                    <a:gd name="T88" fmla="*/ 7 w 1044"/>
                    <a:gd name="T89" fmla="*/ 1 h 1213"/>
                    <a:gd name="T90" fmla="*/ 9 w 1044"/>
                    <a:gd name="T91" fmla="*/ 2 h 1213"/>
                    <a:gd name="T92" fmla="*/ 9 w 1044"/>
                    <a:gd name="T93" fmla="*/ 6 h 1213"/>
                    <a:gd name="T94" fmla="*/ 10 w 1044"/>
                    <a:gd name="T95" fmla="*/ 6 h 1213"/>
                    <a:gd name="T96" fmla="*/ 12 w 1044"/>
                    <a:gd name="T97" fmla="*/ 6 h 1213"/>
                    <a:gd name="T98" fmla="*/ 13 w 1044"/>
                    <a:gd name="T99" fmla="*/ 6 h 1213"/>
                    <a:gd name="T100" fmla="*/ 14 w 1044"/>
                    <a:gd name="T101" fmla="*/ 8 h 1213"/>
                    <a:gd name="T102" fmla="*/ 13 w 1044"/>
                    <a:gd name="T103" fmla="*/ 10 h 1213"/>
                    <a:gd name="T104" fmla="*/ 13 w 1044"/>
                    <a:gd name="T105" fmla="*/ 11 h 1213"/>
                    <a:gd name="T106" fmla="*/ 15 w 1044"/>
                    <a:gd name="T107" fmla="*/ 12 h 1213"/>
                    <a:gd name="T108" fmla="*/ 16 w 1044"/>
                    <a:gd name="T109" fmla="*/ 15 h 1213"/>
                    <a:gd name="T110" fmla="*/ 15 w 1044"/>
                    <a:gd name="T111" fmla="*/ 16 h 1213"/>
                    <a:gd name="T112" fmla="*/ 13 w 1044"/>
                    <a:gd name="T113" fmla="*/ 17 h 1213"/>
                    <a:gd name="T114" fmla="*/ 13 w 1044"/>
                    <a:gd name="T115" fmla="*/ 17 h 1213"/>
                    <a:gd name="T116" fmla="*/ 13 w 1044"/>
                    <a:gd name="T117" fmla="*/ 18 h 121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044"/>
                    <a:gd name="T178" fmla="*/ 0 h 1213"/>
                    <a:gd name="T179" fmla="*/ 1044 w 1044"/>
                    <a:gd name="T180" fmla="*/ 1213 h 121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044" h="1213">
                      <a:moveTo>
                        <a:pt x="840" y="1213"/>
                      </a:moveTo>
                      <a:lnTo>
                        <a:pt x="833" y="1189"/>
                      </a:lnTo>
                      <a:lnTo>
                        <a:pt x="826" y="1165"/>
                      </a:lnTo>
                      <a:lnTo>
                        <a:pt x="819" y="1143"/>
                      </a:lnTo>
                      <a:lnTo>
                        <a:pt x="812" y="1123"/>
                      </a:lnTo>
                      <a:lnTo>
                        <a:pt x="806" y="1106"/>
                      </a:lnTo>
                      <a:lnTo>
                        <a:pt x="802" y="1093"/>
                      </a:lnTo>
                      <a:lnTo>
                        <a:pt x="798" y="1085"/>
                      </a:lnTo>
                      <a:lnTo>
                        <a:pt x="797" y="1082"/>
                      </a:lnTo>
                      <a:lnTo>
                        <a:pt x="813" y="1085"/>
                      </a:lnTo>
                      <a:lnTo>
                        <a:pt x="829" y="1087"/>
                      </a:lnTo>
                      <a:lnTo>
                        <a:pt x="845" y="1089"/>
                      </a:lnTo>
                      <a:lnTo>
                        <a:pt x="862" y="1090"/>
                      </a:lnTo>
                      <a:lnTo>
                        <a:pt x="878" y="1089"/>
                      </a:lnTo>
                      <a:lnTo>
                        <a:pt x="893" y="1087"/>
                      </a:lnTo>
                      <a:lnTo>
                        <a:pt x="908" y="1084"/>
                      </a:lnTo>
                      <a:lnTo>
                        <a:pt x="921" y="1080"/>
                      </a:lnTo>
                      <a:lnTo>
                        <a:pt x="935" y="1075"/>
                      </a:lnTo>
                      <a:lnTo>
                        <a:pt x="948" y="1069"/>
                      </a:lnTo>
                      <a:lnTo>
                        <a:pt x="958" y="1061"/>
                      </a:lnTo>
                      <a:lnTo>
                        <a:pt x="969" y="1052"/>
                      </a:lnTo>
                      <a:lnTo>
                        <a:pt x="977" y="1041"/>
                      </a:lnTo>
                      <a:lnTo>
                        <a:pt x="983" y="1029"/>
                      </a:lnTo>
                      <a:lnTo>
                        <a:pt x="988" y="1016"/>
                      </a:lnTo>
                      <a:lnTo>
                        <a:pt x="991" y="1001"/>
                      </a:lnTo>
                      <a:lnTo>
                        <a:pt x="995" y="976"/>
                      </a:lnTo>
                      <a:lnTo>
                        <a:pt x="996" y="953"/>
                      </a:lnTo>
                      <a:lnTo>
                        <a:pt x="994" y="932"/>
                      </a:lnTo>
                      <a:lnTo>
                        <a:pt x="988" y="911"/>
                      </a:lnTo>
                      <a:lnTo>
                        <a:pt x="979" y="892"/>
                      </a:lnTo>
                      <a:lnTo>
                        <a:pt x="965" y="872"/>
                      </a:lnTo>
                      <a:lnTo>
                        <a:pt x="947" y="854"/>
                      </a:lnTo>
                      <a:lnTo>
                        <a:pt x="923" y="833"/>
                      </a:lnTo>
                      <a:lnTo>
                        <a:pt x="903" y="818"/>
                      </a:lnTo>
                      <a:lnTo>
                        <a:pt x="880" y="801"/>
                      </a:lnTo>
                      <a:lnTo>
                        <a:pt x="856" y="783"/>
                      </a:lnTo>
                      <a:lnTo>
                        <a:pt x="830" y="765"/>
                      </a:lnTo>
                      <a:lnTo>
                        <a:pt x="809" y="749"/>
                      </a:lnTo>
                      <a:lnTo>
                        <a:pt x="790" y="735"/>
                      </a:lnTo>
                      <a:lnTo>
                        <a:pt x="779" y="726"/>
                      </a:lnTo>
                      <a:lnTo>
                        <a:pt x="775" y="722"/>
                      </a:lnTo>
                      <a:lnTo>
                        <a:pt x="790" y="712"/>
                      </a:lnTo>
                      <a:lnTo>
                        <a:pt x="806" y="700"/>
                      </a:lnTo>
                      <a:lnTo>
                        <a:pt x="821" y="688"/>
                      </a:lnTo>
                      <a:lnTo>
                        <a:pt x="836" y="674"/>
                      </a:lnTo>
                      <a:lnTo>
                        <a:pt x="850" y="657"/>
                      </a:lnTo>
                      <a:lnTo>
                        <a:pt x="862" y="638"/>
                      </a:lnTo>
                      <a:lnTo>
                        <a:pt x="871" y="617"/>
                      </a:lnTo>
                      <a:lnTo>
                        <a:pt x="878" y="594"/>
                      </a:lnTo>
                      <a:lnTo>
                        <a:pt x="879" y="569"/>
                      </a:lnTo>
                      <a:lnTo>
                        <a:pt x="874" y="547"/>
                      </a:lnTo>
                      <a:lnTo>
                        <a:pt x="866" y="526"/>
                      </a:lnTo>
                      <a:lnTo>
                        <a:pt x="854" y="508"/>
                      </a:lnTo>
                      <a:lnTo>
                        <a:pt x="837" y="492"/>
                      </a:lnTo>
                      <a:lnTo>
                        <a:pt x="819" y="479"/>
                      </a:lnTo>
                      <a:lnTo>
                        <a:pt x="798" y="469"/>
                      </a:lnTo>
                      <a:lnTo>
                        <a:pt x="776" y="461"/>
                      </a:lnTo>
                      <a:lnTo>
                        <a:pt x="764" y="458"/>
                      </a:lnTo>
                      <a:lnTo>
                        <a:pt x="752" y="456"/>
                      </a:lnTo>
                      <a:lnTo>
                        <a:pt x="739" y="455"/>
                      </a:lnTo>
                      <a:lnTo>
                        <a:pt x="728" y="455"/>
                      </a:lnTo>
                      <a:lnTo>
                        <a:pt x="715" y="455"/>
                      </a:lnTo>
                      <a:lnTo>
                        <a:pt x="704" y="456"/>
                      </a:lnTo>
                      <a:lnTo>
                        <a:pt x="692" y="457"/>
                      </a:lnTo>
                      <a:lnTo>
                        <a:pt x="681" y="460"/>
                      </a:lnTo>
                      <a:lnTo>
                        <a:pt x="668" y="463"/>
                      </a:lnTo>
                      <a:lnTo>
                        <a:pt x="657" y="467"/>
                      </a:lnTo>
                      <a:lnTo>
                        <a:pt x="646" y="470"/>
                      </a:lnTo>
                      <a:lnTo>
                        <a:pt x="635" y="475"/>
                      </a:lnTo>
                      <a:lnTo>
                        <a:pt x="623" y="479"/>
                      </a:lnTo>
                      <a:lnTo>
                        <a:pt x="613" y="484"/>
                      </a:lnTo>
                      <a:lnTo>
                        <a:pt x="601" y="488"/>
                      </a:lnTo>
                      <a:lnTo>
                        <a:pt x="591" y="494"/>
                      </a:lnTo>
                      <a:lnTo>
                        <a:pt x="585" y="452"/>
                      </a:lnTo>
                      <a:lnTo>
                        <a:pt x="584" y="402"/>
                      </a:lnTo>
                      <a:lnTo>
                        <a:pt x="584" y="349"/>
                      </a:lnTo>
                      <a:lnTo>
                        <a:pt x="583" y="298"/>
                      </a:lnTo>
                      <a:lnTo>
                        <a:pt x="577" y="251"/>
                      </a:lnTo>
                      <a:lnTo>
                        <a:pt x="563" y="212"/>
                      </a:lnTo>
                      <a:lnTo>
                        <a:pt x="540" y="184"/>
                      </a:lnTo>
                      <a:lnTo>
                        <a:pt x="503" y="173"/>
                      </a:lnTo>
                      <a:lnTo>
                        <a:pt x="471" y="173"/>
                      </a:lnTo>
                      <a:lnTo>
                        <a:pt x="445" y="177"/>
                      </a:lnTo>
                      <a:lnTo>
                        <a:pt x="424" y="187"/>
                      </a:lnTo>
                      <a:lnTo>
                        <a:pt x="408" y="198"/>
                      </a:lnTo>
                      <a:lnTo>
                        <a:pt x="396" y="211"/>
                      </a:lnTo>
                      <a:lnTo>
                        <a:pt x="387" y="226"/>
                      </a:lnTo>
                      <a:lnTo>
                        <a:pt x="379" y="241"/>
                      </a:lnTo>
                      <a:lnTo>
                        <a:pt x="373" y="256"/>
                      </a:lnTo>
                      <a:lnTo>
                        <a:pt x="381" y="270"/>
                      </a:lnTo>
                      <a:lnTo>
                        <a:pt x="389" y="283"/>
                      </a:lnTo>
                      <a:lnTo>
                        <a:pt x="397" y="297"/>
                      </a:lnTo>
                      <a:lnTo>
                        <a:pt x="405" y="311"/>
                      </a:lnTo>
                      <a:lnTo>
                        <a:pt x="412" y="326"/>
                      </a:lnTo>
                      <a:lnTo>
                        <a:pt x="419" y="341"/>
                      </a:lnTo>
                      <a:lnTo>
                        <a:pt x="426" y="356"/>
                      </a:lnTo>
                      <a:lnTo>
                        <a:pt x="432" y="371"/>
                      </a:lnTo>
                      <a:lnTo>
                        <a:pt x="440" y="391"/>
                      </a:lnTo>
                      <a:lnTo>
                        <a:pt x="448" y="410"/>
                      </a:lnTo>
                      <a:lnTo>
                        <a:pt x="455" y="430"/>
                      </a:lnTo>
                      <a:lnTo>
                        <a:pt x="463" y="448"/>
                      </a:lnTo>
                      <a:lnTo>
                        <a:pt x="471" y="468"/>
                      </a:lnTo>
                      <a:lnTo>
                        <a:pt x="479" y="487"/>
                      </a:lnTo>
                      <a:lnTo>
                        <a:pt x="487" y="506"/>
                      </a:lnTo>
                      <a:lnTo>
                        <a:pt x="495" y="525"/>
                      </a:lnTo>
                      <a:lnTo>
                        <a:pt x="507" y="538"/>
                      </a:lnTo>
                      <a:lnTo>
                        <a:pt x="517" y="551"/>
                      </a:lnTo>
                      <a:lnTo>
                        <a:pt x="530" y="562"/>
                      </a:lnTo>
                      <a:lnTo>
                        <a:pt x="543" y="574"/>
                      </a:lnTo>
                      <a:lnTo>
                        <a:pt x="556" y="584"/>
                      </a:lnTo>
                      <a:lnTo>
                        <a:pt x="570" y="593"/>
                      </a:lnTo>
                      <a:lnTo>
                        <a:pt x="586" y="600"/>
                      </a:lnTo>
                      <a:lnTo>
                        <a:pt x="602" y="605"/>
                      </a:lnTo>
                      <a:lnTo>
                        <a:pt x="617" y="607"/>
                      </a:lnTo>
                      <a:lnTo>
                        <a:pt x="632" y="607"/>
                      </a:lnTo>
                      <a:lnTo>
                        <a:pt x="646" y="607"/>
                      </a:lnTo>
                      <a:lnTo>
                        <a:pt x="660" y="607"/>
                      </a:lnTo>
                      <a:lnTo>
                        <a:pt x="674" y="605"/>
                      </a:lnTo>
                      <a:lnTo>
                        <a:pt x="688" y="604"/>
                      </a:lnTo>
                      <a:lnTo>
                        <a:pt x="701" y="601"/>
                      </a:lnTo>
                      <a:lnTo>
                        <a:pt x="715" y="599"/>
                      </a:lnTo>
                      <a:lnTo>
                        <a:pt x="713" y="601"/>
                      </a:lnTo>
                      <a:lnTo>
                        <a:pt x="705" y="607"/>
                      </a:lnTo>
                      <a:lnTo>
                        <a:pt x="692" y="614"/>
                      </a:lnTo>
                      <a:lnTo>
                        <a:pt x="673" y="621"/>
                      </a:lnTo>
                      <a:lnTo>
                        <a:pt x="647" y="627"/>
                      </a:lnTo>
                      <a:lnTo>
                        <a:pt x="616" y="629"/>
                      </a:lnTo>
                      <a:lnTo>
                        <a:pt x="578" y="625"/>
                      </a:lnTo>
                      <a:lnTo>
                        <a:pt x="532" y="616"/>
                      </a:lnTo>
                      <a:lnTo>
                        <a:pt x="544" y="643"/>
                      </a:lnTo>
                      <a:lnTo>
                        <a:pt x="555" y="670"/>
                      </a:lnTo>
                      <a:lnTo>
                        <a:pt x="567" y="697"/>
                      </a:lnTo>
                      <a:lnTo>
                        <a:pt x="578" y="723"/>
                      </a:lnTo>
                      <a:lnTo>
                        <a:pt x="590" y="750"/>
                      </a:lnTo>
                      <a:lnTo>
                        <a:pt x="601" y="778"/>
                      </a:lnTo>
                      <a:lnTo>
                        <a:pt x="613" y="804"/>
                      </a:lnTo>
                      <a:lnTo>
                        <a:pt x="624" y="832"/>
                      </a:lnTo>
                      <a:lnTo>
                        <a:pt x="814" y="984"/>
                      </a:lnTo>
                      <a:lnTo>
                        <a:pt x="789" y="979"/>
                      </a:lnTo>
                      <a:lnTo>
                        <a:pt x="766" y="971"/>
                      </a:lnTo>
                      <a:lnTo>
                        <a:pt x="743" y="960"/>
                      </a:lnTo>
                      <a:lnTo>
                        <a:pt x="722" y="946"/>
                      </a:lnTo>
                      <a:lnTo>
                        <a:pt x="701" y="931"/>
                      </a:lnTo>
                      <a:lnTo>
                        <a:pt x="682" y="913"/>
                      </a:lnTo>
                      <a:lnTo>
                        <a:pt x="662" y="897"/>
                      </a:lnTo>
                      <a:lnTo>
                        <a:pt x="643" y="880"/>
                      </a:lnTo>
                      <a:lnTo>
                        <a:pt x="659" y="935"/>
                      </a:lnTo>
                      <a:lnTo>
                        <a:pt x="668" y="988"/>
                      </a:lnTo>
                      <a:lnTo>
                        <a:pt x="672" y="1036"/>
                      </a:lnTo>
                      <a:lnTo>
                        <a:pt x="672" y="1078"/>
                      </a:lnTo>
                      <a:lnTo>
                        <a:pt x="669" y="1114"/>
                      </a:lnTo>
                      <a:lnTo>
                        <a:pt x="665" y="1140"/>
                      </a:lnTo>
                      <a:lnTo>
                        <a:pt x="661" y="1158"/>
                      </a:lnTo>
                      <a:lnTo>
                        <a:pt x="660" y="1163"/>
                      </a:lnTo>
                      <a:lnTo>
                        <a:pt x="660" y="1125"/>
                      </a:lnTo>
                      <a:lnTo>
                        <a:pt x="659" y="1087"/>
                      </a:lnTo>
                      <a:lnTo>
                        <a:pt x="657" y="1049"/>
                      </a:lnTo>
                      <a:lnTo>
                        <a:pt x="651" y="1012"/>
                      </a:lnTo>
                      <a:lnTo>
                        <a:pt x="644" y="976"/>
                      </a:lnTo>
                      <a:lnTo>
                        <a:pt x="635" y="939"/>
                      </a:lnTo>
                      <a:lnTo>
                        <a:pt x="622" y="903"/>
                      </a:lnTo>
                      <a:lnTo>
                        <a:pt x="606" y="869"/>
                      </a:lnTo>
                      <a:lnTo>
                        <a:pt x="598" y="854"/>
                      </a:lnTo>
                      <a:lnTo>
                        <a:pt x="591" y="839"/>
                      </a:lnTo>
                      <a:lnTo>
                        <a:pt x="583" y="822"/>
                      </a:lnTo>
                      <a:lnTo>
                        <a:pt x="576" y="807"/>
                      </a:lnTo>
                      <a:lnTo>
                        <a:pt x="569" y="791"/>
                      </a:lnTo>
                      <a:lnTo>
                        <a:pt x="562" y="776"/>
                      </a:lnTo>
                      <a:lnTo>
                        <a:pt x="555" y="760"/>
                      </a:lnTo>
                      <a:lnTo>
                        <a:pt x="548" y="745"/>
                      </a:lnTo>
                      <a:lnTo>
                        <a:pt x="545" y="767"/>
                      </a:lnTo>
                      <a:lnTo>
                        <a:pt x="538" y="795"/>
                      </a:lnTo>
                      <a:lnTo>
                        <a:pt x="525" y="828"/>
                      </a:lnTo>
                      <a:lnTo>
                        <a:pt x="509" y="863"/>
                      </a:lnTo>
                      <a:lnTo>
                        <a:pt x="490" y="897"/>
                      </a:lnTo>
                      <a:lnTo>
                        <a:pt x="465" y="930"/>
                      </a:lnTo>
                      <a:lnTo>
                        <a:pt x="438" y="957"/>
                      </a:lnTo>
                      <a:lnTo>
                        <a:pt x="408" y="978"/>
                      </a:lnTo>
                      <a:lnTo>
                        <a:pt x="409" y="977"/>
                      </a:lnTo>
                      <a:lnTo>
                        <a:pt x="414" y="972"/>
                      </a:lnTo>
                      <a:lnTo>
                        <a:pt x="419" y="965"/>
                      </a:lnTo>
                      <a:lnTo>
                        <a:pt x="426" y="955"/>
                      </a:lnTo>
                      <a:lnTo>
                        <a:pt x="435" y="945"/>
                      </a:lnTo>
                      <a:lnTo>
                        <a:pt x="445" y="931"/>
                      </a:lnTo>
                      <a:lnTo>
                        <a:pt x="455" y="917"/>
                      </a:lnTo>
                      <a:lnTo>
                        <a:pt x="464" y="902"/>
                      </a:lnTo>
                      <a:lnTo>
                        <a:pt x="475" y="882"/>
                      </a:lnTo>
                      <a:lnTo>
                        <a:pt x="486" y="857"/>
                      </a:lnTo>
                      <a:lnTo>
                        <a:pt x="499" y="827"/>
                      </a:lnTo>
                      <a:lnTo>
                        <a:pt x="510" y="797"/>
                      </a:lnTo>
                      <a:lnTo>
                        <a:pt x="522" y="769"/>
                      </a:lnTo>
                      <a:lnTo>
                        <a:pt x="531" y="746"/>
                      </a:lnTo>
                      <a:lnTo>
                        <a:pt x="537" y="730"/>
                      </a:lnTo>
                      <a:lnTo>
                        <a:pt x="539" y="725"/>
                      </a:lnTo>
                      <a:lnTo>
                        <a:pt x="528" y="697"/>
                      </a:lnTo>
                      <a:lnTo>
                        <a:pt x="511" y="658"/>
                      </a:lnTo>
                      <a:lnTo>
                        <a:pt x="493" y="612"/>
                      </a:lnTo>
                      <a:lnTo>
                        <a:pt x="473" y="561"/>
                      </a:lnTo>
                      <a:lnTo>
                        <a:pt x="454" y="511"/>
                      </a:lnTo>
                      <a:lnTo>
                        <a:pt x="437" y="467"/>
                      </a:lnTo>
                      <a:lnTo>
                        <a:pt x="422" y="431"/>
                      </a:lnTo>
                      <a:lnTo>
                        <a:pt x="412" y="407"/>
                      </a:lnTo>
                      <a:lnTo>
                        <a:pt x="404" y="388"/>
                      </a:lnTo>
                      <a:lnTo>
                        <a:pt x="396" y="370"/>
                      </a:lnTo>
                      <a:lnTo>
                        <a:pt x="388" y="353"/>
                      </a:lnTo>
                      <a:lnTo>
                        <a:pt x="379" y="334"/>
                      </a:lnTo>
                      <a:lnTo>
                        <a:pt x="370" y="317"/>
                      </a:lnTo>
                      <a:lnTo>
                        <a:pt x="359" y="300"/>
                      </a:lnTo>
                      <a:lnTo>
                        <a:pt x="349" y="282"/>
                      </a:lnTo>
                      <a:lnTo>
                        <a:pt x="337" y="266"/>
                      </a:lnTo>
                      <a:lnTo>
                        <a:pt x="327" y="253"/>
                      </a:lnTo>
                      <a:lnTo>
                        <a:pt x="314" y="240"/>
                      </a:lnTo>
                      <a:lnTo>
                        <a:pt x="299" y="225"/>
                      </a:lnTo>
                      <a:lnTo>
                        <a:pt x="283" y="210"/>
                      </a:lnTo>
                      <a:lnTo>
                        <a:pt x="265" y="194"/>
                      </a:lnTo>
                      <a:lnTo>
                        <a:pt x="245" y="177"/>
                      </a:lnTo>
                      <a:lnTo>
                        <a:pt x="223" y="161"/>
                      </a:lnTo>
                      <a:lnTo>
                        <a:pt x="202" y="145"/>
                      </a:lnTo>
                      <a:lnTo>
                        <a:pt x="179" y="129"/>
                      </a:lnTo>
                      <a:lnTo>
                        <a:pt x="154" y="114"/>
                      </a:lnTo>
                      <a:lnTo>
                        <a:pt x="129" y="100"/>
                      </a:lnTo>
                      <a:lnTo>
                        <a:pt x="104" y="88"/>
                      </a:lnTo>
                      <a:lnTo>
                        <a:pt x="78" y="77"/>
                      </a:lnTo>
                      <a:lnTo>
                        <a:pt x="52" y="68"/>
                      </a:lnTo>
                      <a:lnTo>
                        <a:pt x="26" y="60"/>
                      </a:lnTo>
                      <a:lnTo>
                        <a:pt x="0" y="55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30" y="1"/>
                      </a:lnTo>
                      <a:lnTo>
                        <a:pt x="43" y="2"/>
                      </a:lnTo>
                      <a:lnTo>
                        <a:pt x="56" y="4"/>
                      </a:lnTo>
                      <a:lnTo>
                        <a:pt x="70" y="6"/>
                      </a:lnTo>
                      <a:lnTo>
                        <a:pt x="85" y="9"/>
                      </a:lnTo>
                      <a:lnTo>
                        <a:pt x="99" y="13"/>
                      </a:lnTo>
                      <a:lnTo>
                        <a:pt x="113" y="17"/>
                      </a:lnTo>
                      <a:lnTo>
                        <a:pt x="126" y="23"/>
                      </a:lnTo>
                      <a:lnTo>
                        <a:pt x="138" y="29"/>
                      </a:lnTo>
                      <a:lnTo>
                        <a:pt x="151" y="36"/>
                      </a:lnTo>
                      <a:lnTo>
                        <a:pt x="164" y="43"/>
                      </a:lnTo>
                      <a:lnTo>
                        <a:pt x="176" y="50"/>
                      </a:lnTo>
                      <a:lnTo>
                        <a:pt x="189" y="57"/>
                      </a:lnTo>
                      <a:lnTo>
                        <a:pt x="200" y="65"/>
                      </a:lnTo>
                      <a:lnTo>
                        <a:pt x="212" y="74"/>
                      </a:lnTo>
                      <a:lnTo>
                        <a:pt x="223" y="82"/>
                      </a:lnTo>
                      <a:lnTo>
                        <a:pt x="235" y="91"/>
                      </a:lnTo>
                      <a:lnTo>
                        <a:pt x="246" y="100"/>
                      </a:lnTo>
                      <a:lnTo>
                        <a:pt x="258" y="109"/>
                      </a:lnTo>
                      <a:lnTo>
                        <a:pt x="268" y="120"/>
                      </a:lnTo>
                      <a:lnTo>
                        <a:pt x="279" y="130"/>
                      </a:lnTo>
                      <a:lnTo>
                        <a:pt x="289" y="141"/>
                      </a:lnTo>
                      <a:lnTo>
                        <a:pt x="297" y="149"/>
                      </a:lnTo>
                      <a:lnTo>
                        <a:pt x="305" y="158"/>
                      </a:lnTo>
                      <a:lnTo>
                        <a:pt x="313" y="166"/>
                      </a:lnTo>
                      <a:lnTo>
                        <a:pt x="323" y="174"/>
                      </a:lnTo>
                      <a:lnTo>
                        <a:pt x="331" y="183"/>
                      </a:lnTo>
                      <a:lnTo>
                        <a:pt x="339" y="191"/>
                      </a:lnTo>
                      <a:lnTo>
                        <a:pt x="348" y="199"/>
                      </a:lnTo>
                      <a:lnTo>
                        <a:pt x="356" y="207"/>
                      </a:lnTo>
                      <a:lnTo>
                        <a:pt x="362" y="199"/>
                      </a:lnTo>
                      <a:lnTo>
                        <a:pt x="367" y="190"/>
                      </a:lnTo>
                      <a:lnTo>
                        <a:pt x="373" y="180"/>
                      </a:lnTo>
                      <a:lnTo>
                        <a:pt x="379" y="168"/>
                      </a:lnTo>
                      <a:lnTo>
                        <a:pt x="385" y="157"/>
                      </a:lnTo>
                      <a:lnTo>
                        <a:pt x="390" y="145"/>
                      </a:lnTo>
                      <a:lnTo>
                        <a:pt x="397" y="135"/>
                      </a:lnTo>
                      <a:lnTo>
                        <a:pt x="404" y="126"/>
                      </a:lnTo>
                      <a:lnTo>
                        <a:pt x="420" y="113"/>
                      </a:lnTo>
                      <a:lnTo>
                        <a:pt x="440" y="105"/>
                      </a:lnTo>
                      <a:lnTo>
                        <a:pt x="463" y="101"/>
                      </a:lnTo>
                      <a:lnTo>
                        <a:pt x="488" y="101"/>
                      </a:lnTo>
                      <a:lnTo>
                        <a:pt x="513" y="105"/>
                      </a:lnTo>
                      <a:lnTo>
                        <a:pt x="534" y="112"/>
                      </a:lnTo>
                      <a:lnTo>
                        <a:pt x="554" y="121"/>
                      </a:lnTo>
                      <a:lnTo>
                        <a:pt x="569" y="134"/>
                      </a:lnTo>
                      <a:lnTo>
                        <a:pt x="592" y="168"/>
                      </a:lnTo>
                      <a:lnTo>
                        <a:pt x="605" y="204"/>
                      </a:lnTo>
                      <a:lnTo>
                        <a:pt x="610" y="242"/>
                      </a:lnTo>
                      <a:lnTo>
                        <a:pt x="613" y="281"/>
                      </a:lnTo>
                      <a:lnTo>
                        <a:pt x="612" y="320"/>
                      </a:lnTo>
                      <a:lnTo>
                        <a:pt x="610" y="361"/>
                      </a:lnTo>
                      <a:lnTo>
                        <a:pt x="612" y="401"/>
                      </a:lnTo>
                      <a:lnTo>
                        <a:pt x="617" y="440"/>
                      </a:lnTo>
                      <a:lnTo>
                        <a:pt x="630" y="433"/>
                      </a:lnTo>
                      <a:lnTo>
                        <a:pt x="644" y="426"/>
                      </a:lnTo>
                      <a:lnTo>
                        <a:pt x="657" y="420"/>
                      </a:lnTo>
                      <a:lnTo>
                        <a:pt x="670" y="415"/>
                      </a:lnTo>
                      <a:lnTo>
                        <a:pt x="684" y="410"/>
                      </a:lnTo>
                      <a:lnTo>
                        <a:pt x="699" y="407"/>
                      </a:lnTo>
                      <a:lnTo>
                        <a:pt x="713" y="403"/>
                      </a:lnTo>
                      <a:lnTo>
                        <a:pt x="728" y="401"/>
                      </a:lnTo>
                      <a:lnTo>
                        <a:pt x="742" y="400"/>
                      </a:lnTo>
                      <a:lnTo>
                        <a:pt x="757" y="399"/>
                      </a:lnTo>
                      <a:lnTo>
                        <a:pt x="771" y="400"/>
                      </a:lnTo>
                      <a:lnTo>
                        <a:pt x="786" y="402"/>
                      </a:lnTo>
                      <a:lnTo>
                        <a:pt x="799" y="404"/>
                      </a:lnTo>
                      <a:lnTo>
                        <a:pt x="814" y="409"/>
                      </a:lnTo>
                      <a:lnTo>
                        <a:pt x="828" y="416"/>
                      </a:lnTo>
                      <a:lnTo>
                        <a:pt x="842" y="423"/>
                      </a:lnTo>
                      <a:lnTo>
                        <a:pt x="858" y="433"/>
                      </a:lnTo>
                      <a:lnTo>
                        <a:pt x="874" y="444"/>
                      </a:lnTo>
                      <a:lnTo>
                        <a:pt x="889" y="456"/>
                      </a:lnTo>
                      <a:lnTo>
                        <a:pt x="902" y="470"/>
                      </a:lnTo>
                      <a:lnTo>
                        <a:pt x="912" y="485"/>
                      </a:lnTo>
                      <a:lnTo>
                        <a:pt x="919" y="501"/>
                      </a:lnTo>
                      <a:lnTo>
                        <a:pt x="923" y="518"/>
                      </a:lnTo>
                      <a:lnTo>
                        <a:pt x="921" y="537"/>
                      </a:lnTo>
                      <a:lnTo>
                        <a:pt x="917" y="563"/>
                      </a:lnTo>
                      <a:lnTo>
                        <a:pt x="909" y="590"/>
                      </a:lnTo>
                      <a:lnTo>
                        <a:pt x="898" y="615"/>
                      </a:lnTo>
                      <a:lnTo>
                        <a:pt x="887" y="639"/>
                      </a:lnTo>
                      <a:lnTo>
                        <a:pt x="872" y="662"/>
                      </a:lnTo>
                      <a:lnTo>
                        <a:pt x="856" y="683"/>
                      </a:lnTo>
                      <a:lnTo>
                        <a:pt x="839" y="704"/>
                      </a:lnTo>
                      <a:lnTo>
                        <a:pt x="819" y="722"/>
                      </a:lnTo>
                      <a:lnTo>
                        <a:pt x="835" y="729"/>
                      </a:lnTo>
                      <a:lnTo>
                        <a:pt x="852" y="736"/>
                      </a:lnTo>
                      <a:lnTo>
                        <a:pt x="870" y="743"/>
                      </a:lnTo>
                      <a:lnTo>
                        <a:pt x="887" y="751"/>
                      </a:lnTo>
                      <a:lnTo>
                        <a:pt x="904" y="760"/>
                      </a:lnTo>
                      <a:lnTo>
                        <a:pt x="921" y="768"/>
                      </a:lnTo>
                      <a:lnTo>
                        <a:pt x="938" y="779"/>
                      </a:lnTo>
                      <a:lnTo>
                        <a:pt x="954" y="788"/>
                      </a:lnTo>
                      <a:lnTo>
                        <a:pt x="986" y="811"/>
                      </a:lnTo>
                      <a:lnTo>
                        <a:pt x="1010" y="835"/>
                      </a:lnTo>
                      <a:lnTo>
                        <a:pt x="1027" y="860"/>
                      </a:lnTo>
                      <a:lnTo>
                        <a:pt x="1039" y="886"/>
                      </a:lnTo>
                      <a:lnTo>
                        <a:pt x="1044" y="911"/>
                      </a:lnTo>
                      <a:lnTo>
                        <a:pt x="1044" y="938"/>
                      </a:lnTo>
                      <a:lnTo>
                        <a:pt x="1040" y="964"/>
                      </a:lnTo>
                      <a:lnTo>
                        <a:pt x="1032" y="992"/>
                      </a:lnTo>
                      <a:lnTo>
                        <a:pt x="1025" y="1010"/>
                      </a:lnTo>
                      <a:lnTo>
                        <a:pt x="1017" y="1029"/>
                      </a:lnTo>
                      <a:lnTo>
                        <a:pt x="1008" y="1046"/>
                      </a:lnTo>
                      <a:lnTo>
                        <a:pt x="997" y="1063"/>
                      </a:lnTo>
                      <a:lnTo>
                        <a:pt x="985" y="1078"/>
                      </a:lnTo>
                      <a:lnTo>
                        <a:pt x="970" y="1091"/>
                      </a:lnTo>
                      <a:lnTo>
                        <a:pt x="953" y="1100"/>
                      </a:lnTo>
                      <a:lnTo>
                        <a:pt x="932" y="1106"/>
                      </a:lnTo>
                      <a:lnTo>
                        <a:pt x="920" y="1108"/>
                      </a:lnTo>
                      <a:lnTo>
                        <a:pt x="909" y="1109"/>
                      </a:lnTo>
                      <a:lnTo>
                        <a:pt x="896" y="1112"/>
                      </a:lnTo>
                      <a:lnTo>
                        <a:pt x="885" y="1113"/>
                      </a:lnTo>
                      <a:lnTo>
                        <a:pt x="873" y="1114"/>
                      </a:lnTo>
                      <a:lnTo>
                        <a:pt x="860" y="1115"/>
                      </a:lnTo>
                      <a:lnTo>
                        <a:pt x="849" y="1115"/>
                      </a:lnTo>
                      <a:lnTo>
                        <a:pt x="837" y="1115"/>
                      </a:lnTo>
                      <a:lnTo>
                        <a:pt x="843" y="1125"/>
                      </a:lnTo>
                      <a:lnTo>
                        <a:pt x="848" y="1136"/>
                      </a:lnTo>
                      <a:lnTo>
                        <a:pt x="852" y="1148"/>
                      </a:lnTo>
                      <a:lnTo>
                        <a:pt x="858" y="1160"/>
                      </a:lnTo>
                      <a:lnTo>
                        <a:pt x="862" y="1173"/>
                      </a:lnTo>
                      <a:lnTo>
                        <a:pt x="866" y="1185"/>
                      </a:lnTo>
                      <a:lnTo>
                        <a:pt x="870" y="1197"/>
                      </a:lnTo>
                      <a:lnTo>
                        <a:pt x="872" y="1208"/>
                      </a:lnTo>
                      <a:lnTo>
                        <a:pt x="840" y="1213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33" name="Freeform 78" descr="Зеленый мрамор"/>
                <p:cNvSpPr>
                  <a:spLocks/>
                </p:cNvSpPr>
                <p:nvPr/>
              </p:nvSpPr>
              <p:spPr bwMode="auto">
                <a:xfrm>
                  <a:off x="2371" y="2040"/>
                  <a:ext cx="275" cy="509"/>
                </a:xfrm>
                <a:custGeom>
                  <a:avLst/>
                  <a:gdLst>
                    <a:gd name="T0" fmla="*/ 8 w 548"/>
                    <a:gd name="T1" fmla="*/ 15 h 1019"/>
                    <a:gd name="T2" fmla="*/ 9 w 548"/>
                    <a:gd name="T3" fmla="*/ 14 h 1019"/>
                    <a:gd name="T4" fmla="*/ 9 w 548"/>
                    <a:gd name="T5" fmla="*/ 13 h 1019"/>
                    <a:gd name="T6" fmla="*/ 8 w 548"/>
                    <a:gd name="T7" fmla="*/ 13 h 1019"/>
                    <a:gd name="T8" fmla="*/ 7 w 548"/>
                    <a:gd name="T9" fmla="*/ 14 h 1019"/>
                    <a:gd name="T10" fmla="*/ 6 w 548"/>
                    <a:gd name="T11" fmla="*/ 14 h 1019"/>
                    <a:gd name="T12" fmla="*/ 4 w 548"/>
                    <a:gd name="T13" fmla="*/ 14 h 1019"/>
                    <a:gd name="T14" fmla="*/ 4 w 548"/>
                    <a:gd name="T15" fmla="*/ 13 h 1019"/>
                    <a:gd name="T16" fmla="*/ 4 w 548"/>
                    <a:gd name="T17" fmla="*/ 12 h 1019"/>
                    <a:gd name="T18" fmla="*/ 5 w 548"/>
                    <a:gd name="T19" fmla="*/ 10 h 1019"/>
                    <a:gd name="T20" fmla="*/ 6 w 548"/>
                    <a:gd name="T21" fmla="*/ 9 h 1019"/>
                    <a:gd name="T22" fmla="*/ 5 w 548"/>
                    <a:gd name="T23" fmla="*/ 9 h 1019"/>
                    <a:gd name="T24" fmla="*/ 4 w 548"/>
                    <a:gd name="T25" fmla="*/ 9 h 1019"/>
                    <a:gd name="T26" fmla="*/ 3 w 548"/>
                    <a:gd name="T27" fmla="*/ 8 h 1019"/>
                    <a:gd name="T28" fmla="*/ 2 w 548"/>
                    <a:gd name="T29" fmla="*/ 8 h 1019"/>
                    <a:gd name="T30" fmla="*/ 2 w 548"/>
                    <a:gd name="T31" fmla="*/ 8 h 1019"/>
                    <a:gd name="T32" fmla="*/ 1 w 548"/>
                    <a:gd name="T33" fmla="*/ 7 h 1019"/>
                    <a:gd name="T34" fmla="*/ 1 w 548"/>
                    <a:gd name="T35" fmla="*/ 7 h 1019"/>
                    <a:gd name="T36" fmla="*/ 1 w 548"/>
                    <a:gd name="T37" fmla="*/ 6 h 1019"/>
                    <a:gd name="T38" fmla="*/ 1 w 548"/>
                    <a:gd name="T39" fmla="*/ 5 h 1019"/>
                    <a:gd name="T40" fmla="*/ 2 w 548"/>
                    <a:gd name="T41" fmla="*/ 4 h 1019"/>
                    <a:gd name="T42" fmla="*/ 2 w 548"/>
                    <a:gd name="T43" fmla="*/ 3 h 1019"/>
                    <a:gd name="T44" fmla="*/ 1 w 548"/>
                    <a:gd name="T45" fmla="*/ 3 h 1019"/>
                    <a:gd name="T46" fmla="*/ 1 w 548"/>
                    <a:gd name="T47" fmla="*/ 2 h 1019"/>
                    <a:gd name="T48" fmla="*/ 1 w 548"/>
                    <a:gd name="T49" fmla="*/ 1 h 1019"/>
                    <a:gd name="T50" fmla="*/ 1 w 548"/>
                    <a:gd name="T51" fmla="*/ 0 h 1019"/>
                    <a:gd name="T52" fmla="*/ 2 w 548"/>
                    <a:gd name="T53" fmla="*/ 0 h 1019"/>
                    <a:gd name="T54" fmla="*/ 2 w 548"/>
                    <a:gd name="T55" fmla="*/ 0 h 1019"/>
                    <a:gd name="T56" fmla="*/ 3 w 548"/>
                    <a:gd name="T57" fmla="*/ 0 h 1019"/>
                    <a:gd name="T58" fmla="*/ 3 w 548"/>
                    <a:gd name="T59" fmla="*/ 1 h 1019"/>
                    <a:gd name="T60" fmla="*/ 2 w 548"/>
                    <a:gd name="T61" fmla="*/ 0 h 1019"/>
                    <a:gd name="T62" fmla="*/ 1 w 548"/>
                    <a:gd name="T63" fmla="*/ 1 h 1019"/>
                    <a:gd name="T64" fmla="*/ 2 w 548"/>
                    <a:gd name="T65" fmla="*/ 2 h 1019"/>
                    <a:gd name="T66" fmla="*/ 3 w 548"/>
                    <a:gd name="T67" fmla="*/ 2 h 1019"/>
                    <a:gd name="T68" fmla="*/ 4 w 548"/>
                    <a:gd name="T69" fmla="*/ 3 h 1019"/>
                    <a:gd name="T70" fmla="*/ 4 w 548"/>
                    <a:gd name="T71" fmla="*/ 3 h 1019"/>
                    <a:gd name="T72" fmla="*/ 3 w 548"/>
                    <a:gd name="T73" fmla="*/ 3 h 1019"/>
                    <a:gd name="T74" fmla="*/ 2 w 548"/>
                    <a:gd name="T75" fmla="*/ 4 h 1019"/>
                    <a:gd name="T76" fmla="*/ 2 w 548"/>
                    <a:gd name="T77" fmla="*/ 5 h 1019"/>
                    <a:gd name="T78" fmla="*/ 1 w 548"/>
                    <a:gd name="T79" fmla="*/ 6 h 1019"/>
                    <a:gd name="T80" fmla="*/ 2 w 548"/>
                    <a:gd name="T81" fmla="*/ 6 h 1019"/>
                    <a:gd name="T82" fmla="*/ 3 w 548"/>
                    <a:gd name="T83" fmla="*/ 7 h 1019"/>
                    <a:gd name="T84" fmla="*/ 4 w 548"/>
                    <a:gd name="T85" fmla="*/ 7 h 1019"/>
                    <a:gd name="T86" fmla="*/ 5 w 548"/>
                    <a:gd name="T87" fmla="*/ 8 h 1019"/>
                    <a:gd name="T88" fmla="*/ 6 w 548"/>
                    <a:gd name="T89" fmla="*/ 8 h 1019"/>
                    <a:gd name="T90" fmla="*/ 6 w 548"/>
                    <a:gd name="T91" fmla="*/ 8 h 1019"/>
                    <a:gd name="T92" fmla="*/ 6 w 548"/>
                    <a:gd name="T93" fmla="*/ 9 h 1019"/>
                    <a:gd name="T94" fmla="*/ 5 w 548"/>
                    <a:gd name="T95" fmla="*/ 11 h 1019"/>
                    <a:gd name="T96" fmla="*/ 4 w 548"/>
                    <a:gd name="T97" fmla="*/ 12 h 1019"/>
                    <a:gd name="T98" fmla="*/ 5 w 548"/>
                    <a:gd name="T99" fmla="*/ 13 h 1019"/>
                    <a:gd name="T100" fmla="*/ 6 w 548"/>
                    <a:gd name="T101" fmla="*/ 13 h 1019"/>
                    <a:gd name="T102" fmla="*/ 7 w 548"/>
                    <a:gd name="T103" fmla="*/ 13 h 1019"/>
                    <a:gd name="T104" fmla="*/ 8 w 548"/>
                    <a:gd name="T105" fmla="*/ 13 h 1019"/>
                    <a:gd name="T106" fmla="*/ 9 w 548"/>
                    <a:gd name="T107" fmla="*/ 12 h 1019"/>
                    <a:gd name="T108" fmla="*/ 9 w 548"/>
                    <a:gd name="T109" fmla="*/ 15 h 101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548"/>
                    <a:gd name="T166" fmla="*/ 0 h 1019"/>
                    <a:gd name="T167" fmla="*/ 548 w 548"/>
                    <a:gd name="T168" fmla="*/ 1019 h 1019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548" h="1019">
                      <a:moveTo>
                        <a:pt x="492" y="1019"/>
                      </a:moveTo>
                      <a:lnTo>
                        <a:pt x="496" y="1005"/>
                      </a:lnTo>
                      <a:lnTo>
                        <a:pt x="502" y="989"/>
                      </a:lnTo>
                      <a:lnTo>
                        <a:pt x="508" y="970"/>
                      </a:lnTo>
                      <a:lnTo>
                        <a:pt x="513" y="953"/>
                      </a:lnTo>
                      <a:lnTo>
                        <a:pt x="517" y="935"/>
                      </a:lnTo>
                      <a:lnTo>
                        <a:pt x="518" y="916"/>
                      </a:lnTo>
                      <a:lnTo>
                        <a:pt x="518" y="898"/>
                      </a:lnTo>
                      <a:lnTo>
                        <a:pt x="516" y="882"/>
                      </a:lnTo>
                      <a:lnTo>
                        <a:pt x="510" y="880"/>
                      </a:lnTo>
                      <a:lnTo>
                        <a:pt x="498" y="884"/>
                      </a:lnTo>
                      <a:lnTo>
                        <a:pt x="478" y="892"/>
                      </a:lnTo>
                      <a:lnTo>
                        <a:pt x="455" y="902"/>
                      </a:lnTo>
                      <a:lnTo>
                        <a:pt x="430" y="913"/>
                      </a:lnTo>
                      <a:lnTo>
                        <a:pt x="404" y="924"/>
                      </a:lnTo>
                      <a:lnTo>
                        <a:pt x="380" y="933"/>
                      </a:lnTo>
                      <a:lnTo>
                        <a:pt x="359" y="940"/>
                      </a:lnTo>
                      <a:lnTo>
                        <a:pt x="329" y="945"/>
                      </a:lnTo>
                      <a:lnTo>
                        <a:pt x="301" y="941"/>
                      </a:lnTo>
                      <a:lnTo>
                        <a:pt x="273" y="933"/>
                      </a:lnTo>
                      <a:lnTo>
                        <a:pt x="249" y="920"/>
                      </a:lnTo>
                      <a:lnTo>
                        <a:pt x="228" y="902"/>
                      </a:lnTo>
                      <a:lnTo>
                        <a:pt x="212" y="883"/>
                      </a:lnTo>
                      <a:lnTo>
                        <a:pt x="202" y="861"/>
                      </a:lnTo>
                      <a:lnTo>
                        <a:pt x="197" y="839"/>
                      </a:lnTo>
                      <a:lnTo>
                        <a:pt x="199" y="803"/>
                      </a:lnTo>
                      <a:lnTo>
                        <a:pt x="207" y="770"/>
                      </a:lnTo>
                      <a:lnTo>
                        <a:pt x="220" y="736"/>
                      </a:lnTo>
                      <a:lnTo>
                        <a:pt x="237" y="704"/>
                      </a:lnTo>
                      <a:lnTo>
                        <a:pt x="258" y="673"/>
                      </a:lnTo>
                      <a:lnTo>
                        <a:pt x="280" y="642"/>
                      </a:lnTo>
                      <a:lnTo>
                        <a:pt x="303" y="612"/>
                      </a:lnTo>
                      <a:lnTo>
                        <a:pt x="326" y="582"/>
                      </a:lnTo>
                      <a:lnTo>
                        <a:pt x="310" y="582"/>
                      </a:lnTo>
                      <a:lnTo>
                        <a:pt x="295" y="582"/>
                      </a:lnTo>
                      <a:lnTo>
                        <a:pt x="279" y="582"/>
                      </a:lnTo>
                      <a:lnTo>
                        <a:pt x="264" y="581"/>
                      </a:lnTo>
                      <a:lnTo>
                        <a:pt x="248" y="581"/>
                      </a:lnTo>
                      <a:lnTo>
                        <a:pt x="231" y="580"/>
                      </a:lnTo>
                      <a:lnTo>
                        <a:pt x="215" y="579"/>
                      </a:lnTo>
                      <a:lnTo>
                        <a:pt x="199" y="577"/>
                      </a:lnTo>
                      <a:lnTo>
                        <a:pt x="181" y="575"/>
                      </a:lnTo>
                      <a:lnTo>
                        <a:pt x="162" y="572"/>
                      </a:lnTo>
                      <a:lnTo>
                        <a:pt x="144" y="567"/>
                      </a:lnTo>
                      <a:lnTo>
                        <a:pt x="124" y="560"/>
                      </a:lnTo>
                      <a:lnTo>
                        <a:pt x="106" y="553"/>
                      </a:lnTo>
                      <a:lnTo>
                        <a:pt x="87" y="544"/>
                      </a:lnTo>
                      <a:lnTo>
                        <a:pt x="70" y="535"/>
                      </a:lnTo>
                      <a:lnTo>
                        <a:pt x="54" y="523"/>
                      </a:lnTo>
                      <a:lnTo>
                        <a:pt x="39" y="512"/>
                      </a:lnTo>
                      <a:lnTo>
                        <a:pt x="26" y="498"/>
                      </a:lnTo>
                      <a:lnTo>
                        <a:pt x="15" y="484"/>
                      </a:lnTo>
                      <a:lnTo>
                        <a:pt x="7" y="469"/>
                      </a:lnTo>
                      <a:lnTo>
                        <a:pt x="2" y="453"/>
                      </a:lnTo>
                      <a:lnTo>
                        <a:pt x="0" y="436"/>
                      </a:lnTo>
                      <a:lnTo>
                        <a:pt x="1" y="419"/>
                      </a:lnTo>
                      <a:lnTo>
                        <a:pt x="6" y="400"/>
                      </a:lnTo>
                      <a:lnTo>
                        <a:pt x="16" y="375"/>
                      </a:lnTo>
                      <a:lnTo>
                        <a:pt x="28" y="351"/>
                      </a:lnTo>
                      <a:lnTo>
                        <a:pt x="40" y="328"/>
                      </a:lnTo>
                      <a:lnTo>
                        <a:pt x="55" y="307"/>
                      </a:lnTo>
                      <a:lnTo>
                        <a:pt x="71" y="288"/>
                      </a:lnTo>
                      <a:lnTo>
                        <a:pt x="87" y="271"/>
                      </a:lnTo>
                      <a:lnTo>
                        <a:pt x="106" y="255"/>
                      </a:lnTo>
                      <a:lnTo>
                        <a:pt x="125" y="241"/>
                      </a:lnTo>
                      <a:lnTo>
                        <a:pt x="107" y="233"/>
                      </a:lnTo>
                      <a:lnTo>
                        <a:pt x="89" y="224"/>
                      </a:lnTo>
                      <a:lnTo>
                        <a:pt x="73" y="211"/>
                      </a:lnTo>
                      <a:lnTo>
                        <a:pt x="59" y="197"/>
                      </a:lnTo>
                      <a:lnTo>
                        <a:pt x="46" y="182"/>
                      </a:lnTo>
                      <a:lnTo>
                        <a:pt x="37" y="165"/>
                      </a:lnTo>
                      <a:lnTo>
                        <a:pt x="30" y="147"/>
                      </a:lnTo>
                      <a:lnTo>
                        <a:pt x="26" y="127"/>
                      </a:lnTo>
                      <a:lnTo>
                        <a:pt x="26" y="110"/>
                      </a:lnTo>
                      <a:lnTo>
                        <a:pt x="29" y="95"/>
                      </a:lnTo>
                      <a:lnTo>
                        <a:pt x="33" y="80"/>
                      </a:lnTo>
                      <a:lnTo>
                        <a:pt x="39" y="65"/>
                      </a:lnTo>
                      <a:lnTo>
                        <a:pt x="48" y="52"/>
                      </a:lnTo>
                      <a:lnTo>
                        <a:pt x="58" y="41"/>
                      </a:lnTo>
                      <a:lnTo>
                        <a:pt x="69" y="30"/>
                      </a:lnTo>
                      <a:lnTo>
                        <a:pt x="82" y="21"/>
                      </a:lnTo>
                      <a:lnTo>
                        <a:pt x="96" y="13"/>
                      </a:lnTo>
                      <a:lnTo>
                        <a:pt x="111" y="7"/>
                      </a:lnTo>
                      <a:lnTo>
                        <a:pt x="125" y="4"/>
                      </a:lnTo>
                      <a:lnTo>
                        <a:pt x="142" y="2"/>
                      </a:lnTo>
                      <a:lnTo>
                        <a:pt x="159" y="0"/>
                      </a:lnTo>
                      <a:lnTo>
                        <a:pt x="175" y="3"/>
                      </a:lnTo>
                      <a:lnTo>
                        <a:pt x="192" y="6"/>
                      </a:lnTo>
                      <a:lnTo>
                        <a:pt x="208" y="13"/>
                      </a:lnTo>
                      <a:lnTo>
                        <a:pt x="182" y="70"/>
                      </a:lnTo>
                      <a:lnTo>
                        <a:pt x="164" y="61"/>
                      </a:lnTo>
                      <a:lnTo>
                        <a:pt x="140" y="55"/>
                      </a:lnTo>
                      <a:lnTo>
                        <a:pt x="115" y="52"/>
                      </a:lnTo>
                      <a:lnTo>
                        <a:pt x="91" y="55"/>
                      </a:lnTo>
                      <a:lnTo>
                        <a:pt x="73" y="61"/>
                      </a:lnTo>
                      <a:lnTo>
                        <a:pt x="62" y="75"/>
                      </a:lnTo>
                      <a:lnTo>
                        <a:pt x="62" y="98"/>
                      </a:lnTo>
                      <a:lnTo>
                        <a:pt x="76" y="129"/>
                      </a:lnTo>
                      <a:lnTo>
                        <a:pt x="92" y="147"/>
                      </a:lnTo>
                      <a:lnTo>
                        <a:pt x="113" y="162"/>
                      </a:lnTo>
                      <a:lnTo>
                        <a:pt x="137" y="174"/>
                      </a:lnTo>
                      <a:lnTo>
                        <a:pt x="162" y="184"/>
                      </a:lnTo>
                      <a:lnTo>
                        <a:pt x="185" y="192"/>
                      </a:lnTo>
                      <a:lnTo>
                        <a:pt x="205" y="196"/>
                      </a:lnTo>
                      <a:lnTo>
                        <a:pt x="219" y="200"/>
                      </a:lnTo>
                      <a:lnTo>
                        <a:pt x="225" y="201"/>
                      </a:lnTo>
                      <a:lnTo>
                        <a:pt x="222" y="203"/>
                      </a:lnTo>
                      <a:lnTo>
                        <a:pt x="214" y="209"/>
                      </a:lnTo>
                      <a:lnTo>
                        <a:pt x="204" y="217"/>
                      </a:lnTo>
                      <a:lnTo>
                        <a:pt x="189" y="227"/>
                      </a:lnTo>
                      <a:lnTo>
                        <a:pt x="173" y="241"/>
                      </a:lnTo>
                      <a:lnTo>
                        <a:pt x="155" y="256"/>
                      </a:lnTo>
                      <a:lnTo>
                        <a:pt x="137" y="272"/>
                      </a:lnTo>
                      <a:lnTo>
                        <a:pt x="119" y="290"/>
                      </a:lnTo>
                      <a:lnTo>
                        <a:pt x="100" y="308"/>
                      </a:lnTo>
                      <a:lnTo>
                        <a:pt x="85" y="328"/>
                      </a:lnTo>
                      <a:lnTo>
                        <a:pt x="71" y="346"/>
                      </a:lnTo>
                      <a:lnTo>
                        <a:pt x="61" y="364"/>
                      </a:lnTo>
                      <a:lnTo>
                        <a:pt x="54" y="383"/>
                      </a:lnTo>
                      <a:lnTo>
                        <a:pt x="52" y="400"/>
                      </a:lnTo>
                      <a:lnTo>
                        <a:pt x="55" y="416"/>
                      </a:lnTo>
                      <a:lnTo>
                        <a:pt x="66" y="431"/>
                      </a:lnTo>
                      <a:lnTo>
                        <a:pt x="83" y="447"/>
                      </a:lnTo>
                      <a:lnTo>
                        <a:pt x="104" y="461"/>
                      </a:lnTo>
                      <a:lnTo>
                        <a:pt x="125" y="474"/>
                      </a:lnTo>
                      <a:lnTo>
                        <a:pt x="150" y="485"/>
                      </a:lnTo>
                      <a:lnTo>
                        <a:pt x="175" y="495"/>
                      </a:lnTo>
                      <a:lnTo>
                        <a:pt x="200" y="504"/>
                      </a:lnTo>
                      <a:lnTo>
                        <a:pt x="227" y="511"/>
                      </a:lnTo>
                      <a:lnTo>
                        <a:pt x="252" y="516"/>
                      </a:lnTo>
                      <a:lnTo>
                        <a:pt x="276" y="521"/>
                      </a:lnTo>
                      <a:lnTo>
                        <a:pt x="299" y="526"/>
                      </a:lnTo>
                      <a:lnTo>
                        <a:pt x="320" y="529"/>
                      </a:lnTo>
                      <a:lnTo>
                        <a:pt x="339" y="530"/>
                      </a:lnTo>
                      <a:lnTo>
                        <a:pt x="354" y="533"/>
                      </a:lnTo>
                      <a:lnTo>
                        <a:pt x="365" y="534"/>
                      </a:lnTo>
                      <a:lnTo>
                        <a:pt x="373" y="534"/>
                      </a:lnTo>
                      <a:lnTo>
                        <a:pt x="375" y="534"/>
                      </a:lnTo>
                      <a:lnTo>
                        <a:pt x="369" y="545"/>
                      </a:lnTo>
                      <a:lnTo>
                        <a:pt x="352" y="571"/>
                      </a:lnTo>
                      <a:lnTo>
                        <a:pt x="331" y="606"/>
                      </a:lnTo>
                      <a:lnTo>
                        <a:pt x="306" y="648"/>
                      </a:lnTo>
                      <a:lnTo>
                        <a:pt x="282" y="690"/>
                      </a:lnTo>
                      <a:lnTo>
                        <a:pt x="261" y="732"/>
                      </a:lnTo>
                      <a:lnTo>
                        <a:pt x="246" y="766"/>
                      </a:lnTo>
                      <a:lnTo>
                        <a:pt x="243" y="789"/>
                      </a:lnTo>
                      <a:lnTo>
                        <a:pt x="248" y="810"/>
                      </a:lnTo>
                      <a:lnTo>
                        <a:pt x="256" y="829"/>
                      </a:lnTo>
                      <a:lnTo>
                        <a:pt x="267" y="845"/>
                      </a:lnTo>
                      <a:lnTo>
                        <a:pt x="281" y="857"/>
                      </a:lnTo>
                      <a:lnTo>
                        <a:pt x="299" y="867"/>
                      </a:lnTo>
                      <a:lnTo>
                        <a:pt x="320" y="873"/>
                      </a:lnTo>
                      <a:lnTo>
                        <a:pt x="344" y="876"/>
                      </a:lnTo>
                      <a:lnTo>
                        <a:pt x="372" y="873"/>
                      </a:lnTo>
                      <a:lnTo>
                        <a:pt x="395" y="869"/>
                      </a:lnTo>
                      <a:lnTo>
                        <a:pt x="417" y="863"/>
                      </a:lnTo>
                      <a:lnTo>
                        <a:pt x="439" y="855"/>
                      </a:lnTo>
                      <a:lnTo>
                        <a:pt x="460" y="847"/>
                      </a:lnTo>
                      <a:lnTo>
                        <a:pt x="480" y="839"/>
                      </a:lnTo>
                      <a:lnTo>
                        <a:pt x="501" y="832"/>
                      </a:lnTo>
                      <a:lnTo>
                        <a:pt x="522" y="827"/>
                      </a:lnTo>
                      <a:lnTo>
                        <a:pt x="545" y="825"/>
                      </a:lnTo>
                      <a:lnTo>
                        <a:pt x="548" y="870"/>
                      </a:lnTo>
                      <a:lnTo>
                        <a:pt x="546" y="920"/>
                      </a:lnTo>
                      <a:lnTo>
                        <a:pt x="540" y="971"/>
                      </a:lnTo>
                      <a:lnTo>
                        <a:pt x="537" y="1017"/>
                      </a:lnTo>
                      <a:lnTo>
                        <a:pt x="492" y="1019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34" name="Freeform 79" descr="Зеленый мрамор"/>
                <p:cNvSpPr>
                  <a:spLocks/>
                </p:cNvSpPr>
                <p:nvPr/>
              </p:nvSpPr>
              <p:spPr bwMode="auto">
                <a:xfrm>
                  <a:off x="2615" y="2529"/>
                  <a:ext cx="196" cy="127"/>
                </a:xfrm>
                <a:custGeom>
                  <a:avLst/>
                  <a:gdLst>
                    <a:gd name="T0" fmla="*/ 0 w 393"/>
                    <a:gd name="T1" fmla="*/ 1 h 254"/>
                    <a:gd name="T2" fmla="*/ 0 w 393"/>
                    <a:gd name="T3" fmla="*/ 2 h 254"/>
                    <a:gd name="T4" fmla="*/ 0 w 393"/>
                    <a:gd name="T5" fmla="*/ 3 h 254"/>
                    <a:gd name="T6" fmla="*/ 0 w 393"/>
                    <a:gd name="T7" fmla="*/ 3 h 254"/>
                    <a:gd name="T8" fmla="*/ 0 w 393"/>
                    <a:gd name="T9" fmla="*/ 4 h 254"/>
                    <a:gd name="T10" fmla="*/ 1 w 393"/>
                    <a:gd name="T11" fmla="*/ 4 h 254"/>
                    <a:gd name="T12" fmla="*/ 2 w 393"/>
                    <a:gd name="T13" fmla="*/ 4 h 254"/>
                    <a:gd name="T14" fmla="*/ 2 w 393"/>
                    <a:gd name="T15" fmla="*/ 4 h 254"/>
                    <a:gd name="T16" fmla="*/ 3 w 393"/>
                    <a:gd name="T17" fmla="*/ 4 h 254"/>
                    <a:gd name="T18" fmla="*/ 3 w 393"/>
                    <a:gd name="T19" fmla="*/ 4 h 254"/>
                    <a:gd name="T20" fmla="*/ 4 w 393"/>
                    <a:gd name="T21" fmla="*/ 4 h 254"/>
                    <a:gd name="T22" fmla="*/ 4 w 393"/>
                    <a:gd name="T23" fmla="*/ 4 h 254"/>
                    <a:gd name="T24" fmla="*/ 5 w 393"/>
                    <a:gd name="T25" fmla="*/ 4 h 254"/>
                    <a:gd name="T26" fmla="*/ 5 w 393"/>
                    <a:gd name="T27" fmla="*/ 3 h 254"/>
                    <a:gd name="T28" fmla="*/ 5 w 393"/>
                    <a:gd name="T29" fmla="*/ 3 h 254"/>
                    <a:gd name="T30" fmla="*/ 6 w 393"/>
                    <a:gd name="T31" fmla="*/ 2 h 254"/>
                    <a:gd name="T32" fmla="*/ 6 w 393"/>
                    <a:gd name="T33" fmla="*/ 2 h 254"/>
                    <a:gd name="T34" fmla="*/ 6 w 393"/>
                    <a:gd name="T35" fmla="*/ 1 h 254"/>
                    <a:gd name="T36" fmla="*/ 5 w 393"/>
                    <a:gd name="T37" fmla="*/ 1 h 254"/>
                    <a:gd name="T38" fmla="*/ 5 w 393"/>
                    <a:gd name="T39" fmla="*/ 2 h 254"/>
                    <a:gd name="T40" fmla="*/ 5 w 393"/>
                    <a:gd name="T41" fmla="*/ 3 h 254"/>
                    <a:gd name="T42" fmla="*/ 5 w 393"/>
                    <a:gd name="T43" fmla="*/ 3 h 254"/>
                    <a:gd name="T44" fmla="*/ 4 w 393"/>
                    <a:gd name="T45" fmla="*/ 3 h 254"/>
                    <a:gd name="T46" fmla="*/ 4 w 393"/>
                    <a:gd name="T47" fmla="*/ 4 h 254"/>
                    <a:gd name="T48" fmla="*/ 3 w 393"/>
                    <a:gd name="T49" fmla="*/ 4 h 254"/>
                    <a:gd name="T50" fmla="*/ 3 w 393"/>
                    <a:gd name="T51" fmla="*/ 3 h 254"/>
                    <a:gd name="T52" fmla="*/ 2 w 393"/>
                    <a:gd name="T53" fmla="*/ 3 h 254"/>
                    <a:gd name="T54" fmla="*/ 1 w 393"/>
                    <a:gd name="T55" fmla="*/ 3 h 254"/>
                    <a:gd name="T56" fmla="*/ 1 w 393"/>
                    <a:gd name="T57" fmla="*/ 3 h 254"/>
                    <a:gd name="T58" fmla="*/ 1 w 393"/>
                    <a:gd name="T59" fmla="*/ 2 h 254"/>
                    <a:gd name="T60" fmla="*/ 0 w 393"/>
                    <a:gd name="T61" fmla="*/ 2 h 254"/>
                    <a:gd name="T62" fmla="*/ 0 w 393"/>
                    <a:gd name="T63" fmla="*/ 2 h 254"/>
                    <a:gd name="T64" fmla="*/ 0 w 393"/>
                    <a:gd name="T65" fmla="*/ 1 h 25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93"/>
                    <a:gd name="T100" fmla="*/ 0 h 254"/>
                    <a:gd name="T101" fmla="*/ 393 w 393"/>
                    <a:gd name="T102" fmla="*/ 254 h 25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93" h="254">
                      <a:moveTo>
                        <a:pt x="5" y="41"/>
                      </a:moveTo>
                      <a:lnTo>
                        <a:pt x="1" y="57"/>
                      </a:lnTo>
                      <a:lnTo>
                        <a:pt x="0" y="74"/>
                      </a:lnTo>
                      <a:lnTo>
                        <a:pt x="0" y="92"/>
                      </a:lnTo>
                      <a:lnTo>
                        <a:pt x="1" y="112"/>
                      </a:lnTo>
                      <a:lnTo>
                        <a:pt x="6" y="133"/>
                      </a:lnTo>
                      <a:lnTo>
                        <a:pt x="13" y="153"/>
                      </a:lnTo>
                      <a:lnTo>
                        <a:pt x="22" y="174"/>
                      </a:lnTo>
                      <a:lnTo>
                        <a:pt x="36" y="195"/>
                      </a:lnTo>
                      <a:lnTo>
                        <a:pt x="53" y="210"/>
                      </a:lnTo>
                      <a:lnTo>
                        <a:pt x="72" y="221"/>
                      </a:lnTo>
                      <a:lnTo>
                        <a:pt x="90" y="231"/>
                      </a:lnTo>
                      <a:lnTo>
                        <a:pt x="108" y="238"/>
                      </a:lnTo>
                      <a:lnTo>
                        <a:pt x="128" y="243"/>
                      </a:lnTo>
                      <a:lnTo>
                        <a:pt x="149" y="247"/>
                      </a:lnTo>
                      <a:lnTo>
                        <a:pt x="169" y="250"/>
                      </a:lnTo>
                      <a:lnTo>
                        <a:pt x="191" y="253"/>
                      </a:lnTo>
                      <a:lnTo>
                        <a:pt x="210" y="254"/>
                      </a:lnTo>
                      <a:lnTo>
                        <a:pt x="229" y="253"/>
                      </a:lnTo>
                      <a:lnTo>
                        <a:pt x="247" y="250"/>
                      </a:lnTo>
                      <a:lnTo>
                        <a:pt x="264" y="248"/>
                      </a:lnTo>
                      <a:lnTo>
                        <a:pt x="280" y="243"/>
                      </a:lnTo>
                      <a:lnTo>
                        <a:pt x="296" y="239"/>
                      </a:lnTo>
                      <a:lnTo>
                        <a:pt x="309" y="233"/>
                      </a:lnTo>
                      <a:lnTo>
                        <a:pt x="322" y="227"/>
                      </a:lnTo>
                      <a:lnTo>
                        <a:pt x="338" y="216"/>
                      </a:lnTo>
                      <a:lnTo>
                        <a:pt x="350" y="202"/>
                      </a:lnTo>
                      <a:lnTo>
                        <a:pt x="362" y="185"/>
                      </a:lnTo>
                      <a:lnTo>
                        <a:pt x="371" y="166"/>
                      </a:lnTo>
                      <a:lnTo>
                        <a:pt x="378" y="147"/>
                      </a:lnTo>
                      <a:lnTo>
                        <a:pt x="383" y="126"/>
                      </a:lnTo>
                      <a:lnTo>
                        <a:pt x="387" y="105"/>
                      </a:lnTo>
                      <a:lnTo>
                        <a:pt x="389" y="84"/>
                      </a:lnTo>
                      <a:lnTo>
                        <a:pt x="391" y="66"/>
                      </a:lnTo>
                      <a:lnTo>
                        <a:pt x="393" y="43"/>
                      </a:lnTo>
                      <a:lnTo>
                        <a:pt x="393" y="20"/>
                      </a:lnTo>
                      <a:lnTo>
                        <a:pt x="393" y="0"/>
                      </a:lnTo>
                      <a:lnTo>
                        <a:pt x="361" y="5"/>
                      </a:lnTo>
                      <a:lnTo>
                        <a:pt x="363" y="36"/>
                      </a:lnTo>
                      <a:lnTo>
                        <a:pt x="364" y="71"/>
                      </a:lnTo>
                      <a:lnTo>
                        <a:pt x="362" y="106"/>
                      </a:lnTo>
                      <a:lnTo>
                        <a:pt x="356" y="139"/>
                      </a:lnTo>
                      <a:lnTo>
                        <a:pt x="347" y="153"/>
                      </a:lnTo>
                      <a:lnTo>
                        <a:pt x="336" y="165"/>
                      </a:lnTo>
                      <a:lnTo>
                        <a:pt x="323" y="175"/>
                      </a:lnTo>
                      <a:lnTo>
                        <a:pt x="309" y="183"/>
                      </a:lnTo>
                      <a:lnTo>
                        <a:pt x="292" y="189"/>
                      </a:lnTo>
                      <a:lnTo>
                        <a:pt x="274" y="193"/>
                      </a:lnTo>
                      <a:lnTo>
                        <a:pt x="256" y="195"/>
                      </a:lnTo>
                      <a:lnTo>
                        <a:pt x="237" y="195"/>
                      </a:lnTo>
                      <a:lnTo>
                        <a:pt x="218" y="194"/>
                      </a:lnTo>
                      <a:lnTo>
                        <a:pt x="198" y="190"/>
                      </a:lnTo>
                      <a:lnTo>
                        <a:pt x="179" y="186"/>
                      </a:lnTo>
                      <a:lnTo>
                        <a:pt x="159" y="180"/>
                      </a:lnTo>
                      <a:lnTo>
                        <a:pt x="141" y="173"/>
                      </a:lnTo>
                      <a:lnTo>
                        <a:pt x="122" y="165"/>
                      </a:lnTo>
                      <a:lnTo>
                        <a:pt x="106" y="156"/>
                      </a:lnTo>
                      <a:lnTo>
                        <a:pt x="91" y="147"/>
                      </a:lnTo>
                      <a:lnTo>
                        <a:pt x="81" y="134"/>
                      </a:lnTo>
                      <a:lnTo>
                        <a:pt x="72" y="121"/>
                      </a:lnTo>
                      <a:lnTo>
                        <a:pt x="65" y="107"/>
                      </a:lnTo>
                      <a:lnTo>
                        <a:pt x="60" y="92"/>
                      </a:lnTo>
                      <a:lnTo>
                        <a:pt x="55" y="79"/>
                      </a:lnTo>
                      <a:lnTo>
                        <a:pt x="53" y="65"/>
                      </a:lnTo>
                      <a:lnTo>
                        <a:pt x="51" y="51"/>
                      </a:lnTo>
                      <a:lnTo>
                        <a:pt x="50" y="39"/>
                      </a:lnTo>
                      <a:lnTo>
                        <a:pt x="5" y="41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1715" name="Group 80"/>
            <p:cNvGrpSpPr>
              <a:grpSpLocks/>
            </p:cNvGrpSpPr>
            <p:nvPr/>
          </p:nvGrpSpPr>
          <p:grpSpPr bwMode="auto">
            <a:xfrm flipV="1">
              <a:off x="1625" y="3264"/>
              <a:ext cx="486" cy="533"/>
              <a:chOff x="3004" y="3013"/>
              <a:chExt cx="628" cy="820"/>
            </a:xfrm>
          </p:grpSpPr>
          <p:sp>
            <p:nvSpPr>
              <p:cNvPr id="31723" name="Freeform 81"/>
              <p:cNvSpPr>
                <a:spLocks/>
              </p:cNvSpPr>
              <p:nvPr/>
            </p:nvSpPr>
            <p:spPr bwMode="auto">
              <a:xfrm>
                <a:off x="3008" y="3021"/>
                <a:ext cx="563" cy="731"/>
              </a:xfrm>
              <a:custGeom>
                <a:avLst/>
                <a:gdLst>
                  <a:gd name="T0" fmla="*/ 400 w 563"/>
                  <a:gd name="T1" fmla="*/ 675 h 731"/>
                  <a:gd name="T2" fmla="*/ 469 w 563"/>
                  <a:gd name="T3" fmla="*/ 680 h 731"/>
                  <a:gd name="T4" fmla="*/ 541 w 563"/>
                  <a:gd name="T5" fmla="*/ 653 h 731"/>
                  <a:gd name="T6" fmla="*/ 532 w 563"/>
                  <a:gd name="T7" fmla="*/ 611 h 731"/>
                  <a:gd name="T8" fmla="*/ 496 w 563"/>
                  <a:gd name="T9" fmla="*/ 579 h 731"/>
                  <a:gd name="T10" fmla="*/ 541 w 563"/>
                  <a:gd name="T11" fmla="*/ 485 h 731"/>
                  <a:gd name="T12" fmla="*/ 538 w 563"/>
                  <a:gd name="T13" fmla="*/ 413 h 731"/>
                  <a:gd name="T14" fmla="*/ 392 w 563"/>
                  <a:gd name="T15" fmla="*/ 355 h 731"/>
                  <a:gd name="T16" fmla="*/ 400 w 563"/>
                  <a:gd name="T17" fmla="*/ 362 h 731"/>
                  <a:gd name="T18" fmla="*/ 436 w 563"/>
                  <a:gd name="T19" fmla="*/ 299 h 731"/>
                  <a:gd name="T20" fmla="*/ 440 w 563"/>
                  <a:gd name="T21" fmla="*/ 195 h 731"/>
                  <a:gd name="T22" fmla="*/ 298 w 563"/>
                  <a:gd name="T23" fmla="*/ 203 h 731"/>
                  <a:gd name="T24" fmla="*/ 283 w 563"/>
                  <a:gd name="T25" fmla="*/ 74 h 731"/>
                  <a:gd name="T26" fmla="*/ 208 w 563"/>
                  <a:gd name="T27" fmla="*/ 3 h 731"/>
                  <a:gd name="T28" fmla="*/ 133 w 563"/>
                  <a:gd name="T29" fmla="*/ 53 h 731"/>
                  <a:gd name="T30" fmla="*/ 112 w 563"/>
                  <a:gd name="T31" fmla="*/ 195 h 731"/>
                  <a:gd name="T32" fmla="*/ 52 w 563"/>
                  <a:gd name="T33" fmla="*/ 230 h 731"/>
                  <a:gd name="T34" fmla="*/ 40 w 563"/>
                  <a:gd name="T35" fmla="*/ 323 h 731"/>
                  <a:gd name="T36" fmla="*/ 16 w 563"/>
                  <a:gd name="T37" fmla="*/ 339 h 731"/>
                  <a:gd name="T38" fmla="*/ 139 w 563"/>
                  <a:gd name="T39" fmla="*/ 404 h 731"/>
                  <a:gd name="T40" fmla="*/ 103 w 563"/>
                  <a:gd name="T41" fmla="*/ 473 h 731"/>
                  <a:gd name="T42" fmla="*/ 112 w 563"/>
                  <a:gd name="T43" fmla="*/ 531 h 731"/>
                  <a:gd name="T44" fmla="*/ 160 w 563"/>
                  <a:gd name="T45" fmla="*/ 569 h 731"/>
                  <a:gd name="T46" fmla="*/ 256 w 563"/>
                  <a:gd name="T47" fmla="*/ 579 h 731"/>
                  <a:gd name="T48" fmla="*/ 262 w 563"/>
                  <a:gd name="T49" fmla="*/ 656 h 731"/>
                  <a:gd name="T50" fmla="*/ 298 w 563"/>
                  <a:gd name="T51" fmla="*/ 728 h 731"/>
                  <a:gd name="T52" fmla="*/ 400 w 563"/>
                  <a:gd name="T53" fmla="*/ 675 h 73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63"/>
                  <a:gd name="T82" fmla="*/ 0 h 731"/>
                  <a:gd name="T83" fmla="*/ 563 w 563"/>
                  <a:gd name="T84" fmla="*/ 731 h 73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63" h="731">
                    <a:moveTo>
                      <a:pt x="400" y="675"/>
                    </a:moveTo>
                    <a:cubicBezTo>
                      <a:pt x="428" y="667"/>
                      <a:pt x="446" y="684"/>
                      <a:pt x="469" y="680"/>
                    </a:cubicBezTo>
                    <a:cubicBezTo>
                      <a:pt x="492" y="676"/>
                      <a:pt x="531" y="664"/>
                      <a:pt x="541" y="653"/>
                    </a:cubicBezTo>
                    <a:cubicBezTo>
                      <a:pt x="551" y="642"/>
                      <a:pt x="539" y="623"/>
                      <a:pt x="532" y="611"/>
                    </a:cubicBezTo>
                    <a:cubicBezTo>
                      <a:pt x="525" y="599"/>
                      <a:pt x="494" y="600"/>
                      <a:pt x="496" y="579"/>
                    </a:cubicBezTo>
                    <a:cubicBezTo>
                      <a:pt x="498" y="558"/>
                      <a:pt x="534" y="513"/>
                      <a:pt x="541" y="485"/>
                    </a:cubicBezTo>
                    <a:cubicBezTo>
                      <a:pt x="548" y="457"/>
                      <a:pt x="563" y="435"/>
                      <a:pt x="538" y="413"/>
                    </a:cubicBezTo>
                    <a:cubicBezTo>
                      <a:pt x="513" y="391"/>
                      <a:pt x="415" y="364"/>
                      <a:pt x="392" y="355"/>
                    </a:cubicBezTo>
                    <a:cubicBezTo>
                      <a:pt x="369" y="346"/>
                      <a:pt x="393" y="371"/>
                      <a:pt x="400" y="362"/>
                    </a:cubicBezTo>
                    <a:cubicBezTo>
                      <a:pt x="407" y="353"/>
                      <a:pt x="429" y="327"/>
                      <a:pt x="436" y="299"/>
                    </a:cubicBezTo>
                    <a:cubicBezTo>
                      <a:pt x="443" y="271"/>
                      <a:pt x="463" y="211"/>
                      <a:pt x="440" y="195"/>
                    </a:cubicBezTo>
                    <a:cubicBezTo>
                      <a:pt x="417" y="179"/>
                      <a:pt x="324" y="223"/>
                      <a:pt x="298" y="203"/>
                    </a:cubicBezTo>
                    <a:cubicBezTo>
                      <a:pt x="272" y="183"/>
                      <a:pt x="298" y="107"/>
                      <a:pt x="283" y="74"/>
                    </a:cubicBezTo>
                    <a:cubicBezTo>
                      <a:pt x="268" y="41"/>
                      <a:pt x="233" y="6"/>
                      <a:pt x="208" y="3"/>
                    </a:cubicBezTo>
                    <a:cubicBezTo>
                      <a:pt x="183" y="0"/>
                      <a:pt x="149" y="21"/>
                      <a:pt x="133" y="53"/>
                    </a:cubicBezTo>
                    <a:cubicBezTo>
                      <a:pt x="117" y="85"/>
                      <a:pt x="126" y="165"/>
                      <a:pt x="112" y="195"/>
                    </a:cubicBezTo>
                    <a:cubicBezTo>
                      <a:pt x="98" y="225"/>
                      <a:pt x="64" y="209"/>
                      <a:pt x="52" y="230"/>
                    </a:cubicBezTo>
                    <a:cubicBezTo>
                      <a:pt x="40" y="251"/>
                      <a:pt x="46" y="305"/>
                      <a:pt x="40" y="323"/>
                    </a:cubicBezTo>
                    <a:cubicBezTo>
                      <a:pt x="34" y="341"/>
                      <a:pt x="0" y="326"/>
                      <a:pt x="16" y="339"/>
                    </a:cubicBezTo>
                    <a:cubicBezTo>
                      <a:pt x="32" y="352"/>
                      <a:pt x="125" y="382"/>
                      <a:pt x="139" y="404"/>
                    </a:cubicBezTo>
                    <a:cubicBezTo>
                      <a:pt x="153" y="426"/>
                      <a:pt x="108" y="452"/>
                      <a:pt x="103" y="473"/>
                    </a:cubicBezTo>
                    <a:cubicBezTo>
                      <a:pt x="98" y="494"/>
                      <a:pt x="103" y="515"/>
                      <a:pt x="112" y="531"/>
                    </a:cubicBezTo>
                    <a:cubicBezTo>
                      <a:pt x="121" y="547"/>
                      <a:pt x="136" y="561"/>
                      <a:pt x="160" y="569"/>
                    </a:cubicBezTo>
                    <a:cubicBezTo>
                      <a:pt x="184" y="577"/>
                      <a:pt x="239" y="565"/>
                      <a:pt x="256" y="579"/>
                    </a:cubicBezTo>
                    <a:cubicBezTo>
                      <a:pt x="273" y="593"/>
                      <a:pt x="255" y="631"/>
                      <a:pt x="262" y="656"/>
                    </a:cubicBezTo>
                    <a:cubicBezTo>
                      <a:pt x="269" y="681"/>
                      <a:pt x="275" y="725"/>
                      <a:pt x="298" y="728"/>
                    </a:cubicBezTo>
                    <a:cubicBezTo>
                      <a:pt x="321" y="731"/>
                      <a:pt x="375" y="685"/>
                      <a:pt x="400" y="675"/>
                    </a:cubicBezTo>
                    <a:close/>
                  </a:path>
                </a:pathLst>
              </a:cu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1724" name="Group 82"/>
              <p:cNvGrpSpPr>
                <a:grpSpLocks/>
              </p:cNvGrpSpPr>
              <p:nvPr/>
            </p:nvGrpSpPr>
            <p:grpSpPr bwMode="auto">
              <a:xfrm flipH="1" flipV="1">
                <a:off x="3004" y="3013"/>
                <a:ext cx="628" cy="820"/>
                <a:chOff x="2311" y="1925"/>
                <a:chExt cx="586" cy="731"/>
              </a:xfrm>
            </p:grpSpPr>
            <p:sp>
              <p:nvSpPr>
                <p:cNvPr id="31725" name="Freeform 83" descr="Зеленый мрамор"/>
                <p:cNvSpPr>
                  <a:spLocks/>
                </p:cNvSpPr>
                <p:nvPr/>
              </p:nvSpPr>
              <p:spPr bwMode="auto">
                <a:xfrm>
                  <a:off x="2311" y="1925"/>
                  <a:ext cx="70" cy="82"/>
                </a:xfrm>
                <a:custGeom>
                  <a:avLst/>
                  <a:gdLst>
                    <a:gd name="T0" fmla="*/ 3 w 139"/>
                    <a:gd name="T1" fmla="*/ 1 h 164"/>
                    <a:gd name="T2" fmla="*/ 2 w 139"/>
                    <a:gd name="T3" fmla="*/ 1 h 164"/>
                    <a:gd name="T4" fmla="*/ 2 w 139"/>
                    <a:gd name="T5" fmla="*/ 1 h 164"/>
                    <a:gd name="T6" fmla="*/ 2 w 139"/>
                    <a:gd name="T7" fmla="*/ 1 h 164"/>
                    <a:gd name="T8" fmla="*/ 1 w 139"/>
                    <a:gd name="T9" fmla="*/ 1 h 164"/>
                    <a:gd name="T10" fmla="*/ 1 w 139"/>
                    <a:gd name="T11" fmla="*/ 1 h 164"/>
                    <a:gd name="T12" fmla="*/ 1 w 139"/>
                    <a:gd name="T13" fmla="*/ 1 h 164"/>
                    <a:gd name="T14" fmla="*/ 1 w 139"/>
                    <a:gd name="T15" fmla="*/ 3 h 164"/>
                    <a:gd name="T16" fmla="*/ 0 w 139"/>
                    <a:gd name="T17" fmla="*/ 3 h 164"/>
                    <a:gd name="T18" fmla="*/ 1 w 139"/>
                    <a:gd name="T19" fmla="*/ 1 h 164"/>
                    <a:gd name="T20" fmla="*/ 1 w 139"/>
                    <a:gd name="T21" fmla="*/ 1 h 164"/>
                    <a:gd name="T22" fmla="*/ 1 w 139"/>
                    <a:gd name="T23" fmla="*/ 1 h 164"/>
                    <a:gd name="T24" fmla="*/ 1 w 139"/>
                    <a:gd name="T25" fmla="*/ 1 h 164"/>
                    <a:gd name="T26" fmla="*/ 2 w 139"/>
                    <a:gd name="T27" fmla="*/ 1 h 164"/>
                    <a:gd name="T28" fmla="*/ 2 w 139"/>
                    <a:gd name="T29" fmla="*/ 1 h 164"/>
                    <a:gd name="T30" fmla="*/ 2 w 139"/>
                    <a:gd name="T31" fmla="*/ 1 h 164"/>
                    <a:gd name="T32" fmla="*/ 2 w 139"/>
                    <a:gd name="T33" fmla="*/ 1 h 164"/>
                    <a:gd name="T34" fmla="*/ 3 w 139"/>
                    <a:gd name="T35" fmla="*/ 0 h 164"/>
                    <a:gd name="T36" fmla="*/ 3 w 139"/>
                    <a:gd name="T37" fmla="*/ 1 h 16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9"/>
                    <a:gd name="T58" fmla="*/ 0 h 164"/>
                    <a:gd name="T59" fmla="*/ 139 w 139"/>
                    <a:gd name="T60" fmla="*/ 164 h 16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9" h="164">
                      <a:moveTo>
                        <a:pt x="129" y="55"/>
                      </a:moveTo>
                      <a:lnTo>
                        <a:pt x="107" y="58"/>
                      </a:lnTo>
                      <a:lnTo>
                        <a:pt x="86" y="65"/>
                      </a:lnTo>
                      <a:lnTo>
                        <a:pt x="68" y="75"/>
                      </a:lnTo>
                      <a:lnTo>
                        <a:pt x="51" y="89"/>
                      </a:lnTo>
                      <a:lnTo>
                        <a:pt x="36" y="105"/>
                      </a:lnTo>
                      <a:lnTo>
                        <a:pt x="22" y="123"/>
                      </a:lnTo>
                      <a:lnTo>
                        <a:pt x="10" y="143"/>
                      </a:lnTo>
                      <a:lnTo>
                        <a:pt x="0" y="164"/>
                      </a:lnTo>
                      <a:lnTo>
                        <a:pt x="7" y="93"/>
                      </a:lnTo>
                      <a:lnTo>
                        <a:pt x="22" y="68"/>
                      </a:lnTo>
                      <a:lnTo>
                        <a:pt x="38" y="48"/>
                      </a:lnTo>
                      <a:lnTo>
                        <a:pt x="53" y="33"/>
                      </a:lnTo>
                      <a:lnTo>
                        <a:pt x="68" y="21"/>
                      </a:lnTo>
                      <a:lnTo>
                        <a:pt x="84" y="13"/>
                      </a:lnTo>
                      <a:lnTo>
                        <a:pt x="101" y="7"/>
                      </a:lnTo>
                      <a:lnTo>
                        <a:pt x="120" y="2"/>
                      </a:lnTo>
                      <a:lnTo>
                        <a:pt x="139" y="0"/>
                      </a:lnTo>
                      <a:lnTo>
                        <a:pt x="129" y="55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26" name="Freeform 84" descr="Зеленый мрамор"/>
                <p:cNvSpPr>
                  <a:spLocks/>
                </p:cNvSpPr>
                <p:nvPr/>
              </p:nvSpPr>
              <p:spPr bwMode="auto">
                <a:xfrm>
                  <a:off x="2376" y="1925"/>
                  <a:ext cx="521" cy="606"/>
                </a:xfrm>
                <a:custGeom>
                  <a:avLst/>
                  <a:gdLst>
                    <a:gd name="T0" fmla="*/ 12 w 1044"/>
                    <a:gd name="T1" fmla="*/ 17 h 1213"/>
                    <a:gd name="T2" fmla="*/ 13 w 1044"/>
                    <a:gd name="T3" fmla="*/ 17 h 1213"/>
                    <a:gd name="T4" fmla="*/ 14 w 1044"/>
                    <a:gd name="T5" fmla="*/ 16 h 1213"/>
                    <a:gd name="T6" fmla="*/ 15 w 1044"/>
                    <a:gd name="T7" fmla="*/ 15 h 1213"/>
                    <a:gd name="T8" fmla="*/ 15 w 1044"/>
                    <a:gd name="T9" fmla="*/ 13 h 1213"/>
                    <a:gd name="T10" fmla="*/ 13 w 1044"/>
                    <a:gd name="T11" fmla="*/ 12 h 1213"/>
                    <a:gd name="T12" fmla="*/ 12 w 1044"/>
                    <a:gd name="T13" fmla="*/ 11 h 1213"/>
                    <a:gd name="T14" fmla="*/ 13 w 1044"/>
                    <a:gd name="T15" fmla="*/ 9 h 1213"/>
                    <a:gd name="T16" fmla="*/ 13 w 1044"/>
                    <a:gd name="T17" fmla="*/ 7 h 1213"/>
                    <a:gd name="T18" fmla="*/ 11 w 1044"/>
                    <a:gd name="T19" fmla="*/ 7 h 1213"/>
                    <a:gd name="T20" fmla="*/ 10 w 1044"/>
                    <a:gd name="T21" fmla="*/ 7 h 1213"/>
                    <a:gd name="T22" fmla="*/ 9 w 1044"/>
                    <a:gd name="T23" fmla="*/ 7 h 1213"/>
                    <a:gd name="T24" fmla="*/ 9 w 1044"/>
                    <a:gd name="T25" fmla="*/ 3 h 1213"/>
                    <a:gd name="T26" fmla="*/ 6 w 1044"/>
                    <a:gd name="T27" fmla="*/ 2 h 1213"/>
                    <a:gd name="T28" fmla="*/ 5 w 1044"/>
                    <a:gd name="T29" fmla="*/ 4 h 1213"/>
                    <a:gd name="T30" fmla="*/ 6 w 1044"/>
                    <a:gd name="T31" fmla="*/ 5 h 1213"/>
                    <a:gd name="T32" fmla="*/ 7 w 1044"/>
                    <a:gd name="T33" fmla="*/ 7 h 1213"/>
                    <a:gd name="T34" fmla="*/ 8 w 1044"/>
                    <a:gd name="T35" fmla="*/ 8 h 1213"/>
                    <a:gd name="T36" fmla="*/ 9 w 1044"/>
                    <a:gd name="T37" fmla="*/ 9 h 1213"/>
                    <a:gd name="T38" fmla="*/ 10 w 1044"/>
                    <a:gd name="T39" fmla="*/ 9 h 1213"/>
                    <a:gd name="T40" fmla="*/ 10 w 1044"/>
                    <a:gd name="T41" fmla="*/ 9 h 1213"/>
                    <a:gd name="T42" fmla="*/ 8 w 1044"/>
                    <a:gd name="T43" fmla="*/ 10 h 1213"/>
                    <a:gd name="T44" fmla="*/ 12 w 1044"/>
                    <a:gd name="T45" fmla="*/ 15 h 1213"/>
                    <a:gd name="T46" fmla="*/ 10 w 1044"/>
                    <a:gd name="T47" fmla="*/ 14 h 1213"/>
                    <a:gd name="T48" fmla="*/ 10 w 1044"/>
                    <a:gd name="T49" fmla="*/ 16 h 1213"/>
                    <a:gd name="T50" fmla="*/ 10 w 1044"/>
                    <a:gd name="T51" fmla="*/ 16 h 1213"/>
                    <a:gd name="T52" fmla="*/ 9 w 1044"/>
                    <a:gd name="T53" fmla="*/ 13 h 1213"/>
                    <a:gd name="T54" fmla="*/ 8 w 1044"/>
                    <a:gd name="T55" fmla="*/ 12 h 1213"/>
                    <a:gd name="T56" fmla="*/ 7 w 1044"/>
                    <a:gd name="T57" fmla="*/ 13 h 1213"/>
                    <a:gd name="T58" fmla="*/ 6 w 1044"/>
                    <a:gd name="T59" fmla="*/ 15 h 1213"/>
                    <a:gd name="T60" fmla="*/ 7 w 1044"/>
                    <a:gd name="T61" fmla="*/ 14 h 1213"/>
                    <a:gd name="T62" fmla="*/ 8 w 1044"/>
                    <a:gd name="T63" fmla="*/ 11 h 1213"/>
                    <a:gd name="T64" fmla="*/ 7 w 1044"/>
                    <a:gd name="T65" fmla="*/ 8 h 1213"/>
                    <a:gd name="T66" fmla="*/ 6 w 1044"/>
                    <a:gd name="T67" fmla="*/ 5 h 1213"/>
                    <a:gd name="T68" fmla="*/ 5 w 1044"/>
                    <a:gd name="T69" fmla="*/ 4 h 1213"/>
                    <a:gd name="T70" fmla="*/ 3 w 1044"/>
                    <a:gd name="T71" fmla="*/ 2 h 1213"/>
                    <a:gd name="T72" fmla="*/ 1 w 1044"/>
                    <a:gd name="T73" fmla="*/ 1 h 1213"/>
                    <a:gd name="T74" fmla="*/ 0 w 1044"/>
                    <a:gd name="T75" fmla="*/ 0 h 1213"/>
                    <a:gd name="T76" fmla="*/ 1 w 1044"/>
                    <a:gd name="T77" fmla="*/ 0 h 1213"/>
                    <a:gd name="T78" fmla="*/ 2 w 1044"/>
                    <a:gd name="T79" fmla="*/ 0 h 1213"/>
                    <a:gd name="T80" fmla="*/ 3 w 1044"/>
                    <a:gd name="T81" fmla="*/ 1 h 1213"/>
                    <a:gd name="T82" fmla="*/ 4 w 1044"/>
                    <a:gd name="T83" fmla="*/ 2 h 1213"/>
                    <a:gd name="T84" fmla="*/ 5 w 1044"/>
                    <a:gd name="T85" fmla="*/ 3 h 1213"/>
                    <a:gd name="T86" fmla="*/ 6 w 1044"/>
                    <a:gd name="T87" fmla="*/ 2 h 1213"/>
                    <a:gd name="T88" fmla="*/ 7 w 1044"/>
                    <a:gd name="T89" fmla="*/ 1 h 1213"/>
                    <a:gd name="T90" fmla="*/ 9 w 1044"/>
                    <a:gd name="T91" fmla="*/ 2 h 1213"/>
                    <a:gd name="T92" fmla="*/ 9 w 1044"/>
                    <a:gd name="T93" fmla="*/ 6 h 1213"/>
                    <a:gd name="T94" fmla="*/ 10 w 1044"/>
                    <a:gd name="T95" fmla="*/ 6 h 1213"/>
                    <a:gd name="T96" fmla="*/ 12 w 1044"/>
                    <a:gd name="T97" fmla="*/ 6 h 1213"/>
                    <a:gd name="T98" fmla="*/ 13 w 1044"/>
                    <a:gd name="T99" fmla="*/ 6 h 1213"/>
                    <a:gd name="T100" fmla="*/ 14 w 1044"/>
                    <a:gd name="T101" fmla="*/ 8 h 1213"/>
                    <a:gd name="T102" fmla="*/ 13 w 1044"/>
                    <a:gd name="T103" fmla="*/ 10 h 1213"/>
                    <a:gd name="T104" fmla="*/ 13 w 1044"/>
                    <a:gd name="T105" fmla="*/ 11 h 1213"/>
                    <a:gd name="T106" fmla="*/ 15 w 1044"/>
                    <a:gd name="T107" fmla="*/ 12 h 1213"/>
                    <a:gd name="T108" fmla="*/ 16 w 1044"/>
                    <a:gd name="T109" fmla="*/ 15 h 1213"/>
                    <a:gd name="T110" fmla="*/ 15 w 1044"/>
                    <a:gd name="T111" fmla="*/ 16 h 1213"/>
                    <a:gd name="T112" fmla="*/ 13 w 1044"/>
                    <a:gd name="T113" fmla="*/ 17 h 1213"/>
                    <a:gd name="T114" fmla="*/ 13 w 1044"/>
                    <a:gd name="T115" fmla="*/ 17 h 1213"/>
                    <a:gd name="T116" fmla="*/ 13 w 1044"/>
                    <a:gd name="T117" fmla="*/ 18 h 121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044"/>
                    <a:gd name="T178" fmla="*/ 0 h 1213"/>
                    <a:gd name="T179" fmla="*/ 1044 w 1044"/>
                    <a:gd name="T180" fmla="*/ 1213 h 121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044" h="1213">
                      <a:moveTo>
                        <a:pt x="840" y="1213"/>
                      </a:moveTo>
                      <a:lnTo>
                        <a:pt x="833" y="1189"/>
                      </a:lnTo>
                      <a:lnTo>
                        <a:pt x="826" y="1165"/>
                      </a:lnTo>
                      <a:lnTo>
                        <a:pt x="819" y="1143"/>
                      </a:lnTo>
                      <a:lnTo>
                        <a:pt x="812" y="1123"/>
                      </a:lnTo>
                      <a:lnTo>
                        <a:pt x="806" y="1106"/>
                      </a:lnTo>
                      <a:lnTo>
                        <a:pt x="802" y="1093"/>
                      </a:lnTo>
                      <a:lnTo>
                        <a:pt x="798" y="1085"/>
                      </a:lnTo>
                      <a:lnTo>
                        <a:pt x="797" y="1082"/>
                      </a:lnTo>
                      <a:lnTo>
                        <a:pt x="813" y="1085"/>
                      </a:lnTo>
                      <a:lnTo>
                        <a:pt x="829" y="1087"/>
                      </a:lnTo>
                      <a:lnTo>
                        <a:pt x="845" y="1089"/>
                      </a:lnTo>
                      <a:lnTo>
                        <a:pt x="862" y="1090"/>
                      </a:lnTo>
                      <a:lnTo>
                        <a:pt x="878" y="1089"/>
                      </a:lnTo>
                      <a:lnTo>
                        <a:pt x="893" y="1087"/>
                      </a:lnTo>
                      <a:lnTo>
                        <a:pt x="908" y="1084"/>
                      </a:lnTo>
                      <a:lnTo>
                        <a:pt x="921" y="1080"/>
                      </a:lnTo>
                      <a:lnTo>
                        <a:pt x="935" y="1075"/>
                      </a:lnTo>
                      <a:lnTo>
                        <a:pt x="948" y="1069"/>
                      </a:lnTo>
                      <a:lnTo>
                        <a:pt x="958" y="1061"/>
                      </a:lnTo>
                      <a:lnTo>
                        <a:pt x="969" y="1052"/>
                      </a:lnTo>
                      <a:lnTo>
                        <a:pt x="977" y="1041"/>
                      </a:lnTo>
                      <a:lnTo>
                        <a:pt x="983" y="1029"/>
                      </a:lnTo>
                      <a:lnTo>
                        <a:pt x="988" y="1016"/>
                      </a:lnTo>
                      <a:lnTo>
                        <a:pt x="991" y="1001"/>
                      </a:lnTo>
                      <a:lnTo>
                        <a:pt x="995" y="976"/>
                      </a:lnTo>
                      <a:lnTo>
                        <a:pt x="996" y="953"/>
                      </a:lnTo>
                      <a:lnTo>
                        <a:pt x="994" y="932"/>
                      </a:lnTo>
                      <a:lnTo>
                        <a:pt x="988" y="911"/>
                      </a:lnTo>
                      <a:lnTo>
                        <a:pt x="979" y="892"/>
                      </a:lnTo>
                      <a:lnTo>
                        <a:pt x="965" y="872"/>
                      </a:lnTo>
                      <a:lnTo>
                        <a:pt x="947" y="854"/>
                      </a:lnTo>
                      <a:lnTo>
                        <a:pt x="923" y="833"/>
                      </a:lnTo>
                      <a:lnTo>
                        <a:pt x="903" y="818"/>
                      </a:lnTo>
                      <a:lnTo>
                        <a:pt x="880" y="801"/>
                      </a:lnTo>
                      <a:lnTo>
                        <a:pt x="856" y="783"/>
                      </a:lnTo>
                      <a:lnTo>
                        <a:pt x="830" y="765"/>
                      </a:lnTo>
                      <a:lnTo>
                        <a:pt x="809" y="749"/>
                      </a:lnTo>
                      <a:lnTo>
                        <a:pt x="790" y="735"/>
                      </a:lnTo>
                      <a:lnTo>
                        <a:pt x="779" y="726"/>
                      </a:lnTo>
                      <a:lnTo>
                        <a:pt x="775" y="722"/>
                      </a:lnTo>
                      <a:lnTo>
                        <a:pt x="790" y="712"/>
                      </a:lnTo>
                      <a:lnTo>
                        <a:pt x="806" y="700"/>
                      </a:lnTo>
                      <a:lnTo>
                        <a:pt x="821" y="688"/>
                      </a:lnTo>
                      <a:lnTo>
                        <a:pt x="836" y="674"/>
                      </a:lnTo>
                      <a:lnTo>
                        <a:pt x="850" y="657"/>
                      </a:lnTo>
                      <a:lnTo>
                        <a:pt x="862" y="638"/>
                      </a:lnTo>
                      <a:lnTo>
                        <a:pt x="871" y="617"/>
                      </a:lnTo>
                      <a:lnTo>
                        <a:pt x="878" y="594"/>
                      </a:lnTo>
                      <a:lnTo>
                        <a:pt x="879" y="569"/>
                      </a:lnTo>
                      <a:lnTo>
                        <a:pt x="874" y="547"/>
                      </a:lnTo>
                      <a:lnTo>
                        <a:pt x="866" y="526"/>
                      </a:lnTo>
                      <a:lnTo>
                        <a:pt x="854" y="508"/>
                      </a:lnTo>
                      <a:lnTo>
                        <a:pt x="837" y="492"/>
                      </a:lnTo>
                      <a:lnTo>
                        <a:pt x="819" y="479"/>
                      </a:lnTo>
                      <a:lnTo>
                        <a:pt x="798" y="469"/>
                      </a:lnTo>
                      <a:lnTo>
                        <a:pt x="776" y="461"/>
                      </a:lnTo>
                      <a:lnTo>
                        <a:pt x="764" y="458"/>
                      </a:lnTo>
                      <a:lnTo>
                        <a:pt x="752" y="456"/>
                      </a:lnTo>
                      <a:lnTo>
                        <a:pt x="739" y="455"/>
                      </a:lnTo>
                      <a:lnTo>
                        <a:pt x="728" y="455"/>
                      </a:lnTo>
                      <a:lnTo>
                        <a:pt x="715" y="455"/>
                      </a:lnTo>
                      <a:lnTo>
                        <a:pt x="704" y="456"/>
                      </a:lnTo>
                      <a:lnTo>
                        <a:pt x="692" y="457"/>
                      </a:lnTo>
                      <a:lnTo>
                        <a:pt x="681" y="460"/>
                      </a:lnTo>
                      <a:lnTo>
                        <a:pt x="668" y="463"/>
                      </a:lnTo>
                      <a:lnTo>
                        <a:pt x="657" y="467"/>
                      </a:lnTo>
                      <a:lnTo>
                        <a:pt x="646" y="470"/>
                      </a:lnTo>
                      <a:lnTo>
                        <a:pt x="635" y="475"/>
                      </a:lnTo>
                      <a:lnTo>
                        <a:pt x="623" y="479"/>
                      </a:lnTo>
                      <a:lnTo>
                        <a:pt x="613" y="484"/>
                      </a:lnTo>
                      <a:lnTo>
                        <a:pt x="601" y="488"/>
                      </a:lnTo>
                      <a:lnTo>
                        <a:pt x="591" y="494"/>
                      </a:lnTo>
                      <a:lnTo>
                        <a:pt x="585" y="452"/>
                      </a:lnTo>
                      <a:lnTo>
                        <a:pt x="584" y="402"/>
                      </a:lnTo>
                      <a:lnTo>
                        <a:pt x="584" y="349"/>
                      </a:lnTo>
                      <a:lnTo>
                        <a:pt x="583" y="298"/>
                      </a:lnTo>
                      <a:lnTo>
                        <a:pt x="577" y="251"/>
                      </a:lnTo>
                      <a:lnTo>
                        <a:pt x="563" y="212"/>
                      </a:lnTo>
                      <a:lnTo>
                        <a:pt x="540" y="184"/>
                      </a:lnTo>
                      <a:lnTo>
                        <a:pt x="503" y="173"/>
                      </a:lnTo>
                      <a:lnTo>
                        <a:pt x="471" y="173"/>
                      </a:lnTo>
                      <a:lnTo>
                        <a:pt x="445" y="177"/>
                      </a:lnTo>
                      <a:lnTo>
                        <a:pt x="424" y="187"/>
                      </a:lnTo>
                      <a:lnTo>
                        <a:pt x="408" y="198"/>
                      </a:lnTo>
                      <a:lnTo>
                        <a:pt x="396" y="211"/>
                      </a:lnTo>
                      <a:lnTo>
                        <a:pt x="387" y="226"/>
                      </a:lnTo>
                      <a:lnTo>
                        <a:pt x="379" y="241"/>
                      </a:lnTo>
                      <a:lnTo>
                        <a:pt x="373" y="256"/>
                      </a:lnTo>
                      <a:lnTo>
                        <a:pt x="381" y="270"/>
                      </a:lnTo>
                      <a:lnTo>
                        <a:pt x="389" y="283"/>
                      </a:lnTo>
                      <a:lnTo>
                        <a:pt x="397" y="297"/>
                      </a:lnTo>
                      <a:lnTo>
                        <a:pt x="405" y="311"/>
                      </a:lnTo>
                      <a:lnTo>
                        <a:pt x="412" y="326"/>
                      </a:lnTo>
                      <a:lnTo>
                        <a:pt x="419" y="341"/>
                      </a:lnTo>
                      <a:lnTo>
                        <a:pt x="426" y="356"/>
                      </a:lnTo>
                      <a:lnTo>
                        <a:pt x="432" y="371"/>
                      </a:lnTo>
                      <a:lnTo>
                        <a:pt x="440" y="391"/>
                      </a:lnTo>
                      <a:lnTo>
                        <a:pt x="448" y="410"/>
                      </a:lnTo>
                      <a:lnTo>
                        <a:pt x="455" y="430"/>
                      </a:lnTo>
                      <a:lnTo>
                        <a:pt x="463" y="448"/>
                      </a:lnTo>
                      <a:lnTo>
                        <a:pt x="471" y="468"/>
                      </a:lnTo>
                      <a:lnTo>
                        <a:pt x="479" y="487"/>
                      </a:lnTo>
                      <a:lnTo>
                        <a:pt x="487" y="506"/>
                      </a:lnTo>
                      <a:lnTo>
                        <a:pt x="495" y="525"/>
                      </a:lnTo>
                      <a:lnTo>
                        <a:pt x="507" y="538"/>
                      </a:lnTo>
                      <a:lnTo>
                        <a:pt x="517" y="551"/>
                      </a:lnTo>
                      <a:lnTo>
                        <a:pt x="530" y="562"/>
                      </a:lnTo>
                      <a:lnTo>
                        <a:pt x="543" y="574"/>
                      </a:lnTo>
                      <a:lnTo>
                        <a:pt x="556" y="584"/>
                      </a:lnTo>
                      <a:lnTo>
                        <a:pt x="570" y="593"/>
                      </a:lnTo>
                      <a:lnTo>
                        <a:pt x="586" y="600"/>
                      </a:lnTo>
                      <a:lnTo>
                        <a:pt x="602" y="605"/>
                      </a:lnTo>
                      <a:lnTo>
                        <a:pt x="617" y="607"/>
                      </a:lnTo>
                      <a:lnTo>
                        <a:pt x="632" y="607"/>
                      </a:lnTo>
                      <a:lnTo>
                        <a:pt x="646" y="607"/>
                      </a:lnTo>
                      <a:lnTo>
                        <a:pt x="660" y="607"/>
                      </a:lnTo>
                      <a:lnTo>
                        <a:pt x="674" y="605"/>
                      </a:lnTo>
                      <a:lnTo>
                        <a:pt x="688" y="604"/>
                      </a:lnTo>
                      <a:lnTo>
                        <a:pt x="701" y="601"/>
                      </a:lnTo>
                      <a:lnTo>
                        <a:pt x="715" y="599"/>
                      </a:lnTo>
                      <a:lnTo>
                        <a:pt x="713" y="601"/>
                      </a:lnTo>
                      <a:lnTo>
                        <a:pt x="705" y="607"/>
                      </a:lnTo>
                      <a:lnTo>
                        <a:pt x="692" y="614"/>
                      </a:lnTo>
                      <a:lnTo>
                        <a:pt x="673" y="621"/>
                      </a:lnTo>
                      <a:lnTo>
                        <a:pt x="647" y="627"/>
                      </a:lnTo>
                      <a:lnTo>
                        <a:pt x="616" y="629"/>
                      </a:lnTo>
                      <a:lnTo>
                        <a:pt x="578" y="625"/>
                      </a:lnTo>
                      <a:lnTo>
                        <a:pt x="532" y="616"/>
                      </a:lnTo>
                      <a:lnTo>
                        <a:pt x="544" y="643"/>
                      </a:lnTo>
                      <a:lnTo>
                        <a:pt x="555" y="670"/>
                      </a:lnTo>
                      <a:lnTo>
                        <a:pt x="567" y="697"/>
                      </a:lnTo>
                      <a:lnTo>
                        <a:pt x="578" y="723"/>
                      </a:lnTo>
                      <a:lnTo>
                        <a:pt x="590" y="750"/>
                      </a:lnTo>
                      <a:lnTo>
                        <a:pt x="601" y="778"/>
                      </a:lnTo>
                      <a:lnTo>
                        <a:pt x="613" y="804"/>
                      </a:lnTo>
                      <a:lnTo>
                        <a:pt x="624" y="832"/>
                      </a:lnTo>
                      <a:lnTo>
                        <a:pt x="814" y="984"/>
                      </a:lnTo>
                      <a:lnTo>
                        <a:pt x="789" y="979"/>
                      </a:lnTo>
                      <a:lnTo>
                        <a:pt x="766" y="971"/>
                      </a:lnTo>
                      <a:lnTo>
                        <a:pt x="743" y="960"/>
                      </a:lnTo>
                      <a:lnTo>
                        <a:pt x="722" y="946"/>
                      </a:lnTo>
                      <a:lnTo>
                        <a:pt x="701" y="931"/>
                      </a:lnTo>
                      <a:lnTo>
                        <a:pt x="682" y="913"/>
                      </a:lnTo>
                      <a:lnTo>
                        <a:pt x="662" y="897"/>
                      </a:lnTo>
                      <a:lnTo>
                        <a:pt x="643" y="880"/>
                      </a:lnTo>
                      <a:lnTo>
                        <a:pt x="659" y="935"/>
                      </a:lnTo>
                      <a:lnTo>
                        <a:pt x="668" y="988"/>
                      </a:lnTo>
                      <a:lnTo>
                        <a:pt x="672" y="1036"/>
                      </a:lnTo>
                      <a:lnTo>
                        <a:pt x="672" y="1078"/>
                      </a:lnTo>
                      <a:lnTo>
                        <a:pt x="669" y="1114"/>
                      </a:lnTo>
                      <a:lnTo>
                        <a:pt x="665" y="1140"/>
                      </a:lnTo>
                      <a:lnTo>
                        <a:pt x="661" y="1158"/>
                      </a:lnTo>
                      <a:lnTo>
                        <a:pt x="660" y="1163"/>
                      </a:lnTo>
                      <a:lnTo>
                        <a:pt x="660" y="1125"/>
                      </a:lnTo>
                      <a:lnTo>
                        <a:pt x="659" y="1087"/>
                      </a:lnTo>
                      <a:lnTo>
                        <a:pt x="657" y="1049"/>
                      </a:lnTo>
                      <a:lnTo>
                        <a:pt x="651" y="1012"/>
                      </a:lnTo>
                      <a:lnTo>
                        <a:pt x="644" y="976"/>
                      </a:lnTo>
                      <a:lnTo>
                        <a:pt x="635" y="939"/>
                      </a:lnTo>
                      <a:lnTo>
                        <a:pt x="622" y="903"/>
                      </a:lnTo>
                      <a:lnTo>
                        <a:pt x="606" y="869"/>
                      </a:lnTo>
                      <a:lnTo>
                        <a:pt x="598" y="854"/>
                      </a:lnTo>
                      <a:lnTo>
                        <a:pt x="591" y="839"/>
                      </a:lnTo>
                      <a:lnTo>
                        <a:pt x="583" y="822"/>
                      </a:lnTo>
                      <a:lnTo>
                        <a:pt x="576" y="807"/>
                      </a:lnTo>
                      <a:lnTo>
                        <a:pt x="569" y="791"/>
                      </a:lnTo>
                      <a:lnTo>
                        <a:pt x="562" y="776"/>
                      </a:lnTo>
                      <a:lnTo>
                        <a:pt x="555" y="760"/>
                      </a:lnTo>
                      <a:lnTo>
                        <a:pt x="548" y="745"/>
                      </a:lnTo>
                      <a:lnTo>
                        <a:pt x="545" y="767"/>
                      </a:lnTo>
                      <a:lnTo>
                        <a:pt x="538" y="795"/>
                      </a:lnTo>
                      <a:lnTo>
                        <a:pt x="525" y="828"/>
                      </a:lnTo>
                      <a:lnTo>
                        <a:pt x="509" y="863"/>
                      </a:lnTo>
                      <a:lnTo>
                        <a:pt x="490" y="897"/>
                      </a:lnTo>
                      <a:lnTo>
                        <a:pt x="465" y="930"/>
                      </a:lnTo>
                      <a:lnTo>
                        <a:pt x="438" y="957"/>
                      </a:lnTo>
                      <a:lnTo>
                        <a:pt x="408" y="978"/>
                      </a:lnTo>
                      <a:lnTo>
                        <a:pt x="409" y="977"/>
                      </a:lnTo>
                      <a:lnTo>
                        <a:pt x="414" y="972"/>
                      </a:lnTo>
                      <a:lnTo>
                        <a:pt x="419" y="965"/>
                      </a:lnTo>
                      <a:lnTo>
                        <a:pt x="426" y="955"/>
                      </a:lnTo>
                      <a:lnTo>
                        <a:pt x="435" y="945"/>
                      </a:lnTo>
                      <a:lnTo>
                        <a:pt x="445" y="931"/>
                      </a:lnTo>
                      <a:lnTo>
                        <a:pt x="455" y="917"/>
                      </a:lnTo>
                      <a:lnTo>
                        <a:pt x="464" y="902"/>
                      </a:lnTo>
                      <a:lnTo>
                        <a:pt x="475" y="882"/>
                      </a:lnTo>
                      <a:lnTo>
                        <a:pt x="486" y="857"/>
                      </a:lnTo>
                      <a:lnTo>
                        <a:pt x="499" y="827"/>
                      </a:lnTo>
                      <a:lnTo>
                        <a:pt x="510" y="797"/>
                      </a:lnTo>
                      <a:lnTo>
                        <a:pt x="522" y="769"/>
                      </a:lnTo>
                      <a:lnTo>
                        <a:pt x="531" y="746"/>
                      </a:lnTo>
                      <a:lnTo>
                        <a:pt x="537" y="730"/>
                      </a:lnTo>
                      <a:lnTo>
                        <a:pt x="539" y="725"/>
                      </a:lnTo>
                      <a:lnTo>
                        <a:pt x="528" y="697"/>
                      </a:lnTo>
                      <a:lnTo>
                        <a:pt x="511" y="658"/>
                      </a:lnTo>
                      <a:lnTo>
                        <a:pt x="493" y="612"/>
                      </a:lnTo>
                      <a:lnTo>
                        <a:pt x="473" y="561"/>
                      </a:lnTo>
                      <a:lnTo>
                        <a:pt x="454" y="511"/>
                      </a:lnTo>
                      <a:lnTo>
                        <a:pt x="437" y="467"/>
                      </a:lnTo>
                      <a:lnTo>
                        <a:pt x="422" y="431"/>
                      </a:lnTo>
                      <a:lnTo>
                        <a:pt x="412" y="407"/>
                      </a:lnTo>
                      <a:lnTo>
                        <a:pt x="404" y="388"/>
                      </a:lnTo>
                      <a:lnTo>
                        <a:pt x="396" y="370"/>
                      </a:lnTo>
                      <a:lnTo>
                        <a:pt x="388" y="353"/>
                      </a:lnTo>
                      <a:lnTo>
                        <a:pt x="379" y="334"/>
                      </a:lnTo>
                      <a:lnTo>
                        <a:pt x="370" y="317"/>
                      </a:lnTo>
                      <a:lnTo>
                        <a:pt x="359" y="300"/>
                      </a:lnTo>
                      <a:lnTo>
                        <a:pt x="349" y="282"/>
                      </a:lnTo>
                      <a:lnTo>
                        <a:pt x="337" y="266"/>
                      </a:lnTo>
                      <a:lnTo>
                        <a:pt x="327" y="253"/>
                      </a:lnTo>
                      <a:lnTo>
                        <a:pt x="314" y="240"/>
                      </a:lnTo>
                      <a:lnTo>
                        <a:pt x="299" y="225"/>
                      </a:lnTo>
                      <a:lnTo>
                        <a:pt x="283" y="210"/>
                      </a:lnTo>
                      <a:lnTo>
                        <a:pt x="265" y="194"/>
                      </a:lnTo>
                      <a:lnTo>
                        <a:pt x="245" y="177"/>
                      </a:lnTo>
                      <a:lnTo>
                        <a:pt x="223" y="161"/>
                      </a:lnTo>
                      <a:lnTo>
                        <a:pt x="202" y="145"/>
                      </a:lnTo>
                      <a:lnTo>
                        <a:pt x="179" y="129"/>
                      </a:lnTo>
                      <a:lnTo>
                        <a:pt x="154" y="114"/>
                      </a:lnTo>
                      <a:lnTo>
                        <a:pt x="129" y="100"/>
                      </a:lnTo>
                      <a:lnTo>
                        <a:pt x="104" y="88"/>
                      </a:lnTo>
                      <a:lnTo>
                        <a:pt x="78" y="77"/>
                      </a:lnTo>
                      <a:lnTo>
                        <a:pt x="52" y="68"/>
                      </a:lnTo>
                      <a:lnTo>
                        <a:pt x="26" y="60"/>
                      </a:lnTo>
                      <a:lnTo>
                        <a:pt x="0" y="55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30" y="1"/>
                      </a:lnTo>
                      <a:lnTo>
                        <a:pt x="43" y="2"/>
                      </a:lnTo>
                      <a:lnTo>
                        <a:pt x="56" y="4"/>
                      </a:lnTo>
                      <a:lnTo>
                        <a:pt x="70" y="6"/>
                      </a:lnTo>
                      <a:lnTo>
                        <a:pt x="85" y="9"/>
                      </a:lnTo>
                      <a:lnTo>
                        <a:pt x="99" y="13"/>
                      </a:lnTo>
                      <a:lnTo>
                        <a:pt x="113" y="17"/>
                      </a:lnTo>
                      <a:lnTo>
                        <a:pt x="126" y="23"/>
                      </a:lnTo>
                      <a:lnTo>
                        <a:pt x="138" y="29"/>
                      </a:lnTo>
                      <a:lnTo>
                        <a:pt x="151" y="36"/>
                      </a:lnTo>
                      <a:lnTo>
                        <a:pt x="164" y="43"/>
                      </a:lnTo>
                      <a:lnTo>
                        <a:pt x="176" y="50"/>
                      </a:lnTo>
                      <a:lnTo>
                        <a:pt x="189" y="57"/>
                      </a:lnTo>
                      <a:lnTo>
                        <a:pt x="200" y="65"/>
                      </a:lnTo>
                      <a:lnTo>
                        <a:pt x="212" y="74"/>
                      </a:lnTo>
                      <a:lnTo>
                        <a:pt x="223" y="82"/>
                      </a:lnTo>
                      <a:lnTo>
                        <a:pt x="235" y="91"/>
                      </a:lnTo>
                      <a:lnTo>
                        <a:pt x="246" y="100"/>
                      </a:lnTo>
                      <a:lnTo>
                        <a:pt x="258" y="109"/>
                      </a:lnTo>
                      <a:lnTo>
                        <a:pt x="268" y="120"/>
                      </a:lnTo>
                      <a:lnTo>
                        <a:pt x="279" y="130"/>
                      </a:lnTo>
                      <a:lnTo>
                        <a:pt x="289" y="141"/>
                      </a:lnTo>
                      <a:lnTo>
                        <a:pt x="297" y="149"/>
                      </a:lnTo>
                      <a:lnTo>
                        <a:pt x="305" y="158"/>
                      </a:lnTo>
                      <a:lnTo>
                        <a:pt x="313" y="166"/>
                      </a:lnTo>
                      <a:lnTo>
                        <a:pt x="323" y="174"/>
                      </a:lnTo>
                      <a:lnTo>
                        <a:pt x="331" y="183"/>
                      </a:lnTo>
                      <a:lnTo>
                        <a:pt x="339" y="191"/>
                      </a:lnTo>
                      <a:lnTo>
                        <a:pt x="348" y="199"/>
                      </a:lnTo>
                      <a:lnTo>
                        <a:pt x="356" y="207"/>
                      </a:lnTo>
                      <a:lnTo>
                        <a:pt x="362" y="199"/>
                      </a:lnTo>
                      <a:lnTo>
                        <a:pt x="367" y="190"/>
                      </a:lnTo>
                      <a:lnTo>
                        <a:pt x="373" y="180"/>
                      </a:lnTo>
                      <a:lnTo>
                        <a:pt x="379" y="168"/>
                      </a:lnTo>
                      <a:lnTo>
                        <a:pt x="385" y="157"/>
                      </a:lnTo>
                      <a:lnTo>
                        <a:pt x="390" y="145"/>
                      </a:lnTo>
                      <a:lnTo>
                        <a:pt x="397" y="135"/>
                      </a:lnTo>
                      <a:lnTo>
                        <a:pt x="404" y="126"/>
                      </a:lnTo>
                      <a:lnTo>
                        <a:pt x="420" y="113"/>
                      </a:lnTo>
                      <a:lnTo>
                        <a:pt x="440" y="105"/>
                      </a:lnTo>
                      <a:lnTo>
                        <a:pt x="463" y="101"/>
                      </a:lnTo>
                      <a:lnTo>
                        <a:pt x="488" y="101"/>
                      </a:lnTo>
                      <a:lnTo>
                        <a:pt x="513" y="105"/>
                      </a:lnTo>
                      <a:lnTo>
                        <a:pt x="534" y="112"/>
                      </a:lnTo>
                      <a:lnTo>
                        <a:pt x="554" y="121"/>
                      </a:lnTo>
                      <a:lnTo>
                        <a:pt x="569" y="134"/>
                      </a:lnTo>
                      <a:lnTo>
                        <a:pt x="592" y="168"/>
                      </a:lnTo>
                      <a:lnTo>
                        <a:pt x="605" y="204"/>
                      </a:lnTo>
                      <a:lnTo>
                        <a:pt x="610" y="242"/>
                      </a:lnTo>
                      <a:lnTo>
                        <a:pt x="613" y="281"/>
                      </a:lnTo>
                      <a:lnTo>
                        <a:pt x="612" y="320"/>
                      </a:lnTo>
                      <a:lnTo>
                        <a:pt x="610" y="361"/>
                      </a:lnTo>
                      <a:lnTo>
                        <a:pt x="612" y="401"/>
                      </a:lnTo>
                      <a:lnTo>
                        <a:pt x="617" y="440"/>
                      </a:lnTo>
                      <a:lnTo>
                        <a:pt x="630" y="433"/>
                      </a:lnTo>
                      <a:lnTo>
                        <a:pt x="644" y="426"/>
                      </a:lnTo>
                      <a:lnTo>
                        <a:pt x="657" y="420"/>
                      </a:lnTo>
                      <a:lnTo>
                        <a:pt x="670" y="415"/>
                      </a:lnTo>
                      <a:lnTo>
                        <a:pt x="684" y="410"/>
                      </a:lnTo>
                      <a:lnTo>
                        <a:pt x="699" y="407"/>
                      </a:lnTo>
                      <a:lnTo>
                        <a:pt x="713" y="403"/>
                      </a:lnTo>
                      <a:lnTo>
                        <a:pt x="728" y="401"/>
                      </a:lnTo>
                      <a:lnTo>
                        <a:pt x="742" y="400"/>
                      </a:lnTo>
                      <a:lnTo>
                        <a:pt x="757" y="399"/>
                      </a:lnTo>
                      <a:lnTo>
                        <a:pt x="771" y="400"/>
                      </a:lnTo>
                      <a:lnTo>
                        <a:pt x="786" y="402"/>
                      </a:lnTo>
                      <a:lnTo>
                        <a:pt x="799" y="404"/>
                      </a:lnTo>
                      <a:lnTo>
                        <a:pt x="814" y="409"/>
                      </a:lnTo>
                      <a:lnTo>
                        <a:pt x="828" y="416"/>
                      </a:lnTo>
                      <a:lnTo>
                        <a:pt x="842" y="423"/>
                      </a:lnTo>
                      <a:lnTo>
                        <a:pt x="858" y="433"/>
                      </a:lnTo>
                      <a:lnTo>
                        <a:pt x="874" y="444"/>
                      </a:lnTo>
                      <a:lnTo>
                        <a:pt x="889" y="456"/>
                      </a:lnTo>
                      <a:lnTo>
                        <a:pt x="902" y="470"/>
                      </a:lnTo>
                      <a:lnTo>
                        <a:pt x="912" y="485"/>
                      </a:lnTo>
                      <a:lnTo>
                        <a:pt x="919" y="501"/>
                      </a:lnTo>
                      <a:lnTo>
                        <a:pt x="923" y="518"/>
                      </a:lnTo>
                      <a:lnTo>
                        <a:pt x="921" y="537"/>
                      </a:lnTo>
                      <a:lnTo>
                        <a:pt x="917" y="563"/>
                      </a:lnTo>
                      <a:lnTo>
                        <a:pt x="909" y="590"/>
                      </a:lnTo>
                      <a:lnTo>
                        <a:pt x="898" y="615"/>
                      </a:lnTo>
                      <a:lnTo>
                        <a:pt x="887" y="639"/>
                      </a:lnTo>
                      <a:lnTo>
                        <a:pt x="872" y="662"/>
                      </a:lnTo>
                      <a:lnTo>
                        <a:pt x="856" y="683"/>
                      </a:lnTo>
                      <a:lnTo>
                        <a:pt x="839" y="704"/>
                      </a:lnTo>
                      <a:lnTo>
                        <a:pt x="819" y="722"/>
                      </a:lnTo>
                      <a:lnTo>
                        <a:pt x="835" y="729"/>
                      </a:lnTo>
                      <a:lnTo>
                        <a:pt x="852" y="736"/>
                      </a:lnTo>
                      <a:lnTo>
                        <a:pt x="870" y="743"/>
                      </a:lnTo>
                      <a:lnTo>
                        <a:pt x="887" y="751"/>
                      </a:lnTo>
                      <a:lnTo>
                        <a:pt x="904" y="760"/>
                      </a:lnTo>
                      <a:lnTo>
                        <a:pt x="921" y="768"/>
                      </a:lnTo>
                      <a:lnTo>
                        <a:pt x="938" y="779"/>
                      </a:lnTo>
                      <a:lnTo>
                        <a:pt x="954" y="788"/>
                      </a:lnTo>
                      <a:lnTo>
                        <a:pt x="986" y="811"/>
                      </a:lnTo>
                      <a:lnTo>
                        <a:pt x="1010" y="835"/>
                      </a:lnTo>
                      <a:lnTo>
                        <a:pt x="1027" y="860"/>
                      </a:lnTo>
                      <a:lnTo>
                        <a:pt x="1039" y="886"/>
                      </a:lnTo>
                      <a:lnTo>
                        <a:pt x="1044" y="911"/>
                      </a:lnTo>
                      <a:lnTo>
                        <a:pt x="1044" y="938"/>
                      </a:lnTo>
                      <a:lnTo>
                        <a:pt x="1040" y="964"/>
                      </a:lnTo>
                      <a:lnTo>
                        <a:pt x="1032" y="992"/>
                      </a:lnTo>
                      <a:lnTo>
                        <a:pt x="1025" y="1010"/>
                      </a:lnTo>
                      <a:lnTo>
                        <a:pt x="1017" y="1029"/>
                      </a:lnTo>
                      <a:lnTo>
                        <a:pt x="1008" y="1046"/>
                      </a:lnTo>
                      <a:lnTo>
                        <a:pt x="997" y="1063"/>
                      </a:lnTo>
                      <a:lnTo>
                        <a:pt x="985" y="1078"/>
                      </a:lnTo>
                      <a:lnTo>
                        <a:pt x="970" y="1091"/>
                      </a:lnTo>
                      <a:lnTo>
                        <a:pt x="953" y="1100"/>
                      </a:lnTo>
                      <a:lnTo>
                        <a:pt x="932" y="1106"/>
                      </a:lnTo>
                      <a:lnTo>
                        <a:pt x="920" y="1108"/>
                      </a:lnTo>
                      <a:lnTo>
                        <a:pt x="909" y="1109"/>
                      </a:lnTo>
                      <a:lnTo>
                        <a:pt x="896" y="1112"/>
                      </a:lnTo>
                      <a:lnTo>
                        <a:pt x="885" y="1113"/>
                      </a:lnTo>
                      <a:lnTo>
                        <a:pt x="873" y="1114"/>
                      </a:lnTo>
                      <a:lnTo>
                        <a:pt x="860" y="1115"/>
                      </a:lnTo>
                      <a:lnTo>
                        <a:pt x="849" y="1115"/>
                      </a:lnTo>
                      <a:lnTo>
                        <a:pt x="837" y="1115"/>
                      </a:lnTo>
                      <a:lnTo>
                        <a:pt x="843" y="1125"/>
                      </a:lnTo>
                      <a:lnTo>
                        <a:pt x="848" y="1136"/>
                      </a:lnTo>
                      <a:lnTo>
                        <a:pt x="852" y="1148"/>
                      </a:lnTo>
                      <a:lnTo>
                        <a:pt x="858" y="1160"/>
                      </a:lnTo>
                      <a:lnTo>
                        <a:pt x="862" y="1173"/>
                      </a:lnTo>
                      <a:lnTo>
                        <a:pt x="866" y="1185"/>
                      </a:lnTo>
                      <a:lnTo>
                        <a:pt x="870" y="1197"/>
                      </a:lnTo>
                      <a:lnTo>
                        <a:pt x="872" y="1208"/>
                      </a:lnTo>
                      <a:lnTo>
                        <a:pt x="840" y="1213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27" name="Freeform 85" descr="Зеленый мрамор"/>
                <p:cNvSpPr>
                  <a:spLocks/>
                </p:cNvSpPr>
                <p:nvPr/>
              </p:nvSpPr>
              <p:spPr bwMode="auto">
                <a:xfrm>
                  <a:off x="2371" y="2040"/>
                  <a:ext cx="275" cy="509"/>
                </a:xfrm>
                <a:custGeom>
                  <a:avLst/>
                  <a:gdLst>
                    <a:gd name="T0" fmla="*/ 8 w 548"/>
                    <a:gd name="T1" fmla="*/ 15 h 1019"/>
                    <a:gd name="T2" fmla="*/ 9 w 548"/>
                    <a:gd name="T3" fmla="*/ 14 h 1019"/>
                    <a:gd name="T4" fmla="*/ 9 w 548"/>
                    <a:gd name="T5" fmla="*/ 13 h 1019"/>
                    <a:gd name="T6" fmla="*/ 8 w 548"/>
                    <a:gd name="T7" fmla="*/ 13 h 1019"/>
                    <a:gd name="T8" fmla="*/ 7 w 548"/>
                    <a:gd name="T9" fmla="*/ 14 h 1019"/>
                    <a:gd name="T10" fmla="*/ 6 w 548"/>
                    <a:gd name="T11" fmla="*/ 14 h 1019"/>
                    <a:gd name="T12" fmla="*/ 4 w 548"/>
                    <a:gd name="T13" fmla="*/ 14 h 1019"/>
                    <a:gd name="T14" fmla="*/ 4 w 548"/>
                    <a:gd name="T15" fmla="*/ 13 h 1019"/>
                    <a:gd name="T16" fmla="*/ 4 w 548"/>
                    <a:gd name="T17" fmla="*/ 12 h 1019"/>
                    <a:gd name="T18" fmla="*/ 5 w 548"/>
                    <a:gd name="T19" fmla="*/ 10 h 1019"/>
                    <a:gd name="T20" fmla="*/ 6 w 548"/>
                    <a:gd name="T21" fmla="*/ 9 h 1019"/>
                    <a:gd name="T22" fmla="*/ 5 w 548"/>
                    <a:gd name="T23" fmla="*/ 9 h 1019"/>
                    <a:gd name="T24" fmla="*/ 4 w 548"/>
                    <a:gd name="T25" fmla="*/ 9 h 1019"/>
                    <a:gd name="T26" fmla="*/ 3 w 548"/>
                    <a:gd name="T27" fmla="*/ 8 h 1019"/>
                    <a:gd name="T28" fmla="*/ 2 w 548"/>
                    <a:gd name="T29" fmla="*/ 8 h 1019"/>
                    <a:gd name="T30" fmla="*/ 2 w 548"/>
                    <a:gd name="T31" fmla="*/ 8 h 1019"/>
                    <a:gd name="T32" fmla="*/ 1 w 548"/>
                    <a:gd name="T33" fmla="*/ 7 h 1019"/>
                    <a:gd name="T34" fmla="*/ 1 w 548"/>
                    <a:gd name="T35" fmla="*/ 7 h 1019"/>
                    <a:gd name="T36" fmla="*/ 1 w 548"/>
                    <a:gd name="T37" fmla="*/ 6 h 1019"/>
                    <a:gd name="T38" fmla="*/ 1 w 548"/>
                    <a:gd name="T39" fmla="*/ 5 h 1019"/>
                    <a:gd name="T40" fmla="*/ 2 w 548"/>
                    <a:gd name="T41" fmla="*/ 4 h 1019"/>
                    <a:gd name="T42" fmla="*/ 2 w 548"/>
                    <a:gd name="T43" fmla="*/ 3 h 1019"/>
                    <a:gd name="T44" fmla="*/ 1 w 548"/>
                    <a:gd name="T45" fmla="*/ 3 h 1019"/>
                    <a:gd name="T46" fmla="*/ 1 w 548"/>
                    <a:gd name="T47" fmla="*/ 2 h 1019"/>
                    <a:gd name="T48" fmla="*/ 1 w 548"/>
                    <a:gd name="T49" fmla="*/ 1 h 1019"/>
                    <a:gd name="T50" fmla="*/ 1 w 548"/>
                    <a:gd name="T51" fmla="*/ 0 h 1019"/>
                    <a:gd name="T52" fmla="*/ 2 w 548"/>
                    <a:gd name="T53" fmla="*/ 0 h 1019"/>
                    <a:gd name="T54" fmla="*/ 2 w 548"/>
                    <a:gd name="T55" fmla="*/ 0 h 1019"/>
                    <a:gd name="T56" fmla="*/ 3 w 548"/>
                    <a:gd name="T57" fmla="*/ 0 h 1019"/>
                    <a:gd name="T58" fmla="*/ 3 w 548"/>
                    <a:gd name="T59" fmla="*/ 1 h 1019"/>
                    <a:gd name="T60" fmla="*/ 2 w 548"/>
                    <a:gd name="T61" fmla="*/ 0 h 1019"/>
                    <a:gd name="T62" fmla="*/ 1 w 548"/>
                    <a:gd name="T63" fmla="*/ 1 h 1019"/>
                    <a:gd name="T64" fmla="*/ 2 w 548"/>
                    <a:gd name="T65" fmla="*/ 2 h 1019"/>
                    <a:gd name="T66" fmla="*/ 3 w 548"/>
                    <a:gd name="T67" fmla="*/ 2 h 1019"/>
                    <a:gd name="T68" fmla="*/ 4 w 548"/>
                    <a:gd name="T69" fmla="*/ 3 h 1019"/>
                    <a:gd name="T70" fmla="*/ 4 w 548"/>
                    <a:gd name="T71" fmla="*/ 3 h 1019"/>
                    <a:gd name="T72" fmla="*/ 3 w 548"/>
                    <a:gd name="T73" fmla="*/ 3 h 1019"/>
                    <a:gd name="T74" fmla="*/ 2 w 548"/>
                    <a:gd name="T75" fmla="*/ 4 h 1019"/>
                    <a:gd name="T76" fmla="*/ 2 w 548"/>
                    <a:gd name="T77" fmla="*/ 5 h 1019"/>
                    <a:gd name="T78" fmla="*/ 1 w 548"/>
                    <a:gd name="T79" fmla="*/ 6 h 1019"/>
                    <a:gd name="T80" fmla="*/ 2 w 548"/>
                    <a:gd name="T81" fmla="*/ 6 h 1019"/>
                    <a:gd name="T82" fmla="*/ 3 w 548"/>
                    <a:gd name="T83" fmla="*/ 7 h 1019"/>
                    <a:gd name="T84" fmla="*/ 4 w 548"/>
                    <a:gd name="T85" fmla="*/ 7 h 1019"/>
                    <a:gd name="T86" fmla="*/ 5 w 548"/>
                    <a:gd name="T87" fmla="*/ 8 h 1019"/>
                    <a:gd name="T88" fmla="*/ 6 w 548"/>
                    <a:gd name="T89" fmla="*/ 8 h 1019"/>
                    <a:gd name="T90" fmla="*/ 6 w 548"/>
                    <a:gd name="T91" fmla="*/ 8 h 1019"/>
                    <a:gd name="T92" fmla="*/ 6 w 548"/>
                    <a:gd name="T93" fmla="*/ 9 h 1019"/>
                    <a:gd name="T94" fmla="*/ 5 w 548"/>
                    <a:gd name="T95" fmla="*/ 11 h 1019"/>
                    <a:gd name="T96" fmla="*/ 4 w 548"/>
                    <a:gd name="T97" fmla="*/ 12 h 1019"/>
                    <a:gd name="T98" fmla="*/ 5 w 548"/>
                    <a:gd name="T99" fmla="*/ 13 h 1019"/>
                    <a:gd name="T100" fmla="*/ 6 w 548"/>
                    <a:gd name="T101" fmla="*/ 13 h 1019"/>
                    <a:gd name="T102" fmla="*/ 7 w 548"/>
                    <a:gd name="T103" fmla="*/ 13 h 1019"/>
                    <a:gd name="T104" fmla="*/ 8 w 548"/>
                    <a:gd name="T105" fmla="*/ 13 h 1019"/>
                    <a:gd name="T106" fmla="*/ 9 w 548"/>
                    <a:gd name="T107" fmla="*/ 12 h 1019"/>
                    <a:gd name="T108" fmla="*/ 9 w 548"/>
                    <a:gd name="T109" fmla="*/ 15 h 101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548"/>
                    <a:gd name="T166" fmla="*/ 0 h 1019"/>
                    <a:gd name="T167" fmla="*/ 548 w 548"/>
                    <a:gd name="T168" fmla="*/ 1019 h 1019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548" h="1019">
                      <a:moveTo>
                        <a:pt x="492" y="1019"/>
                      </a:moveTo>
                      <a:lnTo>
                        <a:pt x="496" y="1005"/>
                      </a:lnTo>
                      <a:lnTo>
                        <a:pt x="502" y="989"/>
                      </a:lnTo>
                      <a:lnTo>
                        <a:pt x="508" y="970"/>
                      </a:lnTo>
                      <a:lnTo>
                        <a:pt x="513" y="953"/>
                      </a:lnTo>
                      <a:lnTo>
                        <a:pt x="517" y="935"/>
                      </a:lnTo>
                      <a:lnTo>
                        <a:pt x="518" y="916"/>
                      </a:lnTo>
                      <a:lnTo>
                        <a:pt x="518" y="898"/>
                      </a:lnTo>
                      <a:lnTo>
                        <a:pt x="516" y="882"/>
                      </a:lnTo>
                      <a:lnTo>
                        <a:pt x="510" y="880"/>
                      </a:lnTo>
                      <a:lnTo>
                        <a:pt x="498" y="884"/>
                      </a:lnTo>
                      <a:lnTo>
                        <a:pt x="478" y="892"/>
                      </a:lnTo>
                      <a:lnTo>
                        <a:pt x="455" y="902"/>
                      </a:lnTo>
                      <a:lnTo>
                        <a:pt x="430" y="913"/>
                      </a:lnTo>
                      <a:lnTo>
                        <a:pt x="404" y="924"/>
                      </a:lnTo>
                      <a:lnTo>
                        <a:pt x="380" y="933"/>
                      </a:lnTo>
                      <a:lnTo>
                        <a:pt x="359" y="940"/>
                      </a:lnTo>
                      <a:lnTo>
                        <a:pt x="329" y="945"/>
                      </a:lnTo>
                      <a:lnTo>
                        <a:pt x="301" y="941"/>
                      </a:lnTo>
                      <a:lnTo>
                        <a:pt x="273" y="933"/>
                      </a:lnTo>
                      <a:lnTo>
                        <a:pt x="249" y="920"/>
                      </a:lnTo>
                      <a:lnTo>
                        <a:pt x="228" y="902"/>
                      </a:lnTo>
                      <a:lnTo>
                        <a:pt x="212" y="883"/>
                      </a:lnTo>
                      <a:lnTo>
                        <a:pt x="202" y="861"/>
                      </a:lnTo>
                      <a:lnTo>
                        <a:pt x="197" y="839"/>
                      </a:lnTo>
                      <a:lnTo>
                        <a:pt x="199" y="803"/>
                      </a:lnTo>
                      <a:lnTo>
                        <a:pt x="207" y="770"/>
                      </a:lnTo>
                      <a:lnTo>
                        <a:pt x="220" y="736"/>
                      </a:lnTo>
                      <a:lnTo>
                        <a:pt x="237" y="704"/>
                      </a:lnTo>
                      <a:lnTo>
                        <a:pt x="258" y="673"/>
                      </a:lnTo>
                      <a:lnTo>
                        <a:pt x="280" y="642"/>
                      </a:lnTo>
                      <a:lnTo>
                        <a:pt x="303" y="612"/>
                      </a:lnTo>
                      <a:lnTo>
                        <a:pt x="326" y="582"/>
                      </a:lnTo>
                      <a:lnTo>
                        <a:pt x="310" y="582"/>
                      </a:lnTo>
                      <a:lnTo>
                        <a:pt x="295" y="582"/>
                      </a:lnTo>
                      <a:lnTo>
                        <a:pt x="279" y="582"/>
                      </a:lnTo>
                      <a:lnTo>
                        <a:pt x="264" y="581"/>
                      </a:lnTo>
                      <a:lnTo>
                        <a:pt x="248" y="581"/>
                      </a:lnTo>
                      <a:lnTo>
                        <a:pt x="231" y="580"/>
                      </a:lnTo>
                      <a:lnTo>
                        <a:pt x="215" y="579"/>
                      </a:lnTo>
                      <a:lnTo>
                        <a:pt x="199" y="577"/>
                      </a:lnTo>
                      <a:lnTo>
                        <a:pt x="181" y="575"/>
                      </a:lnTo>
                      <a:lnTo>
                        <a:pt x="162" y="572"/>
                      </a:lnTo>
                      <a:lnTo>
                        <a:pt x="144" y="567"/>
                      </a:lnTo>
                      <a:lnTo>
                        <a:pt x="124" y="560"/>
                      </a:lnTo>
                      <a:lnTo>
                        <a:pt x="106" y="553"/>
                      </a:lnTo>
                      <a:lnTo>
                        <a:pt x="87" y="544"/>
                      </a:lnTo>
                      <a:lnTo>
                        <a:pt x="70" y="535"/>
                      </a:lnTo>
                      <a:lnTo>
                        <a:pt x="54" y="523"/>
                      </a:lnTo>
                      <a:lnTo>
                        <a:pt x="39" y="512"/>
                      </a:lnTo>
                      <a:lnTo>
                        <a:pt x="26" y="498"/>
                      </a:lnTo>
                      <a:lnTo>
                        <a:pt x="15" y="484"/>
                      </a:lnTo>
                      <a:lnTo>
                        <a:pt x="7" y="469"/>
                      </a:lnTo>
                      <a:lnTo>
                        <a:pt x="2" y="453"/>
                      </a:lnTo>
                      <a:lnTo>
                        <a:pt x="0" y="436"/>
                      </a:lnTo>
                      <a:lnTo>
                        <a:pt x="1" y="419"/>
                      </a:lnTo>
                      <a:lnTo>
                        <a:pt x="6" y="400"/>
                      </a:lnTo>
                      <a:lnTo>
                        <a:pt x="16" y="375"/>
                      </a:lnTo>
                      <a:lnTo>
                        <a:pt x="28" y="351"/>
                      </a:lnTo>
                      <a:lnTo>
                        <a:pt x="40" y="328"/>
                      </a:lnTo>
                      <a:lnTo>
                        <a:pt x="55" y="307"/>
                      </a:lnTo>
                      <a:lnTo>
                        <a:pt x="71" y="288"/>
                      </a:lnTo>
                      <a:lnTo>
                        <a:pt x="87" y="271"/>
                      </a:lnTo>
                      <a:lnTo>
                        <a:pt x="106" y="255"/>
                      </a:lnTo>
                      <a:lnTo>
                        <a:pt x="125" y="241"/>
                      </a:lnTo>
                      <a:lnTo>
                        <a:pt x="107" y="233"/>
                      </a:lnTo>
                      <a:lnTo>
                        <a:pt x="89" y="224"/>
                      </a:lnTo>
                      <a:lnTo>
                        <a:pt x="73" y="211"/>
                      </a:lnTo>
                      <a:lnTo>
                        <a:pt x="59" y="197"/>
                      </a:lnTo>
                      <a:lnTo>
                        <a:pt x="46" y="182"/>
                      </a:lnTo>
                      <a:lnTo>
                        <a:pt x="37" y="165"/>
                      </a:lnTo>
                      <a:lnTo>
                        <a:pt x="30" y="147"/>
                      </a:lnTo>
                      <a:lnTo>
                        <a:pt x="26" y="127"/>
                      </a:lnTo>
                      <a:lnTo>
                        <a:pt x="26" y="110"/>
                      </a:lnTo>
                      <a:lnTo>
                        <a:pt x="29" y="95"/>
                      </a:lnTo>
                      <a:lnTo>
                        <a:pt x="33" y="80"/>
                      </a:lnTo>
                      <a:lnTo>
                        <a:pt x="39" y="65"/>
                      </a:lnTo>
                      <a:lnTo>
                        <a:pt x="48" y="52"/>
                      </a:lnTo>
                      <a:lnTo>
                        <a:pt x="58" y="41"/>
                      </a:lnTo>
                      <a:lnTo>
                        <a:pt x="69" y="30"/>
                      </a:lnTo>
                      <a:lnTo>
                        <a:pt x="82" y="21"/>
                      </a:lnTo>
                      <a:lnTo>
                        <a:pt x="96" y="13"/>
                      </a:lnTo>
                      <a:lnTo>
                        <a:pt x="111" y="7"/>
                      </a:lnTo>
                      <a:lnTo>
                        <a:pt x="125" y="4"/>
                      </a:lnTo>
                      <a:lnTo>
                        <a:pt x="142" y="2"/>
                      </a:lnTo>
                      <a:lnTo>
                        <a:pt x="159" y="0"/>
                      </a:lnTo>
                      <a:lnTo>
                        <a:pt x="175" y="3"/>
                      </a:lnTo>
                      <a:lnTo>
                        <a:pt x="192" y="6"/>
                      </a:lnTo>
                      <a:lnTo>
                        <a:pt x="208" y="13"/>
                      </a:lnTo>
                      <a:lnTo>
                        <a:pt x="182" y="70"/>
                      </a:lnTo>
                      <a:lnTo>
                        <a:pt x="164" y="61"/>
                      </a:lnTo>
                      <a:lnTo>
                        <a:pt x="140" y="55"/>
                      </a:lnTo>
                      <a:lnTo>
                        <a:pt x="115" y="52"/>
                      </a:lnTo>
                      <a:lnTo>
                        <a:pt x="91" y="55"/>
                      </a:lnTo>
                      <a:lnTo>
                        <a:pt x="73" y="61"/>
                      </a:lnTo>
                      <a:lnTo>
                        <a:pt x="62" y="75"/>
                      </a:lnTo>
                      <a:lnTo>
                        <a:pt x="62" y="98"/>
                      </a:lnTo>
                      <a:lnTo>
                        <a:pt x="76" y="129"/>
                      </a:lnTo>
                      <a:lnTo>
                        <a:pt x="92" y="147"/>
                      </a:lnTo>
                      <a:lnTo>
                        <a:pt x="113" y="162"/>
                      </a:lnTo>
                      <a:lnTo>
                        <a:pt x="137" y="174"/>
                      </a:lnTo>
                      <a:lnTo>
                        <a:pt x="162" y="184"/>
                      </a:lnTo>
                      <a:lnTo>
                        <a:pt x="185" y="192"/>
                      </a:lnTo>
                      <a:lnTo>
                        <a:pt x="205" y="196"/>
                      </a:lnTo>
                      <a:lnTo>
                        <a:pt x="219" y="200"/>
                      </a:lnTo>
                      <a:lnTo>
                        <a:pt x="225" y="201"/>
                      </a:lnTo>
                      <a:lnTo>
                        <a:pt x="222" y="203"/>
                      </a:lnTo>
                      <a:lnTo>
                        <a:pt x="214" y="209"/>
                      </a:lnTo>
                      <a:lnTo>
                        <a:pt x="204" y="217"/>
                      </a:lnTo>
                      <a:lnTo>
                        <a:pt x="189" y="227"/>
                      </a:lnTo>
                      <a:lnTo>
                        <a:pt x="173" y="241"/>
                      </a:lnTo>
                      <a:lnTo>
                        <a:pt x="155" y="256"/>
                      </a:lnTo>
                      <a:lnTo>
                        <a:pt x="137" y="272"/>
                      </a:lnTo>
                      <a:lnTo>
                        <a:pt x="119" y="290"/>
                      </a:lnTo>
                      <a:lnTo>
                        <a:pt x="100" y="308"/>
                      </a:lnTo>
                      <a:lnTo>
                        <a:pt x="85" y="328"/>
                      </a:lnTo>
                      <a:lnTo>
                        <a:pt x="71" y="346"/>
                      </a:lnTo>
                      <a:lnTo>
                        <a:pt x="61" y="364"/>
                      </a:lnTo>
                      <a:lnTo>
                        <a:pt x="54" y="383"/>
                      </a:lnTo>
                      <a:lnTo>
                        <a:pt x="52" y="400"/>
                      </a:lnTo>
                      <a:lnTo>
                        <a:pt x="55" y="416"/>
                      </a:lnTo>
                      <a:lnTo>
                        <a:pt x="66" y="431"/>
                      </a:lnTo>
                      <a:lnTo>
                        <a:pt x="83" y="447"/>
                      </a:lnTo>
                      <a:lnTo>
                        <a:pt x="104" y="461"/>
                      </a:lnTo>
                      <a:lnTo>
                        <a:pt x="125" y="474"/>
                      </a:lnTo>
                      <a:lnTo>
                        <a:pt x="150" y="485"/>
                      </a:lnTo>
                      <a:lnTo>
                        <a:pt x="175" y="495"/>
                      </a:lnTo>
                      <a:lnTo>
                        <a:pt x="200" y="504"/>
                      </a:lnTo>
                      <a:lnTo>
                        <a:pt x="227" y="511"/>
                      </a:lnTo>
                      <a:lnTo>
                        <a:pt x="252" y="516"/>
                      </a:lnTo>
                      <a:lnTo>
                        <a:pt x="276" y="521"/>
                      </a:lnTo>
                      <a:lnTo>
                        <a:pt x="299" y="526"/>
                      </a:lnTo>
                      <a:lnTo>
                        <a:pt x="320" y="529"/>
                      </a:lnTo>
                      <a:lnTo>
                        <a:pt x="339" y="530"/>
                      </a:lnTo>
                      <a:lnTo>
                        <a:pt x="354" y="533"/>
                      </a:lnTo>
                      <a:lnTo>
                        <a:pt x="365" y="534"/>
                      </a:lnTo>
                      <a:lnTo>
                        <a:pt x="373" y="534"/>
                      </a:lnTo>
                      <a:lnTo>
                        <a:pt x="375" y="534"/>
                      </a:lnTo>
                      <a:lnTo>
                        <a:pt x="369" y="545"/>
                      </a:lnTo>
                      <a:lnTo>
                        <a:pt x="352" y="571"/>
                      </a:lnTo>
                      <a:lnTo>
                        <a:pt x="331" y="606"/>
                      </a:lnTo>
                      <a:lnTo>
                        <a:pt x="306" y="648"/>
                      </a:lnTo>
                      <a:lnTo>
                        <a:pt x="282" y="690"/>
                      </a:lnTo>
                      <a:lnTo>
                        <a:pt x="261" y="732"/>
                      </a:lnTo>
                      <a:lnTo>
                        <a:pt x="246" y="766"/>
                      </a:lnTo>
                      <a:lnTo>
                        <a:pt x="243" y="789"/>
                      </a:lnTo>
                      <a:lnTo>
                        <a:pt x="248" y="810"/>
                      </a:lnTo>
                      <a:lnTo>
                        <a:pt x="256" y="829"/>
                      </a:lnTo>
                      <a:lnTo>
                        <a:pt x="267" y="845"/>
                      </a:lnTo>
                      <a:lnTo>
                        <a:pt x="281" y="857"/>
                      </a:lnTo>
                      <a:lnTo>
                        <a:pt x="299" y="867"/>
                      </a:lnTo>
                      <a:lnTo>
                        <a:pt x="320" y="873"/>
                      </a:lnTo>
                      <a:lnTo>
                        <a:pt x="344" y="876"/>
                      </a:lnTo>
                      <a:lnTo>
                        <a:pt x="372" y="873"/>
                      </a:lnTo>
                      <a:lnTo>
                        <a:pt x="395" y="869"/>
                      </a:lnTo>
                      <a:lnTo>
                        <a:pt x="417" y="863"/>
                      </a:lnTo>
                      <a:lnTo>
                        <a:pt x="439" y="855"/>
                      </a:lnTo>
                      <a:lnTo>
                        <a:pt x="460" y="847"/>
                      </a:lnTo>
                      <a:lnTo>
                        <a:pt x="480" y="839"/>
                      </a:lnTo>
                      <a:lnTo>
                        <a:pt x="501" y="832"/>
                      </a:lnTo>
                      <a:lnTo>
                        <a:pt x="522" y="827"/>
                      </a:lnTo>
                      <a:lnTo>
                        <a:pt x="545" y="825"/>
                      </a:lnTo>
                      <a:lnTo>
                        <a:pt x="548" y="870"/>
                      </a:lnTo>
                      <a:lnTo>
                        <a:pt x="546" y="920"/>
                      </a:lnTo>
                      <a:lnTo>
                        <a:pt x="540" y="971"/>
                      </a:lnTo>
                      <a:lnTo>
                        <a:pt x="537" y="1017"/>
                      </a:lnTo>
                      <a:lnTo>
                        <a:pt x="492" y="1019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28" name="Freeform 86" descr="Зеленый мрамор"/>
                <p:cNvSpPr>
                  <a:spLocks/>
                </p:cNvSpPr>
                <p:nvPr/>
              </p:nvSpPr>
              <p:spPr bwMode="auto">
                <a:xfrm>
                  <a:off x="2615" y="2529"/>
                  <a:ext cx="196" cy="127"/>
                </a:xfrm>
                <a:custGeom>
                  <a:avLst/>
                  <a:gdLst>
                    <a:gd name="T0" fmla="*/ 0 w 393"/>
                    <a:gd name="T1" fmla="*/ 1 h 254"/>
                    <a:gd name="T2" fmla="*/ 0 w 393"/>
                    <a:gd name="T3" fmla="*/ 2 h 254"/>
                    <a:gd name="T4" fmla="*/ 0 w 393"/>
                    <a:gd name="T5" fmla="*/ 3 h 254"/>
                    <a:gd name="T6" fmla="*/ 0 w 393"/>
                    <a:gd name="T7" fmla="*/ 3 h 254"/>
                    <a:gd name="T8" fmla="*/ 0 w 393"/>
                    <a:gd name="T9" fmla="*/ 4 h 254"/>
                    <a:gd name="T10" fmla="*/ 1 w 393"/>
                    <a:gd name="T11" fmla="*/ 4 h 254"/>
                    <a:gd name="T12" fmla="*/ 2 w 393"/>
                    <a:gd name="T13" fmla="*/ 4 h 254"/>
                    <a:gd name="T14" fmla="*/ 2 w 393"/>
                    <a:gd name="T15" fmla="*/ 4 h 254"/>
                    <a:gd name="T16" fmla="*/ 3 w 393"/>
                    <a:gd name="T17" fmla="*/ 4 h 254"/>
                    <a:gd name="T18" fmla="*/ 3 w 393"/>
                    <a:gd name="T19" fmla="*/ 4 h 254"/>
                    <a:gd name="T20" fmla="*/ 4 w 393"/>
                    <a:gd name="T21" fmla="*/ 4 h 254"/>
                    <a:gd name="T22" fmla="*/ 4 w 393"/>
                    <a:gd name="T23" fmla="*/ 4 h 254"/>
                    <a:gd name="T24" fmla="*/ 5 w 393"/>
                    <a:gd name="T25" fmla="*/ 4 h 254"/>
                    <a:gd name="T26" fmla="*/ 5 w 393"/>
                    <a:gd name="T27" fmla="*/ 3 h 254"/>
                    <a:gd name="T28" fmla="*/ 5 w 393"/>
                    <a:gd name="T29" fmla="*/ 3 h 254"/>
                    <a:gd name="T30" fmla="*/ 6 w 393"/>
                    <a:gd name="T31" fmla="*/ 2 h 254"/>
                    <a:gd name="T32" fmla="*/ 6 w 393"/>
                    <a:gd name="T33" fmla="*/ 2 h 254"/>
                    <a:gd name="T34" fmla="*/ 6 w 393"/>
                    <a:gd name="T35" fmla="*/ 1 h 254"/>
                    <a:gd name="T36" fmla="*/ 5 w 393"/>
                    <a:gd name="T37" fmla="*/ 1 h 254"/>
                    <a:gd name="T38" fmla="*/ 5 w 393"/>
                    <a:gd name="T39" fmla="*/ 2 h 254"/>
                    <a:gd name="T40" fmla="*/ 5 w 393"/>
                    <a:gd name="T41" fmla="*/ 3 h 254"/>
                    <a:gd name="T42" fmla="*/ 5 w 393"/>
                    <a:gd name="T43" fmla="*/ 3 h 254"/>
                    <a:gd name="T44" fmla="*/ 4 w 393"/>
                    <a:gd name="T45" fmla="*/ 3 h 254"/>
                    <a:gd name="T46" fmla="*/ 4 w 393"/>
                    <a:gd name="T47" fmla="*/ 4 h 254"/>
                    <a:gd name="T48" fmla="*/ 3 w 393"/>
                    <a:gd name="T49" fmla="*/ 4 h 254"/>
                    <a:gd name="T50" fmla="*/ 3 w 393"/>
                    <a:gd name="T51" fmla="*/ 3 h 254"/>
                    <a:gd name="T52" fmla="*/ 2 w 393"/>
                    <a:gd name="T53" fmla="*/ 3 h 254"/>
                    <a:gd name="T54" fmla="*/ 1 w 393"/>
                    <a:gd name="T55" fmla="*/ 3 h 254"/>
                    <a:gd name="T56" fmla="*/ 1 w 393"/>
                    <a:gd name="T57" fmla="*/ 3 h 254"/>
                    <a:gd name="T58" fmla="*/ 1 w 393"/>
                    <a:gd name="T59" fmla="*/ 2 h 254"/>
                    <a:gd name="T60" fmla="*/ 0 w 393"/>
                    <a:gd name="T61" fmla="*/ 2 h 254"/>
                    <a:gd name="T62" fmla="*/ 0 w 393"/>
                    <a:gd name="T63" fmla="*/ 2 h 254"/>
                    <a:gd name="T64" fmla="*/ 0 w 393"/>
                    <a:gd name="T65" fmla="*/ 1 h 25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93"/>
                    <a:gd name="T100" fmla="*/ 0 h 254"/>
                    <a:gd name="T101" fmla="*/ 393 w 393"/>
                    <a:gd name="T102" fmla="*/ 254 h 25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93" h="254">
                      <a:moveTo>
                        <a:pt x="5" y="41"/>
                      </a:moveTo>
                      <a:lnTo>
                        <a:pt x="1" y="57"/>
                      </a:lnTo>
                      <a:lnTo>
                        <a:pt x="0" y="74"/>
                      </a:lnTo>
                      <a:lnTo>
                        <a:pt x="0" y="92"/>
                      </a:lnTo>
                      <a:lnTo>
                        <a:pt x="1" y="112"/>
                      </a:lnTo>
                      <a:lnTo>
                        <a:pt x="6" y="133"/>
                      </a:lnTo>
                      <a:lnTo>
                        <a:pt x="13" y="153"/>
                      </a:lnTo>
                      <a:lnTo>
                        <a:pt x="22" y="174"/>
                      </a:lnTo>
                      <a:lnTo>
                        <a:pt x="36" y="195"/>
                      </a:lnTo>
                      <a:lnTo>
                        <a:pt x="53" y="210"/>
                      </a:lnTo>
                      <a:lnTo>
                        <a:pt x="72" y="221"/>
                      </a:lnTo>
                      <a:lnTo>
                        <a:pt x="90" y="231"/>
                      </a:lnTo>
                      <a:lnTo>
                        <a:pt x="108" y="238"/>
                      </a:lnTo>
                      <a:lnTo>
                        <a:pt x="128" y="243"/>
                      </a:lnTo>
                      <a:lnTo>
                        <a:pt x="149" y="247"/>
                      </a:lnTo>
                      <a:lnTo>
                        <a:pt x="169" y="250"/>
                      </a:lnTo>
                      <a:lnTo>
                        <a:pt x="191" y="253"/>
                      </a:lnTo>
                      <a:lnTo>
                        <a:pt x="210" y="254"/>
                      </a:lnTo>
                      <a:lnTo>
                        <a:pt x="229" y="253"/>
                      </a:lnTo>
                      <a:lnTo>
                        <a:pt x="247" y="250"/>
                      </a:lnTo>
                      <a:lnTo>
                        <a:pt x="264" y="248"/>
                      </a:lnTo>
                      <a:lnTo>
                        <a:pt x="280" y="243"/>
                      </a:lnTo>
                      <a:lnTo>
                        <a:pt x="296" y="239"/>
                      </a:lnTo>
                      <a:lnTo>
                        <a:pt x="309" y="233"/>
                      </a:lnTo>
                      <a:lnTo>
                        <a:pt x="322" y="227"/>
                      </a:lnTo>
                      <a:lnTo>
                        <a:pt x="338" y="216"/>
                      </a:lnTo>
                      <a:lnTo>
                        <a:pt x="350" y="202"/>
                      </a:lnTo>
                      <a:lnTo>
                        <a:pt x="362" y="185"/>
                      </a:lnTo>
                      <a:lnTo>
                        <a:pt x="371" y="166"/>
                      </a:lnTo>
                      <a:lnTo>
                        <a:pt x="378" y="147"/>
                      </a:lnTo>
                      <a:lnTo>
                        <a:pt x="383" y="126"/>
                      </a:lnTo>
                      <a:lnTo>
                        <a:pt x="387" y="105"/>
                      </a:lnTo>
                      <a:lnTo>
                        <a:pt x="389" y="84"/>
                      </a:lnTo>
                      <a:lnTo>
                        <a:pt x="391" y="66"/>
                      </a:lnTo>
                      <a:lnTo>
                        <a:pt x="393" y="43"/>
                      </a:lnTo>
                      <a:lnTo>
                        <a:pt x="393" y="20"/>
                      </a:lnTo>
                      <a:lnTo>
                        <a:pt x="393" y="0"/>
                      </a:lnTo>
                      <a:lnTo>
                        <a:pt x="361" y="5"/>
                      </a:lnTo>
                      <a:lnTo>
                        <a:pt x="363" y="36"/>
                      </a:lnTo>
                      <a:lnTo>
                        <a:pt x="364" y="71"/>
                      </a:lnTo>
                      <a:lnTo>
                        <a:pt x="362" y="106"/>
                      </a:lnTo>
                      <a:lnTo>
                        <a:pt x="356" y="139"/>
                      </a:lnTo>
                      <a:lnTo>
                        <a:pt x="347" y="153"/>
                      </a:lnTo>
                      <a:lnTo>
                        <a:pt x="336" y="165"/>
                      </a:lnTo>
                      <a:lnTo>
                        <a:pt x="323" y="175"/>
                      </a:lnTo>
                      <a:lnTo>
                        <a:pt x="309" y="183"/>
                      </a:lnTo>
                      <a:lnTo>
                        <a:pt x="292" y="189"/>
                      </a:lnTo>
                      <a:lnTo>
                        <a:pt x="274" y="193"/>
                      </a:lnTo>
                      <a:lnTo>
                        <a:pt x="256" y="195"/>
                      </a:lnTo>
                      <a:lnTo>
                        <a:pt x="237" y="195"/>
                      </a:lnTo>
                      <a:lnTo>
                        <a:pt x="218" y="194"/>
                      </a:lnTo>
                      <a:lnTo>
                        <a:pt x="198" y="190"/>
                      </a:lnTo>
                      <a:lnTo>
                        <a:pt x="179" y="186"/>
                      </a:lnTo>
                      <a:lnTo>
                        <a:pt x="159" y="180"/>
                      </a:lnTo>
                      <a:lnTo>
                        <a:pt x="141" y="173"/>
                      </a:lnTo>
                      <a:lnTo>
                        <a:pt x="122" y="165"/>
                      </a:lnTo>
                      <a:lnTo>
                        <a:pt x="106" y="156"/>
                      </a:lnTo>
                      <a:lnTo>
                        <a:pt x="91" y="147"/>
                      </a:lnTo>
                      <a:lnTo>
                        <a:pt x="81" y="134"/>
                      </a:lnTo>
                      <a:lnTo>
                        <a:pt x="72" y="121"/>
                      </a:lnTo>
                      <a:lnTo>
                        <a:pt x="65" y="107"/>
                      </a:lnTo>
                      <a:lnTo>
                        <a:pt x="60" y="92"/>
                      </a:lnTo>
                      <a:lnTo>
                        <a:pt x="55" y="79"/>
                      </a:lnTo>
                      <a:lnTo>
                        <a:pt x="53" y="65"/>
                      </a:lnTo>
                      <a:lnTo>
                        <a:pt x="51" y="51"/>
                      </a:lnTo>
                      <a:lnTo>
                        <a:pt x="50" y="39"/>
                      </a:lnTo>
                      <a:lnTo>
                        <a:pt x="5" y="41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1716" name="Group 87"/>
            <p:cNvGrpSpPr>
              <a:grpSpLocks/>
            </p:cNvGrpSpPr>
            <p:nvPr/>
          </p:nvGrpSpPr>
          <p:grpSpPr bwMode="auto">
            <a:xfrm flipH="1" flipV="1">
              <a:off x="2081" y="3360"/>
              <a:ext cx="486" cy="533"/>
              <a:chOff x="3004" y="3013"/>
              <a:chExt cx="628" cy="820"/>
            </a:xfrm>
          </p:grpSpPr>
          <p:sp>
            <p:nvSpPr>
              <p:cNvPr id="31717" name="Freeform 88"/>
              <p:cNvSpPr>
                <a:spLocks/>
              </p:cNvSpPr>
              <p:nvPr/>
            </p:nvSpPr>
            <p:spPr bwMode="auto">
              <a:xfrm>
                <a:off x="3008" y="3021"/>
                <a:ext cx="563" cy="731"/>
              </a:xfrm>
              <a:custGeom>
                <a:avLst/>
                <a:gdLst>
                  <a:gd name="T0" fmla="*/ 400 w 563"/>
                  <a:gd name="T1" fmla="*/ 675 h 731"/>
                  <a:gd name="T2" fmla="*/ 469 w 563"/>
                  <a:gd name="T3" fmla="*/ 680 h 731"/>
                  <a:gd name="T4" fmla="*/ 541 w 563"/>
                  <a:gd name="T5" fmla="*/ 653 h 731"/>
                  <a:gd name="T6" fmla="*/ 532 w 563"/>
                  <a:gd name="T7" fmla="*/ 611 h 731"/>
                  <a:gd name="T8" fmla="*/ 496 w 563"/>
                  <a:gd name="T9" fmla="*/ 579 h 731"/>
                  <a:gd name="T10" fmla="*/ 541 w 563"/>
                  <a:gd name="T11" fmla="*/ 485 h 731"/>
                  <a:gd name="T12" fmla="*/ 538 w 563"/>
                  <a:gd name="T13" fmla="*/ 413 h 731"/>
                  <a:gd name="T14" fmla="*/ 392 w 563"/>
                  <a:gd name="T15" fmla="*/ 355 h 731"/>
                  <a:gd name="T16" fmla="*/ 400 w 563"/>
                  <a:gd name="T17" fmla="*/ 362 h 731"/>
                  <a:gd name="T18" fmla="*/ 436 w 563"/>
                  <a:gd name="T19" fmla="*/ 299 h 731"/>
                  <a:gd name="T20" fmla="*/ 440 w 563"/>
                  <a:gd name="T21" fmla="*/ 195 h 731"/>
                  <a:gd name="T22" fmla="*/ 298 w 563"/>
                  <a:gd name="T23" fmla="*/ 203 h 731"/>
                  <a:gd name="T24" fmla="*/ 283 w 563"/>
                  <a:gd name="T25" fmla="*/ 74 h 731"/>
                  <a:gd name="T26" fmla="*/ 208 w 563"/>
                  <a:gd name="T27" fmla="*/ 3 h 731"/>
                  <a:gd name="T28" fmla="*/ 133 w 563"/>
                  <a:gd name="T29" fmla="*/ 53 h 731"/>
                  <a:gd name="T30" fmla="*/ 112 w 563"/>
                  <a:gd name="T31" fmla="*/ 195 h 731"/>
                  <a:gd name="T32" fmla="*/ 52 w 563"/>
                  <a:gd name="T33" fmla="*/ 230 h 731"/>
                  <a:gd name="T34" fmla="*/ 40 w 563"/>
                  <a:gd name="T35" fmla="*/ 323 h 731"/>
                  <a:gd name="T36" fmla="*/ 16 w 563"/>
                  <a:gd name="T37" fmla="*/ 339 h 731"/>
                  <a:gd name="T38" fmla="*/ 139 w 563"/>
                  <a:gd name="T39" fmla="*/ 404 h 731"/>
                  <a:gd name="T40" fmla="*/ 103 w 563"/>
                  <a:gd name="T41" fmla="*/ 473 h 731"/>
                  <a:gd name="T42" fmla="*/ 112 w 563"/>
                  <a:gd name="T43" fmla="*/ 531 h 731"/>
                  <a:gd name="T44" fmla="*/ 160 w 563"/>
                  <a:gd name="T45" fmla="*/ 569 h 731"/>
                  <a:gd name="T46" fmla="*/ 256 w 563"/>
                  <a:gd name="T47" fmla="*/ 579 h 731"/>
                  <a:gd name="T48" fmla="*/ 262 w 563"/>
                  <a:gd name="T49" fmla="*/ 656 h 731"/>
                  <a:gd name="T50" fmla="*/ 298 w 563"/>
                  <a:gd name="T51" fmla="*/ 728 h 731"/>
                  <a:gd name="T52" fmla="*/ 400 w 563"/>
                  <a:gd name="T53" fmla="*/ 675 h 73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63"/>
                  <a:gd name="T82" fmla="*/ 0 h 731"/>
                  <a:gd name="T83" fmla="*/ 563 w 563"/>
                  <a:gd name="T84" fmla="*/ 731 h 73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63" h="731">
                    <a:moveTo>
                      <a:pt x="400" y="675"/>
                    </a:moveTo>
                    <a:cubicBezTo>
                      <a:pt x="428" y="667"/>
                      <a:pt x="446" y="684"/>
                      <a:pt x="469" y="680"/>
                    </a:cubicBezTo>
                    <a:cubicBezTo>
                      <a:pt x="492" y="676"/>
                      <a:pt x="531" y="664"/>
                      <a:pt x="541" y="653"/>
                    </a:cubicBezTo>
                    <a:cubicBezTo>
                      <a:pt x="551" y="642"/>
                      <a:pt x="539" y="623"/>
                      <a:pt x="532" y="611"/>
                    </a:cubicBezTo>
                    <a:cubicBezTo>
                      <a:pt x="525" y="599"/>
                      <a:pt x="494" y="600"/>
                      <a:pt x="496" y="579"/>
                    </a:cubicBezTo>
                    <a:cubicBezTo>
                      <a:pt x="498" y="558"/>
                      <a:pt x="534" y="513"/>
                      <a:pt x="541" y="485"/>
                    </a:cubicBezTo>
                    <a:cubicBezTo>
                      <a:pt x="548" y="457"/>
                      <a:pt x="563" y="435"/>
                      <a:pt x="538" y="413"/>
                    </a:cubicBezTo>
                    <a:cubicBezTo>
                      <a:pt x="513" y="391"/>
                      <a:pt x="415" y="364"/>
                      <a:pt x="392" y="355"/>
                    </a:cubicBezTo>
                    <a:cubicBezTo>
                      <a:pt x="369" y="346"/>
                      <a:pt x="393" y="371"/>
                      <a:pt x="400" y="362"/>
                    </a:cubicBezTo>
                    <a:cubicBezTo>
                      <a:pt x="407" y="353"/>
                      <a:pt x="429" y="327"/>
                      <a:pt x="436" y="299"/>
                    </a:cubicBezTo>
                    <a:cubicBezTo>
                      <a:pt x="443" y="271"/>
                      <a:pt x="463" y="211"/>
                      <a:pt x="440" y="195"/>
                    </a:cubicBezTo>
                    <a:cubicBezTo>
                      <a:pt x="417" y="179"/>
                      <a:pt x="324" y="223"/>
                      <a:pt x="298" y="203"/>
                    </a:cubicBezTo>
                    <a:cubicBezTo>
                      <a:pt x="272" y="183"/>
                      <a:pt x="298" y="107"/>
                      <a:pt x="283" y="74"/>
                    </a:cubicBezTo>
                    <a:cubicBezTo>
                      <a:pt x="268" y="41"/>
                      <a:pt x="233" y="6"/>
                      <a:pt x="208" y="3"/>
                    </a:cubicBezTo>
                    <a:cubicBezTo>
                      <a:pt x="183" y="0"/>
                      <a:pt x="149" y="21"/>
                      <a:pt x="133" y="53"/>
                    </a:cubicBezTo>
                    <a:cubicBezTo>
                      <a:pt x="117" y="85"/>
                      <a:pt x="126" y="165"/>
                      <a:pt x="112" y="195"/>
                    </a:cubicBezTo>
                    <a:cubicBezTo>
                      <a:pt x="98" y="225"/>
                      <a:pt x="64" y="209"/>
                      <a:pt x="52" y="230"/>
                    </a:cubicBezTo>
                    <a:cubicBezTo>
                      <a:pt x="40" y="251"/>
                      <a:pt x="46" y="305"/>
                      <a:pt x="40" y="323"/>
                    </a:cubicBezTo>
                    <a:cubicBezTo>
                      <a:pt x="34" y="341"/>
                      <a:pt x="0" y="326"/>
                      <a:pt x="16" y="339"/>
                    </a:cubicBezTo>
                    <a:cubicBezTo>
                      <a:pt x="32" y="352"/>
                      <a:pt x="125" y="382"/>
                      <a:pt x="139" y="404"/>
                    </a:cubicBezTo>
                    <a:cubicBezTo>
                      <a:pt x="153" y="426"/>
                      <a:pt x="108" y="452"/>
                      <a:pt x="103" y="473"/>
                    </a:cubicBezTo>
                    <a:cubicBezTo>
                      <a:pt x="98" y="494"/>
                      <a:pt x="103" y="515"/>
                      <a:pt x="112" y="531"/>
                    </a:cubicBezTo>
                    <a:cubicBezTo>
                      <a:pt x="121" y="547"/>
                      <a:pt x="136" y="561"/>
                      <a:pt x="160" y="569"/>
                    </a:cubicBezTo>
                    <a:cubicBezTo>
                      <a:pt x="184" y="577"/>
                      <a:pt x="239" y="565"/>
                      <a:pt x="256" y="579"/>
                    </a:cubicBezTo>
                    <a:cubicBezTo>
                      <a:pt x="273" y="593"/>
                      <a:pt x="255" y="631"/>
                      <a:pt x="262" y="656"/>
                    </a:cubicBezTo>
                    <a:cubicBezTo>
                      <a:pt x="269" y="681"/>
                      <a:pt x="275" y="725"/>
                      <a:pt x="298" y="728"/>
                    </a:cubicBezTo>
                    <a:cubicBezTo>
                      <a:pt x="321" y="731"/>
                      <a:pt x="375" y="685"/>
                      <a:pt x="400" y="675"/>
                    </a:cubicBezTo>
                    <a:close/>
                  </a:path>
                </a:pathLst>
              </a:cu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1718" name="Group 89"/>
              <p:cNvGrpSpPr>
                <a:grpSpLocks/>
              </p:cNvGrpSpPr>
              <p:nvPr/>
            </p:nvGrpSpPr>
            <p:grpSpPr bwMode="auto">
              <a:xfrm flipH="1" flipV="1">
                <a:off x="3004" y="3013"/>
                <a:ext cx="628" cy="820"/>
                <a:chOff x="2311" y="1925"/>
                <a:chExt cx="586" cy="731"/>
              </a:xfrm>
            </p:grpSpPr>
            <p:sp>
              <p:nvSpPr>
                <p:cNvPr id="31719" name="Freeform 90" descr="Зеленый мрамор"/>
                <p:cNvSpPr>
                  <a:spLocks/>
                </p:cNvSpPr>
                <p:nvPr/>
              </p:nvSpPr>
              <p:spPr bwMode="auto">
                <a:xfrm>
                  <a:off x="2311" y="1925"/>
                  <a:ext cx="70" cy="82"/>
                </a:xfrm>
                <a:custGeom>
                  <a:avLst/>
                  <a:gdLst>
                    <a:gd name="T0" fmla="*/ 3 w 139"/>
                    <a:gd name="T1" fmla="*/ 1 h 164"/>
                    <a:gd name="T2" fmla="*/ 2 w 139"/>
                    <a:gd name="T3" fmla="*/ 1 h 164"/>
                    <a:gd name="T4" fmla="*/ 2 w 139"/>
                    <a:gd name="T5" fmla="*/ 1 h 164"/>
                    <a:gd name="T6" fmla="*/ 2 w 139"/>
                    <a:gd name="T7" fmla="*/ 1 h 164"/>
                    <a:gd name="T8" fmla="*/ 1 w 139"/>
                    <a:gd name="T9" fmla="*/ 1 h 164"/>
                    <a:gd name="T10" fmla="*/ 1 w 139"/>
                    <a:gd name="T11" fmla="*/ 1 h 164"/>
                    <a:gd name="T12" fmla="*/ 1 w 139"/>
                    <a:gd name="T13" fmla="*/ 1 h 164"/>
                    <a:gd name="T14" fmla="*/ 1 w 139"/>
                    <a:gd name="T15" fmla="*/ 3 h 164"/>
                    <a:gd name="T16" fmla="*/ 0 w 139"/>
                    <a:gd name="T17" fmla="*/ 3 h 164"/>
                    <a:gd name="T18" fmla="*/ 1 w 139"/>
                    <a:gd name="T19" fmla="*/ 1 h 164"/>
                    <a:gd name="T20" fmla="*/ 1 w 139"/>
                    <a:gd name="T21" fmla="*/ 1 h 164"/>
                    <a:gd name="T22" fmla="*/ 1 w 139"/>
                    <a:gd name="T23" fmla="*/ 1 h 164"/>
                    <a:gd name="T24" fmla="*/ 1 w 139"/>
                    <a:gd name="T25" fmla="*/ 1 h 164"/>
                    <a:gd name="T26" fmla="*/ 2 w 139"/>
                    <a:gd name="T27" fmla="*/ 1 h 164"/>
                    <a:gd name="T28" fmla="*/ 2 w 139"/>
                    <a:gd name="T29" fmla="*/ 1 h 164"/>
                    <a:gd name="T30" fmla="*/ 2 w 139"/>
                    <a:gd name="T31" fmla="*/ 1 h 164"/>
                    <a:gd name="T32" fmla="*/ 2 w 139"/>
                    <a:gd name="T33" fmla="*/ 1 h 164"/>
                    <a:gd name="T34" fmla="*/ 3 w 139"/>
                    <a:gd name="T35" fmla="*/ 0 h 164"/>
                    <a:gd name="T36" fmla="*/ 3 w 139"/>
                    <a:gd name="T37" fmla="*/ 1 h 16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9"/>
                    <a:gd name="T58" fmla="*/ 0 h 164"/>
                    <a:gd name="T59" fmla="*/ 139 w 139"/>
                    <a:gd name="T60" fmla="*/ 164 h 16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9" h="164">
                      <a:moveTo>
                        <a:pt x="129" y="55"/>
                      </a:moveTo>
                      <a:lnTo>
                        <a:pt x="107" y="58"/>
                      </a:lnTo>
                      <a:lnTo>
                        <a:pt x="86" y="65"/>
                      </a:lnTo>
                      <a:lnTo>
                        <a:pt x="68" y="75"/>
                      </a:lnTo>
                      <a:lnTo>
                        <a:pt x="51" y="89"/>
                      </a:lnTo>
                      <a:lnTo>
                        <a:pt x="36" y="105"/>
                      </a:lnTo>
                      <a:lnTo>
                        <a:pt x="22" y="123"/>
                      </a:lnTo>
                      <a:lnTo>
                        <a:pt x="10" y="143"/>
                      </a:lnTo>
                      <a:lnTo>
                        <a:pt x="0" y="164"/>
                      </a:lnTo>
                      <a:lnTo>
                        <a:pt x="7" y="93"/>
                      </a:lnTo>
                      <a:lnTo>
                        <a:pt x="22" y="68"/>
                      </a:lnTo>
                      <a:lnTo>
                        <a:pt x="38" y="48"/>
                      </a:lnTo>
                      <a:lnTo>
                        <a:pt x="53" y="33"/>
                      </a:lnTo>
                      <a:lnTo>
                        <a:pt x="68" y="21"/>
                      </a:lnTo>
                      <a:lnTo>
                        <a:pt x="84" y="13"/>
                      </a:lnTo>
                      <a:lnTo>
                        <a:pt x="101" y="7"/>
                      </a:lnTo>
                      <a:lnTo>
                        <a:pt x="120" y="2"/>
                      </a:lnTo>
                      <a:lnTo>
                        <a:pt x="139" y="0"/>
                      </a:lnTo>
                      <a:lnTo>
                        <a:pt x="129" y="55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20" name="Freeform 91" descr="Зеленый мрамор"/>
                <p:cNvSpPr>
                  <a:spLocks/>
                </p:cNvSpPr>
                <p:nvPr/>
              </p:nvSpPr>
              <p:spPr bwMode="auto">
                <a:xfrm>
                  <a:off x="2376" y="1925"/>
                  <a:ext cx="521" cy="606"/>
                </a:xfrm>
                <a:custGeom>
                  <a:avLst/>
                  <a:gdLst>
                    <a:gd name="T0" fmla="*/ 12 w 1044"/>
                    <a:gd name="T1" fmla="*/ 17 h 1213"/>
                    <a:gd name="T2" fmla="*/ 13 w 1044"/>
                    <a:gd name="T3" fmla="*/ 17 h 1213"/>
                    <a:gd name="T4" fmla="*/ 14 w 1044"/>
                    <a:gd name="T5" fmla="*/ 16 h 1213"/>
                    <a:gd name="T6" fmla="*/ 15 w 1044"/>
                    <a:gd name="T7" fmla="*/ 15 h 1213"/>
                    <a:gd name="T8" fmla="*/ 15 w 1044"/>
                    <a:gd name="T9" fmla="*/ 13 h 1213"/>
                    <a:gd name="T10" fmla="*/ 13 w 1044"/>
                    <a:gd name="T11" fmla="*/ 12 h 1213"/>
                    <a:gd name="T12" fmla="*/ 12 w 1044"/>
                    <a:gd name="T13" fmla="*/ 11 h 1213"/>
                    <a:gd name="T14" fmla="*/ 13 w 1044"/>
                    <a:gd name="T15" fmla="*/ 9 h 1213"/>
                    <a:gd name="T16" fmla="*/ 13 w 1044"/>
                    <a:gd name="T17" fmla="*/ 7 h 1213"/>
                    <a:gd name="T18" fmla="*/ 11 w 1044"/>
                    <a:gd name="T19" fmla="*/ 7 h 1213"/>
                    <a:gd name="T20" fmla="*/ 10 w 1044"/>
                    <a:gd name="T21" fmla="*/ 7 h 1213"/>
                    <a:gd name="T22" fmla="*/ 9 w 1044"/>
                    <a:gd name="T23" fmla="*/ 7 h 1213"/>
                    <a:gd name="T24" fmla="*/ 9 w 1044"/>
                    <a:gd name="T25" fmla="*/ 3 h 1213"/>
                    <a:gd name="T26" fmla="*/ 6 w 1044"/>
                    <a:gd name="T27" fmla="*/ 2 h 1213"/>
                    <a:gd name="T28" fmla="*/ 5 w 1044"/>
                    <a:gd name="T29" fmla="*/ 4 h 1213"/>
                    <a:gd name="T30" fmla="*/ 6 w 1044"/>
                    <a:gd name="T31" fmla="*/ 5 h 1213"/>
                    <a:gd name="T32" fmla="*/ 7 w 1044"/>
                    <a:gd name="T33" fmla="*/ 7 h 1213"/>
                    <a:gd name="T34" fmla="*/ 8 w 1044"/>
                    <a:gd name="T35" fmla="*/ 8 h 1213"/>
                    <a:gd name="T36" fmla="*/ 9 w 1044"/>
                    <a:gd name="T37" fmla="*/ 9 h 1213"/>
                    <a:gd name="T38" fmla="*/ 10 w 1044"/>
                    <a:gd name="T39" fmla="*/ 9 h 1213"/>
                    <a:gd name="T40" fmla="*/ 10 w 1044"/>
                    <a:gd name="T41" fmla="*/ 9 h 1213"/>
                    <a:gd name="T42" fmla="*/ 8 w 1044"/>
                    <a:gd name="T43" fmla="*/ 10 h 1213"/>
                    <a:gd name="T44" fmla="*/ 12 w 1044"/>
                    <a:gd name="T45" fmla="*/ 15 h 1213"/>
                    <a:gd name="T46" fmla="*/ 10 w 1044"/>
                    <a:gd name="T47" fmla="*/ 14 h 1213"/>
                    <a:gd name="T48" fmla="*/ 10 w 1044"/>
                    <a:gd name="T49" fmla="*/ 16 h 1213"/>
                    <a:gd name="T50" fmla="*/ 10 w 1044"/>
                    <a:gd name="T51" fmla="*/ 16 h 1213"/>
                    <a:gd name="T52" fmla="*/ 9 w 1044"/>
                    <a:gd name="T53" fmla="*/ 13 h 1213"/>
                    <a:gd name="T54" fmla="*/ 8 w 1044"/>
                    <a:gd name="T55" fmla="*/ 12 h 1213"/>
                    <a:gd name="T56" fmla="*/ 7 w 1044"/>
                    <a:gd name="T57" fmla="*/ 13 h 1213"/>
                    <a:gd name="T58" fmla="*/ 6 w 1044"/>
                    <a:gd name="T59" fmla="*/ 15 h 1213"/>
                    <a:gd name="T60" fmla="*/ 7 w 1044"/>
                    <a:gd name="T61" fmla="*/ 14 h 1213"/>
                    <a:gd name="T62" fmla="*/ 8 w 1044"/>
                    <a:gd name="T63" fmla="*/ 11 h 1213"/>
                    <a:gd name="T64" fmla="*/ 7 w 1044"/>
                    <a:gd name="T65" fmla="*/ 8 h 1213"/>
                    <a:gd name="T66" fmla="*/ 6 w 1044"/>
                    <a:gd name="T67" fmla="*/ 5 h 1213"/>
                    <a:gd name="T68" fmla="*/ 5 w 1044"/>
                    <a:gd name="T69" fmla="*/ 4 h 1213"/>
                    <a:gd name="T70" fmla="*/ 3 w 1044"/>
                    <a:gd name="T71" fmla="*/ 2 h 1213"/>
                    <a:gd name="T72" fmla="*/ 1 w 1044"/>
                    <a:gd name="T73" fmla="*/ 1 h 1213"/>
                    <a:gd name="T74" fmla="*/ 0 w 1044"/>
                    <a:gd name="T75" fmla="*/ 0 h 1213"/>
                    <a:gd name="T76" fmla="*/ 1 w 1044"/>
                    <a:gd name="T77" fmla="*/ 0 h 1213"/>
                    <a:gd name="T78" fmla="*/ 2 w 1044"/>
                    <a:gd name="T79" fmla="*/ 0 h 1213"/>
                    <a:gd name="T80" fmla="*/ 3 w 1044"/>
                    <a:gd name="T81" fmla="*/ 1 h 1213"/>
                    <a:gd name="T82" fmla="*/ 4 w 1044"/>
                    <a:gd name="T83" fmla="*/ 2 h 1213"/>
                    <a:gd name="T84" fmla="*/ 5 w 1044"/>
                    <a:gd name="T85" fmla="*/ 3 h 1213"/>
                    <a:gd name="T86" fmla="*/ 6 w 1044"/>
                    <a:gd name="T87" fmla="*/ 2 h 1213"/>
                    <a:gd name="T88" fmla="*/ 7 w 1044"/>
                    <a:gd name="T89" fmla="*/ 1 h 1213"/>
                    <a:gd name="T90" fmla="*/ 9 w 1044"/>
                    <a:gd name="T91" fmla="*/ 2 h 1213"/>
                    <a:gd name="T92" fmla="*/ 9 w 1044"/>
                    <a:gd name="T93" fmla="*/ 6 h 1213"/>
                    <a:gd name="T94" fmla="*/ 10 w 1044"/>
                    <a:gd name="T95" fmla="*/ 6 h 1213"/>
                    <a:gd name="T96" fmla="*/ 12 w 1044"/>
                    <a:gd name="T97" fmla="*/ 6 h 1213"/>
                    <a:gd name="T98" fmla="*/ 13 w 1044"/>
                    <a:gd name="T99" fmla="*/ 6 h 1213"/>
                    <a:gd name="T100" fmla="*/ 14 w 1044"/>
                    <a:gd name="T101" fmla="*/ 8 h 1213"/>
                    <a:gd name="T102" fmla="*/ 13 w 1044"/>
                    <a:gd name="T103" fmla="*/ 10 h 1213"/>
                    <a:gd name="T104" fmla="*/ 13 w 1044"/>
                    <a:gd name="T105" fmla="*/ 11 h 1213"/>
                    <a:gd name="T106" fmla="*/ 15 w 1044"/>
                    <a:gd name="T107" fmla="*/ 12 h 1213"/>
                    <a:gd name="T108" fmla="*/ 16 w 1044"/>
                    <a:gd name="T109" fmla="*/ 15 h 1213"/>
                    <a:gd name="T110" fmla="*/ 15 w 1044"/>
                    <a:gd name="T111" fmla="*/ 16 h 1213"/>
                    <a:gd name="T112" fmla="*/ 13 w 1044"/>
                    <a:gd name="T113" fmla="*/ 17 h 1213"/>
                    <a:gd name="T114" fmla="*/ 13 w 1044"/>
                    <a:gd name="T115" fmla="*/ 17 h 1213"/>
                    <a:gd name="T116" fmla="*/ 13 w 1044"/>
                    <a:gd name="T117" fmla="*/ 18 h 121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044"/>
                    <a:gd name="T178" fmla="*/ 0 h 1213"/>
                    <a:gd name="T179" fmla="*/ 1044 w 1044"/>
                    <a:gd name="T180" fmla="*/ 1213 h 121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044" h="1213">
                      <a:moveTo>
                        <a:pt x="840" y="1213"/>
                      </a:moveTo>
                      <a:lnTo>
                        <a:pt x="833" y="1189"/>
                      </a:lnTo>
                      <a:lnTo>
                        <a:pt x="826" y="1165"/>
                      </a:lnTo>
                      <a:lnTo>
                        <a:pt x="819" y="1143"/>
                      </a:lnTo>
                      <a:lnTo>
                        <a:pt x="812" y="1123"/>
                      </a:lnTo>
                      <a:lnTo>
                        <a:pt x="806" y="1106"/>
                      </a:lnTo>
                      <a:lnTo>
                        <a:pt x="802" y="1093"/>
                      </a:lnTo>
                      <a:lnTo>
                        <a:pt x="798" y="1085"/>
                      </a:lnTo>
                      <a:lnTo>
                        <a:pt x="797" y="1082"/>
                      </a:lnTo>
                      <a:lnTo>
                        <a:pt x="813" y="1085"/>
                      </a:lnTo>
                      <a:lnTo>
                        <a:pt x="829" y="1087"/>
                      </a:lnTo>
                      <a:lnTo>
                        <a:pt x="845" y="1089"/>
                      </a:lnTo>
                      <a:lnTo>
                        <a:pt x="862" y="1090"/>
                      </a:lnTo>
                      <a:lnTo>
                        <a:pt x="878" y="1089"/>
                      </a:lnTo>
                      <a:lnTo>
                        <a:pt x="893" y="1087"/>
                      </a:lnTo>
                      <a:lnTo>
                        <a:pt x="908" y="1084"/>
                      </a:lnTo>
                      <a:lnTo>
                        <a:pt x="921" y="1080"/>
                      </a:lnTo>
                      <a:lnTo>
                        <a:pt x="935" y="1075"/>
                      </a:lnTo>
                      <a:lnTo>
                        <a:pt x="948" y="1069"/>
                      </a:lnTo>
                      <a:lnTo>
                        <a:pt x="958" y="1061"/>
                      </a:lnTo>
                      <a:lnTo>
                        <a:pt x="969" y="1052"/>
                      </a:lnTo>
                      <a:lnTo>
                        <a:pt x="977" y="1041"/>
                      </a:lnTo>
                      <a:lnTo>
                        <a:pt x="983" y="1029"/>
                      </a:lnTo>
                      <a:lnTo>
                        <a:pt x="988" y="1016"/>
                      </a:lnTo>
                      <a:lnTo>
                        <a:pt x="991" y="1001"/>
                      </a:lnTo>
                      <a:lnTo>
                        <a:pt x="995" y="976"/>
                      </a:lnTo>
                      <a:lnTo>
                        <a:pt x="996" y="953"/>
                      </a:lnTo>
                      <a:lnTo>
                        <a:pt x="994" y="932"/>
                      </a:lnTo>
                      <a:lnTo>
                        <a:pt x="988" y="911"/>
                      </a:lnTo>
                      <a:lnTo>
                        <a:pt x="979" y="892"/>
                      </a:lnTo>
                      <a:lnTo>
                        <a:pt x="965" y="872"/>
                      </a:lnTo>
                      <a:lnTo>
                        <a:pt x="947" y="854"/>
                      </a:lnTo>
                      <a:lnTo>
                        <a:pt x="923" y="833"/>
                      </a:lnTo>
                      <a:lnTo>
                        <a:pt x="903" y="818"/>
                      </a:lnTo>
                      <a:lnTo>
                        <a:pt x="880" y="801"/>
                      </a:lnTo>
                      <a:lnTo>
                        <a:pt x="856" y="783"/>
                      </a:lnTo>
                      <a:lnTo>
                        <a:pt x="830" y="765"/>
                      </a:lnTo>
                      <a:lnTo>
                        <a:pt x="809" y="749"/>
                      </a:lnTo>
                      <a:lnTo>
                        <a:pt x="790" y="735"/>
                      </a:lnTo>
                      <a:lnTo>
                        <a:pt x="779" y="726"/>
                      </a:lnTo>
                      <a:lnTo>
                        <a:pt x="775" y="722"/>
                      </a:lnTo>
                      <a:lnTo>
                        <a:pt x="790" y="712"/>
                      </a:lnTo>
                      <a:lnTo>
                        <a:pt x="806" y="700"/>
                      </a:lnTo>
                      <a:lnTo>
                        <a:pt x="821" y="688"/>
                      </a:lnTo>
                      <a:lnTo>
                        <a:pt x="836" y="674"/>
                      </a:lnTo>
                      <a:lnTo>
                        <a:pt x="850" y="657"/>
                      </a:lnTo>
                      <a:lnTo>
                        <a:pt x="862" y="638"/>
                      </a:lnTo>
                      <a:lnTo>
                        <a:pt x="871" y="617"/>
                      </a:lnTo>
                      <a:lnTo>
                        <a:pt x="878" y="594"/>
                      </a:lnTo>
                      <a:lnTo>
                        <a:pt x="879" y="569"/>
                      </a:lnTo>
                      <a:lnTo>
                        <a:pt x="874" y="547"/>
                      </a:lnTo>
                      <a:lnTo>
                        <a:pt x="866" y="526"/>
                      </a:lnTo>
                      <a:lnTo>
                        <a:pt x="854" y="508"/>
                      </a:lnTo>
                      <a:lnTo>
                        <a:pt x="837" y="492"/>
                      </a:lnTo>
                      <a:lnTo>
                        <a:pt x="819" y="479"/>
                      </a:lnTo>
                      <a:lnTo>
                        <a:pt x="798" y="469"/>
                      </a:lnTo>
                      <a:lnTo>
                        <a:pt x="776" y="461"/>
                      </a:lnTo>
                      <a:lnTo>
                        <a:pt x="764" y="458"/>
                      </a:lnTo>
                      <a:lnTo>
                        <a:pt x="752" y="456"/>
                      </a:lnTo>
                      <a:lnTo>
                        <a:pt x="739" y="455"/>
                      </a:lnTo>
                      <a:lnTo>
                        <a:pt x="728" y="455"/>
                      </a:lnTo>
                      <a:lnTo>
                        <a:pt x="715" y="455"/>
                      </a:lnTo>
                      <a:lnTo>
                        <a:pt x="704" y="456"/>
                      </a:lnTo>
                      <a:lnTo>
                        <a:pt x="692" y="457"/>
                      </a:lnTo>
                      <a:lnTo>
                        <a:pt x="681" y="460"/>
                      </a:lnTo>
                      <a:lnTo>
                        <a:pt x="668" y="463"/>
                      </a:lnTo>
                      <a:lnTo>
                        <a:pt x="657" y="467"/>
                      </a:lnTo>
                      <a:lnTo>
                        <a:pt x="646" y="470"/>
                      </a:lnTo>
                      <a:lnTo>
                        <a:pt x="635" y="475"/>
                      </a:lnTo>
                      <a:lnTo>
                        <a:pt x="623" y="479"/>
                      </a:lnTo>
                      <a:lnTo>
                        <a:pt x="613" y="484"/>
                      </a:lnTo>
                      <a:lnTo>
                        <a:pt x="601" y="488"/>
                      </a:lnTo>
                      <a:lnTo>
                        <a:pt x="591" y="494"/>
                      </a:lnTo>
                      <a:lnTo>
                        <a:pt x="585" y="452"/>
                      </a:lnTo>
                      <a:lnTo>
                        <a:pt x="584" y="402"/>
                      </a:lnTo>
                      <a:lnTo>
                        <a:pt x="584" y="349"/>
                      </a:lnTo>
                      <a:lnTo>
                        <a:pt x="583" y="298"/>
                      </a:lnTo>
                      <a:lnTo>
                        <a:pt x="577" y="251"/>
                      </a:lnTo>
                      <a:lnTo>
                        <a:pt x="563" y="212"/>
                      </a:lnTo>
                      <a:lnTo>
                        <a:pt x="540" y="184"/>
                      </a:lnTo>
                      <a:lnTo>
                        <a:pt x="503" y="173"/>
                      </a:lnTo>
                      <a:lnTo>
                        <a:pt x="471" y="173"/>
                      </a:lnTo>
                      <a:lnTo>
                        <a:pt x="445" y="177"/>
                      </a:lnTo>
                      <a:lnTo>
                        <a:pt x="424" y="187"/>
                      </a:lnTo>
                      <a:lnTo>
                        <a:pt x="408" y="198"/>
                      </a:lnTo>
                      <a:lnTo>
                        <a:pt x="396" y="211"/>
                      </a:lnTo>
                      <a:lnTo>
                        <a:pt x="387" y="226"/>
                      </a:lnTo>
                      <a:lnTo>
                        <a:pt x="379" y="241"/>
                      </a:lnTo>
                      <a:lnTo>
                        <a:pt x="373" y="256"/>
                      </a:lnTo>
                      <a:lnTo>
                        <a:pt x="381" y="270"/>
                      </a:lnTo>
                      <a:lnTo>
                        <a:pt x="389" y="283"/>
                      </a:lnTo>
                      <a:lnTo>
                        <a:pt x="397" y="297"/>
                      </a:lnTo>
                      <a:lnTo>
                        <a:pt x="405" y="311"/>
                      </a:lnTo>
                      <a:lnTo>
                        <a:pt x="412" y="326"/>
                      </a:lnTo>
                      <a:lnTo>
                        <a:pt x="419" y="341"/>
                      </a:lnTo>
                      <a:lnTo>
                        <a:pt x="426" y="356"/>
                      </a:lnTo>
                      <a:lnTo>
                        <a:pt x="432" y="371"/>
                      </a:lnTo>
                      <a:lnTo>
                        <a:pt x="440" y="391"/>
                      </a:lnTo>
                      <a:lnTo>
                        <a:pt x="448" y="410"/>
                      </a:lnTo>
                      <a:lnTo>
                        <a:pt x="455" y="430"/>
                      </a:lnTo>
                      <a:lnTo>
                        <a:pt x="463" y="448"/>
                      </a:lnTo>
                      <a:lnTo>
                        <a:pt x="471" y="468"/>
                      </a:lnTo>
                      <a:lnTo>
                        <a:pt x="479" y="487"/>
                      </a:lnTo>
                      <a:lnTo>
                        <a:pt x="487" y="506"/>
                      </a:lnTo>
                      <a:lnTo>
                        <a:pt x="495" y="525"/>
                      </a:lnTo>
                      <a:lnTo>
                        <a:pt x="507" y="538"/>
                      </a:lnTo>
                      <a:lnTo>
                        <a:pt x="517" y="551"/>
                      </a:lnTo>
                      <a:lnTo>
                        <a:pt x="530" y="562"/>
                      </a:lnTo>
                      <a:lnTo>
                        <a:pt x="543" y="574"/>
                      </a:lnTo>
                      <a:lnTo>
                        <a:pt x="556" y="584"/>
                      </a:lnTo>
                      <a:lnTo>
                        <a:pt x="570" y="593"/>
                      </a:lnTo>
                      <a:lnTo>
                        <a:pt x="586" y="600"/>
                      </a:lnTo>
                      <a:lnTo>
                        <a:pt x="602" y="605"/>
                      </a:lnTo>
                      <a:lnTo>
                        <a:pt x="617" y="607"/>
                      </a:lnTo>
                      <a:lnTo>
                        <a:pt x="632" y="607"/>
                      </a:lnTo>
                      <a:lnTo>
                        <a:pt x="646" y="607"/>
                      </a:lnTo>
                      <a:lnTo>
                        <a:pt x="660" y="607"/>
                      </a:lnTo>
                      <a:lnTo>
                        <a:pt x="674" y="605"/>
                      </a:lnTo>
                      <a:lnTo>
                        <a:pt x="688" y="604"/>
                      </a:lnTo>
                      <a:lnTo>
                        <a:pt x="701" y="601"/>
                      </a:lnTo>
                      <a:lnTo>
                        <a:pt x="715" y="599"/>
                      </a:lnTo>
                      <a:lnTo>
                        <a:pt x="713" y="601"/>
                      </a:lnTo>
                      <a:lnTo>
                        <a:pt x="705" y="607"/>
                      </a:lnTo>
                      <a:lnTo>
                        <a:pt x="692" y="614"/>
                      </a:lnTo>
                      <a:lnTo>
                        <a:pt x="673" y="621"/>
                      </a:lnTo>
                      <a:lnTo>
                        <a:pt x="647" y="627"/>
                      </a:lnTo>
                      <a:lnTo>
                        <a:pt x="616" y="629"/>
                      </a:lnTo>
                      <a:lnTo>
                        <a:pt x="578" y="625"/>
                      </a:lnTo>
                      <a:lnTo>
                        <a:pt x="532" y="616"/>
                      </a:lnTo>
                      <a:lnTo>
                        <a:pt x="544" y="643"/>
                      </a:lnTo>
                      <a:lnTo>
                        <a:pt x="555" y="670"/>
                      </a:lnTo>
                      <a:lnTo>
                        <a:pt x="567" y="697"/>
                      </a:lnTo>
                      <a:lnTo>
                        <a:pt x="578" y="723"/>
                      </a:lnTo>
                      <a:lnTo>
                        <a:pt x="590" y="750"/>
                      </a:lnTo>
                      <a:lnTo>
                        <a:pt x="601" y="778"/>
                      </a:lnTo>
                      <a:lnTo>
                        <a:pt x="613" y="804"/>
                      </a:lnTo>
                      <a:lnTo>
                        <a:pt x="624" y="832"/>
                      </a:lnTo>
                      <a:lnTo>
                        <a:pt x="814" y="984"/>
                      </a:lnTo>
                      <a:lnTo>
                        <a:pt x="789" y="979"/>
                      </a:lnTo>
                      <a:lnTo>
                        <a:pt x="766" y="971"/>
                      </a:lnTo>
                      <a:lnTo>
                        <a:pt x="743" y="960"/>
                      </a:lnTo>
                      <a:lnTo>
                        <a:pt x="722" y="946"/>
                      </a:lnTo>
                      <a:lnTo>
                        <a:pt x="701" y="931"/>
                      </a:lnTo>
                      <a:lnTo>
                        <a:pt x="682" y="913"/>
                      </a:lnTo>
                      <a:lnTo>
                        <a:pt x="662" y="897"/>
                      </a:lnTo>
                      <a:lnTo>
                        <a:pt x="643" y="880"/>
                      </a:lnTo>
                      <a:lnTo>
                        <a:pt x="659" y="935"/>
                      </a:lnTo>
                      <a:lnTo>
                        <a:pt x="668" y="988"/>
                      </a:lnTo>
                      <a:lnTo>
                        <a:pt x="672" y="1036"/>
                      </a:lnTo>
                      <a:lnTo>
                        <a:pt x="672" y="1078"/>
                      </a:lnTo>
                      <a:lnTo>
                        <a:pt x="669" y="1114"/>
                      </a:lnTo>
                      <a:lnTo>
                        <a:pt x="665" y="1140"/>
                      </a:lnTo>
                      <a:lnTo>
                        <a:pt x="661" y="1158"/>
                      </a:lnTo>
                      <a:lnTo>
                        <a:pt x="660" y="1163"/>
                      </a:lnTo>
                      <a:lnTo>
                        <a:pt x="660" y="1125"/>
                      </a:lnTo>
                      <a:lnTo>
                        <a:pt x="659" y="1087"/>
                      </a:lnTo>
                      <a:lnTo>
                        <a:pt x="657" y="1049"/>
                      </a:lnTo>
                      <a:lnTo>
                        <a:pt x="651" y="1012"/>
                      </a:lnTo>
                      <a:lnTo>
                        <a:pt x="644" y="976"/>
                      </a:lnTo>
                      <a:lnTo>
                        <a:pt x="635" y="939"/>
                      </a:lnTo>
                      <a:lnTo>
                        <a:pt x="622" y="903"/>
                      </a:lnTo>
                      <a:lnTo>
                        <a:pt x="606" y="869"/>
                      </a:lnTo>
                      <a:lnTo>
                        <a:pt x="598" y="854"/>
                      </a:lnTo>
                      <a:lnTo>
                        <a:pt x="591" y="839"/>
                      </a:lnTo>
                      <a:lnTo>
                        <a:pt x="583" y="822"/>
                      </a:lnTo>
                      <a:lnTo>
                        <a:pt x="576" y="807"/>
                      </a:lnTo>
                      <a:lnTo>
                        <a:pt x="569" y="791"/>
                      </a:lnTo>
                      <a:lnTo>
                        <a:pt x="562" y="776"/>
                      </a:lnTo>
                      <a:lnTo>
                        <a:pt x="555" y="760"/>
                      </a:lnTo>
                      <a:lnTo>
                        <a:pt x="548" y="745"/>
                      </a:lnTo>
                      <a:lnTo>
                        <a:pt x="545" y="767"/>
                      </a:lnTo>
                      <a:lnTo>
                        <a:pt x="538" y="795"/>
                      </a:lnTo>
                      <a:lnTo>
                        <a:pt x="525" y="828"/>
                      </a:lnTo>
                      <a:lnTo>
                        <a:pt x="509" y="863"/>
                      </a:lnTo>
                      <a:lnTo>
                        <a:pt x="490" y="897"/>
                      </a:lnTo>
                      <a:lnTo>
                        <a:pt x="465" y="930"/>
                      </a:lnTo>
                      <a:lnTo>
                        <a:pt x="438" y="957"/>
                      </a:lnTo>
                      <a:lnTo>
                        <a:pt x="408" y="978"/>
                      </a:lnTo>
                      <a:lnTo>
                        <a:pt x="409" y="977"/>
                      </a:lnTo>
                      <a:lnTo>
                        <a:pt x="414" y="972"/>
                      </a:lnTo>
                      <a:lnTo>
                        <a:pt x="419" y="965"/>
                      </a:lnTo>
                      <a:lnTo>
                        <a:pt x="426" y="955"/>
                      </a:lnTo>
                      <a:lnTo>
                        <a:pt x="435" y="945"/>
                      </a:lnTo>
                      <a:lnTo>
                        <a:pt x="445" y="931"/>
                      </a:lnTo>
                      <a:lnTo>
                        <a:pt x="455" y="917"/>
                      </a:lnTo>
                      <a:lnTo>
                        <a:pt x="464" y="902"/>
                      </a:lnTo>
                      <a:lnTo>
                        <a:pt x="475" y="882"/>
                      </a:lnTo>
                      <a:lnTo>
                        <a:pt x="486" y="857"/>
                      </a:lnTo>
                      <a:lnTo>
                        <a:pt x="499" y="827"/>
                      </a:lnTo>
                      <a:lnTo>
                        <a:pt x="510" y="797"/>
                      </a:lnTo>
                      <a:lnTo>
                        <a:pt x="522" y="769"/>
                      </a:lnTo>
                      <a:lnTo>
                        <a:pt x="531" y="746"/>
                      </a:lnTo>
                      <a:lnTo>
                        <a:pt x="537" y="730"/>
                      </a:lnTo>
                      <a:lnTo>
                        <a:pt x="539" y="725"/>
                      </a:lnTo>
                      <a:lnTo>
                        <a:pt x="528" y="697"/>
                      </a:lnTo>
                      <a:lnTo>
                        <a:pt x="511" y="658"/>
                      </a:lnTo>
                      <a:lnTo>
                        <a:pt x="493" y="612"/>
                      </a:lnTo>
                      <a:lnTo>
                        <a:pt x="473" y="561"/>
                      </a:lnTo>
                      <a:lnTo>
                        <a:pt x="454" y="511"/>
                      </a:lnTo>
                      <a:lnTo>
                        <a:pt x="437" y="467"/>
                      </a:lnTo>
                      <a:lnTo>
                        <a:pt x="422" y="431"/>
                      </a:lnTo>
                      <a:lnTo>
                        <a:pt x="412" y="407"/>
                      </a:lnTo>
                      <a:lnTo>
                        <a:pt x="404" y="388"/>
                      </a:lnTo>
                      <a:lnTo>
                        <a:pt x="396" y="370"/>
                      </a:lnTo>
                      <a:lnTo>
                        <a:pt x="388" y="353"/>
                      </a:lnTo>
                      <a:lnTo>
                        <a:pt x="379" y="334"/>
                      </a:lnTo>
                      <a:lnTo>
                        <a:pt x="370" y="317"/>
                      </a:lnTo>
                      <a:lnTo>
                        <a:pt x="359" y="300"/>
                      </a:lnTo>
                      <a:lnTo>
                        <a:pt x="349" y="282"/>
                      </a:lnTo>
                      <a:lnTo>
                        <a:pt x="337" y="266"/>
                      </a:lnTo>
                      <a:lnTo>
                        <a:pt x="327" y="253"/>
                      </a:lnTo>
                      <a:lnTo>
                        <a:pt x="314" y="240"/>
                      </a:lnTo>
                      <a:lnTo>
                        <a:pt x="299" y="225"/>
                      </a:lnTo>
                      <a:lnTo>
                        <a:pt x="283" y="210"/>
                      </a:lnTo>
                      <a:lnTo>
                        <a:pt x="265" y="194"/>
                      </a:lnTo>
                      <a:lnTo>
                        <a:pt x="245" y="177"/>
                      </a:lnTo>
                      <a:lnTo>
                        <a:pt x="223" y="161"/>
                      </a:lnTo>
                      <a:lnTo>
                        <a:pt x="202" y="145"/>
                      </a:lnTo>
                      <a:lnTo>
                        <a:pt x="179" y="129"/>
                      </a:lnTo>
                      <a:lnTo>
                        <a:pt x="154" y="114"/>
                      </a:lnTo>
                      <a:lnTo>
                        <a:pt x="129" y="100"/>
                      </a:lnTo>
                      <a:lnTo>
                        <a:pt x="104" y="88"/>
                      </a:lnTo>
                      <a:lnTo>
                        <a:pt x="78" y="77"/>
                      </a:lnTo>
                      <a:lnTo>
                        <a:pt x="52" y="68"/>
                      </a:lnTo>
                      <a:lnTo>
                        <a:pt x="26" y="60"/>
                      </a:lnTo>
                      <a:lnTo>
                        <a:pt x="0" y="55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30" y="1"/>
                      </a:lnTo>
                      <a:lnTo>
                        <a:pt x="43" y="2"/>
                      </a:lnTo>
                      <a:lnTo>
                        <a:pt x="56" y="4"/>
                      </a:lnTo>
                      <a:lnTo>
                        <a:pt x="70" y="6"/>
                      </a:lnTo>
                      <a:lnTo>
                        <a:pt x="85" y="9"/>
                      </a:lnTo>
                      <a:lnTo>
                        <a:pt x="99" y="13"/>
                      </a:lnTo>
                      <a:lnTo>
                        <a:pt x="113" y="17"/>
                      </a:lnTo>
                      <a:lnTo>
                        <a:pt x="126" y="23"/>
                      </a:lnTo>
                      <a:lnTo>
                        <a:pt x="138" y="29"/>
                      </a:lnTo>
                      <a:lnTo>
                        <a:pt x="151" y="36"/>
                      </a:lnTo>
                      <a:lnTo>
                        <a:pt x="164" y="43"/>
                      </a:lnTo>
                      <a:lnTo>
                        <a:pt x="176" y="50"/>
                      </a:lnTo>
                      <a:lnTo>
                        <a:pt x="189" y="57"/>
                      </a:lnTo>
                      <a:lnTo>
                        <a:pt x="200" y="65"/>
                      </a:lnTo>
                      <a:lnTo>
                        <a:pt x="212" y="74"/>
                      </a:lnTo>
                      <a:lnTo>
                        <a:pt x="223" y="82"/>
                      </a:lnTo>
                      <a:lnTo>
                        <a:pt x="235" y="91"/>
                      </a:lnTo>
                      <a:lnTo>
                        <a:pt x="246" y="100"/>
                      </a:lnTo>
                      <a:lnTo>
                        <a:pt x="258" y="109"/>
                      </a:lnTo>
                      <a:lnTo>
                        <a:pt x="268" y="120"/>
                      </a:lnTo>
                      <a:lnTo>
                        <a:pt x="279" y="130"/>
                      </a:lnTo>
                      <a:lnTo>
                        <a:pt x="289" y="141"/>
                      </a:lnTo>
                      <a:lnTo>
                        <a:pt x="297" y="149"/>
                      </a:lnTo>
                      <a:lnTo>
                        <a:pt x="305" y="158"/>
                      </a:lnTo>
                      <a:lnTo>
                        <a:pt x="313" y="166"/>
                      </a:lnTo>
                      <a:lnTo>
                        <a:pt x="323" y="174"/>
                      </a:lnTo>
                      <a:lnTo>
                        <a:pt x="331" y="183"/>
                      </a:lnTo>
                      <a:lnTo>
                        <a:pt x="339" y="191"/>
                      </a:lnTo>
                      <a:lnTo>
                        <a:pt x="348" y="199"/>
                      </a:lnTo>
                      <a:lnTo>
                        <a:pt x="356" y="207"/>
                      </a:lnTo>
                      <a:lnTo>
                        <a:pt x="362" y="199"/>
                      </a:lnTo>
                      <a:lnTo>
                        <a:pt x="367" y="190"/>
                      </a:lnTo>
                      <a:lnTo>
                        <a:pt x="373" y="180"/>
                      </a:lnTo>
                      <a:lnTo>
                        <a:pt x="379" y="168"/>
                      </a:lnTo>
                      <a:lnTo>
                        <a:pt x="385" y="157"/>
                      </a:lnTo>
                      <a:lnTo>
                        <a:pt x="390" y="145"/>
                      </a:lnTo>
                      <a:lnTo>
                        <a:pt x="397" y="135"/>
                      </a:lnTo>
                      <a:lnTo>
                        <a:pt x="404" y="126"/>
                      </a:lnTo>
                      <a:lnTo>
                        <a:pt x="420" y="113"/>
                      </a:lnTo>
                      <a:lnTo>
                        <a:pt x="440" y="105"/>
                      </a:lnTo>
                      <a:lnTo>
                        <a:pt x="463" y="101"/>
                      </a:lnTo>
                      <a:lnTo>
                        <a:pt x="488" y="101"/>
                      </a:lnTo>
                      <a:lnTo>
                        <a:pt x="513" y="105"/>
                      </a:lnTo>
                      <a:lnTo>
                        <a:pt x="534" y="112"/>
                      </a:lnTo>
                      <a:lnTo>
                        <a:pt x="554" y="121"/>
                      </a:lnTo>
                      <a:lnTo>
                        <a:pt x="569" y="134"/>
                      </a:lnTo>
                      <a:lnTo>
                        <a:pt x="592" y="168"/>
                      </a:lnTo>
                      <a:lnTo>
                        <a:pt x="605" y="204"/>
                      </a:lnTo>
                      <a:lnTo>
                        <a:pt x="610" y="242"/>
                      </a:lnTo>
                      <a:lnTo>
                        <a:pt x="613" y="281"/>
                      </a:lnTo>
                      <a:lnTo>
                        <a:pt x="612" y="320"/>
                      </a:lnTo>
                      <a:lnTo>
                        <a:pt x="610" y="361"/>
                      </a:lnTo>
                      <a:lnTo>
                        <a:pt x="612" y="401"/>
                      </a:lnTo>
                      <a:lnTo>
                        <a:pt x="617" y="440"/>
                      </a:lnTo>
                      <a:lnTo>
                        <a:pt x="630" y="433"/>
                      </a:lnTo>
                      <a:lnTo>
                        <a:pt x="644" y="426"/>
                      </a:lnTo>
                      <a:lnTo>
                        <a:pt x="657" y="420"/>
                      </a:lnTo>
                      <a:lnTo>
                        <a:pt x="670" y="415"/>
                      </a:lnTo>
                      <a:lnTo>
                        <a:pt x="684" y="410"/>
                      </a:lnTo>
                      <a:lnTo>
                        <a:pt x="699" y="407"/>
                      </a:lnTo>
                      <a:lnTo>
                        <a:pt x="713" y="403"/>
                      </a:lnTo>
                      <a:lnTo>
                        <a:pt x="728" y="401"/>
                      </a:lnTo>
                      <a:lnTo>
                        <a:pt x="742" y="400"/>
                      </a:lnTo>
                      <a:lnTo>
                        <a:pt x="757" y="399"/>
                      </a:lnTo>
                      <a:lnTo>
                        <a:pt x="771" y="400"/>
                      </a:lnTo>
                      <a:lnTo>
                        <a:pt x="786" y="402"/>
                      </a:lnTo>
                      <a:lnTo>
                        <a:pt x="799" y="404"/>
                      </a:lnTo>
                      <a:lnTo>
                        <a:pt x="814" y="409"/>
                      </a:lnTo>
                      <a:lnTo>
                        <a:pt x="828" y="416"/>
                      </a:lnTo>
                      <a:lnTo>
                        <a:pt x="842" y="423"/>
                      </a:lnTo>
                      <a:lnTo>
                        <a:pt x="858" y="433"/>
                      </a:lnTo>
                      <a:lnTo>
                        <a:pt x="874" y="444"/>
                      </a:lnTo>
                      <a:lnTo>
                        <a:pt x="889" y="456"/>
                      </a:lnTo>
                      <a:lnTo>
                        <a:pt x="902" y="470"/>
                      </a:lnTo>
                      <a:lnTo>
                        <a:pt x="912" y="485"/>
                      </a:lnTo>
                      <a:lnTo>
                        <a:pt x="919" y="501"/>
                      </a:lnTo>
                      <a:lnTo>
                        <a:pt x="923" y="518"/>
                      </a:lnTo>
                      <a:lnTo>
                        <a:pt x="921" y="537"/>
                      </a:lnTo>
                      <a:lnTo>
                        <a:pt x="917" y="563"/>
                      </a:lnTo>
                      <a:lnTo>
                        <a:pt x="909" y="590"/>
                      </a:lnTo>
                      <a:lnTo>
                        <a:pt x="898" y="615"/>
                      </a:lnTo>
                      <a:lnTo>
                        <a:pt x="887" y="639"/>
                      </a:lnTo>
                      <a:lnTo>
                        <a:pt x="872" y="662"/>
                      </a:lnTo>
                      <a:lnTo>
                        <a:pt x="856" y="683"/>
                      </a:lnTo>
                      <a:lnTo>
                        <a:pt x="839" y="704"/>
                      </a:lnTo>
                      <a:lnTo>
                        <a:pt x="819" y="722"/>
                      </a:lnTo>
                      <a:lnTo>
                        <a:pt x="835" y="729"/>
                      </a:lnTo>
                      <a:lnTo>
                        <a:pt x="852" y="736"/>
                      </a:lnTo>
                      <a:lnTo>
                        <a:pt x="870" y="743"/>
                      </a:lnTo>
                      <a:lnTo>
                        <a:pt x="887" y="751"/>
                      </a:lnTo>
                      <a:lnTo>
                        <a:pt x="904" y="760"/>
                      </a:lnTo>
                      <a:lnTo>
                        <a:pt x="921" y="768"/>
                      </a:lnTo>
                      <a:lnTo>
                        <a:pt x="938" y="779"/>
                      </a:lnTo>
                      <a:lnTo>
                        <a:pt x="954" y="788"/>
                      </a:lnTo>
                      <a:lnTo>
                        <a:pt x="986" y="811"/>
                      </a:lnTo>
                      <a:lnTo>
                        <a:pt x="1010" y="835"/>
                      </a:lnTo>
                      <a:lnTo>
                        <a:pt x="1027" y="860"/>
                      </a:lnTo>
                      <a:lnTo>
                        <a:pt x="1039" y="886"/>
                      </a:lnTo>
                      <a:lnTo>
                        <a:pt x="1044" y="911"/>
                      </a:lnTo>
                      <a:lnTo>
                        <a:pt x="1044" y="938"/>
                      </a:lnTo>
                      <a:lnTo>
                        <a:pt x="1040" y="964"/>
                      </a:lnTo>
                      <a:lnTo>
                        <a:pt x="1032" y="992"/>
                      </a:lnTo>
                      <a:lnTo>
                        <a:pt x="1025" y="1010"/>
                      </a:lnTo>
                      <a:lnTo>
                        <a:pt x="1017" y="1029"/>
                      </a:lnTo>
                      <a:lnTo>
                        <a:pt x="1008" y="1046"/>
                      </a:lnTo>
                      <a:lnTo>
                        <a:pt x="997" y="1063"/>
                      </a:lnTo>
                      <a:lnTo>
                        <a:pt x="985" y="1078"/>
                      </a:lnTo>
                      <a:lnTo>
                        <a:pt x="970" y="1091"/>
                      </a:lnTo>
                      <a:lnTo>
                        <a:pt x="953" y="1100"/>
                      </a:lnTo>
                      <a:lnTo>
                        <a:pt x="932" y="1106"/>
                      </a:lnTo>
                      <a:lnTo>
                        <a:pt x="920" y="1108"/>
                      </a:lnTo>
                      <a:lnTo>
                        <a:pt x="909" y="1109"/>
                      </a:lnTo>
                      <a:lnTo>
                        <a:pt x="896" y="1112"/>
                      </a:lnTo>
                      <a:lnTo>
                        <a:pt x="885" y="1113"/>
                      </a:lnTo>
                      <a:lnTo>
                        <a:pt x="873" y="1114"/>
                      </a:lnTo>
                      <a:lnTo>
                        <a:pt x="860" y="1115"/>
                      </a:lnTo>
                      <a:lnTo>
                        <a:pt x="849" y="1115"/>
                      </a:lnTo>
                      <a:lnTo>
                        <a:pt x="837" y="1115"/>
                      </a:lnTo>
                      <a:lnTo>
                        <a:pt x="843" y="1125"/>
                      </a:lnTo>
                      <a:lnTo>
                        <a:pt x="848" y="1136"/>
                      </a:lnTo>
                      <a:lnTo>
                        <a:pt x="852" y="1148"/>
                      </a:lnTo>
                      <a:lnTo>
                        <a:pt x="858" y="1160"/>
                      </a:lnTo>
                      <a:lnTo>
                        <a:pt x="862" y="1173"/>
                      </a:lnTo>
                      <a:lnTo>
                        <a:pt x="866" y="1185"/>
                      </a:lnTo>
                      <a:lnTo>
                        <a:pt x="870" y="1197"/>
                      </a:lnTo>
                      <a:lnTo>
                        <a:pt x="872" y="1208"/>
                      </a:lnTo>
                      <a:lnTo>
                        <a:pt x="840" y="1213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21" name="Freeform 92" descr="Зеленый мрамор"/>
                <p:cNvSpPr>
                  <a:spLocks/>
                </p:cNvSpPr>
                <p:nvPr/>
              </p:nvSpPr>
              <p:spPr bwMode="auto">
                <a:xfrm>
                  <a:off x="2371" y="2040"/>
                  <a:ext cx="275" cy="509"/>
                </a:xfrm>
                <a:custGeom>
                  <a:avLst/>
                  <a:gdLst>
                    <a:gd name="T0" fmla="*/ 8 w 548"/>
                    <a:gd name="T1" fmla="*/ 15 h 1019"/>
                    <a:gd name="T2" fmla="*/ 9 w 548"/>
                    <a:gd name="T3" fmla="*/ 14 h 1019"/>
                    <a:gd name="T4" fmla="*/ 9 w 548"/>
                    <a:gd name="T5" fmla="*/ 13 h 1019"/>
                    <a:gd name="T6" fmla="*/ 8 w 548"/>
                    <a:gd name="T7" fmla="*/ 13 h 1019"/>
                    <a:gd name="T8" fmla="*/ 7 w 548"/>
                    <a:gd name="T9" fmla="*/ 14 h 1019"/>
                    <a:gd name="T10" fmla="*/ 6 w 548"/>
                    <a:gd name="T11" fmla="*/ 14 h 1019"/>
                    <a:gd name="T12" fmla="*/ 4 w 548"/>
                    <a:gd name="T13" fmla="*/ 14 h 1019"/>
                    <a:gd name="T14" fmla="*/ 4 w 548"/>
                    <a:gd name="T15" fmla="*/ 13 h 1019"/>
                    <a:gd name="T16" fmla="*/ 4 w 548"/>
                    <a:gd name="T17" fmla="*/ 12 h 1019"/>
                    <a:gd name="T18" fmla="*/ 5 w 548"/>
                    <a:gd name="T19" fmla="*/ 10 h 1019"/>
                    <a:gd name="T20" fmla="*/ 6 w 548"/>
                    <a:gd name="T21" fmla="*/ 9 h 1019"/>
                    <a:gd name="T22" fmla="*/ 5 w 548"/>
                    <a:gd name="T23" fmla="*/ 9 h 1019"/>
                    <a:gd name="T24" fmla="*/ 4 w 548"/>
                    <a:gd name="T25" fmla="*/ 9 h 1019"/>
                    <a:gd name="T26" fmla="*/ 3 w 548"/>
                    <a:gd name="T27" fmla="*/ 8 h 1019"/>
                    <a:gd name="T28" fmla="*/ 2 w 548"/>
                    <a:gd name="T29" fmla="*/ 8 h 1019"/>
                    <a:gd name="T30" fmla="*/ 2 w 548"/>
                    <a:gd name="T31" fmla="*/ 8 h 1019"/>
                    <a:gd name="T32" fmla="*/ 1 w 548"/>
                    <a:gd name="T33" fmla="*/ 7 h 1019"/>
                    <a:gd name="T34" fmla="*/ 1 w 548"/>
                    <a:gd name="T35" fmla="*/ 7 h 1019"/>
                    <a:gd name="T36" fmla="*/ 1 w 548"/>
                    <a:gd name="T37" fmla="*/ 6 h 1019"/>
                    <a:gd name="T38" fmla="*/ 1 w 548"/>
                    <a:gd name="T39" fmla="*/ 5 h 1019"/>
                    <a:gd name="T40" fmla="*/ 2 w 548"/>
                    <a:gd name="T41" fmla="*/ 4 h 1019"/>
                    <a:gd name="T42" fmla="*/ 2 w 548"/>
                    <a:gd name="T43" fmla="*/ 3 h 1019"/>
                    <a:gd name="T44" fmla="*/ 1 w 548"/>
                    <a:gd name="T45" fmla="*/ 3 h 1019"/>
                    <a:gd name="T46" fmla="*/ 1 w 548"/>
                    <a:gd name="T47" fmla="*/ 2 h 1019"/>
                    <a:gd name="T48" fmla="*/ 1 w 548"/>
                    <a:gd name="T49" fmla="*/ 1 h 1019"/>
                    <a:gd name="T50" fmla="*/ 1 w 548"/>
                    <a:gd name="T51" fmla="*/ 0 h 1019"/>
                    <a:gd name="T52" fmla="*/ 2 w 548"/>
                    <a:gd name="T53" fmla="*/ 0 h 1019"/>
                    <a:gd name="T54" fmla="*/ 2 w 548"/>
                    <a:gd name="T55" fmla="*/ 0 h 1019"/>
                    <a:gd name="T56" fmla="*/ 3 w 548"/>
                    <a:gd name="T57" fmla="*/ 0 h 1019"/>
                    <a:gd name="T58" fmla="*/ 3 w 548"/>
                    <a:gd name="T59" fmla="*/ 1 h 1019"/>
                    <a:gd name="T60" fmla="*/ 2 w 548"/>
                    <a:gd name="T61" fmla="*/ 0 h 1019"/>
                    <a:gd name="T62" fmla="*/ 1 w 548"/>
                    <a:gd name="T63" fmla="*/ 1 h 1019"/>
                    <a:gd name="T64" fmla="*/ 2 w 548"/>
                    <a:gd name="T65" fmla="*/ 2 h 1019"/>
                    <a:gd name="T66" fmla="*/ 3 w 548"/>
                    <a:gd name="T67" fmla="*/ 2 h 1019"/>
                    <a:gd name="T68" fmla="*/ 4 w 548"/>
                    <a:gd name="T69" fmla="*/ 3 h 1019"/>
                    <a:gd name="T70" fmla="*/ 4 w 548"/>
                    <a:gd name="T71" fmla="*/ 3 h 1019"/>
                    <a:gd name="T72" fmla="*/ 3 w 548"/>
                    <a:gd name="T73" fmla="*/ 3 h 1019"/>
                    <a:gd name="T74" fmla="*/ 2 w 548"/>
                    <a:gd name="T75" fmla="*/ 4 h 1019"/>
                    <a:gd name="T76" fmla="*/ 2 w 548"/>
                    <a:gd name="T77" fmla="*/ 5 h 1019"/>
                    <a:gd name="T78" fmla="*/ 1 w 548"/>
                    <a:gd name="T79" fmla="*/ 6 h 1019"/>
                    <a:gd name="T80" fmla="*/ 2 w 548"/>
                    <a:gd name="T81" fmla="*/ 6 h 1019"/>
                    <a:gd name="T82" fmla="*/ 3 w 548"/>
                    <a:gd name="T83" fmla="*/ 7 h 1019"/>
                    <a:gd name="T84" fmla="*/ 4 w 548"/>
                    <a:gd name="T85" fmla="*/ 7 h 1019"/>
                    <a:gd name="T86" fmla="*/ 5 w 548"/>
                    <a:gd name="T87" fmla="*/ 8 h 1019"/>
                    <a:gd name="T88" fmla="*/ 6 w 548"/>
                    <a:gd name="T89" fmla="*/ 8 h 1019"/>
                    <a:gd name="T90" fmla="*/ 6 w 548"/>
                    <a:gd name="T91" fmla="*/ 8 h 1019"/>
                    <a:gd name="T92" fmla="*/ 6 w 548"/>
                    <a:gd name="T93" fmla="*/ 9 h 1019"/>
                    <a:gd name="T94" fmla="*/ 5 w 548"/>
                    <a:gd name="T95" fmla="*/ 11 h 1019"/>
                    <a:gd name="T96" fmla="*/ 4 w 548"/>
                    <a:gd name="T97" fmla="*/ 12 h 1019"/>
                    <a:gd name="T98" fmla="*/ 5 w 548"/>
                    <a:gd name="T99" fmla="*/ 13 h 1019"/>
                    <a:gd name="T100" fmla="*/ 6 w 548"/>
                    <a:gd name="T101" fmla="*/ 13 h 1019"/>
                    <a:gd name="T102" fmla="*/ 7 w 548"/>
                    <a:gd name="T103" fmla="*/ 13 h 1019"/>
                    <a:gd name="T104" fmla="*/ 8 w 548"/>
                    <a:gd name="T105" fmla="*/ 13 h 1019"/>
                    <a:gd name="T106" fmla="*/ 9 w 548"/>
                    <a:gd name="T107" fmla="*/ 12 h 1019"/>
                    <a:gd name="T108" fmla="*/ 9 w 548"/>
                    <a:gd name="T109" fmla="*/ 15 h 101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548"/>
                    <a:gd name="T166" fmla="*/ 0 h 1019"/>
                    <a:gd name="T167" fmla="*/ 548 w 548"/>
                    <a:gd name="T168" fmla="*/ 1019 h 1019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548" h="1019">
                      <a:moveTo>
                        <a:pt x="492" y="1019"/>
                      </a:moveTo>
                      <a:lnTo>
                        <a:pt x="496" y="1005"/>
                      </a:lnTo>
                      <a:lnTo>
                        <a:pt x="502" y="989"/>
                      </a:lnTo>
                      <a:lnTo>
                        <a:pt x="508" y="970"/>
                      </a:lnTo>
                      <a:lnTo>
                        <a:pt x="513" y="953"/>
                      </a:lnTo>
                      <a:lnTo>
                        <a:pt x="517" y="935"/>
                      </a:lnTo>
                      <a:lnTo>
                        <a:pt x="518" y="916"/>
                      </a:lnTo>
                      <a:lnTo>
                        <a:pt x="518" y="898"/>
                      </a:lnTo>
                      <a:lnTo>
                        <a:pt x="516" y="882"/>
                      </a:lnTo>
                      <a:lnTo>
                        <a:pt x="510" y="880"/>
                      </a:lnTo>
                      <a:lnTo>
                        <a:pt x="498" y="884"/>
                      </a:lnTo>
                      <a:lnTo>
                        <a:pt x="478" y="892"/>
                      </a:lnTo>
                      <a:lnTo>
                        <a:pt x="455" y="902"/>
                      </a:lnTo>
                      <a:lnTo>
                        <a:pt x="430" y="913"/>
                      </a:lnTo>
                      <a:lnTo>
                        <a:pt x="404" y="924"/>
                      </a:lnTo>
                      <a:lnTo>
                        <a:pt x="380" y="933"/>
                      </a:lnTo>
                      <a:lnTo>
                        <a:pt x="359" y="940"/>
                      </a:lnTo>
                      <a:lnTo>
                        <a:pt x="329" y="945"/>
                      </a:lnTo>
                      <a:lnTo>
                        <a:pt x="301" y="941"/>
                      </a:lnTo>
                      <a:lnTo>
                        <a:pt x="273" y="933"/>
                      </a:lnTo>
                      <a:lnTo>
                        <a:pt x="249" y="920"/>
                      </a:lnTo>
                      <a:lnTo>
                        <a:pt x="228" y="902"/>
                      </a:lnTo>
                      <a:lnTo>
                        <a:pt x="212" y="883"/>
                      </a:lnTo>
                      <a:lnTo>
                        <a:pt x="202" y="861"/>
                      </a:lnTo>
                      <a:lnTo>
                        <a:pt x="197" y="839"/>
                      </a:lnTo>
                      <a:lnTo>
                        <a:pt x="199" y="803"/>
                      </a:lnTo>
                      <a:lnTo>
                        <a:pt x="207" y="770"/>
                      </a:lnTo>
                      <a:lnTo>
                        <a:pt x="220" y="736"/>
                      </a:lnTo>
                      <a:lnTo>
                        <a:pt x="237" y="704"/>
                      </a:lnTo>
                      <a:lnTo>
                        <a:pt x="258" y="673"/>
                      </a:lnTo>
                      <a:lnTo>
                        <a:pt x="280" y="642"/>
                      </a:lnTo>
                      <a:lnTo>
                        <a:pt x="303" y="612"/>
                      </a:lnTo>
                      <a:lnTo>
                        <a:pt x="326" y="582"/>
                      </a:lnTo>
                      <a:lnTo>
                        <a:pt x="310" y="582"/>
                      </a:lnTo>
                      <a:lnTo>
                        <a:pt x="295" y="582"/>
                      </a:lnTo>
                      <a:lnTo>
                        <a:pt x="279" y="582"/>
                      </a:lnTo>
                      <a:lnTo>
                        <a:pt x="264" y="581"/>
                      </a:lnTo>
                      <a:lnTo>
                        <a:pt x="248" y="581"/>
                      </a:lnTo>
                      <a:lnTo>
                        <a:pt x="231" y="580"/>
                      </a:lnTo>
                      <a:lnTo>
                        <a:pt x="215" y="579"/>
                      </a:lnTo>
                      <a:lnTo>
                        <a:pt x="199" y="577"/>
                      </a:lnTo>
                      <a:lnTo>
                        <a:pt x="181" y="575"/>
                      </a:lnTo>
                      <a:lnTo>
                        <a:pt x="162" y="572"/>
                      </a:lnTo>
                      <a:lnTo>
                        <a:pt x="144" y="567"/>
                      </a:lnTo>
                      <a:lnTo>
                        <a:pt x="124" y="560"/>
                      </a:lnTo>
                      <a:lnTo>
                        <a:pt x="106" y="553"/>
                      </a:lnTo>
                      <a:lnTo>
                        <a:pt x="87" y="544"/>
                      </a:lnTo>
                      <a:lnTo>
                        <a:pt x="70" y="535"/>
                      </a:lnTo>
                      <a:lnTo>
                        <a:pt x="54" y="523"/>
                      </a:lnTo>
                      <a:lnTo>
                        <a:pt x="39" y="512"/>
                      </a:lnTo>
                      <a:lnTo>
                        <a:pt x="26" y="498"/>
                      </a:lnTo>
                      <a:lnTo>
                        <a:pt x="15" y="484"/>
                      </a:lnTo>
                      <a:lnTo>
                        <a:pt x="7" y="469"/>
                      </a:lnTo>
                      <a:lnTo>
                        <a:pt x="2" y="453"/>
                      </a:lnTo>
                      <a:lnTo>
                        <a:pt x="0" y="436"/>
                      </a:lnTo>
                      <a:lnTo>
                        <a:pt x="1" y="419"/>
                      </a:lnTo>
                      <a:lnTo>
                        <a:pt x="6" y="400"/>
                      </a:lnTo>
                      <a:lnTo>
                        <a:pt x="16" y="375"/>
                      </a:lnTo>
                      <a:lnTo>
                        <a:pt x="28" y="351"/>
                      </a:lnTo>
                      <a:lnTo>
                        <a:pt x="40" y="328"/>
                      </a:lnTo>
                      <a:lnTo>
                        <a:pt x="55" y="307"/>
                      </a:lnTo>
                      <a:lnTo>
                        <a:pt x="71" y="288"/>
                      </a:lnTo>
                      <a:lnTo>
                        <a:pt x="87" y="271"/>
                      </a:lnTo>
                      <a:lnTo>
                        <a:pt x="106" y="255"/>
                      </a:lnTo>
                      <a:lnTo>
                        <a:pt x="125" y="241"/>
                      </a:lnTo>
                      <a:lnTo>
                        <a:pt x="107" y="233"/>
                      </a:lnTo>
                      <a:lnTo>
                        <a:pt x="89" y="224"/>
                      </a:lnTo>
                      <a:lnTo>
                        <a:pt x="73" y="211"/>
                      </a:lnTo>
                      <a:lnTo>
                        <a:pt x="59" y="197"/>
                      </a:lnTo>
                      <a:lnTo>
                        <a:pt x="46" y="182"/>
                      </a:lnTo>
                      <a:lnTo>
                        <a:pt x="37" y="165"/>
                      </a:lnTo>
                      <a:lnTo>
                        <a:pt x="30" y="147"/>
                      </a:lnTo>
                      <a:lnTo>
                        <a:pt x="26" y="127"/>
                      </a:lnTo>
                      <a:lnTo>
                        <a:pt x="26" y="110"/>
                      </a:lnTo>
                      <a:lnTo>
                        <a:pt x="29" y="95"/>
                      </a:lnTo>
                      <a:lnTo>
                        <a:pt x="33" y="80"/>
                      </a:lnTo>
                      <a:lnTo>
                        <a:pt x="39" y="65"/>
                      </a:lnTo>
                      <a:lnTo>
                        <a:pt x="48" y="52"/>
                      </a:lnTo>
                      <a:lnTo>
                        <a:pt x="58" y="41"/>
                      </a:lnTo>
                      <a:lnTo>
                        <a:pt x="69" y="30"/>
                      </a:lnTo>
                      <a:lnTo>
                        <a:pt x="82" y="21"/>
                      </a:lnTo>
                      <a:lnTo>
                        <a:pt x="96" y="13"/>
                      </a:lnTo>
                      <a:lnTo>
                        <a:pt x="111" y="7"/>
                      </a:lnTo>
                      <a:lnTo>
                        <a:pt x="125" y="4"/>
                      </a:lnTo>
                      <a:lnTo>
                        <a:pt x="142" y="2"/>
                      </a:lnTo>
                      <a:lnTo>
                        <a:pt x="159" y="0"/>
                      </a:lnTo>
                      <a:lnTo>
                        <a:pt x="175" y="3"/>
                      </a:lnTo>
                      <a:lnTo>
                        <a:pt x="192" y="6"/>
                      </a:lnTo>
                      <a:lnTo>
                        <a:pt x="208" y="13"/>
                      </a:lnTo>
                      <a:lnTo>
                        <a:pt x="182" y="70"/>
                      </a:lnTo>
                      <a:lnTo>
                        <a:pt x="164" y="61"/>
                      </a:lnTo>
                      <a:lnTo>
                        <a:pt x="140" y="55"/>
                      </a:lnTo>
                      <a:lnTo>
                        <a:pt x="115" y="52"/>
                      </a:lnTo>
                      <a:lnTo>
                        <a:pt x="91" y="55"/>
                      </a:lnTo>
                      <a:lnTo>
                        <a:pt x="73" y="61"/>
                      </a:lnTo>
                      <a:lnTo>
                        <a:pt x="62" y="75"/>
                      </a:lnTo>
                      <a:lnTo>
                        <a:pt x="62" y="98"/>
                      </a:lnTo>
                      <a:lnTo>
                        <a:pt x="76" y="129"/>
                      </a:lnTo>
                      <a:lnTo>
                        <a:pt x="92" y="147"/>
                      </a:lnTo>
                      <a:lnTo>
                        <a:pt x="113" y="162"/>
                      </a:lnTo>
                      <a:lnTo>
                        <a:pt x="137" y="174"/>
                      </a:lnTo>
                      <a:lnTo>
                        <a:pt x="162" y="184"/>
                      </a:lnTo>
                      <a:lnTo>
                        <a:pt x="185" y="192"/>
                      </a:lnTo>
                      <a:lnTo>
                        <a:pt x="205" y="196"/>
                      </a:lnTo>
                      <a:lnTo>
                        <a:pt x="219" y="200"/>
                      </a:lnTo>
                      <a:lnTo>
                        <a:pt x="225" y="201"/>
                      </a:lnTo>
                      <a:lnTo>
                        <a:pt x="222" y="203"/>
                      </a:lnTo>
                      <a:lnTo>
                        <a:pt x="214" y="209"/>
                      </a:lnTo>
                      <a:lnTo>
                        <a:pt x="204" y="217"/>
                      </a:lnTo>
                      <a:lnTo>
                        <a:pt x="189" y="227"/>
                      </a:lnTo>
                      <a:lnTo>
                        <a:pt x="173" y="241"/>
                      </a:lnTo>
                      <a:lnTo>
                        <a:pt x="155" y="256"/>
                      </a:lnTo>
                      <a:lnTo>
                        <a:pt x="137" y="272"/>
                      </a:lnTo>
                      <a:lnTo>
                        <a:pt x="119" y="290"/>
                      </a:lnTo>
                      <a:lnTo>
                        <a:pt x="100" y="308"/>
                      </a:lnTo>
                      <a:lnTo>
                        <a:pt x="85" y="328"/>
                      </a:lnTo>
                      <a:lnTo>
                        <a:pt x="71" y="346"/>
                      </a:lnTo>
                      <a:lnTo>
                        <a:pt x="61" y="364"/>
                      </a:lnTo>
                      <a:lnTo>
                        <a:pt x="54" y="383"/>
                      </a:lnTo>
                      <a:lnTo>
                        <a:pt x="52" y="400"/>
                      </a:lnTo>
                      <a:lnTo>
                        <a:pt x="55" y="416"/>
                      </a:lnTo>
                      <a:lnTo>
                        <a:pt x="66" y="431"/>
                      </a:lnTo>
                      <a:lnTo>
                        <a:pt x="83" y="447"/>
                      </a:lnTo>
                      <a:lnTo>
                        <a:pt x="104" y="461"/>
                      </a:lnTo>
                      <a:lnTo>
                        <a:pt x="125" y="474"/>
                      </a:lnTo>
                      <a:lnTo>
                        <a:pt x="150" y="485"/>
                      </a:lnTo>
                      <a:lnTo>
                        <a:pt x="175" y="495"/>
                      </a:lnTo>
                      <a:lnTo>
                        <a:pt x="200" y="504"/>
                      </a:lnTo>
                      <a:lnTo>
                        <a:pt x="227" y="511"/>
                      </a:lnTo>
                      <a:lnTo>
                        <a:pt x="252" y="516"/>
                      </a:lnTo>
                      <a:lnTo>
                        <a:pt x="276" y="521"/>
                      </a:lnTo>
                      <a:lnTo>
                        <a:pt x="299" y="526"/>
                      </a:lnTo>
                      <a:lnTo>
                        <a:pt x="320" y="529"/>
                      </a:lnTo>
                      <a:lnTo>
                        <a:pt x="339" y="530"/>
                      </a:lnTo>
                      <a:lnTo>
                        <a:pt x="354" y="533"/>
                      </a:lnTo>
                      <a:lnTo>
                        <a:pt x="365" y="534"/>
                      </a:lnTo>
                      <a:lnTo>
                        <a:pt x="373" y="534"/>
                      </a:lnTo>
                      <a:lnTo>
                        <a:pt x="375" y="534"/>
                      </a:lnTo>
                      <a:lnTo>
                        <a:pt x="369" y="545"/>
                      </a:lnTo>
                      <a:lnTo>
                        <a:pt x="352" y="571"/>
                      </a:lnTo>
                      <a:lnTo>
                        <a:pt x="331" y="606"/>
                      </a:lnTo>
                      <a:lnTo>
                        <a:pt x="306" y="648"/>
                      </a:lnTo>
                      <a:lnTo>
                        <a:pt x="282" y="690"/>
                      </a:lnTo>
                      <a:lnTo>
                        <a:pt x="261" y="732"/>
                      </a:lnTo>
                      <a:lnTo>
                        <a:pt x="246" y="766"/>
                      </a:lnTo>
                      <a:lnTo>
                        <a:pt x="243" y="789"/>
                      </a:lnTo>
                      <a:lnTo>
                        <a:pt x="248" y="810"/>
                      </a:lnTo>
                      <a:lnTo>
                        <a:pt x="256" y="829"/>
                      </a:lnTo>
                      <a:lnTo>
                        <a:pt x="267" y="845"/>
                      </a:lnTo>
                      <a:lnTo>
                        <a:pt x="281" y="857"/>
                      </a:lnTo>
                      <a:lnTo>
                        <a:pt x="299" y="867"/>
                      </a:lnTo>
                      <a:lnTo>
                        <a:pt x="320" y="873"/>
                      </a:lnTo>
                      <a:lnTo>
                        <a:pt x="344" y="876"/>
                      </a:lnTo>
                      <a:lnTo>
                        <a:pt x="372" y="873"/>
                      </a:lnTo>
                      <a:lnTo>
                        <a:pt x="395" y="869"/>
                      </a:lnTo>
                      <a:lnTo>
                        <a:pt x="417" y="863"/>
                      </a:lnTo>
                      <a:lnTo>
                        <a:pt x="439" y="855"/>
                      </a:lnTo>
                      <a:lnTo>
                        <a:pt x="460" y="847"/>
                      </a:lnTo>
                      <a:lnTo>
                        <a:pt x="480" y="839"/>
                      </a:lnTo>
                      <a:lnTo>
                        <a:pt x="501" y="832"/>
                      </a:lnTo>
                      <a:lnTo>
                        <a:pt x="522" y="827"/>
                      </a:lnTo>
                      <a:lnTo>
                        <a:pt x="545" y="825"/>
                      </a:lnTo>
                      <a:lnTo>
                        <a:pt x="548" y="870"/>
                      </a:lnTo>
                      <a:lnTo>
                        <a:pt x="546" y="920"/>
                      </a:lnTo>
                      <a:lnTo>
                        <a:pt x="540" y="971"/>
                      </a:lnTo>
                      <a:lnTo>
                        <a:pt x="537" y="1017"/>
                      </a:lnTo>
                      <a:lnTo>
                        <a:pt x="492" y="1019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22" name="Freeform 93" descr="Зеленый мрамор"/>
                <p:cNvSpPr>
                  <a:spLocks/>
                </p:cNvSpPr>
                <p:nvPr/>
              </p:nvSpPr>
              <p:spPr bwMode="auto">
                <a:xfrm>
                  <a:off x="2615" y="2529"/>
                  <a:ext cx="196" cy="127"/>
                </a:xfrm>
                <a:custGeom>
                  <a:avLst/>
                  <a:gdLst>
                    <a:gd name="T0" fmla="*/ 0 w 393"/>
                    <a:gd name="T1" fmla="*/ 1 h 254"/>
                    <a:gd name="T2" fmla="*/ 0 w 393"/>
                    <a:gd name="T3" fmla="*/ 2 h 254"/>
                    <a:gd name="T4" fmla="*/ 0 w 393"/>
                    <a:gd name="T5" fmla="*/ 3 h 254"/>
                    <a:gd name="T6" fmla="*/ 0 w 393"/>
                    <a:gd name="T7" fmla="*/ 3 h 254"/>
                    <a:gd name="T8" fmla="*/ 0 w 393"/>
                    <a:gd name="T9" fmla="*/ 4 h 254"/>
                    <a:gd name="T10" fmla="*/ 1 w 393"/>
                    <a:gd name="T11" fmla="*/ 4 h 254"/>
                    <a:gd name="T12" fmla="*/ 2 w 393"/>
                    <a:gd name="T13" fmla="*/ 4 h 254"/>
                    <a:gd name="T14" fmla="*/ 2 w 393"/>
                    <a:gd name="T15" fmla="*/ 4 h 254"/>
                    <a:gd name="T16" fmla="*/ 3 w 393"/>
                    <a:gd name="T17" fmla="*/ 4 h 254"/>
                    <a:gd name="T18" fmla="*/ 3 w 393"/>
                    <a:gd name="T19" fmla="*/ 4 h 254"/>
                    <a:gd name="T20" fmla="*/ 4 w 393"/>
                    <a:gd name="T21" fmla="*/ 4 h 254"/>
                    <a:gd name="T22" fmla="*/ 4 w 393"/>
                    <a:gd name="T23" fmla="*/ 4 h 254"/>
                    <a:gd name="T24" fmla="*/ 5 w 393"/>
                    <a:gd name="T25" fmla="*/ 4 h 254"/>
                    <a:gd name="T26" fmla="*/ 5 w 393"/>
                    <a:gd name="T27" fmla="*/ 3 h 254"/>
                    <a:gd name="T28" fmla="*/ 5 w 393"/>
                    <a:gd name="T29" fmla="*/ 3 h 254"/>
                    <a:gd name="T30" fmla="*/ 6 w 393"/>
                    <a:gd name="T31" fmla="*/ 2 h 254"/>
                    <a:gd name="T32" fmla="*/ 6 w 393"/>
                    <a:gd name="T33" fmla="*/ 2 h 254"/>
                    <a:gd name="T34" fmla="*/ 6 w 393"/>
                    <a:gd name="T35" fmla="*/ 1 h 254"/>
                    <a:gd name="T36" fmla="*/ 5 w 393"/>
                    <a:gd name="T37" fmla="*/ 1 h 254"/>
                    <a:gd name="T38" fmla="*/ 5 w 393"/>
                    <a:gd name="T39" fmla="*/ 2 h 254"/>
                    <a:gd name="T40" fmla="*/ 5 w 393"/>
                    <a:gd name="T41" fmla="*/ 3 h 254"/>
                    <a:gd name="T42" fmla="*/ 5 w 393"/>
                    <a:gd name="T43" fmla="*/ 3 h 254"/>
                    <a:gd name="T44" fmla="*/ 4 w 393"/>
                    <a:gd name="T45" fmla="*/ 3 h 254"/>
                    <a:gd name="T46" fmla="*/ 4 w 393"/>
                    <a:gd name="T47" fmla="*/ 4 h 254"/>
                    <a:gd name="T48" fmla="*/ 3 w 393"/>
                    <a:gd name="T49" fmla="*/ 4 h 254"/>
                    <a:gd name="T50" fmla="*/ 3 w 393"/>
                    <a:gd name="T51" fmla="*/ 3 h 254"/>
                    <a:gd name="T52" fmla="*/ 2 w 393"/>
                    <a:gd name="T53" fmla="*/ 3 h 254"/>
                    <a:gd name="T54" fmla="*/ 1 w 393"/>
                    <a:gd name="T55" fmla="*/ 3 h 254"/>
                    <a:gd name="T56" fmla="*/ 1 w 393"/>
                    <a:gd name="T57" fmla="*/ 3 h 254"/>
                    <a:gd name="T58" fmla="*/ 1 w 393"/>
                    <a:gd name="T59" fmla="*/ 2 h 254"/>
                    <a:gd name="T60" fmla="*/ 0 w 393"/>
                    <a:gd name="T61" fmla="*/ 2 h 254"/>
                    <a:gd name="T62" fmla="*/ 0 w 393"/>
                    <a:gd name="T63" fmla="*/ 2 h 254"/>
                    <a:gd name="T64" fmla="*/ 0 w 393"/>
                    <a:gd name="T65" fmla="*/ 1 h 25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93"/>
                    <a:gd name="T100" fmla="*/ 0 h 254"/>
                    <a:gd name="T101" fmla="*/ 393 w 393"/>
                    <a:gd name="T102" fmla="*/ 254 h 25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93" h="254">
                      <a:moveTo>
                        <a:pt x="5" y="41"/>
                      </a:moveTo>
                      <a:lnTo>
                        <a:pt x="1" y="57"/>
                      </a:lnTo>
                      <a:lnTo>
                        <a:pt x="0" y="74"/>
                      </a:lnTo>
                      <a:lnTo>
                        <a:pt x="0" y="92"/>
                      </a:lnTo>
                      <a:lnTo>
                        <a:pt x="1" y="112"/>
                      </a:lnTo>
                      <a:lnTo>
                        <a:pt x="6" y="133"/>
                      </a:lnTo>
                      <a:lnTo>
                        <a:pt x="13" y="153"/>
                      </a:lnTo>
                      <a:lnTo>
                        <a:pt x="22" y="174"/>
                      </a:lnTo>
                      <a:lnTo>
                        <a:pt x="36" y="195"/>
                      </a:lnTo>
                      <a:lnTo>
                        <a:pt x="53" y="210"/>
                      </a:lnTo>
                      <a:lnTo>
                        <a:pt x="72" y="221"/>
                      </a:lnTo>
                      <a:lnTo>
                        <a:pt x="90" y="231"/>
                      </a:lnTo>
                      <a:lnTo>
                        <a:pt x="108" y="238"/>
                      </a:lnTo>
                      <a:lnTo>
                        <a:pt x="128" y="243"/>
                      </a:lnTo>
                      <a:lnTo>
                        <a:pt x="149" y="247"/>
                      </a:lnTo>
                      <a:lnTo>
                        <a:pt x="169" y="250"/>
                      </a:lnTo>
                      <a:lnTo>
                        <a:pt x="191" y="253"/>
                      </a:lnTo>
                      <a:lnTo>
                        <a:pt x="210" y="254"/>
                      </a:lnTo>
                      <a:lnTo>
                        <a:pt x="229" y="253"/>
                      </a:lnTo>
                      <a:lnTo>
                        <a:pt x="247" y="250"/>
                      </a:lnTo>
                      <a:lnTo>
                        <a:pt x="264" y="248"/>
                      </a:lnTo>
                      <a:lnTo>
                        <a:pt x="280" y="243"/>
                      </a:lnTo>
                      <a:lnTo>
                        <a:pt x="296" y="239"/>
                      </a:lnTo>
                      <a:lnTo>
                        <a:pt x="309" y="233"/>
                      </a:lnTo>
                      <a:lnTo>
                        <a:pt x="322" y="227"/>
                      </a:lnTo>
                      <a:lnTo>
                        <a:pt x="338" y="216"/>
                      </a:lnTo>
                      <a:lnTo>
                        <a:pt x="350" y="202"/>
                      </a:lnTo>
                      <a:lnTo>
                        <a:pt x="362" y="185"/>
                      </a:lnTo>
                      <a:lnTo>
                        <a:pt x="371" y="166"/>
                      </a:lnTo>
                      <a:lnTo>
                        <a:pt x="378" y="147"/>
                      </a:lnTo>
                      <a:lnTo>
                        <a:pt x="383" y="126"/>
                      </a:lnTo>
                      <a:lnTo>
                        <a:pt x="387" y="105"/>
                      </a:lnTo>
                      <a:lnTo>
                        <a:pt x="389" y="84"/>
                      </a:lnTo>
                      <a:lnTo>
                        <a:pt x="391" y="66"/>
                      </a:lnTo>
                      <a:lnTo>
                        <a:pt x="393" y="43"/>
                      </a:lnTo>
                      <a:lnTo>
                        <a:pt x="393" y="20"/>
                      </a:lnTo>
                      <a:lnTo>
                        <a:pt x="393" y="0"/>
                      </a:lnTo>
                      <a:lnTo>
                        <a:pt x="361" y="5"/>
                      </a:lnTo>
                      <a:lnTo>
                        <a:pt x="363" y="36"/>
                      </a:lnTo>
                      <a:lnTo>
                        <a:pt x="364" y="71"/>
                      </a:lnTo>
                      <a:lnTo>
                        <a:pt x="362" y="106"/>
                      </a:lnTo>
                      <a:lnTo>
                        <a:pt x="356" y="139"/>
                      </a:lnTo>
                      <a:lnTo>
                        <a:pt x="347" y="153"/>
                      </a:lnTo>
                      <a:lnTo>
                        <a:pt x="336" y="165"/>
                      </a:lnTo>
                      <a:lnTo>
                        <a:pt x="323" y="175"/>
                      </a:lnTo>
                      <a:lnTo>
                        <a:pt x="309" y="183"/>
                      </a:lnTo>
                      <a:lnTo>
                        <a:pt x="292" y="189"/>
                      </a:lnTo>
                      <a:lnTo>
                        <a:pt x="274" y="193"/>
                      </a:lnTo>
                      <a:lnTo>
                        <a:pt x="256" y="195"/>
                      </a:lnTo>
                      <a:lnTo>
                        <a:pt x="237" y="195"/>
                      </a:lnTo>
                      <a:lnTo>
                        <a:pt x="218" y="194"/>
                      </a:lnTo>
                      <a:lnTo>
                        <a:pt x="198" y="190"/>
                      </a:lnTo>
                      <a:lnTo>
                        <a:pt x="179" y="186"/>
                      </a:lnTo>
                      <a:lnTo>
                        <a:pt x="159" y="180"/>
                      </a:lnTo>
                      <a:lnTo>
                        <a:pt x="141" y="173"/>
                      </a:lnTo>
                      <a:lnTo>
                        <a:pt x="122" y="165"/>
                      </a:lnTo>
                      <a:lnTo>
                        <a:pt x="106" y="156"/>
                      </a:lnTo>
                      <a:lnTo>
                        <a:pt x="91" y="147"/>
                      </a:lnTo>
                      <a:lnTo>
                        <a:pt x="81" y="134"/>
                      </a:lnTo>
                      <a:lnTo>
                        <a:pt x="72" y="121"/>
                      </a:lnTo>
                      <a:lnTo>
                        <a:pt x="65" y="107"/>
                      </a:lnTo>
                      <a:lnTo>
                        <a:pt x="60" y="92"/>
                      </a:lnTo>
                      <a:lnTo>
                        <a:pt x="55" y="79"/>
                      </a:lnTo>
                      <a:lnTo>
                        <a:pt x="53" y="65"/>
                      </a:lnTo>
                      <a:lnTo>
                        <a:pt x="51" y="51"/>
                      </a:lnTo>
                      <a:lnTo>
                        <a:pt x="50" y="39"/>
                      </a:lnTo>
                      <a:lnTo>
                        <a:pt x="5" y="41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30738" name="Freeform 50" descr="Зеленый мрамор"/>
          <p:cNvSpPr>
            <a:spLocks/>
          </p:cNvSpPr>
          <p:nvPr/>
        </p:nvSpPr>
        <p:spPr bwMode="auto">
          <a:xfrm>
            <a:off x="5010150" y="4556125"/>
            <a:ext cx="185738" cy="238125"/>
          </a:xfrm>
          <a:custGeom>
            <a:avLst/>
            <a:gdLst>
              <a:gd name="T0" fmla="*/ 2147483647 w 548"/>
              <a:gd name="T1" fmla="*/ 2147483647 h 1019"/>
              <a:gd name="T2" fmla="*/ 2147483647 w 548"/>
              <a:gd name="T3" fmla="*/ 2147483647 h 1019"/>
              <a:gd name="T4" fmla="*/ 2147483647 w 548"/>
              <a:gd name="T5" fmla="*/ 2147483647 h 1019"/>
              <a:gd name="T6" fmla="*/ 2147483647 w 548"/>
              <a:gd name="T7" fmla="*/ 2147483647 h 1019"/>
              <a:gd name="T8" fmla="*/ 2147483647 w 548"/>
              <a:gd name="T9" fmla="*/ 2147483647 h 1019"/>
              <a:gd name="T10" fmla="*/ 2147483647 w 548"/>
              <a:gd name="T11" fmla="*/ 2147483647 h 1019"/>
              <a:gd name="T12" fmla="*/ 2147483647 w 548"/>
              <a:gd name="T13" fmla="*/ 2147483647 h 1019"/>
              <a:gd name="T14" fmla="*/ 2147483647 w 548"/>
              <a:gd name="T15" fmla="*/ 2147483647 h 1019"/>
              <a:gd name="T16" fmla="*/ 2147483647 w 548"/>
              <a:gd name="T17" fmla="*/ 2147483647 h 1019"/>
              <a:gd name="T18" fmla="*/ 2147483647 w 548"/>
              <a:gd name="T19" fmla="*/ 2147483647 h 1019"/>
              <a:gd name="T20" fmla="*/ 2147483647 w 548"/>
              <a:gd name="T21" fmla="*/ 2147483647 h 1019"/>
              <a:gd name="T22" fmla="*/ 2147483647 w 548"/>
              <a:gd name="T23" fmla="*/ 2147483647 h 1019"/>
              <a:gd name="T24" fmla="*/ 2147483647 w 548"/>
              <a:gd name="T25" fmla="*/ 2147483647 h 1019"/>
              <a:gd name="T26" fmla="*/ 2147483647 w 548"/>
              <a:gd name="T27" fmla="*/ 2147483647 h 1019"/>
              <a:gd name="T28" fmla="*/ 2147483647 w 548"/>
              <a:gd name="T29" fmla="*/ 2147483647 h 1019"/>
              <a:gd name="T30" fmla="*/ 2147483647 w 548"/>
              <a:gd name="T31" fmla="*/ 2147483647 h 1019"/>
              <a:gd name="T32" fmla="*/ 2147483647 w 548"/>
              <a:gd name="T33" fmla="*/ 2147483647 h 1019"/>
              <a:gd name="T34" fmla="*/ 2147483647 w 548"/>
              <a:gd name="T35" fmla="*/ 2147483647 h 1019"/>
              <a:gd name="T36" fmla="*/ 2147483647 w 548"/>
              <a:gd name="T37" fmla="*/ 2147483647 h 1019"/>
              <a:gd name="T38" fmla="*/ 2147483647 w 548"/>
              <a:gd name="T39" fmla="*/ 2147483647 h 1019"/>
              <a:gd name="T40" fmla="*/ 2147483647 w 548"/>
              <a:gd name="T41" fmla="*/ 2147483647 h 1019"/>
              <a:gd name="T42" fmla="*/ 2147483647 w 548"/>
              <a:gd name="T43" fmla="*/ 2147483647 h 1019"/>
              <a:gd name="T44" fmla="*/ 2147483647 w 548"/>
              <a:gd name="T45" fmla="*/ 2147483647 h 1019"/>
              <a:gd name="T46" fmla="*/ 2147483647 w 548"/>
              <a:gd name="T47" fmla="*/ 2147483647 h 1019"/>
              <a:gd name="T48" fmla="*/ 2147483647 w 548"/>
              <a:gd name="T49" fmla="*/ 2147483647 h 1019"/>
              <a:gd name="T50" fmla="*/ 2147483647 w 548"/>
              <a:gd name="T51" fmla="*/ 2147483647 h 1019"/>
              <a:gd name="T52" fmla="*/ 2147483647 w 548"/>
              <a:gd name="T53" fmla="*/ 2147483647 h 1019"/>
              <a:gd name="T54" fmla="*/ 2147483647 w 548"/>
              <a:gd name="T55" fmla="*/ 2147483647 h 1019"/>
              <a:gd name="T56" fmla="*/ 2147483647 w 548"/>
              <a:gd name="T57" fmla="*/ 2147483647 h 1019"/>
              <a:gd name="T58" fmla="*/ 2147483647 w 548"/>
              <a:gd name="T59" fmla="*/ 2147483647 h 1019"/>
              <a:gd name="T60" fmla="*/ 2147483647 w 548"/>
              <a:gd name="T61" fmla="*/ 2147483647 h 1019"/>
              <a:gd name="T62" fmla="*/ 2147483647 w 548"/>
              <a:gd name="T63" fmla="*/ 2147483647 h 1019"/>
              <a:gd name="T64" fmla="*/ 2147483647 w 548"/>
              <a:gd name="T65" fmla="*/ 2147483647 h 1019"/>
              <a:gd name="T66" fmla="*/ 2147483647 w 548"/>
              <a:gd name="T67" fmla="*/ 2147483647 h 1019"/>
              <a:gd name="T68" fmla="*/ 2147483647 w 548"/>
              <a:gd name="T69" fmla="*/ 2147483647 h 1019"/>
              <a:gd name="T70" fmla="*/ 2147483647 w 548"/>
              <a:gd name="T71" fmla="*/ 2147483647 h 1019"/>
              <a:gd name="T72" fmla="*/ 2147483647 w 548"/>
              <a:gd name="T73" fmla="*/ 2147483647 h 1019"/>
              <a:gd name="T74" fmla="*/ 2147483647 w 548"/>
              <a:gd name="T75" fmla="*/ 2147483647 h 1019"/>
              <a:gd name="T76" fmla="*/ 2147483647 w 548"/>
              <a:gd name="T77" fmla="*/ 2147483647 h 1019"/>
              <a:gd name="T78" fmla="*/ 2147483647 w 548"/>
              <a:gd name="T79" fmla="*/ 2147483647 h 1019"/>
              <a:gd name="T80" fmla="*/ 2147483647 w 548"/>
              <a:gd name="T81" fmla="*/ 2147483647 h 1019"/>
              <a:gd name="T82" fmla="*/ 2147483647 w 548"/>
              <a:gd name="T83" fmla="*/ 2147483647 h 1019"/>
              <a:gd name="T84" fmla="*/ 2147483647 w 548"/>
              <a:gd name="T85" fmla="*/ 2147483647 h 1019"/>
              <a:gd name="T86" fmla="*/ 2147483647 w 548"/>
              <a:gd name="T87" fmla="*/ 2147483647 h 1019"/>
              <a:gd name="T88" fmla="*/ 2147483647 w 548"/>
              <a:gd name="T89" fmla="*/ 2147483647 h 1019"/>
              <a:gd name="T90" fmla="*/ 2147483647 w 548"/>
              <a:gd name="T91" fmla="*/ 2147483647 h 1019"/>
              <a:gd name="T92" fmla="*/ 2147483647 w 548"/>
              <a:gd name="T93" fmla="*/ 2147483647 h 1019"/>
              <a:gd name="T94" fmla="*/ 2147483647 w 548"/>
              <a:gd name="T95" fmla="*/ 2147483647 h 1019"/>
              <a:gd name="T96" fmla="*/ 2147483647 w 548"/>
              <a:gd name="T97" fmla="*/ 2147483647 h 1019"/>
              <a:gd name="T98" fmla="*/ 2147483647 w 548"/>
              <a:gd name="T99" fmla="*/ 2147483647 h 1019"/>
              <a:gd name="T100" fmla="*/ 2147483647 w 548"/>
              <a:gd name="T101" fmla="*/ 2147483647 h 1019"/>
              <a:gd name="T102" fmla="*/ 2147483647 w 548"/>
              <a:gd name="T103" fmla="*/ 2147483647 h 1019"/>
              <a:gd name="T104" fmla="*/ 2147483647 w 548"/>
              <a:gd name="T105" fmla="*/ 2147483647 h 1019"/>
              <a:gd name="T106" fmla="*/ 2147483647 w 548"/>
              <a:gd name="T107" fmla="*/ 2147483647 h 1019"/>
              <a:gd name="T108" fmla="*/ 2147483647 w 548"/>
              <a:gd name="T109" fmla="*/ 2147483647 h 101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548"/>
              <a:gd name="T166" fmla="*/ 0 h 1019"/>
              <a:gd name="T167" fmla="*/ 548 w 548"/>
              <a:gd name="T168" fmla="*/ 1019 h 101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548" h="1019">
                <a:moveTo>
                  <a:pt x="492" y="1019"/>
                </a:moveTo>
                <a:lnTo>
                  <a:pt x="496" y="1005"/>
                </a:lnTo>
                <a:lnTo>
                  <a:pt x="502" y="989"/>
                </a:lnTo>
                <a:lnTo>
                  <a:pt x="508" y="970"/>
                </a:lnTo>
                <a:lnTo>
                  <a:pt x="513" y="953"/>
                </a:lnTo>
                <a:lnTo>
                  <a:pt x="517" y="935"/>
                </a:lnTo>
                <a:lnTo>
                  <a:pt x="518" y="916"/>
                </a:lnTo>
                <a:lnTo>
                  <a:pt x="518" y="898"/>
                </a:lnTo>
                <a:lnTo>
                  <a:pt x="516" y="882"/>
                </a:lnTo>
                <a:lnTo>
                  <a:pt x="510" y="880"/>
                </a:lnTo>
                <a:lnTo>
                  <a:pt x="498" y="884"/>
                </a:lnTo>
                <a:lnTo>
                  <a:pt x="478" y="892"/>
                </a:lnTo>
                <a:lnTo>
                  <a:pt x="455" y="902"/>
                </a:lnTo>
                <a:lnTo>
                  <a:pt x="430" y="913"/>
                </a:lnTo>
                <a:lnTo>
                  <a:pt x="404" y="924"/>
                </a:lnTo>
                <a:lnTo>
                  <a:pt x="380" y="933"/>
                </a:lnTo>
                <a:lnTo>
                  <a:pt x="359" y="940"/>
                </a:lnTo>
                <a:lnTo>
                  <a:pt x="329" y="945"/>
                </a:lnTo>
                <a:lnTo>
                  <a:pt x="301" y="941"/>
                </a:lnTo>
                <a:lnTo>
                  <a:pt x="273" y="933"/>
                </a:lnTo>
                <a:lnTo>
                  <a:pt x="249" y="920"/>
                </a:lnTo>
                <a:lnTo>
                  <a:pt x="228" y="902"/>
                </a:lnTo>
                <a:lnTo>
                  <a:pt x="212" y="883"/>
                </a:lnTo>
                <a:lnTo>
                  <a:pt x="202" y="861"/>
                </a:lnTo>
                <a:lnTo>
                  <a:pt x="197" y="839"/>
                </a:lnTo>
                <a:lnTo>
                  <a:pt x="199" y="803"/>
                </a:lnTo>
                <a:lnTo>
                  <a:pt x="207" y="770"/>
                </a:lnTo>
                <a:lnTo>
                  <a:pt x="220" y="736"/>
                </a:lnTo>
                <a:lnTo>
                  <a:pt x="237" y="704"/>
                </a:lnTo>
                <a:lnTo>
                  <a:pt x="258" y="673"/>
                </a:lnTo>
                <a:lnTo>
                  <a:pt x="280" y="642"/>
                </a:lnTo>
                <a:lnTo>
                  <a:pt x="303" y="612"/>
                </a:lnTo>
                <a:lnTo>
                  <a:pt x="326" y="582"/>
                </a:lnTo>
                <a:lnTo>
                  <a:pt x="310" y="582"/>
                </a:lnTo>
                <a:lnTo>
                  <a:pt x="295" y="582"/>
                </a:lnTo>
                <a:lnTo>
                  <a:pt x="279" y="582"/>
                </a:lnTo>
                <a:lnTo>
                  <a:pt x="264" y="581"/>
                </a:lnTo>
                <a:lnTo>
                  <a:pt x="248" y="581"/>
                </a:lnTo>
                <a:lnTo>
                  <a:pt x="231" y="580"/>
                </a:lnTo>
                <a:lnTo>
                  <a:pt x="215" y="579"/>
                </a:lnTo>
                <a:lnTo>
                  <a:pt x="199" y="577"/>
                </a:lnTo>
                <a:lnTo>
                  <a:pt x="181" y="575"/>
                </a:lnTo>
                <a:lnTo>
                  <a:pt x="162" y="572"/>
                </a:lnTo>
                <a:lnTo>
                  <a:pt x="144" y="567"/>
                </a:lnTo>
                <a:lnTo>
                  <a:pt x="124" y="560"/>
                </a:lnTo>
                <a:lnTo>
                  <a:pt x="106" y="553"/>
                </a:lnTo>
                <a:lnTo>
                  <a:pt x="87" y="544"/>
                </a:lnTo>
                <a:lnTo>
                  <a:pt x="70" y="535"/>
                </a:lnTo>
                <a:lnTo>
                  <a:pt x="54" y="523"/>
                </a:lnTo>
                <a:lnTo>
                  <a:pt x="39" y="512"/>
                </a:lnTo>
                <a:lnTo>
                  <a:pt x="26" y="498"/>
                </a:lnTo>
                <a:lnTo>
                  <a:pt x="15" y="484"/>
                </a:lnTo>
                <a:lnTo>
                  <a:pt x="7" y="469"/>
                </a:lnTo>
                <a:lnTo>
                  <a:pt x="2" y="453"/>
                </a:lnTo>
                <a:lnTo>
                  <a:pt x="0" y="436"/>
                </a:lnTo>
                <a:lnTo>
                  <a:pt x="1" y="419"/>
                </a:lnTo>
                <a:lnTo>
                  <a:pt x="6" y="400"/>
                </a:lnTo>
                <a:lnTo>
                  <a:pt x="16" y="375"/>
                </a:lnTo>
                <a:lnTo>
                  <a:pt x="28" y="351"/>
                </a:lnTo>
                <a:lnTo>
                  <a:pt x="40" y="328"/>
                </a:lnTo>
                <a:lnTo>
                  <a:pt x="55" y="307"/>
                </a:lnTo>
                <a:lnTo>
                  <a:pt x="71" y="288"/>
                </a:lnTo>
                <a:lnTo>
                  <a:pt x="87" y="271"/>
                </a:lnTo>
                <a:lnTo>
                  <a:pt x="106" y="255"/>
                </a:lnTo>
                <a:lnTo>
                  <a:pt x="125" y="241"/>
                </a:lnTo>
                <a:lnTo>
                  <a:pt x="107" y="233"/>
                </a:lnTo>
                <a:lnTo>
                  <a:pt x="89" y="224"/>
                </a:lnTo>
                <a:lnTo>
                  <a:pt x="73" y="211"/>
                </a:lnTo>
                <a:lnTo>
                  <a:pt x="59" y="197"/>
                </a:lnTo>
                <a:lnTo>
                  <a:pt x="46" y="182"/>
                </a:lnTo>
                <a:lnTo>
                  <a:pt x="37" y="165"/>
                </a:lnTo>
                <a:lnTo>
                  <a:pt x="30" y="147"/>
                </a:lnTo>
                <a:lnTo>
                  <a:pt x="26" y="127"/>
                </a:lnTo>
                <a:lnTo>
                  <a:pt x="26" y="110"/>
                </a:lnTo>
                <a:lnTo>
                  <a:pt x="29" y="95"/>
                </a:lnTo>
                <a:lnTo>
                  <a:pt x="33" y="80"/>
                </a:lnTo>
                <a:lnTo>
                  <a:pt x="39" y="65"/>
                </a:lnTo>
                <a:lnTo>
                  <a:pt x="48" y="52"/>
                </a:lnTo>
                <a:lnTo>
                  <a:pt x="58" y="41"/>
                </a:lnTo>
                <a:lnTo>
                  <a:pt x="69" y="30"/>
                </a:lnTo>
                <a:lnTo>
                  <a:pt x="82" y="21"/>
                </a:lnTo>
                <a:lnTo>
                  <a:pt x="96" y="13"/>
                </a:lnTo>
                <a:lnTo>
                  <a:pt x="111" y="7"/>
                </a:lnTo>
                <a:lnTo>
                  <a:pt x="125" y="4"/>
                </a:lnTo>
                <a:lnTo>
                  <a:pt x="142" y="2"/>
                </a:lnTo>
                <a:lnTo>
                  <a:pt x="159" y="0"/>
                </a:lnTo>
                <a:lnTo>
                  <a:pt x="175" y="3"/>
                </a:lnTo>
                <a:lnTo>
                  <a:pt x="192" y="6"/>
                </a:lnTo>
                <a:lnTo>
                  <a:pt x="208" y="13"/>
                </a:lnTo>
                <a:lnTo>
                  <a:pt x="182" y="70"/>
                </a:lnTo>
                <a:lnTo>
                  <a:pt x="164" y="61"/>
                </a:lnTo>
                <a:lnTo>
                  <a:pt x="140" y="55"/>
                </a:lnTo>
                <a:lnTo>
                  <a:pt x="115" y="52"/>
                </a:lnTo>
                <a:lnTo>
                  <a:pt x="91" y="55"/>
                </a:lnTo>
                <a:lnTo>
                  <a:pt x="73" y="61"/>
                </a:lnTo>
                <a:lnTo>
                  <a:pt x="62" y="75"/>
                </a:lnTo>
                <a:lnTo>
                  <a:pt x="62" y="98"/>
                </a:lnTo>
                <a:lnTo>
                  <a:pt x="76" y="129"/>
                </a:lnTo>
                <a:lnTo>
                  <a:pt x="92" y="147"/>
                </a:lnTo>
                <a:lnTo>
                  <a:pt x="113" y="162"/>
                </a:lnTo>
                <a:lnTo>
                  <a:pt x="137" y="174"/>
                </a:lnTo>
                <a:lnTo>
                  <a:pt x="162" y="184"/>
                </a:lnTo>
                <a:lnTo>
                  <a:pt x="185" y="192"/>
                </a:lnTo>
                <a:lnTo>
                  <a:pt x="205" y="196"/>
                </a:lnTo>
                <a:lnTo>
                  <a:pt x="219" y="200"/>
                </a:lnTo>
                <a:lnTo>
                  <a:pt x="225" y="201"/>
                </a:lnTo>
                <a:lnTo>
                  <a:pt x="222" y="203"/>
                </a:lnTo>
                <a:lnTo>
                  <a:pt x="214" y="209"/>
                </a:lnTo>
                <a:lnTo>
                  <a:pt x="204" y="217"/>
                </a:lnTo>
                <a:lnTo>
                  <a:pt x="189" y="227"/>
                </a:lnTo>
                <a:lnTo>
                  <a:pt x="173" y="241"/>
                </a:lnTo>
                <a:lnTo>
                  <a:pt x="155" y="256"/>
                </a:lnTo>
                <a:lnTo>
                  <a:pt x="137" y="272"/>
                </a:lnTo>
                <a:lnTo>
                  <a:pt x="119" y="290"/>
                </a:lnTo>
                <a:lnTo>
                  <a:pt x="100" y="308"/>
                </a:lnTo>
                <a:lnTo>
                  <a:pt x="85" y="328"/>
                </a:lnTo>
                <a:lnTo>
                  <a:pt x="71" y="346"/>
                </a:lnTo>
                <a:lnTo>
                  <a:pt x="61" y="364"/>
                </a:lnTo>
                <a:lnTo>
                  <a:pt x="54" y="383"/>
                </a:lnTo>
                <a:lnTo>
                  <a:pt x="52" y="400"/>
                </a:lnTo>
                <a:lnTo>
                  <a:pt x="55" y="416"/>
                </a:lnTo>
                <a:lnTo>
                  <a:pt x="66" y="431"/>
                </a:lnTo>
                <a:lnTo>
                  <a:pt x="83" y="447"/>
                </a:lnTo>
                <a:lnTo>
                  <a:pt x="104" y="461"/>
                </a:lnTo>
                <a:lnTo>
                  <a:pt x="125" y="474"/>
                </a:lnTo>
                <a:lnTo>
                  <a:pt x="150" y="485"/>
                </a:lnTo>
                <a:lnTo>
                  <a:pt x="175" y="495"/>
                </a:lnTo>
                <a:lnTo>
                  <a:pt x="200" y="504"/>
                </a:lnTo>
                <a:lnTo>
                  <a:pt x="227" y="511"/>
                </a:lnTo>
                <a:lnTo>
                  <a:pt x="252" y="516"/>
                </a:lnTo>
                <a:lnTo>
                  <a:pt x="276" y="521"/>
                </a:lnTo>
                <a:lnTo>
                  <a:pt x="299" y="526"/>
                </a:lnTo>
                <a:lnTo>
                  <a:pt x="320" y="529"/>
                </a:lnTo>
                <a:lnTo>
                  <a:pt x="339" y="530"/>
                </a:lnTo>
                <a:lnTo>
                  <a:pt x="354" y="533"/>
                </a:lnTo>
                <a:lnTo>
                  <a:pt x="365" y="534"/>
                </a:lnTo>
                <a:lnTo>
                  <a:pt x="373" y="534"/>
                </a:lnTo>
                <a:lnTo>
                  <a:pt x="375" y="534"/>
                </a:lnTo>
                <a:lnTo>
                  <a:pt x="369" y="545"/>
                </a:lnTo>
                <a:lnTo>
                  <a:pt x="352" y="571"/>
                </a:lnTo>
                <a:lnTo>
                  <a:pt x="331" y="606"/>
                </a:lnTo>
                <a:lnTo>
                  <a:pt x="306" y="648"/>
                </a:lnTo>
                <a:lnTo>
                  <a:pt x="282" y="690"/>
                </a:lnTo>
                <a:lnTo>
                  <a:pt x="261" y="732"/>
                </a:lnTo>
                <a:lnTo>
                  <a:pt x="246" y="766"/>
                </a:lnTo>
                <a:lnTo>
                  <a:pt x="243" y="789"/>
                </a:lnTo>
                <a:lnTo>
                  <a:pt x="248" y="810"/>
                </a:lnTo>
                <a:lnTo>
                  <a:pt x="256" y="829"/>
                </a:lnTo>
                <a:lnTo>
                  <a:pt x="267" y="845"/>
                </a:lnTo>
                <a:lnTo>
                  <a:pt x="281" y="857"/>
                </a:lnTo>
                <a:lnTo>
                  <a:pt x="299" y="867"/>
                </a:lnTo>
                <a:lnTo>
                  <a:pt x="320" y="873"/>
                </a:lnTo>
                <a:lnTo>
                  <a:pt x="344" y="876"/>
                </a:lnTo>
                <a:lnTo>
                  <a:pt x="372" y="873"/>
                </a:lnTo>
                <a:lnTo>
                  <a:pt x="395" y="869"/>
                </a:lnTo>
                <a:lnTo>
                  <a:pt x="417" y="863"/>
                </a:lnTo>
                <a:lnTo>
                  <a:pt x="439" y="855"/>
                </a:lnTo>
                <a:lnTo>
                  <a:pt x="460" y="847"/>
                </a:lnTo>
                <a:lnTo>
                  <a:pt x="480" y="839"/>
                </a:lnTo>
                <a:lnTo>
                  <a:pt x="501" y="832"/>
                </a:lnTo>
                <a:lnTo>
                  <a:pt x="522" y="827"/>
                </a:lnTo>
                <a:lnTo>
                  <a:pt x="545" y="825"/>
                </a:lnTo>
                <a:lnTo>
                  <a:pt x="548" y="870"/>
                </a:lnTo>
                <a:lnTo>
                  <a:pt x="546" y="920"/>
                </a:lnTo>
                <a:lnTo>
                  <a:pt x="540" y="971"/>
                </a:lnTo>
                <a:lnTo>
                  <a:pt x="537" y="1017"/>
                </a:lnTo>
                <a:lnTo>
                  <a:pt x="492" y="1019"/>
                </a:lnTo>
                <a:close/>
              </a:path>
            </a:pathLst>
          </a:custGeom>
          <a:blipFill dpi="0" rotWithShape="1">
            <a:blip r:embed="rId6" cstate="email"/>
            <a:srcRect/>
            <a:tile tx="0" ty="0" sx="100000" sy="100000" flip="none" algn="tl"/>
          </a:blip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0739" name="Group 2"/>
          <p:cNvGrpSpPr>
            <a:grpSpLocks/>
          </p:cNvGrpSpPr>
          <p:nvPr/>
        </p:nvGrpSpPr>
        <p:grpSpPr bwMode="auto">
          <a:xfrm>
            <a:off x="1714500" y="4071938"/>
            <a:ext cx="1071563" cy="1200150"/>
            <a:chOff x="1392" y="2208"/>
            <a:chExt cx="1312" cy="1872"/>
          </a:xfrm>
        </p:grpSpPr>
        <p:sp>
          <p:nvSpPr>
            <p:cNvPr id="31613" name="Freeform 3" descr="Орех"/>
            <p:cNvSpPr>
              <a:spLocks/>
            </p:cNvSpPr>
            <p:nvPr/>
          </p:nvSpPr>
          <p:spPr bwMode="auto">
            <a:xfrm>
              <a:off x="2017" y="3009"/>
              <a:ext cx="143" cy="1071"/>
            </a:xfrm>
            <a:custGeom>
              <a:avLst/>
              <a:gdLst>
                <a:gd name="T0" fmla="*/ 1 w 272"/>
                <a:gd name="T1" fmla="*/ 11 h 2640"/>
                <a:gd name="T2" fmla="*/ 1 w 272"/>
                <a:gd name="T3" fmla="*/ 11 h 2640"/>
                <a:gd name="T4" fmla="*/ 1 w 272"/>
                <a:gd name="T5" fmla="*/ 4 h 2640"/>
                <a:gd name="T6" fmla="*/ 2 w 272"/>
                <a:gd name="T7" fmla="*/ 2 h 2640"/>
                <a:gd name="T8" fmla="*/ 2 w 272"/>
                <a:gd name="T9" fmla="*/ 0 h 2640"/>
                <a:gd name="T10" fmla="*/ 3 w 272"/>
                <a:gd name="T11" fmla="*/ 0 h 2640"/>
                <a:gd name="T12" fmla="*/ 3 w 272"/>
                <a:gd name="T13" fmla="*/ 2 h 2640"/>
                <a:gd name="T14" fmla="*/ 2 w 272"/>
                <a:gd name="T15" fmla="*/ 4 h 2640"/>
                <a:gd name="T16" fmla="*/ 2 w 272"/>
                <a:gd name="T17" fmla="*/ 6 h 2640"/>
                <a:gd name="T18" fmla="*/ 2 w 272"/>
                <a:gd name="T19" fmla="*/ 9 h 2640"/>
                <a:gd name="T20" fmla="*/ 5 w 272"/>
                <a:gd name="T21" fmla="*/ 11 h 2640"/>
                <a:gd name="T22" fmla="*/ 1 w 272"/>
                <a:gd name="T23" fmla="*/ 11 h 26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2"/>
                <a:gd name="T37" fmla="*/ 0 h 2640"/>
                <a:gd name="T38" fmla="*/ 272 w 272"/>
                <a:gd name="T39" fmla="*/ 2640 h 26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2" h="2640">
                  <a:moveTo>
                    <a:pt x="16" y="2440"/>
                  </a:moveTo>
                  <a:cubicBezTo>
                    <a:pt x="16" y="2540"/>
                    <a:pt x="16" y="2640"/>
                    <a:pt x="16" y="2392"/>
                  </a:cubicBezTo>
                  <a:cubicBezTo>
                    <a:pt x="16" y="2144"/>
                    <a:pt x="0" y="1296"/>
                    <a:pt x="16" y="952"/>
                  </a:cubicBezTo>
                  <a:cubicBezTo>
                    <a:pt x="32" y="608"/>
                    <a:pt x="104" y="480"/>
                    <a:pt x="112" y="328"/>
                  </a:cubicBezTo>
                  <a:cubicBezTo>
                    <a:pt x="120" y="176"/>
                    <a:pt x="56" y="80"/>
                    <a:pt x="64" y="40"/>
                  </a:cubicBezTo>
                  <a:cubicBezTo>
                    <a:pt x="72" y="0"/>
                    <a:pt x="144" y="32"/>
                    <a:pt x="160" y="88"/>
                  </a:cubicBezTo>
                  <a:cubicBezTo>
                    <a:pt x="176" y="144"/>
                    <a:pt x="168" y="256"/>
                    <a:pt x="160" y="376"/>
                  </a:cubicBezTo>
                  <a:cubicBezTo>
                    <a:pt x="152" y="496"/>
                    <a:pt x="120" y="656"/>
                    <a:pt x="112" y="808"/>
                  </a:cubicBezTo>
                  <a:cubicBezTo>
                    <a:pt x="104" y="960"/>
                    <a:pt x="112" y="1104"/>
                    <a:pt x="112" y="1288"/>
                  </a:cubicBezTo>
                  <a:cubicBezTo>
                    <a:pt x="112" y="1472"/>
                    <a:pt x="88" y="1720"/>
                    <a:pt x="112" y="1912"/>
                  </a:cubicBezTo>
                  <a:cubicBezTo>
                    <a:pt x="136" y="2104"/>
                    <a:pt x="272" y="2360"/>
                    <a:pt x="256" y="2440"/>
                  </a:cubicBezTo>
                  <a:cubicBezTo>
                    <a:pt x="240" y="2520"/>
                    <a:pt x="128" y="2456"/>
                    <a:pt x="16" y="2392"/>
                  </a:cubicBezTo>
                </a:path>
              </a:pathLst>
            </a:custGeom>
            <a:blipFill dpi="0" rotWithShape="1">
              <a:blip r:embed="rId5" cstate="email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614" name="Freeform 4"/>
            <p:cNvSpPr>
              <a:spLocks/>
            </p:cNvSpPr>
            <p:nvPr/>
          </p:nvSpPr>
          <p:spPr bwMode="auto">
            <a:xfrm>
              <a:off x="1728" y="2496"/>
              <a:ext cx="639" cy="1030"/>
            </a:xfrm>
            <a:custGeom>
              <a:avLst/>
              <a:gdLst>
                <a:gd name="T0" fmla="*/ 0 w 2816"/>
                <a:gd name="T1" fmla="*/ 11 h 2536"/>
                <a:gd name="T2" fmla="*/ 0 w 2816"/>
                <a:gd name="T3" fmla="*/ 11 h 2536"/>
                <a:gd name="T4" fmla="*/ 0 w 2816"/>
                <a:gd name="T5" fmla="*/ 8 h 2536"/>
                <a:gd name="T6" fmla="*/ 0 w 2816"/>
                <a:gd name="T7" fmla="*/ 7 h 2536"/>
                <a:gd name="T8" fmla="*/ 0 w 2816"/>
                <a:gd name="T9" fmla="*/ 4 h 2536"/>
                <a:gd name="T10" fmla="*/ 0 w 2816"/>
                <a:gd name="T11" fmla="*/ 3 h 2536"/>
                <a:gd name="T12" fmla="*/ 0 w 2816"/>
                <a:gd name="T13" fmla="*/ 2 h 2536"/>
                <a:gd name="T14" fmla="*/ 0 w 2816"/>
                <a:gd name="T15" fmla="*/ 1 h 2536"/>
                <a:gd name="T16" fmla="*/ 0 w 2816"/>
                <a:gd name="T17" fmla="*/ 0 h 2536"/>
                <a:gd name="T18" fmla="*/ 0 w 2816"/>
                <a:gd name="T19" fmla="*/ 2 h 2536"/>
                <a:gd name="T20" fmla="*/ 0 w 2816"/>
                <a:gd name="T21" fmla="*/ 2 h 2536"/>
                <a:gd name="T22" fmla="*/ 0 w 2816"/>
                <a:gd name="T23" fmla="*/ 4 h 2536"/>
                <a:gd name="T24" fmla="*/ 0 w 2816"/>
                <a:gd name="T25" fmla="*/ 6 h 2536"/>
                <a:gd name="T26" fmla="*/ 0 w 2816"/>
                <a:gd name="T27" fmla="*/ 8 h 2536"/>
                <a:gd name="T28" fmla="*/ 0 w 2816"/>
                <a:gd name="T29" fmla="*/ 10 h 2536"/>
                <a:gd name="T30" fmla="*/ 0 w 2816"/>
                <a:gd name="T31" fmla="*/ 11 h 2536"/>
                <a:gd name="T32" fmla="*/ 0 w 2816"/>
                <a:gd name="T33" fmla="*/ 11 h 2536"/>
                <a:gd name="T34" fmla="*/ 0 w 2816"/>
                <a:gd name="T35" fmla="*/ 11 h 2536"/>
                <a:gd name="T36" fmla="*/ 0 w 2816"/>
                <a:gd name="T37" fmla="*/ 11 h 2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16"/>
                <a:gd name="T58" fmla="*/ 0 h 2536"/>
                <a:gd name="T59" fmla="*/ 2816 w 2816"/>
                <a:gd name="T60" fmla="*/ 2536 h 2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16" h="2536">
                  <a:moveTo>
                    <a:pt x="1120" y="2432"/>
                  </a:moveTo>
                  <a:cubicBezTo>
                    <a:pt x="912" y="2432"/>
                    <a:pt x="704" y="2432"/>
                    <a:pt x="592" y="2336"/>
                  </a:cubicBezTo>
                  <a:cubicBezTo>
                    <a:pt x="480" y="2240"/>
                    <a:pt x="536" y="1976"/>
                    <a:pt x="448" y="1856"/>
                  </a:cubicBezTo>
                  <a:cubicBezTo>
                    <a:pt x="360" y="1736"/>
                    <a:pt x="128" y="1760"/>
                    <a:pt x="64" y="1616"/>
                  </a:cubicBezTo>
                  <a:cubicBezTo>
                    <a:pt x="0" y="1472"/>
                    <a:pt x="48" y="1160"/>
                    <a:pt x="64" y="992"/>
                  </a:cubicBezTo>
                  <a:cubicBezTo>
                    <a:pt x="80" y="824"/>
                    <a:pt x="80" y="720"/>
                    <a:pt x="160" y="608"/>
                  </a:cubicBezTo>
                  <a:cubicBezTo>
                    <a:pt x="240" y="496"/>
                    <a:pt x="352" y="400"/>
                    <a:pt x="544" y="320"/>
                  </a:cubicBezTo>
                  <a:cubicBezTo>
                    <a:pt x="736" y="240"/>
                    <a:pt x="1144" y="176"/>
                    <a:pt x="1312" y="128"/>
                  </a:cubicBezTo>
                  <a:cubicBezTo>
                    <a:pt x="1480" y="80"/>
                    <a:pt x="1448" y="0"/>
                    <a:pt x="1552" y="32"/>
                  </a:cubicBezTo>
                  <a:cubicBezTo>
                    <a:pt x="1656" y="64"/>
                    <a:pt x="1768" y="232"/>
                    <a:pt x="1936" y="320"/>
                  </a:cubicBezTo>
                  <a:cubicBezTo>
                    <a:pt x="2104" y="408"/>
                    <a:pt x="2448" y="480"/>
                    <a:pt x="2560" y="560"/>
                  </a:cubicBezTo>
                  <a:cubicBezTo>
                    <a:pt x="2672" y="640"/>
                    <a:pt x="2568" y="656"/>
                    <a:pt x="2608" y="800"/>
                  </a:cubicBezTo>
                  <a:cubicBezTo>
                    <a:pt x="2648" y="944"/>
                    <a:pt x="2816" y="1272"/>
                    <a:pt x="2800" y="1424"/>
                  </a:cubicBezTo>
                  <a:cubicBezTo>
                    <a:pt x="2784" y="1576"/>
                    <a:pt x="2568" y="1584"/>
                    <a:pt x="2512" y="1712"/>
                  </a:cubicBezTo>
                  <a:cubicBezTo>
                    <a:pt x="2456" y="1840"/>
                    <a:pt x="2544" y="2088"/>
                    <a:pt x="2464" y="2192"/>
                  </a:cubicBezTo>
                  <a:cubicBezTo>
                    <a:pt x="2384" y="2296"/>
                    <a:pt x="2144" y="2280"/>
                    <a:pt x="2032" y="2336"/>
                  </a:cubicBezTo>
                  <a:cubicBezTo>
                    <a:pt x="1920" y="2392"/>
                    <a:pt x="1888" y="2520"/>
                    <a:pt x="1792" y="2528"/>
                  </a:cubicBezTo>
                  <a:cubicBezTo>
                    <a:pt x="1696" y="2536"/>
                    <a:pt x="1552" y="2408"/>
                    <a:pt x="1456" y="2384"/>
                  </a:cubicBezTo>
                  <a:cubicBezTo>
                    <a:pt x="1360" y="2360"/>
                    <a:pt x="1264" y="2384"/>
                    <a:pt x="1216" y="2384"/>
                  </a:cubicBezTo>
                </a:path>
              </a:pathLst>
            </a:custGeom>
            <a:gradFill rotWithShape="1">
              <a:gsLst>
                <a:gs pos="0">
                  <a:srgbClr val="33CC33"/>
                </a:gs>
                <a:gs pos="50000">
                  <a:srgbClr val="008000"/>
                </a:gs>
                <a:gs pos="100000">
                  <a:srgbClr val="33CC33"/>
                </a:gs>
              </a:gsLst>
              <a:lin ang="18900000" scaled="1"/>
            </a:gradFill>
            <a:ln w="12700">
              <a:solidFill>
                <a:srgbClr val="000000"/>
              </a:solidFill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615" name="Group 5"/>
            <p:cNvGrpSpPr>
              <a:grpSpLocks/>
            </p:cNvGrpSpPr>
            <p:nvPr/>
          </p:nvGrpSpPr>
          <p:grpSpPr bwMode="auto">
            <a:xfrm rot="605647">
              <a:off x="2049" y="3126"/>
              <a:ext cx="160" cy="165"/>
              <a:chOff x="2509" y="1584"/>
              <a:chExt cx="416" cy="252"/>
            </a:xfrm>
          </p:grpSpPr>
          <p:sp>
            <p:nvSpPr>
              <p:cNvPr id="31694" name="Freeform 6"/>
              <p:cNvSpPr>
                <a:spLocks/>
              </p:cNvSpPr>
              <p:nvPr/>
            </p:nvSpPr>
            <p:spPr bwMode="auto">
              <a:xfrm rot="-40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92"/>
                  <a:gd name="T11" fmla="*/ 144 w 14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1695" name="Group 7"/>
              <p:cNvGrpSpPr>
                <a:grpSpLocks/>
              </p:cNvGrpSpPr>
              <p:nvPr/>
            </p:nvGrpSpPr>
            <p:grpSpPr bwMode="auto">
              <a:xfrm rot="-2252377">
                <a:off x="2509" y="1656"/>
                <a:ext cx="353" cy="180"/>
                <a:chOff x="3144" y="3204"/>
                <a:chExt cx="867" cy="623"/>
              </a:xfrm>
            </p:grpSpPr>
            <p:grpSp>
              <p:nvGrpSpPr>
                <p:cNvPr id="31696" name="Group 8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31702" name="Freeform 9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8"/>
                      <a:gd name="T16" fmla="*/ 0 h 308"/>
                      <a:gd name="T17" fmla="*/ 848 w 848"/>
                      <a:gd name="T18" fmla="*/ 308 h 3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703" name="Freeform 10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7"/>
                      <a:gd name="T16" fmla="*/ 0 h 407"/>
                      <a:gd name="T17" fmla="*/ 867 w 867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1697" name="Freeform 11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698" name="Freeform 12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699" name="Freeform 13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184"/>
                    <a:gd name="T11" fmla="*/ 72 w 72"/>
                    <a:gd name="T12" fmla="*/ 184 h 1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00" name="Freeform 14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12"/>
                    <a:gd name="T10" fmla="*/ 0 h 144"/>
                    <a:gd name="T11" fmla="*/ 112 w 11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01" name="Freeform 15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  <a:gd name="T6" fmla="*/ 0 60000 65536"/>
                    <a:gd name="T7" fmla="*/ 0 60000 65536"/>
                    <a:gd name="T8" fmla="*/ 0 60000 65536"/>
                    <a:gd name="T9" fmla="*/ 0 w 120"/>
                    <a:gd name="T10" fmla="*/ 0 h 160"/>
                    <a:gd name="T11" fmla="*/ 120 w 120"/>
                    <a:gd name="T12" fmla="*/ 160 h 1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1616" name="Group 16"/>
            <p:cNvGrpSpPr>
              <a:grpSpLocks/>
            </p:cNvGrpSpPr>
            <p:nvPr/>
          </p:nvGrpSpPr>
          <p:grpSpPr bwMode="auto">
            <a:xfrm rot="12141703" flipV="1">
              <a:off x="1882" y="3030"/>
              <a:ext cx="160" cy="165"/>
              <a:chOff x="2509" y="1584"/>
              <a:chExt cx="416" cy="252"/>
            </a:xfrm>
          </p:grpSpPr>
          <p:sp>
            <p:nvSpPr>
              <p:cNvPr id="31684" name="Freeform 17"/>
              <p:cNvSpPr>
                <a:spLocks/>
              </p:cNvSpPr>
              <p:nvPr/>
            </p:nvSpPr>
            <p:spPr bwMode="auto">
              <a:xfrm rot="-40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92"/>
                  <a:gd name="T11" fmla="*/ 144 w 14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1685" name="Group 18"/>
              <p:cNvGrpSpPr>
                <a:grpSpLocks/>
              </p:cNvGrpSpPr>
              <p:nvPr/>
            </p:nvGrpSpPr>
            <p:grpSpPr bwMode="auto">
              <a:xfrm rot="-2252377">
                <a:off x="2509" y="1656"/>
                <a:ext cx="353" cy="180"/>
                <a:chOff x="3144" y="3204"/>
                <a:chExt cx="867" cy="623"/>
              </a:xfrm>
            </p:grpSpPr>
            <p:grpSp>
              <p:nvGrpSpPr>
                <p:cNvPr id="31686" name="Group 19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31692" name="Freeform 20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8"/>
                      <a:gd name="T16" fmla="*/ 0 h 308"/>
                      <a:gd name="T17" fmla="*/ 848 w 848"/>
                      <a:gd name="T18" fmla="*/ 308 h 3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693" name="Freeform 21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7"/>
                      <a:gd name="T16" fmla="*/ 0 h 407"/>
                      <a:gd name="T17" fmla="*/ 867 w 867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1687" name="Freeform 22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688" name="Freeform 23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689" name="Freeform 24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184"/>
                    <a:gd name="T11" fmla="*/ 72 w 72"/>
                    <a:gd name="T12" fmla="*/ 184 h 1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690" name="Freeform 25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12"/>
                    <a:gd name="T10" fmla="*/ 0 h 144"/>
                    <a:gd name="T11" fmla="*/ 112 w 11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691" name="Freeform 26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  <a:gd name="T6" fmla="*/ 0 60000 65536"/>
                    <a:gd name="T7" fmla="*/ 0 60000 65536"/>
                    <a:gd name="T8" fmla="*/ 0 60000 65536"/>
                    <a:gd name="T9" fmla="*/ 0 w 120"/>
                    <a:gd name="T10" fmla="*/ 0 h 160"/>
                    <a:gd name="T11" fmla="*/ 120 w 120"/>
                    <a:gd name="T12" fmla="*/ 160 h 1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1617" name="Group 27"/>
            <p:cNvGrpSpPr>
              <a:grpSpLocks/>
            </p:cNvGrpSpPr>
            <p:nvPr/>
          </p:nvGrpSpPr>
          <p:grpSpPr bwMode="auto">
            <a:xfrm rot="4494430">
              <a:off x="1970" y="2788"/>
              <a:ext cx="288" cy="91"/>
              <a:chOff x="2509" y="1584"/>
              <a:chExt cx="416" cy="252"/>
            </a:xfrm>
          </p:grpSpPr>
          <p:sp>
            <p:nvSpPr>
              <p:cNvPr id="31674" name="Freeform 28"/>
              <p:cNvSpPr>
                <a:spLocks/>
              </p:cNvSpPr>
              <p:nvPr/>
            </p:nvSpPr>
            <p:spPr bwMode="auto">
              <a:xfrm rot="-40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92"/>
                  <a:gd name="T11" fmla="*/ 144 w 14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1675" name="Group 29"/>
              <p:cNvGrpSpPr>
                <a:grpSpLocks/>
              </p:cNvGrpSpPr>
              <p:nvPr/>
            </p:nvGrpSpPr>
            <p:grpSpPr bwMode="auto">
              <a:xfrm rot="-2252377">
                <a:off x="2509" y="1656"/>
                <a:ext cx="353" cy="180"/>
                <a:chOff x="3144" y="3204"/>
                <a:chExt cx="867" cy="623"/>
              </a:xfrm>
            </p:grpSpPr>
            <p:grpSp>
              <p:nvGrpSpPr>
                <p:cNvPr id="31676" name="Group 30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31682" name="Freeform 31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8"/>
                      <a:gd name="T16" fmla="*/ 0 h 308"/>
                      <a:gd name="T17" fmla="*/ 848 w 848"/>
                      <a:gd name="T18" fmla="*/ 308 h 3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683" name="Freeform 32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7"/>
                      <a:gd name="T16" fmla="*/ 0 h 407"/>
                      <a:gd name="T17" fmla="*/ 867 w 867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1677" name="Freeform 33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678" name="Freeform 34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679" name="Freeform 35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184"/>
                    <a:gd name="T11" fmla="*/ 72 w 72"/>
                    <a:gd name="T12" fmla="*/ 184 h 1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680" name="Freeform 36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12"/>
                    <a:gd name="T10" fmla="*/ 0 h 144"/>
                    <a:gd name="T11" fmla="*/ 112 w 11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681" name="Freeform 37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  <a:gd name="T6" fmla="*/ 0 60000 65536"/>
                    <a:gd name="T7" fmla="*/ 0 60000 65536"/>
                    <a:gd name="T8" fmla="*/ 0 60000 65536"/>
                    <a:gd name="T9" fmla="*/ 0 w 120"/>
                    <a:gd name="T10" fmla="*/ 0 h 160"/>
                    <a:gd name="T11" fmla="*/ 120 w 120"/>
                    <a:gd name="T12" fmla="*/ 160 h 1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1618" name="Group 38"/>
            <p:cNvGrpSpPr>
              <a:grpSpLocks/>
            </p:cNvGrpSpPr>
            <p:nvPr/>
          </p:nvGrpSpPr>
          <p:grpSpPr bwMode="auto">
            <a:xfrm rot="1605439" flipH="1">
              <a:off x="2221" y="2501"/>
              <a:ext cx="486" cy="533"/>
              <a:chOff x="3004" y="3013"/>
              <a:chExt cx="628" cy="820"/>
            </a:xfrm>
          </p:grpSpPr>
          <p:sp>
            <p:nvSpPr>
              <p:cNvPr id="31668" name="Freeform 39"/>
              <p:cNvSpPr>
                <a:spLocks/>
              </p:cNvSpPr>
              <p:nvPr/>
            </p:nvSpPr>
            <p:spPr bwMode="auto">
              <a:xfrm>
                <a:off x="3008" y="3021"/>
                <a:ext cx="563" cy="731"/>
              </a:xfrm>
              <a:custGeom>
                <a:avLst/>
                <a:gdLst>
                  <a:gd name="T0" fmla="*/ 400 w 563"/>
                  <a:gd name="T1" fmla="*/ 675 h 731"/>
                  <a:gd name="T2" fmla="*/ 469 w 563"/>
                  <a:gd name="T3" fmla="*/ 680 h 731"/>
                  <a:gd name="T4" fmla="*/ 541 w 563"/>
                  <a:gd name="T5" fmla="*/ 653 h 731"/>
                  <a:gd name="T6" fmla="*/ 532 w 563"/>
                  <a:gd name="T7" fmla="*/ 611 h 731"/>
                  <a:gd name="T8" fmla="*/ 496 w 563"/>
                  <a:gd name="T9" fmla="*/ 579 h 731"/>
                  <a:gd name="T10" fmla="*/ 541 w 563"/>
                  <a:gd name="T11" fmla="*/ 485 h 731"/>
                  <a:gd name="T12" fmla="*/ 538 w 563"/>
                  <a:gd name="T13" fmla="*/ 413 h 731"/>
                  <a:gd name="T14" fmla="*/ 392 w 563"/>
                  <a:gd name="T15" fmla="*/ 355 h 731"/>
                  <a:gd name="T16" fmla="*/ 400 w 563"/>
                  <a:gd name="T17" fmla="*/ 362 h 731"/>
                  <a:gd name="T18" fmla="*/ 436 w 563"/>
                  <a:gd name="T19" fmla="*/ 299 h 731"/>
                  <a:gd name="T20" fmla="*/ 440 w 563"/>
                  <a:gd name="T21" fmla="*/ 195 h 731"/>
                  <a:gd name="T22" fmla="*/ 298 w 563"/>
                  <a:gd name="T23" fmla="*/ 203 h 731"/>
                  <a:gd name="T24" fmla="*/ 283 w 563"/>
                  <a:gd name="T25" fmla="*/ 74 h 731"/>
                  <a:gd name="T26" fmla="*/ 208 w 563"/>
                  <a:gd name="T27" fmla="*/ 3 h 731"/>
                  <a:gd name="T28" fmla="*/ 133 w 563"/>
                  <a:gd name="T29" fmla="*/ 53 h 731"/>
                  <a:gd name="T30" fmla="*/ 112 w 563"/>
                  <a:gd name="T31" fmla="*/ 195 h 731"/>
                  <a:gd name="T32" fmla="*/ 52 w 563"/>
                  <a:gd name="T33" fmla="*/ 230 h 731"/>
                  <a:gd name="T34" fmla="*/ 40 w 563"/>
                  <a:gd name="T35" fmla="*/ 323 h 731"/>
                  <a:gd name="T36" fmla="*/ 16 w 563"/>
                  <a:gd name="T37" fmla="*/ 339 h 731"/>
                  <a:gd name="T38" fmla="*/ 139 w 563"/>
                  <a:gd name="T39" fmla="*/ 404 h 731"/>
                  <a:gd name="T40" fmla="*/ 103 w 563"/>
                  <a:gd name="T41" fmla="*/ 473 h 731"/>
                  <a:gd name="T42" fmla="*/ 112 w 563"/>
                  <a:gd name="T43" fmla="*/ 531 h 731"/>
                  <a:gd name="T44" fmla="*/ 160 w 563"/>
                  <a:gd name="T45" fmla="*/ 569 h 731"/>
                  <a:gd name="T46" fmla="*/ 256 w 563"/>
                  <a:gd name="T47" fmla="*/ 579 h 731"/>
                  <a:gd name="T48" fmla="*/ 262 w 563"/>
                  <a:gd name="T49" fmla="*/ 656 h 731"/>
                  <a:gd name="T50" fmla="*/ 298 w 563"/>
                  <a:gd name="T51" fmla="*/ 728 h 731"/>
                  <a:gd name="T52" fmla="*/ 400 w 563"/>
                  <a:gd name="T53" fmla="*/ 675 h 73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63"/>
                  <a:gd name="T82" fmla="*/ 0 h 731"/>
                  <a:gd name="T83" fmla="*/ 563 w 563"/>
                  <a:gd name="T84" fmla="*/ 731 h 73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63" h="731">
                    <a:moveTo>
                      <a:pt x="400" y="675"/>
                    </a:moveTo>
                    <a:cubicBezTo>
                      <a:pt x="428" y="667"/>
                      <a:pt x="446" y="684"/>
                      <a:pt x="469" y="680"/>
                    </a:cubicBezTo>
                    <a:cubicBezTo>
                      <a:pt x="492" y="676"/>
                      <a:pt x="531" y="664"/>
                      <a:pt x="541" y="653"/>
                    </a:cubicBezTo>
                    <a:cubicBezTo>
                      <a:pt x="551" y="642"/>
                      <a:pt x="539" y="623"/>
                      <a:pt x="532" y="611"/>
                    </a:cubicBezTo>
                    <a:cubicBezTo>
                      <a:pt x="525" y="599"/>
                      <a:pt x="494" y="600"/>
                      <a:pt x="496" y="579"/>
                    </a:cubicBezTo>
                    <a:cubicBezTo>
                      <a:pt x="498" y="558"/>
                      <a:pt x="534" y="513"/>
                      <a:pt x="541" y="485"/>
                    </a:cubicBezTo>
                    <a:cubicBezTo>
                      <a:pt x="548" y="457"/>
                      <a:pt x="563" y="435"/>
                      <a:pt x="538" y="413"/>
                    </a:cubicBezTo>
                    <a:cubicBezTo>
                      <a:pt x="513" y="391"/>
                      <a:pt x="415" y="364"/>
                      <a:pt x="392" y="355"/>
                    </a:cubicBezTo>
                    <a:cubicBezTo>
                      <a:pt x="369" y="346"/>
                      <a:pt x="393" y="371"/>
                      <a:pt x="400" y="362"/>
                    </a:cubicBezTo>
                    <a:cubicBezTo>
                      <a:pt x="407" y="353"/>
                      <a:pt x="429" y="327"/>
                      <a:pt x="436" y="299"/>
                    </a:cubicBezTo>
                    <a:cubicBezTo>
                      <a:pt x="443" y="271"/>
                      <a:pt x="463" y="211"/>
                      <a:pt x="440" y="195"/>
                    </a:cubicBezTo>
                    <a:cubicBezTo>
                      <a:pt x="417" y="179"/>
                      <a:pt x="324" y="223"/>
                      <a:pt x="298" y="203"/>
                    </a:cubicBezTo>
                    <a:cubicBezTo>
                      <a:pt x="272" y="183"/>
                      <a:pt x="298" y="107"/>
                      <a:pt x="283" y="74"/>
                    </a:cubicBezTo>
                    <a:cubicBezTo>
                      <a:pt x="268" y="41"/>
                      <a:pt x="233" y="6"/>
                      <a:pt x="208" y="3"/>
                    </a:cubicBezTo>
                    <a:cubicBezTo>
                      <a:pt x="183" y="0"/>
                      <a:pt x="149" y="21"/>
                      <a:pt x="133" y="53"/>
                    </a:cubicBezTo>
                    <a:cubicBezTo>
                      <a:pt x="117" y="85"/>
                      <a:pt x="126" y="165"/>
                      <a:pt x="112" y="195"/>
                    </a:cubicBezTo>
                    <a:cubicBezTo>
                      <a:pt x="98" y="225"/>
                      <a:pt x="64" y="209"/>
                      <a:pt x="52" y="230"/>
                    </a:cubicBezTo>
                    <a:cubicBezTo>
                      <a:pt x="40" y="251"/>
                      <a:pt x="46" y="305"/>
                      <a:pt x="40" y="323"/>
                    </a:cubicBezTo>
                    <a:cubicBezTo>
                      <a:pt x="34" y="341"/>
                      <a:pt x="0" y="326"/>
                      <a:pt x="16" y="339"/>
                    </a:cubicBezTo>
                    <a:cubicBezTo>
                      <a:pt x="32" y="352"/>
                      <a:pt x="125" y="382"/>
                      <a:pt x="139" y="404"/>
                    </a:cubicBezTo>
                    <a:cubicBezTo>
                      <a:pt x="153" y="426"/>
                      <a:pt x="108" y="452"/>
                      <a:pt x="103" y="473"/>
                    </a:cubicBezTo>
                    <a:cubicBezTo>
                      <a:pt x="98" y="494"/>
                      <a:pt x="103" y="515"/>
                      <a:pt x="112" y="531"/>
                    </a:cubicBezTo>
                    <a:cubicBezTo>
                      <a:pt x="121" y="547"/>
                      <a:pt x="136" y="561"/>
                      <a:pt x="160" y="569"/>
                    </a:cubicBezTo>
                    <a:cubicBezTo>
                      <a:pt x="184" y="577"/>
                      <a:pt x="239" y="565"/>
                      <a:pt x="256" y="579"/>
                    </a:cubicBezTo>
                    <a:cubicBezTo>
                      <a:pt x="273" y="593"/>
                      <a:pt x="255" y="631"/>
                      <a:pt x="262" y="656"/>
                    </a:cubicBezTo>
                    <a:cubicBezTo>
                      <a:pt x="269" y="681"/>
                      <a:pt x="275" y="725"/>
                      <a:pt x="298" y="728"/>
                    </a:cubicBezTo>
                    <a:cubicBezTo>
                      <a:pt x="321" y="731"/>
                      <a:pt x="375" y="685"/>
                      <a:pt x="400" y="675"/>
                    </a:cubicBezTo>
                    <a:close/>
                  </a:path>
                </a:pathLst>
              </a:cu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1669" name="Group 40"/>
              <p:cNvGrpSpPr>
                <a:grpSpLocks/>
              </p:cNvGrpSpPr>
              <p:nvPr/>
            </p:nvGrpSpPr>
            <p:grpSpPr bwMode="auto">
              <a:xfrm flipH="1" flipV="1">
                <a:off x="3004" y="3013"/>
                <a:ext cx="628" cy="820"/>
                <a:chOff x="2311" y="1925"/>
                <a:chExt cx="586" cy="731"/>
              </a:xfrm>
            </p:grpSpPr>
            <p:sp>
              <p:nvSpPr>
                <p:cNvPr id="31670" name="Freeform 41" descr="Зеленый мрамор"/>
                <p:cNvSpPr>
                  <a:spLocks/>
                </p:cNvSpPr>
                <p:nvPr/>
              </p:nvSpPr>
              <p:spPr bwMode="auto">
                <a:xfrm>
                  <a:off x="2311" y="1925"/>
                  <a:ext cx="70" cy="82"/>
                </a:xfrm>
                <a:custGeom>
                  <a:avLst/>
                  <a:gdLst>
                    <a:gd name="T0" fmla="*/ 3 w 139"/>
                    <a:gd name="T1" fmla="*/ 1 h 164"/>
                    <a:gd name="T2" fmla="*/ 2 w 139"/>
                    <a:gd name="T3" fmla="*/ 1 h 164"/>
                    <a:gd name="T4" fmla="*/ 2 w 139"/>
                    <a:gd name="T5" fmla="*/ 1 h 164"/>
                    <a:gd name="T6" fmla="*/ 2 w 139"/>
                    <a:gd name="T7" fmla="*/ 1 h 164"/>
                    <a:gd name="T8" fmla="*/ 1 w 139"/>
                    <a:gd name="T9" fmla="*/ 1 h 164"/>
                    <a:gd name="T10" fmla="*/ 1 w 139"/>
                    <a:gd name="T11" fmla="*/ 1 h 164"/>
                    <a:gd name="T12" fmla="*/ 1 w 139"/>
                    <a:gd name="T13" fmla="*/ 1 h 164"/>
                    <a:gd name="T14" fmla="*/ 1 w 139"/>
                    <a:gd name="T15" fmla="*/ 3 h 164"/>
                    <a:gd name="T16" fmla="*/ 0 w 139"/>
                    <a:gd name="T17" fmla="*/ 3 h 164"/>
                    <a:gd name="T18" fmla="*/ 1 w 139"/>
                    <a:gd name="T19" fmla="*/ 1 h 164"/>
                    <a:gd name="T20" fmla="*/ 1 w 139"/>
                    <a:gd name="T21" fmla="*/ 1 h 164"/>
                    <a:gd name="T22" fmla="*/ 1 w 139"/>
                    <a:gd name="T23" fmla="*/ 1 h 164"/>
                    <a:gd name="T24" fmla="*/ 1 w 139"/>
                    <a:gd name="T25" fmla="*/ 1 h 164"/>
                    <a:gd name="T26" fmla="*/ 2 w 139"/>
                    <a:gd name="T27" fmla="*/ 1 h 164"/>
                    <a:gd name="T28" fmla="*/ 2 w 139"/>
                    <a:gd name="T29" fmla="*/ 1 h 164"/>
                    <a:gd name="T30" fmla="*/ 2 w 139"/>
                    <a:gd name="T31" fmla="*/ 1 h 164"/>
                    <a:gd name="T32" fmla="*/ 2 w 139"/>
                    <a:gd name="T33" fmla="*/ 1 h 164"/>
                    <a:gd name="T34" fmla="*/ 3 w 139"/>
                    <a:gd name="T35" fmla="*/ 0 h 164"/>
                    <a:gd name="T36" fmla="*/ 3 w 139"/>
                    <a:gd name="T37" fmla="*/ 1 h 16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9"/>
                    <a:gd name="T58" fmla="*/ 0 h 164"/>
                    <a:gd name="T59" fmla="*/ 139 w 139"/>
                    <a:gd name="T60" fmla="*/ 164 h 16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9" h="164">
                      <a:moveTo>
                        <a:pt x="129" y="55"/>
                      </a:moveTo>
                      <a:lnTo>
                        <a:pt x="107" y="58"/>
                      </a:lnTo>
                      <a:lnTo>
                        <a:pt x="86" y="65"/>
                      </a:lnTo>
                      <a:lnTo>
                        <a:pt x="68" y="75"/>
                      </a:lnTo>
                      <a:lnTo>
                        <a:pt x="51" y="89"/>
                      </a:lnTo>
                      <a:lnTo>
                        <a:pt x="36" y="105"/>
                      </a:lnTo>
                      <a:lnTo>
                        <a:pt x="22" y="123"/>
                      </a:lnTo>
                      <a:lnTo>
                        <a:pt x="10" y="143"/>
                      </a:lnTo>
                      <a:lnTo>
                        <a:pt x="0" y="164"/>
                      </a:lnTo>
                      <a:lnTo>
                        <a:pt x="7" y="93"/>
                      </a:lnTo>
                      <a:lnTo>
                        <a:pt x="22" y="68"/>
                      </a:lnTo>
                      <a:lnTo>
                        <a:pt x="38" y="48"/>
                      </a:lnTo>
                      <a:lnTo>
                        <a:pt x="53" y="33"/>
                      </a:lnTo>
                      <a:lnTo>
                        <a:pt x="68" y="21"/>
                      </a:lnTo>
                      <a:lnTo>
                        <a:pt x="84" y="13"/>
                      </a:lnTo>
                      <a:lnTo>
                        <a:pt x="101" y="7"/>
                      </a:lnTo>
                      <a:lnTo>
                        <a:pt x="120" y="2"/>
                      </a:lnTo>
                      <a:lnTo>
                        <a:pt x="139" y="0"/>
                      </a:lnTo>
                      <a:lnTo>
                        <a:pt x="129" y="55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671" name="Freeform 42" descr="Зеленый мрамор"/>
                <p:cNvSpPr>
                  <a:spLocks/>
                </p:cNvSpPr>
                <p:nvPr/>
              </p:nvSpPr>
              <p:spPr bwMode="auto">
                <a:xfrm>
                  <a:off x="2376" y="1925"/>
                  <a:ext cx="521" cy="606"/>
                </a:xfrm>
                <a:custGeom>
                  <a:avLst/>
                  <a:gdLst>
                    <a:gd name="T0" fmla="*/ 12 w 1044"/>
                    <a:gd name="T1" fmla="*/ 17 h 1213"/>
                    <a:gd name="T2" fmla="*/ 13 w 1044"/>
                    <a:gd name="T3" fmla="*/ 17 h 1213"/>
                    <a:gd name="T4" fmla="*/ 14 w 1044"/>
                    <a:gd name="T5" fmla="*/ 16 h 1213"/>
                    <a:gd name="T6" fmla="*/ 15 w 1044"/>
                    <a:gd name="T7" fmla="*/ 15 h 1213"/>
                    <a:gd name="T8" fmla="*/ 15 w 1044"/>
                    <a:gd name="T9" fmla="*/ 13 h 1213"/>
                    <a:gd name="T10" fmla="*/ 13 w 1044"/>
                    <a:gd name="T11" fmla="*/ 12 h 1213"/>
                    <a:gd name="T12" fmla="*/ 12 w 1044"/>
                    <a:gd name="T13" fmla="*/ 11 h 1213"/>
                    <a:gd name="T14" fmla="*/ 13 w 1044"/>
                    <a:gd name="T15" fmla="*/ 9 h 1213"/>
                    <a:gd name="T16" fmla="*/ 13 w 1044"/>
                    <a:gd name="T17" fmla="*/ 7 h 1213"/>
                    <a:gd name="T18" fmla="*/ 11 w 1044"/>
                    <a:gd name="T19" fmla="*/ 7 h 1213"/>
                    <a:gd name="T20" fmla="*/ 10 w 1044"/>
                    <a:gd name="T21" fmla="*/ 7 h 1213"/>
                    <a:gd name="T22" fmla="*/ 9 w 1044"/>
                    <a:gd name="T23" fmla="*/ 7 h 1213"/>
                    <a:gd name="T24" fmla="*/ 9 w 1044"/>
                    <a:gd name="T25" fmla="*/ 3 h 1213"/>
                    <a:gd name="T26" fmla="*/ 6 w 1044"/>
                    <a:gd name="T27" fmla="*/ 2 h 1213"/>
                    <a:gd name="T28" fmla="*/ 5 w 1044"/>
                    <a:gd name="T29" fmla="*/ 4 h 1213"/>
                    <a:gd name="T30" fmla="*/ 6 w 1044"/>
                    <a:gd name="T31" fmla="*/ 5 h 1213"/>
                    <a:gd name="T32" fmla="*/ 7 w 1044"/>
                    <a:gd name="T33" fmla="*/ 7 h 1213"/>
                    <a:gd name="T34" fmla="*/ 8 w 1044"/>
                    <a:gd name="T35" fmla="*/ 8 h 1213"/>
                    <a:gd name="T36" fmla="*/ 9 w 1044"/>
                    <a:gd name="T37" fmla="*/ 9 h 1213"/>
                    <a:gd name="T38" fmla="*/ 10 w 1044"/>
                    <a:gd name="T39" fmla="*/ 9 h 1213"/>
                    <a:gd name="T40" fmla="*/ 10 w 1044"/>
                    <a:gd name="T41" fmla="*/ 9 h 1213"/>
                    <a:gd name="T42" fmla="*/ 8 w 1044"/>
                    <a:gd name="T43" fmla="*/ 10 h 1213"/>
                    <a:gd name="T44" fmla="*/ 12 w 1044"/>
                    <a:gd name="T45" fmla="*/ 15 h 1213"/>
                    <a:gd name="T46" fmla="*/ 10 w 1044"/>
                    <a:gd name="T47" fmla="*/ 14 h 1213"/>
                    <a:gd name="T48" fmla="*/ 10 w 1044"/>
                    <a:gd name="T49" fmla="*/ 16 h 1213"/>
                    <a:gd name="T50" fmla="*/ 10 w 1044"/>
                    <a:gd name="T51" fmla="*/ 16 h 1213"/>
                    <a:gd name="T52" fmla="*/ 9 w 1044"/>
                    <a:gd name="T53" fmla="*/ 13 h 1213"/>
                    <a:gd name="T54" fmla="*/ 8 w 1044"/>
                    <a:gd name="T55" fmla="*/ 12 h 1213"/>
                    <a:gd name="T56" fmla="*/ 7 w 1044"/>
                    <a:gd name="T57" fmla="*/ 13 h 1213"/>
                    <a:gd name="T58" fmla="*/ 6 w 1044"/>
                    <a:gd name="T59" fmla="*/ 15 h 1213"/>
                    <a:gd name="T60" fmla="*/ 7 w 1044"/>
                    <a:gd name="T61" fmla="*/ 14 h 1213"/>
                    <a:gd name="T62" fmla="*/ 8 w 1044"/>
                    <a:gd name="T63" fmla="*/ 11 h 1213"/>
                    <a:gd name="T64" fmla="*/ 7 w 1044"/>
                    <a:gd name="T65" fmla="*/ 8 h 1213"/>
                    <a:gd name="T66" fmla="*/ 6 w 1044"/>
                    <a:gd name="T67" fmla="*/ 5 h 1213"/>
                    <a:gd name="T68" fmla="*/ 5 w 1044"/>
                    <a:gd name="T69" fmla="*/ 4 h 1213"/>
                    <a:gd name="T70" fmla="*/ 3 w 1044"/>
                    <a:gd name="T71" fmla="*/ 2 h 1213"/>
                    <a:gd name="T72" fmla="*/ 1 w 1044"/>
                    <a:gd name="T73" fmla="*/ 1 h 1213"/>
                    <a:gd name="T74" fmla="*/ 0 w 1044"/>
                    <a:gd name="T75" fmla="*/ 0 h 1213"/>
                    <a:gd name="T76" fmla="*/ 1 w 1044"/>
                    <a:gd name="T77" fmla="*/ 0 h 1213"/>
                    <a:gd name="T78" fmla="*/ 2 w 1044"/>
                    <a:gd name="T79" fmla="*/ 0 h 1213"/>
                    <a:gd name="T80" fmla="*/ 3 w 1044"/>
                    <a:gd name="T81" fmla="*/ 1 h 1213"/>
                    <a:gd name="T82" fmla="*/ 4 w 1044"/>
                    <a:gd name="T83" fmla="*/ 2 h 1213"/>
                    <a:gd name="T84" fmla="*/ 5 w 1044"/>
                    <a:gd name="T85" fmla="*/ 3 h 1213"/>
                    <a:gd name="T86" fmla="*/ 6 w 1044"/>
                    <a:gd name="T87" fmla="*/ 2 h 1213"/>
                    <a:gd name="T88" fmla="*/ 7 w 1044"/>
                    <a:gd name="T89" fmla="*/ 1 h 1213"/>
                    <a:gd name="T90" fmla="*/ 9 w 1044"/>
                    <a:gd name="T91" fmla="*/ 2 h 1213"/>
                    <a:gd name="T92" fmla="*/ 9 w 1044"/>
                    <a:gd name="T93" fmla="*/ 6 h 1213"/>
                    <a:gd name="T94" fmla="*/ 10 w 1044"/>
                    <a:gd name="T95" fmla="*/ 6 h 1213"/>
                    <a:gd name="T96" fmla="*/ 12 w 1044"/>
                    <a:gd name="T97" fmla="*/ 6 h 1213"/>
                    <a:gd name="T98" fmla="*/ 13 w 1044"/>
                    <a:gd name="T99" fmla="*/ 6 h 1213"/>
                    <a:gd name="T100" fmla="*/ 14 w 1044"/>
                    <a:gd name="T101" fmla="*/ 8 h 1213"/>
                    <a:gd name="T102" fmla="*/ 13 w 1044"/>
                    <a:gd name="T103" fmla="*/ 10 h 1213"/>
                    <a:gd name="T104" fmla="*/ 13 w 1044"/>
                    <a:gd name="T105" fmla="*/ 11 h 1213"/>
                    <a:gd name="T106" fmla="*/ 15 w 1044"/>
                    <a:gd name="T107" fmla="*/ 12 h 1213"/>
                    <a:gd name="T108" fmla="*/ 16 w 1044"/>
                    <a:gd name="T109" fmla="*/ 15 h 1213"/>
                    <a:gd name="T110" fmla="*/ 15 w 1044"/>
                    <a:gd name="T111" fmla="*/ 16 h 1213"/>
                    <a:gd name="T112" fmla="*/ 13 w 1044"/>
                    <a:gd name="T113" fmla="*/ 17 h 1213"/>
                    <a:gd name="T114" fmla="*/ 13 w 1044"/>
                    <a:gd name="T115" fmla="*/ 17 h 1213"/>
                    <a:gd name="T116" fmla="*/ 13 w 1044"/>
                    <a:gd name="T117" fmla="*/ 18 h 121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044"/>
                    <a:gd name="T178" fmla="*/ 0 h 1213"/>
                    <a:gd name="T179" fmla="*/ 1044 w 1044"/>
                    <a:gd name="T180" fmla="*/ 1213 h 121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044" h="1213">
                      <a:moveTo>
                        <a:pt x="840" y="1213"/>
                      </a:moveTo>
                      <a:lnTo>
                        <a:pt x="833" y="1189"/>
                      </a:lnTo>
                      <a:lnTo>
                        <a:pt x="826" y="1165"/>
                      </a:lnTo>
                      <a:lnTo>
                        <a:pt x="819" y="1143"/>
                      </a:lnTo>
                      <a:lnTo>
                        <a:pt x="812" y="1123"/>
                      </a:lnTo>
                      <a:lnTo>
                        <a:pt x="806" y="1106"/>
                      </a:lnTo>
                      <a:lnTo>
                        <a:pt x="802" y="1093"/>
                      </a:lnTo>
                      <a:lnTo>
                        <a:pt x="798" y="1085"/>
                      </a:lnTo>
                      <a:lnTo>
                        <a:pt x="797" y="1082"/>
                      </a:lnTo>
                      <a:lnTo>
                        <a:pt x="813" y="1085"/>
                      </a:lnTo>
                      <a:lnTo>
                        <a:pt x="829" y="1087"/>
                      </a:lnTo>
                      <a:lnTo>
                        <a:pt x="845" y="1089"/>
                      </a:lnTo>
                      <a:lnTo>
                        <a:pt x="862" y="1090"/>
                      </a:lnTo>
                      <a:lnTo>
                        <a:pt x="878" y="1089"/>
                      </a:lnTo>
                      <a:lnTo>
                        <a:pt x="893" y="1087"/>
                      </a:lnTo>
                      <a:lnTo>
                        <a:pt x="908" y="1084"/>
                      </a:lnTo>
                      <a:lnTo>
                        <a:pt x="921" y="1080"/>
                      </a:lnTo>
                      <a:lnTo>
                        <a:pt x="935" y="1075"/>
                      </a:lnTo>
                      <a:lnTo>
                        <a:pt x="948" y="1069"/>
                      </a:lnTo>
                      <a:lnTo>
                        <a:pt x="958" y="1061"/>
                      </a:lnTo>
                      <a:lnTo>
                        <a:pt x="969" y="1052"/>
                      </a:lnTo>
                      <a:lnTo>
                        <a:pt x="977" y="1041"/>
                      </a:lnTo>
                      <a:lnTo>
                        <a:pt x="983" y="1029"/>
                      </a:lnTo>
                      <a:lnTo>
                        <a:pt x="988" y="1016"/>
                      </a:lnTo>
                      <a:lnTo>
                        <a:pt x="991" y="1001"/>
                      </a:lnTo>
                      <a:lnTo>
                        <a:pt x="995" y="976"/>
                      </a:lnTo>
                      <a:lnTo>
                        <a:pt x="996" y="953"/>
                      </a:lnTo>
                      <a:lnTo>
                        <a:pt x="994" y="932"/>
                      </a:lnTo>
                      <a:lnTo>
                        <a:pt x="988" y="911"/>
                      </a:lnTo>
                      <a:lnTo>
                        <a:pt x="979" y="892"/>
                      </a:lnTo>
                      <a:lnTo>
                        <a:pt x="965" y="872"/>
                      </a:lnTo>
                      <a:lnTo>
                        <a:pt x="947" y="854"/>
                      </a:lnTo>
                      <a:lnTo>
                        <a:pt x="923" y="833"/>
                      </a:lnTo>
                      <a:lnTo>
                        <a:pt x="903" y="818"/>
                      </a:lnTo>
                      <a:lnTo>
                        <a:pt x="880" y="801"/>
                      </a:lnTo>
                      <a:lnTo>
                        <a:pt x="856" y="783"/>
                      </a:lnTo>
                      <a:lnTo>
                        <a:pt x="830" y="765"/>
                      </a:lnTo>
                      <a:lnTo>
                        <a:pt x="809" y="749"/>
                      </a:lnTo>
                      <a:lnTo>
                        <a:pt x="790" y="735"/>
                      </a:lnTo>
                      <a:lnTo>
                        <a:pt x="779" y="726"/>
                      </a:lnTo>
                      <a:lnTo>
                        <a:pt x="775" y="722"/>
                      </a:lnTo>
                      <a:lnTo>
                        <a:pt x="790" y="712"/>
                      </a:lnTo>
                      <a:lnTo>
                        <a:pt x="806" y="700"/>
                      </a:lnTo>
                      <a:lnTo>
                        <a:pt x="821" y="688"/>
                      </a:lnTo>
                      <a:lnTo>
                        <a:pt x="836" y="674"/>
                      </a:lnTo>
                      <a:lnTo>
                        <a:pt x="850" y="657"/>
                      </a:lnTo>
                      <a:lnTo>
                        <a:pt x="862" y="638"/>
                      </a:lnTo>
                      <a:lnTo>
                        <a:pt x="871" y="617"/>
                      </a:lnTo>
                      <a:lnTo>
                        <a:pt x="878" y="594"/>
                      </a:lnTo>
                      <a:lnTo>
                        <a:pt x="879" y="569"/>
                      </a:lnTo>
                      <a:lnTo>
                        <a:pt x="874" y="547"/>
                      </a:lnTo>
                      <a:lnTo>
                        <a:pt x="866" y="526"/>
                      </a:lnTo>
                      <a:lnTo>
                        <a:pt x="854" y="508"/>
                      </a:lnTo>
                      <a:lnTo>
                        <a:pt x="837" y="492"/>
                      </a:lnTo>
                      <a:lnTo>
                        <a:pt x="819" y="479"/>
                      </a:lnTo>
                      <a:lnTo>
                        <a:pt x="798" y="469"/>
                      </a:lnTo>
                      <a:lnTo>
                        <a:pt x="776" y="461"/>
                      </a:lnTo>
                      <a:lnTo>
                        <a:pt x="764" y="458"/>
                      </a:lnTo>
                      <a:lnTo>
                        <a:pt x="752" y="456"/>
                      </a:lnTo>
                      <a:lnTo>
                        <a:pt x="739" y="455"/>
                      </a:lnTo>
                      <a:lnTo>
                        <a:pt x="728" y="455"/>
                      </a:lnTo>
                      <a:lnTo>
                        <a:pt x="715" y="455"/>
                      </a:lnTo>
                      <a:lnTo>
                        <a:pt x="704" y="456"/>
                      </a:lnTo>
                      <a:lnTo>
                        <a:pt x="692" y="457"/>
                      </a:lnTo>
                      <a:lnTo>
                        <a:pt x="681" y="460"/>
                      </a:lnTo>
                      <a:lnTo>
                        <a:pt x="668" y="463"/>
                      </a:lnTo>
                      <a:lnTo>
                        <a:pt x="657" y="467"/>
                      </a:lnTo>
                      <a:lnTo>
                        <a:pt x="646" y="470"/>
                      </a:lnTo>
                      <a:lnTo>
                        <a:pt x="635" y="475"/>
                      </a:lnTo>
                      <a:lnTo>
                        <a:pt x="623" y="479"/>
                      </a:lnTo>
                      <a:lnTo>
                        <a:pt x="613" y="484"/>
                      </a:lnTo>
                      <a:lnTo>
                        <a:pt x="601" y="488"/>
                      </a:lnTo>
                      <a:lnTo>
                        <a:pt x="591" y="494"/>
                      </a:lnTo>
                      <a:lnTo>
                        <a:pt x="585" y="452"/>
                      </a:lnTo>
                      <a:lnTo>
                        <a:pt x="584" y="402"/>
                      </a:lnTo>
                      <a:lnTo>
                        <a:pt x="584" y="349"/>
                      </a:lnTo>
                      <a:lnTo>
                        <a:pt x="583" y="298"/>
                      </a:lnTo>
                      <a:lnTo>
                        <a:pt x="577" y="251"/>
                      </a:lnTo>
                      <a:lnTo>
                        <a:pt x="563" y="212"/>
                      </a:lnTo>
                      <a:lnTo>
                        <a:pt x="540" y="184"/>
                      </a:lnTo>
                      <a:lnTo>
                        <a:pt x="503" y="173"/>
                      </a:lnTo>
                      <a:lnTo>
                        <a:pt x="471" y="173"/>
                      </a:lnTo>
                      <a:lnTo>
                        <a:pt x="445" y="177"/>
                      </a:lnTo>
                      <a:lnTo>
                        <a:pt x="424" y="187"/>
                      </a:lnTo>
                      <a:lnTo>
                        <a:pt x="408" y="198"/>
                      </a:lnTo>
                      <a:lnTo>
                        <a:pt x="396" y="211"/>
                      </a:lnTo>
                      <a:lnTo>
                        <a:pt x="387" y="226"/>
                      </a:lnTo>
                      <a:lnTo>
                        <a:pt x="379" y="241"/>
                      </a:lnTo>
                      <a:lnTo>
                        <a:pt x="373" y="256"/>
                      </a:lnTo>
                      <a:lnTo>
                        <a:pt x="381" y="270"/>
                      </a:lnTo>
                      <a:lnTo>
                        <a:pt x="389" y="283"/>
                      </a:lnTo>
                      <a:lnTo>
                        <a:pt x="397" y="297"/>
                      </a:lnTo>
                      <a:lnTo>
                        <a:pt x="405" y="311"/>
                      </a:lnTo>
                      <a:lnTo>
                        <a:pt x="412" y="326"/>
                      </a:lnTo>
                      <a:lnTo>
                        <a:pt x="419" y="341"/>
                      </a:lnTo>
                      <a:lnTo>
                        <a:pt x="426" y="356"/>
                      </a:lnTo>
                      <a:lnTo>
                        <a:pt x="432" y="371"/>
                      </a:lnTo>
                      <a:lnTo>
                        <a:pt x="440" y="391"/>
                      </a:lnTo>
                      <a:lnTo>
                        <a:pt x="448" y="410"/>
                      </a:lnTo>
                      <a:lnTo>
                        <a:pt x="455" y="430"/>
                      </a:lnTo>
                      <a:lnTo>
                        <a:pt x="463" y="448"/>
                      </a:lnTo>
                      <a:lnTo>
                        <a:pt x="471" y="468"/>
                      </a:lnTo>
                      <a:lnTo>
                        <a:pt x="479" y="487"/>
                      </a:lnTo>
                      <a:lnTo>
                        <a:pt x="487" y="506"/>
                      </a:lnTo>
                      <a:lnTo>
                        <a:pt x="495" y="525"/>
                      </a:lnTo>
                      <a:lnTo>
                        <a:pt x="507" y="538"/>
                      </a:lnTo>
                      <a:lnTo>
                        <a:pt x="517" y="551"/>
                      </a:lnTo>
                      <a:lnTo>
                        <a:pt x="530" y="562"/>
                      </a:lnTo>
                      <a:lnTo>
                        <a:pt x="543" y="574"/>
                      </a:lnTo>
                      <a:lnTo>
                        <a:pt x="556" y="584"/>
                      </a:lnTo>
                      <a:lnTo>
                        <a:pt x="570" y="593"/>
                      </a:lnTo>
                      <a:lnTo>
                        <a:pt x="586" y="600"/>
                      </a:lnTo>
                      <a:lnTo>
                        <a:pt x="602" y="605"/>
                      </a:lnTo>
                      <a:lnTo>
                        <a:pt x="617" y="607"/>
                      </a:lnTo>
                      <a:lnTo>
                        <a:pt x="632" y="607"/>
                      </a:lnTo>
                      <a:lnTo>
                        <a:pt x="646" y="607"/>
                      </a:lnTo>
                      <a:lnTo>
                        <a:pt x="660" y="607"/>
                      </a:lnTo>
                      <a:lnTo>
                        <a:pt x="674" y="605"/>
                      </a:lnTo>
                      <a:lnTo>
                        <a:pt x="688" y="604"/>
                      </a:lnTo>
                      <a:lnTo>
                        <a:pt x="701" y="601"/>
                      </a:lnTo>
                      <a:lnTo>
                        <a:pt x="715" y="599"/>
                      </a:lnTo>
                      <a:lnTo>
                        <a:pt x="713" y="601"/>
                      </a:lnTo>
                      <a:lnTo>
                        <a:pt x="705" y="607"/>
                      </a:lnTo>
                      <a:lnTo>
                        <a:pt x="692" y="614"/>
                      </a:lnTo>
                      <a:lnTo>
                        <a:pt x="673" y="621"/>
                      </a:lnTo>
                      <a:lnTo>
                        <a:pt x="647" y="627"/>
                      </a:lnTo>
                      <a:lnTo>
                        <a:pt x="616" y="629"/>
                      </a:lnTo>
                      <a:lnTo>
                        <a:pt x="578" y="625"/>
                      </a:lnTo>
                      <a:lnTo>
                        <a:pt x="532" y="616"/>
                      </a:lnTo>
                      <a:lnTo>
                        <a:pt x="544" y="643"/>
                      </a:lnTo>
                      <a:lnTo>
                        <a:pt x="555" y="670"/>
                      </a:lnTo>
                      <a:lnTo>
                        <a:pt x="567" y="697"/>
                      </a:lnTo>
                      <a:lnTo>
                        <a:pt x="578" y="723"/>
                      </a:lnTo>
                      <a:lnTo>
                        <a:pt x="590" y="750"/>
                      </a:lnTo>
                      <a:lnTo>
                        <a:pt x="601" y="778"/>
                      </a:lnTo>
                      <a:lnTo>
                        <a:pt x="613" y="804"/>
                      </a:lnTo>
                      <a:lnTo>
                        <a:pt x="624" y="832"/>
                      </a:lnTo>
                      <a:lnTo>
                        <a:pt x="814" y="984"/>
                      </a:lnTo>
                      <a:lnTo>
                        <a:pt x="789" y="979"/>
                      </a:lnTo>
                      <a:lnTo>
                        <a:pt x="766" y="971"/>
                      </a:lnTo>
                      <a:lnTo>
                        <a:pt x="743" y="960"/>
                      </a:lnTo>
                      <a:lnTo>
                        <a:pt x="722" y="946"/>
                      </a:lnTo>
                      <a:lnTo>
                        <a:pt x="701" y="931"/>
                      </a:lnTo>
                      <a:lnTo>
                        <a:pt x="682" y="913"/>
                      </a:lnTo>
                      <a:lnTo>
                        <a:pt x="662" y="897"/>
                      </a:lnTo>
                      <a:lnTo>
                        <a:pt x="643" y="880"/>
                      </a:lnTo>
                      <a:lnTo>
                        <a:pt x="659" y="935"/>
                      </a:lnTo>
                      <a:lnTo>
                        <a:pt x="668" y="988"/>
                      </a:lnTo>
                      <a:lnTo>
                        <a:pt x="672" y="1036"/>
                      </a:lnTo>
                      <a:lnTo>
                        <a:pt x="672" y="1078"/>
                      </a:lnTo>
                      <a:lnTo>
                        <a:pt x="669" y="1114"/>
                      </a:lnTo>
                      <a:lnTo>
                        <a:pt x="665" y="1140"/>
                      </a:lnTo>
                      <a:lnTo>
                        <a:pt x="661" y="1158"/>
                      </a:lnTo>
                      <a:lnTo>
                        <a:pt x="660" y="1163"/>
                      </a:lnTo>
                      <a:lnTo>
                        <a:pt x="660" y="1125"/>
                      </a:lnTo>
                      <a:lnTo>
                        <a:pt x="659" y="1087"/>
                      </a:lnTo>
                      <a:lnTo>
                        <a:pt x="657" y="1049"/>
                      </a:lnTo>
                      <a:lnTo>
                        <a:pt x="651" y="1012"/>
                      </a:lnTo>
                      <a:lnTo>
                        <a:pt x="644" y="976"/>
                      </a:lnTo>
                      <a:lnTo>
                        <a:pt x="635" y="939"/>
                      </a:lnTo>
                      <a:lnTo>
                        <a:pt x="622" y="903"/>
                      </a:lnTo>
                      <a:lnTo>
                        <a:pt x="606" y="869"/>
                      </a:lnTo>
                      <a:lnTo>
                        <a:pt x="598" y="854"/>
                      </a:lnTo>
                      <a:lnTo>
                        <a:pt x="591" y="839"/>
                      </a:lnTo>
                      <a:lnTo>
                        <a:pt x="583" y="822"/>
                      </a:lnTo>
                      <a:lnTo>
                        <a:pt x="576" y="807"/>
                      </a:lnTo>
                      <a:lnTo>
                        <a:pt x="569" y="791"/>
                      </a:lnTo>
                      <a:lnTo>
                        <a:pt x="562" y="776"/>
                      </a:lnTo>
                      <a:lnTo>
                        <a:pt x="555" y="760"/>
                      </a:lnTo>
                      <a:lnTo>
                        <a:pt x="548" y="745"/>
                      </a:lnTo>
                      <a:lnTo>
                        <a:pt x="545" y="767"/>
                      </a:lnTo>
                      <a:lnTo>
                        <a:pt x="538" y="795"/>
                      </a:lnTo>
                      <a:lnTo>
                        <a:pt x="525" y="828"/>
                      </a:lnTo>
                      <a:lnTo>
                        <a:pt x="509" y="863"/>
                      </a:lnTo>
                      <a:lnTo>
                        <a:pt x="490" y="897"/>
                      </a:lnTo>
                      <a:lnTo>
                        <a:pt x="465" y="930"/>
                      </a:lnTo>
                      <a:lnTo>
                        <a:pt x="438" y="957"/>
                      </a:lnTo>
                      <a:lnTo>
                        <a:pt x="408" y="978"/>
                      </a:lnTo>
                      <a:lnTo>
                        <a:pt x="409" y="977"/>
                      </a:lnTo>
                      <a:lnTo>
                        <a:pt x="414" y="972"/>
                      </a:lnTo>
                      <a:lnTo>
                        <a:pt x="419" y="965"/>
                      </a:lnTo>
                      <a:lnTo>
                        <a:pt x="426" y="955"/>
                      </a:lnTo>
                      <a:lnTo>
                        <a:pt x="435" y="945"/>
                      </a:lnTo>
                      <a:lnTo>
                        <a:pt x="445" y="931"/>
                      </a:lnTo>
                      <a:lnTo>
                        <a:pt x="455" y="917"/>
                      </a:lnTo>
                      <a:lnTo>
                        <a:pt x="464" y="902"/>
                      </a:lnTo>
                      <a:lnTo>
                        <a:pt x="475" y="882"/>
                      </a:lnTo>
                      <a:lnTo>
                        <a:pt x="486" y="857"/>
                      </a:lnTo>
                      <a:lnTo>
                        <a:pt x="499" y="827"/>
                      </a:lnTo>
                      <a:lnTo>
                        <a:pt x="510" y="797"/>
                      </a:lnTo>
                      <a:lnTo>
                        <a:pt x="522" y="769"/>
                      </a:lnTo>
                      <a:lnTo>
                        <a:pt x="531" y="746"/>
                      </a:lnTo>
                      <a:lnTo>
                        <a:pt x="537" y="730"/>
                      </a:lnTo>
                      <a:lnTo>
                        <a:pt x="539" y="725"/>
                      </a:lnTo>
                      <a:lnTo>
                        <a:pt x="528" y="697"/>
                      </a:lnTo>
                      <a:lnTo>
                        <a:pt x="511" y="658"/>
                      </a:lnTo>
                      <a:lnTo>
                        <a:pt x="493" y="612"/>
                      </a:lnTo>
                      <a:lnTo>
                        <a:pt x="473" y="561"/>
                      </a:lnTo>
                      <a:lnTo>
                        <a:pt x="454" y="511"/>
                      </a:lnTo>
                      <a:lnTo>
                        <a:pt x="437" y="467"/>
                      </a:lnTo>
                      <a:lnTo>
                        <a:pt x="422" y="431"/>
                      </a:lnTo>
                      <a:lnTo>
                        <a:pt x="412" y="407"/>
                      </a:lnTo>
                      <a:lnTo>
                        <a:pt x="404" y="388"/>
                      </a:lnTo>
                      <a:lnTo>
                        <a:pt x="396" y="370"/>
                      </a:lnTo>
                      <a:lnTo>
                        <a:pt x="388" y="353"/>
                      </a:lnTo>
                      <a:lnTo>
                        <a:pt x="379" y="334"/>
                      </a:lnTo>
                      <a:lnTo>
                        <a:pt x="370" y="317"/>
                      </a:lnTo>
                      <a:lnTo>
                        <a:pt x="359" y="300"/>
                      </a:lnTo>
                      <a:lnTo>
                        <a:pt x="349" y="282"/>
                      </a:lnTo>
                      <a:lnTo>
                        <a:pt x="337" y="266"/>
                      </a:lnTo>
                      <a:lnTo>
                        <a:pt x="327" y="253"/>
                      </a:lnTo>
                      <a:lnTo>
                        <a:pt x="314" y="240"/>
                      </a:lnTo>
                      <a:lnTo>
                        <a:pt x="299" y="225"/>
                      </a:lnTo>
                      <a:lnTo>
                        <a:pt x="283" y="210"/>
                      </a:lnTo>
                      <a:lnTo>
                        <a:pt x="265" y="194"/>
                      </a:lnTo>
                      <a:lnTo>
                        <a:pt x="245" y="177"/>
                      </a:lnTo>
                      <a:lnTo>
                        <a:pt x="223" y="161"/>
                      </a:lnTo>
                      <a:lnTo>
                        <a:pt x="202" y="145"/>
                      </a:lnTo>
                      <a:lnTo>
                        <a:pt x="179" y="129"/>
                      </a:lnTo>
                      <a:lnTo>
                        <a:pt x="154" y="114"/>
                      </a:lnTo>
                      <a:lnTo>
                        <a:pt x="129" y="100"/>
                      </a:lnTo>
                      <a:lnTo>
                        <a:pt x="104" y="88"/>
                      </a:lnTo>
                      <a:lnTo>
                        <a:pt x="78" y="77"/>
                      </a:lnTo>
                      <a:lnTo>
                        <a:pt x="52" y="68"/>
                      </a:lnTo>
                      <a:lnTo>
                        <a:pt x="26" y="60"/>
                      </a:lnTo>
                      <a:lnTo>
                        <a:pt x="0" y="55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30" y="1"/>
                      </a:lnTo>
                      <a:lnTo>
                        <a:pt x="43" y="2"/>
                      </a:lnTo>
                      <a:lnTo>
                        <a:pt x="56" y="4"/>
                      </a:lnTo>
                      <a:lnTo>
                        <a:pt x="70" y="6"/>
                      </a:lnTo>
                      <a:lnTo>
                        <a:pt x="85" y="9"/>
                      </a:lnTo>
                      <a:lnTo>
                        <a:pt x="99" y="13"/>
                      </a:lnTo>
                      <a:lnTo>
                        <a:pt x="113" y="17"/>
                      </a:lnTo>
                      <a:lnTo>
                        <a:pt x="126" y="23"/>
                      </a:lnTo>
                      <a:lnTo>
                        <a:pt x="138" y="29"/>
                      </a:lnTo>
                      <a:lnTo>
                        <a:pt x="151" y="36"/>
                      </a:lnTo>
                      <a:lnTo>
                        <a:pt x="164" y="43"/>
                      </a:lnTo>
                      <a:lnTo>
                        <a:pt x="176" y="50"/>
                      </a:lnTo>
                      <a:lnTo>
                        <a:pt x="189" y="57"/>
                      </a:lnTo>
                      <a:lnTo>
                        <a:pt x="200" y="65"/>
                      </a:lnTo>
                      <a:lnTo>
                        <a:pt x="212" y="74"/>
                      </a:lnTo>
                      <a:lnTo>
                        <a:pt x="223" y="82"/>
                      </a:lnTo>
                      <a:lnTo>
                        <a:pt x="235" y="91"/>
                      </a:lnTo>
                      <a:lnTo>
                        <a:pt x="246" y="100"/>
                      </a:lnTo>
                      <a:lnTo>
                        <a:pt x="258" y="109"/>
                      </a:lnTo>
                      <a:lnTo>
                        <a:pt x="268" y="120"/>
                      </a:lnTo>
                      <a:lnTo>
                        <a:pt x="279" y="130"/>
                      </a:lnTo>
                      <a:lnTo>
                        <a:pt x="289" y="141"/>
                      </a:lnTo>
                      <a:lnTo>
                        <a:pt x="297" y="149"/>
                      </a:lnTo>
                      <a:lnTo>
                        <a:pt x="305" y="158"/>
                      </a:lnTo>
                      <a:lnTo>
                        <a:pt x="313" y="166"/>
                      </a:lnTo>
                      <a:lnTo>
                        <a:pt x="323" y="174"/>
                      </a:lnTo>
                      <a:lnTo>
                        <a:pt x="331" y="183"/>
                      </a:lnTo>
                      <a:lnTo>
                        <a:pt x="339" y="191"/>
                      </a:lnTo>
                      <a:lnTo>
                        <a:pt x="348" y="199"/>
                      </a:lnTo>
                      <a:lnTo>
                        <a:pt x="356" y="207"/>
                      </a:lnTo>
                      <a:lnTo>
                        <a:pt x="362" y="199"/>
                      </a:lnTo>
                      <a:lnTo>
                        <a:pt x="367" y="190"/>
                      </a:lnTo>
                      <a:lnTo>
                        <a:pt x="373" y="180"/>
                      </a:lnTo>
                      <a:lnTo>
                        <a:pt x="379" y="168"/>
                      </a:lnTo>
                      <a:lnTo>
                        <a:pt x="385" y="157"/>
                      </a:lnTo>
                      <a:lnTo>
                        <a:pt x="390" y="145"/>
                      </a:lnTo>
                      <a:lnTo>
                        <a:pt x="397" y="135"/>
                      </a:lnTo>
                      <a:lnTo>
                        <a:pt x="404" y="126"/>
                      </a:lnTo>
                      <a:lnTo>
                        <a:pt x="420" y="113"/>
                      </a:lnTo>
                      <a:lnTo>
                        <a:pt x="440" y="105"/>
                      </a:lnTo>
                      <a:lnTo>
                        <a:pt x="463" y="101"/>
                      </a:lnTo>
                      <a:lnTo>
                        <a:pt x="488" y="101"/>
                      </a:lnTo>
                      <a:lnTo>
                        <a:pt x="513" y="105"/>
                      </a:lnTo>
                      <a:lnTo>
                        <a:pt x="534" y="112"/>
                      </a:lnTo>
                      <a:lnTo>
                        <a:pt x="554" y="121"/>
                      </a:lnTo>
                      <a:lnTo>
                        <a:pt x="569" y="134"/>
                      </a:lnTo>
                      <a:lnTo>
                        <a:pt x="592" y="168"/>
                      </a:lnTo>
                      <a:lnTo>
                        <a:pt x="605" y="204"/>
                      </a:lnTo>
                      <a:lnTo>
                        <a:pt x="610" y="242"/>
                      </a:lnTo>
                      <a:lnTo>
                        <a:pt x="613" y="281"/>
                      </a:lnTo>
                      <a:lnTo>
                        <a:pt x="612" y="320"/>
                      </a:lnTo>
                      <a:lnTo>
                        <a:pt x="610" y="361"/>
                      </a:lnTo>
                      <a:lnTo>
                        <a:pt x="612" y="401"/>
                      </a:lnTo>
                      <a:lnTo>
                        <a:pt x="617" y="440"/>
                      </a:lnTo>
                      <a:lnTo>
                        <a:pt x="630" y="433"/>
                      </a:lnTo>
                      <a:lnTo>
                        <a:pt x="644" y="426"/>
                      </a:lnTo>
                      <a:lnTo>
                        <a:pt x="657" y="420"/>
                      </a:lnTo>
                      <a:lnTo>
                        <a:pt x="670" y="415"/>
                      </a:lnTo>
                      <a:lnTo>
                        <a:pt x="684" y="410"/>
                      </a:lnTo>
                      <a:lnTo>
                        <a:pt x="699" y="407"/>
                      </a:lnTo>
                      <a:lnTo>
                        <a:pt x="713" y="403"/>
                      </a:lnTo>
                      <a:lnTo>
                        <a:pt x="728" y="401"/>
                      </a:lnTo>
                      <a:lnTo>
                        <a:pt x="742" y="400"/>
                      </a:lnTo>
                      <a:lnTo>
                        <a:pt x="757" y="399"/>
                      </a:lnTo>
                      <a:lnTo>
                        <a:pt x="771" y="400"/>
                      </a:lnTo>
                      <a:lnTo>
                        <a:pt x="786" y="402"/>
                      </a:lnTo>
                      <a:lnTo>
                        <a:pt x="799" y="404"/>
                      </a:lnTo>
                      <a:lnTo>
                        <a:pt x="814" y="409"/>
                      </a:lnTo>
                      <a:lnTo>
                        <a:pt x="828" y="416"/>
                      </a:lnTo>
                      <a:lnTo>
                        <a:pt x="842" y="423"/>
                      </a:lnTo>
                      <a:lnTo>
                        <a:pt x="858" y="433"/>
                      </a:lnTo>
                      <a:lnTo>
                        <a:pt x="874" y="444"/>
                      </a:lnTo>
                      <a:lnTo>
                        <a:pt x="889" y="456"/>
                      </a:lnTo>
                      <a:lnTo>
                        <a:pt x="902" y="470"/>
                      </a:lnTo>
                      <a:lnTo>
                        <a:pt x="912" y="485"/>
                      </a:lnTo>
                      <a:lnTo>
                        <a:pt x="919" y="501"/>
                      </a:lnTo>
                      <a:lnTo>
                        <a:pt x="923" y="518"/>
                      </a:lnTo>
                      <a:lnTo>
                        <a:pt x="921" y="537"/>
                      </a:lnTo>
                      <a:lnTo>
                        <a:pt x="917" y="563"/>
                      </a:lnTo>
                      <a:lnTo>
                        <a:pt x="909" y="590"/>
                      </a:lnTo>
                      <a:lnTo>
                        <a:pt x="898" y="615"/>
                      </a:lnTo>
                      <a:lnTo>
                        <a:pt x="887" y="639"/>
                      </a:lnTo>
                      <a:lnTo>
                        <a:pt x="872" y="662"/>
                      </a:lnTo>
                      <a:lnTo>
                        <a:pt x="856" y="683"/>
                      </a:lnTo>
                      <a:lnTo>
                        <a:pt x="839" y="704"/>
                      </a:lnTo>
                      <a:lnTo>
                        <a:pt x="819" y="722"/>
                      </a:lnTo>
                      <a:lnTo>
                        <a:pt x="835" y="729"/>
                      </a:lnTo>
                      <a:lnTo>
                        <a:pt x="852" y="736"/>
                      </a:lnTo>
                      <a:lnTo>
                        <a:pt x="870" y="743"/>
                      </a:lnTo>
                      <a:lnTo>
                        <a:pt x="887" y="751"/>
                      </a:lnTo>
                      <a:lnTo>
                        <a:pt x="904" y="760"/>
                      </a:lnTo>
                      <a:lnTo>
                        <a:pt x="921" y="768"/>
                      </a:lnTo>
                      <a:lnTo>
                        <a:pt x="938" y="779"/>
                      </a:lnTo>
                      <a:lnTo>
                        <a:pt x="954" y="788"/>
                      </a:lnTo>
                      <a:lnTo>
                        <a:pt x="986" y="811"/>
                      </a:lnTo>
                      <a:lnTo>
                        <a:pt x="1010" y="835"/>
                      </a:lnTo>
                      <a:lnTo>
                        <a:pt x="1027" y="860"/>
                      </a:lnTo>
                      <a:lnTo>
                        <a:pt x="1039" y="886"/>
                      </a:lnTo>
                      <a:lnTo>
                        <a:pt x="1044" y="911"/>
                      </a:lnTo>
                      <a:lnTo>
                        <a:pt x="1044" y="938"/>
                      </a:lnTo>
                      <a:lnTo>
                        <a:pt x="1040" y="964"/>
                      </a:lnTo>
                      <a:lnTo>
                        <a:pt x="1032" y="992"/>
                      </a:lnTo>
                      <a:lnTo>
                        <a:pt x="1025" y="1010"/>
                      </a:lnTo>
                      <a:lnTo>
                        <a:pt x="1017" y="1029"/>
                      </a:lnTo>
                      <a:lnTo>
                        <a:pt x="1008" y="1046"/>
                      </a:lnTo>
                      <a:lnTo>
                        <a:pt x="997" y="1063"/>
                      </a:lnTo>
                      <a:lnTo>
                        <a:pt x="985" y="1078"/>
                      </a:lnTo>
                      <a:lnTo>
                        <a:pt x="970" y="1091"/>
                      </a:lnTo>
                      <a:lnTo>
                        <a:pt x="953" y="1100"/>
                      </a:lnTo>
                      <a:lnTo>
                        <a:pt x="932" y="1106"/>
                      </a:lnTo>
                      <a:lnTo>
                        <a:pt x="920" y="1108"/>
                      </a:lnTo>
                      <a:lnTo>
                        <a:pt x="909" y="1109"/>
                      </a:lnTo>
                      <a:lnTo>
                        <a:pt x="896" y="1112"/>
                      </a:lnTo>
                      <a:lnTo>
                        <a:pt x="885" y="1113"/>
                      </a:lnTo>
                      <a:lnTo>
                        <a:pt x="873" y="1114"/>
                      </a:lnTo>
                      <a:lnTo>
                        <a:pt x="860" y="1115"/>
                      </a:lnTo>
                      <a:lnTo>
                        <a:pt x="849" y="1115"/>
                      </a:lnTo>
                      <a:lnTo>
                        <a:pt x="837" y="1115"/>
                      </a:lnTo>
                      <a:lnTo>
                        <a:pt x="843" y="1125"/>
                      </a:lnTo>
                      <a:lnTo>
                        <a:pt x="848" y="1136"/>
                      </a:lnTo>
                      <a:lnTo>
                        <a:pt x="852" y="1148"/>
                      </a:lnTo>
                      <a:lnTo>
                        <a:pt x="858" y="1160"/>
                      </a:lnTo>
                      <a:lnTo>
                        <a:pt x="862" y="1173"/>
                      </a:lnTo>
                      <a:lnTo>
                        <a:pt x="866" y="1185"/>
                      </a:lnTo>
                      <a:lnTo>
                        <a:pt x="870" y="1197"/>
                      </a:lnTo>
                      <a:lnTo>
                        <a:pt x="872" y="1208"/>
                      </a:lnTo>
                      <a:lnTo>
                        <a:pt x="840" y="1213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672" name="Freeform 43" descr="Зеленый мрамор"/>
                <p:cNvSpPr>
                  <a:spLocks/>
                </p:cNvSpPr>
                <p:nvPr/>
              </p:nvSpPr>
              <p:spPr bwMode="auto">
                <a:xfrm>
                  <a:off x="2371" y="2040"/>
                  <a:ext cx="275" cy="509"/>
                </a:xfrm>
                <a:custGeom>
                  <a:avLst/>
                  <a:gdLst>
                    <a:gd name="T0" fmla="*/ 8 w 548"/>
                    <a:gd name="T1" fmla="*/ 15 h 1019"/>
                    <a:gd name="T2" fmla="*/ 9 w 548"/>
                    <a:gd name="T3" fmla="*/ 14 h 1019"/>
                    <a:gd name="T4" fmla="*/ 9 w 548"/>
                    <a:gd name="T5" fmla="*/ 13 h 1019"/>
                    <a:gd name="T6" fmla="*/ 8 w 548"/>
                    <a:gd name="T7" fmla="*/ 13 h 1019"/>
                    <a:gd name="T8" fmla="*/ 7 w 548"/>
                    <a:gd name="T9" fmla="*/ 14 h 1019"/>
                    <a:gd name="T10" fmla="*/ 6 w 548"/>
                    <a:gd name="T11" fmla="*/ 14 h 1019"/>
                    <a:gd name="T12" fmla="*/ 4 w 548"/>
                    <a:gd name="T13" fmla="*/ 14 h 1019"/>
                    <a:gd name="T14" fmla="*/ 4 w 548"/>
                    <a:gd name="T15" fmla="*/ 13 h 1019"/>
                    <a:gd name="T16" fmla="*/ 4 w 548"/>
                    <a:gd name="T17" fmla="*/ 12 h 1019"/>
                    <a:gd name="T18" fmla="*/ 5 w 548"/>
                    <a:gd name="T19" fmla="*/ 10 h 1019"/>
                    <a:gd name="T20" fmla="*/ 6 w 548"/>
                    <a:gd name="T21" fmla="*/ 9 h 1019"/>
                    <a:gd name="T22" fmla="*/ 5 w 548"/>
                    <a:gd name="T23" fmla="*/ 9 h 1019"/>
                    <a:gd name="T24" fmla="*/ 4 w 548"/>
                    <a:gd name="T25" fmla="*/ 9 h 1019"/>
                    <a:gd name="T26" fmla="*/ 3 w 548"/>
                    <a:gd name="T27" fmla="*/ 8 h 1019"/>
                    <a:gd name="T28" fmla="*/ 2 w 548"/>
                    <a:gd name="T29" fmla="*/ 8 h 1019"/>
                    <a:gd name="T30" fmla="*/ 2 w 548"/>
                    <a:gd name="T31" fmla="*/ 8 h 1019"/>
                    <a:gd name="T32" fmla="*/ 1 w 548"/>
                    <a:gd name="T33" fmla="*/ 7 h 1019"/>
                    <a:gd name="T34" fmla="*/ 1 w 548"/>
                    <a:gd name="T35" fmla="*/ 7 h 1019"/>
                    <a:gd name="T36" fmla="*/ 1 w 548"/>
                    <a:gd name="T37" fmla="*/ 6 h 1019"/>
                    <a:gd name="T38" fmla="*/ 1 w 548"/>
                    <a:gd name="T39" fmla="*/ 5 h 1019"/>
                    <a:gd name="T40" fmla="*/ 2 w 548"/>
                    <a:gd name="T41" fmla="*/ 4 h 1019"/>
                    <a:gd name="T42" fmla="*/ 2 w 548"/>
                    <a:gd name="T43" fmla="*/ 3 h 1019"/>
                    <a:gd name="T44" fmla="*/ 1 w 548"/>
                    <a:gd name="T45" fmla="*/ 3 h 1019"/>
                    <a:gd name="T46" fmla="*/ 1 w 548"/>
                    <a:gd name="T47" fmla="*/ 2 h 1019"/>
                    <a:gd name="T48" fmla="*/ 1 w 548"/>
                    <a:gd name="T49" fmla="*/ 1 h 1019"/>
                    <a:gd name="T50" fmla="*/ 1 w 548"/>
                    <a:gd name="T51" fmla="*/ 0 h 1019"/>
                    <a:gd name="T52" fmla="*/ 2 w 548"/>
                    <a:gd name="T53" fmla="*/ 0 h 1019"/>
                    <a:gd name="T54" fmla="*/ 2 w 548"/>
                    <a:gd name="T55" fmla="*/ 0 h 1019"/>
                    <a:gd name="T56" fmla="*/ 3 w 548"/>
                    <a:gd name="T57" fmla="*/ 0 h 1019"/>
                    <a:gd name="T58" fmla="*/ 3 w 548"/>
                    <a:gd name="T59" fmla="*/ 1 h 1019"/>
                    <a:gd name="T60" fmla="*/ 2 w 548"/>
                    <a:gd name="T61" fmla="*/ 0 h 1019"/>
                    <a:gd name="T62" fmla="*/ 1 w 548"/>
                    <a:gd name="T63" fmla="*/ 1 h 1019"/>
                    <a:gd name="T64" fmla="*/ 2 w 548"/>
                    <a:gd name="T65" fmla="*/ 2 h 1019"/>
                    <a:gd name="T66" fmla="*/ 3 w 548"/>
                    <a:gd name="T67" fmla="*/ 2 h 1019"/>
                    <a:gd name="T68" fmla="*/ 4 w 548"/>
                    <a:gd name="T69" fmla="*/ 3 h 1019"/>
                    <a:gd name="T70" fmla="*/ 4 w 548"/>
                    <a:gd name="T71" fmla="*/ 3 h 1019"/>
                    <a:gd name="T72" fmla="*/ 3 w 548"/>
                    <a:gd name="T73" fmla="*/ 3 h 1019"/>
                    <a:gd name="T74" fmla="*/ 2 w 548"/>
                    <a:gd name="T75" fmla="*/ 4 h 1019"/>
                    <a:gd name="T76" fmla="*/ 2 w 548"/>
                    <a:gd name="T77" fmla="*/ 5 h 1019"/>
                    <a:gd name="T78" fmla="*/ 1 w 548"/>
                    <a:gd name="T79" fmla="*/ 6 h 1019"/>
                    <a:gd name="T80" fmla="*/ 2 w 548"/>
                    <a:gd name="T81" fmla="*/ 6 h 1019"/>
                    <a:gd name="T82" fmla="*/ 3 w 548"/>
                    <a:gd name="T83" fmla="*/ 7 h 1019"/>
                    <a:gd name="T84" fmla="*/ 4 w 548"/>
                    <a:gd name="T85" fmla="*/ 7 h 1019"/>
                    <a:gd name="T86" fmla="*/ 5 w 548"/>
                    <a:gd name="T87" fmla="*/ 8 h 1019"/>
                    <a:gd name="T88" fmla="*/ 6 w 548"/>
                    <a:gd name="T89" fmla="*/ 8 h 1019"/>
                    <a:gd name="T90" fmla="*/ 6 w 548"/>
                    <a:gd name="T91" fmla="*/ 8 h 1019"/>
                    <a:gd name="T92" fmla="*/ 6 w 548"/>
                    <a:gd name="T93" fmla="*/ 9 h 1019"/>
                    <a:gd name="T94" fmla="*/ 5 w 548"/>
                    <a:gd name="T95" fmla="*/ 11 h 1019"/>
                    <a:gd name="T96" fmla="*/ 4 w 548"/>
                    <a:gd name="T97" fmla="*/ 12 h 1019"/>
                    <a:gd name="T98" fmla="*/ 5 w 548"/>
                    <a:gd name="T99" fmla="*/ 13 h 1019"/>
                    <a:gd name="T100" fmla="*/ 6 w 548"/>
                    <a:gd name="T101" fmla="*/ 13 h 1019"/>
                    <a:gd name="T102" fmla="*/ 7 w 548"/>
                    <a:gd name="T103" fmla="*/ 13 h 1019"/>
                    <a:gd name="T104" fmla="*/ 8 w 548"/>
                    <a:gd name="T105" fmla="*/ 13 h 1019"/>
                    <a:gd name="T106" fmla="*/ 9 w 548"/>
                    <a:gd name="T107" fmla="*/ 12 h 1019"/>
                    <a:gd name="T108" fmla="*/ 9 w 548"/>
                    <a:gd name="T109" fmla="*/ 15 h 101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548"/>
                    <a:gd name="T166" fmla="*/ 0 h 1019"/>
                    <a:gd name="T167" fmla="*/ 548 w 548"/>
                    <a:gd name="T168" fmla="*/ 1019 h 1019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548" h="1019">
                      <a:moveTo>
                        <a:pt x="492" y="1019"/>
                      </a:moveTo>
                      <a:lnTo>
                        <a:pt x="496" y="1005"/>
                      </a:lnTo>
                      <a:lnTo>
                        <a:pt x="502" y="989"/>
                      </a:lnTo>
                      <a:lnTo>
                        <a:pt x="508" y="970"/>
                      </a:lnTo>
                      <a:lnTo>
                        <a:pt x="513" y="953"/>
                      </a:lnTo>
                      <a:lnTo>
                        <a:pt x="517" y="935"/>
                      </a:lnTo>
                      <a:lnTo>
                        <a:pt x="518" y="916"/>
                      </a:lnTo>
                      <a:lnTo>
                        <a:pt x="518" y="898"/>
                      </a:lnTo>
                      <a:lnTo>
                        <a:pt x="516" y="882"/>
                      </a:lnTo>
                      <a:lnTo>
                        <a:pt x="510" y="880"/>
                      </a:lnTo>
                      <a:lnTo>
                        <a:pt x="498" y="884"/>
                      </a:lnTo>
                      <a:lnTo>
                        <a:pt x="478" y="892"/>
                      </a:lnTo>
                      <a:lnTo>
                        <a:pt x="455" y="902"/>
                      </a:lnTo>
                      <a:lnTo>
                        <a:pt x="430" y="913"/>
                      </a:lnTo>
                      <a:lnTo>
                        <a:pt x="404" y="924"/>
                      </a:lnTo>
                      <a:lnTo>
                        <a:pt x="380" y="933"/>
                      </a:lnTo>
                      <a:lnTo>
                        <a:pt x="359" y="940"/>
                      </a:lnTo>
                      <a:lnTo>
                        <a:pt x="329" y="945"/>
                      </a:lnTo>
                      <a:lnTo>
                        <a:pt x="301" y="941"/>
                      </a:lnTo>
                      <a:lnTo>
                        <a:pt x="273" y="933"/>
                      </a:lnTo>
                      <a:lnTo>
                        <a:pt x="249" y="920"/>
                      </a:lnTo>
                      <a:lnTo>
                        <a:pt x="228" y="902"/>
                      </a:lnTo>
                      <a:lnTo>
                        <a:pt x="212" y="883"/>
                      </a:lnTo>
                      <a:lnTo>
                        <a:pt x="202" y="861"/>
                      </a:lnTo>
                      <a:lnTo>
                        <a:pt x="197" y="839"/>
                      </a:lnTo>
                      <a:lnTo>
                        <a:pt x="199" y="803"/>
                      </a:lnTo>
                      <a:lnTo>
                        <a:pt x="207" y="770"/>
                      </a:lnTo>
                      <a:lnTo>
                        <a:pt x="220" y="736"/>
                      </a:lnTo>
                      <a:lnTo>
                        <a:pt x="237" y="704"/>
                      </a:lnTo>
                      <a:lnTo>
                        <a:pt x="258" y="673"/>
                      </a:lnTo>
                      <a:lnTo>
                        <a:pt x="280" y="642"/>
                      </a:lnTo>
                      <a:lnTo>
                        <a:pt x="303" y="612"/>
                      </a:lnTo>
                      <a:lnTo>
                        <a:pt x="326" y="582"/>
                      </a:lnTo>
                      <a:lnTo>
                        <a:pt x="310" y="582"/>
                      </a:lnTo>
                      <a:lnTo>
                        <a:pt x="295" y="582"/>
                      </a:lnTo>
                      <a:lnTo>
                        <a:pt x="279" y="582"/>
                      </a:lnTo>
                      <a:lnTo>
                        <a:pt x="264" y="581"/>
                      </a:lnTo>
                      <a:lnTo>
                        <a:pt x="248" y="581"/>
                      </a:lnTo>
                      <a:lnTo>
                        <a:pt x="231" y="580"/>
                      </a:lnTo>
                      <a:lnTo>
                        <a:pt x="215" y="579"/>
                      </a:lnTo>
                      <a:lnTo>
                        <a:pt x="199" y="577"/>
                      </a:lnTo>
                      <a:lnTo>
                        <a:pt x="181" y="575"/>
                      </a:lnTo>
                      <a:lnTo>
                        <a:pt x="162" y="572"/>
                      </a:lnTo>
                      <a:lnTo>
                        <a:pt x="144" y="567"/>
                      </a:lnTo>
                      <a:lnTo>
                        <a:pt x="124" y="560"/>
                      </a:lnTo>
                      <a:lnTo>
                        <a:pt x="106" y="553"/>
                      </a:lnTo>
                      <a:lnTo>
                        <a:pt x="87" y="544"/>
                      </a:lnTo>
                      <a:lnTo>
                        <a:pt x="70" y="535"/>
                      </a:lnTo>
                      <a:lnTo>
                        <a:pt x="54" y="523"/>
                      </a:lnTo>
                      <a:lnTo>
                        <a:pt x="39" y="512"/>
                      </a:lnTo>
                      <a:lnTo>
                        <a:pt x="26" y="498"/>
                      </a:lnTo>
                      <a:lnTo>
                        <a:pt x="15" y="484"/>
                      </a:lnTo>
                      <a:lnTo>
                        <a:pt x="7" y="469"/>
                      </a:lnTo>
                      <a:lnTo>
                        <a:pt x="2" y="453"/>
                      </a:lnTo>
                      <a:lnTo>
                        <a:pt x="0" y="436"/>
                      </a:lnTo>
                      <a:lnTo>
                        <a:pt x="1" y="419"/>
                      </a:lnTo>
                      <a:lnTo>
                        <a:pt x="6" y="400"/>
                      </a:lnTo>
                      <a:lnTo>
                        <a:pt x="16" y="375"/>
                      </a:lnTo>
                      <a:lnTo>
                        <a:pt x="28" y="351"/>
                      </a:lnTo>
                      <a:lnTo>
                        <a:pt x="40" y="328"/>
                      </a:lnTo>
                      <a:lnTo>
                        <a:pt x="55" y="307"/>
                      </a:lnTo>
                      <a:lnTo>
                        <a:pt x="71" y="288"/>
                      </a:lnTo>
                      <a:lnTo>
                        <a:pt x="87" y="271"/>
                      </a:lnTo>
                      <a:lnTo>
                        <a:pt x="106" y="255"/>
                      </a:lnTo>
                      <a:lnTo>
                        <a:pt x="125" y="241"/>
                      </a:lnTo>
                      <a:lnTo>
                        <a:pt x="107" y="233"/>
                      </a:lnTo>
                      <a:lnTo>
                        <a:pt x="89" y="224"/>
                      </a:lnTo>
                      <a:lnTo>
                        <a:pt x="73" y="211"/>
                      </a:lnTo>
                      <a:lnTo>
                        <a:pt x="59" y="197"/>
                      </a:lnTo>
                      <a:lnTo>
                        <a:pt x="46" y="182"/>
                      </a:lnTo>
                      <a:lnTo>
                        <a:pt x="37" y="165"/>
                      </a:lnTo>
                      <a:lnTo>
                        <a:pt x="30" y="147"/>
                      </a:lnTo>
                      <a:lnTo>
                        <a:pt x="26" y="127"/>
                      </a:lnTo>
                      <a:lnTo>
                        <a:pt x="26" y="110"/>
                      </a:lnTo>
                      <a:lnTo>
                        <a:pt x="29" y="95"/>
                      </a:lnTo>
                      <a:lnTo>
                        <a:pt x="33" y="80"/>
                      </a:lnTo>
                      <a:lnTo>
                        <a:pt x="39" y="65"/>
                      </a:lnTo>
                      <a:lnTo>
                        <a:pt x="48" y="52"/>
                      </a:lnTo>
                      <a:lnTo>
                        <a:pt x="58" y="41"/>
                      </a:lnTo>
                      <a:lnTo>
                        <a:pt x="69" y="30"/>
                      </a:lnTo>
                      <a:lnTo>
                        <a:pt x="82" y="21"/>
                      </a:lnTo>
                      <a:lnTo>
                        <a:pt x="96" y="13"/>
                      </a:lnTo>
                      <a:lnTo>
                        <a:pt x="111" y="7"/>
                      </a:lnTo>
                      <a:lnTo>
                        <a:pt x="125" y="4"/>
                      </a:lnTo>
                      <a:lnTo>
                        <a:pt x="142" y="2"/>
                      </a:lnTo>
                      <a:lnTo>
                        <a:pt x="159" y="0"/>
                      </a:lnTo>
                      <a:lnTo>
                        <a:pt x="175" y="3"/>
                      </a:lnTo>
                      <a:lnTo>
                        <a:pt x="192" y="6"/>
                      </a:lnTo>
                      <a:lnTo>
                        <a:pt x="208" y="13"/>
                      </a:lnTo>
                      <a:lnTo>
                        <a:pt x="182" y="70"/>
                      </a:lnTo>
                      <a:lnTo>
                        <a:pt x="164" y="61"/>
                      </a:lnTo>
                      <a:lnTo>
                        <a:pt x="140" y="55"/>
                      </a:lnTo>
                      <a:lnTo>
                        <a:pt x="115" y="52"/>
                      </a:lnTo>
                      <a:lnTo>
                        <a:pt x="91" y="55"/>
                      </a:lnTo>
                      <a:lnTo>
                        <a:pt x="73" y="61"/>
                      </a:lnTo>
                      <a:lnTo>
                        <a:pt x="62" y="75"/>
                      </a:lnTo>
                      <a:lnTo>
                        <a:pt x="62" y="98"/>
                      </a:lnTo>
                      <a:lnTo>
                        <a:pt x="76" y="129"/>
                      </a:lnTo>
                      <a:lnTo>
                        <a:pt x="92" y="147"/>
                      </a:lnTo>
                      <a:lnTo>
                        <a:pt x="113" y="162"/>
                      </a:lnTo>
                      <a:lnTo>
                        <a:pt x="137" y="174"/>
                      </a:lnTo>
                      <a:lnTo>
                        <a:pt x="162" y="184"/>
                      </a:lnTo>
                      <a:lnTo>
                        <a:pt x="185" y="192"/>
                      </a:lnTo>
                      <a:lnTo>
                        <a:pt x="205" y="196"/>
                      </a:lnTo>
                      <a:lnTo>
                        <a:pt x="219" y="200"/>
                      </a:lnTo>
                      <a:lnTo>
                        <a:pt x="225" y="201"/>
                      </a:lnTo>
                      <a:lnTo>
                        <a:pt x="222" y="203"/>
                      </a:lnTo>
                      <a:lnTo>
                        <a:pt x="214" y="209"/>
                      </a:lnTo>
                      <a:lnTo>
                        <a:pt x="204" y="217"/>
                      </a:lnTo>
                      <a:lnTo>
                        <a:pt x="189" y="227"/>
                      </a:lnTo>
                      <a:lnTo>
                        <a:pt x="173" y="241"/>
                      </a:lnTo>
                      <a:lnTo>
                        <a:pt x="155" y="256"/>
                      </a:lnTo>
                      <a:lnTo>
                        <a:pt x="137" y="272"/>
                      </a:lnTo>
                      <a:lnTo>
                        <a:pt x="119" y="290"/>
                      </a:lnTo>
                      <a:lnTo>
                        <a:pt x="100" y="308"/>
                      </a:lnTo>
                      <a:lnTo>
                        <a:pt x="85" y="328"/>
                      </a:lnTo>
                      <a:lnTo>
                        <a:pt x="71" y="346"/>
                      </a:lnTo>
                      <a:lnTo>
                        <a:pt x="61" y="364"/>
                      </a:lnTo>
                      <a:lnTo>
                        <a:pt x="54" y="383"/>
                      </a:lnTo>
                      <a:lnTo>
                        <a:pt x="52" y="400"/>
                      </a:lnTo>
                      <a:lnTo>
                        <a:pt x="55" y="416"/>
                      </a:lnTo>
                      <a:lnTo>
                        <a:pt x="66" y="431"/>
                      </a:lnTo>
                      <a:lnTo>
                        <a:pt x="83" y="447"/>
                      </a:lnTo>
                      <a:lnTo>
                        <a:pt x="104" y="461"/>
                      </a:lnTo>
                      <a:lnTo>
                        <a:pt x="125" y="474"/>
                      </a:lnTo>
                      <a:lnTo>
                        <a:pt x="150" y="485"/>
                      </a:lnTo>
                      <a:lnTo>
                        <a:pt x="175" y="495"/>
                      </a:lnTo>
                      <a:lnTo>
                        <a:pt x="200" y="504"/>
                      </a:lnTo>
                      <a:lnTo>
                        <a:pt x="227" y="511"/>
                      </a:lnTo>
                      <a:lnTo>
                        <a:pt x="252" y="516"/>
                      </a:lnTo>
                      <a:lnTo>
                        <a:pt x="276" y="521"/>
                      </a:lnTo>
                      <a:lnTo>
                        <a:pt x="299" y="526"/>
                      </a:lnTo>
                      <a:lnTo>
                        <a:pt x="320" y="529"/>
                      </a:lnTo>
                      <a:lnTo>
                        <a:pt x="339" y="530"/>
                      </a:lnTo>
                      <a:lnTo>
                        <a:pt x="354" y="533"/>
                      </a:lnTo>
                      <a:lnTo>
                        <a:pt x="365" y="534"/>
                      </a:lnTo>
                      <a:lnTo>
                        <a:pt x="373" y="534"/>
                      </a:lnTo>
                      <a:lnTo>
                        <a:pt x="375" y="534"/>
                      </a:lnTo>
                      <a:lnTo>
                        <a:pt x="369" y="545"/>
                      </a:lnTo>
                      <a:lnTo>
                        <a:pt x="352" y="571"/>
                      </a:lnTo>
                      <a:lnTo>
                        <a:pt x="331" y="606"/>
                      </a:lnTo>
                      <a:lnTo>
                        <a:pt x="306" y="648"/>
                      </a:lnTo>
                      <a:lnTo>
                        <a:pt x="282" y="690"/>
                      </a:lnTo>
                      <a:lnTo>
                        <a:pt x="261" y="732"/>
                      </a:lnTo>
                      <a:lnTo>
                        <a:pt x="246" y="766"/>
                      </a:lnTo>
                      <a:lnTo>
                        <a:pt x="243" y="789"/>
                      </a:lnTo>
                      <a:lnTo>
                        <a:pt x="248" y="810"/>
                      </a:lnTo>
                      <a:lnTo>
                        <a:pt x="256" y="829"/>
                      </a:lnTo>
                      <a:lnTo>
                        <a:pt x="267" y="845"/>
                      </a:lnTo>
                      <a:lnTo>
                        <a:pt x="281" y="857"/>
                      </a:lnTo>
                      <a:lnTo>
                        <a:pt x="299" y="867"/>
                      </a:lnTo>
                      <a:lnTo>
                        <a:pt x="320" y="873"/>
                      </a:lnTo>
                      <a:lnTo>
                        <a:pt x="344" y="876"/>
                      </a:lnTo>
                      <a:lnTo>
                        <a:pt x="372" y="873"/>
                      </a:lnTo>
                      <a:lnTo>
                        <a:pt x="395" y="869"/>
                      </a:lnTo>
                      <a:lnTo>
                        <a:pt x="417" y="863"/>
                      </a:lnTo>
                      <a:lnTo>
                        <a:pt x="439" y="855"/>
                      </a:lnTo>
                      <a:lnTo>
                        <a:pt x="460" y="847"/>
                      </a:lnTo>
                      <a:lnTo>
                        <a:pt x="480" y="839"/>
                      </a:lnTo>
                      <a:lnTo>
                        <a:pt x="501" y="832"/>
                      </a:lnTo>
                      <a:lnTo>
                        <a:pt x="522" y="827"/>
                      </a:lnTo>
                      <a:lnTo>
                        <a:pt x="545" y="825"/>
                      </a:lnTo>
                      <a:lnTo>
                        <a:pt x="548" y="870"/>
                      </a:lnTo>
                      <a:lnTo>
                        <a:pt x="546" y="920"/>
                      </a:lnTo>
                      <a:lnTo>
                        <a:pt x="540" y="971"/>
                      </a:lnTo>
                      <a:lnTo>
                        <a:pt x="537" y="1017"/>
                      </a:lnTo>
                      <a:lnTo>
                        <a:pt x="492" y="1019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673" name="Freeform 44" descr="Зеленый мрамор"/>
                <p:cNvSpPr>
                  <a:spLocks/>
                </p:cNvSpPr>
                <p:nvPr/>
              </p:nvSpPr>
              <p:spPr bwMode="auto">
                <a:xfrm>
                  <a:off x="2615" y="2529"/>
                  <a:ext cx="196" cy="127"/>
                </a:xfrm>
                <a:custGeom>
                  <a:avLst/>
                  <a:gdLst>
                    <a:gd name="T0" fmla="*/ 0 w 393"/>
                    <a:gd name="T1" fmla="*/ 1 h 254"/>
                    <a:gd name="T2" fmla="*/ 0 w 393"/>
                    <a:gd name="T3" fmla="*/ 2 h 254"/>
                    <a:gd name="T4" fmla="*/ 0 w 393"/>
                    <a:gd name="T5" fmla="*/ 3 h 254"/>
                    <a:gd name="T6" fmla="*/ 0 w 393"/>
                    <a:gd name="T7" fmla="*/ 3 h 254"/>
                    <a:gd name="T8" fmla="*/ 0 w 393"/>
                    <a:gd name="T9" fmla="*/ 4 h 254"/>
                    <a:gd name="T10" fmla="*/ 1 w 393"/>
                    <a:gd name="T11" fmla="*/ 4 h 254"/>
                    <a:gd name="T12" fmla="*/ 2 w 393"/>
                    <a:gd name="T13" fmla="*/ 4 h 254"/>
                    <a:gd name="T14" fmla="*/ 2 w 393"/>
                    <a:gd name="T15" fmla="*/ 4 h 254"/>
                    <a:gd name="T16" fmla="*/ 3 w 393"/>
                    <a:gd name="T17" fmla="*/ 4 h 254"/>
                    <a:gd name="T18" fmla="*/ 3 w 393"/>
                    <a:gd name="T19" fmla="*/ 4 h 254"/>
                    <a:gd name="T20" fmla="*/ 4 w 393"/>
                    <a:gd name="T21" fmla="*/ 4 h 254"/>
                    <a:gd name="T22" fmla="*/ 4 w 393"/>
                    <a:gd name="T23" fmla="*/ 4 h 254"/>
                    <a:gd name="T24" fmla="*/ 5 w 393"/>
                    <a:gd name="T25" fmla="*/ 4 h 254"/>
                    <a:gd name="T26" fmla="*/ 5 w 393"/>
                    <a:gd name="T27" fmla="*/ 3 h 254"/>
                    <a:gd name="T28" fmla="*/ 5 w 393"/>
                    <a:gd name="T29" fmla="*/ 3 h 254"/>
                    <a:gd name="T30" fmla="*/ 6 w 393"/>
                    <a:gd name="T31" fmla="*/ 2 h 254"/>
                    <a:gd name="T32" fmla="*/ 6 w 393"/>
                    <a:gd name="T33" fmla="*/ 2 h 254"/>
                    <a:gd name="T34" fmla="*/ 6 w 393"/>
                    <a:gd name="T35" fmla="*/ 1 h 254"/>
                    <a:gd name="T36" fmla="*/ 5 w 393"/>
                    <a:gd name="T37" fmla="*/ 1 h 254"/>
                    <a:gd name="T38" fmla="*/ 5 w 393"/>
                    <a:gd name="T39" fmla="*/ 2 h 254"/>
                    <a:gd name="T40" fmla="*/ 5 w 393"/>
                    <a:gd name="T41" fmla="*/ 3 h 254"/>
                    <a:gd name="T42" fmla="*/ 5 w 393"/>
                    <a:gd name="T43" fmla="*/ 3 h 254"/>
                    <a:gd name="T44" fmla="*/ 4 w 393"/>
                    <a:gd name="T45" fmla="*/ 3 h 254"/>
                    <a:gd name="T46" fmla="*/ 4 w 393"/>
                    <a:gd name="T47" fmla="*/ 4 h 254"/>
                    <a:gd name="T48" fmla="*/ 3 w 393"/>
                    <a:gd name="T49" fmla="*/ 4 h 254"/>
                    <a:gd name="T50" fmla="*/ 3 w 393"/>
                    <a:gd name="T51" fmla="*/ 3 h 254"/>
                    <a:gd name="T52" fmla="*/ 2 w 393"/>
                    <a:gd name="T53" fmla="*/ 3 h 254"/>
                    <a:gd name="T54" fmla="*/ 1 w 393"/>
                    <a:gd name="T55" fmla="*/ 3 h 254"/>
                    <a:gd name="T56" fmla="*/ 1 w 393"/>
                    <a:gd name="T57" fmla="*/ 3 h 254"/>
                    <a:gd name="T58" fmla="*/ 1 w 393"/>
                    <a:gd name="T59" fmla="*/ 2 h 254"/>
                    <a:gd name="T60" fmla="*/ 0 w 393"/>
                    <a:gd name="T61" fmla="*/ 2 h 254"/>
                    <a:gd name="T62" fmla="*/ 0 w 393"/>
                    <a:gd name="T63" fmla="*/ 2 h 254"/>
                    <a:gd name="T64" fmla="*/ 0 w 393"/>
                    <a:gd name="T65" fmla="*/ 1 h 25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93"/>
                    <a:gd name="T100" fmla="*/ 0 h 254"/>
                    <a:gd name="T101" fmla="*/ 393 w 393"/>
                    <a:gd name="T102" fmla="*/ 254 h 25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93" h="254">
                      <a:moveTo>
                        <a:pt x="5" y="41"/>
                      </a:moveTo>
                      <a:lnTo>
                        <a:pt x="1" y="57"/>
                      </a:lnTo>
                      <a:lnTo>
                        <a:pt x="0" y="74"/>
                      </a:lnTo>
                      <a:lnTo>
                        <a:pt x="0" y="92"/>
                      </a:lnTo>
                      <a:lnTo>
                        <a:pt x="1" y="112"/>
                      </a:lnTo>
                      <a:lnTo>
                        <a:pt x="6" y="133"/>
                      </a:lnTo>
                      <a:lnTo>
                        <a:pt x="13" y="153"/>
                      </a:lnTo>
                      <a:lnTo>
                        <a:pt x="22" y="174"/>
                      </a:lnTo>
                      <a:lnTo>
                        <a:pt x="36" y="195"/>
                      </a:lnTo>
                      <a:lnTo>
                        <a:pt x="53" y="210"/>
                      </a:lnTo>
                      <a:lnTo>
                        <a:pt x="72" y="221"/>
                      </a:lnTo>
                      <a:lnTo>
                        <a:pt x="90" y="231"/>
                      </a:lnTo>
                      <a:lnTo>
                        <a:pt x="108" y="238"/>
                      </a:lnTo>
                      <a:lnTo>
                        <a:pt x="128" y="243"/>
                      </a:lnTo>
                      <a:lnTo>
                        <a:pt x="149" y="247"/>
                      </a:lnTo>
                      <a:lnTo>
                        <a:pt x="169" y="250"/>
                      </a:lnTo>
                      <a:lnTo>
                        <a:pt x="191" y="253"/>
                      </a:lnTo>
                      <a:lnTo>
                        <a:pt x="210" y="254"/>
                      </a:lnTo>
                      <a:lnTo>
                        <a:pt x="229" y="253"/>
                      </a:lnTo>
                      <a:lnTo>
                        <a:pt x="247" y="250"/>
                      </a:lnTo>
                      <a:lnTo>
                        <a:pt x="264" y="248"/>
                      </a:lnTo>
                      <a:lnTo>
                        <a:pt x="280" y="243"/>
                      </a:lnTo>
                      <a:lnTo>
                        <a:pt x="296" y="239"/>
                      </a:lnTo>
                      <a:lnTo>
                        <a:pt x="309" y="233"/>
                      </a:lnTo>
                      <a:lnTo>
                        <a:pt x="322" y="227"/>
                      </a:lnTo>
                      <a:lnTo>
                        <a:pt x="338" y="216"/>
                      </a:lnTo>
                      <a:lnTo>
                        <a:pt x="350" y="202"/>
                      </a:lnTo>
                      <a:lnTo>
                        <a:pt x="362" y="185"/>
                      </a:lnTo>
                      <a:lnTo>
                        <a:pt x="371" y="166"/>
                      </a:lnTo>
                      <a:lnTo>
                        <a:pt x="378" y="147"/>
                      </a:lnTo>
                      <a:lnTo>
                        <a:pt x="383" y="126"/>
                      </a:lnTo>
                      <a:lnTo>
                        <a:pt x="387" y="105"/>
                      </a:lnTo>
                      <a:lnTo>
                        <a:pt x="389" y="84"/>
                      </a:lnTo>
                      <a:lnTo>
                        <a:pt x="391" y="66"/>
                      </a:lnTo>
                      <a:lnTo>
                        <a:pt x="393" y="43"/>
                      </a:lnTo>
                      <a:lnTo>
                        <a:pt x="393" y="20"/>
                      </a:lnTo>
                      <a:lnTo>
                        <a:pt x="393" y="0"/>
                      </a:lnTo>
                      <a:lnTo>
                        <a:pt x="361" y="5"/>
                      </a:lnTo>
                      <a:lnTo>
                        <a:pt x="363" y="36"/>
                      </a:lnTo>
                      <a:lnTo>
                        <a:pt x="364" y="71"/>
                      </a:lnTo>
                      <a:lnTo>
                        <a:pt x="362" y="106"/>
                      </a:lnTo>
                      <a:lnTo>
                        <a:pt x="356" y="139"/>
                      </a:lnTo>
                      <a:lnTo>
                        <a:pt x="347" y="153"/>
                      </a:lnTo>
                      <a:lnTo>
                        <a:pt x="336" y="165"/>
                      </a:lnTo>
                      <a:lnTo>
                        <a:pt x="323" y="175"/>
                      </a:lnTo>
                      <a:lnTo>
                        <a:pt x="309" y="183"/>
                      </a:lnTo>
                      <a:lnTo>
                        <a:pt x="292" y="189"/>
                      </a:lnTo>
                      <a:lnTo>
                        <a:pt x="274" y="193"/>
                      </a:lnTo>
                      <a:lnTo>
                        <a:pt x="256" y="195"/>
                      </a:lnTo>
                      <a:lnTo>
                        <a:pt x="237" y="195"/>
                      </a:lnTo>
                      <a:lnTo>
                        <a:pt x="218" y="194"/>
                      </a:lnTo>
                      <a:lnTo>
                        <a:pt x="198" y="190"/>
                      </a:lnTo>
                      <a:lnTo>
                        <a:pt x="179" y="186"/>
                      </a:lnTo>
                      <a:lnTo>
                        <a:pt x="159" y="180"/>
                      </a:lnTo>
                      <a:lnTo>
                        <a:pt x="141" y="173"/>
                      </a:lnTo>
                      <a:lnTo>
                        <a:pt x="122" y="165"/>
                      </a:lnTo>
                      <a:lnTo>
                        <a:pt x="106" y="156"/>
                      </a:lnTo>
                      <a:lnTo>
                        <a:pt x="91" y="147"/>
                      </a:lnTo>
                      <a:lnTo>
                        <a:pt x="81" y="134"/>
                      </a:lnTo>
                      <a:lnTo>
                        <a:pt x="72" y="121"/>
                      </a:lnTo>
                      <a:lnTo>
                        <a:pt x="65" y="107"/>
                      </a:lnTo>
                      <a:lnTo>
                        <a:pt x="60" y="92"/>
                      </a:lnTo>
                      <a:lnTo>
                        <a:pt x="55" y="79"/>
                      </a:lnTo>
                      <a:lnTo>
                        <a:pt x="53" y="65"/>
                      </a:lnTo>
                      <a:lnTo>
                        <a:pt x="51" y="51"/>
                      </a:lnTo>
                      <a:lnTo>
                        <a:pt x="50" y="39"/>
                      </a:lnTo>
                      <a:lnTo>
                        <a:pt x="5" y="41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1619" name="Group 45"/>
            <p:cNvGrpSpPr>
              <a:grpSpLocks/>
            </p:cNvGrpSpPr>
            <p:nvPr/>
          </p:nvGrpSpPr>
          <p:grpSpPr bwMode="auto">
            <a:xfrm flipH="1" flipV="1">
              <a:off x="2129" y="2976"/>
              <a:ext cx="486" cy="533"/>
              <a:chOff x="3004" y="3013"/>
              <a:chExt cx="628" cy="820"/>
            </a:xfrm>
          </p:grpSpPr>
          <p:sp>
            <p:nvSpPr>
              <p:cNvPr id="31662" name="Freeform 46"/>
              <p:cNvSpPr>
                <a:spLocks/>
              </p:cNvSpPr>
              <p:nvPr/>
            </p:nvSpPr>
            <p:spPr bwMode="auto">
              <a:xfrm>
                <a:off x="3008" y="3021"/>
                <a:ext cx="563" cy="731"/>
              </a:xfrm>
              <a:custGeom>
                <a:avLst/>
                <a:gdLst>
                  <a:gd name="T0" fmla="*/ 400 w 563"/>
                  <a:gd name="T1" fmla="*/ 675 h 731"/>
                  <a:gd name="T2" fmla="*/ 469 w 563"/>
                  <a:gd name="T3" fmla="*/ 680 h 731"/>
                  <a:gd name="T4" fmla="*/ 541 w 563"/>
                  <a:gd name="T5" fmla="*/ 653 h 731"/>
                  <a:gd name="T6" fmla="*/ 532 w 563"/>
                  <a:gd name="T7" fmla="*/ 611 h 731"/>
                  <a:gd name="T8" fmla="*/ 496 w 563"/>
                  <a:gd name="T9" fmla="*/ 579 h 731"/>
                  <a:gd name="T10" fmla="*/ 541 w 563"/>
                  <a:gd name="T11" fmla="*/ 485 h 731"/>
                  <a:gd name="T12" fmla="*/ 538 w 563"/>
                  <a:gd name="T13" fmla="*/ 413 h 731"/>
                  <a:gd name="T14" fmla="*/ 392 w 563"/>
                  <a:gd name="T15" fmla="*/ 355 h 731"/>
                  <a:gd name="T16" fmla="*/ 400 w 563"/>
                  <a:gd name="T17" fmla="*/ 362 h 731"/>
                  <a:gd name="T18" fmla="*/ 436 w 563"/>
                  <a:gd name="T19" fmla="*/ 299 h 731"/>
                  <a:gd name="T20" fmla="*/ 440 w 563"/>
                  <a:gd name="T21" fmla="*/ 195 h 731"/>
                  <a:gd name="T22" fmla="*/ 298 w 563"/>
                  <a:gd name="T23" fmla="*/ 203 h 731"/>
                  <a:gd name="T24" fmla="*/ 283 w 563"/>
                  <a:gd name="T25" fmla="*/ 74 h 731"/>
                  <a:gd name="T26" fmla="*/ 208 w 563"/>
                  <a:gd name="T27" fmla="*/ 3 h 731"/>
                  <a:gd name="T28" fmla="*/ 133 w 563"/>
                  <a:gd name="T29" fmla="*/ 53 h 731"/>
                  <a:gd name="T30" fmla="*/ 112 w 563"/>
                  <a:gd name="T31" fmla="*/ 195 h 731"/>
                  <a:gd name="T32" fmla="*/ 52 w 563"/>
                  <a:gd name="T33" fmla="*/ 230 h 731"/>
                  <a:gd name="T34" fmla="*/ 40 w 563"/>
                  <a:gd name="T35" fmla="*/ 323 h 731"/>
                  <a:gd name="T36" fmla="*/ 16 w 563"/>
                  <a:gd name="T37" fmla="*/ 339 h 731"/>
                  <a:gd name="T38" fmla="*/ 139 w 563"/>
                  <a:gd name="T39" fmla="*/ 404 h 731"/>
                  <a:gd name="T40" fmla="*/ 103 w 563"/>
                  <a:gd name="T41" fmla="*/ 473 h 731"/>
                  <a:gd name="T42" fmla="*/ 112 w 563"/>
                  <a:gd name="T43" fmla="*/ 531 h 731"/>
                  <a:gd name="T44" fmla="*/ 160 w 563"/>
                  <a:gd name="T45" fmla="*/ 569 h 731"/>
                  <a:gd name="T46" fmla="*/ 256 w 563"/>
                  <a:gd name="T47" fmla="*/ 579 h 731"/>
                  <a:gd name="T48" fmla="*/ 262 w 563"/>
                  <a:gd name="T49" fmla="*/ 656 h 731"/>
                  <a:gd name="T50" fmla="*/ 298 w 563"/>
                  <a:gd name="T51" fmla="*/ 728 h 731"/>
                  <a:gd name="T52" fmla="*/ 400 w 563"/>
                  <a:gd name="T53" fmla="*/ 675 h 73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63"/>
                  <a:gd name="T82" fmla="*/ 0 h 731"/>
                  <a:gd name="T83" fmla="*/ 563 w 563"/>
                  <a:gd name="T84" fmla="*/ 731 h 73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63" h="731">
                    <a:moveTo>
                      <a:pt x="400" y="675"/>
                    </a:moveTo>
                    <a:cubicBezTo>
                      <a:pt x="428" y="667"/>
                      <a:pt x="446" y="684"/>
                      <a:pt x="469" y="680"/>
                    </a:cubicBezTo>
                    <a:cubicBezTo>
                      <a:pt x="492" y="676"/>
                      <a:pt x="531" y="664"/>
                      <a:pt x="541" y="653"/>
                    </a:cubicBezTo>
                    <a:cubicBezTo>
                      <a:pt x="551" y="642"/>
                      <a:pt x="539" y="623"/>
                      <a:pt x="532" y="611"/>
                    </a:cubicBezTo>
                    <a:cubicBezTo>
                      <a:pt x="525" y="599"/>
                      <a:pt x="494" y="600"/>
                      <a:pt x="496" y="579"/>
                    </a:cubicBezTo>
                    <a:cubicBezTo>
                      <a:pt x="498" y="558"/>
                      <a:pt x="534" y="513"/>
                      <a:pt x="541" y="485"/>
                    </a:cubicBezTo>
                    <a:cubicBezTo>
                      <a:pt x="548" y="457"/>
                      <a:pt x="563" y="435"/>
                      <a:pt x="538" y="413"/>
                    </a:cubicBezTo>
                    <a:cubicBezTo>
                      <a:pt x="513" y="391"/>
                      <a:pt x="415" y="364"/>
                      <a:pt x="392" y="355"/>
                    </a:cubicBezTo>
                    <a:cubicBezTo>
                      <a:pt x="369" y="346"/>
                      <a:pt x="393" y="371"/>
                      <a:pt x="400" y="362"/>
                    </a:cubicBezTo>
                    <a:cubicBezTo>
                      <a:pt x="407" y="353"/>
                      <a:pt x="429" y="327"/>
                      <a:pt x="436" y="299"/>
                    </a:cubicBezTo>
                    <a:cubicBezTo>
                      <a:pt x="443" y="271"/>
                      <a:pt x="463" y="211"/>
                      <a:pt x="440" y="195"/>
                    </a:cubicBezTo>
                    <a:cubicBezTo>
                      <a:pt x="417" y="179"/>
                      <a:pt x="324" y="223"/>
                      <a:pt x="298" y="203"/>
                    </a:cubicBezTo>
                    <a:cubicBezTo>
                      <a:pt x="272" y="183"/>
                      <a:pt x="298" y="107"/>
                      <a:pt x="283" y="74"/>
                    </a:cubicBezTo>
                    <a:cubicBezTo>
                      <a:pt x="268" y="41"/>
                      <a:pt x="233" y="6"/>
                      <a:pt x="208" y="3"/>
                    </a:cubicBezTo>
                    <a:cubicBezTo>
                      <a:pt x="183" y="0"/>
                      <a:pt x="149" y="21"/>
                      <a:pt x="133" y="53"/>
                    </a:cubicBezTo>
                    <a:cubicBezTo>
                      <a:pt x="117" y="85"/>
                      <a:pt x="126" y="165"/>
                      <a:pt x="112" y="195"/>
                    </a:cubicBezTo>
                    <a:cubicBezTo>
                      <a:pt x="98" y="225"/>
                      <a:pt x="64" y="209"/>
                      <a:pt x="52" y="230"/>
                    </a:cubicBezTo>
                    <a:cubicBezTo>
                      <a:pt x="40" y="251"/>
                      <a:pt x="46" y="305"/>
                      <a:pt x="40" y="323"/>
                    </a:cubicBezTo>
                    <a:cubicBezTo>
                      <a:pt x="34" y="341"/>
                      <a:pt x="0" y="326"/>
                      <a:pt x="16" y="339"/>
                    </a:cubicBezTo>
                    <a:cubicBezTo>
                      <a:pt x="32" y="352"/>
                      <a:pt x="125" y="382"/>
                      <a:pt x="139" y="404"/>
                    </a:cubicBezTo>
                    <a:cubicBezTo>
                      <a:pt x="153" y="426"/>
                      <a:pt x="108" y="452"/>
                      <a:pt x="103" y="473"/>
                    </a:cubicBezTo>
                    <a:cubicBezTo>
                      <a:pt x="98" y="494"/>
                      <a:pt x="103" y="515"/>
                      <a:pt x="112" y="531"/>
                    </a:cubicBezTo>
                    <a:cubicBezTo>
                      <a:pt x="121" y="547"/>
                      <a:pt x="136" y="561"/>
                      <a:pt x="160" y="569"/>
                    </a:cubicBezTo>
                    <a:cubicBezTo>
                      <a:pt x="184" y="577"/>
                      <a:pt x="239" y="565"/>
                      <a:pt x="256" y="579"/>
                    </a:cubicBezTo>
                    <a:cubicBezTo>
                      <a:pt x="273" y="593"/>
                      <a:pt x="255" y="631"/>
                      <a:pt x="262" y="656"/>
                    </a:cubicBezTo>
                    <a:cubicBezTo>
                      <a:pt x="269" y="681"/>
                      <a:pt x="275" y="725"/>
                      <a:pt x="298" y="728"/>
                    </a:cubicBezTo>
                    <a:cubicBezTo>
                      <a:pt x="321" y="731"/>
                      <a:pt x="375" y="685"/>
                      <a:pt x="400" y="675"/>
                    </a:cubicBezTo>
                    <a:close/>
                  </a:path>
                </a:pathLst>
              </a:cu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1663" name="Group 47"/>
              <p:cNvGrpSpPr>
                <a:grpSpLocks/>
              </p:cNvGrpSpPr>
              <p:nvPr/>
            </p:nvGrpSpPr>
            <p:grpSpPr bwMode="auto">
              <a:xfrm flipH="1" flipV="1">
                <a:off x="3004" y="3013"/>
                <a:ext cx="628" cy="820"/>
                <a:chOff x="2311" y="1925"/>
                <a:chExt cx="586" cy="731"/>
              </a:xfrm>
            </p:grpSpPr>
            <p:sp>
              <p:nvSpPr>
                <p:cNvPr id="31664" name="Freeform 48" descr="Зеленый мрамор"/>
                <p:cNvSpPr>
                  <a:spLocks/>
                </p:cNvSpPr>
                <p:nvPr/>
              </p:nvSpPr>
              <p:spPr bwMode="auto">
                <a:xfrm>
                  <a:off x="2311" y="1925"/>
                  <a:ext cx="70" cy="82"/>
                </a:xfrm>
                <a:custGeom>
                  <a:avLst/>
                  <a:gdLst>
                    <a:gd name="T0" fmla="*/ 3 w 139"/>
                    <a:gd name="T1" fmla="*/ 1 h 164"/>
                    <a:gd name="T2" fmla="*/ 2 w 139"/>
                    <a:gd name="T3" fmla="*/ 1 h 164"/>
                    <a:gd name="T4" fmla="*/ 2 w 139"/>
                    <a:gd name="T5" fmla="*/ 1 h 164"/>
                    <a:gd name="T6" fmla="*/ 2 w 139"/>
                    <a:gd name="T7" fmla="*/ 1 h 164"/>
                    <a:gd name="T8" fmla="*/ 1 w 139"/>
                    <a:gd name="T9" fmla="*/ 1 h 164"/>
                    <a:gd name="T10" fmla="*/ 1 w 139"/>
                    <a:gd name="T11" fmla="*/ 1 h 164"/>
                    <a:gd name="T12" fmla="*/ 1 w 139"/>
                    <a:gd name="T13" fmla="*/ 1 h 164"/>
                    <a:gd name="T14" fmla="*/ 1 w 139"/>
                    <a:gd name="T15" fmla="*/ 3 h 164"/>
                    <a:gd name="T16" fmla="*/ 0 w 139"/>
                    <a:gd name="T17" fmla="*/ 3 h 164"/>
                    <a:gd name="T18" fmla="*/ 1 w 139"/>
                    <a:gd name="T19" fmla="*/ 1 h 164"/>
                    <a:gd name="T20" fmla="*/ 1 w 139"/>
                    <a:gd name="T21" fmla="*/ 1 h 164"/>
                    <a:gd name="T22" fmla="*/ 1 w 139"/>
                    <a:gd name="T23" fmla="*/ 1 h 164"/>
                    <a:gd name="T24" fmla="*/ 1 w 139"/>
                    <a:gd name="T25" fmla="*/ 1 h 164"/>
                    <a:gd name="T26" fmla="*/ 2 w 139"/>
                    <a:gd name="T27" fmla="*/ 1 h 164"/>
                    <a:gd name="T28" fmla="*/ 2 w 139"/>
                    <a:gd name="T29" fmla="*/ 1 h 164"/>
                    <a:gd name="T30" fmla="*/ 2 w 139"/>
                    <a:gd name="T31" fmla="*/ 1 h 164"/>
                    <a:gd name="T32" fmla="*/ 2 w 139"/>
                    <a:gd name="T33" fmla="*/ 1 h 164"/>
                    <a:gd name="T34" fmla="*/ 3 w 139"/>
                    <a:gd name="T35" fmla="*/ 0 h 164"/>
                    <a:gd name="T36" fmla="*/ 3 w 139"/>
                    <a:gd name="T37" fmla="*/ 1 h 16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9"/>
                    <a:gd name="T58" fmla="*/ 0 h 164"/>
                    <a:gd name="T59" fmla="*/ 139 w 139"/>
                    <a:gd name="T60" fmla="*/ 164 h 16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9" h="164">
                      <a:moveTo>
                        <a:pt x="129" y="55"/>
                      </a:moveTo>
                      <a:lnTo>
                        <a:pt x="107" y="58"/>
                      </a:lnTo>
                      <a:lnTo>
                        <a:pt x="86" y="65"/>
                      </a:lnTo>
                      <a:lnTo>
                        <a:pt x="68" y="75"/>
                      </a:lnTo>
                      <a:lnTo>
                        <a:pt x="51" y="89"/>
                      </a:lnTo>
                      <a:lnTo>
                        <a:pt x="36" y="105"/>
                      </a:lnTo>
                      <a:lnTo>
                        <a:pt x="22" y="123"/>
                      </a:lnTo>
                      <a:lnTo>
                        <a:pt x="10" y="143"/>
                      </a:lnTo>
                      <a:lnTo>
                        <a:pt x="0" y="164"/>
                      </a:lnTo>
                      <a:lnTo>
                        <a:pt x="7" y="93"/>
                      </a:lnTo>
                      <a:lnTo>
                        <a:pt x="22" y="68"/>
                      </a:lnTo>
                      <a:lnTo>
                        <a:pt x="38" y="48"/>
                      </a:lnTo>
                      <a:lnTo>
                        <a:pt x="53" y="33"/>
                      </a:lnTo>
                      <a:lnTo>
                        <a:pt x="68" y="21"/>
                      </a:lnTo>
                      <a:lnTo>
                        <a:pt x="84" y="13"/>
                      </a:lnTo>
                      <a:lnTo>
                        <a:pt x="101" y="7"/>
                      </a:lnTo>
                      <a:lnTo>
                        <a:pt x="120" y="2"/>
                      </a:lnTo>
                      <a:lnTo>
                        <a:pt x="139" y="0"/>
                      </a:lnTo>
                      <a:lnTo>
                        <a:pt x="129" y="55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665" name="Freeform 49" descr="Зеленый мрамор"/>
                <p:cNvSpPr>
                  <a:spLocks/>
                </p:cNvSpPr>
                <p:nvPr/>
              </p:nvSpPr>
              <p:spPr bwMode="auto">
                <a:xfrm>
                  <a:off x="2376" y="1925"/>
                  <a:ext cx="521" cy="606"/>
                </a:xfrm>
                <a:custGeom>
                  <a:avLst/>
                  <a:gdLst>
                    <a:gd name="T0" fmla="*/ 12 w 1044"/>
                    <a:gd name="T1" fmla="*/ 17 h 1213"/>
                    <a:gd name="T2" fmla="*/ 13 w 1044"/>
                    <a:gd name="T3" fmla="*/ 17 h 1213"/>
                    <a:gd name="T4" fmla="*/ 14 w 1044"/>
                    <a:gd name="T5" fmla="*/ 16 h 1213"/>
                    <a:gd name="T6" fmla="*/ 15 w 1044"/>
                    <a:gd name="T7" fmla="*/ 15 h 1213"/>
                    <a:gd name="T8" fmla="*/ 15 w 1044"/>
                    <a:gd name="T9" fmla="*/ 13 h 1213"/>
                    <a:gd name="T10" fmla="*/ 13 w 1044"/>
                    <a:gd name="T11" fmla="*/ 12 h 1213"/>
                    <a:gd name="T12" fmla="*/ 12 w 1044"/>
                    <a:gd name="T13" fmla="*/ 11 h 1213"/>
                    <a:gd name="T14" fmla="*/ 13 w 1044"/>
                    <a:gd name="T15" fmla="*/ 9 h 1213"/>
                    <a:gd name="T16" fmla="*/ 13 w 1044"/>
                    <a:gd name="T17" fmla="*/ 7 h 1213"/>
                    <a:gd name="T18" fmla="*/ 11 w 1044"/>
                    <a:gd name="T19" fmla="*/ 7 h 1213"/>
                    <a:gd name="T20" fmla="*/ 10 w 1044"/>
                    <a:gd name="T21" fmla="*/ 7 h 1213"/>
                    <a:gd name="T22" fmla="*/ 9 w 1044"/>
                    <a:gd name="T23" fmla="*/ 7 h 1213"/>
                    <a:gd name="T24" fmla="*/ 9 w 1044"/>
                    <a:gd name="T25" fmla="*/ 3 h 1213"/>
                    <a:gd name="T26" fmla="*/ 6 w 1044"/>
                    <a:gd name="T27" fmla="*/ 2 h 1213"/>
                    <a:gd name="T28" fmla="*/ 5 w 1044"/>
                    <a:gd name="T29" fmla="*/ 4 h 1213"/>
                    <a:gd name="T30" fmla="*/ 6 w 1044"/>
                    <a:gd name="T31" fmla="*/ 5 h 1213"/>
                    <a:gd name="T32" fmla="*/ 7 w 1044"/>
                    <a:gd name="T33" fmla="*/ 7 h 1213"/>
                    <a:gd name="T34" fmla="*/ 8 w 1044"/>
                    <a:gd name="T35" fmla="*/ 8 h 1213"/>
                    <a:gd name="T36" fmla="*/ 9 w 1044"/>
                    <a:gd name="T37" fmla="*/ 9 h 1213"/>
                    <a:gd name="T38" fmla="*/ 10 w 1044"/>
                    <a:gd name="T39" fmla="*/ 9 h 1213"/>
                    <a:gd name="T40" fmla="*/ 10 w 1044"/>
                    <a:gd name="T41" fmla="*/ 9 h 1213"/>
                    <a:gd name="T42" fmla="*/ 8 w 1044"/>
                    <a:gd name="T43" fmla="*/ 10 h 1213"/>
                    <a:gd name="T44" fmla="*/ 12 w 1044"/>
                    <a:gd name="T45" fmla="*/ 15 h 1213"/>
                    <a:gd name="T46" fmla="*/ 10 w 1044"/>
                    <a:gd name="T47" fmla="*/ 14 h 1213"/>
                    <a:gd name="T48" fmla="*/ 10 w 1044"/>
                    <a:gd name="T49" fmla="*/ 16 h 1213"/>
                    <a:gd name="T50" fmla="*/ 10 w 1044"/>
                    <a:gd name="T51" fmla="*/ 16 h 1213"/>
                    <a:gd name="T52" fmla="*/ 9 w 1044"/>
                    <a:gd name="T53" fmla="*/ 13 h 1213"/>
                    <a:gd name="T54" fmla="*/ 8 w 1044"/>
                    <a:gd name="T55" fmla="*/ 12 h 1213"/>
                    <a:gd name="T56" fmla="*/ 7 w 1044"/>
                    <a:gd name="T57" fmla="*/ 13 h 1213"/>
                    <a:gd name="T58" fmla="*/ 6 w 1044"/>
                    <a:gd name="T59" fmla="*/ 15 h 1213"/>
                    <a:gd name="T60" fmla="*/ 7 w 1044"/>
                    <a:gd name="T61" fmla="*/ 14 h 1213"/>
                    <a:gd name="T62" fmla="*/ 8 w 1044"/>
                    <a:gd name="T63" fmla="*/ 11 h 1213"/>
                    <a:gd name="T64" fmla="*/ 7 w 1044"/>
                    <a:gd name="T65" fmla="*/ 8 h 1213"/>
                    <a:gd name="T66" fmla="*/ 6 w 1044"/>
                    <a:gd name="T67" fmla="*/ 5 h 1213"/>
                    <a:gd name="T68" fmla="*/ 5 w 1044"/>
                    <a:gd name="T69" fmla="*/ 4 h 1213"/>
                    <a:gd name="T70" fmla="*/ 3 w 1044"/>
                    <a:gd name="T71" fmla="*/ 2 h 1213"/>
                    <a:gd name="T72" fmla="*/ 1 w 1044"/>
                    <a:gd name="T73" fmla="*/ 1 h 1213"/>
                    <a:gd name="T74" fmla="*/ 0 w 1044"/>
                    <a:gd name="T75" fmla="*/ 0 h 1213"/>
                    <a:gd name="T76" fmla="*/ 1 w 1044"/>
                    <a:gd name="T77" fmla="*/ 0 h 1213"/>
                    <a:gd name="T78" fmla="*/ 2 w 1044"/>
                    <a:gd name="T79" fmla="*/ 0 h 1213"/>
                    <a:gd name="T80" fmla="*/ 3 w 1044"/>
                    <a:gd name="T81" fmla="*/ 1 h 1213"/>
                    <a:gd name="T82" fmla="*/ 4 w 1044"/>
                    <a:gd name="T83" fmla="*/ 2 h 1213"/>
                    <a:gd name="T84" fmla="*/ 5 w 1044"/>
                    <a:gd name="T85" fmla="*/ 3 h 1213"/>
                    <a:gd name="T86" fmla="*/ 6 w 1044"/>
                    <a:gd name="T87" fmla="*/ 2 h 1213"/>
                    <a:gd name="T88" fmla="*/ 7 w 1044"/>
                    <a:gd name="T89" fmla="*/ 1 h 1213"/>
                    <a:gd name="T90" fmla="*/ 9 w 1044"/>
                    <a:gd name="T91" fmla="*/ 2 h 1213"/>
                    <a:gd name="T92" fmla="*/ 9 w 1044"/>
                    <a:gd name="T93" fmla="*/ 6 h 1213"/>
                    <a:gd name="T94" fmla="*/ 10 w 1044"/>
                    <a:gd name="T95" fmla="*/ 6 h 1213"/>
                    <a:gd name="T96" fmla="*/ 12 w 1044"/>
                    <a:gd name="T97" fmla="*/ 6 h 1213"/>
                    <a:gd name="T98" fmla="*/ 13 w 1044"/>
                    <a:gd name="T99" fmla="*/ 6 h 1213"/>
                    <a:gd name="T100" fmla="*/ 14 w 1044"/>
                    <a:gd name="T101" fmla="*/ 8 h 1213"/>
                    <a:gd name="T102" fmla="*/ 13 w 1044"/>
                    <a:gd name="T103" fmla="*/ 10 h 1213"/>
                    <a:gd name="T104" fmla="*/ 13 w 1044"/>
                    <a:gd name="T105" fmla="*/ 11 h 1213"/>
                    <a:gd name="T106" fmla="*/ 15 w 1044"/>
                    <a:gd name="T107" fmla="*/ 12 h 1213"/>
                    <a:gd name="T108" fmla="*/ 16 w 1044"/>
                    <a:gd name="T109" fmla="*/ 15 h 1213"/>
                    <a:gd name="T110" fmla="*/ 15 w 1044"/>
                    <a:gd name="T111" fmla="*/ 16 h 1213"/>
                    <a:gd name="T112" fmla="*/ 13 w 1044"/>
                    <a:gd name="T113" fmla="*/ 17 h 1213"/>
                    <a:gd name="T114" fmla="*/ 13 w 1044"/>
                    <a:gd name="T115" fmla="*/ 17 h 1213"/>
                    <a:gd name="T116" fmla="*/ 13 w 1044"/>
                    <a:gd name="T117" fmla="*/ 18 h 121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044"/>
                    <a:gd name="T178" fmla="*/ 0 h 1213"/>
                    <a:gd name="T179" fmla="*/ 1044 w 1044"/>
                    <a:gd name="T180" fmla="*/ 1213 h 121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044" h="1213">
                      <a:moveTo>
                        <a:pt x="840" y="1213"/>
                      </a:moveTo>
                      <a:lnTo>
                        <a:pt x="833" y="1189"/>
                      </a:lnTo>
                      <a:lnTo>
                        <a:pt x="826" y="1165"/>
                      </a:lnTo>
                      <a:lnTo>
                        <a:pt x="819" y="1143"/>
                      </a:lnTo>
                      <a:lnTo>
                        <a:pt x="812" y="1123"/>
                      </a:lnTo>
                      <a:lnTo>
                        <a:pt x="806" y="1106"/>
                      </a:lnTo>
                      <a:lnTo>
                        <a:pt x="802" y="1093"/>
                      </a:lnTo>
                      <a:lnTo>
                        <a:pt x="798" y="1085"/>
                      </a:lnTo>
                      <a:lnTo>
                        <a:pt x="797" y="1082"/>
                      </a:lnTo>
                      <a:lnTo>
                        <a:pt x="813" y="1085"/>
                      </a:lnTo>
                      <a:lnTo>
                        <a:pt x="829" y="1087"/>
                      </a:lnTo>
                      <a:lnTo>
                        <a:pt x="845" y="1089"/>
                      </a:lnTo>
                      <a:lnTo>
                        <a:pt x="862" y="1090"/>
                      </a:lnTo>
                      <a:lnTo>
                        <a:pt x="878" y="1089"/>
                      </a:lnTo>
                      <a:lnTo>
                        <a:pt x="893" y="1087"/>
                      </a:lnTo>
                      <a:lnTo>
                        <a:pt x="908" y="1084"/>
                      </a:lnTo>
                      <a:lnTo>
                        <a:pt x="921" y="1080"/>
                      </a:lnTo>
                      <a:lnTo>
                        <a:pt x="935" y="1075"/>
                      </a:lnTo>
                      <a:lnTo>
                        <a:pt x="948" y="1069"/>
                      </a:lnTo>
                      <a:lnTo>
                        <a:pt x="958" y="1061"/>
                      </a:lnTo>
                      <a:lnTo>
                        <a:pt x="969" y="1052"/>
                      </a:lnTo>
                      <a:lnTo>
                        <a:pt x="977" y="1041"/>
                      </a:lnTo>
                      <a:lnTo>
                        <a:pt x="983" y="1029"/>
                      </a:lnTo>
                      <a:lnTo>
                        <a:pt x="988" y="1016"/>
                      </a:lnTo>
                      <a:lnTo>
                        <a:pt x="991" y="1001"/>
                      </a:lnTo>
                      <a:lnTo>
                        <a:pt x="995" y="976"/>
                      </a:lnTo>
                      <a:lnTo>
                        <a:pt x="996" y="953"/>
                      </a:lnTo>
                      <a:lnTo>
                        <a:pt x="994" y="932"/>
                      </a:lnTo>
                      <a:lnTo>
                        <a:pt x="988" y="911"/>
                      </a:lnTo>
                      <a:lnTo>
                        <a:pt x="979" y="892"/>
                      </a:lnTo>
                      <a:lnTo>
                        <a:pt x="965" y="872"/>
                      </a:lnTo>
                      <a:lnTo>
                        <a:pt x="947" y="854"/>
                      </a:lnTo>
                      <a:lnTo>
                        <a:pt x="923" y="833"/>
                      </a:lnTo>
                      <a:lnTo>
                        <a:pt x="903" y="818"/>
                      </a:lnTo>
                      <a:lnTo>
                        <a:pt x="880" y="801"/>
                      </a:lnTo>
                      <a:lnTo>
                        <a:pt x="856" y="783"/>
                      </a:lnTo>
                      <a:lnTo>
                        <a:pt x="830" y="765"/>
                      </a:lnTo>
                      <a:lnTo>
                        <a:pt x="809" y="749"/>
                      </a:lnTo>
                      <a:lnTo>
                        <a:pt x="790" y="735"/>
                      </a:lnTo>
                      <a:lnTo>
                        <a:pt x="779" y="726"/>
                      </a:lnTo>
                      <a:lnTo>
                        <a:pt x="775" y="722"/>
                      </a:lnTo>
                      <a:lnTo>
                        <a:pt x="790" y="712"/>
                      </a:lnTo>
                      <a:lnTo>
                        <a:pt x="806" y="700"/>
                      </a:lnTo>
                      <a:lnTo>
                        <a:pt x="821" y="688"/>
                      </a:lnTo>
                      <a:lnTo>
                        <a:pt x="836" y="674"/>
                      </a:lnTo>
                      <a:lnTo>
                        <a:pt x="850" y="657"/>
                      </a:lnTo>
                      <a:lnTo>
                        <a:pt x="862" y="638"/>
                      </a:lnTo>
                      <a:lnTo>
                        <a:pt x="871" y="617"/>
                      </a:lnTo>
                      <a:lnTo>
                        <a:pt x="878" y="594"/>
                      </a:lnTo>
                      <a:lnTo>
                        <a:pt x="879" y="569"/>
                      </a:lnTo>
                      <a:lnTo>
                        <a:pt x="874" y="547"/>
                      </a:lnTo>
                      <a:lnTo>
                        <a:pt x="866" y="526"/>
                      </a:lnTo>
                      <a:lnTo>
                        <a:pt x="854" y="508"/>
                      </a:lnTo>
                      <a:lnTo>
                        <a:pt x="837" y="492"/>
                      </a:lnTo>
                      <a:lnTo>
                        <a:pt x="819" y="479"/>
                      </a:lnTo>
                      <a:lnTo>
                        <a:pt x="798" y="469"/>
                      </a:lnTo>
                      <a:lnTo>
                        <a:pt x="776" y="461"/>
                      </a:lnTo>
                      <a:lnTo>
                        <a:pt x="764" y="458"/>
                      </a:lnTo>
                      <a:lnTo>
                        <a:pt x="752" y="456"/>
                      </a:lnTo>
                      <a:lnTo>
                        <a:pt x="739" y="455"/>
                      </a:lnTo>
                      <a:lnTo>
                        <a:pt x="728" y="455"/>
                      </a:lnTo>
                      <a:lnTo>
                        <a:pt x="715" y="455"/>
                      </a:lnTo>
                      <a:lnTo>
                        <a:pt x="704" y="456"/>
                      </a:lnTo>
                      <a:lnTo>
                        <a:pt x="692" y="457"/>
                      </a:lnTo>
                      <a:lnTo>
                        <a:pt x="681" y="460"/>
                      </a:lnTo>
                      <a:lnTo>
                        <a:pt x="668" y="463"/>
                      </a:lnTo>
                      <a:lnTo>
                        <a:pt x="657" y="467"/>
                      </a:lnTo>
                      <a:lnTo>
                        <a:pt x="646" y="470"/>
                      </a:lnTo>
                      <a:lnTo>
                        <a:pt x="635" y="475"/>
                      </a:lnTo>
                      <a:lnTo>
                        <a:pt x="623" y="479"/>
                      </a:lnTo>
                      <a:lnTo>
                        <a:pt x="613" y="484"/>
                      </a:lnTo>
                      <a:lnTo>
                        <a:pt x="601" y="488"/>
                      </a:lnTo>
                      <a:lnTo>
                        <a:pt x="591" y="494"/>
                      </a:lnTo>
                      <a:lnTo>
                        <a:pt x="585" y="452"/>
                      </a:lnTo>
                      <a:lnTo>
                        <a:pt x="584" y="402"/>
                      </a:lnTo>
                      <a:lnTo>
                        <a:pt x="584" y="349"/>
                      </a:lnTo>
                      <a:lnTo>
                        <a:pt x="583" y="298"/>
                      </a:lnTo>
                      <a:lnTo>
                        <a:pt x="577" y="251"/>
                      </a:lnTo>
                      <a:lnTo>
                        <a:pt x="563" y="212"/>
                      </a:lnTo>
                      <a:lnTo>
                        <a:pt x="540" y="184"/>
                      </a:lnTo>
                      <a:lnTo>
                        <a:pt x="503" y="173"/>
                      </a:lnTo>
                      <a:lnTo>
                        <a:pt x="471" y="173"/>
                      </a:lnTo>
                      <a:lnTo>
                        <a:pt x="445" y="177"/>
                      </a:lnTo>
                      <a:lnTo>
                        <a:pt x="424" y="187"/>
                      </a:lnTo>
                      <a:lnTo>
                        <a:pt x="408" y="198"/>
                      </a:lnTo>
                      <a:lnTo>
                        <a:pt x="396" y="211"/>
                      </a:lnTo>
                      <a:lnTo>
                        <a:pt x="387" y="226"/>
                      </a:lnTo>
                      <a:lnTo>
                        <a:pt x="379" y="241"/>
                      </a:lnTo>
                      <a:lnTo>
                        <a:pt x="373" y="256"/>
                      </a:lnTo>
                      <a:lnTo>
                        <a:pt x="381" y="270"/>
                      </a:lnTo>
                      <a:lnTo>
                        <a:pt x="389" y="283"/>
                      </a:lnTo>
                      <a:lnTo>
                        <a:pt x="397" y="297"/>
                      </a:lnTo>
                      <a:lnTo>
                        <a:pt x="405" y="311"/>
                      </a:lnTo>
                      <a:lnTo>
                        <a:pt x="412" y="326"/>
                      </a:lnTo>
                      <a:lnTo>
                        <a:pt x="419" y="341"/>
                      </a:lnTo>
                      <a:lnTo>
                        <a:pt x="426" y="356"/>
                      </a:lnTo>
                      <a:lnTo>
                        <a:pt x="432" y="371"/>
                      </a:lnTo>
                      <a:lnTo>
                        <a:pt x="440" y="391"/>
                      </a:lnTo>
                      <a:lnTo>
                        <a:pt x="448" y="410"/>
                      </a:lnTo>
                      <a:lnTo>
                        <a:pt x="455" y="430"/>
                      </a:lnTo>
                      <a:lnTo>
                        <a:pt x="463" y="448"/>
                      </a:lnTo>
                      <a:lnTo>
                        <a:pt x="471" y="468"/>
                      </a:lnTo>
                      <a:lnTo>
                        <a:pt x="479" y="487"/>
                      </a:lnTo>
                      <a:lnTo>
                        <a:pt x="487" y="506"/>
                      </a:lnTo>
                      <a:lnTo>
                        <a:pt x="495" y="525"/>
                      </a:lnTo>
                      <a:lnTo>
                        <a:pt x="507" y="538"/>
                      </a:lnTo>
                      <a:lnTo>
                        <a:pt x="517" y="551"/>
                      </a:lnTo>
                      <a:lnTo>
                        <a:pt x="530" y="562"/>
                      </a:lnTo>
                      <a:lnTo>
                        <a:pt x="543" y="574"/>
                      </a:lnTo>
                      <a:lnTo>
                        <a:pt x="556" y="584"/>
                      </a:lnTo>
                      <a:lnTo>
                        <a:pt x="570" y="593"/>
                      </a:lnTo>
                      <a:lnTo>
                        <a:pt x="586" y="600"/>
                      </a:lnTo>
                      <a:lnTo>
                        <a:pt x="602" y="605"/>
                      </a:lnTo>
                      <a:lnTo>
                        <a:pt x="617" y="607"/>
                      </a:lnTo>
                      <a:lnTo>
                        <a:pt x="632" y="607"/>
                      </a:lnTo>
                      <a:lnTo>
                        <a:pt x="646" y="607"/>
                      </a:lnTo>
                      <a:lnTo>
                        <a:pt x="660" y="607"/>
                      </a:lnTo>
                      <a:lnTo>
                        <a:pt x="674" y="605"/>
                      </a:lnTo>
                      <a:lnTo>
                        <a:pt x="688" y="604"/>
                      </a:lnTo>
                      <a:lnTo>
                        <a:pt x="701" y="601"/>
                      </a:lnTo>
                      <a:lnTo>
                        <a:pt x="715" y="599"/>
                      </a:lnTo>
                      <a:lnTo>
                        <a:pt x="713" y="601"/>
                      </a:lnTo>
                      <a:lnTo>
                        <a:pt x="705" y="607"/>
                      </a:lnTo>
                      <a:lnTo>
                        <a:pt x="692" y="614"/>
                      </a:lnTo>
                      <a:lnTo>
                        <a:pt x="673" y="621"/>
                      </a:lnTo>
                      <a:lnTo>
                        <a:pt x="647" y="627"/>
                      </a:lnTo>
                      <a:lnTo>
                        <a:pt x="616" y="629"/>
                      </a:lnTo>
                      <a:lnTo>
                        <a:pt x="578" y="625"/>
                      </a:lnTo>
                      <a:lnTo>
                        <a:pt x="532" y="616"/>
                      </a:lnTo>
                      <a:lnTo>
                        <a:pt x="544" y="643"/>
                      </a:lnTo>
                      <a:lnTo>
                        <a:pt x="555" y="670"/>
                      </a:lnTo>
                      <a:lnTo>
                        <a:pt x="567" y="697"/>
                      </a:lnTo>
                      <a:lnTo>
                        <a:pt x="578" y="723"/>
                      </a:lnTo>
                      <a:lnTo>
                        <a:pt x="590" y="750"/>
                      </a:lnTo>
                      <a:lnTo>
                        <a:pt x="601" y="778"/>
                      </a:lnTo>
                      <a:lnTo>
                        <a:pt x="613" y="804"/>
                      </a:lnTo>
                      <a:lnTo>
                        <a:pt x="624" y="832"/>
                      </a:lnTo>
                      <a:lnTo>
                        <a:pt x="814" y="984"/>
                      </a:lnTo>
                      <a:lnTo>
                        <a:pt x="789" y="979"/>
                      </a:lnTo>
                      <a:lnTo>
                        <a:pt x="766" y="971"/>
                      </a:lnTo>
                      <a:lnTo>
                        <a:pt x="743" y="960"/>
                      </a:lnTo>
                      <a:lnTo>
                        <a:pt x="722" y="946"/>
                      </a:lnTo>
                      <a:lnTo>
                        <a:pt x="701" y="931"/>
                      </a:lnTo>
                      <a:lnTo>
                        <a:pt x="682" y="913"/>
                      </a:lnTo>
                      <a:lnTo>
                        <a:pt x="662" y="897"/>
                      </a:lnTo>
                      <a:lnTo>
                        <a:pt x="643" y="880"/>
                      </a:lnTo>
                      <a:lnTo>
                        <a:pt x="659" y="935"/>
                      </a:lnTo>
                      <a:lnTo>
                        <a:pt x="668" y="988"/>
                      </a:lnTo>
                      <a:lnTo>
                        <a:pt x="672" y="1036"/>
                      </a:lnTo>
                      <a:lnTo>
                        <a:pt x="672" y="1078"/>
                      </a:lnTo>
                      <a:lnTo>
                        <a:pt x="669" y="1114"/>
                      </a:lnTo>
                      <a:lnTo>
                        <a:pt x="665" y="1140"/>
                      </a:lnTo>
                      <a:lnTo>
                        <a:pt x="661" y="1158"/>
                      </a:lnTo>
                      <a:lnTo>
                        <a:pt x="660" y="1163"/>
                      </a:lnTo>
                      <a:lnTo>
                        <a:pt x="660" y="1125"/>
                      </a:lnTo>
                      <a:lnTo>
                        <a:pt x="659" y="1087"/>
                      </a:lnTo>
                      <a:lnTo>
                        <a:pt x="657" y="1049"/>
                      </a:lnTo>
                      <a:lnTo>
                        <a:pt x="651" y="1012"/>
                      </a:lnTo>
                      <a:lnTo>
                        <a:pt x="644" y="976"/>
                      </a:lnTo>
                      <a:lnTo>
                        <a:pt x="635" y="939"/>
                      </a:lnTo>
                      <a:lnTo>
                        <a:pt x="622" y="903"/>
                      </a:lnTo>
                      <a:lnTo>
                        <a:pt x="606" y="869"/>
                      </a:lnTo>
                      <a:lnTo>
                        <a:pt x="598" y="854"/>
                      </a:lnTo>
                      <a:lnTo>
                        <a:pt x="591" y="839"/>
                      </a:lnTo>
                      <a:lnTo>
                        <a:pt x="583" y="822"/>
                      </a:lnTo>
                      <a:lnTo>
                        <a:pt x="576" y="807"/>
                      </a:lnTo>
                      <a:lnTo>
                        <a:pt x="569" y="791"/>
                      </a:lnTo>
                      <a:lnTo>
                        <a:pt x="562" y="776"/>
                      </a:lnTo>
                      <a:lnTo>
                        <a:pt x="555" y="760"/>
                      </a:lnTo>
                      <a:lnTo>
                        <a:pt x="548" y="745"/>
                      </a:lnTo>
                      <a:lnTo>
                        <a:pt x="545" y="767"/>
                      </a:lnTo>
                      <a:lnTo>
                        <a:pt x="538" y="795"/>
                      </a:lnTo>
                      <a:lnTo>
                        <a:pt x="525" y="828"/>
                      </a:lnTo>
                      <a:lnTo>
                        <a:pt x="509" y="863"/>
                      </a:lnTo>
                      <a:lnTo>
                        <a:pt x="490" y="897"/>
                      </a:lnTo>
                      <a:lnTo>
                        <a:pt x="465" y="930"/>
                      </a:lnTo>
                      <a:lnTo>
                        <a:pt x="438" y="957"/>
                      </a:lnTo>
                      <a:lnTo>
                        <a:pt x="408" y="978"/>
                      </a:lnTo>
                      <a:lnTo>
                        <a:pt x="409" y="977"/>
                      </a:lnTo>
                      <a:lnTo>
                        <a:pt x="414" y="972"/>
                      </a:lnTo>
                      <a:lnTo>
                        <a:pt x="419" y="965"/>
                      </a:lnTo>
                      <a:lnTo>
                        <a:pt x="426" y="955"/>
                      </a:lnTo>
                      <a:lnTo>
                        <a:pt x="435" y="945"/>
                      </a:lnTo>
                      <a:lnTo>
                        <a:pt x="445" y="931"/>
                      </a:lnTo>
                      <a:lnTo>
                        <a:pt x="455" y="917"/>
                      </a:lnTo>
                      <a:lnTo>
                        <a:pt x="464" y="902"/>
                      </a:lnTo>
                      <a:lnTo>
                        <a:pt x="475" y="882"/>
                      </a:lnTo>
                      <a:lnTo>
                        <a:pt x="486" y="857"/>
                      </a:lnTo>
                      <a:lnTo>
                        <a:pt x="499" y="827"/>
                      </a:lnTo>
                      <a:lnTo>
                        <a:pt x="510" y="797"/>
                      </a:lnTo>
                      <a:lnTo>
                        <a:pt x="522" y="769"/>
                      </a:lnTo>
                      <a:lnTo>
                        <a:pt x="531" y="746"/>
                      </a:lnTo>
                      <a:lnTo>
                        <a:pt x="537" y="730"/>
                      </a:lnTo>
                      <a:lnTo>
                        <a:pt x="539" y="725"/>
                      </a:lnTo>
                      <a:lnTo>
                        <a:pt x="528" y="697"/>
                      </a:lnTo>
                      <a:lnTo>
                        <a:pt x="511" y="658"/>
                      </a:lnTo>
                      <a:lnTo>
                        <a:pt x="493" y="612"/>
                      </a:lnTo>
                      <a:lnTo>
                        <a:pt x="473" y="561"/>
                      </a:lnTo>
                      <a:lnTo>
                        <a:pt x="454" y="511"/>
                      </a:lnTo>
                      <a:lnTo>
                        <a:pt x="437" y="467"/>
                      </a:lnTo>
                      <a:lnTo>
                        <a:pt x="422" y="431"/>
                      </a:lnTo>
                      <a:lnTo>
                        <a:pt x="412" y="407"/>
                      </a:lnTo>
                      <a:lnTo>
                        <a:pt x="404" y="388"/>
                      </a:lnTo>
                      <a:lnTo>
                        <a:pt x="396" y="370"/>
                      </a:lnTo>
                      <a:lnTo>
                        <a:pt x="388" y="353"/>
                      </a:lnTo>
                      <a:lnTo>
                        <a:pt x="379" y="334"/>
                      </a:lnTo>
                      <a:lnTo>
                        <a:pt x="370" y="317"/>
                      </a:lnTo>
                      <a:lnTo>
                        <a:pt x="359" y="300"/>
                      </a:lnTo>
                      <a:lnTo>
                        <a:pt x="349" y="282"/>
                      </a:lnTo>
                      <a:lnTo>
                        <a:pt x="337" y="266"/>
                      </a:lnTo>
                      <a:lnTo>
                        <a:pt x="327" y="253"/>
                      </a:lnTo>
                      <a:lnTo>
                        <a:pt x="314" y="240"/>
                      </a:lnTo>
                      <a:lnTo>
                        <a:pt x="299" y="225"/>
                      </a:lnTo>
                      <a:lnTo>
                        <a:pt x="283" y="210"/>
                      </a:lnTo>
                      <a:lnTo>
                        <a:pt x="265" y="194"/>
                      </a:lnTo>
                      <a:lnTo>
                        <a:pt x="245" y="177"/>
                      </a:lnTo>
                      <a:lnTo>
                        <a:pt x="223" y="161"/>
                      </a:lnTo>
                      <a:lnTo>
                        <a:pt x="202" y="145"/>
                      </a:lnTo>
                      <a:lnTo>
                        <a:pt x="179" y="129"/>
                      </a:lnTo>
                      <a:lnTo>
                        <a:pt x="154" y="114"/>
                      </a:lnTo>
                      <a:lnTo>
                        <a:pt x="129" y="100"/>
                      </a:lnTo>
                      <a:lnTo>
                        <a:pt x="104" y="88"/>
                      </a:lnTo>
                      <a:lnTo>
                        <a:pt x="78" y="77"/>
                      </a:lnTo>
                      <a:lnTo>
                        <a:pt x="52" y="68"/>
                      </a:lnTo>
                      <a:lnTo>
                        <a:pt x="26" y="60"/>
                      </a:lnTo>
                      <a:lnTo>
                        <a:pt x="0" y="55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30" y="1"/>
                      </a:lnTo>
                      <a:lnTo>
                        <a:pt x="43" y="2"/>
                      </a:lnTo>
                      <a:lnTo>
                        <a:pt x="56" y="4"/>
                      </a:lnTo>
                      <a:lnTo>
                        <a:pt x="70" y="6"/>
                      </a:lnTo>
                      <a:lnTo>
                        <a:pt x="85" y="9"/>
                      </a:lnTo>
                      <a:lnTo>
                        <a:pt x="99" y="13"/>
                      </a:lnTo>
                      <a:lnTo>
                        <a:pt x="113" y="17"/>
                      </a:lnTo>
                      <a:lnTo>
                        <a:pt x="126" y="23"/>
                      </a:lnTo>
                      <a:lnTo>
                        <a:pt x="138" y="29"/>
                      </a:lnTo>
                      <a:lnTo>
                        <a:pt x="151" y="36"/>
                      </a:lnTo>
                      <a:lnTo>
                        <a:pt x="164" y="43"/>
                      </a:lnTo>
                      <a:lnTo>
                        <a:pt x="176" y="50"/>
                      </a:lnTo>
                      <a:lnTo>
                        <a:pt x="189" y="57"/>
                      </a:lnTo>
                      <a:lnTo>
                        <a:pt x="200" y="65"/>
                      </a:lnTo>
                      <a:lnTo>
                        <a:pt x="212" y="74"/>
                      </a:lnTo>
                      <a:lnTo>
                        <a:pt x="223" y="82"/>
                      </a:lnTo>
                      <a:lnTo>
                        <a:pt x="235" y="91"/>
                      </a:lnTo>
                      <a:lnTo>
                        <a:pt x="246" y="100"/>
                      </a:lnTo>
                      <a:lnTo>
                        <a:pt x="258" y="109"/>
                      </a:lnTo>
                      <a:lnTo>
                        <a:pt x="268" y="120"/>
                      </a:lnTo>
                      <a:lnTo>
                        <a:pt x="279" y="130"/>
                      </a:lnTo>
                      <a:lnTo>
                        <a:pt x="289" y="141"/>
                      </a:lnTo>
                      <a:lnTo>
                        <a:pt x="297" y="149"/>
                      </a:lnTo>
                      <a:lnTo>
                        <a:pt x="305" y="158"/>
                      </a:lnTo>
                      <a:lnTo>
                        <a:pt x="313" y="166"/>
                      </a:lnTo>
                      <a:lnTo>
                        <a:pt x="323" y="174"/>
                      </a:lnTo>
                      <a:lnTo>
                        <a:pt x="331" y="183"/>
                      </a:lnTo>
                      <a:lnTo>
                        <a:pt x="339" y="191"/>
                      </a:lnTo>
                      <a:lnTo>
                        <a:pt x="348" y="199"/>
                      </a:lnTo>
                      <a:lnTo>
                        <a:pt x="356" y="207"/>
                      </a:lnTo>
                      <a:lnTo>
                        <a:pt x="362" y="199"/>
                      </a:lnTo>
                      <a:lnTo>
                        <a:pt x="367" y="190"/>
                      </a:lnTo>
                      <a:lnTo>
                        <a:pt x="373" y="180"/>
                      </a:lnTo>
                      <a:lnTo>
                        <a:pt x="379" y="168"/>
                      </a:lnTo>
                      <a:lnTo>
                        <a:pt x="385" y="157"/>
                      </a:lnTo>
                      <a:lnTo>
                        <a:pt x="390" y="145"/>
                      </a:lnTo>
                      <a:lnTo>
                        <a:pt x="397" y="135"/>
                      </a:lnTo>
                      <a:lnTo>
                        <a:pt x="404" y="126"/>
                      </a:lnTo>
                      <a:lnTo>
                        <a:pt x="420" y="113"/>
                      </a:lnTo>
                      <a:lnTo>
                        <a:pt x="440" y="105"/>
                      </a:lnTo>
                      <a:lnTo>
                        <a:pt x="463" y="101"/>
                      </a:lnTo>
                      <a:lnTo>
                        <a:pt x="488" y="101"/>
                      </a:lnTo>
                      <a:lnTo>
                        <a:pt x="513" y="105"/>
                      </a:lnTo>
                      <a:lnTo>
                        <a:pt x="534" y="112"/>
                      </a:lnTo>
                      <a:lnTo>
                        <a:pt x="554" y="121"/>
                      </a:lnTo>
                      <a:lnTo>
                        <a:pt x="569" y="134"/>
                      </a:lnTo>
                      <a:lnTo>
                        <a:pt x="592" y="168"/>
                      </a:lnTo>
                      <a:lnTo>
                        <a:pt x="605" y="204"/>
                      </a:lnTo>
                      <a:lnTo>
                        <a:pt x="610" y="242"/>
                      </a:lnTo>
                      <a:lnTo>
                        <a:pt x="613" y="281"/>
                      </a:lnTo>
                      <a:lnTo>
                        <a:pt x="612" y="320"/>
                      </a:lnTo>
                      <a:lnTo>
                        <a:pt x="610" y="361"/>
                      </a:lnTo>
                      <a:lnTo>
                        <a:pt x="612" y="401"/>
                      </a:lnTo>
                      <a:lnTo>
                        <a:pt x="617" y="440"/>
                      </a:lnTo>
                      <a:lnTo>
                        <a:pt x="630" y="433"/>
                      </a:lnTo>
                      <a:lnTo>
                        <a:pt x="644" y="426"/>
                      </a:lnTo>
                      <a:lnTo>
                        <a:pt x="657" y="420"/>
                      </a:lnTo>
                      <a:lnTo>
                        <a:pt x="670" y="415"/>
                      </a:lnTo>
                      <a:lnTo>
                        <a:pt x="684" y="410"/>
                      </a:lnTo>
                      <a:lnTo>
                        <a:pt x="699" y="407"/>
                      </a:lnTo>
                      <a:lnTo>
                        <a:pt x="713" y="403"/>
                      </a:lnTo>
                      <a:lnTo>
                        <a:pt x="728" y="401"/>
                      </a:lnTo>
                      <a:lnTo>
                        <a:pt x="742" y="400"/>
                      </a:lnTo>
                      <a:lnTo>
                        <a:pt x="757" y="399"/>
                      </a:lnTo>
                      <a:lnTo>
                        <a:pt x="771" y="400"/>
                      </a:lnTo>
                      <a:lnTo>
                        <a:pt x="786" y="402"/>
                      </a:lnTo>
                      <a:lnTo>
                        <a:pt x="799" y="404"/>
                      </a:lnTo>
                      <a:lnTo>
                        <a:pt x="814" y="409"/>
                      </a:lnTo>
                      <a:lnTo>
                        <a:pt x="828" y="416"/>
                      </a:lnTo>
                      <a:lnTo>
                        <a:pt x="842" y="423"/>
                      </a:lnTo>
                      <a:lnTo>
                        <a:pt x="858" y="433"/>
                      </a:lnTo>
                      <a:lnTo>
                        <a:pt x="874" y="444"/>
                      </a:lnTo>
                      <a:lnTo>
                        <a:pt x="889" y="456"/>
                      </a:lnTo>
                      <a:lnTo>
                        <a:pt x="902" y="470"/>
                      </a:lnTo>
                      <a:lnTo>
                        <a:pt x="912" y="485"/>
                      </a:lnTo>
                      <a:lnTo>
                        <a:pt x="919" y="501"/>
                      </a:lnTo>
                      <a:lnTo>
                        <a:pt x="923" y="518"/>
                      </a:lnTo>
                      <a:lnTo>
                        <a:pt x="921" y="537"/>
                      </a:lnTo>
                      <a:lnTo>
                        <a:pt x="917" y="563"/>
                      </a:lnTo>
                      <a:lnTo>
                        <a:pt x="909" y="590"/>
                      </a:lnTo>
                      <a:lnTo>
                        <a:pt x="898" y="615"/>
                      </a:lnTo>
                      <a:lnTo>
                        <a:pt x="887" y="639"/>
                      </a:lnTo>
                      <a:lnTo>
                        <a:pt x="872" y="662"/>
                      </a:lnTo>
                      <a:lnTo>
                        <a:pt x="856" y="683"/>
                      </a:lnTo>
                      <a:lnTo>
                        <a:pt x="839" y="704"/>
                      </a:lnTo>
                      <a:lnTo>
                        <a:pt x="819" y="722"/>
                      </a:lnTo>
                      <a:lnTo>
                        <a:pt x="835" y="729"/>
                      </a:lnTo>
                      <a:lnTo>
                        <a:pt x="852" y="736"/>
                      </a:lnTo>
                      <a:lnTo>
                        <a:pt x="870" y="743"/>
                      </a:lnTo>
                      <a:lnTo>
                        <a:pt x="887" y="751"/>
                      </a:lnTo>
                      <a:lnTo>
                        <a:pt x="904" y="760"/>
                      </a:lnTo>
                      <a:lnTo>
                        <a:pt x="921" y="768"/>
                      </a:lnTo>
                      <a:lnTo>
                        <a:pt x="938" y="779"/>
                      </a:lnTo>
                      <a:lnTo>
                        <a:pt x="954" y="788"/>
                      </a:lnTo>
                      <a:lnTo>
                        <a:pt x="986" y="811"/>
                      </a:lnTo>
                      <a:lnTo>
                        <a:pt x="1010" y="835"/>
                      </a:lnTo>
                      <a:lnTo>
                        <a:pt x="1027" y="860"/>
                      </a:lnTo>
                      <a:lnTo>
                        <a:pt x="1039" y="886"/>
                      </a:lnTo>
                      <a:lnTo>
                        <a:pt x="1044" y="911"/>
                      </a:lnTo>
                      <a:lnTo>
                        <a:pt x="1044" y="938"/>
                      </a:lnTo>
                      <a:lnTo>
                        <a:pt x="1040" y="964"/>
                      </a:lnTo>
                      <a:lnTo>
                        <a:pt x="1032" y="992"/>
                      </a:lnTo>
                      <a:lnTo>
                        <a:pt x="1025" y="1010"/>
                      </a:lnTo>
                      <a:lnTo>
                        <a:pt x="1017" y="1029"/>
                      </a:lnTo>
                      <a:lnTo>
                        <a:pt x="1008" y="1046"/>
                      </a:lnTo>
                      <a:lnTo>
                        <a:pt x="997" y="1063"/>
                      </a:lnTo>
                      <a:lnTo>
                        <a:pt x="985" y="1078"/>
                      </a:lnTo>
                      <a:lnTo>
                        <a:pt x="970" y="1091"/>
                      </a:lnTo>
                      <a:lnTo>
                        <a:pt x="953" y="1100"/>
                      </a:lnTo>
                      <a:lnTo>
                        <a:pt x="932" y="1106"/>
                      </a:lnTo>
                      <a:lnTo>
                        <a:pt x="920" y="1108"/>
                      </a:lnTo>
                      <a:lnTo>
                        <a:pt x="909" y="1109"/>
                      </a:lnTo>
                      <a:lnTo>
                        <a:pt x="896" y="1112"/>
                      </a:lnTo>
                      <a:lnTo>
                        <a:pt x="885" y="1113"/>
                      </a:lnTo>
                      <a:lnTo>
                        <a:pt x="873" y="1114"/>
                      </a:lnTo>
                      <a:lnTo>
                        <a:pt x="860" y="1115"/>
                      </a:lnTo>
                      <a:lnTo>
                        <a:pt x="849" y="1115"/>
                      </a:lnTo>
                      <a:lnTo>
                        <a:pt x="837" y="1115"/>
                      </a:lnTo>
                      <a:lnTo>
                        <a:pt x="843" y="1125"/>
                      </a:lnTo>
                      <a:lnTo>
                        <a:pt x="848" y="1136"/>
                      </a:lnTo>
                      <a:lnTo>
                        <a:pt x="852" y="1148"/>
                      </a:lnTo>
                      <a:lnTo>
                        <a:pt x="858" y="1160"/>
                      </a:lnTo>
                      <a:lnTo>
                        <a:pt x="862" y="1173"/>
                      </a:lnTo>
                      <a:lnTo>
                        <a:pt x="866" y="1185"/>
                      </a:lnTo>
                      <a:lnTo>
                        <a:pt x="870" y="1197"/>
                      </a:lnTo>
                      <a:lnTo>
                        <a:pt x="872" y="1208"/>
                      </a:lnTo>
                      <a:lnTo>
                        <a:pt x="840" y="1213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666" name="Freeform 50" descr="Зеленый мрамор"/>
                <p:cNvSpPr>
                  <a:spLocks/>
                </p:cNvSpPr>
                <p:nvPr/>
              </p:nvSpPr>
              <p:spPr bwMode="auto">
                <a:xfrm>
                  <a:off x="2371" y="2040"/>
                  <a:ext cx="275" cy="509"/>
                </a:xfrm>
                <a:custGeom>
                  <a:avLst/>
                  <a:gdLst>
                    <a:gd name="T0" fmla="*/ 8 w 548"/>
                    <a:gd name="T1" fmla="*/ 15 h 1019"/>
                    <a:gd name="T2" fmla="*/ 9 w 548"/>
                    <a:gd name="T3" fmla="*/ 14 h 1019"/>
                    <a:gd name="T4" fmla="*/ 9 w 548"/>
                    <a:gd name="T5" fmla="*/ 13 h 1019"/>
                    <a:gd name="T6" fmla="*/ 8 w 548"/>
                    <a:gd name="T7" fmla="*/ 13 h 1019"/>
                    <a:gd name="T8" fmla="*/ 7 w 548"/>
                    <a:gd name="T9" fmla="*/ 14 h 1019"/>
                    <a:gd name="T10" fmla="*/ 6 w 548"/>
                    <a:gd name="T11" fmla="*/ 14 h 1019"/>
                    <a:gd name="T12" fmla="*/ 4 w 548"/>
                    <a:gd name="T13" fmla="*/ 14 h 1019"/>
                    <a:gd name="T14" fmla="*/ 4 w 548"/>
                    <a:gd name="T15" fmla="*/ 13 h 1019"/>
                    <a:gd name="T16" fmla="*/ 4 w 548"/>
                    <a:gd name="T17" fmla="*/ 12 h 1019"/>
                    <a:gd name="T18" fmla="*/ 5 w 548"/>
                    <a:gd name="T19" fmla="*/ 10 h 1019"/>
                    <a:gd name="T20" fmla="*/ 6 w 548"/>
                    <a:gd name="T21" fmla="*/ 9 h 1019"/>
                    <a:gd name="T22" fmla="*/ 5 w 548"/>
                    <a:gd name="T23" fmla="*/ 9 h 1019"/>
                    <a:gd name="T24" fmla="*/ 4 w 548"/>
                    <a:gd name="T25" fmla="*/ 9 h 1019"/>
                    <a:gd name="T26" fmla="*/ 3 w 548"/>
                    <a:gd name="T27" fmla="*/ 8 h 1019"/>
                    <a:gd name="T28" fmla="*/ 2 w 548"/>
                    <a:gd name="T29" fmla="*/ 8 h 1019"/>
                    <a:gd name="T30" fmla="*/ 2 w 548"/>
                    <a:gd name="T31" fmla="*/ 8 h 1019"/>
                    <a:gd name="T32" fmla="*/ 1 w 548"/>
                    <a:gd name="T33" fmla="*/ 7 h 1019"/>
                    <a:gd name="T34" fmla="*/ 1 w 548"/>
                    <a:gd name="T35" fmla="*/ 7 h 1019"/>
                    <a:gd name="T36" fmla="*/ 1 w 548"/>
                    <a:gd name="T37" fmla="*/ 6 h 1019"/>
                    <a:gd name="T38" fmla="*/ 1 w 548"/>
                    <a:gd name="T39" fmla="*/ 5 h 1019"/>
                    <a:gd name="T40" fmla="*/ 2 w 548"/>
                    <a:gd name="T41" fmla="*/ 4 h 1019"/>
                    <a:gd name="T42" fmla="*/ 2 w 548"/>
                    <a:gd name="T43" fmla="*/ 3 h 1019"/>
                    <a:gd name="T44" fmla="*/ 1 w 548"/>
                    <a:gd name="T45" fmla="*/ 3 h 1019"/>
                    <a:gd name="T46" fmla="*/ 1 w 548"/>
                    <a:gd name="T47" fmla="*/ 2 h 1019"/>
                    <a:gd name="T48" fmla="*/ 1 w 548"/>
                    <a:gd name="T49" fmla="*/ 1 h 1019"/>
                    <a:gd name="T50" fmla="*/ 1 w 548"/>
                    <a:gd name="T51" fmla="*/ 0 h 1019"/>
                    <a:gd name="T52" fmla="*/ 2 w 548"/>
                    <a:gd name="T53" fmla="*/ 0 h 1019"/>
                    <a:gd name="T54" fmla="*/ 2 w 548"/>
                    <a:gd name="T55" fmla="*/ 0 h 1019"/>
                    <a:gd name="T56" fmla="*/ 3 w 548"/>
                    <a:gd name="T57" fmla="*/ 0 h 1019"/>
                    <a:gd name="T58" fmla="*/ 3 w 548"/>
                    <a:gd name="T59" fmla="*/ 1 h 1019"/>
                    <a:gd name="T60" fmla="*/ 2 w 548"/>
                    <a:gd name="T61" fmla="*/ 0 h 1019"/>
                    <a:gd name="T62" fmla="*/ 1 w 548"/>
                    <a:gd name="T63" fmla="*/ 1 h 1019"/>
                    <a:gd name="T64" fmla="*/ 2 w 548"/>
                    <a:gd name="T65" fmla="*/ 2 h 1019"/>
                    <a:gd name="T66" fmla="*/ 3 w 548"/>
                    <a:gd name="T67" fmla="*/ 2 h 1019"/>
                    <a:gd name="T68" fmla="*/ 4 w 548"/>
                    <a:gd name="T69" fmla="*/ 3 h 1019"/>
                    <a:gd name="T70" fmla="*/ 4 w 548"/>
                    <a:gd name="T71" fmla="*/ 3 h 1019"/>
                    <a:gd name="T72" fmla="*/ 3 w 548"/>
                    <a:gd name="T73" fmla="*/ 3 h 1019"/>
                    <a:gd name="T74" fmla="*/ 2 w 548"/>
                    <a:gd name="T75" fmla="*/ 4 h 1019"/>
                    <a:gd name="T76" fmla="*/ 2 w 548"/>
                    <a:gd name="T77" fmla="*/ 5 h 1019"/>
                    <a:gd name="T78" fmla="*/ 1 w 548"/>
                    <a:gd name="T79" fmla="*/ 6 h 1019"/>
                    <a:gd name="T80" fmla="*/ 2 w 548"/>
                    <a:gd name="T81" fmla="*/ 6 h 1019"/>
                    <a:gd name="T82" fmla="*/ 3 w 548"/>
                    <a:gd name="T83" fmla="*/ 7 h 1019"/>
                    <a:gd name="T84" fmla="*/ 4 w 548"/>
                    <a:gd name="T85" fmla="*/ 7 h 1019"/>
                    <a:gd name="T86" fmla="*/ 5 w 548"/>
                    <a:gd name="T87" fmla="*/ 8 h 1019"/>
                    <a:gd name="T88" fmla="*/ 6 w 548"/>
                    <a:gd name="T89" fmla="*/ 8 h 1019"/>
                    <a:gd name="T90" fmla="*/ 6 w 548"/>
                    <a:gd name="T91" fmla="*/ 8 h 1019"/>
                    <a:gd name="T92" fmla="*/ 6 w 548"/>
                    <a:gd name="T93" fmla="*/ 9 h 1019"/>
                    <a:gd name="T94" fmla="*/ 5 w 548"/>
                    <a:gd name="T95" fmla="*/ 11 h 1019"/>
                    <a:gd name="T96" fmla="*/ 4 w 548"/>
                    <a:gd name="T97" fmla="*/ 12 h 1019"/>
                    <a:gd name="T98" fmla="*/ 5 w 548"/>
                    <a:gd name="T99" fmla="*/ 13 h 1019"/>
                    <a:gd name="T100" fmla="*/ 6 w 548"/>
                    <a:gd name="T101" fmla="*/ 13 h 1019"/>
                    <a:gd name="T102" fmla="*/ 7 w 548"/>
                    <a:gd name="T103" fmla="*/ 13 h 1019"/>
                    <a:gd name="T104" fmla="*/ 8 w 548"/>
                    <a:gd name="T105" fmla="*/ 13 h 1019"/>
                    <a:gd name="T106" fmla="*/ 9 w 548"/>
                    <a:gd name="T107" fmla="*/ 12 h 1019"/>
                    <a:gd name="T108" fmla="*/ 9 w 548"/>
                    <a:gd name="T109" fmla="*/ 15 h 101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548"/>
                    <a:gd name="T166" fmla="*/ 0 h 1019"/>
                    <a:gd name="T167" fmla="*/ 548 w 548"/>
                    <a:gd name="T168" fmla="*/ 1019 h 1019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548" h="1019">
                      <a:moveTo>
                        <a:pt x="492" y="1019"/>
                      </a:moveTo>
                      <a:lnTo>
                        <a:pt x="496" y="1005"/>
                      </a:lnTo>
                      <a:lnTo>
                        <a:pt x="502" y="989"/>
                      </a:lnTo>
                      <a:lnTo>
                        <a:pt x="508" y="970"/>
                      </a:lnTo>
                      <a:lnTo>
                        <a:pt x="513" y="953"/>
                      </a:lnTo>
                      <a:lnTo>
                        <a:pt x="517" y="935"/>
                      </a:lnTo>
                      <a:lnTo>
                        <a:pt x="518" y="916"/>
                      </a:lnTo>
                      <a:lnTo>
                        <a:pt x="518" y="898"/>
                      </a:lnTo>
                      <a:lnTo>
                        <a:pt x="516" y="882"/>
                      </a:lnTo>
                      <a:lnTo>
                        <a:pt x="510" y="880"/>
                      </a:lnTo>
                      <a:lnTo>
                        <a:pt x="498" y="884"/>
                      </a:lnTo>
                      <a:lnTo>
                        <a:pt x="478" y="892"/>
                      </a:lnTo>
                      <a:lnTo>
                        <a:pt x="455" y="902"/>
                      </a:lnTo>
                      <a:lnTo>
                        <a:pt x="430" y="913"/>
                      </a:lnTo>
                      <a:lnTo>
                        <a:pt x="404" y="924"/>
                      </a:lnTo>
                      <a:lnTo>
                        <a:pt x="380" y="933"/>
                      </a:lnTo>
                      <a:lnTo>
                        <a:pt x="359" y="940"/>
                      </a:lnTo>
                      <a:lnTo>
                        <a:pt x="329" y="945"/>
                      </a:lnTo>
                      <a:lnTo>
                        <a:pt x="301" y="941"/>
                      </a:lnTo>
                      <a:lnTo>
                        <a:pt x="273" y="933"/>
                      </a:lnTo>
                      <a:lnTo>
                        <a:pt x="249" y="920"/>
                      </a:lnTo>
                      <a:lnTo>
                        <a:pt x="228" y="902"/>
                      </a:lnTo>
                      <a:lnTo>
                        <a:pt x="212" y="883"/>
                      </a:lnTo>
                      <a:lnTo>
                        <a:pt x="202" y="861"/>
                      </a:lnTo>
                      <a:lnTo>
                        <a:pt x="197" y="839"/>
                      </a:lnTo>
                      <a:lnTo>
                        <a:pt x="199" y="803"/>
                      </a:lnTo>
                      <a:lnTo>
                        <a:pt x="207" y="770"/>
                      </a:lnTo>
                      <a:lnTo>
                        <a:pt x="220" y="736"/>
                      </a:lnTo>
                      <a:lnTo>
                        <a:pt x="237" y="704"/>
                      </a:lnTo>
                      <a:lnTo>
                        <a:pt x="258" y="673"/>
                      </a:lnTo>
                      <a:lnTo>
                        <a:pt x="280" y="642"/>
                      </a:lnTo>
                      <a:lnTo>
                        <a:pt x="303" y="612"/>
                      </a:lnTo>
                      <a:lnTo>
                        <a:pt x="326" y="582"/>
                      </a:lnTo>
                      <a:lnTo>
                        <a:pt x="310" y="582"/>
                      </a:lnTo>
                      <a:lnTo>
                        <a:pt x="295" y="582"/>
                      </a:lnTo>
                      <a:lnTo>
                        <a:pt x="279" y="582"/>
                      </a:lnTo>
                      <a:lnTo>
                        <a:pt x="264" y="581"/>
                      </a:lnTo>
                      <a:lnTo>
                        <a:pt x="248" y="581"/>
                      </a:lnTo>
                      <a:lnTo>
                        <a:pt x="231" y="580"/>
                      </a:lnTo>
                      <a:lnTo>
                        <a:pt x="215" y="579"/>
                      </a:lnTo>
                      <a:lnTo>
                        <a:pt x="199" y="577"/>
                      </a:lnTo>
                      <a:lnTo>
                        <a:pt x="181" y="575"/>
                      </a:lnTo>
                      <a:lnTo>
                        <a:pt x="162" y="572"/>
                      </a:lnTo>
                      <a:lnTo>
                        <a:pt x="144" y="567"/>
                      </a:lnTo>
                      <a:lnTo>
                        <a:pt x="124" y="560"/>
                      </a:lnTo>
                      <a:lnTo>
                        <a:pt x="106" y="553"/>
                      </a:lnTo>
                      <a:lnTo>
                        <a:pt x="87" y="544"/>
                      </a:lnTo>
                      <a:lnTo>
                        <a:pt x="70" y="535"/>
                      </a:lnTo>
                      <a:lnTo>
                        <a:pt x="54" y="523"/>
                      </a:lnTo>
                      <a:lnTo>
                        <a:pt x="39" y="512"/>
                      </a:lnTo>
                      <a:lnTo>
                        <a:pt x="26" y="498"/>
                      </a:lnTo>
                      <a:lnTo>
                        <a:pt x="15" y="484"/>
                      </a:lnTo>
                      <a:lnTo>
                        <a:pt x="7" y="469"/>
                      </a:lnTo>
                      <a:lnTo>
                        <a:pt x="2" y="453"/>
                      </a:lnTo>
                      <a:lnTo>
                        <a:pt x="0" y="436"/>
                      </a:lnTo>
                      <a:lnTo>
                        <a:pt x="1" y="419"/>
                      </a:lnTo>
                      <a:lnTo>
                        <a:pt x="6" y="400"/>
                      </a:lnTo>
                      <a:lnTo>
                        <a:pt x="16" y="375"/>
                      </a:lnTo>
                      <a:lnTo>
                        <a:pt x="28" y="351"/>
                      </a:lnTo>
                      <a:lnTo>
                        <a:pt x="40" y="328"/>
                      </a:lnTo>
                      <a:lnTo>
                        <a:pt x="55" y="307"/>
                      </a:lnTo>
                      <a:lnTo>
                        <a:pt x="71" y="288"/>
                      </a:lnTo>
                      <a:lnTo>
                        <a:pt x="87" y="271"/>
                      </a:lnTo>
                      <a:lnTo>
                        <a:pt x="106" y="255"/>
                      </a:lnTo>
                      <a:lnTo>
                        <a:pt x="125" y="241"/>
                      </a:lnTo>
                      <a:lnTo>
                        <a:pt x="107" y="233"/>
                      </a:lnTo>
                      <a:lnTo>
                        <a:pt x="89" y="224"/>
                      </a:lnTo>
                      <a:lnTo>
                        <a:pt x="73" y="211"/>
                      </a:lnTo>
                      <a:lnTo>
                        <a:pt x="59" y="197"/>
                      </a:lnTo>
                      <a:lnTo>
                        <a:pt x="46" y="182"/>
                      </a:lnTo>
                      <a:lnTo>
                        <a:pt x="37" y="165"/>
                      </a:lnTo>
                      <a:lnTo>
                        <a:pt x="30" y="147"/>
                      </a:lnTo>
                      <a:lnTo>
                        <a:pt x="26" y="127"/>
                      </a:lnTo>
                      <a:lnTo>
                        <a:pt x="26" y="110"/>
                      </a:lnTo>
                      <a:lnTo>
                        <a:pt x="29" y="95"/>
                      </a:lnTo>
                      <a:lnTo>
                        <a:pt x="33" y="80"/>
                      </a:lnTo>
                      <a:lnTo>
                        <a:pt x="39" y="65"/>
                      </a:lnTo>
                      <a:lnTo>
                        <a:pt x="48" y="52"/>
                      </a:lnTo>
                      <a:lnTo>
                        <a:pt x="58" y="41"/>
                      </a:lnTo>
                      <a:lnTo>
                        <a:pt x="69" y="30"/>
                      </a:lnTo>
                      <a:lnTo>
                        <a:pt x="82" y="21"/>
                      </a:lnTo>
                      <a:lnTo>
                        <a:pt x="96" y="13"/>
                      </a:lnTo>
                      <a:lnTo>
                        <a:pt x="111" y="7"/>
                      </a:lnTo>
                      <a:lnTo>
                        <a:pt x="125" y="4"/>
                      </a:lnTo>
                      <a:lnTo>
                        <a:pt x="142" y="2"/>
                      </a:lnTo>
                      <a:lnTo>
                        <a:pt x="159" y="0"/>
                      </a:lnTo>
                      <a:lnTo>
                        <a:pt x="175" y="3"/>
                      </a:lnTo>
                      <a:lnTo>
                        <a:pt x="192" y="6"/>
                      </a:lnTo>
                      <a:lnTo>
                        <a:pt x="208" y="13"/>
                      </a:lnTo>
                      <a:lnTo>
                        <a:pt x="182" y="70"/>
                      </a:lnTo>
                      <a:lnTo>
                        <a:pt x="164" y="61"/>
                      </a:lnTo>
                      <a:lnTo>
                        <a:pt x="140" y="55"/>
                      </a:lnTo>
                      <a:lnTo>
                        <a:pt x="115" y="52"/>
                      </a:lnTo>
                      <a:lnTo>
                        <a:pt x="91" y="55"/>
                      </a:lnTo>
                      <a:lnTo>
                        <a:pt x="73" y="61"/>
                      </a:lnTo>
                      <a:lnTo>
                        <a:pt x="62" y="75"/>
                      </a:lnTo>
                      <a:lnTo>
                        <a:pt x="62" y="98"/>
                      </a:lnTo>
                      <a:lnTo>
                        <a:pt x="76" y="129"/>
                      </a:lnTo>
                      <a:lnTo>
                        <a:pt x="92" y="147"/>
                      </a:lnTo>
                      <a:lnTo>
                        <a:pt x="113" y="162"/>
                      </a:lnTo>
                      <a:lnTo>
                        <a:pt x="137" y="174"/>
                      </a:lnTo>
                      <a:lnTo>
                        <a:pt x="162" y="184"/>
                      </a:lnTo>
                      <a:lnTo>
                        <a:pt x="185" y="192"/>
                      </a:lnTo>
                      <a:lnTo>
                        <a:pt x="205" y="196"/>
                      </a:lnTo>
                      <a:lnTo>
                        <a:pt x="219" y="200"/>
                      </a:lnTo>
                      <a:lnTo>
                        <a:pt x="225" y="201"/>
                      </a:lnTo>
                      <a:lnTo>
                        <a:pt x="222" y="203"/>
                      </a:lnTo>
                      <a:lnTo>
                        <a:pt x="214" y="209"/>
                      </a:lnTo>
                      <a:lnTo>
                        <a:pt x="204" y="217"/>
                      </a:lnTo>
                      <a:lnTo>
                        <a:pt x="189" y="227"/>
                      </a:lnTo>
                      <a:lnTo>
                        <a:pt x="173" y="241"/>
                      </a:lnTo>
                      <a:lnTo>
                        <a:pt x="155" y="256"/>
                      </a:lnTo>
                      <a:lnTo>
                        <a:pt x="137" y="272"/>
                      </a:lnTo>
                      <a:lnTo>
                        <a:pt x="119" y="290"/>
                      </a:lnTo>
                      <a:lnTo>
                        <a:pt x="100" y="308"/>
                      </a:lnTo>
                      <a:lnTo>
                        <a:pt x="85" y="328"/>
                      </a:lnTo>
                      <a:lnTo>
                        <a:pt x="71" y="346"/>
                      </a:lnTo>
                      <a:lnTo>
                        <a:pt x="61" y="364"/>
                      </a:lnTo>
                      <a:lnTo>
                        <a:pt x="54" y="383"/>
                      </a:lnTo>
                      <a:lnTo>
                        <a:pt x="52" y="400"/>
                      </a:lnTo>
                      <a:lnTo>
                        <a:pt x="55" y="416"/>
                      </a:lnTo>
                      <a:lnTo>
                        <a:pt x="66" y="431"/>
                      </a:lnTo>
                      <a:lnTo>
                        <a:pt x="83" y="447"/>
                      </a:lnTo>
                      <a:lnTo>
                        <a:pt x="104" y="461"/>
                      </a:lnTo>
                      <a:lnTo>
                        <a:pt x="125" y="474"/>
                      </a:lnTo>
                      <a:lnTo>
                        <a:pt x="150" y="485"/>
                      </a:lnTo>
                      <a:lnTo>
                        <a:pt x="175" y="495"/>
                      </a:lnTo>
                      <a:lnTo>
                        <a:pt x="200" y="504"/>
                      </a:lnTo>
                      <a:lnTo>
                        <a:pt x="227" y="511"/>
                      </a:lnTo>
                      <a:lnTo>
                        <a:pt x="252" y="516"/>
                      </a:lnTo>
                      <a:lnTo>
                        <a:pt x="276" y="521"/>
                      </a:lnTo>
                      <a:lnTo>
                        <a:pt x="299" y="526"/>
                      </a:lnTo>
                      <a:lnTo>
                        <a:pt x="320" y="529"/>
                      </a:lnTo>
                      <a:lnTo>
                        <a:pt x="339" y="530"/>
                      </a:lnTo>
                      <a:lnTo>
                        <a:pt x="354" y="533"/>
                      </a:lnTo>
                      <a:lnTo>
                        <a:pt x="365" y="534"/>
                      </a:lnTo>
                      <a:lnTo>
                        <a:pt x="373" y="534"/>
                      </a:lnTo>
                      <a:lnTo>
                        <a:pt x="375" y="534"/>
                      </a:lnTo>
                      <a:lnTo>
                        <a:pt x="369" y="545"/>
                      </a:lnTo>
                      <a:lnTo>
                        <a:pt x="352" y="571"/>
                      </a:lnTo>
                      <a:lnTo>
                        <a:pt x="331" y="606"/>
                      </a:lnTo>
                      <a:lnTo>
                        <a:pt x="306" y="648"/>
                      </a:lnTo>
                      <a:lnTo>
                        <a:pt x="282" y="690"/>
                      </a:lnTo>
                      <a:lnTo>
                        <a:pt x="261" y="732"/>
                      </a:lnTo>
                      <a:lnTo>
                        <a:pt x="246" y="766"/>
                      </a:lnTo>
                      <a:lnTo>
                        <a:pt x="243" y="789"/>
                      </a:lnTo>
                      <a:lnTo>
                        <a:pt x="248" y="810"/>
                      </a:lnTo>
                      <a:lnTo>
                        <a:pt x="256" y="829"/>
                      </a:lnTo>
                      <a:lnTo>
                        <a:pt x="267" y="845"/>
                      </a:lnTo>
                      <a:lnTo>
                        <a:pt x="281" y="857"/>
                      </a:lnTo>
                      <a:lnTo>
                        <a:pt x="299" y="867"/>
                      </a:lnTo>
                      <a:lnTo>
                        <a:pt x="320" y="873"/>
                      </a:lnTo>
                      <a:lnTo>
                        <a:pt x="344" y="876"/>
                      </a:lnTo>
                      <a:lnTo>
                        <a:pt x="372" y="873"/>
                      </a:lnTo>
                      <a:lnTo>
                        <a:pt x="395" y="869"/>
                      </a:lnTo>
                      <a:lnTo>
                        <a:pt x="417" y="863"/>
                      </a:lnTo>
                      <a:lnTo>
                        <a:pt x="439" y="855"/>
                      </a:lnTo>
                      <a:lnTo>
                        <a:pt x="460" y="847"/>
                      </a:lnTo>
                      <a:lnTo>
                        <a:pt x="480" y="839"/>
                      </a:lnTo>
                      <a:lnTo>
                        <a:pt x="501" y="832"/>
                      </a:lnTo>
                      <a:lnTo>
                        <a:pt x="522" y="827"/>
                      </a:lnTo>
                      <a:lnTo>
                        <a:pt x="545" y="825"/>
                      </a:lnTo>
                      <a:lnTo>
                        <a:pt x="548" y="870"/>
                      </a:lnTo>
                      <a:lnTo>
                        <a:pt x="546" y="920"/>
                      </a:lnTo>
                      <a:lnTo>
                        <a:pt x="540" y="971"/>
                      </a:lnTo>
                      <a:lnTo>
                        <a:pt x="537" y="1017"/>
                      </a:lnTo>
                      <a:lnTo>
                        <a:pt x="492" y="1019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667" name="Freeform 51" descr="Зеленый мрамор"/>
                <p:cNvSpPr>
                  <a:spLocks/>
                </p:cNvSpPr>
                <p:nvPr/>
              </p:nvSpPr>
              <p:spPr bwMode="auto">
                <a:xfrm>
                  <a:off x="2615" y="2529"/>
                  <a:ext cx="196" cy="127"/>
                </a:xfrm>
                <a:custGeom>
                  <a:avLst/>
                  <a:gdLst>
                    <a:gd name="T0" fmla="*/ 0 w 393"/>
                    <a:gd name="T1" fmla="*/ 1 h 254"/>
                    <a:gd name="T2" fmla="*/ 0 w 393"/>
                    <a:gd name="T3" fmla="*/ 2 h 254"/>
                    <a:gd name="T4" fmla="*/ 0 w 393"/>
                    <a:gd name="T5" fmla="*/ 3 h 254"/>
                    <a:gd name="T6" fmla="*/ 0 w 393"/>
                    <a:gd name="T7" fmla="*/ 3 h 254"/>
                    <a:gd name="T8" fmla="*/ 0 w 393"/>
                    <a:gd name="T9" fmla="*/ 4 h 254"/>
                    <a:gd name="T10" fmla="*/ 1 w 393"/>
                    <a:gd name="T11" fmla="*/ 4 h 254"/>
                    <a:gd name="T12" fmla="*/ 2 w 393"/>
                    <a:gd name="T13" fmla="*/ 4 h 254"/>
                    <a:gd name="T14" fmla="*/ 2 w 393"/>
                    <a:gd name="T15" fmla="*/ 4 h 254"/>
                    <a:gd name="T16" fmla="*/ 3 w 393"/>
                    <a:gd name="T17" fmla="*/ 4 h 254"/>
                    <a:gd name="T18" fmla="*/ 3 w 393"/>
                    <a:gd name="T19" fmla="*/ 4 h 254"/>
                    <a:gd name="T20" fmla="*/ 4 w 393"/>
                    <a:gd name="T21" fmla="*/ 4 h 254"/>
                    <a:gd name="T22" fmla="*/ 4 w 393"/>
                    <a:gd name="T23" fmla="*/ 4 h 254"/>
                    <a:gd name="T24" fmla="*/ 5 w 393"/>
                    <a:gd name="T25" fmla="*/ 4 h 254"/>
                    <a:gd name="T26" fmla="*/ 5 w 393"/>
                    <a:gd name="T27" fmla="*/ 3 h 254"/>
                    <a:gd name="T28" fmla="*/ 5 w 393"/>
                    <a:gd name="T29" fmla="*/ 3 h 254"/>
                    <a:gd name="T30" fmla="*/ 6 w 393"/>
                    <a:gd name="T31" fmla="*/ 2 h 254"/>
                    <a:gd name="T32" fmla="*/ 6 w 393"/>
                    <a:gd name="T33" fmla="*/ 2 h 254"/>
                    <a:gd name="T34" fmla="*/ 6 w 393"/>
                    <a:gd name="T35" fmla="*/ 1 h 254"/>
                    <a:gd name="T36" fmla="*/ 5 w 393"/>
                    <a:gd name="T37" fmla="*/ 1 h 254"/>
                    <a:gd name="T38" fmla="*/ 5 w 393"/>
                    <a:gd name="T39" fmla="*/ 2 h 254"/>
                    <a:gd name="T40" fmla="*/ 5 w 393"/>
                    <a:gd name="T41" fmla="*/ 3 h 254"/>
                    <a:gd name="T42" fmla="*/ 5 w 393"/>
                    <a:gd name="T43" fmla="*/ 3 h 254"/>
                    <a:gd name="T44" fmla="*/ 4 w 393"/>
                    <a:gd name="T45" fmla="*/ 3 h 254"/>
                    <a:gd name="T46" fmla="*/ 4 w 393"/>
                    <a:gd name="T47" fmla="*/ 4 h 254"/>
                    <a:gd name="T48" fmla="*/ 3 w 393"/>
                    <a:gd name="T49" fmla="*/ 4 h 254"/>
                    <a:gd name="T50" fmla="*/ 3 w 393"/>
                    <a:gd name="T51" fmla="*/ 3 h 254"/>
                    <a:gd name="T52" fmla="*/ 2 w 393"/>
                    <a:gd name="T53" fmla="*/ 3 h 254"/>
                    <a:gd name="T54" fmla="*/ 1 w 393"/>
                    <a:gd name="T55" fmla="*/ 3 h 254"/>
                    <a:gd name="T56" fmla="*/ 1 w 393"/>
                    <a:gd name="T57" fmla="*/ 3 h 254"/>
                    <a:gd name="T58" fmla="*/ 1 w 393"/>
                    <a:gd name="T59" fmla="*/ 2 h 254"/>
                    <a:gd name="T60" fmla="*/ 0 w 393"/>
                    <a:gd name="T61" fmla="*/ 2 h 254"/>
                    <a:gd name="T62" fmla="*/ 0 w 393"/>
                    <a:gd name="T63" fmla="*/ 2 h 254"/>
                    <a:gd name="T64" fmla="*/ 0 w 393"/>
                    <a:gd name="T65" fmla="*/ 1 h 25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93"/>
                    <a:gd name="T100" fmla="*/ 0 h 254"/>
                    <a:gd name="T101" fmla="*/ 393 w 393"/>
                    <a:gd name="T102" fmla="*/ 254 h 25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93" h="254">
                      <a:moveTo>
                        <a:pt x="5" y="41"/>
                      </a:moveTo>
                      <a:lnTo>
                        <a:pt x="1" y="57"/>
                      </a:lnTo>
                      <a:lnTo>
                        <a:pt x="0" y="74"/>
                      </a:lnTo>
                      <a:lnTo>
                        <a:pt x="0" y="92"/>
                      </a:lnTo>
                      <a:lnTo>
                        <a:pt x="1" y="112"/>
                      </a:lnTo>
                      <a:lnTo>
                        <a:pt x="6" y="133"/>
                      </a:lnTo>
                      <a:lnTo>
                        <a:pt x="13" y="153"/>
                      </a:lnTo>
                      <a:lnTo>
                        <a:pt x="22" y="174"/>
                      </a:lnTo>
                      <a:lnTo>
                        <a:pt x="36" y="195"/>
                      </a:lnTo>
                      <a:lnTo>
                        <a:pt x="53" y="210"/>
                      </a:lnTo>
                      <a:lnTo>
                        <a:pt x="72" y="221"/>
                      </a:lnTo>
                      <a:lnTo>
                        <a:pt x="90" y="231"/>
                      </a:lnTo>
                      <a:lnTo>
                        <a:pt x="108" y="238"/>
                      </a:lnTo>
                      <a:lnTo>
                        <a:pt x="128" y="243"/>
                      </a:lnTo>
                      <a:lnTo>
                        <a:pt x="149" y="247"/>
                      </a:lnTo>
                      <a:lnTo>
                        <a:pt x="169" y="250"/>
                      </a:lnTo>
                      <a:lnTo>
                        <a:pt x="191" y="253"/>
                      </a:lnTo>
                      <a:lnTo>
                        <a:pt x="210" y="254"/>
                      </a:lnTo>
                      <a:lnTo>
                        <a:pt x="229" y="253"/>
                      </a:lnTo>
                      <a:lnTo>
                        <a:pt x="247" y="250"/>
                      </a:lnTo>
                      <a:lnTo>
                        <a:pt x="264" y="248"/>
                      </a:lnTo>
                      <a:lnTo>
                        <a:pt x="280" y="243"/>
                      </a:lnTo>
                      <a:lnTo>
                        <a:pt x="296" y="239"/>
                      </a:lnTo>
                      <a:lnTo>
                        <a:pt x="309" y="233"/>
                      </a:lnTo>
                      <a:lnTo>
                        <a:pt x="322" y="227"/>
                      </a:lnTo>
                      <a:lnTo>
                        <a:pt x="338" y="216"/>
                      </a:lnTo>
                      <a:lnTo>
                        <a:pt x="350" y="202"/>
                      </a:lnTo>
                      <a:lnTo>
                        <a:pt x="362" y="185"/>
                      </a:lnTo>
                      <a:lnTo>
                        <a:pt x="371" y="166"/>
                      </a:lnTo>
                      <a:lnTo>
                        <a:pt x="378" y="147"/>
                      </a:lnTo>
                      <a:lnTo>
                        <a:pt x="383" y="126"/>
                      </a:lnTo>
                      <a:lnTo>
                        <a:pt x="387" y="105"/>
                      </a:lnTo>
                      <a:lnTo>
                        <a:pt x="389" y="84"/>
                      </a:lnTo>
                      <a:lnTo>
                        <a:pt x="391" y="66"/>
                      </a:lnTo>
                      <a:lnTo>
                        <a:pt x="393" y="43"/>
                      </a:lnTo>
                      <a:lnTo>
                        <a:pt x="393" y="20"/>
                      </a:lnTo>
                      <a:lnTo>
                        <a:pt x="393" y="0"/>
                      </a:lnTo>
                      <a:lnTo>
                        <a:pt x="361" y="5"/>
                      </a:lnTo>
                      <a:lnTo>
                        <a:pt x="363" y="36"/>
                      </a:lnTo>
                      <a:lnTo>
                        <a:pt x="364" y="71"/>
                      </a:lnTo>
                      <a:lnTo>
                        <a:pt x="362" y="106"/>
                      </a:lnTo>
                      <a:lnTo>
                        <a:pt x="356" y="139"/>
                      </a:lnTo>
                      <a:lnTo>
                        <a:pt x="347" y="153"/>
                      </a:lnTo>
                      <a:lnTo>
                        <a:pt x="336" y="165"/>
                      </a:lnTo>
                      <a:lnTo>
                        <a:pt x="323" y="175"/>
                      </a:lnTo>
                      <a:lnTo>
                        <a:pt x="309" y="183"/>
                      </a:lnTo>
                      <a:lnTo>
                        <a:pt x="292" y="189"/>
                      </a:lnTo>
                      <a:lnTo>
                        <a:pt x="274" y="193"/>
                      </a:lnTo>
                      <a:lnTo>
                        <a:pt x="256" y="195"/>
                      </a:lnTo>
                      <a:lnTo>
                        <a:pt x="237" y="195"/>
                      </a:lnTo>
                      <a:lnTo>
                        <a:pt x="218" y="194"/>
                      </a:lnTo>
                      <a:lnTo>
                        <a:pt x="198" y="190"/>
                      </a:lnTo>
                      <a:lnTo>
                        <a:pt x="179" y="186"/>
                      </a:lnTo>
                      <a:lnTo>
                        <a:pt x="159" y="180"/>
                      </a:lnTo>
                      <a:lnTo>
                        <a:pt x="141" y="173"/>
                      </a:lnTo>
                      <a:lnTo>
                        <a:pt x="122" y="165"/>
                      </a:lnTo>
                      <a:lnTo>
                        <a:pt x="106" y="156"/>
                      </a:lnTo>
                      <a:lnTo>
                        <a:pt x="91" y="147"/>
                      </a:lnTo>
                      <a:lnTo>
                        <a:pt x="81" y="134"/>
                      </a:lnTo>
                      <a:lnTo>
                        <a:pt x="72" y="121"/>
                      </a:lnTo>
                      <a:lnTo>
                        <a:pt x="65" y="107"/>
                      </a:lnTo>
                      <a:lnTo>
                        <a:pt x="60" y="92"/>
                      </a:lnTo>
                      <a:lnTo>
                        <a:pt x="55" y="79"/>
                      </a:lnTo>
                      <a:lnTo>
                        <a:pt x="53" y="65"/>
                      </a:lnTo>
                      <a:lnTo>
                        <a:pt x="51" y="51"/>
                      </a:lnTo>
                      <a:lnTo>
                        <a:pt x="50" y="39"/>
                      </a:lnTo>
                      <a:lnTo>
                        <a:pt x="5" y="41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1620" name="Group 52"/>
            <p:cNvGrpSpPr>
              <a:grpSpLocks/>
            </p:cNvGrpSpPr>
            <p:nvPr/>
          </p:nvGrpSpPr>
          <p:grpSpPr bwMode="auto">
            <a:xfrm>
              <a:off x="1676" y="2294"/>
              <a:ext cx="282" cy="386"/>
              <a:chOff x="3004" y="3013"/>
              <a:chExt cx="628" cy="820"/>
            </a:xfrm>
          </p:grpSpPr>
          <p:sp>
            <p:nvSpPr>
              <p:cNvPr id="31656" name="Freeform 53"/>
              <p:cNvSpPr>
                <a:spLocks/>
              </p:cNvSpPr>
              <p:nvPr/>
            </p:nvSpPr>
            <p:spPr bwMode="auto">
              <a:xfrm>
                <a:off x="3008" y="3021"/>
                <a:ext cx="563" cy="731"/>
              </a:xfrm>
              <a:custGeom>
                <a:avLst/>
                <a:gdLst>
                  <a:gd name="T0" fmla="*/ 400 w 563"/>
                  <a:gd name="T1" fmla="*/ 675 h 731"/>
                  <a:gd name="T2" fmla="*/ 469 w 563"/>
                  <a:gd name="T3" fmla="*/ 680 h 731"/>
                  <a:gd name="T4" fmla="*/ 541 w 563"/>
                  <a:gd name="T5" fmla="*/ 653 h 731"/>
                  <a:gd name="T6" fmla="*/ 532 w 563"/>
                  <a:gd name="T7" fmla="*/ 611 h 731"/>
                  <a:gd name="T8" fmla="*/ 496 w 563"/>
                  <a:gd name="T9" fmla="*/ 579 h 731"/>
                  <a:gd name="T10" fmla="*/ 541 w 563"/>
                  <a:gd name="T11" fmla="*/ 485 h 731"/>
                  <a:gd name="T12" fmla="*/ 538 w 563"/>
                  <a:gd name="T13" fmla="*/ 413 h 731"/>
                  <a:gd name="T14" fmla="*/ 392 w 563"/>
                  <a:gd name="T15" fmla="*/ 355 h 731"/>
                  <a:gd name="T16" fmla="*/ 400 w 563"/>
                  <a:gd name="T17" fmla="*/ 362 h 731"/>
                  <a:gd name="T18" fmla="*/ 436 w 563"/>
                  <a:gd name="T19" fmla="*/ 299 h 731"/>
                  <a:gd name="T20" fmla="*/ 440 w 563"/>
                  <a:gd name="T21" fmla="*/ 195 h 731"/>
                  <a:gd name="T22" fmla="*/ 298 w 563"/>
                  <a:gd name="T23" fmla="*/ 203 h 731"/>
                  <a:gd name="T24" fmla="*/ 283 w 563"/>
                  <a:gd name="T25" fmla="*/ 74 h 731"/>
                  <a:gd name="T26" fmla="*/ 208 w 563"/>
                  <a:gd name="T27" fmla="*/ 3 h 731"/>
                  <a:gd name="T28" fmla="*/ 133 w 563"/>
                  <a:gd name="T29" fmla="*/ 53 h 731"/>
                  <a:gd name="T30" fmla="*/ 112 w 563"/>
                  <a:gd name="T31" fmla="*/ 195 h 731"/>
                  <a:gd name="T32" fmla="*/ 52 w 563"/>
                  <a:gd name="T33" fmla="*/ 230 h 731"/>
                  <a:gd name="T34" fmla="*/ 40 w 563"/>
                  <a:gd name="T35" fmla="*/ 323 h 731"/>
                  <a:gd name="T36" fmla="*/ 16 w 563"/>
                  <a:gd name="T37" fmla="*/ 339 h 731"/>
                  <a:gd name="T38" fmla="*/ 139 w 563"/>
                  <a:gd name="T39" fmla="*/ 404 h 731"/>
                  <a:gd name="T40" fmla="*/ 103 w 563"/>
                  <a:gd name="T41" fmla="*/ 473 h 731"/>
                  <a:gd name="T42" fmla="*/ 112 w 563"/>
                  <a:gd name="T43" fmla="*/ 531 h 731"/>
                  <a:gd name="T44" fmla="*/ 160 w 563"/>
                  <a:gd name="T45" fmla="*/ 569 h 731"/>
                  <a:gd name="T46" fmla="*/ 256 w 563"/>
                  <a:gd name="T47" fmla="*/ 579 h 731"/>
                  <a:gd name="T48" fmla="*/ 262 w 563"/>
                  <a:gd name="T49" fmla="*/ 656 h 731"/>
                  <a:gd name="T50" fmla="*/ 298 w 563"/>
                  <a:gd name="T51" fmla="*/ 728 h 731"/>
                  <a:gd name="T52" fmla="*/ 400 w 563"/>
                  <a:gd name="T53" fmla="*/ 675 h 73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63"/>
                  <a:gd name="T82" fmla="*/ 0 h 731"/>
                  <a:gd name="T83" fmla="*/ 563 w 563"/>
                  <a:gd name="T84" fmla="*/ 731 h 73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63" h="731">
                    <a:moveTo>
                      <a:pt x="400" y="675"/>
                    </a:moveTo>
                    <a:cubicBezTo>
                      <a:pt x="428" y="667"/>
                      <a:pt x="446" y="684"/>
                      <a:pt x="469" y="680"/>
                    </a:cubicBezTo>
                    <a:cubicBezTo>
                      <a:pt x="492" y="676"/>
                      <a:pt x="531" y="664"/>
                      <a:pt x="541" y="653"/>
                    </a:cubicBezTo>
                    <a:cubicBezTo>
                      <a:pt x="551" y="642"/>
                      <a:pt x="539" y="623"/>
                      <a:pt x="532" y="611"/>
                    </a:cubicBezTo>
                    <a:cubicBezTo>
                      <a:pt x="525" y="599"/>
                      <a:pt x="494" y="600"/>
                      <a:pt x="496" y="579"/>
                    </a:cubicBezTo>
                    <a:cubicBezTo>
                      <a:pt x="498" y="558"/>
                      <a:pt x="534" y="513"/>
                      <a:pt x="541" y="485"/>
                    </a:cubicBezTo>
                    <a:cubicBezTo>
                      <a:pt x="548" y="457"/>
                      <a:pt x="563" y="435"/>
                      <a:pt x="538" y="413"/>
                    </a:cubicBezTo>
                    <a:cubicBezTo>
                      <a:pt x="513" y="391"/>
                      <a:pt x="415" y="364"/>
                      <a:pt x="392" y="355"/>
                    </a:cubicBezTo>
                    <a:cubicBezTo>
                      <a:pt x="369" y="346"/>
                      <a:pt x="393" y="371"/>
                      <a:pt x="400" y="362"/>
                    </a:cubicBezTo>
                    <a:cubicBezTo>
                      <a:pt x="407" y="353"/>
                      <a:pt x="429" y="327"/>
                      <a:pt x="436" y="299"/>
                    </a:cubicBezTo>
                    <a:cubicBezTo>
                      <a:pt x="443" y="271"/>
                      <a:pt x="463" y="211"/>
                      <a:pt x="440" y="195"/>
                    </a:cubicBezTo>
                    <a:cubicBezTo>
                      <a:pt x="417" y="179"/>
                      <a:pt x="324" y="223"/>
                      <a:pt x="298" y="203"/>
                    </a:cubicBezTo>
                    <a:cubicBezTo>
                      <a:pt x="272" y="183"/>
                      <a:pt x="298" y="107"/>
                      <a:pt x="283" y="74"/>
                    </a:cubicBezTo>
                    <a:cubicBezTo>
                      <a:pt x="268" y="41"/>
                      <a:pt x="233" y="6"/>
                      <a:pt x="208" y="3"/>
                    </a:cubicBezTo>
                    <a:cubicBezTo>
                      <a:pt x="183" y="0"/>
                      <a:pt x="149" y="21"/>
                      <a:pt x="133" y="53"/>
                    </a:cubicBezTo>
                    <a:cubicBezTo>
                      <a:pt x="117" y="85"/>
                      <a:pt x="126" y="165"/>
                      <a:pt x="112" y="195"/>
                    </a:cubicBezTo>
                    <a:cubicBezTo>
                      <a:pt x="98" y="225"/>
                      <a:pt x="64" y="209"/>
                      <a:pt x="52" y="230"/>
                    </a:cubicBezTo>
                    <a:cubicBezTo>
                      <a:pt x="40" y="251"/>
                      <a:pt x="46" y="305"/>
                      <a:pt x="40" y="323"/>
                    </a:cubicBezTo>
                    <a:cubicBezTo>
                      <a:pt x="34" y="341"/>
                      <a:pt x="0" y="326"/>
                      <a:pt x="16" y="339"/>
                    </a:cubicBezTo>
                    <a:cubicBezTo>
                      <a:pt x="32" y="352"/>
                      <a:pt x="125" y="382"/>
                      <a:pt x="139" y="404"/>
                    </a:cubicBezTo>
                    <a:cubicBezTo>
                      <a:pt x="153" y="426"/>
                      <a:pt x="108" y="452"/>
                      <a:pt x="103" y="473"/>
                    </a:cubicBezTo>
                    <a:cubicBezTo>
                      <a:pt x="98" y="494"/>
                      <a:pt x="103" y="515"/>
                      <a:pt x="112" y="531"/>
                    </a:cubicBezTo>
                    <a:cubicBezTo>
                      <a:pt x="121" y="547"/>
                      <a:pt x="136" y="561"/>
                      <a:pt x="160" y="569"/>
                    </a:cubicBezTo>
                    <a:cubicBezTo>
                      <a:pt x="184" y="577"/>
                      <a:pt x="239" y="565"/>
                      <a:pt x="256" y="579"/>
                    </a:cubicBezTo>
                    <a:cubicBezTo>
                      <a:pt x="273" y="593"/>
                      <a:pt x="255" y="631"/>
                      <a:pt x="262" y="656"/>
                    </a:cubicBezTo>
                    <a:cubicBezTo>
                      <a:pt x="269" y="681"/>
                      <a:pt x="275" y="725"/>
                      <a:pt x="298" y="728"/>
                    </a:cubicBezTo>
                    <a:cubicBezTo>
                      <a:pt x="321" y="731"/>
                      <a:pt x="375" y="685"/>
                      <a:pt x="400" y="675"/>
                    </a:cubicBezTo>
                    <a:close/>
                  </a:path>
                </a:pathLst>
              </a:cu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1657" name="Group 54"/>
              <p:cNvGrpSpPr>
                <a:grpSpLocks/>
              </p:cNvGrpSpPr>
              <p:nvPr/>
            </p:nvGrpSpPr>
            <p:grpSpPr bwMode="auto">
              <a:xfrm flipH="1" flipV="1">
                <a:off x="3004" y="3013"/>
                <a:ext cx="628" cy="820"/>
                <a:chOff x="2311" y="1925"/>
                <a:chExt cx="586" cy="731"/>
              </a:xfrm>
            </p:grpSpPr>
            <p:sp>
              <p:nvSpPr>
                <p:cNvPr id="31658" name="Freeform 55" descr="Зеленый мрамор"/>
                <p:cNvSpPr>
                  <a:spLocks/>
                </p:cNvSpPr>
                <p:nvPr/>
              </p:nvSpPr>
              <p:spPr bwMode="auto">
                <a:xfrm>
                  <a:off x="2311" y="1925"/>
                  <a:ext cx="70" cy="82"/>
                </a:xfrm>
                <a:custGeom>
                  <a:avLst/>
                  <a:gdLst>
                    <a:gd name="T0" fmla="*/ 3 w 139"/>
                    <a:gd name="T1" fmla="*/ 1 h 164"/>
                    <a:gd name="T2" fmla="*/ 2 w 139"/>
                    <a:gd name="T3" fmla="*/ 1 h 164"/>
                    <a:gd name="T4" fmla="*/ 2 w 139"/>
                    <a:gd name="T5" fmla="*/ 1 h 164"/>
                    <a:gd name="T6" fmla="*/ 2 w 139"/>
                    <a:gd name="T7" fmla="*/ 1 h 164"/>
                    <a:gd name="T8" fmla="*/ 1 w 139"/>
                    <a:gd name="T9" fmla="*/ 1 h 164"/>
                    <a:gd name="T10" fmla="*/ 1 w 139"/>
                    <a:gd name="T11" fmla="*/ 1 h 164"/>
                    <a:gd name="T12" fmla="*/ 1 w 139"/>
                    <a:gd name="T13" fmla="*/ 1 h 164"/>
                    <a:gd name="T14" fmla="*/ 1 w 139"/>
                    <a:gd name="T15" fmla="*/ 3 h 164"/>
                    <a:gd name="T16" fmla="*/ 0 w 139"/>
                    <a:gd name="T17" fmla="*/ 3 h 164"/>
                    <a:gd name="T18" fmla="*/ 1 w 139"/>
                    <a:gd name="T19" fmla="*/ 1 h 164"/>
                    <a:gd name="T20" fmla="*/ 1 w 139"/>
                    <a:gd name="T21" fmla="*/ 1 h 164"/>
                    <a:gd name="T22" fmla="*/ 1 w 139"/>
                    <a:gd name="T23" fmla="*/ 1 h 164"/>
                    <a:gd name="T24" fmla="*/ 1 w 139"/>
                    <a:gd name="T25" fmla="*/ 1 h 164"/>
                    <a:gd name="T26" fmla="*/ 2 w 139"/>
                    <a:gd name="T27" fmla="*/ 1 h 164"/>
                    <a:gd name="T28" fmla="*/ 2 w 139"/>
                    <a:gd name="T29" fmla="*/ 1 h 164"/>
                    <a:gd name="T30" fmla="*/ 2 w 139"/>
                    <a:gd name="T31" fmla="*/ 1 h 164"/>
                    <a:gd name="T32" fmla="*/ 2 w 139"/>
                    <a:gd name="T33" fmla="*/ 1 h 164"/>
                    <a:gd name="T34" fmla="*/ 3 w 139"/>
                    <a:gd name="T35" fmla="*/ 0 h 164"/>
                    <a:gd name="T36" fmla="*/ 3 w 139"/>
                    <a:gd name="T37" fmla="*/ 1 h 16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9"/>
                    <a:gd name="T58" fmla="*/ 0 h 164"/>
                    <a:gd name="T59" fmla="*/ 139 w 139"/>
                    <a:gd name="T60" fmla="*/ 164 h 16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9" h="164">
                      <a:moveTo>
                        <a:pt x="129" y="55"/>
                      </a:moveTo>
                      <a:lnTo>
                        <a:pt x="107" y="58"/>
                      </a:lnTo>
                      <a:lnTo>
                        <a:pt x="86" y="65"/>
                      </a:lnTo>
                      <a:lnTo>
                        <a:pt x="68" y="75"/>
                      </a:lnTo>
                      <a:lnTo>
                        <a:pt x="51" y="89"/>
                      </a:lnTo>
                      <a:lnTo>
                        <a:pt x="36" y="105"/>
                      </a:lnTo>
                      <a:lnTo>
                        <a:pt x="22" y="123"/>
                      </a:lnTo>
                      <a:lnTo>
                        <a:pt x="10" y="143"/>
                      </a:lnTo>
                      <a:lnTo>
                        <a:pt x="0" y="164"/>
                      </a:lnTo>
                      <a:lnTo>
                        <a:pt x="7" y="93"/>
                      </a:lnTo>
                      <a:lnTo>
                        <a:pt x="22" y="68"/>
                      </a:lnTo>
                      <a:lnTo>
                        <a:pt x="38" y="48"/>
                      </a:lnTo>
                      <a:lnTo>
                        <a:pt x="53" y="33"/>
                      </a:lnTo>
                      <a:lnTo>
                        <a:pt x="68" y="21"/>
                      </a:lnTo>
                      <a:lnTo>
                        <a:pt x="84" y="13"/>
                      </a:lnTo>
                      <a:lnTo>
                        <a:pt x="101" y="7"/>
                      </a:lnTo>
                      <a:lnTo>
                        <a:pt x="120" y="2"/>
                      </a:lnTo>
                      <a:lnTo>
                        <a:pt x="139" y="0"/>
                      </a:lnTo>
                      <a:lnTo>
                        <a:pt x="129" y="55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659" name="Freeform 56" descr="Зеленый мрамор"/>
                <p:cNvSpPr>
                  <a:spLocks/>
                </p:cNvSpPr>
                <p:nvPr/>
              </p:nvSpPr>
              <p:spPr bwMode="auto">
                <a:xfrm>
                  <a:off x="2376" y="1925"/>
                  <a:ext cx="521" cy="606"/>
                </a:xfrm>
                <a:custGeom>
                  <a:avLst/>
                  <a:gdLst>
                    <a:gd name="T0" fmla="*/ 12 w 1044"/>
                    <a:gd name="T1" fmla="*/ 17 h 1213"/>
                    <a:gd name="T2" fmla="*/ 13 w 1044"/>
                    <a:gd name="T3" fmla="*/ 17 h 1213"/>
                    <a:gd name="T4" fmla="*/ 14 w 1044"/>
                    <a:gd name="T5" fmla="*/ 16 h 1213"/>
                    <a:gd name="T6" fmla="*/ 15 w 1044"/>
                    <a:gd name="T7" fmla="*/ 15 h 1213"/>
                    <a:gd name="T8" fmla="*/ 15 w 1044"/>
                    <a:gd name="T9" fmla="*/ 13 h 1213"/>
                    <a:gd name="T10" fmla="*/ 13 w 1044"/>
                    <a:gd name="T11" fmla="*/ 12 h 1213"/>
                    <a:gd name="T12" fmla="*/ 12 w 1044"/>
                    <a:gd name="T13" fmla="*/ 11 h 1213"/>
                    <a:gd name="T14" fmla="*/ 13 w 1044"/>
                    <a:gd name="T15" fmla="*/ 9 h 1213"/>
                    <a:gd name="T16" fmla="*/ 13 w 1044"/>
                    <a:gd name="T17" fmla="*/ 7 h 1213"/>
                    <a:gd name="T18" fmla="*/ 11 w 1044"/>
                    <a:gd name="T19" fmla="*/ 7 h 1213"/>
                    <a:gd name="T20" fmla="*/ 10 w 1044"/>
                    <a:gd name="T21" fmla="*/ 7 h 1213"/>
                    <a:gd name="T22" fmla="*/ 9 w 1044"/>
                    <a:gd name="T23" fmla="*/ 7 h 1213"/>
                    <a:gd name="T24" fmla="*/ 9 w 1044"/>
                    <a:gd name="T25" fmla="*/ 3 h 1213"/>
                    <a:gd name="T26" fmla="*/ 6 w 1044"/>
                    <a:gd name="T27" fmla="*/ 2 h 1213"/>
                    <a:gd name="T28" fmla="*/ 5 w 1044"/>
                    <a:gd name="T29" fmla="*/ 4 h 1213"/>
                    <a:gd name="T30" fmla="*/ 6 w 1044"/>
                    <a:gd name="T31" fmla="*/ 5 h 1213"/>
                    <a:gd name="T32" fmla="*/ 7 w 1044"/>
                    <a:gd name="T33" fmla="*/ 7 h 1213"/>
                    <a:gd name="T34" fmla="*/ 8 w 1044"/>
                    <a:gd name="T35" fmla="*/ 8 h 1213"/>
                    <a:gd name="T36" fmla="*/ 9 w 1044"/>
                    <a:gd name="T37" fmla="*/ 9 h 1213"/>
                    <a:gd name="T38" fmla="*/ 10 w 1044"/>
                    <a:gd name="T39" fmla="*/ 9 h 1213"/>
                    <a:gd name="T40" fmla="*/ 10 w 1044"/>
                    <a:gd name="T41" fmla="*/ 9 h 1213"/>
                    <a:gd name="T42" fmla="*/ 8 w 1044"/>
                    <a:gd name="T43" fmla="*/ 10 h 1213"/>
                    <a:gd name="T44" fmla="*/ 12 w 1044"/>
                    <a:gd name="T45" fmla="*/ 15 h 1213"/>
                    <a:gd name="T46" fmla="*/ 10 w 1044"/>
                    <a:gd name="T47" fmla="*/ 14 h 1213"/>
                    <a:gd name="T48" fmla="*/ 10 w 1044"/>
                    <a:gd name="T49" fmla="*/ 16 h 1213"/>
                    <a:gd name="T50" fmla="*/ 10 w 1044"/>
                    <a:gd name="T51" fmla="*/ 16 h 1213"/>
                    <a:gd name="T52" fmla="*/ 9 w 1044"/>
                    <a:gd name="T53" fmla="*/ 13 h 1213"/>
                    <a:gd name="T54" fmla="*/ 8 w 1044"/>
                    <a:gd name="T55" fmla="*/ 12 h 1213"/>
                    <a:gd name="T56" fmla="*/ 7 w 1044"/>
                    <a:gd name="T57" fmla="*/ 13 h 1213"/>
                    <a:gd name="T58" fmla="*/ 6 w 1044"/>
                    <a:gd name="T59" fmla="*/ 15 h 1213"/>
                    <a:gd name="T60" fmla="*/ 7 w 1044"/>
                    <a:gd name="T61" fmla="*/ 14 h 1213"/>
                    <a:gd name="T62" fmla="*/ 8 w 1044"/>
                    <a:gd name="T63" fmla="*/ 11 h 1213"/>
                    <a:gd name="T64" fmla="*/ 7 w 1044"/>
                    <a:gd name="T65" fmla="*/ 8 h 1213"/>
                    <a:gd name="T66" fmla="*/ 6 w 1044"/>
                    <a:gd name="T67" fmla="*/ 5 h 1213"/>
                    <a:gd name="T68" fmla="*/ 5 w 1044"/>
                    <a:gd name="T69" fmla="*/ 4 h 1213"/>
                    <a:gd name="T70" fmla="*/ 3 w 1044"/>
                    <a:gd name="T71" fmla="*/ 2 h 1213"/>
                    <a:gd name="T72" fmla="*/ 1 w 1044"/>
                    <a:gd name="T73" fmla="*/ 1 h 1213"/>
                    <a:gd name="T74" fmla="*/ 0 w 1044"/>
                    <a:gd name="T75" fmla="*/ 0 h 1213"/>
                    <a:gd name="T76" fmla="*/ 1 w 1044"/>
                    <a:gd name="T77" fmla="*/ 0 h 1213"/>
                    <a:gd name="T78" fmla="*/ 2 w 1044"/>
                    <a:gd name="T79" fmla="*/ 0 h 1213"/>
                    <a:gd name="T80" fmla="*/ 3 w 1044"/>
                    <a:gd name="T81" fmla="*/ 1 h 1213"/>
                    <a:gd name="T82" fmla="*/ 4 w 1044"/>
                    <a:gd name="T83" fmla="*/ 2 h 1213"/>
                    <a:gd name="T84" fmla="*/ 5 w 1044"/>
                    <a:gd name="T85" fmla="*/ 3 h 1213"/>
                    <a:gd name="T86" fmla="*/ 6 w 1044"/>
                    <a:gd name="T87" fmla="*/ 2 h 1213"/>
                    <a:gd name="T88" fmla="*/ 7 w 1044"/>
                    <a:gd name="T89" fmla="*/ 1 h 1213"/>
                    <a:gd name="T90" fmla="*/ 9 w 1044"/>
                    <a:gd name="T91" fmla="*/ 2 h 1213"/>
                    <a:gd name="T92" fmla="*/ 9 w 1044"/>
                    <a:gd name="T93" fmla="*/ 6 h 1213"/>
                    <a:gd name="T94" fmla="*/ 10 w 1044"/>
                    <a:gd name="T95" fmla="*/ 6 h 1213"/>
                    <a:gd name="T96" fmla="*/ 12 w 1044"/>
                    <a:gd name="T97" fmla="*/ 6 h 1213"/>
                    <a:gd name="T98" fmla="*/ 13 w 1044"/>
                    <a:gd name="T99" fmla="*/ 6 h 1213"/>
                    <a:gd name="T100" fmla="*/ 14 w 1044"/>
                    <a:gd name="T101" fmla="*/ 8 h 1213"/>
                    <a:gd name="T102" fmla="*/ 13 w 1044"/>
                    <a:gd name="T103" fmla="*/ 10 h 1213"/>
                    <a:gd name="T104" fmla="*/ 13 w 1044"/>
                    <a:gd name="T105" fmla="*/ 11 h 1213"/>
                    <a:gd name="T106" fmla="*/ 15 w 1044"/>
                    <a:gd name="T107" fmla="*/ 12 h 1213"/>
                    <a:gd name="T108" fmla="*/ 16 w 1044"/>
                    <a:gd name="T109" fmla="*/ 15 h 1213"/>
                    <a:gd name="T110" fmla="*/ 15 w 1044"/>
                    <a:gd name="T111" fmla="*/ 16 h 1213"/>
                    <a:gd name="T112" fmla="*/ 13 w 1044"/>
                    <a:gd name="T113" fmla="*/ 17 h 1213"/>
                    <a:gd name="T114" fmla="*/ 13 w 1044"/>
                    <a:gd name="T115" fmla="*/ 17 h 1213"/>
                    <a:gd name="T116" fmla="*/ 13 w 1044"/>
                    <a:gd name="T117" fmla="*/ 18 h 121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044"/>
                    <a:gd name="T178" fmla="*/ 0 h 1213"/>
                    <a:gd name="T179" fmla="*/ 1044 w 1044"/>
                    <a:gd name="T180" fmla="*/ 1213 h 121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044" h="1213">
                      <a:moveTo>
                        <a:pt x="840" y="1213"/>
                      </a:moveTo>
                      <a:lnTo>
                        <a:pt x="833" y="1189"/>
                      </a:lnTo>
                      <a:lnTo>
                        <a:pt x="826" y="1165"/>
                      </a:lnTo>
                      <a:lnTo>
                        <a:pt x="819" y="1143"/>
                      </a:lnTo>
                      <a:lnTo>
                        <a:pt x="812" y="1123"/>
                      </a:lnTo>
                      <a:lnTo>
                        <a:pt x="806" y="1106"/>
                      </a:lnTo>
                      <a:lnTo>
                        <a:pt x="802" y="1093"/>
                      </a:lnTo>
                      <a:lnTo>
                        <a:pt x="798" y="1085"/>
                      </a:lnTo>
                      <a:lnTo>
                        <a:pt x="797" y="1082"/>
                      </a:lnTo>
                      <a:lnTo>
                        <a:pt x="813" y="1085"/>
                      </a:lnTo>
                      <a:lnTo>
                        <a:pt x="829" y="1087"/>
                      </a:lnTo>
                      <a:lnTo>
                        <a:pt x="845" y="1089"/>
                      </a:lnTo>
                      <a:lnTo>
                        <a:pt x="862" y="1090"/>
                      </a:lnTo>
                      <a:lnTo>
                        <a:pt x="878" y="1089"/>
                      </a:lnTo>
                      <a:lnTo>
                        <a:pt x="893" y="1087"/>
                      </a:lnTo>
                      <a:lnTo>
                        <a:pt x="908" y="1084"/>
                      </a:lnTo>
                      <a:lnTo>
                        <a:pt x="921" y="1080"/>
                      </a:lnTo>
                      <a:lnTo>
                        <a:pt x="935" y="1075"/>
                      </a:lnTo>
                      <a:lnTo>
                        <a:pt x="948" y="1069"/>
                      </a:lnTo>
                      <a:lnTo>
                        <a:pt x="958" y="1061"/>
                      </a:lnTo>
                      <a:lnTo>
                        <a:pt x="969" y="1052"/>
                      </a:lnTo>
                      <a:lnTo>
                        <a:pt x="977" y="1041"/>
                      </a:lnTo>
                      <a:lnTo>
                        <a:pt x="983" y="1029"/>
                      </a:lnTo>
                      <a:lnTo>
                        <a:pt x="988" y="1016"/>
                      </a:lnTo>
                      <a:lnTo>
                        <a:pt x="991" y="1001"/>
                      </a:lnTo>
                      <a:lnTo>
                        <a:pt x="995" y="976"/>
                      </a:lnTo>
                      <a:lnTo>
                        <a:pt x="996" y="953"/>
                      </a:lnTo>
                      <a:lnTo>
                        <a:pt x="994" y="932"/>
                      </a:lnTo>
                      <a:lnTo>
                        <a:pt x="988" y="911"/>
                      </a:lnTo>
                      <a:lnTo>
                        <a:pt x="979" y="892"/>
                      </a:lnTo>
                      <a:lnTo>
                        <a:pt x="965" y="872"/>
                      </a:lnTo>
                      <a:lnTo>
                        <a:pt x="947" y="854"/>
                      </a:lnTo>
                      <a:lnTo>
                        <a:pt x="923" y="833"/>
                      </a:lnTo>
                      <a:lnTo>
                        <a:pt x="903" y="818"/>
                      </a:lnTo>
                      <a:lnTo>
                        <a:pt x="880" y="801"/>
                      </a:lnTo>
                      <a:lnTo>
                        <a:pt x="856" y="783"/>
                      </a:lnTo>
                      <a:lnTo>
                        <a:pt x="830" y="765"/>
                      </a:lnTo>
                      <a:lnTo>
                        <a:pt x="809" y="749"/>
                      </a:lnTo>
                      <a:lnTo>
                        <a:pt x="790" y="735"/>
                      </a:lnTo>
                      <a:lnTo>
                        <a:pt x="779" y="726"/>
                      </a:lnTo>
                      <a:lnTo>
                        <a:pt x="775" y="722"/>
                      </a:lnTo>
                      <a:lnTo>
                        <a:pt x="790" y="712"/>
                      </a:lnTo>
                      <a:lnTo>
                        <a:pt x="806" y="700"/>
                      </a:lnTo>
                      <a:lnTo>
                        <a:pt x="821" y="688"/>
                      </a:lnTo>
                      <a:lnTo>
                        <a:pt x="836" y="674"/>
                      </a:lnTo>
                      <a:lnTo>
                        <a:pt x="850" y="657"/>
                      </a:lnTo>
                      <a:lnTo>
                        <a:pt x="862" y="638"/>
                      </a:lnTo>
                      <a:lnTo>
                        <a:pt x="871" y="617"/>
                      </a:lnTo>
                      <a:lnTo>
                        <a:pt x="878" y="594"/>
                      </a:lnTo>
                      <a:lnTo>
                        <a:pt x="879" y="569"/>
                      </a:lnTo>
                      <a:lnTo>
                        <a:pt x="874" y="547"/>
                      </a:lnTo>
                      <a:lnTo>
                        <a:pt x="866" y="526"/>
                      </a:lnTo>
                      <a:lnTo>
                        <a:pt x="854" y="508"/>
                      </a:lnTo>
                      <a:lnTo>
                        <a:pt x="837" y="492"/>
                      </a:lnTo>
                      <a:lnTo>
                        <a:pt x="819" y="479"/>
                      </a:lnTo>
                      <a:lnTo>
                        <a:pt x="798" y="469"/>
                      </a:lnTo>
                      <a:lnTo>
                        <a:pt x="776" y="461"/>
                      </a:lnTo>
                      <a:lnTo>
                        <a:pt x="764" y="458"/>
                      </a:lnTo>
                      <a:lnTo>
                        <a:pt x="752" y="456"/>
                      </a:lnTo>
                      <a:lnTo>
                        <a:pt x="739" y="455"/>
                      </a:lnTo>
                      <a:lnTo>
                        <a:pt x="728" y="455"/>
                      </a:lnTo>
                      <a:lnTo>
                        <a:pt x="715" y="455"/>
                      </a:lnTo>
                      <a:lnTo>
                        <a:pt x="704" y="456"/>
                      </a:lnTo>
                      <a:lnTo>
                        <a:pt x="692" y="457"/>
                      </a:lnTo>
                      <a:lnTo>
                        <a:pt x="681" y="460"/>
                      </a:lnTo>
                      <a:lnTo>
                        <a:pt x="668" y="463"/>
                      </a:lnTo>
                      <a:lnTo>
                        <a:pt x="657" y="467"/>
                      </a:lnTo>
                      <a:lnTo>
                        <a:pt x="646" y="470"/>
                      </a:lnTo>
                      <a:lnTo>
                        <a:pt x="635" y="475"/>
                      </a:lnTo>
                      <a:lnTo>
                        <a:pt x="623" y="479"/>
                      </a:lnTo>
                      <a:lnTo>
                        <a:pt x="613" y="484"/>
                      </a:lnTo>
                      <a:lnTo>
                        <a:pt x="601" y="488"/>
                      </a:lnTo>
                      <a:lnTo>
                        <a:pt x="591" y="494"/>
                      </a:lnTo>
                      <a:lnTo>
                        <a:pt x="585" y="452"/>
                      </a:lnTo>
                      <a:lnTo>
                        <a:pt x="584" y="402"/>
                      </a:lnTo>
                      <a:lnTo>
                        <a:pt x="584" y="349"/>
                      </a:lnTo>
                      <a:lnTo>
                        <a:pt x="583" y="298"/>
                      </a:lnTo>
                      <a:lnTo>
                        <a:pt x="577" y="251"/>
                      </a:lnTo>
                      <a:lnTo>
                        <a:pt x="563" y="212"/>
                      </a:lnTo>
                      <a:lnTo>
                        <a:pt x="540" y="184"/>
                      </a:lnTo>
                      <a:lnTo>
                        <a:pt x="503" y="173"/>
                      </a:lnTo>
                      <a:lnTo>
                        <a:pt x="471" y="173"/>
                      </a:lnTo>
                      <a:lnTo>
                        <a:pt x="445" y="177"/>
                      </a:lnTo>
                      <a:lnTo>
                        <a:pt x="424" y="187"/>
                      </a:lnTo>
                      <a:lnTo>
                        <a:pt x="408" y="198"/>
                      </a:lnTo>
                      <a:lnTo>
                        <a:pt x="396" y="211"/>
                      </a:lnTo>
                      <a:lnTo>
                        <a:pt x="387" y="226"/>
                      </a:lnTo>
                      <a:lnTo>
                        <a:pt x="379" y="241"/>
                      </a:lnTo>
                      <a:lnTo>
                        <a:pt x="373" y="256"/>
                      </a:lnTo>
                      <a:lnTo>
                        <a:pt x="381" y="270"/>
                      </a:lnTo>
                      <a:lnTo>
                        <a:pt x="389" y="283"/>
                      </a:lnTo>
                      <a:lnTo>
                        <a:pt x="397" y="297"/>
                      </a:lnTo>
                      <a:lnTo>
                        <a:pt x="405" y="311"/>
                      </a:lnTo>
                      <a:lnTo>
                        <a:pt x="412" y="326"/>
                      </a:lnTo>
                      <a:lnTo>
                        <a:pt x="419" y="341"/>
                      </a:lnTo>
                      <a:lnTo>
                        <a:pt x="426" y="356"/>
                      </a:lnTo>
                      <a:lnTo>
                        <a:pt x="432" y="371"/>
                      </a:lnTo>
                      <a:lnTo>
                        <a:pt x="440" y="391"/>
                      </a:lnTo>
                      <a:lnTo>
                        <a:pt x="448" y="410"/>
                      </a:lnTo>
                      <a:lnTo>
                        <a:pt x="455" y="430"/>
                      </a:lnTo>
                      <a:lnTo>
                        <a:pt x="463" y="448"/>
                      </a:lnTo>
                      <a:lnTo>
                        <a:pt x="471" y="468"/>
                      </a:lnTo>
                      <a:lnTo>
                        <a:pt x="479" y="487"/>
                      </a:lnTo>
                      <a:lnTo>
                        <a:pt x="487" y="506"/>
                      </a:lnTo>
                      <a:lnTo>
                        <a:pt x="495" y="525"/>
                      </a:lnTo>
                      <a:lnTo>
                        <a:pt x="507" y="538"/>
                      </a:lnTo>
                      <a:lnTo>
                        <a:pt x="517" y="551"/>
                      </a:lnTo>
                      <a:lnTo>
                        <a:pt x="530" y="562"/>
                      </a:lnTo>
                      <a:lnTo>
                        <a:pt x="543" y="574"/>
                      </a:lnTo>
                      <a:lnTo>
                        <a:pt x="556" y="584"/>
                      </a:lnTo>
                      <a:lnTo>
                        <a:pt x="570" y="593"/>
                      </a:lnTo>
                      <a:lnTo>
                        <a:pt x="586" y="600"/>
                      </a:lnTo>
                      <a:lnTo>
                        <a:pt x="602" y="605"/>
                      </a:lnTo>
                      <a:lnTo>
                        <a:pt x="617" y="607"/>
                      </a:lnTo>
                      <a:lnTo>
                        <a:pt x="632" y="607"/>
                      </a:lnTo>
                      <a:lnTo>
                        <a:pt x="646" y="607"/>
                      </a:lnTo>
                      <a:lnTo>
                        <a:pt x="660" y="607"/>
                      </a:lnTo>
                      <a:lnTo>
                        <a:pt x="674" y="605"/>
                      </a:lnTo>
                      <a:lnTo>
                        <a:pt x="688" y="604"/>
                      </a:lnTo>
                      <a:lnTo>
                        <a:pt x="701" y="601"/>
                      </a:lnTo>
                      <a:lnTo>
                        <a:pt x="715" y="599"/>
                      </a:lnTo>
                      <a:lnTo>
                        <a:pt x="713" y="601"/>
                      </a:lnTo>
                      <a:lnTo>
                        <a:pt x="705" y="607"/>
                      </a:lnTo>
                      <a:lnTo>
                        <a:pt x="692" y="614"/>
                      </a:lnTo>
                      <a:lnTo>
                        <a:pt x="673" y="621"/>
                      </a:lnTo>
                      <a:lnTo>
                        <a:pt x="647" y="627"/>
                      </a:lnTo>
                      <a:lnTo>
                        <a:pt x="616" y="629"/>
                      </a:lnTo>
                      <a:lnTo>
                        <a:pt x="578" y="625"/>
                      </a:lnTo>
                      <a:lnTo>
                        <a:pt x="532" y="616"/>
                      </a:lnTo>
                      <a:lnTo>
                        <a:pt x="544" y="643"/>
                      </a:lnTo>
                      <a:lnTo>
                        <a:pt x="555" y="670"/>
                      </a:lnTo>
                      <a:lnTo>
                        <a:pt x="567" y="697"/>
                      </a:lnTo>
                      <a:lnTo>
                        <a:pt x="578" y="723"/>
                      </a:lnTo>
                      <a:lnTo>
                        <a:pt x="590" y="750"/>
                      </a:lnTo>
                      <a:lnTo>
                        <a:pt x="601" y="778"/>
                      </a:lnTo>
                      <a:lnTo>
                        <a:pt x="613" y="804"/>
                      </a:lnTo>
                      <a:lnTo>
                        <a:pt x="624" y="832"/>
                      </a:lnTo>
                      <a:lnTo>
                        <a:pt x="814" y="984"/>
                      </a:lnTo>
                      <a:lnTo>
                        <a:pt x="789" y="979"/>
                      </a:lnTo>
                      <a:lnTo>
                        <a:pt x="766" y="971"/>
                      </a:lnTo>
                      <a:lnTo>
                        <a:pt x="743" y="960"/>
                      </a:lnTo>
                      <a:lnTo>
                        <a:pt x="722" y="946"/>
                      </a:lnTo>
                      <a:lnTo>
                        <a:pt x="701" y="931"/>
                      </a:lnTo>
                      <a:lnTo>
                        <a:pt x="682" y="913"/>
                      </a:lnTo>
                      <a:lnTo>
                        <a:pt x="662" y="897"/>
                      </a:lnTo>
                      <a:lnTo>
                        <a:pt x="643" y="880"/>
                      </a:lnTo>
                      <a:lnTo>
                        <a:pt x="659" y="935"/>
                      </a:lnTo>
                      <a:lnTo>
                        <a:pt x="668" y="988"/>
                      </a:lnTo>
                      <a:lnTo>
                        <a:pt x="672" y="1036"/>
                      </a:lnTo>
                      <a:lnTo>
                        <a:pt x="672" y="1078"/>
                      </a:lnTo>
                      <a:lnTo>
                        <a:pt x="669" y="1114"/>
                      </a:lnTo>
                      <a:lnTo>
                        <a:pt x="665" y="1140"/>
                      </a:lnTo>
                      <a:lnTo>
                        <a:pt x="661" y="1158"/>
                      </a:lnTo>
                      <a:lnTo>
                        <a:pt x="660" y="1163"/>
                      </a:lnTo>
                      <a:lnTo>
                        <a:pt x="660" y="1125"/>
                      </a:lnTo>
                      <a:lnTo>
                        <a:pt x="659" y="1087"/>
                      </a:lnTo>
                      <a:lnTo>
                        <a:pt x="657" y="1049"/>
                      </a:lnTo>
                      <a:lnTo>
                        <a:pt x="651" y="1012"/>
                      </a:lnTo>
                      <a:lnTo>
                        <a:pt x="644" y="976"/>
                      </a:lnTo>
                      <a:lnTo>
                        <a:pt x="635" y="939"/>
                      </a:lnTo>
                      <a:lnTo>
                        <a:pt x="622" y="903"/>
                      </a:lnTo>
                      <a:lnTo>
                        <a:pt x="606" y="869"/>
                      </a:lnTo>
                      <a:lnTo>
                        <a:pt x="598" y="854"/>
                      </a:lnTo>
                      <a:lnTo>
                        <a:pt x="591" y="839"/>
                      </a:lnTo>
                      <a:lnTo>
                        <a:pt x="583" y="822"/>
                      </a:lnTo>
                      <a:lnTo>
                        <a:pt x="576" y="807"/>
                      </a:lnTo>
                      <a:lnTo>
                        <a:pt x="569" y="791"/>
                      </a:lnTo>
                      <a:lnTo>
                        <a:pt x="562" y="776"/>
                      </a:lnTo>
                      <a:lnTo>
                        <a:pt x="555" y="760"/>
                      </a:lnTo>
                      <a:lnTo>
                        <a:pt x="548" y="745"/>
                      </a:lnTo>
                      <a:lnTo>
                        <a:pt x="545" y="767"/>
                      </a:lnTo>
                      <a:lnTo>
                        <a:pt x="538" y="795"/>
                      </a:lnTo>
                      <a:lnTo>
                        <a:pt x="525" y="828"/>
                      </a:lnTo>
                      <a:lnTo>
                        <a:pt x="509" y="863"/>
                      </a:lnTo>
                      <a:lnTo>
                        <a:pt x="490" y="897"/>
                      </a:lnTo>
                      <a:lnTo>
                        <a:pt x="465" y="930"/>
                      </a:lnTo>
                      <a:lnTo>
                        <a:pt x="438" y="957"/>
                      </a:lnTo>
                      <a:lnTo>
                        <a:pt x="408" y="978"/>
                      </a:lnTo>
                      <a:lnTo>
                        <a:pt x="409" y="977"/>
                      </a:lnTo>
                      <a:lnTo>
                        <a:pt x="414" y="972"/>
                      </a:lnTo>
                      <a:lnTo>
                        <a:pt x="419" y="965"/>
                      </a:lnTo>
                      <a:lnTo>
                        <a:pt x="426" y="955"/>
                      </a:lnTo>
                      <a:lnTo>
                        <a:pt x="435" y="945"/>
                      </a:lnTo>
                      <a:lnTo>
                        <a:pt x="445" y="931"/>
                      </a:lnTo>
                      <a:lnTo>
                        <a:pt x="455" y="917"/>
                      </a:lnTo>
                      <a:lnTo>
                        <a:pt x="464" y="902"/>
                      </a:lnTo>
                      <a:lnTo>
                        <a:pt x="475" y="882"/>
                      </a:lnTo>
                      <a:lnTo>
                        <a:pt x="486" y="857"/>
                      </a:lnTo>
                      <a:lnTo>
                        <a:pt x="499" y="827"/>
                      </a:lnTo>
                      <a:lnTo>
                        <a:pt x="510" y="797"/>
                      </a:lnTo>
                      <a:lnTo>
                        <a:pt x="522" y="769"/>
                      </a:lnTo>
                      <a:lnTo>
                        <a:pt x="531" y="746"/>
                      </a:lnTo>
                      <a:lnTo>
                        <a:pt x="537" y="730"/>
                      </a:lnTo>
                      <a:lnTo>
                        <a:pt x="539" y="725"/>
                      </a:lnTo>
                      <a:lnTo>
                        <a:pt x="528" y="697"/>
                      </a:lnTo>
                      <a:lnTo>
                        <a:pt x="511" y="658"/>
                      </a:lnTo>
                      <a:lnTo>
                        <a:pt x="493" y="612"/>
                      </a:lnTo>
                      <a:lnTo>
                        <a:pt x="473" y="561"/>
                      </a:lnTo>
                      <a:lnTo>
                        <a:pt x="454" y="511"/>
                      </a:lnTo>
                      <a:lnTo>
                        <a:pt x="437" y="467"/>
                      </a:lnTo>
                      <a:lnTo>
                        <a:pt x="422" y="431"/>
                      </a:lnTo>
                      <a:lnTo>
                        <a:pt x="412" y="407"/>
                      </a:lnTo>
                      <a:lnTo>
                        <a:pt x="404" y="388"/>
                      </a:lnTo>
                      <a:lnTo>
                        <a:pt x="396" y="370"/>
                      </a:lnTo>
                      <a:lnTo>
                        <a:pt x="388" y="353"/>
                      </a:lnTo>
                      <a:lnTo>
                        <a:pt x="379" y="334"/>
                      </a:lnTo>
                      <a:lnTo>
                        <a:pt x="370" y="317"/>
                      </a:lnTo>
                      <a:lnTo>
                        <a:pt x="359" y="300"/>
                      </a:lnTo>
                      <a:lnTo>
                        <a:pt x="349" y="282"/>
                      </a:lnTo>
                      <a:lnTo>
                        <a:pt x="337" y="266"/>
                      </a:lnTo>
                      <a:lnTo>
                        <a:pt x="327" y="253"/>
                      </a:lnTo>
                      <a:lnTo>
                        <a:pt x="314" y="240"/>
                      </a:lnTo>
                      <a:lnTo>
                        <a:pt x="299" y="225"/>
                      </a:lnTo>
                      <a:lnTo>
                        <a:pt x="283" y="210"/>
                      </a:lnTo>
                      <a:lnTo>
                        <a:pt x="265" y="194"/>
                      </a:lnTo>
                      <a:lnTo>
                        <a:pt x="245" y="177"/>
                      </a:lnTo>
                      <a:lnTo>
                        <a:pt x="223" y="161"/>
                      </a:lnTo>
                      <a:lnTo>
                        <a:pt x="202" y="145"/>
                      </a:lnTo>
                      <a:lnTo>
                        <a:pt x="179" y="129"/>
                      </a:lnTo>
                      <a:lnTo>
                        <a:pt x="154" y="114"/>
                      </a:lnTo>
                      <a:lnTo>
                        <a:pt x="129" y="100"/>
                      </a:lnTo>
                      <a:lnTo>
                        <a:pt x="104" y="88"/>
                      </a:lnTo>
                      <a:lnTo>
                        <a:pt x="78" y="77"/>
                      </a:lnTo>
                      <a:lnTo>
                        <a:pt x="52" y="68"/>
                      </a:lnTo>
                      <a:lnTo>
                        <a:pt x="26" y="60"/>
                      </a:lnTo>
                      <a:lnTo>
                        <a:pt x="0" y="55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30" y="1"/>
                      </a:lnTo>
                      <a:lnTo>
                        <a:pt x="43" y="2"/>
                      </a:lnTo>
                      <a:lnTo>
                        <a:pt x="56" y="4"/>
                      </a:lnTo>
                      <a:lnTo>
                        <a:pt x="70" y="6"/>
                      </a:lnTo>
                      <a:lnTo>
                        <a:pt x="85" y="9"/>
                      </a:lnTo>
                      <a:lnTo>
                        <a:pt x="99" y="13"/>
                      </a:lnTo>
                      <a:lnTo>
                        <a:pt x="113" y="17"/>
                      </a:lnTo>
                      <a:lnTo>
                        <a:pt x="126" y="23"/>
                      </a:lnTo>
                      <a:lnTo>
                        <a:pt x="138" y="29"/>
                      </a:lnTo>
                      <a:lnTo>
                        <a:pt x="151" y="36"/>
                      </a:lnTo>
                      <a:lnTo>
                        <a:pt x="164" y="43"/>
                      </a:lnTo>
                      <a:lnTo>
                        <a:pt x="176" y="50"/>
                      </a:lnTo>
                      <a:lnTo>
                        <a:pt x="189" y="57"/>
                      </a:lnTo>
                      <a:lnTo>
                        <a:pt x="200" y="65"/>
                      </a:lnTo>
                      <a:lnTo>
                        <a:pt x="212" y="74"/>
                      </a:lnTo>
                      <a:lnTo>
                        <a:pt x="223" y="82"/>
                      </a:lnTo>
                      <a:lnTo>
                        <a:pt x="235" y="91"/>
                      </a:lnTo>
                      <a:lnTo>
                        <a:pt x="246" y="100"/>
                      </a:lnTo>
                      <a:lnTo>
                        <a:pt x="258" y="109"/>
                      </a:lnTo>
                      <a:lnTo>
                        <a:pt x="268" y="120"/>
                      </a:lnTo>
                      <a:lnTo>
                        <a:pt x="279" y="130"/>
                      </a:lnTo>
                      <a:lnTo>
                        <a:pt x="289" y="141"/>
                      </a:lnTo>
                      <a:lnTo>
                        <a:pt x="297" y="149"/>
                      </a:lnTo>
                      <a:lnTo>
                        <a:pt x="305" y="158"/>
                      </a:lnTo>
                      <a:lnTo>
                        <a:pt x="313" y="166"/>
                      </a:lnTo>
                      <a:lnTo>
                        <a:pt x="323" y="174"/>
                      </a:lnTo>
                      <a:lnTo>
                        <a:pt x="331" y="183"/>
                      </a:lnTo>
                      <a:lnTo>
                        <a:pt x="339" y="191"/>
                      </a:lnTo>
                      <a:lnTo>
                        <a:pt x="348" y="199"/>
                      </a:lnTo>
                      <a:lnTo>
                        <a:pt x="356" y="207"/>
                      </a:lnTo>
                      <a:lnTo>
                        <a:pt x="362" y="199"/>
                      </a:lnTo>
                      <a:lnTo>
                        <a:pt x="367" y="190"/>
                      </a:lnTo>
                      <a:lnTo>
                        <a:pt x="373" y="180"/>
                      </a:lnTo>
                      <a:lnTo>
                        <a:pt x="379" y="168"/>
                      </a:lnTo>
                      <a:lnTo>
                        <a:pt x="385" y="157"/>
                      </a:lnTo>
                      <a:lnTo>
                        <a:pt x="390" y="145"/>
                      </a:lnTo>
                      <a:lnTo>
                        <a:pt x="397" y="135"/>
                      </a:lnTo>
                      <a:lnTo>
                        <a:pt x="404" y="126"/>
                      </a:lnTo>
                      <a:lnTo>
                        <a:pt x="420" y="113"/>
                      </a:lnTo>
                      <a:lnTo>
                        <a:pt x="440" y="105"/>
                      </a:lnTo>
                      <a:lnTo>
                        <a:pt x="463" y="101"/>
                      </a:lnTo>
                      <a:lnTo>
                        <a:pt x="488" y="101"/>
                      </a:lnTo>
                      <a:lnTo>
                        <a:pt x="513" y="105"/>
                      </a:lnTo>
                      <a:lnTo>
                        <a:pt x="534" y="112"/>
                      </a:lnTo>
                      <a:lnTo>
                        <a:pt x="554" y="121"/>
                      </a:lnTo>
                      <a:lnTo>
                        <a:pt x="569" y="134"/>
                      </a:lnTo>
                      <a:lnTo>
                        <a:pt x="592" y="168"/>
                      </a:lnTo>
                      <a:lnTo>
                        <a:pt x="605" y="204"/>
                      </a:lnTo>
                      <a:lnTo>
                        <a:pt x="610" y="242"/>
                      </a:lnTo>
                      <a:lnTo>
                        <a:pt x="613" y="281"/>
                      </a:lnTo>
                      <a:lnTo>
                        <a:pt x="612" y="320"/>
                      </a:lnTo>
                      <a:lnTo>
                        <a:pt x="610" y="361"/>
                      </a:lnTo>
                      <a:lnTo>
                        <a:pt x="612" y="401"/>
                      </a:lnTo>
                      <a:lnTo>
                        <a:pt x="617" y="440"/>
                      </a:lnTo>
                      <a:lnTo>
                        <a:pt x="630" y="433"/>
                      </a:lnTo>
                      <a:lnTo>
                        <a:pt x="644" y="426"/>
                      </a:lnTo>
                      <a:lnTo>
                        <a:pt x="657" y="420"/>
                      </a:lnTo>
                      <a:lnTo>
                        <a:pt x="670" y="415"/>
                      </a:lnTo>
                      <a:lnTo>
                        <a:pt x="684" y="410"/>
                      </a:lnTo>
                      <a:lnTo>
                        <a:pt x="699" y="407"/>
                      </a:lnTo>
                      <a:lnTo>
                        <a:pt x="713" y="403"/>
                      </a:lnTo>
                      <a:lnTo>
                        <a:pt x="728" y="401"/>
                      </a:lnTo>
                      <a:lnTo>
                        <a:pt x="742" y="400"/>
                      </a:lnTo>
                      <a:lnTo>
                        <a:pt x="757" y="399"/>
                      </a:lnTo>
                      <a:lnTo>
                        <a:pt x="771" y="400"/>
                      </a:lnTo>
                      <a:lnTo>
                        <a:pt x="786" y="402"/>
                      </a:lnTo>
                      <a:lnTo>
                        <a:pt x="799" y="404"/>
                      </a:lnTo>
                      <a:lnTo>
                        <a:pt x="814" y="409"/>
                      </a:lnTo>
                      <a:lnTo>
                        <a:pt x="828" y="416"/>
                      </a:lnTo>
                      <a:lnTo>
                        <a:pt x="842" y="423"/>
                      </a:lnTo>
                      <a:lnTo>
                        <a:pt x="858" y="433"/>
                      </a:lnTo>
                      <a:lnTo>
                        <a:pt x="874" y="444"/>
                      </a:lnTo>
                      <a:lnTo>
                        <a:pt x="889" y="456"/>
                      </a:lnTo>
                      <a:lnTo>
                        <a:pt x="902" y="470"/>
                      </a:lnTo>
                      <a:lnTo>
                        <a:pt x="912" y="485"/>
                      </a:lnTo>
                      <a:lnTo>
                        <a:pt x="919" y="501"/>
                      </a:lnTo>
                      <a:lnTo>
                        <a:pt x="923" y="518"/>
                      </a:lnTo>
                      <a:lnTo>
                        <a:pt x="921" y="537"/>
                      </a:lnTo>
                      <a:lnTo>
                        <a:pt x="917" y="563"/>
                      </a:lnTo>
                      <a:lnTo>
                        <a:pt x="909" y="590"/>
                      </a:lnTo>
                      <a:lnTo>
                        <a:pt x="898" y="615"/>
                      </a:lnTo>
                      <a:lnTo>
                        <a:pt x="887" y="639"/>
                      </a:lnTo>
                      <a:lnTo>
                        <a:pt x="872" y="662"/>
                      </a:lnTo>
                      <a:lnTo>
                        <a:pt x="856" y="683"/>
                      </a:lnTo>
                      <a:lnTo>
                        <a:pt x="839" y="704"/>
                      </a:lnTo>
                      <a:lnTo>
                        <a:pt x="819" y="722"/>
                      </a:lnTo>
                      <a:lnTo>
                        <a:pt x="835" y="729"/>
                      </a:lnTo>
                      <a:lnTo>
                        <a:pt x="852" y="736"/>
                      </a:lnTo>
                      <a:lnTo>
                        <a:pt x="870" y="743"/>
                      </a:lnTo>
                      <a:lnTo>
                        <a:pt x="887" y="751"/>
                      </a:lnTo>
                      <a:lnTo>
                        <a:pt x="904" y="760"/>
                      </a:lnTo>
                      <a:lnTo>
                        <a:pt x="921" y="768"/>
                      </a:lnTo>
                      <a:lnTo>
                        <a:pt x="938" y="779"/>
                      </a:lnTo>
                      <a:lnTo>
                        <a:pt x="954" y="788"/>
                      </a:lnTo>
                      <a:lnTo>
                        <a:pt x="986" y="811"/>
                      </a:lnTo>
                      <a:lnTo>
                        <a:pt x="1010" y="835"/>
                      </a:lnTo>
                      <a:lnTo>
                        <a:pt x="1027" y="860"/>
                      </a:lnTo>
                      <a:lnTo>
                        <a:pt x="1039" y="886"/>
                      </a:lnTo>
                      <a:lnTo>
                        <a:pt x="1044" y="911"/>
                      </a:lnTo>
                      <a:lnTo>
                        <a:pt x="1044" y="938"/>
                      </a:lnTo>
                      <a:lnTo>
                        <a:pt x="1040" y="964"/>
                      </a:lnTo>
                      <a:lnTo>
                        <a:pt x="1032" y="992"/>
                      </a:lnTo>
                      <a:lnTo>
                        <a:pt x="1025" y="1010"/>
                      </a:lnTo>
                      <a:lnTo>
                        <a:pt x="1017" y="1029"/>
                      </a:lnTo>
                      <a:lnTo>
                        <a:pt x="1008" y="1046"/>
                      </a:lnTo>
                      <a:lnTo>
                        <a:pt x="997" y="1063"/>
                      </a:lnTo>
                      <a:lnTo>
                        <a:pt x="985" y="1078"/>
                      </a:lnTo>
                      <a:lnTo>
                        <a:pt x="970" y="1091"/>
                      </a:lnTo>
                      <a:lnTo>
                        <a:pt x="953" y="1100"/>
                      </a:lnTo>
                      <a:lnTo>
                        <a:pt x="932" y="1106"/>
                      </a:lnTo>
                      <a:lnTo>
                        <a:pt x="920" y="1108"/>
                      </a:lnTo>
                      <a:lnTo>
                        <a:pt x="909" y="1109"/>
                      </a:lnTo>
                      <a:lnTo>
                        <a:pt x="896" y="1112"/>
                      </a:lnTo>
                      <a:lnTo>
                        <a:pt x="885" y="1113"/>
                      </a:lnTo>
                      <a:lnTo>
                        <a:pt x="873" y="1114"/>
                      </a:lnTo>
                      <a:lnTo>
                        <a:pt x="860" y="1115"/>
                      </a:lnTo>
                      <a:lnTo>
                        <a:pt x="849" y="1115"/>
                      </a:lnTo>
                      <a:lnTo>
                        <a:pt x="837" y="1115"/>
                      </a:lnTo>
                      <a:lnTo>
                        <a:pt x="843" y="1125"/>
                      </a:lnTo>
                      <a:lnTo>
                        <a:pt x="848" y="1136"/>
                      </a:lnTo>
                      <a:lnTo>
                        <a:pt x="852" y="1148"/>
                      </a:lnTo>
                      <a:lnTo>
                        <a:pt x="858" y="1160"/>
                      </a:lnTo>
                      <a:lnTo>
                        <a:pt x="862" y="1173"/>
                      </a:lnTo>
                      <a:lnTo>
                        <a:pt x="866" y="1185"/>
                      </a:lnTo>
                      <a:lnTo>
                        <a:pt x="870" y="1197"/>
                      </a:lnTo>
                      <a:lnTo>
                        <a:pt x="872" y="1208"/>
                      </a:lnTo>
                      <a:lnTo>
                        <a:pt x="840" y="1213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660" name="Freeform 57" descr="Зеленый мрамор"/>
                <p:cNvSpPr>
                  <a:spLocks/>
                </p:cNvSpPr>
                <p:nvPr/>
              </p:nvSpPr>
              <p:spPr bwMode="auto">
                <a:xfrm>
                  <a:off x="2371" y="2040"/>
                  <a:ext cx="275" cy="509"/>
                </a:xfrm>
                <a:custGeom>
                  <a:avLst/>
                  <a:gdLst>
                    <a:gd name="T0" fmla="*/ 8 w 548"/>
                    <a:gd name="T1" fmla="*/ 15 h 1019"/>
                    <a:gd name="T2" fmla="*/ 9 w 548"/>
                    <a:gd name="T3" fmla="*/ 14 h 1019"/>
                    <a:gd name="T4" fmla="*/ 9 w 548"/>
                    <a:gd name="T5" fmla="*/ 13 h 1019"/>
                    <a:gd name="T6" fmla="*/ 8 w 548"/>
                    <a:gd name="T7" fmla="*/ 13 h 1019"/>
                    <a:gd name="T8" fmla="*/ 7 w 548"/>
                    <a:gd name="T9" fmla="*/ 14 h 1019"/>
                    <a:gd name="T10" fmla="*/ 6 w 548"/>
                    <a:gd name="T11" fmla="*/ 14 h 1019"/>
                    <a:gd name="T12" fmla="*/ 4 w 548"/>
                    <a:gd name="T13" fmla="*/ 14 h 1019"/>
                    <a:gd name="T14" fmla="*/ 4 w 548"/>
                    <a:gd name="T15" fmla="*/ 13 h 1019"/>
                    <a:gd name="T16" fmla="*/ 4 w 548"/>
                    <a:gd name="T17" fmla="*/ 12 h 1019"/>
                    <a:gd name="T18" fmla="*/ 5 w 548"/>
                    <a:gd name="T19" fmla="*/ 10 h 1019"/>
                    <a:gd name="T20" fmla="*/ 6 w 548"/>
                    <a:gd name="T21" fmla="*/ 9 h 1019"/>
                    <a:gd name="T22" fmla="*/ 5 w 548"/>
                    <a:gd name="T23" fmla="*/ 9 h 1019"/>
                    <a:gd name="T24" fmla="*/ 4 w 548"/>
                    <a:gd name="T25" fmla="*/ 9 h 1019"/>
                    <a:gd name="T26" fmla="*/ 3 w 548"/>
                    <a:gd name="T27" fmla="*/ 8 h 1019"/>
                    <a:gd name="T28" fmla="*/ 2 w 548"/>
                    <a:gd name="T29" fmla="*/ 8 h 1019"/>
                    <a:gd name="T30" fmla="*/ 2 w 548"/>
                    <a:gd name="T31" fmla="*/ 8 h 1019"/>
                    <a:gd name="T32" fmla="*/ 1 w 548"/>
                    <a:gd name="T33" fmla="*/ 7 h 1019"/>
                    <a:gd name="T34" fmla="*/ 1 w 548"/>
                    <a:gd name="T35" fmla="*/ 7 h 1019"/>
                    <a:gd name="T36" fmla="*/ 1 w 548"/>
                    <a:gd name="T37" fmla="*/ 6 h 1019"/>
                    <a:gd name="T38" fmla="*/ 1 w 548"/>
                    <a:gd name="T39" fmla="*/ 5 h 1019"/>
                    <a:gd name="T40" fmla="*/ 2 w 548"/>
                    <a:gd name="T41" fmla="*/ 4 h 1019"/>
                    <a:gd name="T42" fmla="*/ 2 w 548"/>
                    <a:gd name="T43" fmla="*/ 3 h 1019"/>
                    <a:gd name="T44" fmla="*/ 1 w 548"/>
                    <a:gd name="T45" fmla="*/ 3 h 1019"/>
                    <a:gd name="T46" fmla="*/ 1 w 548"/>
                    <a:gd name="T47" fmla="*/ 2 h 1019"/>
                    <a:gd name="T48" fmla="*/ 1 w 548"/>
                    <a:gd name="T49" fmla="*/ 1 h 1019"/>
                    <a:gd name="T50" fmla="*/ 1 w 548"/>
                    <a:gd name="T51" fmla="*/ 0 h 1019"/>
                    <a:gd name="T52" fmla="*/ 2 w 548"/>
                    <a:gd name="T53" fmla="*/ 0 h 1019"/>
                    <a:gd name="T54" fmla="*/ 2 w 548"/>
                    <a:gd name="T55" fmla="*/ 0 h 1019"/>
                    <a:gd name="T56" fmla="*/ 3 w 548"/>
                    <a:gd name="T57" fmla="*/ 0 h 1019"/>
                    <a:gd name="T58" fmla="*/ 3 w 548"/>
                    <a:gd name="T59" fmla="*/ 1 h 1019"/>
                    <a:gd name="T60" fmla="*/ 2 w 548"/>
                    <a:gd name="T61" fmla="*/ 0 h 1019"/>
                    <a:gd name="T62" fmla="*/ 1 w 548"/>
                    <a:gd name="T63" fmla="*/ 1 h 1019"/>
                    <a:gd name="T64" fmla="*/ 2 w 548"/>
                    <a:gd name="T65" fmla="*/ 2 h 1019"/>
                    <a:gd name="T66" fmla="*/ 3 w 548"/>
                    <a:gd name="T67" fmla="*/ 2 h 1019"/>
                    <a:gd name="T68" fmla="*/ 4 w 548"/>
                    <a:gd name="T69" fmla="*/ 3 h 1019"/>
                    <a:gd name="T70" fmla="*/ 4 w 548"/>
                    <a:gd name="T71" fmla="*/ 3 h 1019"/>
                    <a:gd name="T72" fmla="*/ 3 w 548"/>
                    <a:gd name="T73" fmla="*/ 3 h 1019"/>
                    <a:gd name="T74" fmla="*/ 2 w 548"/>
                    <a:gd name="T75" fmla="*/ 4 h 1019"/>
                    <a:gd name="T76" fmla="*/ 2 w 548"/>
                    <a:gd name="T77" fmla="*/ 5 h 1019"/>
                    <a:gd name="T78" fmla="*/ 1 w 548"/>
                    <a:gd name="T79" fmla="*/ 6 h 1019"/>
                    <a:gd name="T80" fmla="*/ 2 w 548"/>
                    <a:gd name="T81" fmla="*/ 6 h 1019"/>
                    <a:gd name="T82" fmla="*/ 3 w 548"/>
                    <a:gd name="T83" fmla="*/ 7 h 1019"/>
                    <a:gd name="T84" fmla="*/ 4 w 548"/>
                    <a:gd name="T85" fmla="*/ 7 h 1019"/>
                    <a:gd name="T86" fmla="*/ 5 w 548"/>
                    <a:gd name="T87" fmla="*/ 8 h 1019"/>
                    <a:gd name="T88" fmla="*/ 6 w 548"/>
                    <a:gd name="T89" fmla="*/ 8 h 1019"/>
                    <a:gd name="T90" fmla="*/ 6 w 548"/>
                    <a:gd name="T91" fmla="*/ 8 h 1019"/>
                    <a:gd name="T92" fmla="*/ 6 w 548"/>
                    <a:gd name="T93" fmla="*/ 9 h 1019"/>
                    <a:gd name="T94" fmla="*/ 5 w 548"/>
                    <a:gd name="T95" fmla="*/ 11 h 1019"/>
                    <a:gd name="T96" fmla="*/ 4 w 548"/>
                    <a:gd name="T97" fmla="*/ 12 h 1019"/>
                    <a:gd name="T98" fmla="*/ 5 w 548"/>
                    <a:gd name="T99" fmla="*/ 13 h 1019"/>
                    <a:gd name="T100" fmla="*/ 6 w 548"/>
                    <a:gd name="T101" fmla="*/ 13 h 1019"/>
                    <a:gd name="T102" fmla="*/ 7 w 548"/>
                    <a:gd name="T103" fmla="*/ 13 h 1019"/>
                    <a:gd name="T104" fmla="*/ 8 w 548"/>
                    <a:gd name="T105" fmla="*/ 13 h 1019"/>
                    <a:gd name="T106" fmla="*/ 9 w 548"/>
                    <a:gd name="T107" fmla="*/ 12 h 1019"/>
                    <a:gd name="T108" fmla="*/ 9 w 548"/>
                    <a:gd name="T109" fmla="*/ 15 h 101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548"/>
                    <a:gd name="T166" fmla="*/ 0 h 1019"/>
                    <a:gd name="T167" fmla="*/ 548 w 548"/>
                    <a:gd name="T168" fmla="*/ 1019 h 1019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548" h="1019">
                      <a:moveTo>
                        <a:pt x="492" y="1019"/>
                      </a:moveTo>
                      <a:lnTo>
                        <a:pt x="496" y="1005"/>
                      </a:lnTo>
                      <a:lnTo>
                        <a:pt x="502" y="989"/>
                      </a:lnTo>
                      <a:lnTo>
                        <a:pt x="508" y="970"/>
                      </a:lnTo>
                      <a:lnTo>
                        <a:pt x="513" y="953"/>
                      </a:lnTo>
                      <a:lnTo>
                        <a:pt x="517" y="935"/>
                      </a:lnTo>
                      <a:lnTo>
                        <a:pt x="518" y="916"/>
                      </a:lnTo>
                      <a:lnTo>
                        <a:pt x="518" y="898"/>
                      </a:lnTo>
                      <a:lnTo>
                        <a:pt x="516" y="882"/>
                      </a:lnTo>
                      <a:lnTo>
                        <a:pt x="510" y="880"/>
                      </a:lnTo>
                      <a:lnTo>
                        <a:pt x="498" y="884"/>
                      </a:lnTo>
                      <a:lnTo>
                        <a:pt x="478" y="892"/>
                      </a:lnTo>
                      <a:lnTo>
                        <a:pt x="455" y="902"/>
                      </a:lnTo>
                      <a:lnTo>
                        <a:pt x="430" y="913"/>
                      </a:lnTo>
                      <a:lnTo>
                        <a:pt x="404" y="924"/>
                      </a:lnTo>
                      <a:lnTo>
                        <a:pt x="380" y="933"/>
                      </a:lnTo>
                      <a:lnTo>
                        <a:pt x="359" y="940"/>
                      </a:lnTo>
                      <a:lnTo>
                        <a:pt x="329" y="945"/>
                      </a:lnTo>
                      <a:lnTo>
                        <a:pt x="301" y="941"/>
                      </a:lnTo>
                      <a:lnTo>
                        <a:pt x="273" y="933"/>
                      </a:lnTo>
                      <a:lnTo>
                        <a:pt x="249" y="920"/>
                      </a:lnTo>
                      <a:lnTo>
                        <a:pt x="228" y="902"/>
                      </a:lnTo>
                      <a:lnTo>
                        <a:pt x="212" y="883"/>
                      </a:lnTo>
                      <a:lnTo>
                        <a:pt x="202" y="861"/>
                      </a:lnTo>
                      <a:lnTo>
                        <a:pt x="197" y="839"/>
                      </a:lnTo>
                      <a:lnTo>
                        <a:pt x="199" y="803"/>
                      </a:lnTo>
                      <a:lnTo>
                        <a:pt x="207" y="770"/>
                      </a:lnTo>
                      <a:lnTo>
                        <a:pt x="220" y="736"/>
                      </a:lnTo>
                      <a:lnTo>
                        <a:pt x="237" y="704"/>
                      </a:lnTo>
                      <a:lnTo>
                        <a:pt x="258" y="673"/>
                      </a:lnTo>
                      <a:lnTo>
                        <a:pt x="280" y="642"/>
                      </a:lnTo>
                      <a:lnTo>
                        <a:pt x="303" y="612"/>
                      </a:lnTo>
                      <a:lnTo>
                        <a:pt x="326" y="582"/>
                      </a:lnTo>
                      <a:lnTo>
                        <a:pt x="310" y="582"/>
                      </a:lnTo>
                      <a:lnTo>
                        <a:pt x="295" y="582"/>
                      </a:lnTo>
                      <a:lnTo>
                        <a:pt x="279" y="582"/>
                      </a:lnTo>
                      <a:lnTo>
                        <a:pt x="264" y="581"/>
                      </a:lnTo>
                      <a:lnTo>
                        <a:pt x="248" y="581"/>
                      </a:lnTo>
                      <a:lnTo>
                        <a:pt x="231" y="580"/>
                      </a:lnTo>
                      <a:lnTo>
                        <a:pt x="215" y="579"/>
                      </a:lnTo>
                      <a:lnTo>
                        <a:pt x="199" y="577"/>
                      </a:lnTo>
                      <a:lnTo>
                        <a:pt x="181" y="575"/>
                      </a:lnTo>
                      <a:lnTo>
                        <a:pt x="162" y="572"/>
                      </a:lnTo>
                      <a:lnTo>
                        <a:pt x="144" y="567"/>
                      </a:lnTo>
                      <a:lnTo>
                        <a:pt x="124" y="560"/>
                      </a:lnTo>
                      <a:lnTo>
                        <a:pt x="106" y="553"/>
                      </a:lnTo>
                      <a:lnTo>
                        <a:pt x="87" y="544"/>
                      </a:lnTo>
                      <a:lnTo>
                        <a:pt x="70" y="535"/>
                      </a:lnTo>
                      <a:lnTo>
                        <a:pt x="54" y="523"/>
                      </a:lnTo>
                      <a:lnTo>
                        <a:pt x="39" y="512"/>
                      </a:lnTo>
                      <a:lnTo>
                        <a:pt x="26" y="498"/>
                      </a:lnTo>
                      <a:lnTo>
                        <a:pt x="15" y="484"/>
                      </a:lnTo>
                      <a:lnTo>
                        <a:pt x="7" y="469"/>
                      </a:lnTo>
                      <a:lnTo>
                        <a:pt x="2" y="453"/>
                      </a:lnTo>
                      <a:lnTo>
                        <a:pt x="0" y="436"/>
                      </a:lnTo>
                      <a:lnTo>
                        <a:pt x="1" y="419"/>
                      </a:lnTo>
                      <a:lnTo>
                        <a:pt x="6" y="400"/>
                      </a:lnTo>
                      <a:lnTo>
                        <a:pt x="16" y="375"/>
                      </a:lnTo>
                      <a:lnTo>
                        <a:pt x="28" y="351"/>
                      </a:lnTo>
                      <a:lnTo>
                        <a:pt x="40" y="328"/>
                      </a:lnTo>
                      <a:lnTo>
                        <a:pt x="55" y="307"/>
                      </a:lnTo>
                      <a:lnTo>
                        <a:pt x="71" y="288"/>
                      </a:lnTo>
                      <a:lnTo>
                        <a:pt x="87" y="271"/>
                      </a:lnTo>
                      <a:lnTo>
                        <a:pt x="106" y="255"/>
                      </a:lnTo>
                      <a:lnTo>
                        <a:pt x="125" y="241"/>
                      </a:lnTo>
                      <a:lnTo>
                        <a:pt x="107" y="233"/>
                      </a:lnTo>
                      <a:lnTo>
                        <a:pt x="89" y="224"/>
                      </a:lnTo>
                      <a:lnTo>
                        <a:pt x="73" y="211"/>
                      </a:lnTo>
                      <a:lnTo>
                        <a:pt x="59" y="197"/>
                      </a:lnTo>
                      <a:lnTo>
                        <a:pt x="46" y="182"/>
                      </a:lnTo>
                      <a:lnTo>
                        <a:pt x="37" y="165"/>
                      </a:lnTo>
                      <a:lnTo>
                        <a:pt x="30" y="147"/>
                      </a:lnTo>
                      <a:lnTo>
                        <a:pt x="26" y="127"/>
                      </a:lnTo>
                      <a:lnTo>
                        <a:pt x="26" y="110"/>
                      </a:lnTo>
                      <a:lnTo>
                        <a:pt x="29" y="95"/>
                      </a:lnTo>
                      <a:lnTo>
                        <a:pt x="33" y="80"/>
                      </a:lnTo>
                      <a:lnTo>
                        <a:pt x="39" y="65"/>
                      </a:lnTo>
                      <a:lnTo>
                        <a:pt x="48" y="52"/>
                      </a:lnTo>
                      <a:lnTo>
                        <a:pt x="58" y="41"/>
                      </a:lnTo>
                      <a:lnTo>
                        <a:pt x="69" y="30"/>
                      </a:lnTo>
                      <a:lnTo>
                        <a:pt x="82" y="21"/>
                      </a:lnTo>
                      <a:lnTo>
                        <a:pt x="96" y="13"/>
                      </a:lnTo>
                      <a:lnTo>
                        <a:pt x="111" y="7"/>
                      </a:lnTo>
                      <a:lnTo>
                        <a:pt x="125" y="4"/>
                      </a:lnTo>
                      <a:lnTo>
                        <a:pt x="142" y="2"/>
                      </a:lnTo>
                      <a:lnTo>
                        <a:pt x="159" y="0"/>
                      </a:lnTo>
                      <a:lnTo>
                        <a:pt x="175" y="3"/>
                      </a:lnTo>
                      <a:lnTo>
                        <a:pt x="192" y="6"/>
                      </a:lnTo>
                      <a:lnTo>
                        <a:pt x="208" y="13"/>
                      </a:lnTo>
                      <a:lnTo>
                        <a:pt x="182" y="70"/>
                      </a:lnTo>
                      <a:lnTo>
                        <a:pt x="164" y="61"/>
                      </a:lnTo>
                      <a:lnTo>
                        <a:pt x="140" y="55"/>
                      </a:lnTo>
                      <a:lnTo>
                        <a:pt x="115" y="52"/>
                      </a:lnTo>
                      <a:lnTo>
                        <a:pt x="91" y="55"/>
                      </a:lnTo>
                      <a:lnTo>
                        <a:pt x="73" y="61"/>
                      </a:lnTo>
                      <a:lnTo>
                        <a:pt x="62" y="75"/>
                      </a:lnTo>
                      <a:lnTo>
                        <a:pt x="62" y="98"/>
                      </a:lnTo>
                      <a:lnTo>
                        <a:pt x="76" y="129"/>
                      </a:lnTo>
                      <a:lnTo>
                        <a:pt x="92" y="147"/>
                      </a:lnTo>
                      <a:lnTo>
                        <a:pt x="113" y="162"/>
                      </a:lnTo>
                      <a:lnTo>
                        <a:pt x="137" y="174"/>
                      </a:lnTo>
                      <a:lnTo>
                        <a:pt x="162" y="184"/>
                      </a:lnTo>
                      <a:lnTo>
                        <a:pt x="185" y="192"/>
                      </a:lnTo>
                      <a:lnTo>
                        <a:pt x="205" y="196"/>
                      </a:lnTo>
                      <a:lnTo>
                        <a:pt x="219" y="200"/>
                      </a:lnTo>
                      <a:lnTo>
                        <a:pt x="225" y="201"/>
                      </a:lnTo>
                      <a:lnTo>
                        <a:pt x="222" y="203"/>
                      </a:lnTo>
                      <a:lnTo>
                        <a:pt x="214" y="209"/>
                      </a:lnTo>
                      <a:lnTo>
                        <a:pt x="204" y="217"/>
                      </a:lnTo>
                      <a:lnTo>
                        <a:pt x="189" y="227"/>
                      </a:lnTo>
                      <a:lnTo>
                        <a:pt x="173" y="241"/>
                      </a:lnTo>
                      <a:lnTo>
                        <a:pt x="155" y="256"/>
                      </a:lnTo>
                      <a:lnTo>
                        <a:pt x="137" y="272"/>
                      </a:lnTo>
                      <a:lnTo>
                        <a:pt x="119" y="290"/>
                      </a:lnTo>
                      <a:lnTo>
                        <a:pt x="100" y="308"/>
                      </a:lnTo>
                      <a:lnTo>
                        <a:pt x="85" y="328"/>
                      </a:lnTo>
                      <a:lnTo>
                        <a:pt x="71" y="346"/>
                      </a:lnTo>
                      <a:lnTo>
                        <a:pt x="61" y="364"/>
                      </a:lnTo>
                      <a:lnTo>
                        <a:pt x="54" y="383"/>
                      </a:lnTo>
                      <a:lnTo>
                        <a:pt x="52" y="400"/>
                      </a:lnTo>
                      <a:lnTo>
                        <a:pt x="55" y="416"/>
                      </a:lnTo>
                      <a:lnTo>
                        <a:pt x="66" y="431"/>
                      </a:lnTo>
                      <a:lnTo>
                        <a:pt x="83" y="447"/>
                      </a:lnTo>
                      <a:lnTo>
                        <a:pt x="104" y="461"/>
                      </a:lnTo>
                      <a:lnTo>
                        <a:pt x="125" y="474"/>
                      </a:lnTo>
                      <a:lnTo>
                        <a:pt x="150" y="485"/>
                      </a:lnTo>
                      <a:lnTo>
                        <a:pt x="175" y="495"/>
                      </a:lnTo>
                      <a:lnTo>
                        <a:pt x="200" y="504"/>
                      </a:lnTo>
                      <a:lnTo>
                        <a:pt x="227" y="511"/>
                      </a:lnTo>
                      <a:lnTo>
                        <a:pt x="252" y="516"/>
                      </a:lnTo>
                      <a:lnTo>
                        <a:pt x="276" y="521"/>
                      </a:lnTo>
                      <a:lnTo>
                        <a:pt x="299" y="526"/>
                      </a:lnTo>
                      <a:lnTo>
                        <a:pt x="320" y="529"/>
                      </a:lnTo>
                      <a:lnTo>
                        <a:pt x="339" y="530"/>
                      </a:lnTo>
                      <a:lnTo>
                        <a:pt x="354" y="533"/>
                      </a:lnTo>
                      <a:lnTo>
                        <a:pt x="365" y="534"/>
                      </a:lnTo>
                      <a:lnTo>
                        <a:pt x="373" y="534"/>
                      </a:lnTo>
                      <a:lnTo>
                        <a:pt x="375" y="534"/>
                      </a:lnTo>
                      <a:lnTo>
                        <a:pt x="369" y="545"/>
                      </a:lnTo>
                      <a:lnTo>
                        <a:pt x="352" y="571"/>
                      </a:lnTo>
                      <a:lnTo>
                        <a:pt x="331" y="606"/>
                      </a:lnTo>
                      <a:lnTo>
                        <a:pt x="306" y="648"/>
                      </a:lnTo>
                      <a:lnTo>
                        <a:pt x="282" y="690"/>
                      </a:lnTo>
                      <a:lnTo>
                        <a:pt x="261" y="732"/>
                      </a:lnTo>
                      <a:lnTo>
                        <a:pt x="246" y="766"/>
                      </a:lnTo>
                      <a:lnTo>
                        <a:pt x="243" y="789"/>
                      </a:lnTo>
                      <a:lnTo>
                        <a:pt x="248" y="810"/>
                      </a:lnTo>
                      <a:lnTo>
                        <a:pt x="256" y="829"/>
                      </a:lnTo>
                      <a:lnTo>
                        <a:pt x="267" y="845"/>
                      </a:lnTo>
                      <a:lnTo>
                        <a:pt x="281" y="857"/>
                      </a:lnTo>
                      <a:lnTo>
                        <a:pt x="299" y="867"/>
                      </a:lnTo>
                      <a:lnTo>
                        <a:pt x="320" y="873"/>
                      </a:lnTo>
                      <a:lnTo>
                        <a:pt x="344" y="876"/>
                      </a:lnTo>
                      <a:lnTo>
                        <a:pt x="372" y="873"/>
                      </a:lnTo>
                      <a:lnTo>
                        <a:pt x="395" y="869"/>
                      </a:lnTo>
                      <a:lnTo>
                        <a:pt x="417" y="863"/>
                      </a:lnTo>
                      <a:lnTo>
                        <a:pt x="439" y="855"/>
                      </a:lnTo>
                      <a:lnTo>
                        <a:pt x="460" y="847"/>
                      </a:lnTo>
                      <a:lnTo>
                        <a:pt x="480" y="839"/>
                      </a:lnTo>
                      <a:lnTo>
                        <a:pt x="501" y="832"/>
                      </a:lnTo>
                      <a:lnTo>
                        <a:pt x="522" y="827"/>
                      </a:lnTo>
                      <a:lnTo>
                        <a:pt x="545" y="825"/>
                      </a:lnTo>
                      <a:lnTo>
                        <a:pt x="548" y="870"/>
                      </a:lnTo>
                      <a:lnTo>
                        <a:pt x="546" y="920"/>
                      </a:lnTo>
                      <a:lnTo>
                        <a:pt x="540" y="971"/>
                      </a:lnTo>
                      <a:lnTo>
                        <a:pt x="537" y="1017"/>
                      </a:lnTo>
                      <a:lnTo>
                        <a:pt x="492" y="1019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661" name="Freeform 58" descr="Зеленый мрамор"/>
                <p:cNvSpPr>
                  <a:spLocks/>
                </p:cNvSpPr>
                <p:nvPr/>
              </p:nvSpPr>
              <p:spPr bwMode="auto">
                <a:xfrm>
                  <a:off x="2615" y="2529"/>
                  <a:ext cx="196" cy="127"/>
                </a:xfrm>
                <a:custGeom>
                  <a:avLst/>
                  <a:gdLst>
                    <a:gd name="T0" fmla="*/ 0 w 393"/>
                    <a:gd name="T1" fmla="*/ 1 h 254"/>
                    <a:gd name="T2" fmla="*/ 0 w 393"/>
                    <a:gd name="T3" fmla="*/ 2 h 254"/>
                    <a:gd name="T4" fmla="*/ 0 w 393"/>
                    <a:gd name="T5" fmla="*/ 3 h 254"/>
                    <a:gd name="T6" fmla="*/ 0 w 393"/>
                    <a:gd name="T7" fmla="*/ 3 h 254"/>
                    <a:gd name="T8" fmla="*/ 0 w 393"/>
                    <a:gd name="T9" fmla="*/ 4 h 254"/>
                    <a:gd name="T10" fmla="*/ 1 w 393"/>
                    <a:gd name="T11" fmla="*/ 4 h 254"/>
                    <a:gd name="T12" fmla="*/ 2 w 393"/>
                    <a:gd name="T13" fmla="*/ 4 h 254"/>
                    <a:gd name="T14" fmla="*/ 2 w 393"/>
                    <a:gd name="T15" fmla="*/ 4 h 254"/>
                    <a:gd name="T16" fmla="*/ 3 w 393"/>
                    <a:gd name="T17" fmla="*/ 4 h 254"/>
                    <a:gd name="T18" fmla="*/ 3 w 393"/>
                    <a:gd name="T19" fmla="*/ 4 h 254"/>
                    <a:gd name="T20" fmla="*/ 4 w 393"/>
                    <a:gd name="T21" fmla="*/ 4 h 254"/>
                    <a:gd name="T22" fmla="*/ 4 w 393"/>
                    <a:gd name="T23" fmla="*/ 4 h 254"/>
                    <a:gd name="T24" fmla="*/ 5 w 393"/>
                    <a:gd name="T25" fmla="*/ 4 h 254"/>
                    <a:gd name="T26" fmla="*/ 5 w 393"/>
                    <a:gd name="T27" fmla="*/ 3 h 254"/>
                    <a:gd name="T28" fmla="*/ 5 w 393"/>
                    <a:gd name="T29" fmla="*/ 3 h 254"/>
                    <a:gd name="T30" fmla="*/ 6 w 393"/>
                    <a:gd name="T31" fmla="*/ 2 h 254"/>
                    <a:gd name="T32" fmla="*/ 6 w 393"/>
                    <a:gd name="T33" fmla="*/ 2 h 254"/>
                    <a:gd name="T34" fmla="*/ 6 w 393"/>
                    <a:gd name="T35" fmla="*/ 1 h 254"/>
                    <a:gd name="T36" fmla="*/ 5 w 393"/>
                    <a:gd name="T37" fmla="*/ 1 h 254"/>
                    <a:gd name="T38" fmla="*/ 5 w 393"/>
                    <a:gd name="T39" fmla="*/ 2 h 254"/>
                    <a:gd name="T40" fmla="*/ 5 w 393"/>
                    <a:gd name="T41" fmla="*/ 3 h 254"/>
                    <a:gd name="T42" fmla="*/ 5 w 393"/>
                    <a:gd name="T43" fmla="*/ 3 h 254"/>
                    <a:gd name="T44" fmla="*/ 4 w 393"/>
                    <a:gd name="T45" fmla="*/ 3 h 254"/>
                    <a:gd name="T46" fmla="*/ 4 w 393"/>
                    <a:gd name="T47" fmla="*/ 4 h 254"/>
                    <a:gd name="T48" fmla="*/ 3 w 393"/>
                    <a:gd name="T49" fmla="*/ 4 h 254"/>
                    <a:gd name="T50" fmla="*/ 3 w 393"/>
                    <a:gd name="T51" fmla="*/ 3 h 254"/>
                    <a:gd name="T52" fmla="*/ 2 w 393"/>
                    <a:gd name="T53" fmla="*/ 3 h 254"/>
                    <a:gd name="T54" fmla="*/ 1 w 393"/>
                    <a:gd name="T55" fmla="*/ 3 h 254"/>
                    <a:gd name="T56" fmla="*/ 1 w 393"/>
                    <a:gd name="T57" fmla="*/ 3 h 254"/>
                    <a:gd name="T58" fmla="*/ 1 w 393"/>
                    <a:gd name="T59" fmla="*/ 2 h 254"/>
                    <a:gd name="T60" fmla="*/ 0 w 393"/>
                    <a:gd name="T61" fmla="*/ 2 h 254"/>
                    <a:gd name="T62" fmla="*/ 0 w 393"/>
                    <a:gd name="T63" fmla="*/ 2 h 254"/>
                    <a:gd name="T64" fmla="*/ 0 w 393"/>
                    <a:gd name="T65" fmla="*/ 1 h 25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93"/>
                    <a:gd name="T100" fmla="*/ 0 h 254"/>
                    <a:gd name="T101" fmla="*/ 393 w 393"/>
                    <a:gd name="T102" fmla="*/ 254 h 25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93" h="254">
                      <a:moveTo>
                        <a:pt x="5" y="41"/>
                      </a:moveTo>
                      <a:lnTo>
                        <a:pt x="1" y="57"/>
                      </a:lnTo>
                      <a:lnTo>
                        <a:pt x="0" y="74"/>
                      </a:lnTo>
                      <a:lnTo>
                        <a:pt x="0" y="92"/>
                      </a:lnTo>
                      <a:lnTo>
                        <a:pt x="1" y="112"/>
                      </a:lnTo>
                      <a:lnTo>
                        <a:pt x="6" y="133"/>
                      </a:lnTo>
                      <a:lnTo>
                        <a:pt x="13" y="153"/>
                      </a:lnTo>
                      <a:lnTo>
                        <a:pt x="22" y="174"/>
                      </a:lnTo>
                      <a:lnTo>
                        <a:pt x="36" y="195"/>
                      </a:lnTo>
                      <a:lnTo>
                        <a:pt x="53" y="210"/>
                      </a:lnTo>
                      <a:lnTo>
                        <a:pt x="72" y="221"/>
                      </a:lnTo>
                      <a:lnTo>
                        <a:pt x="90" y="231"/>
                      </a:lnTo>
                      <a:lnTo>
                        <a:pt x="108" y="238"/>
                      </a:lnTo>
                      <a:lnTo>
                        <a:pt x="128" y="243"/>
                      </a:lnTo>
                      <a:lnTo>
                        <a:pt x="149" y="247"/>
                      </a:lnTo>
                      <a:lnTo>
                        <a:pt x="169" y="250"/>
                      </a:lnTo>
                      <a:lnTo>
                        <a:pt x="191" y="253"/>
                      </a:lnTo>
                      <a:lnTo>
                        <a:pt x="210" y="254"/>
                      </a:lnTo>
                      <a:lnTo>
                        <a:pt x="229" y="253"/>
                      </a:lnTo>
                      <a:lnTo>
                        <a:pt x="247" y="250"/>
                      </a:lnTo>
                      <a:lnTo>
                        <a:pt x="264" y="248"/>
                      </a:lnTo>
                      <a:lnTo>
                        <a:pt x="280" y="243"/>
                      </a:lnTo>
                      <a:lnTo>
                        <a:pt x="296" y="239"/>
                      </a:lnTo>
                      <a:lnTo>
                        <a:pt x="309" y="233"/>
                      </a:lnTo>
                      <a:lnTo>
                        <a:pt x="322" y="227"/>
                      </a:lnTo>
                      <a:lnTo>
                        <a:pt x="338" y="216"/>
                      </a:lnTo>
                      <a:lnTo>
                        <a:pt x="350" y="202"/>
                      </a:lnTo>
                      <a:lnTo>
                        <a:pt x="362" y="185"/>
                      </a:lnTo>
                      <a:lnTo>
                        <a:pt x="371" y="166"/>
                      </a:lnTo>
                      <a:lnTo>
                        <a:pt x="378" y="147"/>
                      </a:lnTo>
                      <a:lnTo>
                        <a:pt x="383" y="126"/>
                      </a:lnTo>
                      <a:lnTo>
                        <a:pt x="387" y="105"/>
                      </a:lnTo>
                      <a:lnTo>
                        <a:pt x="389" y="84"/>
                      </a:lnTo>
                      <a:lnTo>
                        <a:pt x="391" y="66"/>
                      </a:lnTo>
                      <a:lnTo>
                        <a:pt x="393" y="43"/>
                      </a:lnTo>
                      <a:lnTo>
                        <a:pt x="393" y="20"/>
                      </a:lnTo>
                      <a:lnTo>
                        <a:pt x="393" y="0"/>
                      </a:lnTo>
                      <a:lnTo>
                        <a:pt x="361" y="5"/>
                      </a:lnTo>
                      <a:lnTo>
                        <a:pt x="363" y="36"/>
                      </a:lnTo>
                      <a:lnTo>
                        <a:pt x="364" y="71"/>
                      </a:lnTo>
                      <a:lnTo>
                        <a:pt x="362" y="106"/>
                      </a:lnTo>
                      <a:lnTo>
                        <a:pt x="356" y="139"/>
                      </a:lnTo>
                      <a:lnTo>
                        <a:pt x="347" y="153"/>
                      </a:lnTo>
                      <a:lnTo>
                        <a:pt x="336" y="165"/>
                      </a:lnTo>
                      <a:lnTo>
                        <a:pt x="323" y="175"/>
                      </a:lnTo>
                      <a:lnTo>
                        <a:pt x="309" y="183"/>
                      </a:lnTo>
                      <a:lnTo>
                        <a:pt x="292" y="189"/>
                      </a:lnTo>
                      <a:lnTo>
                        <a:pt x="274" y="193"/>
                      </a:lnTo>
                      <a:lnTo>
                        <a:pt x="256" y="195"/>
                      </a:lnTo>
                      <a:lnTo>
                        <a:pt x="237" y="195"/>
                      </a:lnTo>
                      <a:lnTo>
                        <a:pt x="218" y="194"/>
                      </a:lnTo>
                      <a:lnTo>
                        <a:pt x="198" y="190"/>
                      </a:lnTo>
                      <a:lnTo>
                        <a:pt x="179" y="186"/>
                      </a:lnTo>
                      <a:lnTo>
                        <a:pt x="159" y="180"/>
                      </a:lnTo>
                      <a:lnTo>
                        <a:pt x="141" y="173"/>
                      </a:lnTo>
                      <a:lnTo>
                        <a:pt x="122" y="165"/>
                      </a:lnTo>
                      <a:lnTo>
                        <a:pt x="106" y="156"/>
                      </a:lnTo>
                      <a:lnTo>
                        <a:pt x="91" y="147"/>
                      </a:lnTo>
                      <a:lnTo>
                        <a:pt x="81" y="134"/>
                      </a:lnTo>
                      <a:lnTo>
                        <a:pt x="72" y="121"/>
                      </a:lnTo>
                      <a:lnTo>
                        <a:pt x="65" y="107"/>
                      </a:lnTo>
                      <a:lnTo>
                        <a:pt x="60" y="92"/>
                      </a:lnTo>
                      <a:lnTo>
                        <a:pt x="55" y="79"/>
                      </a:lnTo>
                      <a:lnTo>
                        <a:pt x="53" y="65"/>
                      </a:lnTo>
                      <a:lnTo>
                        <a:pt x="51" y="51"/>
                      </a:lnTo>
                      <a:lnTo>
                        <a:pt x="50" y="39"/>
                      </a:lnTo>
                      <a:lnTo>
                        <a:pt x="5" y="41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1621" name="Group 59"/>
            <p:cNvGrpSpPr>
              <a:grpSpLocks/>
            </p:cNvGrpSpPr>
            <p:nvPr/>
          </p:nvGrpSpPr>
          <p:grpSpPr bwMode="auto">
            <a:xfrm flipH="1">
              <a:off x="1985" y="2206"/>
              <a:ext cx="486" cy="533"/>
              <a:chOff x="3004" y="3013"/>
              <a:chExt cx="628" cy="820"/>
            </a:xfrm>
          </p:grpSpPr>
          <p:sp>
            <p:nvSpPr>
              <p:cNvPr id="31650" name="Freeform 60"/>
              <p:cNvSpPr>
                <a:spLocks/>
              </p:cNvSpPr>
              <p:nvPr/>
            </p:nvSpPr>
            <p:spPr bwMode="auto">
              <a:xfrm>
                <a:off x="3008" y="3021"/>
                <a:ext cx="563" cy="731"/>
              </a:xfrm>
              <a:custGeom>
                <a:avLst/>
                <a:gdLst>
                  <a:gd name="T0" fmla="*/ 400 w 563"/>
                  <a:gd name="T1" fmla="*/ 675 h 731"/>
                  <a:gd name="T2" fmla="*/ 469 w 563"/>
                  <a:gd name="T3" fmla="*/ 680 h 731"/>
                  <a:gd name="T4" fmla="*/ 541 w 563"/>
                  <a:gd name="T5" fmla="*/ 653 h 731"/>
                  <a:gd name="T6" fmla="*/ 532 w 563"/>
                  <a:gd name="T7" fmla="*/ 611 h 731"/>
                  <a:gd name="T8" fmla="*/ 496 w 563"/>
                  <a:gd name="T9" fmla="*/ 579 h 731"/>
                  <a:gd name="T10" fmla="*/ 541 w 563"/>
                  <a:gd name="T11" fmla="*/ 485 h 731"/>
                  <a:gd name="T12" fmla="*/ 538 w 563"/>
                  <a:gd name="T13" fmla="*/ 413 h 731"/>
                  <a:gd name="T14" fmla="*/ 392 w 563"/>
                  <a:gd name="T15" fmla="*/ 355 h 731"/>
                  <a:gd name="T16" fmla="*/ 400 w 563"/>
                  <a:gd name="T17" fmla="*/ 362 h 731"/>
                  <a:gd name="T18" fmla="*/ 436 w 563"/>
                  <a:gd name="T19" fmla="*/ 299 h 731"/>
                  <a:gd name="T20" fmla="*/ 440 w 563"/>
                  <a:gd name="T21" fmla="*/ 195 h 731"/>
                  <a:gd name="T22" fmla="*/ 298 w 563"/>
                  <a:gd name="T23" fmla="*/ 203 h 731"/>
                  <a:gd name="T24" fmla="*/ 283 w 563"/>
                  <a:gd name="T25" fmla="*/ 74 h 731"/>
                  <a:gd name="T26" fmla="*/ 208 w 563"/>
                  <a:gd name="T27" fmla="*/ 3 h 731"/>
                  <a:gd name="T28" fmla="*/ 133 w 563"/>
                  <a:gd name="T29" fmla="*/ 53 h 731"/>
                  <a:gd name="T30" fmla="*/ 112 w 563"/>
                  <a:gd name="T31" fmla="*/ 195 h 731"/>
                  <a:gd name="T32" fmla="*/ 52 w 563"/>
                  <a:gd name="T33" fmla="*/ 230 h 731"/>
                  <a:gd name="T34" fmla="*/ 40 w 563"/>
                  <a:gd name="T35" fmla="*/ 323 h 731"/>
                  <a:gd name="T36" fmla="*/ 16 w 563"/>
                  <a:gd name="T37" fmla="*/ 339 h 731"/>
                  <a:gd name="T38" fmla="*/ 139 w 563"/>
                  <a:gd name="T39" fmla="*/ 404 h 731"/>
                  <a:gd name="T40" fmla="*/ 103 w 563"/>
                  <a:gd name="T41" fmla="*/ 473 h 731"/>
                  <a:gd name="T42" fmla="*/ 112 w 563"/>
                  <a:gd name="T43" fmla="*/ 531 h 731"/>
                  <a:gd name="T44" fmla="*/ 160 w 563"/>
                  <a:gd name="T45" fmla="*/ 569 h 731"/>
                  <a:gd name="T46" fmla="*/ 256 w 563"/>
                  <a:gd name="T47" fmla="*/ 579 h 731"/>
                  <a:gd name="T48" fmla="*/ 262 w 563"/>
                  <a:gd name="T49" fmla="*/ 656 h 731"/>
                  <a:gd name="T50" fmla="*/ 298 w 563"/>
                  <a:gd name="T51" fmla="*/ 728 h 731"/>
                  <a:gd name="T52" fmla="*/ 400 w 563"/>
                  <a:gd name="T53" fmla="*/ 675 h 73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63"/>
                  <a:gd name="T82" fmla="*/ 0 h 731"/>
                  <a:gd name="T83" fmla="*/ 563 w 563"/>
                  <a:gd name="T84" fmla="*/ 731 h 73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63" h="731">
                    <a:moveTo>
                      <a:pt x="400" y="675"/>
                    </a:moveTo>
                    <a:cubicBezTo>
                      <a:pt x="428" y="667"/>
                      <a:pt x="446" y="684"/>
                      <a:pt x="469" y="680"/>
                    </a:cubicBezTo>
                    <a:cubicBezTo>
                      <a:pt x="492" y="676"/>
                      <a:pt x="531" y="664"/>
                      <a:pt x="541" y="653"/>
                    </a:cubicBezTo>
                    <a:cubicBezTo>
                      <a:pt x="551" y="642"/>
                      <a:pt x="539" y="623"/>
                      <a:pt x="532" y="611"/>
                    </a:cubicBezTo>
                    <a:cubicBezTo>
                      <a:pt x="525" y="599"/>
                      <a:pt x="494" y="600"/>
                      <a:pt x="496" y="579"/>
                    </a:cubicBezTo>
                    <a:cubicBezTo>
                      <a:pt x="498" y="558"/>
                      <a:pt x="534" y="513"/>
                      <a:pt x="541" y="485"/>
                    </a:cubicBezTo>
                    <a:cubicBezTo>
                      <a:pt x="548" y="457"/>
                      <a:pt x="563" y="435"/>
                      <a:pt x="538" y="413"/>
                    </a:cubicBezTo>
                    <a:cubicBezTo>
                      <a:pt x="513" y="391"/>
                      <a:pt x="415" y="364"/>
                      <a:pt x="392" y="355"/>
                    </a:cubicBezTo>
                    <a:cubicBezTo>
                      <a:pt x="369" y="346"/>
                      <a:pt x="393" y="371"/>
                      <a:pt x="400" y="362"/>
                    </a:cubicBezTo>
                    <a:cubicBezTo>
                      <a:pt x="407" y="353"/>
                      <a:pt x="429" y="327"/>
                      <a:pt x="436" y="299"/>
                    </a:cubicBezTo>
                    <a:cubicBezTo>
                      <a:pt x="443" y="271"/>
                      <a:pt x="463" y="211"/>
                      <a:pt x="440" y="195"/>
                    </a:cubicBezTo>
                    <a:cubicBezTo>
                      <a:pt x="417" y="179"/>
                      <a:pt x="324" y="223"/>
                      <a:pt x="298" y="203"/>
                    </a:cubicBezTo>
                    <a:cubicBezTo>
                      <a:pt x="272" y="183"/>
                      <a:pt x="298" y="107"/>
                      <a:pt x="283" y="74"/>
                    </a:cubicBezTo>
                    <a:cubicBezTo>
                      <a:pt x="268" y="41"/>
                      <a:pt x="233" y="6"/>
                      <a:pt x="208" y="3"/>
                    </a:cubicBezTo>
                    <a:cubicBezTo>
                      <a:pt x="183" y="0"/>
                      <a:pt x="149" y="21"/>
                      <a:pt x="133" y="53"/>
                    </a:cubicBezTo>
                    <a:cubicBezTo>
                      <a:pt x="117" y="85"/>
                      <a:pt x="126" y="165"/>
                      <a:pt x="112" y="195"/>
                    </a:cubicBezTo>
                    <a:cubicBezTo>
                      <a:pt x="98" y="225"/>
                      <a:pt x="64" y="209"/>
                      <a:pt x="52" y="230"/>
                    </a:cubicBezTo>
                    <a:cubicBezTo>
                      <a:pt x="40" y="251"/>
                      <a:pt x="46" y="305"/>
                      <a:pt x="40" y="323"/>
                    </a:cubicBezTo>
                    <a:cubicBezTo>
                      <a:pt x="34" y="341"/>
                      <a:pt x="0" y="326"/>
                      <a:pt x="16" y="339"/>
                    </a:cubicBezTo>
                    <a:cubicBezTo>
                      <a:pt x="32" y="352"/>
                      <a:pt x="125" y="382"/>
                      <a:pt x="139" y="404"/>
                    </a:cubicBezTo>
                    <a:cubicBezTo>
                      <a:pt x="153" y="426"/>
                      <a:pt x="108" y="452"/>
                      <a:pt x="103" y="473"/>
                    </a:cubicBezTo>
                    <a:cubicBezTo>
                      <a:pt x="98" y="494"/>
                      <a:pt x="103" y="515"/>
                      <a:pt x="112" y="531"/>
                    </a:cubicBezTo>
                    <a:cubicBezTo>
                      <a:pt x="121" y="547"/>
                      <a:pt x="136" y="561"/>
                      <a:pt x="160" y="569"/>
                    </a:cubicBezTo>
                    <a:cubicBezTo>
                      <a:pt x="184" y="577"/>
                      <a:pt x="239" y="565"/>
                      <a:pt x="256" y="579"/>
                    </a:cubicBezTo>
                    <a:cubicBezTo>
                      <a:pt x="273" y="593"/>
                      <a:pt x="255" y="631"/>
                      <a:pt x="262" y="656"/>
                    </a:cubicBezTo>
                    <a:cubicBezTo>
                      <a:pt x="269" y="681"/>
                      <a:pt x="275" y="725"/>
                      <a:pt x="298" y="728"/>
                    </a:cubicBezTo>
                    <a:cubicBezTo>
                      <a:pt x="321" y="731"/>
                      <a:pt x="375" y="685"/>
                      <a:pt x="400" y="675"/>
                    </a:cubicBezTo>
                    <a:close/>
                  </a:path>
                </a:pathLst>
              </a:cu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1651" name="Group 61"/>
              <p:cNvGrpSpPr>
                <a:grpSpLocks/>
              </p:cNvGrpSpPr>
              <p:nvPr/>
            </p:nvGrpSpPr>
            <p:grpSpPr bwMode="auto">
              <a:xfrm flipH="1" flipV="1">
                <a:off x="3004" y="3013"/>
                <a:ext cx="628" cy="820"/>
                <a:chOff x="2311" y="1925"/>
                <a:chExt cx="586" cy="731"/>
              </a:xfrm>
            </p:grpSpPr>
            <p:sp>
              <p:nvSpPr>
                <p:cNvPr id="31652" name="Freeform 62" descr="Зеленый мрамор"/>
                <p:cNvSpPr>
                  <a:spLocks/>
                </p:cNvSpPr>
                <p:nvPr/>
              </p:nvSpPr>
              <p:spPr bwMode="auto">
                <a:xfrm>
                  <a:off x="2311" y="1925"/>
                  <a:ext cx="70" cy="82"/>
                </a:xfrm>
                <a:custGeom>
                  <a:avLst/>
                  <a:gdLst>
                    <a:gd name="T0" fmla="*/ 3 w 139"/>
                    <a:gd name="T1" fmla="*/ 1 h 164"/>
                    <a:gd name="T2" fmla="*/ 2 w 139"/>
                    <a:gd name="T3" fmla="*/ 1 h 164"/>
                    <a:gd name="T4" fmla="*/ 2 w 139"/>
                    <a:gd name="T5" fmla="*/ 1 h 164"/>
                    <a:gd name="T6" fmla="*/ 2 w 139"/>
                    <a:gd name="T7" fmla="*/ 1 h 164"/>
                    <a:gd name="T8" fmla="*/ 1 w 139"/>
                    <a:gd name="T9" fmla="*/ 1 h 164"/>
                    <a:gd name="T10" fmla="*/ 1 w 139"/>
                    <a:gd name="T11" fmla="*/ 1 h 164"/>
                    <a:gd name="T12" fmla="*/ 1 w 139"/>
                    <a:gd name="T13" fmla="*/ 1 h 164"/>
                    <a:gd name="T14" fmla="*/ 1 w 139"/>
                    <a:gd name="T15" fmla="*/ 3 h 164"/>
                    <a:gd name="T16" fmla="*/ 0 w 139"/>
                    <a:gd name="T17" fmla="*/ 3 h 164"/>
                    <a:gd name="T18" fmla="*/ 1 w 139"/>
                    <a:gd name="T19" fmla="*/ 1 h 164"/>
                    <a:gd name="T20" fmla="*/ 1 w 139"/>
                    <a:gd name="T21" fmla="*/ 1 h 164"/>
                    <a:gd name="T22" fmla="*/ 1 w 139"/>
                    <a:gd name="T23" fmla="*/ 1 h 164"/>
                    <a:gd name="T24" fmla="*/ 1 w 139"/>
                    <a:gd name="T25" fmla="*/ 1 h 164"/>
                    <a:gd name="T26" fmla="*/ 2 w 139"/>
                    <a:gd name="T27" fmla="*/ 1 h 164"/>
                    <a:gd name="T28" fmla="*/ 2 w 139"/>
                    <a:gd name="T29" fmla="*/ 1 h 164"/>
                    <a:gd name="T30" fmla="*/ 2 w 139"/>
                    <a:gd name="T31" fmla="*/ 1 h 164"/>
                    <a:gd name="T32" fmla="*/ 2 w 139"/>
                    <a:gd name="T33" fmla="*/ 1 h 164"/>
                    <a:gd name="T34" fmla="*/ 3 w 139"/>
                    <a:gd name="T35" fmla="*/ 0 h 164"/>
                    <a:gd name="T36" fmla="*/ 3 w 139"/>
                    <a:gd name="T37" fmla="*/ 1 h 16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9"/>
                    <a:gd name="T58" fmla="*/ 0 h 164"/>
                    <a:gd name="T59" fmla="*/ 139 w 139"/>
                    <a:gd name="T60" fmla="*/ 164 h 16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9" h="164">
                      <a:moveTo>
                        <a:pt x="129" y="55"/>
                      </a:moveTo>
                      <a:lnTo>
                        <a:pt x="107" y="58"/>
                      </a:lnTo>
                      <a:lnTo>
                        <a:pt x="86" y="65"/>
                      </a:lnTo>
                      <a:lnTo>
                        <a:pt x="68" y="75"/>
                      </a:lnTo>
                      <a:lnTo>
                        <a:pt x="51" y="89"/>
                      </a:lnTo>
                      <a:lnTo>
                        <a:pt x="36" y="105"/>
                      </a:lnTo>
                      <a:lnTo>
                        <a:pt x="22" y="123"/>
                      </a:lnTo>
                      <a:lnTo>
                        <a:pt x="10" y="143"/>
                      </a:lnTo>
                      <a:lnTo>
                        <a:pt x="0" y="164"/>
                      </a:lnTo>
                      <a:lnTo>
                        <a:pt x="7" y="93"/>
                      </a:lnTo>
                      <a:lnTo>
                        <a:pt x="22" y="68"/>
                      </a:lnTo>
                      <a:lnTo>
                        <a:pt x="38" y="48"/>
                      </a:lnTo>
                      <a:lnTo>
                        <a:pt x="53" y="33"/>
                      </a:lnTo>
                      <a:lnTo>
                        <a:pt x="68" y="21"/>
                      </a:lnTo>
                      <a:lnTo>
                        <a:pt x="84" y="13"/>
                      </a:lnTo>
                      <a:lnTo>
                        <a:pt x="101" y="7"/>
                      </a:lnTo>
                      <a:lnTo>
                        <a:pt x="120" y="2"/>
                      </a:lnTo>
                      <a:lnTo>
                        <a:pt x="139" y="0"/>
                      </a:lnTo>
                      <a:lnTo>
                        <a:pt x="129" y="55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653" name="Freeform 63" descr="Зеленый мрамор"/>
                <p:cNvSpPr>
                  <a:spLocks/>
                </p:cNvSpPr>
                <p:nvPr/>
              </p:nvSpPr>
              <p:spPr bwMode="auto">
                <a:xfrm>
                  <a:off x="2376" y="1925"/>
                  <a:ext cx="521" cy="606"/>
                </a:xfrm>
                <a:custGeom>
                  <a:avLst/>
                  <a:gdLst>
                    <a:gd name="T0" fmla="*/ 12 w 1044"/>
                    <a:gd name="T1" fmla="*/ 17 h 1213"/>
                    <a:gd name="T2" fmla="*/ 13 w 1044"/>
                    <a:gd name="T3" fmla="*/ 17 h 1213"/>
                    <a:gd name="T4" fmla="*/ 14 w 1044"/>
                    <a:gd name="T5" fmla="*/ 16 h 1213"/>
                    <a:gd name="T6" fmla="*/ 15 w 1044"/>
                    <a:gd name="T7" fmla="*/ 15 h 1213"/>
                    <a:gd name="T8" fmla="*/ 15 w 1044"/>
                    <a:gd name="T9" fmla="*/ 13 h 1213"/>
                    <a:gd name="T10" fmla="*/ 13 w 1044"/>
                    <a:gd name="T11" fmla="*/ 12 h 1213"/>
                    <a:gd name="T12" fmla="*/ 12 w 1044"/>
                    <a:gd name="T13" fmla="*/ 11 h 1213"/>
                    <a:gd name="T14" fmla="*/ 13 w 1044"/>
                    <a:gd name="T15" fmla="*/ 9 h 1213"/>
                    <a:gd name="T16" fmla="*/ 13 w 1044"/>
                    <a:gd name="T17" fmla="*/ 7 h 1213"/>
                    <a:gd name="T18" fmla="*/ 11 w 1044"/>
                    <a:gd name="T19" fmla="*/ 7 h 1213"/>
                    <a:gd name="T20" fmla="*/ 10 w 1044"/>
                    <a:gd name="T21" fmla="*/ 7 h 1213"/>
                    <a:gd name="T22" fmla="*/ 9 w 1044"/>
                    <a:gd name="T23" fmla="*/ 7 h 1213"/>
                    <a:gd name="T24" fmla="*/ 9 w 1044"/>
                    <a:gd name="T25" fmla="*/ 3 h 1213"/>
                    <a:gd name="T26" fmla="*/ 6 w 1044"/>
                    <a:gd name="T27" fmla="*/ 2 h 1213"/>
                    <a:gd name="T28" fmla="*/ 5 w 1044"/>
                    <a:gd name="T29" fmla="*/ 4 h 1213"/>
                    <a:gd name="T30" fmla="*/ 6 w 1044"/>
                    <a:gd name="T31" fmla="*/ 5 h 1213"/>
                    <a:gd name="T32" fmla="*/ 7 w 1044"/>
                    <a:gd name="T33" fmla="*/ 7 h 1213"/>
                    <a:gd name="T34" fmla="*/ 8 w 1044"/>
                    <a:gd name="T35" fmla="*/ 8 h 1213"/>
                    <a:gd name="T36" fmla="*/ 9 w 1044"/>
                    <a:gd name="T37" fmla="*/ 9 h 1213"/>
                    <a:gd name="T38" fmla="*/ 10 w 1044"/>
                    <a:gd name="T39" fmla="*/ 9 h 1213"/>
                    <a:gd name="T40" fmla="*/ 10 w 1044"/>
                    <a:gd name="T41" fmla="*/ 9 h 1213"/>
                    <a:gd name="T42" fmla="*/ 8 w 1044"/>
                    <a:gd name="T43" fmla="*/ 10 h 1213"/>
                    <a:gd name="T44" fmla="*/ 12 w 1044"/>
                    <a:gd name="T45" fmla="*/ 15 h 1213"/>
                    <a:gd name="T46" fmla="*/ 10 w 1044"/>
                    <a:gd name="T47" fmla="*/ 14 h 1213"/>
                    <a:gd name="T48" fmla="*/ 10 w 1044"/>
                    <a:gd name="T49" fmla="*/ 16 h 1213"/>
                    <a:gd name="T50" fmla="*/ 10 w 1044"/>
                    <a:gd name="T51" fmla="*/ 16 h 1213"/>
                    <a:gd name="T52" fmla="*/ 9 w 1044"/>
                    <a:gd name="T53" fmla="*/ 13 h 1213"/>
                    <a:gd name="T54" fmla="*/ 8 w 1044"/>
                    <a:gd name="T55" fmla="*/ 12 h 1213"/>
                    <a:gd name="T56" fmla="*/ 7 w 1044"/>
                    <a:gd name="T57" fmla="*/ 13 h 1213"/>
                    <a:gd name="T58" fmla="*/ 6 w 1044"/>
                    <a:gd name="T59" fmla="*/ 15 h 1213"/>
                    <a:gd name="T60" fmla="*/ 7 w 1044"/>
                    <a:gd name="T61" fmla="*/ 14 h 1213"/>
                    <a:gd name="T62" fmla="*/ 8 w 1044"/>
                    <a:gd name="T63" fmla="*/ 11 h 1213"/>
                    <a:gd name="T64" fmla="*/ 7 w 1044"/>
                    <a:gd name="T65" fmla="*/ 8 h 1213"/>
                    <a:gd name="T66" fmla="*/ 6 w 1044"/>
                    <a:gd name="T67" fmla="*/ 5 h 1213"/>
                    <a:gd name="T68" fmla="*/ 5 w 1044"/>
                    <a:gd name="T69" fmla="*/ 4 h 1213"/>
                    <a:gd name="T70" fmla="*/ 3 w 1044"/>
                    <a:gd name="T71" fmla="*/ 2 h 1213"/>
                    <a:gd name="T72" fmla="*/ 1 w 1044"/>
                    <a:gd name="T73" fmla="*/ 1 h 1213"/>
                    <a:gd name="T74" fmla="*/ 0 w 1044"/>
                    <a:gd name="T75" fmla="*/ 0 h 1213"/>
                    <a:gd name="T76" fmla="*/ 1 w 1044"/>
                    <a:gd name="T77" fmla="*/ 0 h 1213"/>
                    <a:gd name="T78" fmla="*/ 2 w 1044"/>
                    <a:gd name="T79" fmla="*/ 0 h 1213"/>
                    <a:gd name="T80" fmla="*/ 3 w 1044"/>
                    <a:gd name="T81" fmla="*/ 1 h 1213"/>
                    <a:gd name="T82" fmla="*/ 4 w 1044"/>
                    <a:gd name="T83" fmla="*/ 2 h 1213"/>
                    <a:gd name="T84" fmla="*/ 5 w 1044"/>
                    <a:gd name="T85" fmla="*/ 3 h 1213"/>
                    <a:gd name="T86" fmla="*/ 6 w 1044"/>
                    <a:gd name="T87" fmla="*/ 2 h 1213"/>
                    <a:gd name="T88" fmla="*/ 7 w 1044"/>
                    <a:gd name="T89" fmla="*/ 1 h 1213"/>
                    <a:gd name="T90" fmla="*/ 9 w 1044"/>
                    <a:gd name="T91" fmla="*/ 2 h 1213"/>
                    <a:gd name="T92" fmla="*/ 9 w 1044"/>
                    <a:gd name="T93" fmla="*/ 6 h 1213"/>
                    <a:gd name="T94" fmla="*/ 10 w 1044"/>
                    <a:gd name="T95" fmla="*/ 6 h 1213"/>
                    <a:gd name="T96" fmla="*/ 12 w 1044"/>
                    <a:gd name="T97" fmla="*/ 6 h 1213"/>
                    <a:gd name="T98" fmla="*/ 13 w 1044"/>
                    <a:gd name="T99" fmla="*/ 6 h 1213"/>
                    <a:gd name="T100" fmla="*/ 14 w 1044"/>
                    <a:gd name="T101" fmla="*/ 8 h 1213"/>
                    <a:gd name="T102" fmla="*/ 13 w 1044"/>
                    <a:gd name="T103" fmla="*/ 10 h 1213"/>
                    <a:gd name="T104" fmla="*/ 13 w 1044"/>
                    <a:gd name="T105" fmla="*/ 11 h 1213"/>
                    <a:gd name="T106" fmla="*/ 15 w 1044"/>
                    <a:gd name="T107" fmla="*/ 12 h 1213"/>
                    <a:gd name="T108" fmla="*/ 16 w 1044"/>
                    <a:gd name="T109" fmla="*/ 15 h 1213"/>
                    <a:gd name="T110" fmla="*/ 15 w 1044"/>
                    <a:gd name="T111" fmla="*/ 16 h 1213"/>
                    <a:gd name="T112" fmla="*/ 13 w 1044"/>
                    <a:gd name="T113" fmla="*/ 17 h 1213"/>
                    <a:gd name="T114" fmla="*/ 13 w 1044"/>
                    <a:gd name="T115" fmla="*/ 17 h 1213"/>
                    <a:gd name="T116" fmla="*/ 13 w 1044"/>
                    <a:gd name="T117" fmla="*/ 18 h 121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044"/>
                    <a:gd name="T178" fmla="*/ 0 h 1213"/>
                    <a:gd name="T179" fmla="*/ 1044 w 1044"/>
                    <a:gd name="T180" fmla="*/ 1213 h 121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044" h="1213">
                      <a:moveTo>
                        <a:pt x="840" y="1213"/>
                      </a:moveTo>
                      <a:lnTo>
                        <a:pt x="833" y="1189"/>
                      </a:lnTo>
                      <a:lnTo>
                        <a:pt x="826" y="1165"/>
                      </a:lnTo>
                      <a:lnTo>
                        <a:pt x="819" y="1143"/>
                      </a:lnTo>
                      <a:lnTo>
                        <a:pt x="812" y="1123"/>
                      </a:lnTo>
                      <a:lnTo>
                        <a:pt x="806" y="1106"/>
                      </a:lnTo>
                      <a:lnTo>
                        <a:pt x="802" y="1093"/>
                      </a:lnTo>
                      <a:lnTo>
                        <a:pt x="798" y="1085"/>
                      </a:lnTo>
                      <a:lnTo>
                        <a:pt x="797" y="1082"/>
                      </a:lnTo>
                      <a:lnTo>
                        <a:pt x="813" y="1085"/>
                      </a:lnTo>
                      <a:lnTo>
                        <a:pt x="829" y="1087"/>
                      </a:lnTo>
                      <a:lnTo>
                        <a:pt x="845" y="1089"/>
                      </a:lnTo>
                      <a:lnTo>
                        <a:pt x="862" y="1090"/>
                      </a:lnTo>
                      <a:lnTo>
                        <a:pt x="878" y="1089"/>
                      </a:lnTo>
                      <a:lnTo>
                        <a:pt x="893" y="1087"/>
                      </a:lnTo>
                      <a:lnTo>
                        <a:pt x="908" y="1084"/>
                      </a:lnTo>
                      <a:lnTo>
                        <a:pt x="921" y="1080"/>
                      </a:lnTo>
                      <a:lnTo>
                        <a:pt x="935" y="1075"/>
                      </a:lnTo>
                      <a:lnTo>
                        <a:pt x="948" y="1069"/>
                      </a:lnTo>
                      <a:lnTo>
                        <a:pt x="958" y="1061"/>
                      </a:lnTo>
                      <a:lnTo>
                        <a:pt x="969" y="1052"/>
                      </a:lnTo>
                      <a:lnTo>
                        <a:pt x="977" y="1041"/>
                      </a:lnTo>
                      <a:lnTo>
                        <a:pt x="983" y="1029"/>
                      </a:lnTo>
                      <a:lnTo>
                        <a:pt x="988" y="1016"/>
                      </a:lnTo>
                      <a:lnTo>
                        <a:pt x="991" y="1001"/>
                      </a:lnTo>
                      <a:lnTo>
                        <a:pt x="995" y="976"/>
                      </a:lnTo>
                      <a:lnTo>
                        <a:pt x="996" y="953"/>
                      </a:lnTo>
                      <a:lnTo>
                        <a:pt x="994" y="932"/>
                      </a:lnTo>
                      <a:lnTo>
                        <a:pt x="988" y="911"/>
                      </a:lnTo>
                      <a:lnTo>
                        <a:pt x="979" y="892"/>
                      </a:lnTo>
                      <a:lnTo>
                        <a:pt x="965" y="872"/>
                      </a:lnTo>
                      <a:lnTo>
                        <a:pt x="947" y="854"/>
                      </a:lnTo>
                      <a:lnTo>
                        <a:pt x="923" y="833"/>
                      </a:lnTo>
                      <a:lnTo>
                        <a:pt x="903" y="818"/>
                      </a:lnTo>
                      <a:lnTo>
                        <a:pt x="880" y="801"/>
                      </a:lnTo>
                      <a:lnTo>
                        <a:pt x="856" y="783"/>
                      </a:lnTo>
                      <a:lnTo>
                        <a:pt x="830" y="765"/>
                      </a:lnTo>
                      <a:lnTo>
                        <a:pt x="809" y="749"/>
                      </a:lnTo>
                      <a:lnTo>
                        <a:pt x="790" y="735"/>
                      </a:lnTo>
                      <a:lnTo>
                        <a:pt x="779" y="726"/>
                      </a:lnTo>
                      <a:lnTo>
                        <a:pt x="775" y="722"/>
                      </a:lnTo>
                      <a:lnTo>
                        <a:pt x="790" y="712"/>
                      </a:lnTo>
                      <a:lnTo>
                        <a:pt x="806" y="700"/>
                      </a:lnTo>
                      <a:lnTo>
                        <a:pt x="821" y="688"/>
                      </a:lnTo>
                      <a:lnTo>
                        <a:pt x="836" y="674"/>
                      </a:lnTo>
                      <a:lnTo>
                        <a:pt x="850" y="657"/>
                      </a:lnTo>
                      <a:lnTo>
                        <a:pt x="862" y="638"/>
                      </a:lnTo>
                      <a:lnTo>
                        <a:pt x="871" y="617"/>
                      </a:lnTo>
                      <a:lnTo>
                        <a:pt x="878" y="594"/>
                      </a:lnTo>
                      <a:lnTo>
                        <a:pt x="879" y="569"/>
                      </a:lnTo>
                      <a:lnTo>
                        <a:pt x="874" y="547"/>
                      </a:lnTo>
                      <a:lnTo>
                        <a:pt x="866" y="526"/>
                      </a:lnTo>
                      <a:lnTo>
                        <a:pt x="854" y="508"/>
                      </a:lnTo>
                      <a:lnTo>
                        <a:pt x="837" y="492"/>
                      </a:lnTo>
                      <a:lnTo>
                        <a:pt x="819" y="479"/>
                      </a:lnTo>
                      <a:lnTo>
                        <a:pt x="798" y="469"/>
                      </a:lnTo>
                      <a:lnTo>
                        <a:pt x="776" y="461"/>
                      </a:lnTo>
                      <a:lnTo>
                        <a:pt x="764" y="458"/>
                      </a:lnTo>
                      <a:lnTo>
                        <a:pt x="752" y="456"/>
                      </a:lnTo>
                      <a:lnTo>
                        <a:pt x="739" y="455"/>
                      </a:lnTo>
                      <a:lnTo>
                        <a:pt x="728" y="455"/>
                      </a:lnTo>
                      <a:lnTo>
                        <a:pt x="715" y="455"/>
                      </a:lnTo>
                      <a:lnTo>
                        <a:pt x="704" y="456"/>
                      </a:lnTo>
                      <a:lnTo>
                        <a:pt x="692" y="457"/>
                      </a:lnTo>
                      <a:lnTo>
                        <a:pt x="681" y="460"/>
                      </a:lnTo>
                      <a:lnTo>
                        <a:pt x="668" y="463"/>
                      </a:lnTo>
                      <a:lnTo>
                        <a:pt x="657" y="467"/>
                      </a:lnTo>
                      <a:lnTo>
                        <a:pt x="646" y="470"/>
                      </a:lnTo>
                      <a:lnTo>
                        <a:pt x="635" y="475"/>
                      </a:lnTo>
                      <a:lnTo>
                        <a:pt x="623" y="479"/>
                      </a:lnTo>
                      <a:lnTo>
                        <a:pt x="613" y="484"/>
                      </a:lnTo>
                      <a:lnTo>
                        <a:pt x="601" y="488"/>
                      </a:lnTo>
                      <a:lnTo>
                        <a:pt x="591" y="494"/>
                      </a:lnTo>
                      <a:lnTo>
                        <a:pt x="585" y="452"/>
                      </a:lnTo>
                      <a:lnTo>
                        <a:pt x="584" y="402"/>
                      </a:lnTo>
                      <a:lnTo>
                        <a:pt x="584" y="349"/>
                      </a:lnTo>
                      <a:lnTo>
                        <a:pt x="583" y="298"/>
                      </a:lnTo>
                      <a:lnTo>
                        <a:pt x="577" y="251"/>
                      </a:lnTo>
                      <a:lnTo>
                        <a:pt x="563" y="212"/>
                      </a:lnTo>
                      <a:lnTo>
                        <a:pt x="540" y="184"/>
                      </a:lnTo>
                      <a:lnTo>
                        <a:pt x="503" y="173"/>
                      </a:lnTo>
                      <a:lnTo>
                        <a:pt x="471" y="173"/>
                      </a:lnTo>
                      <a:lnTo>
                        <a:pt x="445" y="177"/>
                      </a:lnTo>
                      <a:lnTo>
                        <a:pt x="424" y="187"/>
                      </a:lnTo>
                      <a:lnTo>
                        <a:pt x="408" y="198"/>
                      </a:lnTo>
                      <a:lnTo>
                        <a:pt x="396" y="211"/>
                      </a:lnTo>
                      <a:lnTo>
                        <a:pt x="387" y="226"/>
                      </a:lnTo>
                      <a:lnTo>
                        <a:pt x="379" y="241"/>
                      </a:lnTo>
                      <a:lnTo>
                        <a:pt x="373" y="256"/>
                      </a:lnTo>
                      <a:lnTo>
                        <a:pt x="381" y="270"/>
                      </a:lnTo>
                      <a:lnTo>
                        <a:pt x="389" y="283"/>
                      </a:lnTo>
                      <a:lnTo>
                        <a:pt x="397" y="297"/>
                      </a:lnTo>
                      <a:lnTo>
                        <a:pt x="405" y="311"/>
                      </a:lnTo>
                      <a:lnTo>
                        <a:pt x="412" y="326"/>
                      </a:lnTo>
                      <a:lnTo>
                        <a:pt x="419" y="341"/>
                      </a:lnTo>
                      <a:lnTo>
                        <a:pt x="426" y="356"/>
                      </a:lnTo>
                      <a:lnTo>
                        <a:pt x="432" y="371"/>
                      </a:lnTo>
                      <a:lnTo>
                        <a:pt x="440" y="391"/>
                      </a:lnTo>
                      <a:lnTo>
                        <a:pt x="448" y="410"/>
                      </a:lnTo>
                      <a:lnTo>
                        <a:pt x="455" y="430"/>
                      </a:lnTo>
                      <a:lnTo>
                        <a:pt x="463" y="448"/>
                      </a:lnTo>
                      <a:lnTo>
                        <a:pt x="471" y="468"/>
                      </a:lnTo>
                      <a:lnTo>
                        <a:pt x="479" y="487"/>
                      </a:lnTo>
                      <a:lnTo>
                        <a:pt x="487" y="506"/>
                      </a:lnTo>
                      <a:lnTo>
                        <a:pt x="495" y="525"/>
                      </a:lnTo>
                      <a:lnTo>
                        <a:pt x="507" y="538"/>
                      </a:lnTo>
                      <a:lnTo>
                        <a:pt x="517" y="551"/>
                      </a:lnTo>
                      <a:lnTo>
                        <a:pt x="530" y="562"/>
                      </a:lnTo>
                      <a:lnTo>
                        <a:pt x="543" y="574"/>
                      </a:lnTo>
                      <a:lnTo>
                        <a:pt x="556" y="584"/>
                      </a:lnTo>
                      <a:lnTo>
                        <a:pt x="570" y="593"/>
                      </a:lnTo>
                      <a:lnTo>
                        <a:pt x="586" y="600"/>
                      </a:lnTo>
                      <a:lnTo>
                        <a:pt x="602" y="605"/>
                      </a:lnTo>
                      <a:lnTo>
                        <a:pt x="617" y="607"/>
                      </a:lnTo>
                      <a:lnTo>
                        <a:pt x="632" y="607"/>
                      </a:lnTo>
                      <a:lnTo>
                        <a:pt x="646" y="607"/>
                      </a:lnTo>
                      <a:lnTo>
                        <a:pt x="660" y="607"/>
                      </a:lnTo>
                      <a:lnTo>
                        <a:pt x="674" y="605"/>
                      </a:lnTo>
                      <a:lnTo>
                        <a:pt x="688" y="604"/>
                      </a:lnTo>
                      <a:lnTo>
                        <a:pt x="701" y="601"/>
                      </a:lnTo>
                      <a:lnTo>
                        <a:pt x="715" y="599"/>
                      </a:lnTo>
                      <a:lnTo>
                        <a:pt x="713" y="601"/>
                      </a:lnTo>
                      <a:lnTo>
                        <a:pt x="705" y="607"/>
                      </a:lnTo>
                      <a:lnTo>
                        <a:pt x="692" y="614"/>
                      </a:lnTo>
                      <a:lnTo>
                        <a:pt x="673" y="621"/>
                      </a:lnTo>
                      <a:lnTo>
                        <a:pt x="647" y="627"/>
                      </a:lnTo>
                      <a:lnTo>
                        <a:pt x="616" y="629"/>
                      </a:lnTo>
                      <a:lnTo>
                        <a:pt x="578" y="625"/>
                      </a:lnTo>
                      <a:lnTo>
                        <a:pt x="532" y="616"/>
                      </a:lnTo>
                      <a:lnTo>
                        <a:pt x="544" y="643"/>
                      </a:lnTo>
                      <a:lnTo>
                        <a:pt x="555" y="670"/>
                      </a:lnTo>
                      <a:lnTo>
                        <a:pt x="567" y="697"/>
                      </a:lnTo>
                      <a:lnTo>
                        <a:pt x="578" y="723"/>
                      </a:lnTo>
                      <a:lnTo>
                        <a:pt x="590" y="750"/>
                      </a:lnTo>
                      <a:lnTo>
                        <a:pt x="601" y="778"/>
                      </a:lnTo>
                      <a:lnTo>
                        <a:pt x="613" y="804"/>
                      </a:lnTo>
                      <a:lnTo>
                        <a:pt x="624" y="832"/>
                      </a:lnTo>
                      <a:lnTo>
                        <a:pt x="814" y="984"/>
                      </a:lnTo>
                      <a:lnTo>
                        <a:pt x="789" y="979"/>
                      </a:lnTo>
                      <a:lnTo>
                        <a:pt x="766" y="971"/>
                      </a:lnTo>
                      <a:lnTo>
                        <a:pt x="743" y="960"/>
                      </a:lnTo>
                      <a:lnTo>
                        <a:pt x="722" y="946"/>
                      </a:lnTo>
                      <a:lnTo>
                        <a:pt x="701" y="931"/>
                      </a:lnTo>
                      <a:lnTo>
                        <a:pt x="682" y="913"/>
                      </a:lnTo>
                      <a:lnTo>
                        <a:pt x="662" y="897"/>
                      </a:lnTo>
                      <a:lnTo>
                        <a:pt x="643" y="880"/>
                      </a:lnTo>
                      <a:lnTo>
                        <a:pt x="659" y="935"/>
                      </a:lnTo>
                      <a:lnTo>
                        <a:pt x="668" y="988"/>
                      </a:lnTo>
                      <a:lnTo>
                        <a:pt x="672" y="1036"/>
                      </a:lnTo>
                      <a:lnTo>
                        <a:pt x="672" y="1078"/>
                      </a:lnTo>
                      <a:lnTo>
                        <a:pt x="669" y="1114"/>
                      </a:lnTo>
                      <a:lnTo>
                        <a:pt x="665" y="1140"/>
                      </a:lnTo>
                      <a:lnTo>
                        <a:pt x="661" y="1158"/>
                      </a:lnTo>
                      <a:lnTo>
                        <a:pt x="660" y="1163"/>
                      </a:lnTo>
                      <a:lnTo>
                        <a:pt x="660" y="1125"/>
                      </a:lnTo>
                      <a:lnTo>
                        <a:pt x="659" y="1087"/>
                      </a:lnTo>
                      <a:lnTo>
                        <a:pt x="657" y="1049"/>
                      </a:lnTo>
                      <a:lnTo>
                        <a:pt x="651" y="1012"/>
                      </a:lnTo>
                      <a:lnTo>
                        <a:pt x="644" y="976"/>
                      </a:lnTo>
                      <a:lnTo>
                        <a:pt x="635" y="939"/>
                      </a:lnTo>
                      <a:lnTo>
                        <a:pt x="622" y="903"/>
                      </a:lnTo>
                      <a:lnTo>
                        <a:pt x="606" y="869"/>
                      </a:lnTo>
                      <a:lnTo>
                        <a:pt x="598" y="854"/>
                      </a:lnTo>
                      <a:lnTo>
                        <a:pt x="591" y="839"/>
                      </a:lnTo>
                      <a:lnTo>
                        <a:pt x="583" y="822"/>
                      </a:lnTo>
                      <a:lnTo>
                        <a:pt x="576" y="807"/>
                      </a:lnTo>
                      <a:lnTo>
                        <a:pt x="569" y="791"/>
                      </a:lnTo>
                      <a:lnTo>
                        <a:pt x="562" y="776"/>
                      </a:lnTo>
                      <a:lnTo>
                        <a:pt x="555" y="760"/>
                      </a:lnTo>
                      <a:lnTo>
                        <a:pt x="548" y="745"/>
                      </a:lnTo>
                      <a:lnTo>
                        <a:pt x="545" y="767"/>
                      </a:lnTo>
                      <a:lnTo>
                        <a:pt x="538" y="795"/>
                      </a:lnTo>
                      <a:lnTo>
                        <a:pt x="525" y="828"/>
                      </a:lnTo>
                      <a:lnTo>
                        <a:pt x="509" y="863"/>
                      </a:lnTo>
                      <a:lnTo>
                        <a:pt x="490" y="897"/>
                      </a:lnTo>
                      <a:lnTo>
                        <a:pt x="465" y="930"/>
                      </a:lnTo>
                      <a:lnTo>
                        <a:pt x="438" y="957"/>
                      </a:lnTo>
                      <a:lnTo>
                        <a:pt x="408" y="978"/>
                      </a:lnTo>
                      <a:lnTo>
                        <a:pt x="409" y="977"/>
                      </a:lnTo>
                      <a:lnTo>
                        <a:pt x="414" y="972"/>
                      </a:lnTo>
                      <a:lnTo>
                        <a:pt x="419" y="965"/>
                      </a:lnTo>
                      <a:lnTo>
                        <a:pt x="426" y="955"/>
                      </a:lnTo>
                      <a:lnTo>
                        <a:pt x="435" y="945"/>
                      </a:lnTo>
                      <a:lnTo>
                        <a:pt x="445" y="931"/>
                      </a:lnTo>
                      <a:lnTo>
                        <a:pt x="455" y="917"/>
                      </a:lnTo>
                      <a:lnTo>
                        <a:pt x="464" y="902"/>
                      </a:lnTo>
                      <a:lnTo>
                        <a:pt x="475" y="882"/>
                      </a:lnTo>
                      <a:lnTo>
                        <a:pt x="486" y="857"/>
                      </a:lnTo>
                      <a:lnTo>
                        <a:pt x="499" y="827"/>
                      </a:lnTo>
                      <a:lnTo>
                        <a:pt x="510" y="797"/>
                      </a:lnTo>
                      <a:lnTo>
                        <a:pt x="522" y="769"/>
                      </a:lnTo>
                      <a:lnTo>
                        <a:pt x="531" y="746"/>
                      </a:lnTo>
                      <a:lnTo>
                        <a:pt x="537" y="730"/>
                      </a:lnTo>
                      <a:lnTo>
                        <a:pt x="539" y="725"/>
                      </a:lnTo>
                      <a:lnTo>
                        <a:pt x="528" y="697"/>
                      </a:lnTo>
                      <a:lnTo>
                        <a:pt x="511" y="658"/>
                      </a:lnTo>
                      <a:lnTo>
                        <a:pt x="493" y="612"/>
                      </a:lnTo>
                      <a:lnTo>
                        <a:pt x="473" y="561"/>
                      </a:lnTo>
                      <a:lnTo>
                        <a:pt x="454" y="511"/>
                      </a:lnTo>
                      <a:lnTo>
                        <a:pt x="437" y="467"/>
                      </a:lnTo>
                      <a:lnTo>
                        <a:pt x="422" y="431"/>
                      </a:lnTo>
                      <a:lnTo>
                        <a:pt x="412" y="407"/>
                      </a:lnTo>
                      <a:lnTo>
                        <a:pt x="404" y="388"/>
                      </a:lnTo>
                      <a:lnTo>
                        <a:pt x="396" y="370"/>
                      </a:lnTo>
                      <a:lnTo>
                        <a:pt x="388" y="353"/>
                      </a:lnTo>
                      <a:lnTo>
                        <a:pt x="379" y="334"/>
                      </a:lnTo>
                      <a:lnTo>
                        <a:pt x="370" y="317"/>
                      </a:lnTo>
                      <a:lnTo>
                        <a:pt x="359" y="300"/>
                      </a:lnTo>
                      <a:lnTo>
                        <a:pt x="349" y="282"/>
                      </a:lnTo>
                      <a:lnTo>
                        <a:pt x="337" y="266"/>
                      </a:lnTo>
                      <a:lnTo>
                        <a:pt x="327" y="253"/>
                      </a:lnTo>
                      <a:lnTo>
                        <a:pt x="314" y="240"/>
                      </a:lnTo>
                      <a:lnTo>
                        <a:pt x="299" y="225"/>
                      </a:lnTo>
                      <a:lnTo>
                        <a:pt x="283" y="210"/>
                      </a:lnTo>
                      <a:lnTo>
                        <a:pt x="265" y="194"/>
                      </a:lnTo>
                      <a:lnTo>
                        <a:pt x="245" y="177"/>
                      </a:lnTo>
                      <a:lnTo>
                        <a:pt x="223" y="161"/>
                      </a:lnTo>
                      <a:lnTo>
                        <a:pt x="202" y="145"/>
                      </a:lnTo>
                      <a:lnTo>
                        <a:pt x="179" y="129"/>
                      </a:lnTo>
                      <a:lnTo>
                        <a:pt x="154" y="114"/>
                      </a:lnTo>
                      <a:lnTo>
                        <a:pt x="129" y="100"/>
                      </a:lnTo>
                      <a:lnTo>
                        <a:pt x="104" y="88"/>
                      </a:lnTo>
                      <a:lnTo>
                        <a:pt x="78" y="77"/>
                      </a:lnTo>
                      <a:lnTo>
                        <a:pt x="52" y="68"/>
                      </a:lnTo>
                      <a:lnTo>
                        <a:pt x="26" y="60"/>
                      </a:lnTo>
                      <a:lnTo>
                        <a:pt x="0" y="55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30" y="1"/>
                      </a:lnTo>
                      <a:lnTo>
                        <a:pt x="43" y="2"/>
                      </a:lnTo>
                      <a:lnTo>
                        <a:pt x="56" y="4"/>
                      </a:lnTo>
                      <a:lnTo>
                        <a:pt x="70" y="6"/>
                      </a:lnTo>
                      <a:lnTo>
                        <a:pt x="85" y="9"/>
                      </a:lnTo>
                      <a:lnTo>
                        <a:pt x="99" y="13"/>
                      </a:lnTo>
                      <a:lnTo>
                        <a:pt x="113" y="17"/>
                      </a:lnTo>
                      <a:lnTo>
                        <a:pt x="126" y="23"/>
                      </a:lnTo>
                      <a:lnTo>
                        <a:pt x="138" y="29"/>
                      </a:lnTo>
                      <a:lnTo>
                        <a:pt x="151" y="36"/>
                      </a:lnTo>
                      <a:lnTo>
                        <a:pt x="164" y="43"/>
                      </a:lnTo>
                      <a:lnTo>
                        <a:pt x="176" y="50"/>
                      </a:lnTo>
                      <a:lnTo>
                        <a:pt x="189" y="57"/>
                      </a:lnTo>
                      <a:lnTo>
                        <a:pt x="200" y="65"/>
                      </a:lnTo>
                      <a:lnTo>
                        <a:pt x="212" y="74"/>
                      </a:lnTo>
                      <a:lnTo>
                        <a:pt x="223" y="82"/>
                      </a:lnTo>
                      <a:lnTo>
                        <a:pt x="235" y="91"/>
                      </a:lnTo>
                      <a:lnTo>
                        <a:pt x="246" y="100"/>
                      </a:lnTo>
                      <a:lnTo>
                        <a:pt x="258" y="109"/>
                      </a:lnTo>
                      <a:lnTo>
                        <a:pt x="268" y="120"/>
                      </a:lnTo>
                      <a:lnTo>
                        <a:pt x="279" y="130"/>
                      </a:lnTo>
                      <a:lnTo>
                        <a:pt x="289" y="141"/>
                      </a:lnTo>
                      <a:lnTo>
                        <a:pt x="297" y="149"/>
                      </a:lnTo>
                      <a:lnTo>
                        <a:pt x="305" y="158"/>
                      </a:lnTo>
                      <a:lnTo>
                        <a:pt x="313" y="166"/>
                      </a:lnTo>
                      <a:lnTo>
                        <a:pt x="323" y="174"/>
                      </a:lnTo>
                      <a:lnTo>
                        <a:pt x="331" y="183"/>
                      </a:lnTo>
                      <a:lnTo>
                        <a:pt x="339" y="191"/>
                      </a:lnTo>
                      <a:lnTo>
                        <a:pt x="348" y="199"/>
                      </a:lnTo>
                      <a:lnTo>
                        <a:pt x="356" y="207"/>
                      </a:lnTo>
                      <a:lnTo>
                        <a:pt x="362" y="199"/>
                      </a:lnTo>
                      <a:lnTo>
                        <a:pt x="367" y="190"/>
                      </a:lnTo>
                      <a:lnTo>
                        <a:pt x="373" y="180"/>
                      </a:lnTo>
                      <a:lnTo>
                        <a:pt x="379" y="168"/>
                      </a:lnTo>
                      <a:lnTo>
                        <a:pt x="385" y="157"/>
                      </a:lnTo>
                      <a:lnTo>
                        <a:pt x="390" y="145"/>
                      </a:lnTo>
                      <a:lnTo>
                        <a:pt x="397" y="135"/>
                      </a:lnTo>
                      <a:lnTo>
                        <a:pt x="404" y="126"/>
                      </a:lnTo>
                      <a:lnTo>
                        <a:pt x="420" y="113"/>
                      </a:lnTo>
                      <a:lnTo>
                        <a:pt x="440" y="105"/>
                      </a:lnTo>
                      <a:lnTo>
                        <a:pt x="463" y="101"/>
                      </a:lnTo>
                      <a:lnTo>
                        <a:pt x="488" y="101"/>
                      </a:lnTo>
                      <a:lnTo>
                        <a:pt x="513" y="105"/>
                      </a:lnTo>
                      <a:lnTo>
                        <a:pt x="534" y="112"/>
                      </a:lnTo>
                      <a:lnTo>
                        <a:pt x="554" y="121"/>
                      </a:lnTo>
                      <a:lnTo>
                        <a:pt x="569" y="134"/>
                      </a:lnTo>
                      <a:lnTo>
                        <a:pt x="592" y="168"/>
                      </a:lnTo>
                      <a:lnTo>
                        <a:pt x="605" y="204"/>
                      </a:lnTo>
                      <a:lnTo>
                        <a:pt x="610" y="242"/>
                      </a:lnTo>
                      <a:lnTo>
                        <a:pt x="613" y="281"/>
                      </a:lnTo>
                      <a:lnTo>
                        <a:pt x="612" y="320"/>
                      </a:lnTo>
                      <a:lnTo>
                        <a:pt x="610" y="361"/>
                      </a:lnTo>
                      <a:lnTo>
                        <a:pt x="612" y="401"/>
                      </a:lnTo>
                      <a:lnTo>
                        <a:pt x="617" y="440"/>
                      </a:lnTo>
                      <a:lnTo>
                        <a:pt x="630" y="433"/>
                      </a:lnTo>
                      <a:lnTo>
                        <a:pt x="644" y="426"/>
                      </a:lnTo>
                      <a:lnTo>
                        <a:pt x="657" y="420"/>
                      </a:lnTo>
                      <a:lnTo>
                        <a:pt x="670" y="415"/>
                      </a:lnTo>
                      <a:lnTo>
                        <a:pt x="684" y="410"/>
                      </a:lnTo>
                      <a:lnTo>
                        <a:pt x="699" y="407"/>
                      </a:lnTo>
                      <a:lnTo>
                        <a:pt x="713" y="403"/>
                      </a:lnTo>
                      <a:lnTo>
                        <a:pt x="728" y="401"/>
                      </a:lnTo>
                      <a:lnTo>
                        <a:pt x="742" y="400"/>
                      </a:lnTo>
                      <a:lnTo>
                        <a:pt x="757" y="399"/>
                      </a:lnTo>
                      <a:lnTo>
                        <a:pt x="771" y="400"/>
                      </a:lnTo>
                      <a:lnTo>
                        <a:pt x="786" y="402"/>
                      </a:lnTo>
                      <a:lnTo>
                        <a:pt x="799" y="404"/>
                      </a:lnTo>
                      <a:lnTo>
                        <a:pt x="814" y="409"/>
                      </a:lnTo>
                      <a:lnTo>
                        <a:pt x="828" y="416"/>
                      </a:lnTo>
                      <a:lnTo>
                        <a:pt x="842" y="423"/>
                      </a:lnTo>
                      <a:lnTo>
                        <a:pt x="858" y="433"/>
                      </a:lnTo>
                      <a:lnTo>
                        <a:pt x="874" y="444"/>
                      </a:lnTo>
                      <a:lnTo>
                        <a:pt x="889" y="456"/>
                      </a:lnTo>
                      <a:lnTo>
                        <a:pt x="902" y="470"/>
                      </a:lnTo>
                      <a:lnTo>
                        <a:pt x="912" y="485"/>
                      </a:lnTo>
                      <a:lnTo>
                        <a:pt x="919" y="501"/>
                      </a:lnTo>
                      <a:lnTo>
                        <a:pt x="923" y="518"/>
                      </a:lnTo>
                      <a:lnTo>
                        <a:pt x="921" y="537"/>
                      </a:lnTo>
                      <a:lnTo>
                        <a:pt x="917" y="563"/>
                      </a:lnTo>
                      <a:lnTo>
                        <a:pt x="909" y="590"/>
                      </a:lnTo>
                      <a:lnTo>
                        <a:pt x="898" y="615"/>
                      </a:lnTo>
                      <a:lnTo>
                        <a:pt x="887" y="639"/>
                      </a:lnTo>
                      <a:lnTo>
                        <a:pt x="872" y="662"/>
                      </a:lnTo>
                      <a:lnTo>
                        <a:pt x="856" y="683"/>
                      </a:lnTo>
                      <a:lnTo>
                        <a:pt x="839" y="704"/>
                      </a:lnTo>
                      <a:lnTo>
                        <a:pt x="819" y="722"/>
                      </a:lnTo>
                      <a:lnTo>
                        <a:pt x="835" y="729"/>
                      </a:lnTo>
                      <a:lnTo>
                        <a:pt x="852" y="736"/>
                      </a:lnTo>
                      <a:lnTo>
                        <a:pt x="870" y="743"/>
                      </a:lnTo>
                      <a:lnTo>
                        <a:pt x="887" y="751"/>
                      </a:lnTo>
                      <a:lnTo>
                        <a:pt x="904" y="760"/>
                      </a:lnTo>
                      <a:lnTo>
                        <a:pt x="921" y="768"/>
                      </a:lnTo>
                      <a:lnTo>
                        <a:pt x="938" y="779"/>
                      </a:lnTo>
                      <a:lnTo>
                        <a:pt x="954" y="788"/>
                      </a:lnTo>
                      <a:lnTo>
                        <a:pt x="986" y="811"/>
                      </a:lnTo>
                      <a:lnTo>
                        <a:pt x="1010" y="835"/>
                      </a:lnTo>
                      <a:lnTo>
                        <a:pt x="1027" y="860"/>
                      </a:lnTo>
                      <a:lnTo>
                        <a:pt x="1039" y="886"/>
                      </a:lnTo>
                      <a:lnTo>
                        <a:pt x="1044" y="911"/>
                      </a:lnTo>
                      <a:lnTo>
                        <a:pt x="1044" y="938"/>
                      </a:lnTo>
                      <a:lnTo>
                        <a:pt x="1040" y="964"/>
                      </a:lnTo>
                      <a:lnTo>
                        <a:pt x="1032" y="992"/>
                      </a:lnTo>
                      <a:lnTo>
                        <a:pt x="1025" y="1010"/>
                      </a:lnTo>
                      <a:lnTo>
                        <a:pt x="1017" y="1029"/>
                      </a:lnTo>
                      <a:lnTo>
                        <a:pt x="1008" y="1046"/>
                      </a:lnTo>
                      <a:lnTo>
                        <a:pt x="997" y="1063"/>
                      </a:lnTo>
                      <a:lnTo>
                        <a:pt x="985" y="1078"/>
                      </a:lnTo>
                      <a:lnTo>
                        <a:pt x="970" y="1091"/>
                      </a:lnTo>
                      <a:lnTo>
                        <a:pt x="953" y="1100"/>
                      </a:lnTo>
                      <a:lnTo>
                        <a:pt x="932" y="1106"/>
                      </a:lnTo>
                      <a:lnTo>
                        <a:pt x="920" y="1108"/>
                      </a:lnTo>
                      <a:lnTo>
                        <a:pt x="909" y="1109"/>
                      </a:lnTo>
                      <a:lnTo>
                        <a:pt x="896" y="1112"/>
                      </a:lnTo>
                      <a:lnTo>
                        <a:pt x="885" y="1113"/>
                      </a:lnTo>
                      <a:lnTo>
                        <a:pt x="873" y="1114"/>
                      </a:lnTo>
                      <a:lnTo>
                        <a:pt x="860" y="1115"/>
                      </a:lnTo>
                      <a:lnTo>
                        <a:pt x="849" y="1115"/>
                      </a:lnTo>
                      <a:lnTo>
                        <a:pt x="837" y="1115"/>
                      </a:lnTo>
                      <a:lnTo>
                        <a:pt x="843" y="1125"/>
                      </a:lnTo>
                      <a:lnTo>
                        <a:pt x="848" y="1136"/>
                      </a:lnTo>
                      <a:lnTo>
                        <a:pt x="852" y="1148"/>
                      </a:lnTo>
                      <a:lnTo>
                        <a:pt x="858" y="1160"/>
                      </a:lnTo>
                      <a:lnTo>
                        <a:pt x="862" y="1173"/>
                      </a:lnTo>
                      <a:lnTo>
                        <a:pt x="866" y="1185"/>
                      </a:lnTo>
                      <a:lnTo>
                        <a:pt x="870" y="1197"/>
                      </a:lnTo>
                      <a:lnTo>
                        <a:pt x="872" y="1208"/>
                      </a:lnTo>
                      <a:lnTo>
                        <a:pt x="840" y="1213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654" name="Freeform 64" descr="Зеленый мрамор"/>
                <p:cNvSpPr>
                  <a:spLocks/>
                </p:cNvSpPr>
                <p:nvPr/>
              </p:nvSpPr>
              <p:spPr bwMode="auto">
                <a:xfrm>
                  <a:off x="2371" y="2040"/>
                  <a:ext cx="275" cy="509"/>
                </a:xfrm>
                <a:custGeom>
                  <a:avLst/>
                  <a:gdLst>
                    <a:gd name="T0" fmla="*/ 8 w 548"/>
                    <a:gd name="T1" fmla="*/ 15 h 1019"/>
                    <a:gd name="T2" fmla="*/ 9 w 548"/>
                    <a:gd name="T3" fmla="*/ 14 h 1019"/>
                    <a:gd name="T4" fmla="*/ 9 w 548"/>
                    <a:gd name="T5" fmla="*/ 13 h 1019"/>
                    <a:gd name="T6" fmla="*/ 8 w 548"/>
                    <a:gd name="T7" fmla="*/ 13 h 1019"/>
                    <a:gd name="T8" fmla="*/ 7 w 548"/>
                    <a:gd name="T9" fmla="*/ 14 h 1019"/>
                    <a:gd name="T10" fmla="*/ 6 w 548"/>
                    <a:gd name="T11" fmla="*/ 14 h 1019"/>
                    <a:gd name="T12" fmla="*/ 4 w 548"/>
                    <a:gd name="T13" fmla="*/ 14 h 1019"/>
                    <a:gd name="T14" fmla="*/ 4 w 548"/>
                    <a:gd name="T15" fmla="*/ 13 h 1019"/>
                    <a:gd name="T16" fmla="*/ 4 w 548"/>
                    <a:gd name="T17" fmla="*/ 12 h 1019"/>
                    <a:gd name="T18" fmla="*/ 5 w 548"/>
                    <a:gd name="T19" fmla="*/ 10 h 1019"/>
                    <a:gd name="T20" fmla="*/ 6 w 548"/>
                    <a:gd name="T21" fmla="*/ 9 h 1019"/>
                    <a:gd name="T22" fmla="*/ 5 w 548"/>
                    <a:gd name="T23" fmla="*/ 9 h 1019"/>
                    <a:gd name="T24" fmla="*/ 4 w 548"/>
                    <a:gd name="T25" fmla="*/ 9 h 1019"/>
                    <a:gd name="T26" fmla="*/ 3 w 548"/>
                    <a:gd name="T27" fmla="*/ 8 h 1019"/>
                    <a:gd name="T28" fmla="*/ 2 w 548"/>
                    <a:gd name="T29" fmla="*/ 8 h 1019"/>
                    <a:gd name="T30" fmla="*/ 2 w 548"/>
                    <a:gd name="T31" fmla="*/ 8 h 1019"/>
                    <a:gd name="T32" fmla="*/ 1 w 548"/>
                    <a:gd name="T33" fmla="*/ 7 h 1019"/>
                    <a:gd name="T34" fmla="*/ 1 w 548"/>
                    <a:gd name="T35" fmla="*/ 7 h 1019"/>
                    <a:gd name="T36" fmla="*/ 1 w 548"/>
                    <a:gd name="T37" fmla="*/ 6 h 1019"/>
                    <a:gd name="T38" fmla="*/ 1 w 548"/>
                    <a:gd name="T39" fmla="*/ 5 h 1019"/>
                    <a:gd name="T40" fmla="*/ 2 w 548"/>
                    <a:gd name="T41" fmla="*/ 4 h 1019"/>
                    <a:gd name="T42" fmla="*/ 2 w 548"/>
                    <a:gd name="T43" fmla="*/ 3 h 1019"/>
                    <a:gd name="T44" fmla="*/ 1 w 548"/>
                    <a:gd name="T45" fmla="*/ 3 h 1019"/>
                    <a:gd name="T46" fmla="*/ 1 w 548"/>
                    <a:gd name="T47" fmla="*/ 2 h 1019"/>
                    <a:gd name="T48" fmla="*/ 1 w 548"/>
                    <a:gd name="T49" fmla="*/ 1 h 1019"/>
                    <a:gd name="T50" fmla="*/ 1 w 548"/>
                    <a:gd name="T51" fmla="*/ 0 h 1019"/>
                    <a:gd name="T52" fmla="*/ 2 w 548"/>
                    <a:gd name="T53" fmla="*/ 0 h 1019"/>
                    <a:gd name="T54" fmla="*/ 2 w 548"/>
                    <a:gd name="T55" fmla="*/ 0 h 1019"/>
                    <a:gd name="T56" fmla="*/ 3 w 548"/>
                    <a:gd name="T57" fmla="*/ 0 h 1019"/>
                    <a:gd name="T58" fmla="*/ 3 w 548"/>
                    <a:gd name="T59" fmla="*/ 1 h 1019"/>
                    <a:gd name="T60" fmla="*/ 2 w 548"/>
                    <a:gd name="T61" fmla="*/ 0 h 1019"/>
                    <a:gd name="T62" fmla="*/ 1 w 548"/>
                    <a:gd name="T63" fmla="*/ 1 h 1019"/>
                    <a:gd name="T64" fmla="*/ 2 w 548"/>
                    <a:gd name="T65" fmla="*/ 2 h 1019"/>
                    <a:gd name="T66" fmla="*/ 3 w 548"/>
                    <a:gd name="T67" fmla="*/ 2 h 1019"/>
                    <a:gd name="T68" fmla="*/ 4 w 548"/>
                    <a:gd name="T69" fmla="*/ 3 h 1019"/>
                    <a:gd name="T70" fmla="*/ 4 w 548"/>
                    <a:gd name="T71" fmla="*/ 3 h 1019"/>
                    <a:gd name="T72" fmla="*/ 3 w 548"/>
                    <a:gd name="T73" fmla="*/ 3 h 1019"/>
                    <a:gd name="T74" fmla="*/ 2 w 548"/>
                    <a:gd name="T75" fmla="*/ 4 h 1019"/>
                    <a:gd name="T76" fmla="*/ 2 w 548"/>
                    <a:gd name="T77" fmla="*/ 5 h 1019"/>
                    <a:gd name="T78" fmla="*/ 1 w 548"/>
                    <a:gd name="T79" fmla="*/ 6 h 1019"/>
                    <a:gd name="T80" fmla="*/ 2 w 548"/>
                    <a:gd name="T81" fmla="*/ 6 h 1019"/>
                    <a:gd name="T82" fmla="*/ 3 w 548"/>
                    <a:gd name="T83" fmla="*/ 7 h 1019"/>
                    <a:gd name="T84" fmla="*/ 4 w 548"/>
                    <a:gd name="T85" fmla="*/ 7 h 1019"/>
                    <a:gd name="T86" fmla="*/ 5 w 548"/>
                    <a:gd name="T87" fmla="*/ 8 h 1019"/>
                    <a:gd name="T88" fmla="*/ 6 w 548"/>
                    <a:gd name="T89" fmla="*/ 8 h 1019"/>
                    <a:gd name="T90" fmla="*/ 6 w 548"/>
                    <a:gd name="T91" fmla="*/ 8 h 1019"/>
                    <a:gd name="T92" fmla="*/ 6 w 548"/>
                    <a:gd name="T93" fmla="*/ 9 h 1019"/>
                    <a:gd name="T94" fmla="*/ 5 w 548"/>
                    <a:gd name="T95" fmla="*/ 11 h 1019"/>
                    <a:gd name="T96" fmla="*/ 4 w 548"/>
                    <a:gd name="T97" fmla="*/ 12 h 1019"/>
                    <a:gd name="T98" fmla="*/ 5 w 548"/>
                    <a:gd name="T99" fmla="*/ 13 h 1019"/>
                    <a:gd name="T100" fmla="*/ 6 w 548"/>
                    <a:gd name="T101" fmla="*/ 13 h 1019"/>
                    <a:gd name="T102" fmla="*/ 7 w 548"/>
                    <a:gd name="T103" fmla="*/ 13 h 1019"/>
                    <a:gd name="T104" fmla="*/ 8 w 548"/>
                    <a:gd name="T105" fmla="*/ 13 h 1019"/>
                    <a:gd name="T106" fmla="*/ 9 w 548"/>
                    <a:gd name="T107" fmla="*/ 12 h 1019"/>
                    <a:gd name="T108" fmla="*/ 9 w 548"/>
                    <a:gd name="T109" fmla="*/ 15 h 101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548"/>
                    <a:gd name="T166" fmla="*/ 0 h 1019"/>
                    <a:gd name="T167" fmla="*/ 548 w 548"/>
                    <a:gd name="T168" fmla="*/ 1019 h 1019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548" h="1019">
                      <a:moveTo>
                        <a:pt x="492" y="1019"/>
                      </a:moveTo>
                      <a:lnTo>
                        <a:pt x="496" y="1005"/>
                      </a:lnTo>
                      <a:lnTo>
                        <a:pt x="502" y="989"/>
                      </a:lnTo>
                      <a:lnTo>
                        <a:pt x="508" y="970"/>
                      </a:lnTo>
                      <a:lnTo>
                        <a:pt x="513" y="953"/>
                      </a:lnTo>
                      <a:lnTo>
                        <a:pt x="517" y="935"/>
                      </a:lnTo>
                      <a:lnTo>
                        <a:pt x="518" y="916"/>
                      </a:lnTo>
                      <a:lnTo>
                        <a:pt x="518" y="898"/>
                      </a:lnTo>
                      <a:lnTo>
                        <a:pt x="516" y="882"/>
                      </a:lnTo>
                      <a:lnTo>
                        <a:pt x="510" y="880"/>
                      </a:lnTo>
                      <a:lnTo>
                        <a:pt x="498" y="884"/>
                      </a:lnTo>
                      <a:lnTo>
                        <a:pt x="478" y="892"/>
                      </a:lnTo>
                      <a:lnTo>
                        <a:pt x="455" y="902"/>
                      </a:lnTo>
                      <a:lnTo>
                        <a:pt x="430" y="913"/>
                      </a:lnTo>
                      <a:lnTo>
                        <a:pt x="404" y="924"/>
                      </a:lnTo>
                      <a:lnTo>
                        <a:pt x="380" y="933"/>
                      </a:lnTo>
                      <a:lnTo>
                        <a:pt x="359" y="940"/>
                      </a:lnTo>
                      <a:lnTo>
                        <a:pt x="329" y="945"/>
                      </a:lnTo>
                      <a:lnTo>
                        <a:pt x="301" y="941"/>
                      </a:lnTo>
                      <a:lnTo>
                        <a:pt x="273" y="933"/>
                      </a:lnTo>
                      <a:lnTo>
                        <a:pt x="249" y="920"/>
                      </a:lnTo>
                      <a:lnTo>
                        <a:pt x="228" y="902"/>
                      </a:lnTo>
                      <a:lnTo>
                        <a:pt x="212" y="883"/>
                      </a:lnTo>
                      <a:lnTo>
                        <a:pt x="202" y="861"/>
                      </a:lnTo>
                      <a:lnTo>
                        <a:pt x="197" y="839"/>
                      </a:lnTo>
                      <a:lnTo>
                        <a:pt x="199" y="803"/>
                      </a:lnTo>
                      <a:lnTo>
                        <a:pt x="207" y="770"/>
                      </a:lnTo>
                      <a:lnTo>
                        <a:pt x="220" y="736"/>
                      </a:lnTo>
                      <a:lnTo>
                        <a:pt x="237" y="704"/>
                      </a:lnTo>
                      <a:lnTo>
                        <a:pt x="258" y="673"/>
                      </a:lnTo>
                      <a:lnTo>
                        <a:pt x="280" y="642"/>
                      </a:lnTo>
                      <a:lnTo>
                        <a:pt x="303" y="612"/>
                      </a:lnTo>
                      <a:lnTo>
                        <a:pt x="326" y="582"/>
                      </a:lnTo>
                      <a:lnTo>
                        <a:pt x="310" y="582"/>
                      </a:lnTo>
                      <a:lnTo>
                        <a:pt x="295" y="582"/>
                      </a:lnTo>
                      <a:lnTo>
                        <a:pt x="279" y="582"/>
                      </a:lnTo>
                      <a:lnTo>
                        <a:pt x="264" y="581"/>
                      </a:lnTo>
                      <a:lnTo>
                        <a:pt x="248" y="581"/>
                      </a:lnTo>
                      <a:lnTo>
                        <a:pt x="231" y="580"/>
                      </a:lnTo>
                      <a:lnTo>
                        <a:pt x="215" y="579"/>
                      </a:lnTo>
                      <a:lnTo>
                        <a:pt x="199" y="577"/>
                      </a:lnTo>
                      <a:lnTo>
                        <a:pt x="181" y="575"/>
                      </a:lnTo>
                      <a:lnTo>
                        <a:pt x="162" y="572"/>
                      </a:lnTo>
                      <a:lnTo>
                        <a:pt x="144" y="567"/>
                      </a:lnTo>
                      <a:lnTo>
                        <a:pt x="124" y="560"/>
                      </a:lnTo>
                      <a:lnTo>
                        <a:pt x="106" y="553"/>
                      </a:lnTo>
                      <a:lnTo>
                        <a:pt x="87" y="544"/>
                      </a:lnTo>
                      <a:lnTo>
                        <a:pt x="70" y="535"/>
                      </a:lnTo>
                      <a:lnTo>
                        <a:pt x="54" y="523"/>
                      </a:lnTo>
                      <a:lnTo>
                        <a:pt x="39" y="512"/>
                      </a:lnTo>
                      <a:lnTo>
                        <a:pt x="26" y="498"/>
                      </a:lnTo>
                      <a:lnTo>
                        <a:pt x="15" y="484"/>
                      </a:lnTo>
                      <a:lnTo>
                        <a:pt x="7" y="469"/>
                      </a:lnTo>
                      <a:lnTo>
                        <a:pt x="2" y="453"/>
                      </a:lnTo>
                      <a:lnTo>
                        <a:pt x="0" y="436"/>
                      </a:lnTo>
                      <a:lnTo>
                        <a:pt x="1" y="419"/>
                      </a:lnTo>
                      <a:lnTo>
                        <a:pt x="6" y="400"/>
                      </a:lnTo>
                      <a:lnTo>
                        <a:pt x="16" y="375"/>
                      </a:lnTo>
                      <a:lnTo>
                        <a:pt x="28" y="351"/>
                      </a:lnTo>
                      <a:lnTo>
                        <a:pt x="40" y="328"/>
                      </a:lnTo>
                      <a:lnTo>
                        <a:pt x="55" y="307"/>
                      </a:lnTo>
                      <a:lnTo>
                        <a:pt x="71" y="288"/>
                      </a:lnTo>
                      <a:lnTo>
                        <a:pt x="87" y="271"/>
                      </a:lnTo>
                      <a:lnTo>
                        <a:pt x="106" y="255"/>
                      </a:lnTo>
                      <a:lnTo>
                        <a:pt x="125" y="241"/>
                      </a:lnTo>
                      <a:lnTo>
                        <a:pt x="107" y="233"/>
                      </a:lnTo>
                      <a:lnTo>
                        <a:pt x="89" y="224"/>
                      </a:lnTo>
                      <a:lnTo>
                        <a:pt x="73" y="211"/>
                      </a:lnTo>
                      <a:lnTo>
                        <a:pt x="59" y="197"/>
                      </a:lnTo>
                      <a:lnTo>
                        <a:pt x="46" y="182"/>
                      </a:lnTo>
                      <a:lnTo>
                        <a:pt x="37" y="165"/>
                      </a:lnTo>
                      <a:lnTo>
                        <a:pt x="30" y="147"/>
                      </a:lnTo>
                      <a:lnTo>
                        <a:pt x="26" y="127"/>
                      </a:lnTo>
                      <a:lnTo>
                        <a:pt x="26" y="110"/>
                      </a:lnTo>
                      <a:lnTo>
                        <a:pt x="29" y="95"/>
                      </a:lnTo>
                      <a:lnTo>
                        <a:pt x="33" y="80"/>
                      </a:lnTo>
                      <a:lnTo>
                        <a:pt x="39" y="65"/>
                      </a:lnTo>
                      <a:lnTo>
                        <a:pt x="48" y="52"/>
                      </a:lnTo>
                      <a:lnTo>
                        <a:pt x="58" y="41"/>
                      </a:lnTo>
                      <a:lnTo>
                        <a:pt x="69" y="30"/>
                      </a:lnTo>
                      <a:lnTo>
                        <a:pt x="82" y="21"/>
                      </a:lnTo>
                      <a:lnTo>
                        <a:pt x="96" y="13"/>
                      </a:lnTo>
                      <a:lnTo>
                        <a:pt x="111" y="7"/>
                      </a:lnTo>
                      <a:lnTo>
                        <a:pt x="125" y="4"/>
                      </a:lnTo>
                      <a:lnTo>
                        <a:pt x="142" y="2"/>
                      </a:lnTo>
                      <a:lnTo>
                        <a:pt x="159" y="0"/>
                      </a:lnTo>
                      <a:lnTo>
                        <a:pt x="175" y="3"/>
                      </a:lnTo>
                      <a:lnTo>
                        <a:pt x="192" y="6"/>
                      </a:lnTo>
                      <a:lnTo>
                        <a:pt x="208" y="13"/>
                      </a:lnTo>
                      <a:lnTo>
                        <a:pt x="182" y="70"/>
                      </a:lnTo>
                      <a:lnTo>
                        <a:pt x="164" y="61"/>
                      </a:lnTo>
                      <a:lnTo>
                        <a:pt x="140" y="55"/>
                      </a:lnTo>
                      <a:lnTo>
                        <a:pt x="115" y="52"/>
                      </a:lnTo>
                      <a:lnTo>
                        <a:pt x="91" y="55"/>
                      </a:lnTo>
                      <a:lnTo>
                        <a:pt x="73" y="61"/>
                      </a:lnTo>
                      <a:lnTo>
                        <a:pt x="62" y="75"/>
                      </a:lnTo>
                      <a:lnTo>
                        <a:pt x="62" y="98"/>
                      </a:lnTo>
                      <a:lnTo>
                        <a:pt x="76" y="129"/>
                      </a:lnTo>
                      <a:lnTo>
                        <a:pt x="92" y="147"/>
                      </a:lnTo>
                      <a:lnTo>
                        <a:pt x="113" y="162"/>
                      </a:lnTo>
                      <a:lnTo>
                        <a:pt x="137" y="174"/>
                      </a:lnTo>
                      <a:lnTo>
                        <a:pt x="162" y="184"/>
                      </a:lnTo>
                      <a:lnTo>
                        <a:pt x="185" y="192"/>
                      </a:lnTo>
                      <a:lnTo>
                        <a:pt x="205" y="196"/>
                      </a:lnTo>
                      <a:lnTo>
                        <a:pt x="219" y="200"/>
                      </a:lnTo>
                      <a:lnTo>
                        <a:pt x="225" y="201"/>
                      </a:lnTo>
                      <a:lnTo>
                        <a:pt x="222" y="203"/>
                      </a:lnTo>
                      <a:lnTo>
                        <a:pt x="214" y="209"/>
                      </a:lnTo>
                      <a:lnTo>
                        <a:pt x="204" y="217"/>
                      </a:lnTo>
                      <a:lnTo>
                        <a:pt x="189" y="227"/>
                      </a:lnTo>
                      <a:lnTo>
                        <a:pt x="173" y="241"/>
                      </a:lnTo>
                      <a:lnTo>
                        <a:pt x="155" y="256"/>
                      </a:lnTo>
                      <a:lnTo>
                        <a:pt x="137" y="272"/>
                      </a:lnTo>
                      <a:lnTo>
                        <a:pt x="119" y="290"/>
                      </a:lnTo>
                      <a:lnTo>
                        <a:pt x="100" y="308"/>
                      </a:lnTo>
                      <a:lnTo>
                        <a:pt x="85" y="328"/>
                      </a:lnTo>
                      <a:lnTo>
                        <a:pt x="71" y="346"/>
                      </a:lnTo>
                      <a:lnTo>
                        <a:pt x="61" y="364"/>
                      </a:lnTo>
                      <a:lnTo>
                        <a:pt x="54" y="383"/>
                      </a:lnTo>
                      <a:lnTo>
                        <a:pt x="52" y="400"/>
                      </a:lnTo>
                      <a:lnTo>
                        <a:pt x="55" y="416"/>
                      </a:lnTo>
                      <a:lnTo>
                        <a:pt x="66" y="431"/>
                      </a:lnTo>
                      <a:lnTo>
                        <a:pt x="83" y="447"/>
                      </a:lnTo>
                      <a:lnTo>
                        <a:pt x="104" y="461"/>
                      </a:lnTo>
                      <a:lnTo>
                        <a:pt x="125" y="474"/>
                      </a:lnTo>
                      <a:lnTo>
                        <a:pt x="150" y="485"/>
                      </a:lnTo>
                      <a:lnTo>
                        <a:pt x="175" y="495"/>
                      </a:lnTo>
                      <a:lnTo>
                        <a:pt x="200" y="504"/>
                      </a:lnTo>
                      <a:lnTo>
                        <a:pt x="227" y="511"/>
                      </a:lnTo>
                      <a:lnTo>
                        <a:pt x="252" y="516"/>
                      </a:lnTo>
                      <a:lnTo>
                        <a:pt x="276" y="521"/>
                      </a:lnTo>
                      <a:lnTo>
                        <a:pt x="299" y="526"/>
                      </a:lnTo>
                      <a:lnTo>
                        <a:pt x="320" y="529"/>
                      </a:lnTo>
                      <a:lnTo>
                        <a:pt x="339" y="530"/>
                      </a:lnTo>
                      <a:lnTo>
                        <a:pt x="354" y="533"/>
                      </a:lnTo>
                      <a:lnTo>
                        <a:pt x="365" y="534"/>
                      </a:lnTo>
                      <a:lnTo>
                        <a:pt x="373" y="534"/>
                      </a:lnTo>
                      <a:lnTo>
                        <a:pt x="375" y="534"/>
                      </a:lnTo>
                      <a:lnTo>
                        <a:pt x="369" y="545"/>
                      </a:lnTo>
                      <a:lnTo>
                        <a:pt x="352" y="571"/>
                      </a:lnTo>
                      <a:lnTo>
                        <a:pt x="331" y="606"/>
                      </a:lnTo>
                      <a:lnTo>
                        <a:pt x="306" y="648"/>
                      </a:lnTo>
                      <a:lnTo>
                        <a:pt x="282" y="690"/>
                      </a:lnTo>
                      <a:lnTo>
                        <a:pt x="261" y="732"/>
                      </a:lnTo>
                      <a:lnTo>
                        <a:pt x="246" y="766"/>
                      </a:lnTo>
                      <a:lnTo>
                        <a:pt x="243" y="789"/>
                      </a:lnTo>
                      <a:lnTo>
                        <a:pt x="248" y="810"/>
                      </a:lnTo>
                      <a:lnTo>
                        <a:pt x="256" y="829"/>
                      </a:lnTo>
                      <a:lnTo>
                        <a:pt x="267" y="845"/>
                      </a:lnTo>
                      <a:lnTo>
                        <a:pt x="281" y="857"/>
                      </a:lnTo>
                      <a:lnTo>
                        <a:pt x="299" y="867"/>
                      </a:lnTo>
                      <a:lnTo>
                        <a:pt x="320" y="873"/>
                      </a:lnTo>
                      <a:lnTo>
                        <a:pt x="344" y="876"/>
                      </a:lnTo>
                      <a:lnTo>
                        <a:pt x="372" y="873"/>
                      </a:lnTo>
                      <a:lnTo>
                        <a:pt x="395" y="869"/>
                      </a:lnTo>
                      <a:lnTo>
                        <a:pt x="417" y="863"/>
                      </a:lnTo>
                      <a:lnTo>
                        <a:pt x="439" y="855"/>
                      </a:lnTo>
                      <a:lnTo>
                        <a:pt x="460" y="847"/>
                      </a:lnTo>
                      <a:lnTo>
                        <a:pt x="480" y="839"/>
                      </a:lnTo>
                      <a:lnTo>
                        <a:pt x="501" y="832"/>
                      </a:lnTo>
                      <a:lnTo>
                        <a:pt x="522" y="827"/>
                      </a:lnTo>
                      <a:lnTo>
                        <a:pt x="545" y="825"/>
                      </a:lnTo>
                      <a:lnTo>
                        <a:pt x="548" y="870"/>
                      </a:lnTo>
                      <a:lnTo>
                        <a:pt x="546" y="920"/>
                      </a:lnTo>
                      <a:lnTo>
                        <a:pt x="540" y="971"/>
                      </a:lnTo>
                      <a:lnTo>
                        <a:pt x="537" y="1017"/>
                      </a:lnTo>
                      <a:lnTo>
                        <a:pt x="492" y="1019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655" name="Freeform 65" descr="Зеленый мрамор"/>
                <p:cNvSpPr>
                  <a:spLocks/>
                </p:cNvSpPr>
                <p:nvPr/>
              </p:nvSpPr>
              <p:spPr bwMode="auto">
                <a:xfrm>
                  <a:off x="2615" y="2529"/>
                  <a:ext cx="196" cy="127"/>
                </a:xfrm>
                <a:custGeom>
                  <a:avLst/>
                  <a:gdLst>
                    <a:gd name="T0" fmla="*/ 0 w 393"/>
                    <a:gd name="T1" fmla="*/ 1 h 254"/>
                    <a:gd name="T2" fmla="*/ 0 w 393"/>
                    <a:gd name="T3" fmla="*/ 2 h 254"/>
                    <a:gd name="T4" fmla="*/ 0 w 393"/>
                    <a:gd name="T5" fmla="*/ 3 h 254"/>
                    <a:gd name="T6" fmla="*/ 0 w 393"/>
                    <a:gd name="T7" fmla="*/ 3 h 254"/>
                    <a:gd name="T8" fmla="*/ 0 w 393"/>
                    <a:gd name="T9" fmla="*/ 4 h 254"/>
                    <a:gd name="T10" fmla="*/ 1 w 393"/>
                    <a:gd name="T11" fmla="*/ 4 h 254"/>
                    <a:gd name="T12" fmla="*/ 2 w 393"/>
                    <a:gd name="T13" fmla="*/ 4 h 254"/>
                    <a:gd name="T14" fmla="*/ 2 w 393"/>
                    <a:gd name="T15" fmla="*/ 4 h 254"/>
                    <a:gd name="T16" fmla="*/ 3 w 393"/>
                    <a:gd name="T17" fmla="*/ 4 h 254"/>
                    <a:gd name="T18" fmla="*/ 3 w 393"/>
                    <a:gd name="T19" fmla="*/ 4 h 254"/>
                    <a:gd name="T20" fmla="*/ 4 w 393"/>
                    <a:gd name="T21" fmla="*/ 4 h 254"/>
                    <a:gd name="T22" fmla="*/ 4 w 393"/>
                    <a:gd name="T23" fmla="*/ 4 h 254"/>
                    <a:gd name="T24" fmla="*/ 5 w 393"/>
                    <a:gd name="T25" fmla="*/ 4 h 254"/>
                    <a:gd name="T26" fmla="*/ 5 w 393"/>
                    <a:gd name="T27" fmla="*/ 3 h 254"/>
                    <a:gd name="T28" fmla="*/ 5 w 393"/>
                    <a:gd name="T29" fmla="*/ 3 h 254"/>
                    <a:gd name="T30" fmla="*/ 6 w 393"/>
                    <a:gd name="T31" fmla="*/ 2 h 254"/>
                    <a:gd name="T32" fmla="*/ 6 w 393"/>
                    <a:gd name="T33" fmla="*/ 2 h 254"/>
                    <a:gd name="T34" fmla="*/ 6 w 393"/>
                    <a:gd name="T35" fmla="*/ 1 h 254"/>
                    <a:gd name="T36" fmla="*/ 5 w 393"/>
                    <a:gd name="T37" fmla="*/ 1 h 254"/>
                    <a:gd name="T38" fmla="*/ 5 w 393"/>
                    <a:gd name="T39" fmla="*/ 2 h 254"/>
                    <a:gd name="T40" fmla="*/ 5 w 393"/>
                    <a:gd name="T41" fmla="*/ 3 h 254"/>
                    <a:gd name="T42" fmla="*/ 5 w 393"/>
                    <a:gd name="T43" fmla="*/ 3 h 254"/>
                    <a:gd name="T44" fmla="*/ 4 w 393"/>
                    <a:gd name="T45" fmla="*/ 3 h 254"/>
                    <a:gd name="T46" fmla="*/ 4 w 393"/>
                    <a:gd name="T47" fmla="*/ 4 h 254"/>
                    <a:gd name="T48" fmla="*/ 3 w 393"/>
                    <a:gd name="T49" fmla="*/ 4 h 254"/>
                    <a:gd name="T50" fmla="*/ 3 w 393"/>
                    <a:gd name="T51" fmla="*/ 3 h 254"/>
                    <a:gd name="T52" fmla="*/ 2 w 393"/>
                    <a:gd name="T53" fmla="*/ 3 h 254"/>
                    <a:gd name="T54" fmla="*/ 1 w 393"/>
                    <a:gd name="T55" fmla="*/ 3 h 254"/>
                    <a:gd name="T56" fmla="*/ 1 w 393"/>
                    <a:gd name="T57" fmla="*/ 3 h 254"/>
                    <a:gd name="T58" fmla="*/ 1 w 393"/>
                    <a:gd name="T59" fmla="*/ 2 h 254"/>
                    <a:gd name="T60" fmla="*/ 0 w 393"/>
                    <a:gd name="T61" fmla="*/ 2 h 254"/>
                    <a:gd name="T62" fmla="*/ 0 w 393"/>
                    <a:gd name="T63" fmla="*/ 2 h 254"/>
                    <a:gd name="T64" fmla="*/ 0 w 393"/>
                    <a:gd name="T65" fmla="*/ 1 h 25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93"/>
                    <a:gd name="T100" fmla="*/ 0 h 254"/>
                    <a:gd name="T101" fmla="*/ 393 w 393"/>
                    <a:gd name="T102" fmla="*/ 254 h 25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93" h="254">
                      <a:moveTo>
                        <a:pt x="5" y="41"/>
                      </a:moveTo>
                      <a:lnTo>
                        <a:pt x="1" y="57"/>
                      </a:lnTo>
                      <a:lnTo>
                        <a:pt x="0" y="74"/>
                      </a:lnTo>
                      <a:lnTo>
                        <a:pt x="0" y="92"/>
                      </a:lnTo>
                      <a:lnTo>
                        <a:pt x="1" y="112"/>
                      </a:lnTo>
                      <a:lnTo>
                        <a:pt x="6" y="133"/>
                      </a:lnTo>
                      <a:lnTo>
                        <a:pt x="13" y="153"/>
                      </a:lnTo>
                      <a:lnTo>
                        <a:pt x="22" y="174"/>
                      </a:lnTo>
                      <a:lnTo>
                        <a:pt x="36" y="195"/>
                      </a:lnTo>
                      <a:lnTo>
                        <a:pt x="53" y="210"/>
                      </a:lnTo>
                      <a:lnTo>
                        <a:pt x="72" y="221"/>
                      </a:lnTo>
                      <a:lnTo>
                        <a:pt x="90" y="231"/>
                      </a:lnTo>
                      <a:lnTo>
                        <a:pt x="108" y="238"/>
                      </a:lnTo>
                      <a:lnTo>
                        <a:pt x="128" y="243"/>
                      </a:lnTo>
                      <a:lnTo>
                        <a:pt x="149" y="247"/>
                      </a:lnTo>
                      <a:lnTo>
                        <a:pt x="169" y="250"/>
                      </a:lnTo>
                      <a:lnTo>
                        <a:pt x="191" y="253"/>
                      </a:lnTo>
                      <a:lnTo>
                        <a:pt x="210" y="254"/>
                      </a:lnTo>
                      <a:lnTo>
                        <a:pt x="229" y="253"/>
                      </a:lnTo>
                      <a:lnTo>
                        <a:pt x="247" y="250"/>
                      </a:lnTo>
                      <a:lnTo>
                        <a:pt x="264" y="248"/>
                      </a:lnTo>
                      <a:lnTo>
                        <a:pt x="280" y="243"/>
                      </a:lnTo>
                      <a:lnTo>
                        <a:pt x="296" y="239"/>
                      </a:lnTo>
                      <a:lnTo>
                        <a:pt x="309" y="233"/>
                      </a:lnTo>
                      <a:lnTo>
                        <a:pt x="322" y="227"/>
                      </a:lnTo>
                      <a:lnTo>
                        <a:pt x="338" y="216"/>
                      </a:lnTo>
                      <a:lnTo>
                        <a:pt x="350" y="202"/>
                      </a:lnTo>
                      <a:lnTo>
                        <a:pt x="362" y="185"/>
                      </a:lnTo>
                      <a:lnTo>
                        <a:pt x="371" y="166"/>
                      </a:lnTo>
                      <a:lnTo>
                        <a:pt x="378" y="147"/>
                      </a:lnTo>
                      <a:lnTo>
                        <a:pt x="383" y="126"/>
                      </a:lnTo>
                      <a:lnTo>
                        <a:pt x="387" y="105"/>
                      </a:lnTo>
                      <a:lnTo>
                        <a:pt x="389" y="84"/>
                      </a:lnTo>
                      <a:lnTo>
                        <a:pt x="391" y="66"/>
                      </a:lnTo>
                      <a:lnTo>
                        <a:pt x="393" y="43"/>
                      </a:lnTo>
                      <a:lnTo>
                        <a:pt x="393" y="20"/>
                      </a:lnTo>
                      <a:lnTo>
                        <a:pt x="393" y="0"/>
                      </a:lnTo>
                      <a:lnTo>
                        <a:pt x="361" y="5"/>
                      </a:lnTo>
                      <a:lnTo>
                        <a:pt x="363" y="36"/>
                      </a:lnTo>
                      <a:lnTo>
                        <a:pt x="364" y="71"/>
                      </a:lnTo>
                      <a:lnTo>
                        <a:pt x="362" y="106"/>
                      </a:lnTo>
                      <a:lnTo>
                        <a:pt x="356" y="139"/>
                      </a:lnTo>
                      <a:lnTo>
                        <a:pt x="347" y="153"/>
                      </a:lnTo>
                      <a:lnTo>
                        <a:pt x="336" y="165"/>
                      </a:lnTo>
                      <a:lnTo>
                        <a:pt x="323" y="175"/>
                      </a:lnTo>
                      <a:lnTo>
                        <a:pt x="309" y="183"/>
                      </a:lnTo>
                      <a:lnTo>
                        <a:pt x="292" y="189"/>
                      </a:lnTo>
                      <a:lnTo>
                        <a:pt x="274" y="193"/>
                      </a:lnTo>
                      <a:lnTo>
                        <a:pt x="256" y="195"/>
                      </a:lnTo>
                      <a:lnTo>
                        <a:pt x="237" y="195"/>
                      </a:lnTo>
                      <a:lnTo>
                        <a:pt x="218" y="194"/>
                      </a:lnTo>
                      <a:lnTo>
                        <a:pt x="198" y="190"/>
                      </a:lnTo>
                      <a:lnTo>
                        <a:pt x="179" y="186"/>
                      </a:lnTo>
                      <a:lnTo>
                        <a:pt x="159" y="180"/>
                      </a:lnTo>
                      <a:lnTo>
                        <a:pt x="141" y="173"/>
                      </a:lnTo>
                      <a:lnTo>
                        <a:pt x="122" y="165"/>
                      </a:lnTo>
                      <a:lnTo>
                        <a:pt x="106" y="156"/>
                      </a:lnTo>
                      <a:lnTo>
                        <a:pt x="91" y="147"/>
                      </a:lnTo>
                      <a:lnTo>
                        <a:pt x="81" y="134"/>
                      </a:lnTo>
                      <a:lnTo>
                        <a:pt x="72" y="121"/>
                      </a:lnTo>
                      <a:lnTo>
                        <a:pt x="65" y="107"/>
                      </a:lnTo>
                      <a:lnTo>
                        <a:pt x="60" y="92"/>
                      </a:lnTo>
                      <a:lnTo>
                        <a:pt x="55" y="79"/>
                      </a:lnTo>
                      <a:lnTo>
                        <a:pt x="53" y="65"/>
                      </a:lnTo>
                      <a:lnTo>
                        <a:pt x="51" y="51"/>
                      </a:lnTo>
                      <a:lnTo>
                        <a:pt x="50" y="39"/>
                      </a:lnTo>
                      <a:lnTo>
                        <a:pt x="5" y="41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1622" name="Group 66"/>
            <p:cNvGrpSpPr>
              <a:grpSpLocks/>
            </p:cNvGrpSpPr>
            <p:nvPr/>
          </p:nvGrpSpPr>
          <p:grpSpPr bwMode="auto">
            <a:xfrm>
              <a:off x="1385" y="2590"/>
              <a:ext cx="486" cy="533"/>
              <a:chOff x="3004" y="3013"/>
              <a:chExt cx="628" cy="820"/>
            </a:xfrm>
          </p:grpSpPr>
          <p:sp>
            <p:nvSpPr>
              <p:cNvPr id="31644" name="Freeform 67"/>
              <p:cNvSpPr>
                <a:spLocks/>
              </p:cNvSpPr>
              <p:nvPr/>
            </p:nvSpPr>
            <p:spPr bwMode="auto">
              <a:xfrm>
                <a:off x="3008" y="3021"/>
                <a:ext cx="563" cy="731"/>
              </a:xfrm>
              <a:custGeom>
                <a:avLst/>
                <a:gdLst>
                  <a:gd name="T0" fmla="*/ 400 w 563"/>
                  <a:gd name="T1" fmla="*/ 675 h 731"/>
                  <a:gd name="T2" fmla="*/ 469 w 563"/>
                  <a:gd name="T3" fmla="*/ 680 h 731"/>
                  <a:gd name="T4" fmla="*/ 541 w 563"/>
                  <a:gd name="T5" fmla="*/ 653 h 731"/>
                  <a:gd name="T6" fmla="*/ 532 w 563"/>
                  <a:gd name="T7" fmla="*/ 611 h 731"/>
                  <a:gd name="T8" fmla="*/ 496 w 563"/>
                  <a:gd name="T9" fmla="*/ 579 h 731"/>
                  <a:gd name="T10" fmla="*/ 541 w 563"/>
                  <a:gd name="T11" fmla="*/ 485 h 731"/>
                  <a:gd name="T12" fmla="*/ 538 w 563"/>
                  <a:gd name="T13" fmla="*/ 413 h 731"/>
                  <a:gd name="T14" fmla="*/ 392 w 563"/>
                  <a:gd name="T15" fmla="*/ 355 h 731"/>
                  <a:gd name="T16" fmla="*/ 400 w 563"/>
                  <a:gd name="T17" fmla="*/ 362 h 731"/>
                  <a:gd name="T18" fmla="*/ 436 w 563"/>
                  <a:gd name="T19" fmla="*/ 299 h 731"/>
                  <a:gd name="T20" fmla="*/ 440 w 563"/>
                  <a:gd name="T21" fmla="*/ 195 h 731"/>
                  <a:gd name="T22" fmla="*/ 298 w 563"/>
                  <a:gd name="T23" fmla="*/ 203 h 731"/>
                  <a:gd name="T24" fmla="*/ 283 w 563"/>
                  <a:gd name="T25" fmla="*/ 74 h 731"/>
                  <a:gd name="T26" fmla="*/ 208 w 563"/>
                  <a:gd name="T27" fmla="*/ 3 h 731"/>
                  <a:gd name="T28" fmla="*/ 133 w 563"/>
                  <a:gd name="T29" fmla="*/ 53 h 731"/>
                  <a:gd name="T30" fmla="*/ 112 w 563"/>
                  <a:gd name="T31" fmla="*/ 195 h 731"/>
                  <a:gd name="T32" fmla="*/ 52 w 563"/>
                  <a:gd name="T33" fmla="*/ 230 h 731"/>
                  <a:gd name="T34" fmla="*/ 40 w 563"/>
                  <a:gd name="T35" fmla="*/ 323 h 731"/>
                  <a:gd name="T36" fmla="*/ 16 w 563"/>
                  <a:gd name="T37" fmla="*/ 339 h 731"/>
                  <a:gd name="T38" fmla="*/ 139 w 563"/>
                  <a:gd name="T39" fmla="*/ 404 h 731"/>
                  <a:gd name="T40" fmla="*/ 103 w 563"/>
                  <a:gd name="T41" fmla="*/ 473 h 731"/>
                  <a:gd name="T42" fmla="*/ 112 w 563"/>
                  <a:gd name="T43" fmla="*/ 531 h 731"/>
                  <a:gd name="T44" fmla="*/ 160 w 563"/>
                  <a:gd name="T45" fmla="*/ 569 h 731"/>
                  <a:gd name="T46" fmla="*/ 256 w 563"/>
                  <a:gd name="T47" fmla="*/ 579 h 731"/>
                  <a:gd name="T48" fmla="*/ 262 w 563"/>
                  <a:gd name="T49" fmla="*/ 656 h 731"/>
                  <a:gd name="T50" fmla="*/ 298 w 563"/>
                  <a:gd name="T51" fmla="*/ 728 h 731"/>
                  <a:gd name="T52" fmla="*/ 400 w 563"/>
                  <a:gd name="T53" fmla="*/ 675 h 73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63"/>
                  <a:gd name="T82" fmla="*/ 0 h 731"/>
                  <a:gd name="T83" fmla="*/ 563 w 563"/>
                  <a:gd name="T84" fmla="*/ 731 h 73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63" h="731">
                    <a:moveTo>
                      <a:pt x="400" y="675"/>
                    </a:moveTo>
                    <a:cubicBezTo>
                      <a:pt x="428" y="667"/>
                      <a:pt x="446" y="684"/>
                      <a:pt x="469" y="680"/>
                    </a:cubicBezTo>
                    <a:cubicBezTo>
                      <a:pt x="492" y="676"/>
                      <a:pt x="531" y="664"/>
                      <a:pt x="541" y="653"/>
                    </a:cubicBezTo>
                    <a:cubicBezTo>
                      <a:pt x="551" y="642"/>
                      <a:pt x="539" y="623"/>
                      <a:pt x="532" y="611"/>
                    </a:cubicBezTo>
                    <a:cubicBezTo>
                      <a:pt x="525" y="599"/>
                      <a:pt x="494" y="600"/>
                      <a:pt x="496" y="579"/>
                    </a:cubicBezTo>
                    <a:cubicBezTo>
                      <a:pt x="498" y="558"/>
                      <a:pt x="534" y="513"/>
                      <a:pt x="541" y="485"/>
                    </a:cubicBezTo>
                    <a:cubicBezTo>
                      <a:pt x="548" y="457"/>
                      <a:pt x="563" y="435"/>
                      <a:pt x="538" y="413"/>
                    </a:cubicBezTo>
                    <a:cubicBezTo>
                      <a:pt x="513" y="391"/>
                      <a:pt x="415" y="364"/>
                      <a:pt x="392" y="355"/>
                    </a:cubicBezTo>
                    <a:cubicBezTo>
                      <a:pt x="369" y="346"/>
                      <a:pt x="393" y="371"/>
                      <a:pt x="400" y="362"/>
                    </a:cubicBezTo>
                    <a:cubicBezTo>
                      <a:pt x="407" y="353"/>
                      <a:pt x="429" y="327"/>
                      <a:pt x="436" y="299"/>
                    </a:cubicBezTo>
                    <a:cubicBezTo>
                      <a:pt x="443" y="271"/>
                      <a:pt x="463" y="211"/>
                      <a:pt x="440" y="195"/>
                    </a:cubicBezTo>
                    <a:cubicBezTo>
                      <a:pt x="417" y="179"/>
                      <a:pt x="324" y="223"/>
                      <a:pt x="298" y="203"/>
                    </a:cubicBezTo>
                    <a:cubicBezTo>
                      <a:pt x="272" y="183"/>
                      <a:pt x="298" y="107"/>
                      <a:pt x="283" y="74"/>
                    </a:cubicBezTo>
                    <a:cubicBezTo>
                      <a:pt x="268" y="41"/>
                      <a:pt x="233" y="6"/>
                      <a:pt x="208" y="3"/>
                    </a:cubicBezTo>
                    <a:cubicBezTo>
                      <a:pt x="183" y="0"/>
                      <a:pt x="149" y="21"/>
                      <a:pt x="133" y="53"/>
                    </a:cubicBezTo>
                    <a:cubicBezTo>
                      <a:pt x="117" y="85"/>
                      <a:pt x="126" y="165"/>
                      <a:pt x="112" y="195"/>
                    </a:cubicBezTo>
                    <a:cubicBezTo>
                      <a:pt x="98" y="225"/>
                      <a:pt x="64" y="209"/>
                      <a:pt x="52" y="230"/>
                    </a:cubicBezTo>
                    <a:cubicBezTo>
                      <a:pt x="40" y="251"/>
                      <a:pt x="46" y="305"/>
                      <a:pt x="40" y="323"/>
                    </a:cubicBezTo>
                    <a:cubicBezTo>
                      <a:pt x="34" y="341"/>
                      <a:pt x="0" y="326"/>
                      <a:pt x="16" y="339"/>
                    </a:cubicBezTo>
                    <a:cubicBezTo>
                      <a:pt x="32" y="352"/>
                      <a:pt x="125" y="382"/>
                      <a:pt x="139" y="404"/>
                    </a:cubicBezTo>
                    <a:cubicBezTo>
                      <a:pt x="153" y="426"/>
                      <a:pt x="108" y="452"/>
                      <a:pt x="103" y="473"/>
                    </a:cubicBezTo>
                    <a:cubicBezTo>
                      <a:pt x="98" y="494"/>
                      <a:pt x="103" y="515"/>
                      <a:pt x="112" y="531"/>
                    </a:cubicBezTo>
                    <a:cubicBezTo>
                      <a:pt x="121" y="547"/>
                      <a:pt x="136" y="561"/>
                      <a:pt x="160" y="569"/>
                    </a:cubicBezTo>
                    <a:cubicBezTo>
                      <a:pt x="184" y="577"/>
                      <a:pt x="239" y="565"/>
                      <a:pt x="256" y="579"/>
                    </a:cubicBezTo>
                    <a:cubicBezTo>
                      <a:pt x="273" y="593"/>
                      <a:pt x="255" y="631"/>
                      <a:pt x="262" y="656"/>
                    </a:cubicBezTo>
                    <a:cubicBezTo>
                      <a:pt x="269" y="681"/>
                      <a:pt x="275" y="725"/>
                      <a:pt x="298" y="728"/>
                    </a:cubicBezTo>
                    <a:cubicBezTo>
                      <a:pt x="321" y="731"/>
                      <a:pt x="375" y="685"/>
                      <a:pt x="400" y="675"/>
                    </a:cubicBezTo>
                    <a:close/>
                  </a:path>
                </a:pathLst>
              </a:cu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1645" name="Group 68"/>
              <p:cNvGrpSpPr>
                <a:grpSpLocks/>
              </p:cNvGrpSpPr>
              <p:nvPr/>
            </p:nvGrpSpPr>
            <p:grpSpPr bwMode="auto">
              <a:xfrm flipH="1" flipV="1">
                <a:off x="3004" y="3013"/>
                <a:ext cx="628" cy="820"/>
                <a:chOff x="2311" y="1925"/>
                <a:chExt cx="586" cy="731"/>
              </a:xfrm>
            </p:grpSpPr>
            <p:sp>
              <p:nvSpPr>
                <p:cNvPr id="31646" name="Freeform 69" descr="Зеленый мрамор"/>
                <p:cNvSpPr>
                  <a:spLocks/>
                </p:cNvSpPr>
                <p:nvPr/>
              </p:nvSpPr>
              <p:spPr bwMode="auto">
                <a:xfrm>
                  <a:off x="2311" y="1925"/>
                  <a:ext cx="70" cy="82"/>
                </a:xfrm>
                <a:custGeom>
                  <a:avLst/>
                  <a:gdLst>
                    <a:gd name="T0" fmla="*/ 3 w 139"/>
                    <a:gd name="T1" fmla="*/ 1 h 164"/>
                    <a:gd name="T2" fmla="*/ 2 w 139"/>
                    <a:gd name="T3" fmla="*/ 1 h 164"/>
                    <a:gd name="T4" fmla="*/ 2 w 139"/>
                    <a:gd name="T5" fmla="*/ 1 h 164"/>
                    <a:gd name="T6" fmla="*/ 2 w 139"/>
                    <a:gd name="T7" fmla="*/ 1 h 164"/>
                    <a:gd name="T8" fmla="*/ 1 w 139"/>
                    <a:gd name="T9" fmla="*/ 1 h 164"/>
                    <a:gd name="T10" fmla="*/ 1 w 139"/>
                    <a:gd name="T11" fmla="*/ 1 h 164"/>
                    <a:gd name="T12" fmla="*/ 1 w 139"/>
                    <a:gd name="T13" fmla="*/ 1 h 164"/>
                    <a:gd name="T14" fmla="*/ 1 w 139"/>
                    <a:gd name="T15" fmla="*/ 3 h 164"/>
                    <a:gd name="T16" fmla="*/ 0 w 139"/>
                    <a:gd name="T17" fmla="*/ 3 h 164"/>
                    <a:gd name="T18" fmla="*/ 1 w 139"/>
                    <a:gd name="T19" fmla="*/ 1 h 164"/>
                    <a:gd name="T20" fmla="*/ 1 w 139"/>
                    <a:gd name="T21" fmla="*/ 1 h 164"/>
                    <a:gd name="T22" fmla="*/ 1 w 139"/>
                    <a:gd name="T23" fmla="*/ 1 h 164"/>
                    <a:gd name="T24" fmla="*/ 1 w 139"/>
                    <a:gd name="T25" fmla="*/ 1 h 164"/>
                    <a:gd name="T26" fmla="*/ 2 w 139"/>
                    <a:gd name="T27" fmla="*/ 1 h 164"/>
                    <a:gd name="T28" fmla="*/ 2 w 139"/>
                    <a:gd name="T29" fmla="*/ 1 h 164"/>
                    <a:gd name="T30" fmla="*/ 2 w 139"/>
                    <a:gd name="T31" fmla="*/ 1 h 164"/>
                    <a:gd name="T32" fmla="*/ 2 w 139"/>
                    <a:gd name="T33" fmla="*/ 1 h 164"/>
                    <a:gd name="T34" fmla="*/ 3 w 139"/>
                    <a:gd name="T35" fmla="*/ 0 h 164"/>
                    <a:gd name="T36" fmla="*/ 3 w 139"/>
                    <a:gd name="T37" fmla="*/ 1 h 16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9"/>
                    <a:gd name="T58" fmla="*/ 0 h 164"/>
                    <a:gd name="T59" fmla="*/ 139 w 139"/>
                    <a:gd name="T60" fmla="*/ 164 h 16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9" h="164">
                      <a:moveTo>
                        <a:pt x="129" y="55"/>
                      </a:moveTo>
                      <a:lnTo>
                        <a:pt x="107" y="58"/>
                      </a:lnTo>
                      <a:lnTo>
                        <a:pt x="86" y="65"/>
                      </a:lnTo>
                      <a:lnTo>
                        <a:pt x="68" y="75"/>
                      </a:lnTo>
                      <a:lnTo>
                        <a:pt x="51" y="89"/>
                      </a:lnTo>
                      <a:lnTo>
                        <a:pt x="36" y="105"/>
                      </a:lnTo>
                      <a:lnTo>
                        <a:pt x="22" y="123"/>
                      </a:lnTo>
                      <a:lnTo>
                        <a:pt x="10" y="143"/>
                      </a:lnTo>
                      <a:lnTo>
                        <a:pt x="0" y="164"/>
                      </a:lnTo>
                      <a:lnTo>
                        <a:pt x="7" y="93"/>
                      </a:lnTo>
                      <a:lnTo>
                        <a:pt x="22" y="68"/>
                      </a:lnTo>
                      <a:lnTo>
                        <a:pt x="38" y="48"/>
                      </a:lnTo>
                      <a:lnTo>
                        <a:pt x="53" y="33"/>
                      </a:lnTo>
                      <a:lnTo>
                        <a:pt x="68" y="21"/>
                      </a:lnTo>
                      <a:lnTo>
                        <a:pt x="84" y="13"/>
                      </a:lnTo>
                      <a:lnTo>
                        <a:pt x="101" y="7"/>
                      </a:lnTo>
                      <a:lnTo>
                        <a:pt x="120" y="2"/>
                      </a:lnTo>
                      <a:lnTo>
                        <a:pt x="139" y="0"/>
                      </a:lnTo>
                      <a:lnTo>
                        <a:pt x="129" y="55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647" name="Freeform 70" descr="Зеленый мрамор"/>
                <p:cNvSpPr>
                  <a:spLocks/>
                </p:cNvSpPr>
                <p:nvPr/>
              </p:nvSpPr>
              <p:spPr bwMode="auto">
                <a:xfrm>
                  <a:off x="2376" y="1925"/>
                  <a:ext cx="521" cy="606"/>
                </a:xfrm>
                <a:custGeom>
                  <a:avLst/>
                  <a:gdLst>
                    <a:gd name="T0" fmla="*/ 12 w 1044"/>
                    <a:gd name="T1" fmla="*/ 17 h 1213"/>
                    <a:gd name="T2" fmla="*/ 13 w 1044"/>
                    <a:gd name="T3" fmla="*/ 17 h 1213"/>
                    <a:gd name="T4" fmla="*/ 14 w 1044"/>
                    <a:gd name="T5" fmla="*/ 16 h 1213"/>
                    <a:gd name="T6" fmla="*/ 15 w 1044"/>
                    <a:gd name="T7" fmla="*/ 15 h 1213"/>
                    <a:gd name="T8" fmla="*/ 15 w 1044"/>
                    <a:gd name="T9" fmla="*/ 13 h 1213"/>
                    <a:gd name="T10" fmla="*/ 13 w 1044"/>
                    <a:gd name="T11" fmla="*/ 12 h 1213"/>
                    <a:gd name="T12" fmla="*/ 12 w 1044"/>
                    <a:gd name="T13" fmla="*/ 11 h 1213"/>
                    <a:gd name="T14" fmla="*/ 13 w 1044"/>
                    <a:gd name="T15" fmla="*/ 9 h 1213"/>
                    <a:gd name="T16" fmla="*/ 13 w 1044"/>
                    <a:gd name="T17" fmla="*/ 7 h 1213"/>
                    <a:gd name="T18" fmla="*/ 11 w 1044"/>
                    <a:gd name="T19" fmla="*/ 7 h 1213"/>
                    <a:gd name="T20" fmla="*/ 10 w 1044"/>
                    <a:gd name="T21" fmla="*/ 7 h 1213"/>
                    <a:gd name="T22" fmla="*/ 9 w 1044"/>
                    <a:gd name="T23" fmla="*/ 7 h 1213"/>
                    <a:gd name="T24" fmla="*/ 9 w 1044"/>
                    <a:gd name="T25" fmla="*/ 3 h 1213"/>
                    <a:gd name="T26" fmla="*/ 6 w 1044"/>
                    <a:gd name="T27" fmla="*/ 2 h 1213"/>
                    <a:gd name="T28" fmla="*/ 5 w 1044"/>
                    <a:gd name="T29" fmla="*/ 4 h 1213"/>
                    <a:gd name="T30" fmla="*/ 6 w 1044"/>
                    <a:gd name="T31" fmla="*/ 5 h 1213"/>
                    <a:gd name="T32" fmla="*/ 7 w 1044"/>
                    <a:gd name="T33" fmla="*/ 7 h 1213"/>
                    <a:gd name="T34" fmla="*/ 8 w 1044"/>
                    <a:gd name="T35" fmla="*/ 8 h 1213"/>
                    <a:gd name="T36" fmla="*/ 9 w 1044"/>
                    <a:gd name="T37" fmla="*/ 9 h 1213"/>
                    <a:gd name="T38" fmla="*/ 10 w 1044"/>
                    <a:gd name="T39" fmla="*/ 9 h 1213"/>
                    <a:gd name="T40" fmla="*/ 10 w 1044"/>
                    <a:gd name="T41" fmla="*/ 9 h 1213"/>
                    <a:gd name="T42" fmla="*/ 8 w 1044"/>
                    <a:gd name="T43" fmla="*/ 10 h 1213"/>
                    <a:gd name="T44" fmla="*/ 12 w 1044"/>
                    <a:gd name="T45" fmla="*/ 15 h 1213"/>
                    <a:gd name="T46" fmla="*/ 10 w 1044"/>
                    <a:gd name="T47" fmla="*/ 14 h 1213"/>
                    <a:gd name="T48" fmla="*/ 10 w 1044"/>
                    <a:gd name="T49" fmla="*/ 16 h 1213"/>
                    <a:gd name="T50" fmla="*/ 10 w 1044"/>
                    <a:gd name="T51" fmla="*/ 16 h 1213"/>
                    <a:gd name="T52" fmla="*/ 9 w 1044"/>
                    <a:gd name="T53" fmla="*/ 13 h 1213"/>
                    <a:gd name="T54" fmla="*/ 8 w 1044"/>
                    <a:gd name="T55" fmla="*/ 12 h 1213"/>
                    <a:gd name="T56" fmla="*/ 7 w 1044"/>
                    <a:gd name="T57" fmla="*/ 13 h 1213"/>
                    <a:gd name="T58" fmla="*/ 6 w 1044"/>
                    <a:gd name="T59" fmla="*/ 15 h 1213"/>
                    <a:gd name="T60" fmla="*/ 7 w 1044"/>
                    <a:gd name="T61" fmla="*/ 14 h 1213"/>
                    <a:gd name="T62" fmla="*/ 8 w 1044"/>
                    <a:gd name="T63" fmla="*/ 11 h 1213"/>
                    <a:gd name="T64" fmla="*/ 7 w 1044"/>
                    <a:gd name="T65" fmla="*/ 8 h 1213"/>
                    <a:gd name="T66" fmla="*/ 6 w 1044"/>
                    <a:gd name="T67" fmla="*/ 5 h 1213"/>
                    <a:gd name="T68" fmla="*/ 5 w 1044"/>
                    <a:gd name="T69" fmla="*/ 4 h 1213"/>
                    <a:gd name="T70" fmla="*/ 3 w 1044"/>
                    <a:gd name="T71" fmla="*/ 2 h 1213"/>
                    <a:gd name="T72" fmla="*/ 1 w 1044"/>
                    <a:gd name="T73" fmla="*/ 1 h 1213"/>
                    <a:gd name="T74" fmla="*/ 0 w 1044"/>
                    <a:gd name="T75" fmla="*/ 0 h 1213"/>
                    <a:gd name="T76" fmla="*/ 1 w 1044"/>
                    <a:gd name="T77" fmla="*/ 0 h 1213"/>
                    <a:gd name="T78" fmla="*/ 2 w 1044"/>
                    <a:gd name="T79" fmla="*/ 0 h 1213"/>
                    <a:gd name="T80" fmla="*/ 3 w 1044"/>
                    <a:gd name="T81" fmla="*/ 1 h 1213"/>
                    <a:gd name="T82" fmla="*/ 4 w 1044"/>
                    <a:gd name="T83" fmla="*/ 2 h 1213"/>
                    <a:gd name="T84" fmla="*/ 5 w 1044"/>
                    <a:gd name="T85" fmla="*/ 3 h 1213"/>
                    <a:gd name="T86" fmla="*/ 6 w 1044"/>
                    <a:gd name="T87" fmla="*/ 2 h 1213"/>
                    <a:gd name="T88" fmla="*/ 7 w 1044"/>
                    <a:gd name="T89" fmla="*/ 1 h 1213"/>
                    <a:gd name="T90" fmla="*/ 9 w 1044"/>
                    <a:gd name="T91" fmla="*/ 2 h 1213"/>
                    <a:gd name="T92" fmla="*/ 9 w 1044"/>
                    <a:gd name="T93" fmla="*/ 6 h 1213"/>
                    <a:gd name="T94" fmla="*/ 10 w 1044"/>
                    <a:gd name="T95" fmla="*/ 6 h 1213"/>
                    <a:gd name="T96" fmla="*/ 12 w 1044"/>
                    <a:gd name="T97" fmla="*/ 6 h 1213"/>
                    <a:gd name="T98" fmla="*/ 13 w 1044"/>
                    <a:gd name="T99" fmla="*/ 6 h 1213"/>
                    <a:gd name="T100" fmla="*/ 14 w 1044"/>
                    <a:gd name="T101" fmla="*/ 8 h 1213"/>
                    <a:gd name="T102" fmla="*/ 13 w 1044"/>
                    <a:gd name="T103" fmla="*/ 10 h 1213"/>
                    <a:gd name="T104" fmla="*/ 13 w 1044"/>
                    <a:gd name="T105" fmla="*/ 11 h 1213"/>
                    <a:gd name="T106" fmla="*/ 15 w 1044"/>
                    <a:gd name="T107" fmla="*/ 12 h 1213"/>
                    <a:gd name="T108" fmla="*/ 16 w 1044"/>
                    <a:gd name="T109" fmla="*/ 15 h 1213"/>
                    <a:gd name="T110" fmla="*/ 15 w 1044"/>
                    <a:gd name="T111" fmla="*/ 16 h 1213"/>
                    <a:gd name="T112" fmla="*/ 13 w 1044"/>
                    <a:gd name="T113" fmla="*/ 17 h 1213"/>
                    <a:gd name="T114" fmla="*/ 13 w 1044"/>
                    <a:gd name="T115" fmla="*/ 17 h 1213"/>
                    <a:gd name="T116" fmla="*/ 13 w 1044"/>
                    <a:gd name="T117" fmla="*/ 18 h 121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044"/>
                    <a:gd name="T178" fmla="*/ 0 h 1213"/>
                    <a:gd name="T179" fmla="*/ 1044 w 1044"/>
                    <a:gd name="T180" fmla="*/ 1213 h 121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044" h="1213">
                      <a:moveTo>
                        <a:pt x="840" y="1213"/>
                      </a:moveTo>
                      <a:lnTo>
                        <a:pt x="833" y="1189"/>
                      </a:lnTo>
                      <a:lnTo>
                        <a:pt x="826" y="1165"/>
                      </a:lnTo>
                      <a:lnTo>
                        <a:pt x="819" y="1143"/>
                      </a:lnTo>
                      <a:lnTo>
                        <a:pt x="812" y="1123"/>
                      </a:lnTo>
                      <a:lnTo>
                        <a:pt x="806" y="1106"/>
                      </a:lnTo>
                      <a:lnTo>
                        <a:pt x="802" y="1093"/>
                      </a:lnTo>
                      <a:lnTo>
                        <a:pt x="798" y="1085"/>
                      </a:lnTo>
                      <a:lnTo>
                        <a:pt x="797" y="1082"/>
                      </a:lnTo>
                      <a:lnTo>
                        <a:pt x="813" y="1085"/>
                      </a:lnTo>
                      <a:lnTo>
                        <a:pt x="829" y="1087"/>
                      </a:lnTo>
                      <a:lnTo>
                        <a:pt x="845" y="1089"/>
                      </a:lnTo>
                      <a:lnTo>
                        <a:pt x="862" y="1090"/>
                      </a:lnTo>
                      <a:lnTo>
                        <a:pt x="878" y="1089"/>
                      </a:lnTo>
                      <a:lnTo>
                        <a:pt x="893" y="1087"/>
                      </a:lnTo>
                      <a:lnTo>
                        <a:pt x="908" y="1084"/>
                      </a:lnTo>
                      <a:lnTo>
                        <a:pt x="921" y="1080"/>
                      </a:lnTo>
                      <a:lnTo>
                        <a:pt x="935" y="1075"/>
                      </a:lnTo>
                      <a:lnTo>
                        <a:pt x="948" y="1069"/>
                      </a:lnTo>
                      <a:lnTo>
                        <a:pt x="958" y="1061"/>
                      </a:lnTo>
                      <a:lnTo>
                        <a:pt x="969" y="1052"/>
                      </a:lnTo>
                      <a:lnTo>
                        <a:pt x="977" y="1041"/>
                      </a:lnTo>
                      <a:lnTo>
                        <a:pt x="983" y="1029"/>
                      </a:lnTo>
                      <a:lnTo>
                        <a:pt x="988" y="1016"/>
                      </a:lnTo>
                      <a:lnTo>
                        <a:pt x="991" y="1001"/>
                      </a:lnTo>
                      <a:lnTo>
                        <a:pt x="995" y="976"/>
                      </a:lnTo>
                      <a:lnTo>
                        <a:pt x="996" y="953"/>
                      </a:lnTo>
                      <a:lnTo>
                        <a:pt x="994" y="932"/>
                      </a:lnTo>
                      <a:lnTo>
                        <a:pt x="988" y="911"/>
                      </a:lnTo>
                      <a:lnTo>
                        <a:pt x="979" y="892"/>
                      </a:lnTo>
                      <a:lnTo>
                        <a:pt x="965" y="872"/>
                      </a:lnTo>
                      <a:lnTo>
                        <a:pt x="947" y="854"/>
                      </a:lnTo>
                      <a:lnTo>
                        <a:pt x="923" y="833"/>
                      </a:lnTo>
                      <a:lnTo>
                        <a:pt x="903" y="818"/>
                      </a:lnTo>
                      <a:lnTo>
                        <a:pt x="880" y="801"/>
                      </a:lnTo>
                      <a:lnTo>
                        <a:pt x="856" y="783"/>
                      </a:lnTo>
                      <a:lnTo>
                        <a:pt x="830" y="765"/>
                      </a:lnTo>
                      <a:lnTo>
                        <a:pt x="809" y="749"/>
                      </a:lnTo>
                      <a:lnTo>
                        <a:pt x="790" y="735"/>
                      </a:lnTo>
                      <a:lnTo>
                        <a:pt x="779" y="726"/>
                      </a:lnTo>
                      <a:lnTo>
                        <a:pt x="775" y="722"/>
                      </a:lnTo>
                      <a:lnTo>
                        <a:pt x="790" y="712"/>
                      </a:lnTo>
                      <a:lnTo>
                        <a:pt x="806" y="700"/>
                      </a:lnTo>
                      <a:lnTo>
                        <a:pt x="821" y="688"/>
                      </a:lnTo>
                      <a:lnTo>
                        <a:pt x="836" y="674"/>
                      </a:lnTo>
                      <a:lnTo>
                        <a:pt x="850" y="657"/>
                      </a:lnTo>
                      <a:lnTo>
                        <a:pt x="862" y="638"/>
                      </a:lnTo>
                      <a:lnTo>
                        <a:pt x="871" y="617"/>
                      </a:lnTo>
                      <a:lnTo>
                        <a:pt x="878" y="594"/>
                      </a:lnTo>
                      <a:lnTo>
                        <a:pt x="879" y="569"/>
                      </a:lnTo>
                      <a:lnTo>
                        <a:pt x="874" y="547"/>
                      </a:lnTo>
                      <a:lnTo>
                        <a:pt x="866" y="526"/>
                      </a:lnTo>
                      <a:lnTo>
                        <a:pt x="854" y="508"/>
                      </a:lnTo>
                      <a:lnTo>
                        <a:pt x="837" y="492"/>
                      </a:lnTo>
                      <a:lnTo>
                        <a:pt x="819" y="479"/>
                      </a:lnTo>
                      <a:lnTo>
                        <a:pt x="798" y="469"/>
                      </a:lnTo>
                      <a:lnTo>
                        <a:pt x="776" y="461"/>
                      </a:lnTo>
                      <a:lnTo>
                        <a:pt x="764" y="458"/>
                      </a:lnTo>
                      <a:lnTo>
                        <a:pt x="752" y="456"/>
                      </a:lnTo>
                      <a:lnTo>
                        <a:pt x="739" y="455"/>
                      </a:lnTo>
                      <a:lnTo>
                        <a:pt x="728" y="455"/>
                      </a:lnTo>
                      <a:lnTo>
                        <a:pt x="715" y="455"/>
                      </a:lnTo>
                      <a:lnTo>
                        <a:pt x="704" y="456"/>
                      </a:lnTo>
                      <a:lnTo>
                        <a:pt x="692" y="457"/>
                      </a:lnTo>
                      <a:lnTo>
                        <a:pt x="681" y="460"/>
                      </a:lnTo>
                      <a:lnTo>
                        <a:pt x="668" y="463"/>
                      </a:lnTo>
                      <a:lnTo>
                        <a:pt x="657" y="467"/>
                      </a:lnTo>
                      <a:lnTo>
                        <a:pt x="646" y="470"/>
                      </a:lnTo>
                      <a:lnTo>
                        <a:pt x="635" y="475"/>
                      </a:lnTo>
                      <a:lnTo>
                        <a:pt x="623" y="479"/>
                      </a:lnTo>
                      <a:lnTo>
                        <a:pt x="613" y="484"/>
                      </a:lnTo>
                      <a:lnTo>
                        <a:pt x="601" y="488"/>
                      </a:lnTo>
                      <a:lnTo>
                        <a:pt x="591" y="494"/>
                      </a:lnTo>
                      <a:lnTo>
                        <a:pt x="585" y="452"/>
                      </a:lnTo>
                      <a:lnTo>
                        <a:pt x="584" y="402"/>
                      </a:lnTo>
                      <a:lnTo>
                        <a:pt x="584" y="349"/>
                      </a:lnTo>
                      <a:lnTo>
                        <a:pt x="583" y="298"/>
                      </a:lnTo>
                      <a:lnTo>
                        <a:pt x="577" y="251"/>
                      </a:lnTo>
                      <a:lnTo>
                        <a:pt x="563" y="212"/>
                      </a:lnTo>
                      <a:lnTo>
                        <a:pt x="540" y="184"/>
                      </a:lnTo>
                      <a:lnTo>
                        <a:pt x="503" y="173"/>
                      </a:lnTo>
                      <a:lnTo>
                        <a:pt x="471" y="173"/>
                      </a:lnTo>
                      <a:lnTo>
                        <a:pt x="445" y="177"/>
                      </a:lnTo>
                      <a:lnTo>
                        <a:pt x="424" y="187"/>
                      </a:lnTo>
                      <a:lnTo>
                        <a:pt x="408" y="198"/>
                      </a:lnTo>
                      <a:lnTo>
                        <a:pt x="396" y="211"/>
                      </a:lnTo>
                      <a:lnTo>
                        <a:pt x="387" y="226"/>
                      </a:lnTo>
                      <a:lnTo>
                        <a:pt x="379" y="241"/>
                      </a:lnTo>
                      <a:lnTo>
                        <a:pt x="373" y="256"/>
                      </a:lnTo>
                      <a:lnTo>
                        <a:pt x="381" y="270"/>
                      </a:lnTo>
                      <a:lnTo>
                        <a:pt x="389" y="283"/>
                      </a:lnTo>
                      <a:lnTo>
                        <a:pt x="397" y="297"/>
                      </a:lnTo>
                      <a:lnTo>
                        <a:pt x="405" y="311"/>
                      </a:lnTo>
                      <a:lnTo>
                        <a:pt x="412" y="326"/>
                      </a:lnTo>
                      <a:lnTo>
                        <a:pt x="419" y="341"/>
                      </a:lnTo>
                      <a:lnTo>
                        <a:pt x="426" y="356"/>
                      </a:lnTo>
                      <a:lnTo>
                        <a:pt x="432" y="371"/>
                      </a:lnTo>
                      <a:lnTo>
                        <a:pt x="440" y="391"/>
                      </a:lnTo>
                      <a:lnTo>
                        <a:pt x="448" y="410"/>
                      </a:lnTo>
                      <a:lnTo>
                        <a:pt x="455" y="430"/>
                      </a:lnTo>
                      <a:lnTo>
                        <a:pt x="463" y="448"/>
                      </a:lnTo>
                      <a:lnTo>
                        <a:pt x="471" y="468"/>
                      </a:lnTo>
                      <a:lnTo>
                        <a:pt x="479" y="487"/>
                      </a:lnTo>
                      <a:lnTo>
                        <a:pt x="487" y="506"/>
                      </a:lnTo>
                      <a:lnTo>
                        <a:pt x="495" y="525"/>
                      </a:lnTo>
                      <a:lnTo>
                        <a:pt x="507" y="538"/>
                      </a:lnTo>
                      <a:lnTo>
                        <a:pt x="517" y="551"/>
                      </a:lnTo>
                      <a:lnTo>
                        <a:pt x="530" y="562"/>
                      </a:lnTo>
                      <a:lnTo>
                        <a:pt x="543" y="574"/>
                      </a:lnTo>
                      <a:lnTo>
                        <a:pt x="556" y="584"/>
                      </a:lnTo>
                      <a:lnTo>
                        <a:pt x="570" y="593"/>
                      </a:lnTo>
                      <a:lnTo>
                        <a:pt x="586" y="600"/>
                      </a:lnTo>
                      <a:lnTo>
                        <a:pt x="602" y="605"/>
                      </a:lnTo>
                      <a:lnTo>
                        <a:pt x="617" y="607"/>
                      </a:lnTo>
                      <a:lnTo>
                        <a:pt x="632" y="607"/>
                      </a:lnTo>
                      <a:lnTo>
                        <a:pt x="646" y="607"/>
                      </a:lnTo>
                      <a:lnTo>
                        <a:pt x="660" y="607"/>
                      </a:lnTo>
                      <a:lnTo>
                        <a:pt x="674" y="605"/>
                      </a:lnTo>
                      <a:lnTo>
                        <a:pt x="688" y="604"/>
                      </a:lnTo>
                      <a:lnTo>
                        <a:pt x="701" y="601"/>
                      </a:lnTo>
                      <a:lnTo>
                        <a:pt x="715" y="599"/>
                      </a:lnTo>
                      <a:lnTo>
                        <a:pt x="713" y="601"/>
                      </a:lnTo>
                      <a:lnTo>
                        <a:pt x="705" y="607"/>
                      </a:lnTo>
                      <a:lnTo>
                        <a:pt x="692" y="614"/>
                      </a:lnTo>
                      <a:lnTo>
                        <a:pt x="673" y="621"/>
                      </a:lnTo>
                      <a:lnTo>
                        <a:pt x="647" y="627"/>
                      </a:lnTo>
                      <a:lnTo>
                        <a:pt x="616" y="629"/>
                      </a:lnTo>
                      <a:lnTo>
                        <a:pt x="578" y="625"/>
                      </a:lnTo>
                      <a:lnTo>
                        <a:pt x="532" y="616"/>
                      </a:lnTo>
                      <a:lnTo>
                        <a:pt x="544" y="643"/>
                      </a:lnTo>
                      <a:lnTo>
                        <a:pt x="555" y="670"/>
                      </a:lnTo>
                      <a:lnTo>
                        <a:pt x="567" y="697"/>
                      </a:lnTo>
                      <a:lnTo>
                        <a:pt x="578" y="723"/>
                      </a:lnTo>
                      <a:lnTo>
                        <a:pt x="590" y="750"/>
                      </a:lnTo>
                      <a:lnTo>
                        <a:pt x="601" y="778"/>
                      </a:lnTo>
                      <a:lnTo>
                        <a:pt x="613" y="804"/>
                      </a:lnTo>
                      <a:lnTo>
                        <a:pt x="624" y="832"/>
                      </a:lnTo>
                      <a:lnTo>
                        <a:pt x="814" y="984"/>
                      </a:lnTo>
                      <a:lnTo>
                        <a:pt x="789" y="979"/>
                      </a:lnTo>
                      <a:lnTo>
                        <a:pt x="766" y="971"/>
                      </a:lnTo>
                      <a:lnTo>
                        <a:pt x="743" y="960"/>
                      </a:lnTo>
                      <a:lnTo>
                        <a:pt x="722" y="946"/>
                      </a:lnTo>
                      <a:lnTo>
                        <a:pt x="701" y="931"/>
                      </a:lnTo>
                      <a:lnTo>
                        <a:pt x="682" y="913"/>
                      </a:lnTo>
                      <a:lnTo>
                        <a:pt x="662" y="897"/>
                      </a:lnTo>
                      <a:lnTo>
                        <a:pt x="643" y="880"/>
                      </a:lnTo>
                      <a:lnTo>
                        <a:pt x="659" y="935"/>
                      </a:lnTo>
                      <a:lnTo>
                        <a:pt x="668" y="988"/>
                      </a:lnTo>
                      <a:lnTo>
                        <a:pt x="672" y="1036"/>
                      </a:lnTo>
                      <a:lnTo>
                        <a:pt x="672" y="1078"/>
                      </a:lnTo>
                      <a:lnTo>
                        <a:pt x="669" y="1114"/>
                      </a:lnTo>
                      <a:lnTo>
                        <a:pt x="665" y="1140"/>
                      </a:lnTo>
                      <a:lnTo>
                        <a:pt x="661" y="1158"/>
                      </a:lnTo>
                      <a:lnTo>
                        <a:pt x="660" y="1163"/>
                      </a:lnTo>
                      <a:lnTo>
                        <a:pt x="660" y="1125"/>
                      </a:lnTo>
                      <a:lnTo>
                        <a:pt x="659" y="1087"/>
                      </a:lnTo>
                      <a:lnTo>
                        <a:pt x="657" y="1049"/>
                      </a:lnTo>
                      <a:lnTo>
                        <a:pt x="651" y="1012"/>
                      </a:lnTo>
                      <a:lnTo>
                        <a:pt x="644" y="976"/>
                      </a:lnTo>
                      <a:lnTo>
                        <a:pt x="635" y="939"/>
                      </a:lnTo>
                      <a:lnTo>
                        <a:pt x="622" y="903"/>
                      </a:lnTo>
                      <a:lnTo>
                        <a:pt x="606" y="869"/>
                      </a:lnTo>
                      <a:lnTo>
                        <a:pt x="598" y="854"/>
                      </a:lnTo>
                      <a:lnTo>
                        <a:pt x="591" y="839"/>
                      </a:lnTo>
                      <a:lnTo>
                        <a:pt x="583" y="822"/>
                      </a:lnTo>
                      <a:lnTo>
                        <a:pt x="576" y="807"/>
                      </a:lnTo>
                      <a:lnTo>
                        <a:pt x="569" y="791"/>
                      </a:lnTo>
                      <a:lnTo>
                        <a:pt x="562" y="776"/>
                      </a:lnTo>
                      <a:lnTo>
                        <a:pt x="555" y="760"/>
                      </a:lnTo>
                      <a:lnTo>
                        <a:pt x="548" y="745"/>
                      </a:lnTo>
                      <a:lnTo>
                        <a:pt x="545" y="767"/>
                      </a:lnTo>
                      <a:lnTo>
                        <a:pt x="538" y="795"/>
                      </a:lnTo>
                      <a:lnTo>
                        <a:pt x="525" y="828"/>
                      </a:lnTo>
                      <a:lnTo>
                        <a:pt x="509" y="863"/>
                      </a:lnTo>
                      <a:lnTo>
                        <a:pt x="490" y="897"/>
                      </a:lnTo>
                      <a:lnTo>
                        <a:pt x="465" y="930"/>
                      </a:lnTo>
                      <a:lnTo>
                        <a:pt x="438" y="957"/>
                      </a:lnTo>
                      <a:lnTo>
                        <a:pt x="408" y="978"/>
                      </a:lnTo>
                      <a:lnTo>
                        <a:pt x="409" y="977"/>
                      </a:lnTo>
                      <a:lnTo>
                        <a:pt x="414" y="972"/>
                      </a:lnTo>
                      <a:lnTo>
                        <a:pt x="419" y="965"/>
                      </a:lnTo>
                      <a:lnTo>
                        <a:pt x="426" y="955"/>
                      </a:lnTo>
                      <a:lnTo>
                        <a:pt x="435" y="945"/>
                      </a:lnTo>
                      <a:lnTo>
                        <a:pt x="445" y="931"/>
                      </a:lnTo>
                      <a:lnTo>
                        <a:pt x="455" y="917"/>
                      </a:lnTo>
                      <a:lnTo>
                        <a:pt x="464" y="902"/>
                      </a:lnTo>
                      <a:lnTo>
                        <a:pt x="475" y="882"/>
                      </a:lnTo>
                      <a:lnTo>
                        <a:pt x="486" y="857"/>
                      </a:lnTo>
                      <a:lnTo>
                        <a:pt x="499" y="827"/>
                      </a:lnTo>
                      <a:lnTo>
                        <a:pt x="510" y="797"/>
                      </a:lnTo>
                      <a:lnTo>
                        <a:pt x="522" y="769"/>
                      </a:lnTo>
                      <a:lnTo>
                        <a:pt x="531" y="746"/>
                      </a:lnTo>
                      <a:lnTo>
                        <a:pt x="537" y="730"/>
                      </a:lnTo>
                      <a:lnTo>
                        <a:pt x="539" y="725"/>
                      </a:lnTo>
                      <a:lnTo>
                        <a:pt x="528" y="697"/>
                      </a:lnTo>
                      <a:lnTo>
                        <a:pt x="511" y="658"/>
                      </a:lnTo>
                      <a:lnTo>
                        <a:pt x="493" y="612"/>
                      </a:lnTo>
                      <a:lnTo>
                        <a:pt x="473" y="561"/>
                      </a:lnTo>
                      <a:lnTo>
                        <a:pt x="454" y="511"/>
                      </a:lnTo>
                      <a:lnTo>
                        <a:pt x="437" y="467"/>
                      </a:lnTo>
                      <a:lnTo>
                        <a:pt x="422" y="431"/>
                      </a:lnTo>
                      <a:lnTo>
                        <a:pt x="412" y="407"/>
                      </a:lnTo>
                      <a:lnTo>
                        <a:pt x="404" y="388"/>
                      </a:lnTo>
                      <a:lnTo>
                        <a:pt x="396" y="370"/>
                      </a:lnTo>
                      <a:lnTo>
                        <a:pt x="388" y="353"/>
                      </a:lnTo>
                      <a:lnTo>
                        <a:pt x="379" y="334"/>
                      </a:lnTo>
                      <a:lnTo>
                        <a:pt x="370" y="317"/>
                      </a:lnTo>
                      <a:lnTo>
                        <a:pt x="359" y="300"/>
                      </a:lnTo>
                      <a:lnTo>
                        <a:pt x="349" y="282"/>
                      </a:lnTo>
                      <a:lnTo>
                        <a:pt x="337" y="266"/>
                      </a:lnTo>
                      <a:lnTo>
                        <a:pt x="327" y="253"/>
                      </a:lnTo>
                      <a:lnTo>
                        <a:pt x="314" y="240"/>
                      </a:lnTo>
                      <a:lnTo>
                        <a:pt x="299" y="225"/>
                      </a:lnTo>
                      <a:lnTo>
                        <a:pt x="283" y="210"/>
                      </a:lnTo>
                      <a:lnTo>
                        <a:pt x="265" y="194"/>
                      </a:lnTo>
                      <a:lnTo>
                        <a:pt x="245" y="177"/>
                      </a:lnTo>
                      <a:lnTo>
                        <a:pt x="223" y="161"/>
                      </a:lnTo>
                      <a:lnTo>
                        <a:pt x="202" y="145"/>
                      </a:lnTo>
                      <a:lnTo>
                        <a:pt x="179" y="129"/>
                      </a:lnTo>
                      <a:lnTo>
                        <a:pt x="154" y="114"/>
                      </a:lnTo>
                      <a:lnTo>
                        <a:pt x="129" y="100"/>
                      </a:lnTo>
                      <a:lnTo>
                        <a:pt x="104" y="88"/>
                      </a:lnTo>
                      <a:lnTo>
                        <a:pt x="78" y="77"/>
                      </a:lnTo>
                      <a:lnTo>
                        <a:pt x="52" y="68"/>
                      </a:lnTo>
                      <a:lnTo>
                        <a:pt x="26" y="60"/>
                      </a:lnTo>
                      <a:lnTo>
                        <a:pt x="0" y="55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30" y="1"/>
                      </a:lnTo>
                      <a:lnTo>
                        <a:pt x="43" y="2"/>
                      </a:lnTo>
                      <a:lnTo>
                        <a:pt x="56" y="4"/>
                      </a:lnTo>
                      <a:lnTo>
                        <a:pt x="70" y="6"/>
                      </a:lnTo>
                      <a:lnTo>
                        <a:pt x="85" y="9"/>
                      </a:lnTo>
                      <a:lnTo>
                        <a:pt x="99" y="13"/>
                      </a:lnTo>
                      <a:lnTo>
                        <a:pt x="113" y="17"/>
                      </a:lnTo>
                      <a:lnTo>
                        <a:pt x="126" y="23"/>
                      </a:lnTo>
                      <a:lnTo>
                        <a:pt x="138" y="29"/>
                      </a:lnTo>
                      <a:lnTo>
                        <a:pt x="151" y="36"/>
                      </a:lnTo>
                      <a:lnTo>
                        <a:pt x="164" y="43"/>
                      </a:lnTo>
                      <a:lnTo>
                        <a:pt x="176" y="50"/>
                      </a:lnTo>
                      <a:lnTo>
                        <a:pt x="189" y="57"/>
                      </a:lnTo>
                      <a:lnTo>
                        <a:pt x="200" y="65"/>
                      </a:lnTo>
                      <a:lnTo>
                        <a:pt x="212" y="74"/>
                      </a:lnTo>
                      <a:lnTo>
                        <a:pt x="223" y="82"/>
                      </a:lnTo>
                      <a:lnTo>
                        <a:pt x="235" y="91"/>
                      </a:lnTo>
                      <a:lnTo>
                        <a:pt x="246" y="100"/>
                      </a:lnTo>
                      <a:lnTo>
                        <a:pt x="258" y="109"/>
                      </a:lnTo>
                      <a:lnTo>
                        <a:pt x="268" y="120"/>
                      </a:lnTo>
                      <a:lnTo>
                        <a:pt x="279" y="130"/>
                      </a:lnTo>
                      <a:lnTo>
                        <a:pt x="289" y="141"/>
                      </a:lnTo>
                      <a:lnTo>
                        <a:pt x="297" y="149"/>
                      </a:lnTo>
                      <a:lnTo>
                        <a:pt x="305" y="158"/>
                      </a:lnTo>
                      <a:lnTo>
                        <a:pt x="313" y="166"/>
                      </a:lnTo>
                      <a:lnTo>
                        <a:pt x="323" y="174"/>
                      </a:lnTo>
                      <a:lnTo>
                        <a:pt x="331" y="183"/>
                      </a:lnTo>
                      <a:lnTo>
                        <a:pt x="339" y="191"/>
                      </a:lnTo>
                      <a:lnTo>
                        <a:pt x="348" y="199"/>
                      </a:lnTo>
                      <a:lnTo>
                        <a:pt x="356" y="207"/>
                      </a:lnTo>
                      <a:lnTo>
                        <a:pt x="362" y="199"/>
                      </a:lnTo>
                      <a:lnTo>
                        <a:pt x="367" y="190"/>
                      </a:lnTo>
                      <a:lnTo>
                        <a:pt x="373" y="180"/>
                      </a:lnTo>
                      <a:lnTo>
                        <a:pt x="379" y="168"/>
                      </a:lnTo>
                      <a:lnTo>
                        <a:pt x="385" y="157"/>
                      </a:lnTo>
                      <a:lnTo>
                        <a:pt x="390" y="145"/>
                      </a:lnTo>
                      <a:lnTo>
                        <a:pt x="397" y="135"/>
                      </a:lnTo>
                      <a:lnTo>
                        <a:pt x="404" y="126"/>
                      </a:lnTo>
                      <a:lnTo>
                        <a:pt x="420" y="113"/>
                      </a:lnTo>
                      <a:lnTo>
                        <a:pt x="440" y="105"/>
                      </a:lnTo>
                      <a:lnTo>
                        <a:pt x="463" y="101"/>
                      </a:lnTo>
                      <a:lnTo>
                        <a:pt x="488" y="101"/>
                      </a:lnTo>
                      <a:lnTo>
                        <a:pt x="513" y="105"/>
                      </a:lnTo>
                      <a:lnTo>
                        <a:pt x="534" y="112"/>
                      </a:lnTo>
                      <a:lnTo>
                        <a:pt x="554" y="121"/>
                      </a:lnTo>
                      <a:lnTo>
                        <a:pt x="569" y="134"/>
                      </a:lnTo>
                      <a:lnTo>
                        <a:pt x="592" y="168"/>
                      </a:lnTo>
                      <a:lnTo>
                        <a:pt x="605" y="204"/>
                      </a:lnTo>
                      <a:lnTo>
                        <a:pt x="610" y="242"/>
                      </a:lnTo>
                      <a:lnTo>
                        <a:pt x="613" y="281"/>
                      </a:lnTo>
                      <a:lnTo>
                        <a:pt x="612" y="320"/>
                      </a:lnTo>
                      <a:lnTo>
                        <a:pt x="610" y="361"/>
                      </a:lnTo>
                      <a:lnTo>
                        <a:pt x="612" y="401"/>
                      </a:lnTo>
                      <a:lnTo>
                        <a:pt x="617" y="440"/>
                      </a:lnTo>
                      <a:lnTo>
                        <a:pt x="630" y="433"/>
                      </a:lnTo>
                      <a:lnTo>
                        <a:pt x="644" y="426"/>
                      </a:lnTo>
                      <a:lnTo>
                        <a:pt x="657" y="420"/>
                      </a:lnTo>
                      <a:lnTo>
                        <a:pt x="670" y="415"/>
                      </a:lnTo>
                      <a:lnTo>
                        <a:pt x="684" y="410"/>
                      </a:lnTo>
                      <a:lnTo>
                        <a:pt x="699" y="407"/>
                      </a:lnTo>
                      <a:lnTo>
                        <a:pt x="713" y="403"/>
                      </a:lnTo>
                      <a:lnTo>
                        <a:pt x="728" y="401"/>
                      </a:lnTo>
                      <a:lnTo>
                        <a:pt x="742" y="400"/>
                      </a:lnTo>
                      <a:lnTo>
                        <a:pt x="757" y="399"/>
                      </a:lnTo>
                      <a:lnTo>
                        <a:pt x="771" y="400"/>
                      </a:lnTo>
                      <a:lnTo>
                        <a:pt x="786" y="402"/>
                      </a:lnTo>
                      <a:lnTo>
                        <a:pt x="799" y="404"/>
                      </a:lnTo>
                      <a:lnTo>
                        <a:pt x="814" y="409"/>
                      </a:lnTo>
                      <a:lnTo>
                        <a:pt x="828" y="416"/>
                      </a:lnTo>
                      <a:lnTo>
                        <a:pt x="842" y="423"/>
                      </a:lnTo>
                      <a:lnTo>
                        <a:pt x="858" y="433"/>
                      </a:lnTo>
                      <a:lnTo>
                        <a:pt x="874" y="444"/>
                      </a:lnTo>
                      <a:lnTo>
                        <a:pt x="889" y="456"/>
                      </a:lnTo>
                      <a:lnTo>
                        <a:pt x="902" y="470"/>
                      </a:lnTo>
                      <a:lnTo>
                        <a:pt x="912" y="485"/>
                      </a:lnTo>
                      <a:lnTo>
                        <a:pt x="919" y="501"/>
                      </a:lnTo>
                      <a:lnTo>
                        <a:pt x="923" y="518"/>
                      </a:lnTo>
                      <a:lnTo>
                        <a:pt x="921" y="537"/>
                      </a:lnTo>
                      <a:lnTo>
                        <a:pt x="917" y="563"/>
                      </a:lnTo>
                      <a:lnTo>
                        <a:pt x="909" y="590"/>
                      </a:lnTo>
                      <a:lnTo>
                        <a:pt x="898" y="615"/>
                      </a:lnTo>
                      <a:lnTo>
                        <a:pt x="887" y="639"/>
                      </a:lnTo>
                      <a:lnTo>
                        <a:pt x="872" y="662"/>
                      </a:lnTo>
                      <a:lnTo>
                        <a:pt x="856" y="683"/>
                      </a:lnTo>
                      <a:lnTo>
                        <a:pt x="839" y="704"/>
                      </a:lnTo>
                      <a:lnTo>
                        <a:pt x="819" y="722"/>
                      </a:lnTo>
                      <a:lnTo>
                        <a:pt x="835" y="729"/>
                      </a:lnTo>
                      <a:lnTo>
                        <a:pt x="852" y="736"/>
                      </a:lnTo>
                      <a:lnTo>
                        <a:pt x="870" y="743"/>
                      </a:lnTo>
                      <a:lnTo>
                        <a:pt x="887" y="751"/>
                      </a:lnTo>
                      <a:lnTo>
                        <a:pt x="904" y="760"/>
                      </a:lnTo>
                      <a:lnTo>
                        <a:pt x="921" y="768"/>
                      </a:lnTo>
                      <a:lnTo>
                        <a:pt x="938" y="779"/>
                      </a:lnTo>
                      <a:lnTo>
                        <a:pt x="954" y="788"/>
                      </a:lnTo>
                      <a:lnTo>
                        <a:pt x="986" y="811"/>
                      </a:lnTo>
                      <a:lnTo>
                        <a:pt x="1010" y="835"/>
                      </a:lnTo>
                      <a:lnTo>
                        <a:pt x="1027" y="860"/>
                      </a:lnTo>
                      <a:lnTo>
                        <a:pt x="1039" y="886"/>
                      </a:lnTo>
                      <a:lnTo>
                        <a:pt x="1044" y="911"/>
                      </a:lnTo>
                      <a:lnTo>
                        <a:pt x="1044" y="938"/>
                      </a:lnTo>
                      <a:lnTo>
                        <a:pt x="1040" y="964"/>
                      </a:lnTo>
                      <a:lnTo>
                        <a:pt x="1032" y="992"/>
                      </a:lnTo>
                      <a:lnTo>
                        <a:pt x="1025" y="1010"/>
                      </a:lnTo>
                      <a:lnTo>
                        <a:pt x="1017" y="1029"/>
                      </a:lnTo>
                      <a:lnTo>
                        <a:pt x="1008" y="1046"/>
                      </a:lnTo>
                      <a:lnTo>
                        <a:pt x="997" y="1063"/>
                      </a:lnTo>
                      <a:lnTo>
                        <a:pt x="985" y="1078"/>
                      </a:lnTo>
                      <a:lnTo>
                        <a:pt x="970" y="1091"/>
                      </a:lnTo>
                      <a:lnTo>
                        <a:pt x="953" y="1100"/>
                      </a:lnTo>
                      <a:lnTo>
                        <a:pt x="932" y="1106"/>
                      </a:lnTo>
                      <a:lnTo>
                        <a:pt x="920" y="1108"/>
                      </a:lnTo>
                      <a:lnTo>
                        <a:pt x="909" y="1109"/>
                      </a:lnTo>
                      <a:lnTo>
                        <a:pt x="896" y="1112"/>
                      </a:lnTo>
                      <a:lnTo>
                        <a:pt x="885" y="1113"/>
                      </a:lnTo>
                      <a:lnTo>
                        <a:pt x="873" y="1114"/>
                      </a:lnTo>
                      <a:lnTo>
                        <a:pt x="860" y="1115"/>
                      </a:lnTo>
                      <a:lnTo>
                        <a:pt x="849" y="1115"/>
                      </a:lnTo>
                      <a:lnTo>
                        <a:pt x="837" y="1115"/>
                      </a:lnTo>
                      <a:lnTo>
                        <a:pt x="843" y="1125"/>
                      </a:lnTo>
                      <a:lnTo>
                        <a:pt x="848" y="1136"/>
                      </a:lnTo>
                      <a:lnTo>
                        <a:pt x="852" y="1148"/>
                      </a:lnTo>
                      <a:lnTo>
                        <a:pt x="858" y="1160"/>
                      </a:lnTo>
                      <a:lnTo>
                        <a:pt x="862" y="1173"/>
                      </a:lnTo>
                      <a:lnTo>
                        <a:pt x="866" y="1185"/>
                      </a:lnTo>
                      <a:lnTo>
                        <a:pt x="870" y="1197"/>
                      </a:lnTo>
                      <a:lnTo>
                        <a:pt x="872" y="1208"/>
                      </a:lnTo>
                      <a:lnTo>
                        <a:pt x="840" y="1213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648" name="Freeform 71" descr="Зеленый мрамор"/>
                <p:cNvSpPr>
                  <a:spLocks/>
                </p:cNvSpPr>
                <p:nvPr/>
              </p:nvSpPr>
              <p:spPr bwMode="auto">
                <a:xfrm>
                  <a:off x="2371" y="2040"/>
                  <a:ext cx="275" cy="509"/>
                </a:xfrm>
                <a:custGeom>
                  <a:avLst/>
                  <a:gdLst>
                    <a:gd name="T0" fmla="*/ 8 w 548"/>
                    <a:gd name="T1" fmla="*/ 15 h 1019"/>
                    <a:gd name="T2" fmla="*/ 9 w 548"/>
                    <a:gd name="T3" fmla="*/ 14 h 1019"/>
                    <a:gd name="T4" fmla="*/ 9 w 548"/>
                    <a:gd name="T5" fmla="*/ 13 h 1019"/>
                    <a:gd name="T6" fmla="*/ 8 w 548"/>
                    <a:gd name="T7" fmla="*/ 13 h 1019"/>
                    <a:gd name="T8" fmla="*/ 7 w 548"/>
                    <a:gd name="T9" fmla="*/ 14 h 1019"/>
                    <a:gd name="T10" fmla="*/ 6 w 548"/>
                    <a:gd name="T11" fmla="*/ 14 h 1019"/>
                    <a:gd name="T12" fmla="*/ 4 w 548"/>
                    <a:gd name="T13" fmla="*/ 14 h 1019"/>
                    <a:gd name="T14" fmla="*/ 4 w 548"/>
                    <a:gd name="T15" fmla="*/ 13 h 1019"/>
                    <a:gd name="T16" fmla="*/ 4 w 548"/>
                    <a:gd name="T17" fmla="*/ 12 h 1019"/>
                    <a:gd name="T18" fmla="*/ 5 w 548"/>
                    <a:gd name="T19" fmla="*/ 10 h 1019"/>
                    <a:gd name="T20" fmla="*/ 6 w 548"/>
                    <a:gd name="T21" fmla="*/ 9 h 1019"/>
                    <a:gd name="T22" fmla="*/ 5 w 548"/>
                    <a:gd name="T23" fmla="*/ 9 h 1019"/>
                    <a:gd name="T24" fmla="*/ 4 w 548"/>
                    <a:gd name="T25" fmla="*/ 9 h 1019"/>
                    <a:gd name="T26" fmla="*/ 3 w 548"/>
                    <a:gd name="T27" fmla="*/ 8 h 1019"/>
                    <a:gd name="T28" fmla="*/ 2 w 548"/>
                    <a:gd name="T29" fmla="*/ 8 h 1019"/>
                    <a:gd name="T30" fmla="*/ 2 w 548"/>
                    <a:gd name="T31" fmla="*/ 8 h 1019"/>
                    <a:gd name="T32" fmla="*/ 1 w 548"/>
                    <a:gd name="T33" fmla="*/ 7 h 1019"/>
                    <a:gd name="T34" fmla="*/ 1 w 548"/>
                    <a:gd name="T35" fmla="*/ 7 h 1019"/>
                    <a:gd name="T36" fmla="*/ 1 w 548"/>
                    <a:gd name="T37" fmla="*/ 6 h 1019"/>
                    <a:gd name="T38" fmla="*/ 1 w 548"/>
                    <a:gd name="T39" fmla="*/ 5 h 1019"/>
                    <a:gd name="T40" fmla="*/ 2 w 548"/>
                    <a:gd name="T41" fmla="*/ 4 h 1019"/>
                    <a:gd name="T42" fmla="*/ 2 w 548"/>
                    <a:gd name="T43" fmla="*/ 3 h 1019"/>
                    <a:gd name="T44" fmla="*/ 1 w 548"/>
                    <a:gd name="T45" fmla="*/ 3 h 1019"/>
                    <a:gd name="T46" fmla="*/ 1 w 548"/>
                    <a:gd name="T47" fmla="*/ 2 h 1019"/>
                    <a:gd name="T48" fmla="*/ 1 w 548"/>
                    <a:gd name="T49" fmla="*/ 1 h 1019"/>
                    <a:gd name="T50" fmla="*/ 1 w 548"/>
                    <a:gd name="T51" fmla="*/ 0 h 1019"/>
                    <a:gd name="T52" fmla="*/ 2 w 548"/>
                    <a:gd name="T53" fmla="*/ 0 h 1019"/>
                    <a:gd name="T54" fmla="*/ 2 w 548"/>
                    <a:gd name="T55" fmla="*/ 0 h 1019"/>
                    <a:gd name="T56" fmla="*/ 3 w 548"/>
                    <a:gd name="T57" fmla="*/ 0 h 1019"/>
                    <a:gd name="T58" fmla="*/ 3 w 548"/>
                    <a:gd name="T59" fmla="*/ 1 h 1019"/>
                    <a:gd name="T60" fmla="*/ 2 w 548"/>
                    <a:gd name="T61" fmla="*/ 0 h 1019"/>
                    <a:gd name="T62" fmla="*/ 1 w 548"/>
                    <a:gd name="T63" fmla="*/ 1 h 1019"/>
                    <a:gd name="T64" fmla="*/ 2 w 548"/>
                    <a:gd name="T65" fmla="*/ 2 h 1019"/>
                    <a:gd name="T66" fmla="*/ 3 w 548"/>
                    <a:gd name="T67" fmla="*/ 2 h 1019"/>
                    <a:gd name="T68" fmla="*/ 4 w 548"/>
                    <a:gd name="T69" fmla="*/ 3 h 1019"/>
                    <a:gd name="T70" fmla="*/ 4 w 548"/>
                    <a:gd name="T71" fmla="*/ 3 h 1019"/>
                    <a:gd name="T72" fmla="*/ 3 w 548"/>
                    <a:gd name="T73" fmla="*/ 3 h 1019"/>
                    <a:gd name="T74" fmla="*/ 2 w 548"/>
                    <a:gd name="T75" fmla="*/ 4 h 1019"/>
                    <a:gd name="T76" fmla="*/ 2 w 548"/>
                    <a:gd name="T77" fmla="*/ 5 h 1019"/>
                    <a:gd name="T78" fmla="*/ 1 w 548"/>
                    <a:gd name="T79" fmla="*/ 6 h 1019"/>
                    <a:gd name="T80" fmla="*/ 2 w 548"/>
                    <a:gd name="T81" fmla="*/ 6 h 1019"/>
                    <a:gd name="T82" fmla="*/ 3 w 548"/>
                    <a:gd name="T83" fmla="*/ 7 h 1019"/>
                    <a:gd name="T84" fmla="*/ 4 w 548"/>
                    <a:gd name="T85" fmla="*/ 7 h 1019"/>
                    <a:gd name="T86" fmla="*/ 5 w 548"/>
                    <a:gd name="T87" fmla="*/ 8 h 1019"/>
                    <a:gd name="T88" fmla="*/ 6 w 548"/>
                    <a:gd name="T89" fmla="*/ 8 h 1019"/>
                    <a:gd name="T90" fmla="*/ 6 w 548"/>
                    <a:gd name="T91" fmla="*/ 8 h 1019"/>
                    <a:gd name="T92" fmla="*/ 6 w 548"/>
                    <a:gd name="T93" fmla="*/ 9 h 1019"/>
                    <a:gd name="T94" fmla="*/ 5 w 548"/>
                    <a:gd name="T95" fmla="*/ 11 h 1019"/>
                    <a:gd name="T96" fmla="*/ 4 w 548"/>
                    <a:gd name="T97" fmla="*/ 12 h 1019"/>
                    <a:gd name="T98" fmla="*/ 5 w 548"/>
                    <a:gd name="T99" fmla="*/ 13 h 1019"/>
                    <a:gd name="T100" fmla="*/ 6 w 548"/>
                    <a:gd name="T101" fmla="*/ 13 h 1019"/>
                    <a:gd name="T102" fmla="*/ 7 w 548"/>
                    <a:gd name="T103" fmla="*/ 13 h 1019"/>
                    <a:gd name="T104" fmla="*/ 8 w 548"/>
                    <a:gd name="T105" fmla="*/ 13 h 1019"/>
                    <a:gd name="T106" fmla="*/ 9 w 548"/>
                    <a:gd name="T107" fmla="*/ 12 h 1019"/>
                    <a:gd name="T108" fmla="*/ 9 w 548"/>
                    <a:gd name="T109" fmla="*/ 15 h 101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548"/>
                    <a:gd name="T166" fmla="*/ 0 h 1019"/>
                    <a:gd name="T167" fmla="*/ 548 w 548"/>
                    <a:gd name="T168" fmla="*/ 1019 h 1019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548" h="1019">
                      <a:moveTo>
                        <a:pt x="492" y="1019"/>
                      </a:moveTo>
                      <a:lnTo>
                        <a:pt x="496" y="1005"/>
                      </a:lnTo>
                      <a:lnTo>
                        <a:pt x="502" y="989"/>
                      </a:lnTo>
                      <a:lnTo>
                        <a:pt x="508" y="970"/>
                      </a:lnTo>
                      <a:lnTo>
                        <a:pt x="513" y="953"/>
                      </a:lnTo>
                      <a:lnTo>
                        <a:pt x="517" y="935"/>
                      </a:lnTo>
                      <a:lnTo>
                        <a:pt x="518" y="916"/>
                      </a:lnTo>
                      <a:lnTo>
                        <a:pt x="518" y="898"/>
                      </a:lnTo>
                      <a:lnTo>
                        <a:pt x="516" y="882"/>
                      </a:lnTo>
                      <a:lnTo>
                        <a:pt x="510" y="880"/>
                      </a:lnTo>
                      <a:lnTo>
                        <a:pt x="498" y="884"/>
                      </a:lnTo>
                      <a:lnTo>
                        <a:pt x="478" y="892"/>
                      </a:lnTo>
                      <a:lnTo>
                        <a:pt x="455" y="902"/>
                      </a:lnTo>
                      <a:lnTo>
                        <a:pt x="430" y="913"/>
                      </a:lnTo>
                      <a:lnTo>
                        <a:pt x="404" y="924"/>
                      </a:lnTo>
                      <a:lnTo>
                        <a:pt x="380" y="933"/>
                      </a:lnTo>
                      <a:lnTo>
                        <a:pt x="359" y="940"/>
                      </a:lnTo>
                      <a:lnTo>
                        <a:pt x="329" y="945"/>
                      </a:lnTo>
                      <a:lnTo>
                        <a:pt x="301" y="941"/>
                      </a:lnTo>
                      <a:lnTo>
                        <a:pt x="273" y="933"/>
                      </a:lnTo>
                      <a:lnTo>
                        <a:pt x="249" y="920"/>
                      </a:lnTo>
                      <a:lnTo>
                        <a:pt x="228" y="902"/>
                      </a:lnTo>
                      <a:lnTo>
                        <a:pt x="212" y="883"/>
                      </a:lnTo>
                      <a:lnTo>
                        <a:pt x="202" y="861"/>
                      </a:lnTo>
                      <a:lnTo>
                        <a:pt x="197" y="839"/>
                      </a:lnTo>
                      <a:lnTo>
                        <a:pt x="199" y="803"/>
                      </a:lnTo>
                      <a:lnTo>
                        <a:pt x="207" y="770"/>
                      </a:lnTo>
                      <a:lnTo>
                        <a:pt x="220" y="736"/>
                      </a:lnTo>
                      <a:lnTo>
                        <a:pt x="237" y="704"/>
                      </a:lnTo>
                      <a:lnTo>
                        <a:pt x="258" y="673"/>
                      </a:lnTo>
                      <a:lnTo>
                        <a:pt x="280" y="642"/>
                      </a:lnTo>
                      <a:lnTo>
                        <a:pt x="303" y="612"/>
                      </a:lnTo>
                      <a:lnTo>
                        <a:pt x="326" y="582"/>
                      </a:lnTo>
                      <a:lnTo>
                        <a:pt x="310" y="582"/>
                      </a:lnTo>
                      <a:lnTo>
                        <a:pt x="295" y="582"/>
                      </a:lnTo>
                      <a:lnTo>
                        <a:pt x="279" y="582"/>
                      </a:lnTo>
                      <a:lnTo>
                        <a:pt x="264" y="581"/>
                      </a:lnTo>
                      <a:lnTo>
                        <a:pt x="248" y="581"/>
                      </a:lnTo>
                      <a:lnTo>
                        <a:pt x="231" y="580"/>
                      </a:lnTo>
                      <a:lnTo>
                        <a:pt x="215" y="579"/>
                      </a:lnTo>
                      <a:lnTo>
                        <a:pt x="199" y="577"/>
                      </a:lnTo>
                      <a:lnTo>
                        <a:pt x="181" y="575"/>
                      </a:lnTo>
                      <a:lnTo>
                        <a:pt x="162" y="572"/>
                      </a:lnTo>
                      <a:lnTo>
                        <a:pt x="144" y="567"/>
                      </a:lnTo>
                      <a:lnTo>
                        <a:pt x="124" y="560"/>
                      </a:lnTo>
                      <a:lnTo>
                        <a:pt x="106" y="553"/>
                      </a:lnTo>
                      <a:lnTo>
                        <a:pt x="87" y="544"/>
                      </a:lnTo>
                      <a:lnTo>
                        <a:pt x="70" y="535"/>
                      </a:lnTo>
                      <a:lnTo>
                        <a:pt x="54" y="523"/>
                      </a:lnTo>
                      <a:lnTo>
                        <a:pt x="39" y="512"/>
                      </a:lnTo>
                      <a:lnTo>
                        <a:pt x="26" y="498"/>
                      </a:lnTo>
                      <a:lnTo>
                        <a:pt x="15" y="484"/>
                      </a:lnTo>
                      <a:lnTo>
                        <a:pt x="7" y="469"/>
                      </a:lnTo>
                      <a:lnTo>
                        <a:pt x="2" y="453"/>
                      </a:lnTo>
                      <a:lnTo>
                        <a:pt x="0" y="436"/>
                      </a:lnTo>
                      <a:lnTo>
                        <a:pt x="1" y="419"/>
                      </a:lnTo>
                      <a:lnTo>
                        <a:pt x="6" y="400"/>
                      </a:lnTo>
                      <a:lnTo>
                        <a:pt x="16" y="375"/>
                      </a:lnTo>
                      <a:lnTo>
                        <a:pt x="28" y="351"/>
                      </a:lnTo>
                      <a:lnTo>
                        <a:pt x="40" y="328"/>
                      </a:lnTo>
                      <a:lnTo>
                        <a:pt x="55" y="307"/>
                      </a:lnTo>
                      <a:lnTo>
                        <a:pt x="71" y="288"/>
                      </a:lnTo>
                      <a:lnTo>
                        <a:pt x="87" y="271"/>
                      </a:lnTo>
                      <a:lnTo>
                        <a:pt x="106" y="255"/>
                      </a:lnTo>
                      <a:lnTo>
                        <a:pt x="125" y="241"/>
                      </a:lnTo>
                      <a:lnTo>
                        <a:pt x="107" y="233"/>
                      </a:lnTo>
                      <a:lnTo>
                        <a:pt x="89" y="224"/>
                      </a:lnTo>
                      <a:lnTo>
                        <a:pt x="73" y="211"/>
                      </a:lnTo>
                      <a:lnTo>
                        <a:pt x="59" y="197"/>
                      </a:lnTo>
                      <a:lnTo>
                        <a:pt x="46" y="182"/>
                      </a:lnTo>
                      <a:lnTo>
                        <a:pt x="37" y="165"/>
                      </a:lnTo>
                      <a:lnTo>
                        <a:pt x="30" y="147"/>
                      </a:lnTo>
                      <a:lnTo>
                        <a:pt x="26" y="127"/>
                      </a:lnTo>
                      <a:lnTo>
                        <a:pt x="26" y="110"/>
                      </a:lnTo>
                      <a:lnTo>
                        <a:pt x="29" y="95"/>
                      </a:lnTo>
                      <a:lnTo>
                        <a:pt x="33" y="80"/>
                      </a:lnTo>
                      <a:lnTo>
                        <a:pt x="39" y="65"/>
                      </a:lnTo>
                      <a:lnTo>
                        <a:pt x="48" y="52"/>
                      </a:lnTo>
                      <a:lnTo>
                        <a:pt x="58" y="41"/>
                      </a:lnTo>
                      <a:lnTo>
                        <a:pt x="69" y="30"/>
                      </a:lnTo>
                      <a:lnTo>
                        <a:pt x="82" y="21"/>
                      </a:lnTo>
                      <a:lnTo>
                        <a:pt x="96" y="13"/>
                      </a:lnTo>
                      <a:lnTo>
                        <a:pt x="111" y="7"/>
                      </a:lnTo>
                      <a:lnTo>
                        <a:pt x="125" y="4"/>
                      </a:lnTo>
                      <a:lnTo>
                        <a:pt x="142" y="2"/>
                      </a:lnTo>
                      <a:lnTo>
                        <a:pt x="159" y="0"/>
                      </a:lnTo>
                      <a:lnTo>
                        <a:pt x="175" y="3"/>
                      </a:lnTo>
                      <a:lnTo>
                        <a:pt x="192" y="6"/>
                      </a:lnTo>
                      <a:lnTo>
                        <a:pt x="208" y="13"/>
                      </a:lnTo>
                      <a:lnTo>
                        <a:pt x="182" y="70"/>
                      </a:lnTo>
                      <a:lnTo>
                        <a:pt x="164" y="61"/>
                      </a:lnTo>
                      <a:lnTo>
                        <a:pt x="140" y="55"/>
                      </a:lnTo>
                      <a:lnTo>
                        <a:pt x="115" y="52"/>
                      </a:lnTo>
                      <a:lnTo>
                        <a:pt x="91" y="55"/>
                      </a:lnTo>
                      <a:lnTo>
                        <a:pt x="73" y="61"/>
                      </a:lnTo>
                      <a:lnTo>
                        <a:pt x="62" y="75"/>
                      </a:lnTo>
                      <a:lnTo>
                        <a:pt x="62" y="98"/>
                      </a:lnTo>
                      <a:lnTo>
                        <a:pt x="76" y="129"/>
                      </a:lnTo>
                      <a:lnTo>
                        <a:pt x="92" y="147"/>
                      </a:lnTo>
                      <a:lnTo>
                        <a:pt x="113" y="162"/>
                      </a:lnTo>
                      <a:lnTo>
                        <a:pt x="137" y="174"/>
                      </a:lnTo>
                      <a:lnTo>
                        <a:pt x="162" y="184"/>
                      </a:lnTo>
                      <a:lnTo>
                        <a:pt x="185" y="192"/>
                      </a:lnTo>
                      <a:lnTo>
                        <a:pt x="205" y="196"/>
                      </a:lnTo>
                      <a:lnTo>
                        <a:pt x="219" y="200"/>
                      </a:lnTo>
                      <a:lnTo>
                        <a:pt x="225" y="201"/>
                      </a:lnTo>
                      <a:lnTo>
                        <a:pt x="222" y="203"/>
                      </a:lnTo>
                      <a:lnTo>
                        <a:pt x="214" y="209"/>
                      </a:lnTo>
                      <a:lnTo>
                        <a:pt x="204" y="217"/>
                      </a:lnTo>
                      <a:lnTo>
                        <a:pt x="189" y="227"/>
                      </a:lnTo>
                      <a:lnTo>
                        <a:pt x="173" y="241"/>
                      </a:lnTo>
                      <a:lnTo>
                        <a:pt x="155" y="256"/>
                      </a:lnTo>
                      <a:lnTo>
                        <a:pt x="137" y="272"/>
                      </a:lnTo>
                      <a:lnTo>
                        <a:pt x="119" y="290"/>
                      </a:lnTo>
                      <a:lnTo>
                        <a:pt x="100" y="308"/>
                      </a:lnTo>
                      <a:lnTo>
                        <a:pt x="85" y="328"/>
                      </a:lnTo>
                      <a:lnTo>
                        <a:pt x="71" y="346"/>
                      </a:lnTo>
                      <a:lnTo>
                        <a:pt x="61" y="364"/>
                      </a:lnTo>
                      <a:lnTo>
                        <a:pt x="54" y="383"/>
                      </a:lnTo>
                      <a:lnTo>
                        <a:pt x="52" y="400"/>
                      </a:lnTo>
                      <a:lnTo>
                        <a:pt x="55" y="416"/>
                      </a:lnTo>
                      <a:lnTo>
                        <a:pt x="66" y="431"/>
                      </a:lnTo>
                      <a:lnTo>
                        <a:pt x="83" y="447"/>
                      </a:lnTo>
                      <a:lnTo>
                        <a:pt x="104" y="461"/>
                      </a:lnTo>
                      <a:lnTo>
                        <a:pt x="125" y="474"/>
                      </a:lnTo>
                      <a:lnTo>
                        <a:pt x="150" y="485"/>
                      </a:lnTo>
                      <a:lnTo>
                        <a:pt x="175" y="495"/>
                      </a:lnTo>
                      <a:lnTo>
                        <a:pt x="200" y="504"/>
                      </a:lnTo>
                      <a:lnTo>
                        <a:pt x="227" y="511"/>
                      </a:lnTo>
                      <a:lnTo>
                        <a:pt x="252" y="516"/>
                      </a:lnTo>
                      <a:lnTo>
                        <a:pt x="276" y="521"/>
                      </a:lnTo>
                      <a:lnTo>
                        <a:pt x="299" y="526"/>
                      </a:lnTo>
                      <a:lnTo>
                        <a:pt x="320" y="529"/>
                      </a:lnTo>
                      <a:lnTo>
                        <a:pt x="339" y="530"/>
                      </a:lnTo>
                      <a:lnTo>
                        <a:pt x="354" y="533"/>
                      </a:lnTo>
                      <a:lnTo>
                        <a:pt x="365" y="534"/>
                      </a:lnTo>
                      <a:lnTo>
                        <a:pt x="373" y="534"/>
                      </a:lnTo>
                      <a:lnTo>
                        <a:pt x="375" y="534"/>
                      </a:lnTo>
                      <a:lnTo>
                        <a:pt x="369" y="545"/>
                      </a:lnTo>
                      <a:lnTo>
                        <a:pt x="352" y="571"/>
                      </a:lnTo>
                      <a:lnTo>
                        <a:pt x="331" y="606"/>
                      </a:lnTo>
                      <a:lnTo>
                        <a:pt x="306" y="648"/>
                      </a:lnTo>
                      <a:lnTo>
                        <a:pt x="282" y="690"/>
                      </a:lnTo>
                      <a:lnTo>
                        <a:pt x="261" y="732"/>
                      </a:lnTo>
                      <a:lnTo>
                        <a:pt x="246" y="766"/>
                      </a:lnTo>
                      <a:lnTo>
                        <a:pt x="243" y="789"/>
                      </a:lnTo>
                      <a:lnTo>
                        <a:pt x="248" y="810"/>
                      </a:lnTo>
                      <a:lnTo>
                        <a:pt x="256" y="829"/>
                      </a:lnTo>
                      <a:lnTo>
                        <a:pt x="267" y="845"/>
                      </a:lnTo>
                      <a:lnTo>
                        <a:pt x="281" y="857"/>
                      </a:lnTo>
                      <a:lnTo>
                        <a:pt x="299" y="867"/>
                      </a:lnTo>
                      <a:lnTo>
                        <a:pt x="320" y="873"/>
                      </a:lnTo>
                      <a:lnTo>
                        <a:pt x="344" y="876"/>
                      </a:lnTo>
                      <a:lnTo>
                        <a:pt x="372" y="873"/>
                      </a:lnTo>
                      <a:lnTo>
                        <a:pt x="395" y="869"/>
                      </a:lnTo>
                      <a:lnTo>
                        <a:pt x="417" y="863"/>
                      </a:lnTo>
                      <a:lnTo>
                        <a:pt x="439" y="855"/>
                      </a:lnTo>
                      <a:lnTo>
                        <a:pt x="460" y="847"/>
                      </a:lnTo>
                      <a:lnTo>
                        <a:pt x="480" y="839"/>
                      </a:lnTo>
                      <a:lnTo>
                        <a:pt x="501" y="832"/>
                      </a:lnTo>
                      <a:lnTo>
                        <a:pt x="522" y="827"/>
                      </a:lnTo>
                      <a:lnTo>
                        <a:pt x="545" y="825"/>
                      </a:lnTo>
                      <a:lnTo>
                        <a:pt x="548" y="870"/>
                      </a:lnTo>
                      <a:lnTo>
                        <a:pt x="546" y="920"/>
                      </a:lnTo>
                      <a:lnTo>
                        <a:pt x="540" y="971"/>
                      </a:lnTo>
                      <a:lnTo>
                        <a:pt x="537" y="1017"/>
                      </a:lnTo>
                      <a:lnTo>
                        <a:pt x="492" y="1019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649" name="Freeform 72" descr="Зеленый мрамор"/>
                <p:cNvSpPr>
                  <a:spLocks/>
                </p:cNvSpPr>
                <p:nvPr/>
              </p:nvSpPr>
              <p:spPr bwMode="auto">
                <a:xfrm>
                  <a:off x="2615" y="2529"/>
                  <a:ext cx="196" cy="127"/>
                </a:xfrm>
                <a:custGeom>
                  <a:avLst/>
                  <a:gdLst>
                    <a:gd name="T0" fmla="*/ 0 w 393"/>
                    <a:gd name="T1" fmla="*/ 1 h 254"/>
                    <a:gd name="T2" fmla="*/ 0 w 393"/>
                    <a:gd name="T3" fmla="*/ 2 h 254"/>
                    <a:gd name="T4" fmla="*/ 0 w 393"/>
                    <a:gd name="T5" fmla="*/ 3 h 254"/>
                    <a:gd name="T6" fmla="*/ 0 w 393"/>
                    <a:gd name="T7" fmla="*/ 3 h 254"/>
                    <a:gd name="T8" fmla="*/ 0 w 393"/>
                    <a:gd name="T9" fmla="*/ 4 h 254"/>
                    <a:gd name="T10" fmla="*/ 1 w 393"/>
                    <a:gd name="T11" fmla="*/ 4 h 254"/>
                    <a:gd name="T12" fmla="*/ 2 w 393"/>
                    <a:gd name="T13" fmla="*/ 4 h 254"/>
                    <a:gd name="T14" fmla="*/ 2 w 393"/>
                    <a:gd name="T15" fmla="*/ 4 h 254"/>
                    <a:gd name="T16" fmla="*/ 3 w 393"/>
                    <a:gd name="T17" fmla="*/ 4 h 254"/>
                    <a:gd name="T18" fmla="*/ 3 w 393"/>
                    <a:gd name="T19" fmla="*/ 4 h 254"/>
                    <a:gd name="T20" fmla="*/ 4 w 393"/>
                    <a:gd name="T21" fmla="*/ 4 h 254"/>
                    <a:gd name="T22" fmla="*/ 4 w 393"/>
                    <a:gd name="T23" fmla="*/ 4 h 254"/>
                    <a:gd name="T24" fmla="*/ 5 w 393"/>
                    <a:gd name="T25" fmla="*/ 4 h 254"/>
                    <a:gd name="T26" fmla="*/ 5 w 393"/>
                    <a:gd name="T27" fmla="*/ 3 h 254"/>
                    <a:gd name="T28" fmla="*/ 5 w 393"/>
                    <a:gd name="T29" fmla="*/ 3 h 254"/>
                    <a:gd name="T30" fmla="*/ 6 w 393"/>
                    <a:gd name="T31" fmla="*/ 2 h 254"/>
                    <a:gd name="T32" fmla="*/ 6 w 393"/>
                    <a:gd name="T33" fmla="*/ 2 h 254"/>
                    <a:gd name="T34" fmla="*/ 6 w 393"/>
                    <a:gd name="T35" fmla="*/ 1 h 254"/>
                    <a:gd name="T36" fmla="*/ 5 w 393"/>
                    <a:gd name="T37" fmla="*/ 1 h 254"/>
                    <a:gd name="T38" fmla="*/ 5 w 393"/>
                    <a:gd name="T39" fmla="*/ 2 h 254"/>
                    <a:gd name="T40" fmla="*/ 5 w 393"/>
                    <a:gd name="T41" fmla="*/ 3 h 254"/>
                    <a:gd name="T42" fmla="*/ 5 w 393"/>
                    <a:gd name="T43" fmla="*/ 3 h 254"/>
                    <a:gd name="T44" fmla="*/ 4 w 393"/>
                    <a:gd name="T45" fmla="*/ 3 h 254"/>
                    <a:gd name="T46" fmla="*/ 4 w 393"/>
                    <a:gd name="T47" fmla="*/ 4 h 254"/>
                    <a:gd name="T48" fmla="*/ 3 w 393"/>
                    <a:gd name="T49" fmla="*/ 4 h 254"/>
                    <a:gd name="T50" fmla="*/ 3 w 393"/>
                    <a:gd name="T51" fmla="*/ 3 h 254"/>
                    <a:gd name="T52" fmla="*/ 2 w 393"/>
                    <a:gd name="T53" fmla="*/ 3 h 254"/>
                    <a:gd name="T54" fmla="*/ 1 w 393"/>
                    <a:gd name="T55" fmla="*/ 3 h 254"/>
                    <a:gd name="T56" fmla="*/ 1 w 393"/>
                    <a:gd name="T57" fmla="*/ 3 h 254"/>
                    <a:gd name="T58" fmla="*/ 1 w 393"/>
                    <a:gd name="T59" fmla="*/ 2 h 254"/>
                    <a:gd name="T60" fmla="*/ 0 w 393"/>
                    <a:gd name="T61" fmla="*/ 2 h 254"/>
                    <a:gd name="T62" fmla="*/ 0 w 393"/>
                    <a:gd name="T63" fmla="*/ 2 h 254"/>
                    <a:gd name="T64" fmla="*/ 0 w 393"/>
                    <a:gd name="T65" fmla="*/ 1 h 25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93"/>
                    <a:gd name="T100" fmla="*/ 0 h 254"/>
                    <a:gd name="T101" fmla="*/ 393 w 393"/>
                    <a:gd name="T102" fmla="*/ 254 h 25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93" h="254">
                      <a:moveTo>
                        <a:pt x="5" y="41"/>
                      </a:moveTo>
                      <a:lnTo>
                        <a:pt x="1" y="57"/>
                      </a:lnTo>
                      <a:lnTo>
                        <a:pt x="0" y="74"/>
                      </a:lnTo>
                      <a:lnTo>
                        <a:pt x="0" y="92"/>
                      </a:lnTo>
                      <a:lnTo>
                        <a:pt x="1" y="112"/>
                      </a:lnTo>
                      <a:lnTo>
                        <a:pt x="6" y="133"/>
                      </a:lnTo>
                      <a:lnTo>
                        <a:pt x="13" y="153"/>
                      </a:lnTo>
                      <a:lnTo>
                        <a:pt x="22" y="174"/>
                      </a:lnTo>
                      <a:lnTo>
                        <a:pt x="36" y="195"/>
                      </a:lnTo>
                      <a:lnTo>
                        <a:pt x="53" y="210"/>
                      </a:lnTo>
                      <a:lnTo>
                        <a:pt x="72" y="221"/>
                      </a:lnTo>
                      <a:lnTo>
                        <a:pt x="90" y="231"/>
                      </a:lnTo>
                      <a:lnTo>
                        <a:pt x="108" y="238"/>
                      </a:lnTo>
                      <a:lnTo>
                        <a:pt x="128" y="243"/>
                      </a:lnTo>
                      <a:lnTo>
                        <a:pt x="149" y="247"/>
                      </a:lnTo>
                      <a:lnTo>
                        <a:pt x="169" y="250"/>
                      </a:lnTo>
                      <a:lnTo>
                        <a:pt x="191" y="253"/>
                      </a:lnTo>
                      <a:lnTo>
                        <a:pt x="210" y="254"/>
                      </a:lnTo>
                      <a:lnTo>
                        <a:pt x="229" y="253"/>
                      </a:lnTo>
                      <a:lnTo>
                        <a:pt x="247" y="250"/>
                      </a:lnTo>
                      <a:lnTo>
                        <a:pt x="264" y="248"/>
                      </a:lnTo>
                      <a:lnTo>
                        <a:pt x="280" y="243"/>
                      </a:lnTo>
                      <a:lnTo>
                        <a:pt x="296" y="239"/>
                      </a:lnTo>
                      <a:lnTo>
                        <a:pt x="309" y="233"/>
                      </a:lnTo>
                      <a:lnTo>
                        <a:pt x="322" y="227"/>
                      </a:lnTo>
                      <a:lnTo>
                        <a:pt x="338" y="216"/>
                      </a:lnTo>
                      <a:lnTo>
                        <a:pt x="350" y="202"/>
                      </a:lnTo>
                      <a:lnTo>
                        <a:pt x="362" y="185"/>
                      </a:lnTo>
                      <a:lnTo>
                        <a:pt x="371" y="166"/>
                      </a:lnTo>
                      <a:lnTo>
                        <a:pt x="378" y="147"/>
                      </a:lnTo>
                      <a:lnTo>
                        <a:pt x="383" y="126"/>
                      </a:lnTo>
                      <a:lnTo>
                        <a:pt x="387" y="105"/>
                      </a:lnTo>
                      <a:lnTo>
                        <a:pt x="389" y="84"/>
                      </a:lnTo>
                      <a:lnTo>
                        <a:pt x="391" y="66"/>
                      </a:lnTo>
                      <a:lnTo>
                        <a:pt x="393" y="43"/>
                      </a:lnTo>
                      <a:lnTo>
                        <a:pt x="393" y="20"/>
                      </a:lnTo>
                      <a:lnTo>
                        <a:pt x="393" y="0"/>
                      </a:lnTo>
                      <a:lnTo>
                        <a:pt x="361" y="5"/>
                      </a:lnTo>
                      <a:lnTo>
                        <a:pt x="363" y="36"/>
                      </a:lnTo>
                      <a:lnTo>
                        <a:pt x="364" y="71"/>
                      </a:lnTo>
                      <a:lnTo>
                        <a:pt x="362" y="106"/>
                      </a:lnTo>
                      <a:lnTo>
                        <a:pt x="356" y="139"/>
                      </a:lnTo>
                      <a:lnTo>
                        <a:pt x="347" y="153"/>
                      </a:lnTo>
                      <a:lnTo>
                        <a:pt x="336" y="165"/>
                      </a:lnTo>
                      <a:lnTo>
                        <a:pt x="323" y="175"/>
                      </a:lnTo>
                      <a:lnTo>
                        <a:pt x="309" y="183"/>
                      </a:lnTo>
                      <a:lnTo>
                        <a:pt x="292" y="189"/>
                      </a:lnTo>
                      <a:lnTo>
                        <a:pt x="274" y="193"/>
                      </a:lnTo>
                      <a:lnTo>
                        <a:pt x="256" y="195"/>
                      </a:lnTo>
                      <a:lnTo>
                        <a:pt x="237" y="195"/>
                      </a:lnTo>
                      <a:lnTo>
                        <a:pt x="218" y="194"/>
                      </a:lnTo>
                      <a:lnTo>
                        <a:pt x="198" y="190"/>
                      </a:lnTo>
                      <a:lnTo>
                        <a:pt x="179" y="186"/>
                      </a:lnTo>
                      <a:lnTo>
                        <a:pt x="159" y="180"/>
                      </a:lnTo>
                      <a:lnTo>
                        <a:pt x="141" y="173"/>
                      </a:lnTo>
                      <a:lnTo>
                        <a:pt x="122" y="165"/>
                      </a:lnTo>
                      <a:lnTo>
                        <a:pt x="106" y="156"/>
                      </a:lnTo>
                      <a:lnTo>
                        <a:pt x="91" y="147"/>
                      </a:lnTo>
                      <a:lnTo>
                        <a:pt x="81" y="134"/>
                      </a:lnTo>
                      <a:lnTo>
                        <a:pt x="72" y="121"/>
                      </a:lnTo>
                      <a:lnTo>
                        <a:pt x="65" y="107"/>
                      </a:lnTo>
                      <a:lnTo>
                        <a:pt x="60" y="92"/>
                      </a:lnTo>
                      <a:lnTo>
                        <a:pt x="55" y="79"/>
                      </a:lnTo>
                      <a:lnTo>
                        <a:pt x="53" y="65"/>
                      </a:lnTo>
                      <a:lnTo>
                        <a:pt x="51" y="51"/>
                      </a:lnTo>
                      <a:lnTo>
                        <a:pt x="50" y="39"/>
                      </a:lnTo>
                      <a:lnTo>
                        <a:pt x="5" y="41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1623" name="Group 73"/>
            <p:cNvGrpSpPr>
              <a:grpSpLocks/>
            </p:cNvGrpSpPr>
            <p:nvPr/>
          </p:nvGrpSpPr>
          <p:grpSpPr bwMode="auto">
            <a:xfrm flipV="1">
              <a:off x="1433" y="2928"/>
              <a:ext cx="486" cy="533"/>
              <a:chOff x="3004" y="3013"/>
              <a:chExt cx="628" cy="820"/>
            </a:xfrm>
          </p:grpSpPr>
          <p:sp>
            <p:nvSpPr>
              <p:cNvPr id="31638" name="Freeform 74"/>
              <p:cNvSpPr>
                <a:spLocks/>
              </p:cNvSpPr>
              <p:nvPr/>
            </p:nvSpPr>
            <p:spPr bwMode="auto">
              <a:xfrm>
                <a:off x="3008" y="3021"/>
                <a:ext cx="563" cy="731"/>
              </a:xfrm>
              <a:custGeom>
                <a:avLst/>
                <a:gdLst>
                  <a:gd name="T0" fmla="*/ 400 w 563"/>
                  <a:gd name="T1" fmla="*/ 675 h 731"/>
                  <a:gd name="T2" fmla="*/ 469 w 563"/>
                  <a:gd name="T3" fmla="*/ 680 h 731"/>
                  <a:gd name="T4" fmla="*/ 541 w 563"/>
                  <a:gd name="T5" fmla="*/ 653 h 731"/>
                  <a:gd name="T6" fmla="*/ 532 w 563"/>
                  <a:gd name="T7" fmla="*/ 611 h 731"/>
                  <a:gd name="T8" fmla="*/ 496 w 563"/>
                  <a:gd name="T9" fmla="*/ 579 h 731"/>
                  <a:gd name="T10" fmla="*/ 541 w 563"/>
                  <a:gd name="T11" fmla="*/ 485 h 731"/>
                  <a:gd name="T12" fmla="*/ 538 w 563"/>
                  <a:gd name="T13" fmla="*/ 413 h 731"/>
                  <a:gd name="T14" fmla="*/ 392 w 563"/>
                  <a:gd name="T15" fmla="*/ 355 h 731"/>
                  <a:gd name="T16" fmla="*/ 400 w 563"/>
                  <a:gd name="T17" fmla="*/ 362 h 731"/>
                  <a:gd name="T18" fmla="*/ 436 w 563"/>
                  <a:gd name="T19" fmla="*/ 299 h 731"/>
                  <a:gd name="T20" fmla="*/ 440 w 563"/>
                  <a:gd name="T21" fmla="*/ 195 h 731"/>
                  <a:gd name="T22" fmla="*/ 298 w 563"/>
                  <a:gd name="T23" fmla="*/ 203 h 731"/>
                  <a:gd name="T24" fmla="*/ 283 w 563"/>
                  <a:gd name="T25" fmla="*/ 74 h 731"/>
                  <a:gd name="T26" fmla="*/ 208 w 563"/>
                  <a:gd name="T27" fmla="*/ 3 h 731"/>
                  <a:gd name="T28" fmla="*/ 133 w 563"/>
                  <a:gd name="T29" fmla="*/ 53 h 731"/>
                  <a:gd name="T30" fmla="*/ 112 w 563"/>
                  <a:gd name="T31" fmla="*/ 195 h 731"/>
                  <a:gd name="T32" fmla="*/ 52 w 563"/>
                  <a:gd name="T33" fmla="*/ 230 h 731"/>
                  <a:gd name="T34" fmla="*/ 40 w 563"/>
                  <a:gd name="T35" fmla="*/ 323 h 731"/>
                  <a:gd name="T36" fmla="*/ 16 w 563"/>
                  <a:gd name="T37" fmla="*/ 339 h 731"/>
                  <a:gd name="T38" fmla="*/ 139 w 563"/>
                  <a:gd name="T39" fmla="*/ 404 h 731"/>
                  <a:gd name="T40" fmla="*/ 103 w 563"/>
                  <a:gd name="T41" fmla="*/ 473 h 731"/>
                  <a:gd name="T42" fmla="*/ 112 w 563"/>
                  <a:gd name="T43" fmla="*/ 531 h 731"/>
                  <a:gd name="T44" fmla="*/ 160 w 563"/>
                  <a:gd name="T45" fmla="*/ 569 h 731"/>
                  <a:gd name="T46" fmla="*/ 256 w 563"/>
                  <a:gd name="T47" fmla="*/ 579 h 731"/>
                  <a:gd name="T48" fmla="*/ 262 w 563"/>
                  <a:gd name="T49" fmla="*/ 656 h 731"/>
                  <a:gd name="T50" fmla="*/ 298 w 563"/>
                  <a:gd name="T51" fmla="*/ 728 h 731"/>
                  <a:gd name="T52" fmla="*/ 400 w 563"/>
                  <a:gd name="T53" fmla="*/ 675 h 73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63"/>
                  <a:gd name="T82" fmla="*/ 0 h 731"/>
                  <a:gd name="T83" fmla="*/ 563 w 563"/>
                  <a:gd name="T84" fmla="*/ 731 h 73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63" h="731">
                    <a:moveTo>
                      <a:pt x="400" y="675"/>
                    </a:moveTo>
                    <a:cubicBezTo>
                      <a:pt x="428" y="667"/>
                      <a:pt x="446" y="684"/>
                      <a:pt x="469" y="680"/>
                    </a:cubicBezTo>
                    <a:cubicBezTo>
                      <a:pt x="492" y="676"/>
                      <a:pt x="531" y="664"/>
                      <a:pt x="541" y="653"/>
                    </a:cubicBezTo>
                    <a:cubicBezTo>
                      <a:pt x="551" y="642"/>
                      <a:pt x="539" y="623"/>
                      <a:pt x="532" y="611"/>
                    </a:cubicBezTo>
                    <a:cubicBezTo>
                      <a:pt x="525" y="599"/>
                      <a:pt x="494" y="600"/>
                      <a:pt x="496" y="579"/>
                    </a:cubicBezTo>
                    <a:cubicBezTo>
                      <a:pt x="498" y="558"/>
                      <a:pt x="534" y="513"/>
                      <a:pt x="541" y="485"/>
                    </a:cubicBezTo>
                    <a:cubicBezTo>
                      <a:pt x="548" y="457"/>
                      <a:pt x="563" y="435"/>
                      <a:pt x="538" y="413"/>
                    </a:cubicBezTo>
                    <a:cubicBezTo>
                      <a:pt x="513" y="391"/>
                      <a:pt x="415" y="364"/>
                      <a:pt x="392" y="355"/>
                    </a:cubicBezTo>
                    <a:cubicBezTo>
                      <a:pt x="369" y="346"/>
                      <a:pt x="393" y="371"/>
                      <a:pt x="400" y="362"/>
                    </a:cubicBezTo>
                    <a:cubicBezTo>
                      <a:pt x="407" y="353"/>
                      <a:pt x="429" y="327"/>
                      <a:pt x="436" y="299"/>
                    </a:cubicBezTo>
                    <a:cubicBezTo>
                      <a:pt x="443" y="271"/>
                      <a:pt x="463" y="211"/>
                      <a:pt x="440" y="195"/>
                    </a:cubicBezTo>
                    <a:cubicBezTo>
                      <a:pt x="417" y="179"/>
                      <a:pt x="324" y="223"/>
                      <a:pt x="298" y="203"/>
                    </a:cubicBezTo>
                    <a:cubicBezTo>
                      <a:pt x="272" y="183"/>
                      <a:pt x="298" y="107"/>
                      <a:pt x="283" y="74"/>
                    </a:cubicBezTo>
                    <a:cubicBezTo>
                      <a:pt x="268" y="41"/>
                      <a:pt x="233" y="6"/>
                      <a:pt x="208" y="3"/>
                    </a:cubicBezTo>
                    <a:cubicBezTo>
                      <a:pt x="183" y="0"/>
                      <a:pt x="149" y="21"/>
                      <a:pt x="133" y="53"/>
                    </a:cubicBezTo>
                    <a:cubicBezTo>
                      <a:pt x="117" y="85"/>
                      <a:pt x="126" y="165"/>
                      <a:pt x="112" y="195"/>
                    </a:cubicBezTo>
                    <a:cubicBezTo>
                      <a:pt x="98" y="225"/>
                      <a:pt x="64" y="209"/>
                      <a:pt x="52" y="230"/>
                    </a:cubicBezTo>
                    <a:cubicBezTo>
                      <a:pt x="40" y="251"/>
                      <a:pt x="46" y="305"/>
                      <a:pt x="40" y="323"/>
                    </a:cubicBezTo>
                    <a:cubicBezTo>
                      <a:pt x="34" y="341"/>
                      <a:pt x="0" y="326"/>
                      <a:pt x="16" y="339"/>
                    </a:cubicBezTo>
                    <a:cubicBezTo>
                      <a:pt x="32" y="352"/>
                      <a:pt x="125" y="382"/>
                      <a:pt x="139" y="404"/>
                    </a:cubicBezTo>
                    <a:cubicBezTo>
                      <a:pt x="153" y="426"/>
                      <a:pt x="108" y="452"/>
                      <a:pt x="103" y="473"/>
                    </a:cubicBezTo>
                    <a:cubicBezTo>
                      <a:pt x="98" y="494"/>
                      <a:pt x="103" y="515"/>
                      <a:pt x="112" y="531"/>
                    </a:cubicBezTo>
                    <a:cubicBezTo>
                      <a:pt x="121" y="547"/>
                      <a:pt x="136" y="561"/>
                      <a:pt x="160" y="569"/>
                    </a:cubicBezTo>
                    <a:cubicBezTo>
                      <a:pt x="184" y="577"/>
                      <a:pt x="239" y="565"/>
                      <a:pt x="256" y="579"/>
                    </a:cubicBezTo>
                    <a:cubicBezTo>
                      <a:pt x="273" y="593"/>
                      <a:pt x="255" y="631"/>
                      <a:pt x="262" y="656"/>
                    </a:cubicBezTo>
                    <a:cubicBezTo>
                      <a:pt x="269" y="681"/>
                      <a:pt x="275" y="725"/>
                      <a:pt x="298" y="728"/>
                    </a:cubicBezTo>
                    <a:cubicBezTo>
                      <a:pt x="321" y="731"/>
                      <a:pt x="375" y="685"/>
                      <a:pt x="400" y="675"/>
                    </a:cubicBezTo>
                    <a:close/>
                  </a:path>
                </a:pathLst>
              </a:cu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1639" name="Group 75"/>
              <p:cNvGrpSpPr>
                <a:grpSpLocks/>
              </p:cNvGrpSpPr>
              <p:nvPr/>
            </p:nvGrpSpPr>
            <p:grpSpPr bwMode="auto">
              <a:xfrm flipH="1" flipV="1">
                <a:off x="3004" y="3013"/>
                <a:ext cx="628" cy="820"/>
                <a:chOff x="2311" y="1925"/>
                <a:chExt cx="586" cy="731"/>
              </a:xfrm>
            </p:grpSpPr>
            <p:sp>
              <p:nvSpPr>
                <p:cNvPr id="31640" name="Freeform 76" descr="Зеленый мрамор"/>
                <p:cNvSpPr>
                  <a:spLocks/>
                </p:cNvSpPr>
                <p:nvPr/>
              </p:nvSpPr>
              <p:spPr bwMode="auto">
                <a:xfrm>
                  <a:off x="2311" y="1925"/>
                  <a:ext cx="70" cy="82"/>
                </a:xfrm>
                <a:custGeom>
                  <a:avLst/>
                  <a:gdLst>
                    <a:gd name="T0" fmla="*/ 3 w 139"/>
                    <a:gd name="T1" fmla="*/ 1 h 164"/>
                    <a:gd name="T2" fmla="*/ 2 w 139"/>
                    <a:gd name="T3" fmla="*/ 1 h 164"/>
                    <a:gd name="T4" fmla="*/ 2 w 139"/>
                    <a:gd name="T5" fmla="*/ 1 h 164"/>
                    <a:gd name="T6" fmla="*/ 2 w 139"/>
                    <a:gd name="T7" fmla="*/ 1 h 164"/>
                    <a:gd name="T8" fmla="*/ 1 w 139"/>
                    <a:gd name="T9" fmla="*/ 1 h 164"/>
                    <a:gd name="T10" fmla="*/ 1 w 139"/>
                    <a:gd name="T11" fmla="*/ 1 h 164"/>
                    <a:gd name="T12" fmla="*/ 1 w 139"/>
                    <a:gd name="T13" fmla="*/ 1 h 164"/>
                    <a:gd name="T14" fmla="*/ 1 w 139"/>
                    <a:gd name="T15" fmla="*/ 3 h 164"/>
                    <a:gd name="T16" fmla="*/ 0 w 139"/>
                    <a:gd name="T17" fmla="*/ 3 h 164"/>
                    <a:gd name="T18" fmla="*/ 1 w 139"/>
                    <a:gd name="T19" fmla="*/ 1 h 164"/>
                    <a:gd name="T20" fmla="*/ 1 w 139"/>
                    <a:gd name="T21" fmla="*/ 1 h 164"/>
                    <a:gd name="T22" fmla="*/ 1 w 139"/>
                    <a:gd name="T23" fmla="*/ 1 h 164"/>
                    <a:gd name="T24" fmla="*/ 1 w 139"/>
                    <a:gd name="T25" fmla="*/ 1 h 164"/>
                    <a:gd name="T26" fmla="*/ 2 w 139"/>
                    <a:gd name="T27" fmla="*/ 1 h 164"/>
                    <a:gd name="T28" fmla="*/ 2 w 139"/>
                    <a:gd name="T29" fmla="*/ 1 h 164"/>
                    <a:gd name="T30" fmla="*/ 2 w 139"/>
                    <a:gd name="T31" fmla="*/ 1 h 164"/>
                    <a:gd name="T32" fmla="*/ 2 w 139"/>
                    <a:gd name="T33" fmla="*/ 1 h 164"/>
                    <a:gd name="T34" fmla="*/ 3 w 139"/>
                    <a:gd name="T35" fmla="*/ 0 h 164"/>
                    <a:gd name="T36" fmla="*/ 3 w 139"/>
                    <a:gd name="T37" fmla="*/ 1 h 16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9"/>
                    <a:gd name="T58" fmla="*/ 0 h 164"/>
                    <a:gd name="T59" fmla="*/ 139 w 139"/>
                    <a:gd name="T60" fmla="*/ 164 h 16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9" h="164">
                      <a:moveTo>
                        <a:pt x="129" y="55"/>
                      </a:moveTo>
                      <a:lnTo>
                        <a:pt x="107" y="58"/>
                      </a:lnTo>
                      <a:lnTo>
                        <a:pt x="86" y="65"/>
                      </a:lnTo>
                      <a:lnTo>
                        <a:pt x="68" y="75"/>
                      </a:lnTo>
                      <a:lnTo>
                        <a:pt x="51" y="89"/>
                      </a:lnTo>
                      <a:lnTo>
                        <a:pt x="36" y="105"/>
                      </a:lnTo>
                      <a:lnTo>
                        <a:pt x="22" y="123"/>
                      </a:lnTo>
                      <a:lnTo>
                        <a:pt x="10" y="143"/>
                      </a:lnTo>
                      <a:lnTo>
                        <a:pt x="0" y="164"/>
                      </a:lnTo>
                      <a:lnTo>
                        <a:pt x="7" y="93"/>
                      </a:lnTo>
                      <a:lnTo>
                        <a:pt x="22" y="68"/>
                      </a:lnTo>
                      <a:lnTo>
                        <a:pt x="38" y="48"/>
                      </a:lnTo>
                      <a:lnTo>
                        <a:pt x="53" y="33"/>
                      </a:lnTo>
                      <a:lnTo>
                        <a:pt x="68" y="21"/>
                      </a:lnTo>
                      <a:lnTo>
                        <a:pt x="84" y="13"/>
                      </a:lnTo>
                      <a:lnTo>
                        <a:pt x="101" y="7"/>
                      </a:lnTo>
                      <a:lnTo>
                        <a:pt x="120" y="2"/>
                      </a:lnTo>
                      <a:lnTo>
                        <a:pt x="139" y="0"/>
                      </a:lnTo>
                      <a:lnTo>
                        <a:pt x="129" y="55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641" name="Freeform 77" descr="Зеленый мрамор"/>
                <p:cNvSpPr>
                  <a:spLocks/>
                </p:cNvSpPr>
                <p:nvPr/>
              </p:nvSpPr>
              <p:spPr bwMode="auto">
                <a:xfrm>
                  <a:off x="2376" y="1925"/>
                  <a:ext cx="521" cy="606"/>
                </a:xfrm>
                <a:custGeom>
                  <a:avLst/>
                  <a:gdLst>
                    <a:gd name="T0" fmla="*/ 12 w 1044"/>
                    <a:gd name="T1" fmla="*/ 17 h 1213"/>
                    <a:gd name="T2" fmla="*/ 13 w 1044"/>
                    <a:gd name="T3" fmla="*/ 17 h 1213"/>
                    <a:gd name="T4" fmla="*/ 14 w 1044"/>
                    <a:gd name="T5" fmla="*/ 16 h 1213"/>
                    <a:gd name="T6" fmla="*/ 15 w 1044"/>
                    <a:gd name="T7" fmla="*/ 15 h 1213"/>
                    <a:gd name="T8" fmla="*/ 15 w 1044"/>
                    <a:gd name="T9" fmla="*/ 13 h 1213"/>
                    <a:gd name="T10" fmla="*/ 13 w 1044"/>
                    <a:gd name="T11" fmla="*/ 12 h 1213"/>
                    <a:gd name="T12" fmla="*/ 12 w 1044"/>
                    <a:gd name="T13" fmla="*/ 11 h 1213"/>
                    <a:gd name="T14" fmla="*/ 13 w 1044"/>
                    <a:gd name="T15" fmla="*/ 9 h 1213"/>
                    <a:gd name="T16" fmla="*/ 13 w 1044"/>
                    <a:gd name="T17" fmla="*/ 7 h 1213"/>
                    <a:gd name="T18" fmla="*/ 11 w 1044"/>
                    <a:gd name="T19" fmla="*/ 7 h 1213"/>
                    <a:gd name="T20" fmla="*/ 10 w 1044"/>
                    <a:gd name="T21" fmla="*/ 7 h 1213"/>
                    <a:gd name="T22" fmla="*/ 9 w 1044"/>
                    <a:gd name="T23" fmla="*/ 7 h 1213"/>
                    <a:gd name="T24" fmla="*/ 9 w 1044"/>
                    <a:gd name="T25" fmla="*/ 3 h 1213"/>
                    <a:gd name="T26" fmla="*/ 6 w 1044"/>
                    <a:gd name="T27" fmla="*/ 2 h 1213"/>
                    <a:gd name="T28" fmla="*/ 5 w 1044"/>
                    <a:gd name="T29" fmla="*/ 4 h 1213"/>
                    <a:gd name="T30" fmla="*/ 6 w 1044"/>
                    <a:gd name="T31" fmla="*/ 5 h 1213"/>
                    <a:gd name="T32" fmla="*/ 7 w 1044"/>
                    <a:gd name="T33" fmla="*/ 7 h 1213"/>
                    <a:gd name="T34" fmla="*/ 8 w 1044"/>
                    <a:gd name="T35" fmla="*/ 8 h 1213"/>
                    <a:gd name="T36" fmla="*/ 9 w 1044"/>
                    <a:gd name="T37" fmla="*/ 9 h 1213"/>
                    <a:gd name="T38" fmla="*/ 10 w 1044"/>
                    <a:gd name="T39" fmla="*/ 9 h 1213"/>
                    <a:gd name="T40" fmla="*/ 10 w 1044"/>
                    <a:gd name="T41" fmla="*/ 9 h 1213"/>
                    <a:gd name="T42" fmla="*/ 8 w 1044"/>
                    <a:gd name="T43" fmla="*/ 10 h 1213"/>
                    <a:gd name="T44" fmla="*/ 12 w 1044"/>
                    <a:gd name="T45" fmla="*/ 15 h 1213"/>
                    <a:gd name="T46" fmla="*/ 10 w 1044"/>
                    <a:gd name="T47" fmla="*/ 14 h 1213"/>
                    <a:gd name="T48" fmla="*/ 10 w 1044"/>
                    <a:gd name="T49" fmla="*/ 16 h 1213"/>
                    <a:gd name="T50" fmla="*/ 10 w 1044"/>
                    <a:gd name="T51" fmla="*/ 16 h 1213"/>
                    <a:gd name="T52" fmla="*/ 9 w 1044"/>
                    <a:gd name="T53" fmla="*/ 13 h 1213"/>
                    <a:gd name="T54" fmla="*/ 8 w 1044"/>
                    <a:gd name="T55" fmla="*/ 12 h 1213"/>
                    <a:gd name="T56" fmla="*/ 7 w 1044"/>
                    <a:gd name="T57" fmla="*/ 13 h 1213"/>
                    <a:gd name="T58" fmla="*/ 6 w 1044"/>
                    <a:gd name="T59" fmla="*/ 15 h 1213"/>
                    <a:gd name="T60" fmla="*/ 7 w 1044"/>
                    <a:gd name="T61" fmla="*/ 14 h 1213"/>
                    <a:gd name="T62" fmla="*/ 8 w 1044"/>
                    <a:gd name="T63" fmla="*/ 11 h 1213"/>
                    <a:gd name="T64" fmla="*/ 7 w 1044"/>
                    <a:gd name="T65" fmla="*/ 8 h 1213"/>
                    <a:gd name="T66" fmla="*/ 6 w 1044"/>
                    <a:gd name="T67" fmla="*/ 5 h 1213"/>
                    <a:gd name="T68" fmla="*/ 5 w 1044"/>
                    <a:gd name="T69" fmla="*/ 4 h 1213"/>
                    <a:gd name="T70" fmla="*/ 3 w 1044"/>
                    <a:gd name="T71" fmla="*/ 2 h 1213"/>
                    <a:gd name="T72" fmla="*/ 1 w 1044"/>
                    <a:gd name="T73" fmla="*/ 1 h 1213"/>
                    <a:gd name="T74" fmla="*/ 0 w 1044"/>
                    <a:gd name="T75" fmla="*/ 0 h 1213"/>
                    <a:gd name="T76" fmla="*/ 1 w 1044"/>
                    <a:gd name="T77" fmla="*/ 0 h 1213"/>
                    <a:gd name="T78" fmla="*/ 2 w 1044"/>
                    <a:gd name="T79" fmla="*/ 0 h 1213"/>
                    <a:gd name="T80" fmla="*/ 3 w 1044"/>
                    <a:gd name="T81" fmla="*/ 1 h 1213"/>
                    <a:gd name="T82" fmla="*/ 4 w 1044"/>
                    <a:gd name="T83" fmla="*/ 2 h 1213"/>
                    <a:gd name="T84" fmla="*/ 5 w 1044"/>
                    <a:gd name="T85" fmla="*/ 3 h 1213"/>
                    <a:gd name="T86" fmla="*/ 6 w 1044"/>
                    <a:gd name="T87" fmla="*/ 2 h 1213"/>
                    <a:gd name="T88" fmla="*/ 7 w 1044"/>
                    <a:gd name="T89" fmla="*/ 1 h 1213"/>
                    <a:gd name="T90" fmla="*/ 9 w 1044"/>
                    <a:gd name="T91" fmla="*/ 2 h 1213"/>
                    <a:gd name="T92" fmla="*/ 9 w 1044"/>
                    <a:gd name="T93" fmla="*/ 6 h 1213"/>
                    <a:gd name="T94" fmla="*/ 10 w 1044"/>
                    <a:gd name="T95" fmla="*/ 6 h 1213"/>
                    <a:gd name="T96" fmla="*/ 12 w 1044"/>
                    <a:gd name="T97" fmla="*/ 6 h 1213"/>
                    <a:gd name="T98" fmla="*/ 13 w 1044"/>
                    <a:gd name="T99" fmla="*/ 6 h 1213"/>
                    <a:gd name="T100" fmla="*/ 14 w 1044"/>
                    <a:gd name="T101" fmla="*/ 8 h 1213"/>
                    <a:gd name="T102" fmla="*/ 13 w 1044"/>
                    <a:gd name="T103" fmla="*/ 10 h 1213"/>
                    <a:gd name="T104" fmla="*/ 13 w 1044"/>
                    <a:gd name="T105" fmla="*/ 11 h 1213"/>
                    <a:gd name="T106" fmla="*/ 15 w 1044"/>
                    <a:gd name="T107" fmla="*/ 12 h 1213"/>
                    <a:gd name="T108" fmla="*/ 16 w 1044"/>
                    <a:gd name="T109" fmla="*/ 15 h 1213"/>
                    <a:gd name="T110" fmla="*/ 15 w 1044"/>
                    <a:gd name="T111" fmla="*/ 16 h 1213"/>
                    <a:gd name="T112" fmla="*/ 13 w 1044"/>
                    <a:gd name="T113" fmla="*/ 17 h 1213"/>
                    <a:gd name="T114" fmla="*/ 13 w 1044"/>
                    <a:gd name="T115" fmla="*/ 17 h 1213"/>
                    <a:gd name="T116" fmla="*/ 13 w 1044"/>
                    <a:gd name="T117" fmla="*/ 18 h 121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044"/>
                    <a:gd name="T178" fmla="*/ 0 h 1213"/>
                    <a:gd name="T179" fmla="*/ 1044 w 1044"/>
                    <a:gd name="T180" fmla="*/ 1213 h 121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044" h="1213">
                      <a:moveTo>
                        <a:pt x="840" y="1213"/>
                      </a:moveTo>
                      <a:lnTo>
                        <a:pt x="833" y="1189"/>
                      </a:lnTo>
                      <a:lnTo>
                        <a:pt x="826" y="1165"/>
                      </a:lnTo>
                      <a:lnTo>
                        <a:pt x="819" y="1143"/>
                      </a:lnTo>
                      <a:lnTo>
                        <a:pt x="812" y="1123"/>
                      </a:lnTo>
                      <a:lnTo>
                        <a:pt x="806" y="1106"/>
                      </a:lnTo>
                      <a:lnTo>
                        <a:pt x="802" y="1093"/>
                      </a:lnTo>
                      <a:lnTo>
                        <a:pt x="798" y="1085"/>
                      </a:lnTo>
                      <a:lnTo>
                        <a:pt x="797" y="1082"/>
                      </a:lnTo>
                      <a:lnTo>
                        <a:pt x="813" y="1085"/>
                      </a:lnTo>
                      <a:lnTo>
                        <a:pt x="829" y="1087"/>
                      </a:lnTo>
                      <a:lnTo>
                        <a:pt x="845" y="1089"/>
                      </a:lnTo>
                      <a:lnTo>
                        <a:pt x="862" y="1090"/>
                      </a:lnTo>
                      <a:lnTo>
                        <a:pt x="878" y="1089"/>
                      </a:lnTo>
                      <a:lnTo>
                        <a:pt x="893" y="1087"/>
                      </a:lnTo>
                      <a:lnTo>
                        <a:pt x="908" y="1084"/>
                      </a:lnTo>
                      <a:lnTo>
                        <a:pt x="921" y="1080"/>
                      </a:lnTo>
                      <a:lnTo>
                        <a:pt x="935" y="1075"/>
                      </a:lnTo>
                      <a:lnTo>
                        <a:pt x="948" y="1069"/>
                      </a:lnTo>
                      <a:lnTo>
                        <a:pt x="958" y="1061"/>
                      </a:lnTo>
                      <a:lnTo>
                        <a:pt x="969" y="1052"/>
                      </a:lnTo>
                      <a:lnTo>
                        <a:pt x="977" y="1041"/>
                      </a:lnTo>
                      <a:lnTo>
                        <a:pt x="983" y="1029"/>
                      </a:lnTo>
                      <a:lnTo>
                        <a:pt x="988" y="1016"/>
                      </a:lnTo>
                      <a:lnTo>
                        <a:pt x="991" y="1001"/>
                      </a:lnTo>
                      <a:lnTo>
                        <a:pt x="995" y="976"/>
                      </a:lnTo>
                      <a:lnTo>
                        <a:pt x="996" y="953"/>
                      </a:lnTo>
                      <a:lnTo>
                        <a:pt x="994" y="932"/>
                      </a:lnTo>
                      <a:lnTo>
                        <a:pt x="988" y="911"/>
                      </a:lnTo>
                      <a:lnTo>
                        <a:pt x="979" y="892"/>
                      </a:lnTo>
                      <a:lnTo>
                        <a:pt x="965" y="872"/>
                      </a:lnTo>
                      <a:lnTo>
                        <a:pt x="947" y="854"/>
                      </a:lnTo>
                      <a:lnTo>
                        <a:pt x="923" y="833"/>
                      </a:lnTo>
                      <a:lnTo>
                        <a:pt x="903" y="818"/>
                      </a:lnTo>
                      <a:lnTo>
                        <a:pt x="880" y="801"/>
                      </a:lnTo>
                      <a:lnTo>
                        <a:pt x="856" y="783"/>
                      </a:lnTo>
                      <a:lnTo>
                        <a:pt x="830" y="765"/>
                      </a:lnTo>
                      <a:lnTo>
                        <a:pt x="809" y="749"/>
                      </a:lnTo>
                      <a:lnTo>
                        <a:pt x="790" y="735"/>
                      </a:lnTo>
                      <a:lnTo>
                        <a:pt x="779" y="726"/>
                      </a:lnTo>
                      <a:lnTo>
                        <a:pt x="775" y="722"/>
                      </a:lnTo>
                      <a:lnTo>
                        <a:pt x="790" y="712"/>
                      </a:lnTo>
                      <a:lnTo>
                        <a:pt x="806" y="700"/>
                      </a:lnTo>
                      <a:lnTo>
                        <a:pt x="821" y="688"/>
                      </a:lnTo>
                      <a:lnTo>
                        <a:pt x="836" y="674"/>
                      </a:lnTo>
                      <a:lnTo>
                        <a:pt x="850" y="657"/>
                      </a:lnTo>
                      <a:lnTo>
                        <a:pt x="862" y="638"/>
                      </a:lnTo>
                      <a:lnTo>
                        <a:pt x="871" y="617"/>
                      </a:lnTo>
                      <a:lnTo>
                        <a:pt x="878" y="594"/>
                      </a:lnTo>
                      <a:lnTo>
                        <a:pt x="879" y="569"/>
                      </a:lnTo>
                      <a:lnTo>
                        <a:pt x="874" y="547"/>
                      </a:lnTo>
                      <a:lnTo>
                        <a:pt x="866" y="526"/>
                      </a:lnTo>
                      <a:lnTo>
                        <a:pt x="854" y="508"/>
                      </a:lnTo>
                      <a:lnTo>
                        <a:pt x="837" y="492"/>
                      </a:lnTo>
                      <a:lnTo>
                        <a:pt x="819" y="479"/>
                      </a:lnTo>
                      <a:lnTo>
                        <a:pt x="798" y="469"/>
                      </a:lnTo>
                      <a:lnTo>
                        <a:pt x="776" y="461"/>
                      </a:lnTo>
                      <a:lnTo>
                        <a:pt x="764" y="458"/>
                      </a:lnTo>
                      <a:lnTo>
                        <a:pt x="752" y="456"/>
                      </a:lnTo>
                      <a:lnTo>
                        <a:pt x="739" y="455"/>
                      </a:lnTo>
                      <a:lnTo>
                        <a:pt x="728" y="455"/>
                      </a:lnTo>
                      <a:lnTo>
                        <a:pt x="715" y="455"/>
                      </a:lnTo>
                      <a:lnTo>
                        <a:pt x="704" y="456"/>
                      </a:lnTo>
                      <a:lnTo>
                        <a:pt x="692" y="457"/>
                      </a:lnTo>
                      <a:lnTo>
                        <a:pt x="681" y="460"/>
                      </a:lnTo>
                      <a:lnTo>
                        <a:pt x="668" y="463"/>
                      </a:lnTo>
                      <a:lnTo>
                        <a:pt x="657" y="467"/>
                      </a:lnTo>
                      <a:lnTo>
                        <a:pt x="646" y="470"/>
                      </a:lnTo>
                      <a:lnTo>
                        <a:pt x="635" y="475"/>
                      </a:lnTo>
                      <a:lnTo>
                        <a:pt x="623" y="479"/>
                      </a:lnTo>
                      <a:lnTo>
                        <a:pt x="613" y="484"/>
                      </a:lnTo>
                      <a:lnTo>
                        <a:pt x="601" y="488"/>
                      </a:lnTo>
                      <a:lnTo>
                        <a:pt x="591" y="494"/>
                      </a:lnTo>
                      <a:lnTo>
                        <a:pt x="585" y="452"/>
                      </a:lnTo>
                      <a:lnTo>
                        <a:pt x="584" y="402"/>
                      </a:lnTo>
                      <a:lnTo>
                        <a:pt x="584" y="349"/>
                      </a:lnTo>
                      <a:lnTo>
                        <a:pt x="583" y="298"/>
                      </a:lnTo>
                      <a:lnTo>
                        <a:pt x="577" y="251"/>
                      </a:lnTo>
                      <a:lnTo>
                        <a:pt x="563" y="212"/>
                      </a:lnTo>
                      <a:lnTo>
                        <a:pt x="540" y="184"/>
                      </a:lnTo>
                      <a:lnTo>
                        <a:pt x="503" y="173"/>
                      </a:lnTo>
                      <a:lnTo>
                        <a:pt x="471" y="173"/>
                      </a:lnTo>
                      <a:lnTo>
                        <a:pt x="445" y="177"/>
                      </a:lnTo>
                      <a:lnTo>
                        <a:pt x="424" y="187"/>
                      </a:lnTo>
                      <a:lnTo>
                        <a:pt x="408" y="198"/>
                      </a:lnTo>
                      <a:lnTo>
                        <a:pt x="396" y="211"/>
                      </a:lnTo>
                      <a:lnTo>
                        <a:pt x="387" y="226"/>
                      </a:lnTo>
                      <a:lnTo>
                        <a:pt x="379" y="241"/>
                      </a:lnTo>
                      <a:lnTo>
                        <a:pt x="373" y="256"/>
                      </a:lnTo>
                      <a:lnTo>
                        <a:pt x="381" y="270"/>
                      </a:lnTo>
                      <a:lnTo>
                        <a:pt x="389" y="283"/>
                      </a:lnTo>
                      <a:lnTo>
                        <a:pt x="397" y="297"/>
                      </a:lnTo>
                      <a:lnTo>
                        <a:pt x="405" y="311"/>
                      </a:lnTo>
                      <a:lnTo>
                        <a:pt x="412" y="326"/>
                      </a:lnTo>
                      <a:lnTo>
                        <a:pt x="419" y="341"/>
                      </a:lnTo>
                      <a:lnTo>
                        <a:pt x="426" y="356"/>
                      </a:lnTo>
                      <a:lnTo>
                        <a:pt x="432" y="371"/>
                      </a:lnTo>
                      <a:lnTo>
                        <a:pt x="440" y="391"/>
                      </a:lnTo>
                      <a:lnTo>
                        <a:pt x="448" y="410"/>
                      </a:lnTo>
                      <a:lnTo>
                        <a:pt x="455" y="430"/>
                      </a:lnTo>
                      <a:lnTo>
                        <a:pt x="463" y="448"/>
                      </a:lnTo>
                      <a:lnTo>
                        <a:pt x="471" y="468"/>
                      </a:lnTo>
                      <a:lnTo>
                        <a:pt x="479" y="487"/>
                      </a:lnTo>
                      <a:lnTo>
                        <a:pt x="487" y="506"/>
                      </a:lnTo>
                      <a:lnTo>
                        <a:pt x="495" y="525"/>
                      </a:lnTo>
                      <a:lnTo>
                        <a:pt x="507" y="538"/>
                      </a:lnTo>
                      <a:lnTo>
                        <a:pt x="517" y="551"/>
                      </a:lnTo>
                      <a:lnTo>
                        <a:pt x="530" y="562"/>
                      </a:lnTo>
                      <a:lnTo>
                        <a:pt x="543" y="574"/>
                      </a:lnTo>
                      <a:lnTo>
                        <a:pt x="556" y="584"/>
                      </a:lnTo>
                      <a:lnTo>
                        <a:pt x="570" y="593"/>
                      </a:lnTo>
                      <a:lnTo>
                        <a:pt x="586" y="600"/>
                      </a:lnTo>
                      <a:lnTo>
                        <a:pt x="602" y="605"/>
                      </a:lnTo>
                      <a:lnTo>
                        <a:pt x="617" y="607"/>
                      </a:lnTo>
                      <a:lnTo>
                        <a:pt x="632" y="607"/>
                      </a:lnTo>
                      <a:lnTo>
                        <a:pt x="646" y="607"/>
                      </a:lnTo>
                      <a:lnTo>
                        <a:pt x="660" y="607"/>
                      </a:lnTo>
                      <a:lnTo>
                        <a:pt x="674" y="605"/>
                      </a:lnTo>
                      <a:lnTo>
                        <a:pt x="688" y="604"/>
                      </a:lnTo>
                      <a:lnTo>
                        <a:pt x="701" y="601"/>
                      </a:lnTo>
                      <a:lnTo>
                        <a:pt x="715" y="599"/>
                      </a:lnTo>
                      <a:lnTo>
                        <a:pt x="713" y="601"/>
                      </a:lnTo>
                      <a:lnTo>
                        <a:pt x="705" y="607"/>
                      </a:lnTo>
                      <a:lnTo>
                        <a:pt x="692" y="614"/>
                      </a:lnTo>
                      <a:lnTo>
                        <a:pt x="673" y="621"/>
                      </a:lnTo>
                      <a:lnTo>
                        <a:pt x="647" y="627"/>
                      </a:lnTo>
                      <a:lnTo>
                        <a:pt x="616" y="629"/>
                      </a:lnTo>
                      <a:lnTo>
                        <a:pt x="578" y="625"/>
                      </a:lnTo>
                      <a:lnTo>
                        <a:pt x="532" y="616"/>
                      </a:lnTo>
                      <a:lnTo>
                        <a:pt x="544" y="643"/>
                      </a:lnTo>
                      <a:lnTo>
                        <a:pt x="555" y="670"/>
                      </a:lnTo>
                      <a:lnTo>
                        <a:pt x="567" y="697"/>
                      </a:lnTo>
                      <a:lnTo>
                        <a:pt x="578" y="723"/>
                      </a:lnTo>
                      <a:lnTo>
                        <a:pt x="590" y="750"/>
                      </a:lnTo>
                      <a:lnTo>
                        <a:pt x="601" y="778"/>
                      </a:lnTo>
                      <a:lnTo>
                        <a:pt x="613" y="804"/>
                      </a:lnTo>
                      <a:lnTo>
                        <a:pt x="624" y="832"/>
                      </a:lnTo>
                      <a:lnTo>
                        <a:pt x="814" y="984"/>
                      </a:lnTo>
                      <a:lnTo>
                        <a:pt x="789" y="979"/>
                      </a:lnTo>
                      <a:lnTo>
                        <a:pt x="766" y="971"/>
                      </a:lnTo>
                      <a:lnTo>
                        <a:pt x="743" y="960"/>
                      </a:lnTo>
                      <a:lnTo>
                        <a:pt x="722" y="946"/>
                      </a:lnTo>
                      <a:lnTo>
                        <a:pt x="701" y="931"/>
                      </a:lnTo>
                      <a:lnTo>
                        <a:pt x="682" y="913"/>
                      </a:lnTo>
                      <a:lnTo>
                        <a:pt x="662" y="897"/>
                      </a:lnTo>
                      <a:lnTo>
                        <a:pt x="643" y="880"/>
                      </a:lnTo>
                      <a:lnTo>
                        <a:pt x="659" y="935"/>
                      </a:lnTo>
                      <a:lnTo>
                        <a:pt x="668" y="988"/>
                      </a:lnTo>
                      <a:lnTo>
                        <a:pt x="672" y="1036"/>
                      </a:lnTo>
                      <a:lnTo>
                        <a:pt x="672" y="1078"/>
                      </a:lnTo>
                      <a:lnTo>
                        <a:pt x="669" y="1114"/>
                      </a:lnTo>
                      <a:lnTo>
                        <a:pt x="665" y="1140"/>
                      </a:lnTo>
                      <a:lnTo>
                        <a:pt x="661" y="1158"/>
                      </a:lnTo>
                      <a:lnTo>
                        <a:pt x="660" y="1163"/>
                      </a:lnTo>
                      <a:lnTo>
                        <a:pt x="660" y="1125"/>
                      </a:lnTo>
                      <a:lnTo>
                        <a:pt x="659" y="1087"/>
                      </a:lnTo>
                      <a:lnTo>
                        <a:pt x="657" y="1049"/>
                      </a:lnTo>
                      <a:lnTo>
                        <a:pt x="651" y="1012"/>
                      </a:lnTo>
                      <a:lnTo>
                        <a:pt x="644" y="976"/>
                      </a:lnTo>
                      <a:lnTo>
                        <a:pt x="635" y="939"/>
                      </a:lnTo>
                      <a:lnTo>
                        <a:pt x="622" y="903"/>
                      </a:lnTo>
                      <a:lnTo>
                        <a:pt x="606" y="869"/>
                      </a:lnTo>
                      <a:lnTo>
                        <a:pt x="598" y="854"/>
                      </a:lnTo>
                      <a:lnTo>
                        <a:pt x="591" y="839"/>
                      </a:lnTo>
                      <a:lnTo>
                        <a:pt x="583" y="822"/>
                      </a:lnTo>
                      <a:lnTo>
                        <a:pt x="576" y="807"/>
                      </a:lnTo>
                      <a:lnTo>
                        <a:pt x="569" y="791"/>
                      </a:lnTo>
                      <a:lnTo>
                        <a:pt x="562" y="776"/>
                      </a:lnTo>
                      <a:lnTo>
                        <a:pt x="555" y="760"/>
                      </a:lnTo>
                      <a:lnTo>
                        <a:pt x="548" y="745"/>
                      </a:lnTo>
                      <a:lnTo>
                        <a:pt x="545" y="767"/>
                      </a:lnTo>
                      <a:lnTo>
                        <a:pt x="538" y="795"/>
                      </a:lnTo>
                      <a:lnTo>
                        <a:pt x="525" y="828"/>
                      </a:lnTo>
                      <a:lnTo>
                        <a:pt x="509" y="863"/>
                      </a:lnTo>
                      <a:lnTo>
                        <a:pt x="490" y="897"/>
                      </a:lnTo>
                      <a:lnTo>
                        <a:pt x="465" y="930"/>
                      </a:lnTo>
                      <a:lnTo>
                        <a:pt x="438" y="957"/>
                      </a:lnTo>
                      <a:lnTo>
                        <a:pt x="408" y="978"/>
                      </a:lnTo>
                      <a:lnTo>
                        <a:pt x="409" y="977"/>
                      </a:lnTo>
                      <a:lnTo>
                        <a:pt x="414" y="972"/>
                      </a:lnTo>
                      <a:lnTo>
                        <a:pt x="419" y="965"/>
                      </a:lnTo>
                      <a:lnTo>
                        <a:pt x="426" y="955"/>
                      </a:lnTo>
                      <a:lnTo>
                        <a:pt x="435" y="945"/>
                      </a:lnTo>
                      <a:lnTo>
                        <a:pt x="445" y="931"/>
                      </a:lnTo>
                      <a:lnTo>
                        <a:pt x="455" y="917"/>
                      </a:lnTo>
                      <a:lnTo>
                        <a:pt x="464" y="902"/>
                      </a:lnTo>
                      <a:lnTo>
                        <a:pt x="475" y="882"/>
                      </a:lnTo>
                      <a:lnTo>
                        <a:pt x="486" y="857"/>
                      </a:lnTo>
                      <a:lnTo>
                        <a:pt x="499" y="827"/>
                      </a:lnTo>
                      <a:lnTo>
                        <a:pt x="510" y="797"/>
                      </a:lnTo>
                      <a:lnTo>
                        <a:pt x="522" y="769"/>
                      </a:lnTo>
                      <a:lnTo>
                        <a:pt x="531" y="746"/>
                      </a:lnTo>
                      <a:lnTo>
                        <a:pt x="537" y="730"/>
                      </a:lnTo>
                      <a:lnTo>
                        <a:pt x="539" y="725"/>
                      </a:lnTo>
                      <a:lnTo>
                        <a:pt x="528" y="697"/>
                      </a:lnTo>
                      <a:lnTo>
                        <a:pt x="511" y="658"/>
                      </a:lnTo>
                      <a:lnTo>
                        <a:pt x="493" y="612"/>
                      </a:lnTo>
                      <a:lnTo>
                        <a:pt x="473" y="561"/>
                      </a:lnTo>
                      <a:lnTo>
                        <a:pt x="454" y="511"/>
                      </a:lnTo>
                      <a:lnTo>
                        <a:pt x="437" y="467"/>
                      </a:lnTo>
                      <a:lnTo>
                        <a:pt x="422" y="431"/>
                      </a:lnTo>
                      <a:lnTo>
                        <a:pt x="412" y="407"/>
                      </a:lnTo>
                      <a:lnTo>
                        <a:pt x="404" y="388"/>
                      </a:lnTo>
                      <a:lnTo>
                        <a:pt x="396" y="370"/>
                      </a:lnTo>
                      <a:lnTo>
                        <a:pt x="388" y="353"/>
                      </a:lnTo>
                      <a:lnTo>
                        <a:pt x="379" y="334"/>
                      </a:lnTo>
                      <a:lnTo>
                        <a:pt x="370" y="317"/>
                      </a:lnTo>
                      <a:lnTo>
                        <a:pt x="359" y="300"/>
                      </a:lnTo>
                      <a:lnTo>
                        <a:pt x="349" y="282"/>
                      </a:lnTo>
                      <a:lnTo>
                        <a:pt x="337" y="266"/>
                      </a:lnTo>
                      <a:lnTo>
                        <a:pt x="327" y="253"/>
                      </a:lnTo>
                      <a:lnTo>
                        <a:pt x="314" y="240"/>
                      </a:lnTo>
                      <a:lnTo>
                        <a:pt x="299" y="225"/>
                      </a:lnTo>
                      <a:lnTo>
                        <a:pt x="283" y="210"/>
                      </a:lnTo>
                      <a:lnTo>
                        <a:pt x="265" y="194"/>
                      </a:lnTo>
                      <a:lnTo>
                        <a:pt x="245" y="177"/>
                      </a:lnTo>
                      <a:lnTo>
                        <a:pt x="223" y="161"/>
                      </a:lnTo>
                      <a:lnTo>
                        <a:pt x="202" y="145"/>
                      </a:lnTo>
                      <a:lnTo>
                        <a:pt x="179" y="129"/>
                      </a:lnTo>
                      <a:lnTo>
                        <a:pt x="154" y="114"/>
                      </a:lnTo>
                      <a:lnTo>
                        <a:pt x="129" y="100"/>
                      </a:lnTo>
                      <a:lnTo>
                        <a:pt x="104" y="88"/>
                      </a:lnTo>
                      <a:lnTo>
                        <a:pt x="78" y="77"/>
                      </a:lnTo>
                      <a:lnTo>
                        <a:pt x="52" y="68"/>
                      </a:lnTo>
                      <a:lnTo>
                        <a:pt x="26" y="60"/>
                      </a:lnTo>
                      <a:lnTo>
                        <a:pt x="0" y="55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30" y="1"/>
                      </a:lnTo>
                      <a:lnTo>
                        <a:pt x="43" y="2"/>
                      </a:lnTo>
                      <a:lnTo>
                        <a:pt x="56" y="4"/>
                      </a:lnTo>
                      <a:lnTo>
                        <a:pt x="70" y="6"/>
                      </a:lnTo>
                      <a:lnTo>
                        <a:pt x="85" y="9"/>
                      </a:lnTo>
                      <a:lnTo>
                        <a:pt x="99" y="13"/>
                      </a:lnTo>
                      <a:lnTo>
                        <a:pt x="113" y="17"/>
                      </a:lnTo>
                      <a:lnTo>
                        <a:pt x="126" y="23"/>
                      </a:lnTo>
                      <a:lnTo>
                        <a:pt x="138" y="29"/>
                      </a:lnTo>
                      <a:lnTo>
                        <a:pt x="151" y="36"/>
                      </a:lnTo>
                      <a:lnTo>
                        <a:pt x="164" y="43"/>
                      </a:lnTo>
                      <a:lnTo>
                        <a:pt x="176" y="50"/>
                      </a:lnTo>
                      <a:lnTo>
                        <a:pt x="189" y="57"/>
                      </a:lnTo>
                      <a:lnTo>
                        <a:pt x="200" y="65"/>
                      </a:lnTo>
                      <a:lnTo>
                        <a:pt x="212" y="74"/>
                      </a:lnTo>
                      <a:lnTo>
                        <a:pt x="223" y="82"/>
                      </a:lnTo>
                      <a:lnTo>
                        <a:pt x="235" y="91"/>
                      </a:lnTo>
                      <a:lnTo>
                        <a:pt x="246" y="100"/>
                      </a:lnTo>
                      <a:lnTo>
                        <a:pt x="258" y="109"/>
                      </a:lnTo>
                      <a:lnTo>
                        <a:pt x="268" y="120"/>
                      </a:lnTo>
                      <a:lnTo>
                        <a:pt x="279" y="130"/>
                      </a:lnTo>
                      <a:lnTo>
                        <a:pt x="289" y="141"/>
                      </a:lnTo>
                      <a:lnTo>
                        <a:pt x="297" y="149"/>
                      </a:lnTo>
                      <a:lnTo>
                        <a:pt x="305" y="158"/>
                      </a:lnTo>
                      <a:lnTo>
                        <a:pt x="313" y="166"/>
                      </a:lnTo>
                      <a:lnTo>
                        <a:pt x="323" y="174"/>
                      </a:lnTo>
                      <a:lnTo>
                        <a:pt x="331" y="183"/>
                      </a:lnTo>
                      <a:lnTo>
                        <a:pt x="339" y="191"/>
                      </a:lnTo>
                      <a:lnTo>
                        <a:pt x="348" y="199"/>
                      </a:lnTo>
                      <a:lnTo>
                        <a:pt x="356" y="207"/>
                      </a:lnTo>
                      <a:lnTo>
                        <a:pt x="362" y="199"/>
                      </a:lnTo>
                      <a:lnTo>
                        <a:pt x="367" y="190"/>
                      </a:lnTo>
                      <a:lnTo>
                        <a:pt x="373" y="180"/>
                      </a:lnTo>
                      <a:lnTo>
                        <a:pt x="379" y="168"/>
                      </a:lnTo>
                      <a:lnTo>
                        <a:pt x="385" y="157"/>
                      </a:lnTo>
                      <a:lnTo>
                        <a:pt x="390" y="145"/>
                      </a:lnTo>
                      <a:lnTo>
                        <a:pt x="397" y="135"/>
                      </a:lnTo>
                      <a:lnTo>
                        <a:pt x="404" y="126"/>
                      </a:lnTo>
                      <a:lnTo>
                        <a:pt x="420" y="113"/>
                      </a:lnTo>
                      <a:lnTo>
                        <a:pt x="440" y="105"/>
                      </a:lnTo>
                      <a:lnTo>
                        <a:pt x="463" y="101"/>
                      </a:lnTo>
                      <a:lnTo>
                        <a:pt x="488" y="101"/>
                      </a:lnTo>
                      <a:lnTo>
                        <a:pt x="513" y="105"/>
                      </a:lnTo>
                      <a:lnTo>
                        <a:pt x="534" y="112"/>
                      </a:lnTo>
                      <a:lnTo>
                        <a:pt x="554" y="121"/>
                      </a:lnTo>
                      <a:lnTo>
                        <a:pt x="569" y="134"/>
                      </a:lnTo>
                      <a:lnTo>
                        <a:pt x="592" y="168"/>
                      </a:lnTo>
                      <a:lnTo>
                        <a:pt x="605" y="204"/>
                      </a:lnTo>
                      <a:lnTo>
                        <a:pt x="610" y="242"/>
                      </a:lnTo>
                      <a:lnTo>
                        <a:pt x="613" y="281"/>
                      </a:lnTo>
                      <a:lnTo>
                        <a:pt x="612" y="320"/>
                      </a:lnTo>
                      <a:lnTo>
                        <a:pt x="610" y="361"/>
                      </a:lnTo>
                      <a:lnTo>
                        <a:pt x="612" y="401"/>
                      </a:lnTo>
                      <a:lnTo>
                        <a:pt x="617" y="440"/>
                      </a:lnTo>
                      <a:lnTo>
                        <a:pt x="630" y="433"/>
                      </a:lnTo>
                      <a:lnTo>
                        <a:pt x="644" y="426"/>
                      </a:lnTo>
                      <a:lnTo>
                        <a:pt x="657" y="420"/>
                      </a:lnTo>
                      <a:lnTo>
                        <a:pt x="670" y="415"/>
                      </a:lnTo>
                      <a:lnTo>
                        <a:pt x="684" y="410"/>
                      </a:lnTo>
                      <a:lnTo>
                        <a:pt x="699" y="407"/>
                      </a:lnTo>
                      <a:lnTo>
                        <a:pt x="713" y="403"/>
                      </a:lnTo>
                      <a:lnTo>
                        <a:pt x="728" y="401"/>
                      </a:lnTo>
                      <a:lnTo>
                        <a:pt x="742" y="400"/>
                      </a:lnTo>
                      <a:lnTo>
                        <a:pt x="757" y="399"/>
                      </a:lnTo>
                      <a:lnTo>
                        <a:pt x="771" y="400"/>
                      </a:lnTo>
                      <a:lnTo>
                        <a:pt x="786" y="402"/>
                      </a:lnTo>
                      <a:lnTo>
                        <a:pt x="799" y="404"/>
                      </a:lnTo>
                      <a:lnTo>
                        <a:pt x="814" y="409"/>
                      </a:lnTo>
                      <a:lnTo>
                        <a:pt x="828" y="416"/>
                      </a:lnTo>
                      <a:lnTo>
                        <a:pt x="842" y="423"/>
                      </a:lnTo>
                      <a:lnTo>
                        <a:pt x="858" y="433"/>
                      </a:lnTo>
                      <a:lnTo>
                        <a:pt x="874" y="444"/>
                      </a:lnTo>
                      <a:lnTo>
                        <a:pt x="889" y="456"/>
                      </a:lnTo>
                      <a:lnTo>
                        <a:pt x="902" y="470"/>
                      </a:lnTo>
                      <a:lnTo>
                        <a:pt x="912" y="485"/>
                      </a:lnTo>
                      <a:lnTo>
                        <a:pt x="919" y="501"/>
                      </a:lnTo>
                      <a:lnTo>
                        <a:pt x="923" y="518"/>
                      </a:lnTo>
                      <a:lnTo>
                        <a:pt x="921" y="537"/>
                      </a:lnTo>
                      <a:lnTo>
                        <a:pt x="917" y="563"/>
                      </a:lnTo>
                      <a:lnTo>
                        <a:pt x="909" y="590"/>
                      </a:lnTo>
                      <a:lnTo>
                        <a:pt x="898" y="615"/>
                      </a:lnTo>
                      <a:lnTo>
                        <a:pt x="887" y="639"/>
                      </a:lnTo>
                      <a:lnTo>
                        <a:pt x="872" y="662"/>
                      </a:lnTo>
                      <a:lnTo>
                        <a:pt x="856" y="683"/>
                      </a:lnTo>
                      <a:lnTo>
                        <a:pt x="839" y="704"/>
                      </a:lnTo>
                      <a:lnTo>
                        <a:pt x="819" y="722"/>
                      </a:lnTo>
                      <a:lnTo>
                        <a:pt x="835" y="729"/>
                      </a:lnTo>
                      <a:lnTo>
                        <a:pt x="852" y="736"/>
                      </a:lnTo>
                      <a:lnTo>
                        <a:pt x="870" y="743"/>
                      </a:lnTo>
                      <a:lnTo>
                        <a:pt x="887" y="751"/>
                      </a:lnTo>
                      <a:lnTo>
                        <a:pt x="904" y="760"/>
                      </a:lnTo>
                      <a:lnTo>
                        <a:pt x="921" y="768"/>
                      </a:lnTo>
                      <a:lnTo>
                        <a:pt x="938" y="779"/>
                      </a:lnTo>
                      <a:lnTo>
                        <a:pt x="954" y="788"/>
                      </a:lnTo>
                      <a:lnTo>
                        <a:pt x="986" y="811"/>
                      </a:lnTo>
                      <a:lnTo>
                        <a:pt x="1010" y="835"/>
                      </a:lnTo>
                      <a:lnTo>
                        <a:pt x="1027" y="860"/>
                      </a:lnTo>
                      <a:lnTo>
                        <a:pt x="1039" y="886"/>
                      </a:lnTo>
                      <a:lnTo>
                        <a:pt x="1044" y="911"/>
                      </a:lnTo>
                      <a:lnTo>
                        <a:pt x="1044" y="938"/>
                      </a:lnTo>
                      <a:lnTo>
                        <a:pt x="1040" y="964"/>
                      </a:lnTo>
                      <a:lnTo>
                        <a:pt x="1032" y="992"/>
                      </a:lnTo>
                      <a:lnTo>
                        <a:pt x="1025" y="1010"/>
                      </a:lnTo>
                      <a:lnTo>
                        <a:pt x="1017" y="1029"/>
                      </a:lnTo>
                      <a:lnTo>
                        <a:pt x="1008" y="1046"/>
                      </a:lnTo>
                      <a:lnTo>
                        <a:pt x="997" y="1063"/>
                      </a:lnTo>
                      <a:lnTo>
                        <a:pt x="985" y="1078"/>
                      </a:lnTo>
                      <a:lnTo>
                        <a:pt x="970" y="1091"/>
                      </a:lnTo>
                      <a:lnTo>
                        <a:pt x="953" y="1100"/>
                      </a:lnTo>
                      <a:lnTo>
                        <a:pt x="932" y="1106"/>
                      </a:lnTo>
                      <a:lnTo>
                        <a:pt x="920" y="1108"/>
                      </a:lnTo>
                      <a:lnTo>
                        <a:pt x="909" y="1109"/>
                      </a:lnTo>
                      <a:lnTo>
                        <a:pt x="896" y="1112"/>
                      </a:lnTo>
                      <a:lnTo>
                        <a:pt x="885" y="1113"/>
                      </a:lnTo>
                      <a:lnTo>
                        <a:pt x="873" y="1114"/>
                      </a:lnTo>
                      <a:lnTo>
                        <a:pt x="860" y="1115"/>
                      </a:lnTo>
                      <a:lnTo>
                        <a:pt x="849" y="1115"/>
                      </a:lnTo>
                      <a:lnTo>
                        <a:pt x="837" y="1115"/>
                      </a:lnTo>
                      <a:lnTo>
                        <a:pt x="843" y="1125"/>
                      </a:lnTo>
                      <a:lnTo>
                        <a:pt x="848" y="1136"/>
                      </a:lnTo>
                      <a:lnTo>
                        <a:pt x="852" y="1148"/>
                      </a:lnTo>
                      <a:lnTo>
                        <a:pt x="858" y="1160"/>
                      </a:lnTo>
                      <a:lnTo>
                        <a:pt x="862" y="1173"/>
                      </a:lnTo>
                      <a:lnTo>
                        <a:pt x="866" y="1185"/>
                      </a:lnTo>
                      <a:lnTo>
                        <a:pt x="870" y="1197"/>
                      </a:lnTo>
                      <a:lnTo>
                        <a:pt x="872" y="1208"/>
                      </a:lnTo>
                      <a:lnTo>
                        <a:pt x="840" y="1213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642" name="Freeform 78" descr="Зеленый мрамор"/>
                <p:cNvSpPr>
                  <a:spLocks/>
                </p:cNvSpPr>
                <p:nvPr/>
              </p:nvSpPr>
              <p:spPr bwMode="auto">
                <a:xfrm>
                  <a:off x="2371" y="2040"/>
                  <a:ext cx="275" cy="509"/>
                </a:xfrm>
                <a:custGeom>
                  <a:avLst/>
                  <a:gdLst>
                    <a:gd name="T0" fmla="*/ 8 w 548"/>
                    <a:gd name="T1" fmla="*/ 15 h 1019"/>
                    <a:gd name="T2" fmla="*/ 9 w 548"/>
                    <a:gd name="T3" fmla="*/ 14 h 1019"/>
                    <a:gd name="T4" fmla="*/ 9 w 548"/>
                    <a:gd name="T5" fmla="*/ 13 h 1019"/>
                    <a:gd name="T6" fmla="*/ 8 w 548"/>
                    <a:gd name="T7" fmla="*/ 13 h 1019"/>
                    <a:gd name="T8" fmla="*/ 7 w 548"/>
                    <a:gd name="T9" fmla="*/ 14 h 1019"/>
                    <a:gd name="T10" fmla="*/ 6 w 548"/>
                    <a:gd name="T11" fmla="*/ 14 h 1019"/>
                    <a:gd name="T12" fmla="*/ 4 w 548"/>
                    <a:gd name="T13" fmla="*/ 14 h 1019"/>
                    <a:gd name="T14" fmla="*/ 4 w 548"/>
                    <a:gd name="T15" fmla="*/ 13 h 1019"/>
                    <a:gd name="T16" fmla="*/ 4 w 548"/>
                    <a:gd name="T17" fmla="*/ 12 h 1019"/>
                    <a:gd name="T18" fmla="*/ 5 w 548"/>
                    <a:gd name="T19" fmla="*/ 10 h 1019"/>
                    <a:gd name="T20" fmla="*/ 6 w 548"/>
                    <a:gd name="T21" fmla="*/ 9 h 1019"/>
                    <a:gd name="T22" fmla="*/ 5 w 548"/>
                    <a:gd name="T23" fmla="*/ 9 h 1019"/>
                    <a:gd name="T24" fmla="*/ 4 w 548"/>
                    <a:gd name="T25" fmla="*/ 9 h 1019"/>
                    <a:gd name="T26" fmla="*/ 3 w 548"/>
                    <a:gd name="T27" fmla="*/ 8 h 1019"/>
                    <a:gd name="T28" fmla="*/ 2 w 548"/>
                    <a:gd name="T29" fmla="*/ 8 h 1019"/>
                    <a:gd name="T30" fmla="*/ 2 w 548"/>
                    <a:gd name="T31" fmla="*/ 8 h 1019"/>
                    <a:gd name="T32" fmla="*/ 1 w 548"/>
                    <a:gd name="T33" fmla="*/ 7 h 1019"/>
                    <a:gd name="T34" fmla="*/ 1 w 548"/>
                    <a:gd name="T35" fmla="*/ 7 h 1019"/>
                    <a:gd name="T36" fmla="*/ 1 w 548"/>
                    <a:gd name="T37" fmla="*/ 6 h 1019"/>
                    <a:gd name="T38" fmla="*/ 1 w 548"/>
                    <a:gd name="T39" fmla="*/ 5 h 1019"/>
                    <a:gd name="T40" fmla="*/ 2 w 548"/>
                    <a:gd name="T41" fmla="*/ 4 h 1019"/>
                    <a:gd name="T42" fmla="*/ 2 w 548"/>
                    <a:gd name="T43" fmla="*/ 3 h 1019"/>
                    <a:gd name="T44" fmla="*/ 1 w 548"/>
                    <a:gd name="T45" fmla="*/ 3 h 1019"/>
                    <a:gd name="T46" fmla="*/ 1 w 548"/>
                    <a:gd name="T47" fmla="*/ 2 h 1019"/>
                    <a:gd name="T48" fmla="*/ 1 w 548"/>
                    <a:gd name="T49" fmla="*/ 1 h 1019"/>
                    <a:gd name="T50" fmla="*/ 1 w 548"/>
                    <a:gd name="T51" fmla="*/ 0 h 1019"/>
                    <a:gd name="T52" fmla="*/ 2 w 548"/>
                    <a:gd name="T53" fmla="*/ 0 h 1019"/>
                    <a:gd name="T54" fmla="*/ 2 w 548"/>
                    <a:gd name="T55" fmla="*/ 0 h 1019"/>
                    <a:gd name="T56" fmla="*/ 3 w 548"/>
                    <a:gd name="T57" fmla="*/ 0 h 1019"/>
                    <a:gd name="T58" fmla="*/ 3 w 548"/>
                    <a:gd name="T59" fmla="*/ 1 h 1019"/>
                    <a:gd name="T60" fmla="*/ 2 w 548"/>
                    <a:gd name="T61" fmla="*/ 0 h 1019"/>
                    <a:gd name="T62" fmla="*/ 1 w 548"/>
                    <a:gd name="T63" fmla="*/ 1 h 1019"/>
                    <a:gd name="T64" fmla="*/ 2 w 548"/>
                    <a:gd name="T65" fmla="*/ 2 h 1019"/>
                    <a:gd name="T66" fmla="*/ 3 w 548"/>
                    <a:gd name="T67" fmla="*/ 2 h 1019"/>
                    <a:gd name="T68" fmla="*/ 4 w 548"/>
                    <a:gd name="T69" fmla="*/ 3 h 1019"/>
                    <a:gd name="T70" fmla="*/ 4 w 548"/>
                    <a:gd name="T71" fmla="*/ 3 h 1019"/>
                    <a:gd name="T72" fmla="*/ 3 w 548"/>
                    <a:gd name="T73" fmla="*/ 3 h 1019"/>
                    <a:gd name="T74" fmla="*/ 2 w 548"/>
                    <a:gd name="T75" fmla="*/ 4 h 1019"/>
                    <a:gd name="T76" fmla="*/ 2 w 548"/>
                    <a:gd name="T77" fmla="*/ 5 h 1019"/>
                    <a:gd name="T78" fmla="*/ 1 w 548"/>
                    <a:gd name="T79" fmla="*/ 6 h 1019"/>
                    <a:gd name="T80" fmla="*/ 2 w 548"/>
                    <a:gd name="T81" fmla="*/ 6 h 1019"/>
                    <a:gd name="T82" fmla="*/ 3 w 548"/>
                    <a:gd name="T83" fmla="*/ 7 h 1019"/>
                    <a:gd name="T84" fmla="*/ 4 w 548"/>
                    <a:gd name="T85" fmla="*/ 7 h 1019"/>
                    <a:gd name="T86" fmla="*/ 5 w 548"/>
                    <a:gd name="T87" fmla="*/ 8 h 1019"/>
                    <a:gd name="T88" fmla="*/ 6 w 548"/>
                    <a:gd name="T89" fmla="*/ 8 h 1019"/>
                    <a:gd name="T90" fmla="*/ 6 w 548"/>
                    <a:gd name="T91" fmla="*/ 8 h 1019"/>
                    <a:gd name="T92" fmla="*/ 6 w 548"/>
                    <a:gd name="T93" fmla="*/ 9 h 1019"/>
                    <a:gd name="T94" fmla="*/ 5 w 548"/>
                    <a:gd name="T95" fmla="*/ 11 h 1019"/>
                    <a:gd name="T96" fmla="*/ 4 w 548"/>
                    <a:gd name="T97" fmla="*/ 12 h 1019"/>
                    <a:gd name="T98" fmla="*/ 5 w 548"/>
                    <a:gd name="T99" fmla="*/ 13 h 1019"/>
                    <a:gd name="T100" fmla="*/ 6 w 548"/>
                    <a:gd name="T101" fmla="*/ 13 h 1019"/>
                    <a:gd name="T102" fmla="*/ 7 w 548"/>
                    <a:gd name="T103" fmla="*/ 13 h 1019"/>
                    <a:gd name="T104" fmla="*/ 8 w 548"/>
                    <a:gd name="T105" fmla="*/ 13 h 1019"/>
                    <a:gd name="T106" fmla="*/ 9 w 548"/>
                    <a:gd name="T107" fmla="*/ 12 h 1019"/>
                    <a:gd name="T108" fmla="*/ 9 w 548"/>
                    <a:gd name="T109" fmla="*/ 15 h 101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548"/>
                    <a:gd name="T166" fmla="*/ 0 h 1019"/>
                    <a:gd name="T167" fmla="*/ 548 w 548"/>
                    <a:gd name="T168" fmla="*/ 1019 h 1019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548" h="1019">
                      <a:moveTo>
                        <a:pt x="492" y="1019"/>
                      </a:moveTo>
                      <a:lnTo>
                        <a:pt x="496" y="1005"/>
                      </a:lnTo>
                      <a:lnTo>
                        <a:pt x="502" y="989"/>
                      </a:lnTo>
                      <a:lnTo>
                        <a:pt x="508" y="970"/>
                      </a:lnTo>
                      <a:lnTo>
                        <a:pt x="513" y="953"/>
                      </a:lnTo>
                      <a:lnTo>
                        <a:pt x="517" y="935"/>
                      </a:lnTo>
                      <a:lnTo>
                        <a:pt x="518" y="916"/>
                      </a:lnTo>
                      <a:lnTo>
                        <a:pt x="518" y="898"/>
                      </a:lnTo>
                      <a:lnTo>
                        <a:pt x="516" y="882"/>
                      </a:lnTo>
                      <a:lnTo>
                        <a:pt x="510" y="880"/>
                      </a:lnTo>
                      <a:lnTo>
                        <a:pt x="498" y="884"/>
                      </a:lnTo>
                      <a:lnTo>
                        <a:pt x="478" y="892"/>
                      </a:lnTo>
                      <a:lnTo>
                        <a:pt x="455" y="902"/>
                      </a:lnTo>
                      <a:lnTo>
                        <a:pt x="430" y="913"/>
                      </a:lnTo>
                      <a:lnTo>
                        <a:pt x="404" y="924"/>
                      </a:lnTo>
                      <a:lnTo>
                        <a:pt x="380" y="933"/>
                      </a:lnTo>
                      <a:lnTo>
                        <a:pt x="359" y="940"/>
                      </a:lnTo>
                      <a:lnTo>
                        <a:pt x="329" y="945"/>
                      </a:lnTo>
                      <a:lnTo>
                        <a:pt x="301" y="941"/>
                      </a:lnTo>
                      <a:lnTo>
                        <a:pt x="273" y="933"/>
                      </a:lnTo>
                      <a:lnTo>
                        <a:pt x="249" y="920"/>
                      </a:lnTo>
                      <a:lnTo>
                        <a:pt x="228" y="902"/>
                      </a:lnTo>
                      <a:lnTo>
                        <a:pt x="212" y="883"/>
                      </a:lnTo>
                      <a:lnTo>
                        <a:pt x="202" y="861"/>
                      </a:lnTo>
                      <a:lnTo>
                        <a:pt x="197" y="839"/>
                      </a:lnTo>
                      <a:lnTo>
                        <a:pt x="199" y="803"/>
                      </a:lnTo>
                      <a:lnTo>
                        <a:pt x="207" y="770"/>
                      </a:lnTo>
                      <a:lnTo>
                        <a:pt x="220" y="736"/>
                      </a:lnTo>
                      <a:lnTo>
                        <a:pt x="237" y="704"/>
                      </a:lnTo>
                      <a:lnTo>
                        <a:pt x="258" y="673"/>
                      </a:lnTo>
                      <a:lnTo>
                        <a:pt x="280" y="642"/>
                      </a:lnTo>
                      <a:lnTo>
                        <a:pt x="303" y="612"/>
                      </a:lnTo>
                      <a:lnTo>
                        <a:pt x="326" y="582"/>
                      </a:lnTo>
                      <a:lnTo>
                        <a:pt x="310" y="582"/>
                      </a:lnTo>
                      <a:lnTo>
                        <a:pt x="295" y="582"/>
                      </a:lnTo>
                      <a:lnTo>
                        <a:pt x="279" y="582"/>
                      </a:lnTo>
                      <a:lnTo>
                        <a:pt x="264" y="581"/>
                      </a:lnTo>
                      <a:lnTo>
                        <a:pt x="248" y="581"/>
                      </a:lnTo>
                      <a:lnTo>
                        <a:pt x="231" y="580"/>
                      </a:lnTo>
                      <a:lnTo>
                        <a:pt x="215" y="579"/>
                      </a:lnTo>
                      <a:lnTo>
                        <a:pt x="199" y="577"/>
                      </a:lnTo>
                      <a:lnTo>
                        <a:pt x="181" y="575"/>
                      </a:lnTo>
                      <a:lnTo>
                        <a:pt x="162" y="572"/>
                      </a:lnTo>
                      <a:lnTo>
                        <a:pt x="144" y="567"/>
                      </a:lnTo>
                      <a:lnTo>
                        <a:pt x="124" y="560"/>
                      </a:lnTo>
                      <a:lnTo>
                        <a:pt x="106" y="553"/>
                      </a:lnTo>
                      <a:lnTo>
                        <a:pt x="87" y="544"/>
                      </a:lnTo>
                      <a:lnTo>
                        <a:pt x="70" y="535"/>
                      </a:lnTo>
                      <a:lnTo>
                        <a:pt x="54" y="523"/>
                      </a:lnTo>
                      <a:lnTo>
                        <a:pt x="39" y="512"/>
                      </a:lnTo>
                      <a:lnTo>
                        <a:pt x="26" y="498"/>
                      </a:lnTo>
                      <a:lnTo>
                        <a:pt x="15" y="484"/>
                      </a:lnTo>
                      <a:lnTo>
                        <a:pt x="7" y="469"/>
                      </a:lnTo>
                      <a:lnTo>
                        <a:pt x="2" y="453"/>
                      </a:lnTo>
                      <a:lnTo>
                        <a:pt x="0" y="436"/>
                      </a:lnTo>
                      <a:lnTo>
                        <a:pt x="1" y="419"/>
                      </a:lnTo>
                      <a:lnTo>
                        <a:pt x="6" y="400"/>
                      </a:lnTo>
                      <a:lnTo>
                        <a:pt x="16" y="375"/>
                      </a:lnTo>
                      <a:lnTo>
                        <a:pt x="28" y="351"/>
                      </a:lnTo>
                      <a:lnTo>
                        <a:pt x="40" y="328"/>
                      </a:lnTo>
                      <a:lnTo>
                        <a:pt x="55" y="307"/>
                      </a:lnTo>
                      <a:lnTo>
                        <a:pt x="71" y="288"/>
                      </a:lnTo>
                      <a:lnTo>
                        <a:pt x="87" y="271"/>
                      </a:lnTo>
                      <a:lnTo>
                        <a:pt x="106" y="255"/>
                      </a:lnTo>
                      <a:lnTo>
                        <a:pt x="125" y="241"/>
                      </a:lnTo>
                      <a:lnTo>
                        <a:pt x="107" y="233"/>
                      </a:lnTo>
                      <a:lnTo>
                        <a:pt x="89" y="224"/>
                      </a:lnTo>
                      <a:lnTo>
                        <a:pt x="73" y="211"/>
                      </a:lnTo>
                      <a:lnTo>
                        <a:pt x="59" y="197"/>
                      </a:lnTo>
                      <a:lnTo>
                        <a:pt x="46" y="182"/>
                      </a:lnTo>
                      <a:lnTo>
                        <a:pt x="37" y="165"/>
                      </a:lnTo>
                      <a:lnTo>
                        <a:pt x="30" y="147"/>
                      </a:lnTo>
                      <a:lnTo>
                        <a:pt x="26" y="127"/>
                      </a:lnTo>
                      <a:lnTo>
                        <a:pt x="26" y="110"/>
                      </a:lnTo>
                      <a:lnTo>
                        <a:pt x="29" y="95"/>
                      </a:lnTo>
                      <a:lnTo>
                        <a:pt x="33" y="80"/>
                      </a:lnTo>
                      <a:lnTo>
                        <a:pt x="39" y="65"/>
                      </a:lnTo>
                      <a:lnTo>
                        <a:pt x="48" y="52"/>
                      </a:lnTo>
                      <a:lnTo>
                        <a:pt x="58" y="41"/>
                      </a:lnTo>
                      <a:lnTo>
                        <a:pt x="69" y="30"/>
                      </a:lnTo>
                      <a:lnTo>
                        <a:pt x="82" y="21"/>
                      </a:lnTo>
                      <a:lnTo>
                        <a:pt x="96" y="13"/>
                      </a:lnTo>
                      <a:lnTo>
                        <a:pt x="111" y="7"/>
                      </a:lnTo>
                      <a:lnTo>
                        <a:pt x="125" y="4"/>
                      </a:lnTo>
                      <a:lnTo>
                        <a:pt x="142" y="2"/>
                      </a:lnTo>
                      <a:lnTo>
                        <a:pt x="159" y="0"/>
                      </a:lnTo>
                      <a:lnTo>
                        <a:pt x="175" y="3"/>
                      </a:lnTo>
                      <a:lnTo>
                        <a:pt x="192" y="6"/>
                      </a:lnTo>
                      <a:lnTo>
                        <a:pt x="208" y="13"/>
                      </a:lnTo>
                      <a:lnTo>
                        <a:pt x="182" y="70"/>
                      </a:lnTo>
                      <a:lnTo>
                        <a:pt x="164" y="61"/>
                      </a:lnTo>
                      <a:lnTo>
                        <a:pt x="140" y="55"/>
                      </a:lnTo>
                      <a:lnTo>
                        <a:pt x="115" y="52"/>
                      </a:lnTo>
                      <a:lnTo>
                        <a:pt x="91" y="55"/>
                      </a:lnTo>
                      <a:lnTo>
                        <a:pt x="73" y="61"/>
                      </a:lnTo>
                      <a:lnTo>
                        <a:pt x="62" y="75"/>
                      </a:lnTo>
                      <a:lnTo>
                        <a:pt x="62" y="98"/>
                      </a:lnTo>
                      <a:lnTo>
                        <a:pt x="76" y="129"/>
                      </a:lnTo>
                      <a:lnTo>
                        <a:pt x="92" y="147"/>
                      </a:lnTo>
                      <a:lnTo>
                        <a:pt x="113" y="162"/>
                      </a:lnTo>
                      <a:lnTo>
                        <a:pt x="137" y="174"/>
                      </a:lnTo>
                      <a:lnTo>
                        <a:pt x="162" y="184"/>
                      </a:lnTo>
                      <a:lnTo>
                        <a:pt x="185" y="192"/>
                      </a:lnTo>
                      <a:lnTo>
                        <a:pt x="205" y="196"/>
                      </a:lnTo>
                      <a:lnTo>
                        <a:pt x="219" y="200"/>
                      </a:lnTo>
                      <a:lnTo>
                        <a:pt x="225" y="201"/>
                      </a:lnTo>
                      <a:lnTo>
                        <a:pt x="222" y="203"/>
                      </a:lnTo>
                      <a:lnTo>
                        <a:pt x="214" y="209"/>
                      </a:lnTo>
                      <a:lnTo>
                        <a:pt x="204" y="217"/>
                      </a:lnTo>
                      <a:lnTo>
                        <a:pt x="189" y="227"/>
                      </a:lnTo>
                      <a:lnTo>
                        <a:pt x="173" y="241"/>
                      </a:lnTo>
                      <a:lnTo>
                        <a:pt x="155" y="256"/>
                      </a:lnTo>
                      <a:lnTo>
                        <a:pt x="137" y="272"/>
                      </a:lnTo>
                      <a:lnTo>
                        <a:pt x="119" y="290"/>
                      </a:lnTo>
                      <a:lnTo>
                        <a:pt x="100" y="308"/>
                      </a:lnTo>
                      <a:lnTo>
                        <a:pt x="85" y="328"/>
                      </a:lnTo>
                      <a:lnTo>
                        <a:pt x="71" y="346"/>
                      </a:lnTo>
                      <a:lnTo>
                        <a:pt x="61" y="364"/>
                      </a:lnTo>
                      <a:lnTo>
                        <a:pt x="54" y="383"/>
                      </a:lnTo>
                      <a:lnTo>
                        <a:pt x="52" y="400"/>
                      </a:lnTo>
                      <a:lnTo>
                        <a:pt x="55" y="416"/>
                      </a:lnTo>
                      <a:lnTo>
                        <a:pt x="66" y="431"/>
                      </a:lnTo>
                      <a:lnTo>
                        <a:pt x="83" y="447"/>
                      </a:lnTo>
                      <a:lnTo>
                        <a:pt x="104" y="461"/>
                      </a:lnTo>
                      <a:lnTo>
                        <a:pt x="125" y="474"/>
                      </a:lnTo>
                      <a:lnTo>
                        <a:pt x="150" y="485"/>
                      </a:lnTo>
                      <a:lnTo>
                        <a:pt x="175" y="495"/>
                      </a:lnTo>
                      <a:lnTo>
                        <a:pt x="200" y="504"/>
                      </a:lnTo>
                      <a:lnTo>
                        <a:pt x="227" y="511"/>
                      </a:lnTo>
                      <a:lnTo>
                        <a:pt x="252" y="516"/>
                      </a:lnTo>
                      <a:lnTo>
                        <a:pt x="276" y="521"/>
                      </a:lnTo>
                      <a:lnTo>
                        <a:pt x="299" y="526"/>
                      </a:lnTo>
                      <a:lnTo>
                        <a:pt x="320" y="529"/>
                      </a:lnTo>
                      <a:lnTo>
                        <a:pt x="339" y="530"/>
                      </a:lnTo>
                      <a:lnTo>
                        <a:pt x="354" y="533"/>
                      </a:lnTo>
                      <a:lnTo>
                        <a:pt x="365" y="534"/>
                      </a:lnTo>
                      <a:lnTo>
                        <a:pt x="373" y="534"/>
                      </a:lnTo>
                      <a:lnTo>
                        <a:pt x="375" y="534"/>
                      </a:lnTo>
                      <a:lnTo>
                        <a:pt x="369" y="545"/>
                      </a:lnTo>
                      <a:lnTo>
                        <a:pt x="352" y="571"/>
                      </a:lnTo>
                      <a:lnTo>
                        <a:pt x="331" y="606"/>
                      </a:lnTo>
                      <a:lnTo>
                        <a:pt x="306" y="648"/>
                      </a:lnTo>
                      <a:lnTo>
                        <a:pt x="282" y="690"/>
                      </a:lnTo>
                      <a:lnTo>
                        <a:pt x="261" y="732"/>
                      </a:lnTo>
                      <a:lnTo>
                        <a:pt x="246" y="766"/>
                      </a:lnTo>
                      <a:lnTo>
                        <a:pt x="243" y="789"/>
                      </a:lnTo>
                      <a:lnTo>
                        <a:pt x="248" y="810"/>
                      </a:lnTo>
                      <a:lnTo>
                        <a:pt x="256" y="829"/>
                      </a:lnTo>
                      <a:lnTo>
                        <a:pt x="267" y="845"/>
                      </a:lnTo>
                      <a:lnTo>
                        <a:pt x="281" y="857"/>
                      </a:lnTo>
                      <a:lnTo>
                        <a:pt x="299" y="867"/>
                      </a:lnTo>
                      <a:lnTo>
                        <a:pt x="320" y="873"/>
                      </a:lnTo>
                      <a:lnTo>
                        <a:pt x="344" y="876"/>
                      </a:lnTo>
                      <a:lnTo>
                        <a:pt x="372" y="873"/>
                      </a:lnTo>
                      <a:lnTo>
                        <a:pt x="395" y="869"/>
                      </a:lnTo>
                      <a:lnTo>
                        <a:pt x="417" y="863"/>
                      </a:lnTo>
                      <a:lnTo>
                        <a:pt x="439" y="855"/>
                      </a:lnTo>
                      <a:lnTo>
                        <a:pt x="460" y="847"/>
                      </a:lnTo>
                      <a:lnTo>
                        <a:pt x="480" y="839"/>
                      </a:lnTo>
                      <a:lnTo>
                        <a:pt x="501" y="832"/>
                      </a:lnTo>
                      <a:lnTo>
                        <a:pt x="522" y="827"/>
                      </a:lnTo>
                      <a:lnTo>
                        <a:pt x="545" y="825"/>
                      </a:lnTo>
                      <a:lnTo>
                        <a:pt x="548" y="870"/>
                      </a:lnTo>
                      <a:lnTo>
                        <a:pt x="546" y="920"/>
                      </a:lnTo>
                      <a:lnTo>
                        <a:pt x="540" y="971"/>
                      </a:lnTo>
                      <a:lnTo>
                        <a:pt x="537" y="1017"/>
                      </a:lnTo>
                      <a:lnTo>
                        <a:pt x="492" y="1019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643" name="Freeform 79" descr="Зеленый мрамор"/>
                <p:cNvSpPr>
                  <a:spLocks/>
                </p:cNvSpPr>
                <p:nvPr/>
              </p:nvSpPr>
              <p:spPr bwMode="auto">
                <a:xfrm>
                  <a:off x="2615" y="2529"/>
                  <a:ext cx="196" cy="127"/>
                </a:xfrm>
                <a:custGeom>
                  <a:avLst/>
                  <a:gdLst>
                    <a:gd name="T0" fmla="*/ 0 w 393"/>
                    <a:gd name="T1" fmla="*/ 1 h 254"/>
                    <a:gd name="T2" fmla="*/ 0 w 393"/>
                    <a:gd name="T3" fmla="*/ 2 h 254"/>
                    <a:gd name="T4" fmla="*/ 0 w 393"/>
                    <a:gd name="T5" fmla="*/ 3 h 254"/>
                    <a:gd name="T6" fmla="*/ 0 w 393"/>
                    <a:gd name="T7" fmla="*/ 3 h 254"/>
                    <a:gd name="T8" fmla="*/ 0 w 393"/>
                    <a:gd name="T9" fmla="*/ 4 h 254"/>
                    <a:gd name="T10" fmla="*/ 1 w 393"/>
                    <a:gd name="T11" fmla="*/ 4 h 254"/>
                    <a:gd name="T12" fmla="*/ 2 w 393"/>
                    <a:gd name="T13" fmla="*/ 4 h 254"/>
                    <a:gd name="T14" fmla="*/ 2 w 393"/>
                    <a:gd name="T15" fmla="*/ 4 h 254"/>
                    <a:gd name="T16" fmla="*/ 3 w 393"/>
                    <a:gd name="T17" fmla="*/ 4 h 254"/>
                    <a:gd name="T18" fmla="*/ 3 w 393"/>
                    <a:gd name="T19" fmla="*/ 4 h 254"/>
                    <a:gd name="T20" fmla="*/ 4 w 393"/>
                    <a:gd name="T21" fmla="*/ 4 h 254"/>
                    <a:gd name="T22" fmla="*/ 4 w 393"/>
                    <a:gd name="T23" fmla="*/ 4 h 254"/>
                    <a:gd name="T24" fmla="*/ 5 w 393"/>
                    <a:gd name="T25" fmla="*/ 4 h 254"/>
                    <a:gd name="T26" fmla="*/ 5 w 393"/>
                    <a:gd name="T27" fmla="*/ 3 h 254"/>
                    <a:gd name="T28" fmla="*/ 5 w 393"/>
                    <a:gd name="T29" fmla="*/ 3 h 254"/>
                    <a:gd name="T30" fmla="*/ 6 w 393"/>
                    <a:gd name="T31" fmla="*/ 2 h 254"/>
                    <a:gd name="T32" fmla="*/ 6 w 393"/>
                    <a:gd name="T33" fmla="*/ 2 h 254"/>
                    <a:gd name="T34" fmla="*/ 6 w 393"/>
                    <a:gd name="T35" fmla="*/ 1 h 254"/>
                    <a:gd name="T36" fmla="*/ 5 w 393"/>
                    <a:gd name="T37" fmla="*/ 1 h 254"/>
                    <a:gd name="T38" fmla="*/ 5 w 393"/>
                    <a:gd name="T39" fmla="*/ 2 h 254"/>
                    <a:gd name="T40" fmla="*/ 5 w 393"/>
                    <a:gd name="T41" fmla="*/ 3 h 254"/>
                    <a:gd name="T42" fmla="*/ 5 w 393"/>
                    <a:gd name="T43" fmla="*/ 3 h 254"/>
                    <a:gd name="T44" fmla="*/ 4 w 393"/>
                    <a:gd name="T45" fmla="*/ 3 h 254"/>
                    <a:gd name="T46" fmla="*/ 4 w 393"/>
                    <a:gd name="T47" fmla="*/ 4 h 254"/>
                    <a:gd name="T48" fmla="*/ 3 w 393"/>
                    <a:gd name="T49" fmla="*/ 4 h 254"/>
                    <a:gd name="T50" fmla="*/ 3 w 393"/>
                    <a:gd name="T51" fmla="*/ 3 h 254"/>
                    <a:gd name="T52" fmla="*/ 2 w 393"/>
                    <a:gd name="T53" fmla="*/ 3 h 254"/>
                    <a:gd name="T54" fmla="*/ 1 w 393"/>
                    <a:gd name="T55" fmla="*/ 3 h 254"/>
                    <a:gd name="T56" fmla="*/ 1 w 393"/>
                    <a:gd name="T57" fmla="*/ 3 h 254"/>
                    <a:gd name="T58" fmla="*/ 1 w 393"/>
                    <a:gd name="T59" fmla="*/ 2 h 254"/>
                    <a:gd name="T60" fmla="*/ 0 w 393"/>
                    <a:gd name="T61" fmla="*/ 2 h 254"/>
                    <a:gd name="T62" fmla="*/ 0 w 393"/>
                    <a:gd name="T63" fmla="*/ 2 h 254"/>
                    <a:gd name="T64" fmla="*/ 0 w 393"/>
                    <a:gd name="T65" fmla="*/ 1 h 25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93"/>
                    <a:gd name="T100" fmla="*/ 0 h 254"/>
                    <a:gd name="T101" fmla="*/ 393 w 393"/>
                    <a:gd name="T102" fmla="*/ 254 h 25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93" h="254">
                      <a:moveTo>
                        <a:pt x="5" y="41"/>
                      </a:moveTo>
                      <a:lnTo>
                        <a:pt x="1" y="57"/>
                      </a:lnTo>
                      <a:lnTo>
                        <a:pt x="0" y="74"/>
                      </a:lnTo>
                      <a:lnTo>
                        <a:pt x="0" y="92"/>
                      </a:lnTo>
                      <a:lnTo>
                        <a:pt x="1" y="112"/>
                      </a:lnTo>
                      <a:lnTo>
                        <a:pt x="6" y="133"/>
                      </a:lnTo>
                      <a:lnTo>
                        <a:pt x="13" y="153"/>
                      </a:lnTo>
                      <a:lnTo>
                        <a:pt x="22" y="174"/>
                      </a:lnTo>
                      <a:lnTo>
                        <a:pt x="36" y="195"/>
                      </a:lnTo>
                      <a:lnTo>
                        <a:pt x="53" y="210"/>
                      </a:lnTo>
                      <a:lnTo>
                        <a:pt x="72" y="221"/>
                      </a:lnTo>
                      <a:lnTo>
                        <a:pt x="90" y="231"/>
                      </a:lnTo>
                      <a:lnTo>
                        <a:pt x="108" y="238"/>
                      </a:lnTo>
                      <a:lnTo>
                        <a:pt x="128" y="243"/>
                      </a:lnTo>
                      <a:lnTo>
                        <a:pt x="149" y="247"/>
                      </a:lnTo>
                      <a:lnTo>
                        <a:pt x="169" y="250"/>
                      </a:lnTo>
                      <a:lnTo>
                        <a:pt x="191" y="253"/>
                      </a:lnTo>
                      <a:lnTo>
                        <a:pt x="210" y="254"/>
                      </a:lnTo>
                      <a:lnTo>
                        <a:pt x="229" y="253"/>
                      </a:lnTo>
                      <a:lnTo>
                        <a:pt x="247" y="250"/>
                      </a:lnTo>
                      <a:lnTo>
                        <a:pt x="264" y="248"/>
                      </a:lnTo>
                      <a:lnTo>
                        <a:pt x="280" y="243"/>
                      </a:lnTo>
                      <a:lnTo>
                        <a:pt x="296" y="239"/>
                      </a:lnTo>
                      <a:lnTo>
                        <a:pt x="309" y="233"/>
                      </a:lnTo>
                      <a:lnTo>
                        <a:pt x="322" y="227"/>
                      </a:lnTo>
                      <a:lnTo>
                        <a:pt x="338" y="216"/>
                      </a:lnTo>
                      <a:lnTo>
                        <a:pt x="350" y="202"/>
                      </a:lnTo>
                      <a:lnTo>
                        <a:pt x="362" y="185"/>
                      </a:lnTo>
                      <a:lnTo>
                        <a:pt x="371" y="166"/>
                      </a:lnTo>
                      <a:lnTo>
                        <a:pt x="378" y="147"/>
                      </a:lnTo>
                      <a:lnTo>
                        <a:pt x="383" y="126"/>
                      </a:lnTo>
                      <a:lnTo>
                        <a:pt x="387" y="105"/>
                      </a:lnTo>
                      <a:lnTo>
                        <a:pt x="389" y="84"/>
                      </a:lnTo>
                      <a:lnTo>
                        <a:pt x="391" y="66"/>
                      </a:lnTo>
                      <a:lnTo>
                        <a:pt x="393" y="43"/>
                      </a:lnTo>
                      <a:lnTo>
                        <a:pt x="393" y="20"/>
                      </a:lnTo>
                      <a:lnTo>
                        <a:pt x="393" y="0"/>
                      </a:lnTo>
                      <a:lnTo>
                        <a:pt x="361" y="5"/>
                      </a:lnTo>
                      <a:lnTo>
                        <a:pt x="363" y="36"/>
                      </a:lnTo>
                      <a:lnTo>
                        <a:pt x="364" y="71"/>
                      </a:lnTo>
                      <a:lnTo>
                        <a:pt x="362" y="106"/>
                      </a:lnTo>
                      <a:lnTo>
                        <a:pt x="356" y="139"/>
                      </a:lnTo>
                      <a:lnTo>
                        <a:pt x="347" y="153"/>
                      </a:lnTo>
                      <a:lnTo>
                        <a:pt x="336" y="165"/>
                      </a:lnTo>
                      <a:lnTo>
                        <a:pt x="323" y="175"/>
                      </a:lnTo>
                      <a:lnTo>
                        <a:pt x="309" y="183"/>
                      </a:lnTo>
                      <a:lnTo>
                        <a:pt x="292" y="189"/>
                      </a:lnTo>
                      <a:lnTo>
                        <a:pt x="274" y="193"/>
                      </a:lnTo>
                      <a:lnTo>
                        <a:pt x="256" y="195"/>
                      </a:lnTo>
                      <a:lnTo>
                        <a:pt x="237" y="195"/>
                      </a:lnTo>
                      <a:lnTo>
                        <a:pt x="218" y="194"/>
                      </a:lnTo>
                      <a:lnTo>
                        <a:pt x="198" y="190"/>
                      </a:lnTo>
                      <a:lnTo>
                        <a:pt x="179" y="186"/>
                      </a:lnTo>
                      <a:lnTo>
                        <a:pt x="159" y="180"/>
                      </a:lnTo>
                      <a:lnTo>
                        <a:pt x="141" y="173"/>
                      </a:lnTo>
                      <a:lnTo>
                        <a:pt x="122" y="165"/>
                      </a:lnTo>
                      <a:lnTo>
                        <a:pt x="106" y="156"/>
                      </a:lnTo>
                      <a:lnTo>
                        <a:pt x="91" y="147"/>
                      </a:lnTo>
                      <a:lnTo>
                        <a:pt x="81" y="134"/>
                      </a:lnTo>
                      <a:lnTo>
                        <a:pt x="72" y="121"/>
                      </a:lnTo>
                      <a:lnTo>
                        <a:pt x="65" y="107"/>
                      </a:lnTo>
                      <a:lnTo>
                        <a:pt x="60" y="92"/>
                      </a:lnTo>
                      <a:lnTo>
                        <a:pt x="55" y="79"/>
                      </a:lnTo>
                      <a:lnTo>
                        <a:pt x="53" y="65"/>
                      </a:lnTo>
                      <a:lnTo>
                        <a:pt x="51" y="51"/>
                      </a:lnTo>
                      <a:lnTo>
                        <a:pt x="50" y="39"/>
                      </a:lnTo>
                      <a:lnTo>
                        <a:pt x="5" y="41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1624" name="Group 80"/>
            <p:cNvGrpSpPr>
              <a:grpSpLocks/>
            </p:cNvGrpSpPr>
            <p:nvPr/>
          </p:nvGrpSpPr>
          <p:grpSpPr bwMode="auto">
            <a:xfrm flipV="1">
              <a:off x="1625" y="3264"/>
              <a:ext cx="486" cy="533"/>
              <a:chOff x="3004" y="3013"/>
              <a:chExt cx="628" cy="820"/>
            </a:xfrm>
          </p:grpSpPr>
          <p:sp>
            <p:nvSpPr>
              <p:cNvPr id="31632" name="Freeform 81"/>
              <p:cNvSpPr>
                <a:spLocks/>
              </p:cNvSpPr>
              <p:nvPr/>
            </p:nvSpPr>
            <p:spPr bwMode="auto">
              <a:xfrm>
                <a:off x="3008" y="3021"/>
                <a:ext cx="563" cy="731"/>
              </a:xfrm>
              <a:custGeom>
                <a:avLst/>
                <a:gdLst>
                  <a:gd name="T0" fmla="*/ 400 w 563"/>
                  <a:gd name="T1" fmla="*/ 675 h 731"/>
                  <a:gd name="T2" fmla="*/ 469 w 563"/>
                  <a:gd name="T3" fmla="*/ 680 h 731"/>
                  <a:gd name="T4" fmla="*/ 541 w 563"/>
                  <a:gd name="T5" fmla="*/ 653 h 731"/>
                  <a:gd name="T6" fmla="*/ 532 w 563"/>
                  <a:gd name="T7" fmla="*/ 611 h 731"/>
                  <a:gd name="T8" fmla="*/ 496 w 563"/>
                  <a:gd name="T9" fmla="*/ 579 h 731"/>
                  <a:gd name="T10" fmla="*/ 541 w 563"/>
                  <a:gd name="T11" fmla="*/ 485 h 731"/>
                  <a:gd name="T12" fmla="*/ 538 w 563"/>
                  <a:gd name="T13" fmla="*/ 413 h 731"/>
                  <a:gd name="T14" fmla="*/ 392 w 563"/>
                  <a:gd name="T15" fmla="*/ 355 h 731"/>
                  <a:gd name="T16" fmla="*/ 400 w 563"/>
                  <a:gd name="T17" fmla="*/ 362 h 731"/>
                  <a:gd name="T18" fmla="*/ 436 w 563"/>
                  <a:gd name="T19" fmla="*/ 299 h 731"/>
                  <a:gd name="T20" fmla="*/ 440 w 563"/>
                  <a:gd name="T21" fmla="*/ 195 h 731"/>
                  <a:gd name="T22" fmla="*/ 298 w 563"/>
                  <a:gd name="T23" fmla="*/ 203 h 731"/>
                  <a:gd name="T24" fmla="*/ 283 w 563"/>
                  <a:gd name="T25" fmla="*/ 74 h 731"/>
                  <a:gd name="T26" fmla="*/ 208 w 563"/>
                  <a:gd name="T27" fmla="*/ 3 h 731"/>
                  <a:gd name="T28" fmla="*/ 133 w 563"/>
                  <a:gd name="T29" fmla="*/ 53 h 731"/>
                  <a:gd name="T30" fmla="*/ 112 w 563"/>
                  <a:gd name="T31" fmla="*/ 195 h 731"/>
                  <a:gd name="T32" fmla="*/ 52 w 563"/>
                  <a:gd name="T33" fmla="*/ 230 h 731"/>
                  <a:gd name="T34" fmla="*/ 40 w 563"/>
                  <a:gd name="T35" fmla="*/ 323 h 731"/>
                  <a:gd name="T36" fmla="*/ 16 w 563"/>
                  <a:gd name="T37" fmla="*/ 339 h 731"/>
                  <a:gd name="T38" fmla="*/ 139 w 563"/>
                  <a:gd name="T39" fmla="*/ 404 h 731"/>
                  <a:gd name="T40" fmla="*/ 103 w 563"/>
                  <a:gd name="T41" fmla="*/ 473 h 731"/>
                  <a:gd name="T42" fmla="*/ 112 w 563"/>
                  <a:gd name="T43" fmla="*/ 531 h 731"/>
                  <a:gd name="T44" fmla="*/ 160 w 563"/>
                  <a:gd name="T45" fmla="*/ 569 h 731"/>
                  <a:gd name="T46" fmla="*/ 256 w 563"/>
                  <a:gd name="T47" fmla="*/ 579 h 731"/>
                  <a:gd name="T48" fmla="*/ 262 w 563"/>
                  <a:gd name="T49" fmla="*/ 656 h 731"/>
                  <a:gd name="T50" fmla="*/ 298 w 563"/>
                  <a:gd name="T51" fmla="*/ 728 h 731"/>
                  <a:gd name="T52" fmla="*/ 400 w 563"/>
                  <a:gd name="T53" fmla="*/ 675 h 73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63"/>
                  <a:gd name="T82" fmla="*/ 0 h 731"/>
                  <a:gd name="T83" fmla="*/ 563 w 563"/>
                  <a:gd name="T84" fmla="*/ 731 h 73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63" h="731">
                    <a:moveTo>
                      <a:pt x="400" y="675"/>
                    </a:moveTo>
                    <a:cubicBezTo>
                      <a:pt x="428" y="667"/>
                      <a:pt x="446" y="684"/>
                      <a:pt x="469" y="680"/>
                    </a:cubicBezTo>
                    <a:cubicBezTo>
                      <a:pt x="492" y="676"/>
                      <a:pt x="531" y="664"/>
                      <a:pt x="541" y="653"/>
                    </a:cubicBezTo>
                    <a:cubicBezTo>
                      <a:pt x="551" y="642"/>
                      <a:pt x="539" y="623"/>
                      <a:pt x="532" y="611"/>
                    </a:cubicBezTo>
                    <a:cubicBezTo>
                      <a:pt x="525" y="599"/>
                      <a:pt x="494" y="600"/>
                      <a:pt x="496" y="579"/>
                    </a:cubicBezTo>
                    <a:cubicBezTo>
                      <a:pt x="498" y="558"/>
                      <a:pt x="534" y="513"/>
                      <a:pt x="541" y="485"/>
                    </a:cubicBezTo>
                    <a:cubicBezTo>
                      <a:pt x="548" y="457"/>
                      <a:pt x="563" y="435"/>
                      <a:pt x="538" y="413"/>
                    </a:cubicBezTo>
                    <a:cubicBezTo>
                      <a:pt x="513" y="391"/>
                      <a:pt x="415" y="364"/>
                      <a:pt x="392" y="355"/>
                    </a:cubicBezTo>
                    <a:cubicBezTo>
                      <a:pt x="369" y="346"/>
                      <a:pt x="393" y="371"/>
                      <a:pt x="400" y="362"/>
                    </a:cubicBezTo>
                    <a:cubicBezTo>
                      <a:pt x="407" y="353"/>
                      <a:pt x="429" y="327"/>
                      <a:pt x="436" y="299"/>
                    </a:cubicBezTo>
                    <a:cubicBezTo>
                      <a:pt x="443" y="271"/>
                      <a:pt x="463" y="211"/>
                      <a:pt x="440" y="195"/>
                    </a:cubicBezTo>
                    <a:cubicBezTo>
                      <a:pt x="417" y="179"/>
                      <a:pt x="324" y="223"/>
                      <a:pt x="298" y="203"/>
                    </a:cubicBezTo>
                    <a:cubicBezTo>
                      <a:pt x="272" y="183"/>
                      <a:pt x="298" y="107"/>
                      <a:pt x="283" y="74"/>
                    </a:cubicBezTo>
                    <a:cubicBezTo>
                      <a:pt x="268" y="41"/>
                      <a:pt x="233" y="6"/>
                      <a:pt x="208" y="3"/>
                    </a:cubicBezTo>
                    <a:cubicBezTo>
                      <a:pt x="183" y="0"/>
                      <a:pt x="149" y="21"/>
                      <a:pt x="133" y="53"/>
                    </a:cubicBezTo>
                    <a:cubicBezTo>
                      <a:pt x="117" y="85"/>
                      <a:pt x="126" y="165"/>
                      <a:pt x="112" y="195"/>
                    </a:cubicBezTo>
                    <a:cubicBezTo>
                      <a:pt x="98" y="225"/>
                      <a:pt x="64" y="209"/>
                      <a:pt x="52" y="230"/>
                    </a:cubicBezTo>
                    <a:cubicBezTo>
                      <a:pt x="40" y="251"/>
                      <a:pt x="46" y="305"/>
                      <a:pt x="40" y="323"/>
                    </a:cubicBezTo>
                    <a:cubicBezTo>
                      <a:pt x="34" y="341"/>
                      <a:pt x="0" y="326"/>
                      <a:pt x="16" y="339"/>
                    </a:cubicBezTo>
                    <a:cubicBezTo>
                      <a:pt x="32" y="352"/>
                      <a:pt x="125" y="382"/>
                      <a:pt x="139" y="404"/>
                    </a:cubicBezTo>
                    <a:cubicBezTo>
                      <a:pt x="153" y="426"/>
                      <a:pt x="108" y="452"/>
                      <a:pt x="103" y="473"/>
                    </a:cubicBezTo>
                    <a:cubicBezTo>
                      <a:pt x="98" y="494"/>
                      <a:pt x="103" y="515"/>
                      <a:pt x="112" y="531"/>
                    </a:cubicBezTo>
                    <a:cubicBezTo>
                      <a:pt x="121" y="547"/>
                      <a:pt x="136" y="561"/>
                      <a:pt x="160" y="569"/>
                    </a:cubicBezTo>
                    <a:cubicBezTo>
                      <a:pt x="184" y="577"/>
                      <a:pt x="239" y="565"/>
                      <a:pt x="256" y="579"/>
                    </a:cubicBezTo>
                    <a:cubicBezTo>
                      <a:pt x="273" y="593"/>
                      <a:pt x="255" y="631"/>
                      <a:pt x="262" y="656"/>
                    </a:cubicBezTo>
                    <a:cubicBezTo>
                      <a:pt x="269" y="681"/>
                      <a:pt x="275" y="725"/>
                      <a:pt x="298" y="728"/>
                    </a:cubicBezTo>
                    <a:cubicBezTo>
                      <a:pt x="321" y="731"/>
                      <a:pt x="375" y="685"/>
                      <a:pt x="400" y="675"/>
                    </a:cubicBezTo>
                    <a:close/>
                  </a:path>
                </a:pathLst>
              </a:cu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1633" name="Group 82"/>
              <p:cNvGrpSpPr>
                <a:grpSpLocks/>
              </p:cNvGrpSpPr>
              <p:nvPr/>
            </p:nvGrpSpPr>
            <p:grpSpPr bwMode="auto">
              <a:xfrm flipH="1" flipV="1">
                <a:off x="3004" y="3013"/>
                <a:ext cx="628" cy="820"/>
                <a:chOff x="2311" y="1925"/>
                <a:chExt cx="586" cy="731"/>
              </a:xfrm>
            </p:grpSpPr>
            <p:sp>
              <p:nvSpPr>
                <p:cNvPr id="31634" name="Freeform 83" descr="Зеленый мрамор"/>
                <p:cNvSpPr>
                  <a:spLocks/>
                </p:cNvSpPr>
                <p:nvPr/>
              </p:nvSpPr>
              <p:spPr bwMode="auto">
                <a:xfrm>
                  <a:off x="2311" y="1925"/>
                  <a:ext cx="70" cy="82"/>
                </a:xfrm>
                <a:custGeom>
                  <a:avLst/>
                  <a:gdLst>
                    <a:gd name="T0" fmla="*/ 3 w 139"/>
                    <a:gd name="T1" fmla="*/ 1 h 164"/>
                    <a:gd name="T2" fmla="*/ 2 w 139"/>
                    <a:gd name="T3" fmla="*/ 1 h 164"/>
                    <a:gd name="T4" fmla="*/ 2 w 139"/>
                    <a:gd name="T5" fmla="*/ 1 h 164"/>
                    <a:gd name="T6" fmla="*/ 2 w 139"/>
                    <a:gd name="T7" fmla="*/ 1 h 164"/>
                    <a:gd name="T8" fmla="*/ 1 w 139"/>
                    <a:gd name="T9" fmla="*/ 1 h 164"/>
                    <a:gd name="T10" fmla="*/ 1 w 139"/>
                    <a:gd name="T11" fmla="*/ 1 h 164"/>
                    <a:gd name="T12" fmla="*/ 1 w 139"/>
                    <a:gd name="T13" fmla="*/ 1 h 164"/>
                    <a:gd name="T14" fmla="*/ 1 w 139"/>
                    <a:gd name="T15" fmla="*/ 3 h 164"/>
                    <a:gd name="T16" fmla="*/ 0 w 139"/>
                    <a:gd name="T17" fmla="*/ 3 h 164"/>
                    <a:gd name="T18" fmla="*/ 1 w 139"/>
                    <a:gd name="T19" fmla="*/ 1 h 164"/>
                    <a:gd name="T20" fmla="*/ 1 w 139"/>
                    <a:gd name="T21" fmla="*/ 1 h 164"/>
                    <a:gd name="T22" fmla="*/ 1 w 139"/>
                    <a:gd name="T23" fmla="*/ 1 h 164"/>
                    <a:gd name="T24" fmla="*/ 1 w 139"/>
                    <a:gd name="T25" fmla="*/ 1 h 164"/>
                    <a:gd name="T26" fmla="*/ 2 w 139"/>
                    <a:gd name="T27" fmla="*/ 1 h 164"/>
                    <a:gd name="T28" fmla="*/ 2 w 139"/>
                    <a:gd name="T29" fmla="*/ 1 h 164"/>
                    <a:gd name="T30" fmla="*/ 2 w 139"/>
                    <a:gd name="T31" fmla="*/ 1 h 164"/>
                    <a:gd name="T32" fmla="*/ 2 w 139"/>
                    <a:gd name="T33" fmla="*/ 1 h 164"/>
                    <a:gd name="T34" fmla="*/ 3 w 139"/>
                    <a:gd name="T35" fmla="*/ 0 h 164"/>
                    <a:gd name="T36" fmla="*/ 3 w 139"/>
                    <a:gd name="T37" fmla="*/ 1 h 16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9"/>
                    <a:gd name="T58" fmla="*/ 0 h 164"/>
                    <a:gd name="T59" fmla="*/ 139 w 139"/>
                    <a:gd name="T60" fmla="*/ 164 h 16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9" h="164">
                      <a:moveTo>
                        <a:pt x="129" y="55"/>
                      </a:moveTo>
                      <a:lnTo>
                        <a:pt x="107" y="58"/>
                      </a:lnTo>
                      <a:lnTo>
                        <a:pt x="86" y="65"/>
                      </a:lnTo>
                      <a:lnTo>
                        <a:pt x="68" y="75"/>
                      </a:lnTo>
                      <a:lnTo>
                        <a:pt x="51" y="89"/>
                      </a:lnTo>
                      <a:lnTo>
                        <a:pt x="36" y="105"/>
                      </a:lnTo>
                      <a:lnTo>
                        <a:pt x="22" y="123"/>
                      </a:lnTo>
                      <a:lnTo>
                        <a:pt x="10" y="143"/>
                      </a:lnTo>
                      <a:lnTo>
                        <a:pt x="0" y="164"/>
                      </a:lnTo>
                      <a:lnTo>
                        <a:pt x="7" y="93"/>
                      </a:lnTo>
                      <a:lnTo>
                        <a:pt x="22" y="68"/>
                      </a:lnTo>
                      <a:lnTo>
                        <a:pt x="38" y="48"/>
                      </a:lnTo>
                      <a:lnTo>
                        <a:pt x="53" y="33"/>
                      </a:lnTo>
                      <a:lnTo>
                        <a:pt x="68" y="21"/>
                      </a:lnTo>
                      <a:lnTo>
                        <a:pt x="84" y="13"/>
                      </a:lnTo>
                      <a:lnTo>
                        <a:pt x="101" y="7"/>
                      </a:lnTo>
                      <a:lnTo>
                        <a:pt x="120" y="2"/>
                      </a:lnTo>
                      <a:lnTo>
                        <a:pt x="139" y="0"/>
                      </a:lnTo>
                      <a:lnTo>
                        <a:pt x="129" y="55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635" name="Freeform 84" descr="Зеленый мрамор"/>
                <p:cNvSpPr>
                  <a:spLocks/>
                </p:cNvSpPr>
                <p:nvPr/>
              </p:nvSpPr>
              <p:spPr bwMode="auto">
                <a:xfrm>
                  <a:off x="2376" y="1925"/>
                  <a:ext cx="521" cy="606"/>
                </a:xfrm>
                <a:custGeom>
                  <a:avLst/>
                  <a:gdLst>
                    <a:gd name="T0" fmla="*/ 12 w 1044"/>
                    <a:gd name="T1" fmla="*/ 17 h 1213"/>
                    <a:gd name="T2" fmla="*/ 13 w 1044"/>
                    <a:gd name="T3" fmla="*/ 17 h 1213"/>
                    <a:gd name="T4" fmla="*/ 14 w 1044"/>
                    <a:gd name="T5" fmla="*/ 16 h 1213"/>
                    <a:gd name="T6" fmla="*/ 15 w 1044"/>
                    <a:gd name="T7" fmla="*/ 15 h 1213"/>
                    <a:gd name="T8" fmla="*/ 15 w 1044"/>
                    <a:gd name="T9" fmla="*/ 13 h 1213"/>
                    <a:gd name="T10" fmla="*/ 13 w 1044"/>
                    <a:gd name="T11" fmla="*/ 12 h 1213"/>
                    <a:gd name="T12" fmla="*/ 12 w 1044"/>
                    <a:gd name="T13" fmla="*/ 11 h 1213"/>
                    <a:gd name="T14" fmla="*/ 13 w 1044"/>
                    <a:gd name="T15" fmla="*/ 9 h 1213"/>
                    <a:gd name="T16" fmla="*/ 13 w 1044"/>
                    <a:gd name="T17" fmla="*/ 7 h 1213"/>
                    <a:gd name="T18" fmla="*/ 11 w 1044"/>
                    <a:gd name="T19" fmla="*/ 7 h 1213"/>
                    <a:gd name="T20" fmla="*/ 10 w 1044"/>
                    <a:gd name="T21" fmla="*/ 7 h 1213"/>
                    <a:gd name="T22" fmla="*/ 9 w 1044"/>
                    <a:gd name="T23" fmla="*/ 7 h 1213"/>
                    <a:gd name="T24" fmla="*/ 9 w 1044"/>
                    <a:gd name="T25" fmla="*/ 3 h 1213"/>
                    <a:gd name="T26" fmla="*/ 6 w 1044"/>
                    <a:gd name="T27" fmla="*/ 2 h 1213"/>
                    <a:gd name="T28" fmla="*/ 5 w 1044"/>
                    <a:gd name="T29" fmla="*/ 4 h 1213"/>
                    <a:gd name="T30" fmla="*/ 6 w 1044"/>
                    <a:gd name="T31" fmla="*/ 5 h 1213"/>
                    <a:gd name="T32" fmla="*/ 7 w 1044"/>
                    <a:gd name="T33" fmla="*/ 7 h 1213"/>
                    <a:gd name="T34" fmla="*/ 8 w 1044"/>
                    <a:gd name="T35" fmla="*/ 8 h 1213"/>
                    <a:gd name="T36" fmla="*/ 9 w 1044"/>
                    <a:gd name="T37" fmla="*/ 9 h 1213"/>
                    <a:gd name="T38" fmla="*/ 10 w 1044"/>
                    <a:gd name="T39" fmla="*/ 9 h 1213"/>
                    <a:gd name="T40" fmla="*/ 10 w 1044"/>
                    <a:gd name="T41" fmla="*/ 9 h 1213"/>
                    <a:gd name="T42" fmla="*/ 8 w 1044"/>
                    <a:gd name="T43" fmla="*/ 10 h 1213"/>
                    <a:gd name="T44" fmla="*/ 12 w 1044"/>
                    <a:gd name="T45" fmla="*/ 15 h 1213"/>
                    <a:gd name="T46" fmla="*/ 10 w 1044"/>
                    <a:gd name="T47" fmla="*/ 14 h 1213"/>
                    <a:gd name="T48" fmla="*/ 10 w 1044"/>
                    <a:gd name="T49" fmla="*/ 16 h 1213"/>
                    <a:gd name="T50" fmla="*/ 10 w 1044"/>
                    <a:gd name="T51" fmla="*/ 16 h 1213"/>
                    <a:gd name="T52" fmla="*/ 9 w 1044"/>
                    <a:gd name="T53" fmla="*/ 13 h 1213"/>
                    <a:gd name="T54" fmla="*/ 8 w 1044"/>
                    <a:gd name="T55" fmla="*/ 12 h 1213"/>
                    <a:gd name="T56" fmla="*/ 7 w 1044"/>
                    <a:gd name="T57" fmla="*/ 13 h 1213"/>
                    <a:gd name="T58" fmla="*/ 6 w 1044"/>
                    <a:gd name="T59" fmla="*/ 15 h 1213"/>
                    <a:gd name="T60" fmla="*/ 7 w 1044"/>
                    <a:gd name="T61" fmla="*/ 14 h 1213"/>
                    <a:gd name="T62" fmla="*/ 8 w 1044"/>
                    <a:gd name="T63" fmla="*/ 11 h 1213"/>
                    <a:gd name="T64" fmla="*/ 7 w 1044"/>
                    <a:gd name="T65" fmla="*/ 8 h 1213"/>
                    <a:gd name="T66" fmla="*/ 6 w 1044"/>
                    <a:gd name="T67" fmla="*/ 5 h 1213"/>
                    <a:gd name="T68" fmla="*/ 5 w 1044"/>
                    <a:gd name="T69" fmla="*/ 4 h 1213"/>
                    <a:gd name="T70" fmla="*/ 3 w 1044"/>
                    <a:gd name="T71" fmla="*/ 2 h 1213"/>
                    <a:gd name="T72" fmla="*/ 1 w 1044"/>
                    <a:gd name="T73" fmla="*/ 1 h 1213"/>
                    <a:gd name="T74" fmla="*/ 0 w 1044"/>
                    <a:gd name="T75" fmla="*/ 0 h 1213"/>
                    <a:gd name="T76" fmla="*/ 1 w 1044"/>
                    <a:gd name="T77" fmla="*/ 0 h 1213"/>
                    <a:gd name="T78" fmla="*/ 2 w 1044"/>
                    <a:gd name="T79" fmla="*/ 0 h 1213"/>
                    <a:gd name="T80" fmla="*/ 3 w 1044"/>
                    <a:gd name="T81" fmla="*/ 1 h 1213"/>
                    <a:gd name="T82" fmla="*/ 4 w 1044"/>
                    <a:gd name="T83" fmla="*/ 2 h 1213"/>
                    <a:gd name="T84" fmla="*/ 5 w 1044"/>
                    <a:gd name="T85" fmla="*/ 3 h 1213"/>
                    <a:gd name="T86" fmla="*/ 6 w 1044"/>
                    <a:gd name="T87" fmla="*/ 2 h 1213"/>
                    <a:gd name="T88" fmla="*/ 7 w 1044"/>
                    <a:gd name="T89" fmla="*/ 1 h 1213"/>
                    <a:gd name="T90" fmla="*/ 9 w 1044"/>
                    <a:gd name="T91" fmla="*/ 2 h 1213"/>
                    <a:gd name="T92" fmla="*/ 9 w 1044"/>
                    <a:gd name="T93" fmla="*/ 6 h 1213"/>
                    <a:gd name="T94" fmla="*/ 10 w 1044"/>
                    <a:gd name="T95" fmla="*/ 6 h 1213"/>
                    <a:gd name="T96" fmla="*/ 12 w 1044"/>
                    <a:gd name="T97" fmla="*/ 6 h 1213"/>
                    <a:gd name="T98" fmla="*/ 13 w 1044"/>
                    <a:gd name="T99" fmla="*/ 6 h 1213"/>
                    <a:gd name="T100" fmla="*/ 14 w 1044"/>
                    <a:gd name="T101" fmla="*/ 8 h 1213"/>
                    <a:gd name="T102" fmla="*/ 13 w 1044"/>
                    <a:gd name="T103" fmla="*/ 10 h 1213"/>
                    <a:gd name="T104" fmla="*/ 13 w 1044"/>
                    <a:gd name="T105" fmla="*/ 11 h 1213"/>
                    <a:gd name="T106" fmla="*/ 15 w 1044"/>
                    <a:gd name="T107" fmla="*/ 12 h 1213"/>
                    <a:gd name="T108" fmla="*/ 16 w 1044"/>
                    <a:gd name="T109" fmla="*/ 15 h 1213"/>
                    <a:gd name="T110" fmla="*/ 15 w 1044"/>
                    <a:gd name="T111" fmla="*/ 16 h 1213"/>
                    <a:gd name="T112" fmla="*/ 13 w 1044"/>
                    <a:gd name="T113" fmla="*/ 17 h 1213"/>
                    <a:gd name="T114" fmla="*/ 13 w 1044"/>
                    <a:gd name="T115" fmla="*/ 17 h 1213"/>
                    <a:gd name="T116" fmla="*/ 13 w 1044"/>
                    <a:gd name="T117" fmla="*/ 18 h 121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044"/>
                    <a:gd name="T178" fmla="*/ 0 h 1213"/>
                    <a:gd name="T179" fmla="*/ 1044 w 1044"/>
                    <a:gd name="T180" fmla="*/ 1213 h 121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044" h="1213">
                      <a:moveTo>
                        <a:pt x="840" y="1213"/>
                      </a:moveTo>
                      <a:lnTo>
                        <a:pt x="833" y="1189"/>
                      </a:lnTo>
                      <a:lnTo>
                        <a:pt x="826" y="1165"/>
                      </a:lnTo>
                      <a:lnTo>
                        <a:pt x="819" y="1143"/>
                      </a:lnTo>
                      <a:lnTo>
                        <a:pt x="812" y="1123"/>
                      </a:lnTo>
                      <a:lnTo>
                        <a:pt x="806" y="1106"/>
                      </a:lnTo>
                      <a:lnTo>
                        <a:pt x="802" y="1093"/>
                      </a:lnTo>
                      <a:lnTo>
                        <a:pt x="798" y="1085"/>
                      </a:lnTo>
                      <a:lnTo>
                        <a:pt x="797" y="1082"/>
                      </a:lnTo>
                      <a:lnTo>
                        <a:pt x="813" y="1085"/>
                      </a:lnTo>
                      <a:lnTo>
                        <a:pt x="829" y="1087"/>
                      </a:lnTo>
                      <a:lnTo>
                        <a:pt x="845" y="1089"/>
                      </a:lnTo>
                      <a:lnTo>
                        <a:pt x="862" y="1090"/>
                      </a:lnTo>
                      <a:lnTo>
                        <a:pt x="878" y="1089"/>
                      </a:lnTo>
                      <a:lnTo>
                        <a:pt x="893" y="1087"/>
                      </a:lnTo>
                      <a:lnTo>
                        <a:pt x="908" y="1084"/>
                      </a:lnTo>
                      <a:lnTo>
                        <a:pt x="921" y="1080"/>
                      </a:lnTo>
                      <a:lnTo>
                        <a:pt x="935" y="1075"/>
                      </a:lnTo>
                      <a:lnTo>
                        <a:pt x="948" y="1069"/>
                      </a:lnTo>
                      <a:lnTo>
                        <a:pt x="958" y="1061"/>
                      </a:lnTo>
                      <a:lnTo>
                        <a:pt x="969" y="1052"/>
                      </a:lnTo>
                      <a:lnTo>
                        <a:pt x="977" y="1041"/>
                      </a:lnTo>
                      <a:lnTo>
                        <a:pt x="983" y="1029"/>
                      </a:lnTo>
                      <a:lnTo>
                        <a:pt x="988" y="1016"/>
                      </a:lnTo>
                      <a:lnTo>
                        <a:pt x="991" y="1001"/>
                      </a:lnTo>
                      <a:lnTo>
                        <a:pt x="995" y="976"/>
                      </a:lnTo>
                      <a:lnTo>
                        <a:pt x="996" y="953"/>
                      </a:lnTo>
                      <a:lnTo>
                        <a:pt x="994" y="932"/>
                      </a:lnTo>
                      <a:lnTo>
                        <a:pt x="988" y="911"/>
                      </a:lnTo>
                      <a:lnTo>
                        <a:pt x="979" y="892"/>
                      </a:lnTo>
                      <a:lnTo>
                        <a:pt x="965" y="872"/>
                      </a:lnTo>
                      <a:lnTo>
                        <a:pt x="947" y="854"/>
                      </a:lnTo>
                      <a:lnTo>
                        <a:pt x="923" y="833"/>
                      </a:lnTo>
                      <a:lnTo>
                        <a:pt x="903" y="818"/>
                      </a:lnTo>
                      <a:lnTo>
                        <a:pt x="880" y="801"/>
                      </a:lnTo>
                      <a:lnTo>
                        <a:pt x="856" y="783"/>
                      </a:lnTo>
                      <a:lnTo>
                        <a:pt x="830" y="765"/>
                      </a:lnTo>
                      <a:lnTo>
                        <a:pt x="809" y="749"/>
                      </a:lnTo>
                      <a:lnTo>
                        <a:pt x="790" y="735"/>
                      </a:lnTo>
                      <a:lnTo>
                        <a:pt x="779" y="726"/>
                      </a:lnTo>
                      <a:lnTo>
                        <a:pt x="775" y="722"/>
                      </a:lnTo>
                      <a:lnTo>
                        <a:pt x="790" y="712"/>
                      </a:lnTo>
                      <a:lnTo>
                        <a:pt x="806" y="700"/>
                      </a:lnTo>
                      <a:lnTo>
                        <a:pt x="821" y="688"/>
                      </a:lnTo>
                      <a:lnTo>
                        <a:pt x="836" y="674"/>
                      </a:lnTo>
                      <a:lnTo>
                        <a:pt x="850" y="657"/>
                      </a:lnTo>
                      <a:lnTo>
                        <a:pt x="862" y="638"/>
                      </a:lnTo>
                      <a:lnTo>
                        <a:pt x="871" y="617"/>
                      </a:lnTo>
                      <a:lnTo>
                        <a:pt x="878" y="594"/>
                      </a:lnTo>
                      <a:lnTo>
                        <a:pt x="879" y="569"/>
                      </a:lnTo>
                      <a:lnTo>
                        <a:pt x="874" y="547"/>
                      </a:lnTo>
                      <a:lnTo>
                        <a:pt x="866" y="526"/>
                      </a:lnTo>
                      <a:lnTo>
                        <a:pt x="854" y="508"/>
                      </a:lnTo>
                      <a:lnTo>
                        <a:pt x="837" y="492"/>
                      </a:lnTo>
                      <a:lnTo>
                        <a:pt x="819" y="479"/>
                      </a:lnTo>
                      <a:lnTo>
                        <a:pt x="798" y="469"/>
                      </a:lnTo>
                      <a:lnTo>
                        <a:pt x="776" y="461"/>
                      </a:lnTo>
                      <a:lnTo>
                        <a:pt x="764" y="458"/>
                      </a:lnTo>
                      <a:lnTo>
                        <a:pt x="752" y="456"/>
                      </a:lnTo>
                      <a:lnTo>
                        <a:pt x="739" y="455"/>
                      </a:lnTo>
                      <a:lnTo>
                        <a:pt x="728" y="455"/>
                      </a:lnTo>
                      <a:lnTo>
                        <a:pt x="715" y="455"/>
                      </a:lnTo>
                      <a:lnTo>
                        <a:pt x="704" y="456"/>
                      </a:lnTo>
                      <a:lnTo>
                        <a:pt x="692" y="457"/>
                      </a:lnTo>
                      <a:lnTo>
                        <a:pt x="681" y="460"/>
                      </a:lnTo>
                      <a:lnTo>
                        <a:pt x="668" y="463"/>
                      </a:lnTo>
                      <a:lnTo>
                        <a:pt x="657" y="467"/>
                      </a:lnTo>
                      <a:lnTo>
                        <a:pt x="646" y="470"/>
                      </a:lnTo>
                      <a:lnTo>
                        <a:pt x="635" y="475"/>
                      </a:lnTo>
                      <a:lnTo>
                        <a:pt x="623" y="479"/>
                      </a:lnTo>
                      <a:lnTo>
                        <a:pt x="613" y="484"/>
                      </a:lnTo>
                      <a:lnTo>
                        <a:pt x="601" y="488"/>
                      </a:lnTo>
                      <a:lnTo>
                        <a:pt x="591" y="494"/>
                      </a:lnTo>
                      <a:lnTo>
                        <a:pt x="585" y="452"/>
                      </a:lnTo>
                      <a:lnTo>
                        <a:pt x="584" y="402"/>
                      </a:lnTo>
                      <a:lnTo>
                        <a:pt x="584" y="349"/>
                      </a:lnTo>
                      <a:lnTo>
                        <a:pt x="583" y="298"/>
                      </a:lnTo>
                      <a:lnTo>
                        <a:pt x="577" y="251"/>
                      </a:lnTo>
                      <a:lnTo>
                        <a:pt x="563" y="212"/>
                      </a:lnTo>
                      <a:lnTo>
                        <a:pt x="540" y="184"/>
                      </a:lnTo>
                      <a:lnTo>
                        <a:pt x="503" y="173"/>
                      </a:lnTo>
                      <a:lnTo>
                        <a:pt x="471" y="173"/>
                      </a:lnTo>
                      <a:lnTo>
                        <a:pt x="445" y="177"/>
                      </a:lnTo>
                      <a:lnTo>
                        <a:pt x="424" y="187"/>
                      </a:lnTo>
                      <a:lnTo>
                        <a:pt x="408" y="198"/>
                      </a:lnTo>
                      <a:lnTo>
                        <a:pt x="396" y="211"/>
                      </a:lnTo>
                      <a:lnTo>
                        <a:pt x="387" y="226"/>
                      </a:lnTo>
                      <a:lnTo>
                        <a:pt x="379" y="241"/>
                      </a:lnTo>
                      <a:lnTo>
                        <a:pt x="373" y="256"/>
                      </a:lnTo>
                      <a:lnTo>
                        <a:pt x="381" y="270"/>
                      </a:lnTo>
                      <a:lnTo>
                        <a:pt x="389" y="283"/>
                      </a:lnTo>
                      <a:lnTo>
                        <a:pt x="397" y="297"/>
                      </a:lnTo>
                      <a:lnTo>
                        <a:pt x="405" y="311"/>
                      </a:lnTo>
                      <a:lnTo>
                        <a:pt x="412" y="326"/>
                      </a:lnTo>
                      <a:lnTo>
                        <a:pt x="419" y="341"/>
                      </a:lnTo>
                      <a:lnTo>
                        <a:pt x="426" y="356"/>
                      </a:lnTo>
                      <a:lnTo>
                        <a:pt x="432" y="371"/>
                      </a:lnTo>
                      <a:lnTo>
                        <a:pt x="440" y="391"/>
                      </a:lnTo>
                      <a:lnTo>
                        <a:pt x="448" y="410"/>
                      </a:lnTo>
                      <a:lnTo>
                        <a:pt x="455" y="430"/>
                      </a:lnTo>
                      <a:lnTo>
                        <a:pt x="463" y="448"/>
                      </a:lnTo>
                      <a:lnTo>
                        <a:pt x="471" y="468"/>
                      </a:lnTo>
                      <a:lnTo>
                        <a:pt x="479" y="487"/>
                      </a:lnTo>
                      <a:lnTo>
                        <a:pt x="487" y="506"/>
                      </a:lnTo>
                      <a:lnTo>
                        <a:pt x="495" y="525"/>
                      </a:lnTo>
                      <a:lnTo>
                        <a:pt x="507" y="538"/>
                      </a:lnTo>
                      <a:lnTo>
                        <a:pt x="517" y="551"/>
                      </a:lnTo>
                      <a:lnTo>
                        <a:pt x="530" y="562"/>
                      </a:lnTo>
                      <a:lnTo>
                        <a:pt x="543" y="574"/>
                      </a:lnTo>
                      <a:lnTo>
                        <a:pt x="556" y="584"/>
                      </a:lnTo>
                      <a:lnTo>
                        <a:pt x="570" y="593"/>
                      </a:lnTo>
                      <a:lnTo>
                        <a:pt x="586" y="600"/>
                      </a:lnTo>
                      <a:lnTo>
                        <a:pt x="602" y="605"/>
                      </a:lnTo>
                      <a:lnTo>
                        <a:pt x="617" y="607"/>
                      </a:lnTo>
                      <a:lnTo>
                        <a:pt x="632" y="607"/>
                      </a:lnTo>
                      <a:lnTo>
                        <a:pt x="646" y="607"/>
                      </a:lnTo>
                      <a:lnTo>
                        <a:pt x="660" y="607"/>
                      </a:lnTo>
                      <a:lnTo>
                        <a:pt x="674" y="605"/>
                      </a:lnTo>
                      <a:lnTo>
                        <a:pt x="688" y="604"/>
                      </a:lnTo>
                      <a:lnTo>
                        <a:pt x="701" y="601"/>
                      </a:lnTo>
                      <a:lnTo>
                        <a:pt x="715" y="599"/>
                      </a:lnTo>
                      <a:lnTo>
                        <a:pt x="713" y="601"/>
                      </a:lnTo>
                      <a:lnTo>
                        <a:pt x="705" y="607"/>
                      </a:lnTo>
                      <a:lnTo>
                        <a:pt x="692" y="614"/>
                      </a:lnTo>
                      <a:lnTo>
                        <a:pt x="673" y="621"/>
                      </a:lnTo>
                      <a:lnTo>
                        <a:pt x="647" y="627"/>
                      </a:lnTo>
                      <a:lnTo>
                        <a:pt x="616" y="629"/>
                      </a:lnTo>
                      <a:lnTo>
                        <a:pt x="578" y="625"/>
                      </a:lnTo>
                      <a:lnTo>
                        <a:pt x="532" y="616"/>
                      </a:lnTo>
                      <a:lnTo>
                        <a:pt x="544" y="643"/>
                      </a:lnTo>
                      <a:lnTo>
                        <a:pt x="555" y="670"/>
                      </a:lnTo>
                      <a:lnTo>
                        <a:pt x="567" y="697"/>
                      </a:lnTo>
                      <a:lnTo>
                        <a:pt x="578" y="723"/>
                      </a:lnTo>
                      <a:lnTo>
                        <a:pt x="590" y="750"/>
                      </a:lnTo>
                      <a:lnTo>
                        <a:pt x="601" y="778"/>
                      </a:lnTo>
                      <a:lnTo>
                        <a:pt x="613" y="804"/>
                      </a:lnTo>
                      <a:lnTo>
                        <a:pt x="624" y="832"/>
                      </a:lnTo>
                      <a:lnTo>
                        <a:pt x="814" y="984"/>
                      </a:lnTo>
                      <a:lnTo>
                        <a:pt x="789" y="979"/>
                      </a:lnTo>
                      <a:lnTo>
                        <a:pt x="766" y="971"/>
                      </a:lnTo>
                      <a:lnTo>
                        <a:pt x="743" y="960"/>
                      </a:lnTo>
                      <a:lnTo>
                        <a:pt x="722" y="946"/>
                      </a:lnTo>
                      <a:lnTo>
                        <a:pt x="701" y="931"/>
                      </a:lnTo>
                      <a:lnTo>
                        <a:pt x="682" y="913"/>
                      </a:lnTo>
                      <a:lnTo>
                        <a:pt x="662" y="897"/>
                      </a:lnTo>
                      <a:lnTo>
                        <a:pt x="643" y="880"/>
                      </a:lnTo>
                      <a:lnTo>
                        <a:pt x="659" y="935"/>
                      </a:lnTo>
                      <a:lnTo>
                        <a:pt x="668" y="988"/>
                      </a:lnTo>
                      <a:lnTo>
                        <a:pt x="672" y="1036"/>
                      </a:lnTo>
                      <a:lnTo>
                        <a:pt x="672" y="1078"/>
                      </a:lnTo>
                      <a:lnTo>
                        <a:pt x="669" y="1114"/>
                      </a:lnTo>
                      <a:lnTo>
                        <a:pt x="665" y="1140"/>
                      </a:lnTo>
                      <a:lnTo>
                        <a:pt x="661" y="1158"/>
                      </a:lnTo>
                      <a:lnTo>
                        <a:pt x="660" y="1163"/>
                      </a:lnTo>
                      <a:lnTo>
                        <a:pt x="660" y="1125"/>
                      </a:lnTo>
                      <a:lnTo>
                        <a:pt x="659" y="1087"/>
                      </a:lnTo>
                      <a:lnTo>
                        <a:pt x="657" y="1049"/>
                      </a:lnTo>
                      <a:lnTo>
                        <a:pt x="651" y="1012"/>
                      </a:lnTo>
                      <a:lnTo>
                        <a:pt x="644" y="976"/>
                      </a:lnTo>
                      <a:lnTo>
                        <a:pt x="635" y="939"/>
                      </a:lnTo>
                      <a:lnTo>
                        <a:pt x="622" y="903"/>
                      </a:lnTo>
                      <a:lnTo>
                        <a:pt x="606" y="869"/>
                      </a:lnTo>
                      <a:lnTo>
                        <a:pt x="598" y="854"/>
                      </a:lnTo>
                      <a:lnTo>
                        <a:pt x="591" y="839"/>
                      </a:lnTo>
                      <a:lnTo>
                        <a:pt x="583" y="822"/>
                      </a:lnTo>
                      <a:lnTo>
                        <a:pt x="576" y="807"/>
                      </a:lnTo>
                      <a:lnTo>
                        <a:pt x="569" y="791"/>
                      </a:lnTo>
                      <a:lnTo>
                        <a:pt x="562" y="776"/>
                      </a:lnTo>
                      <a:lnTo>
                        <a:pt x="555" y="760"/>
                      </a:lnTo>
                      <a:lnTo>
                        <a:pt x="548" y="745"/>
                      </a:lnTo>
                      <a:lnTo>
                        <a:pt x="545" y="767"/>
                      </a:lnTo>
                      <a:lnTo>
                        <a:pt x="538" y="795"/>
                      </a:lnTo>
                      <a:lnTo>
                        <a:pt x="525" y="828"/>
                      </a:lnTo>
                      <a:lnTo>
                        <a:pt x="509" y="863"/>
                      </a:lnTo>
                      <a:lnTo>
                        <a:pt x="490" y="897"/>
                      </a:lnTo>
                      <a:lnTo>
                        <a:pt x="465" y="930"/>
                      </a:lnTo>
                      <a:lnTo>
                        <a:pt x="438" y="957"/>
                      </a:lnTo>
                      <a:lnTo>
                        <a:pt x="408" y="978"/>
                      </a:lnTo>
                      <a:lnTo>
                        <a:pt x="409" y="977"/>
                      </a:lnTo>
                      <a:lnTo>
                        <a:pt x="414" y="972"/>
                      </a:lnTo>
                      <a:lnTo>
                        <a:pt x="419" y="965"/>
                      </a:lnTo>
                      <a:lnTo>
                        <a:pt x="426" y="955"/>
                      </a:lnTo>
                      <a:lnTo>
                        <a:pt x="435" y="945"/>
                      </a:lnTo>
                      <a:lnTo>
                        <a:pt x="445" y="931"/>
                      </a:lnTo>
                      <a:lnTo>
                        <a:pt x="455" y="917"/>
                      </a:lnTo>
                      <a:lnTo>
                        <a:pt x="464" y="902"/>
                      </a:lnTo>
                      <a:lnTo>
                        <a:pt x="475" y="882"/>
                      </a:lnTo>
                      <a:lnTo>
                        <a:pt x="486" y="857"/>
                      </a:lnTo>
                      <a:lnTo>
                        <a:pt x="499" y="827"/>
                      </a:lnTo>
                      <a:lnTo>
                        <a:pt x="510" y="797"/>
                      </a:lnTo>
                      <a:lnTo>
                        <a:pt x="522" y="769"/>
                      </a:lnTo>
                      <a:lnTo>
                        <a:pt x="531" y="746"/>
                      </a:lnTo>
                      <a:lnTo>
                        <a:pt x="537" y="730"/>
                      </a:lnTo>
                      <a:lnTo>
                        <a:pt x="539" y="725"/>
                      </a:lnTo>
                      <a:lnTo>
                        <a:pt x="528" y="697"/>
                      </a:lnTo>
                      <a:lnTo>
                        <a:pt x="511" y="658"/>
                      </a:lnTo>
                      <a:lnTo>
                        <a:pt x="493" y="612"/>
                      </a:lnTo>
                      <a:lnTo>
                        <a:pt x="473" y="561"/>
                      </a:lnTo>
                      <a:lnTo>
                        <a:pt x="454" y="511"/>
                      </a:lnTo>
                      <a:lnTo>
                        <a:pt x="437" y="467"/>
                      </a:lnTo>
                      <a:lnTo>
                        <a:pt x="422" y="431"/>
                      </a:lnTo>
                      <a:lnTo>
                        <a:pt x="412" y="407"/>
                      </a:lnTo>
                      <a:lnTo>
                        <a:pt x="404" y="388"/>
                      </a:lnTo>
                      <a:lnTo>
                        <a:pt x="396" y="370"/>
                      </a:lnTo>
                      <a:lnTo>
                        <a:pt x="388" y="353"/>
                      </a:lnTo>
                      <a:lnTo>
                        <a:pt x="379" y="334"/>
                      </a:lnTo>
                      <a:lnTo>
                        <a:pt x="370" y="317"/>
                      </a:lnTo>
                      <a:lnTo>
                        <a:pt x="359" y="300"/>
                      </a:lnTo>
                      <a:lnTo>
                        <a:pt x="349" y="282"/>
                      </a:lnTo>
                      <a:lnTo>
                        <a:pt x="337" y="266"/>
                      </a:lnTo>
                      <a:lnTo>
                        <a:pt x="327" y="253"/>
                      </a:lnTo>
                      <a:lnTo>
                        <a:pt x="314" y="240"/>
                      </a:lnTo>
                      <a:lnTo>
                        <a:pt x="299" y="225"/>
                      </a:lnTo>
                      <a:lnTo>
                        <a:pt x="283" y="210"/>
                      </a:lnTo>
                      <a:lnTo>
                        <a:pt x="265" y="194"/>
                      </a:lnTo>
                      <a:lnTo>
                        <a:pt x="245" y="177"/>
                      </a:lnTo>
                      <a:lnTo>
                        <a:pt x="223" y="161"/>
                      </a:lnTo>
                      <a:lnTo>
                        <a:pt x="202" y="145"/>
                      </a:lnTo>
                      <a:lnTo>
                        <a:pt x="179" y="129"/>
                      </a:lnTo>
                      <a:lnTo>
                        <a:pt x="154" y="114"/>
                      </a:lnTo>
                      <a:lnTo>
                        <a:pt x="129" y="100"/>
                      </a:lnTo>
                      <a:lnTo>
                        <a:pt x="104" y="88"/>
                      </a:lnTo>
                      <a:lnTo>
                        <a:pt x="78" y="77"/>
                      </a:lnTo>
                      <a:lnTo>
                        <a:pt x="52" y="68"/>
                      </a:lnTo>
                      <a:lnTo>
                        <a:pt x="26" y="60"/>
                      </a:lnTo>
                      <a:lnTo>
                        <a:pt x="0" y="55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30" y="1"/>
                      </a:lnTo>
                      <a:lnTo>
                        <a:pt x="43" y="2"/>
                      </a:lnTo>
                      <a:lnTo>
                        <a:pt x="56" y="4"/>
                      </a:lnTo>
                      <a:lnTo>
                        <a:pt x="70" y="6"/>
                      </a:lnTo>
                      <a:lnTo>
                        <a:pt x="85" y="9"/>
                      </a:lnTo>
                      <a:lnTo>
                        <a:pt x="99" y="13"/>
                      </a:lnTo>
                      <a:lnTo>
                        <a:pt x="113" y="17"/>
                      </a:lnTo>
                      <a:lnTo>
                        <a:pt x="126" y="23"/>
                      </a:lnTo>
                      <a:lnTo>
                        <a:pt x="138" y="29"/>
                      </a:lnTo>
                      <a:lnTo>
                        <a:pt x="151" y="36"/>
                      </a:lnTo>
                      <a:lnTo>
                        <a:pt x="164" y="43"/>
                      </a:lnTo>
                      <a:lnTo>
                        <a:pt x="176" y="50"/>
                      </a:lnTo>
                      <a:lnTo>
                        <a:pt x="189" y="57"/>
                      </a:lnTo>
                      <a:lnTo>
                        <a:pt x="200" y="65"/>
                      </a:lnTo>
                      <a:lnTo>
                        <a:pt x="212" y="74"/>
                      </a:lnTo>
                      <a:lnTo>
                        <a:pt x="223" y="82"/>
                      </a:lnTo>
                      <a:lnTo>
                        <a:pt x="235" y="91"/>
                      </a:lnTo>
                      <a:lnTo>
                        <a:pt x="246" y="100"/>
                      </a:lnTo>
                      <a:lnTo>
                        <a:pt x="258" y="109"/>
                      </a:lnTo>
                      <a:lnTo>
                        <a:pt x="268" y="120"/>
                      </a:lnTo>
                      <a:lnTo>
                        <a:pt x="279" y="130"/>
                      </a:lnTo>
                      <a:lnTo>
                        <a:pt x="289" y="141"/>
                      </a:lnTo>
                      <a:lnTo>
                        <a:pt x="297" y="149"/>
                      </a:lnTo>
                      <a:lnTo>
                        <a:pt x="305" y="158"/>
                      </a:lnTo>
                      <a:lnTo>
                        <a:pt x="313" y="166"/>
                      </a:lnTo>
                      <a:lnTo>
                        <a:pt x="323" y="174"/>
                      </a:lnTo>
                      <a:lnTo>
                        <a:pt x="331" y="183"/>
                      </a:lnTo>
                      <a:lnTo>
                        <a:pt x="339" y="191"/>
                      </a:lnTo>
                      <a:lnTo>
                        <a:pt x="348" y="199"/>
                      </a:lnTo>
                      <a:lnTo>
                        <a:pt x="356" y="207"/>
                      </a:lnTo>
                      <a:lnTo>
                        <a:pt x="362" y="199"/>
                      </a:lnTo>
                      <a:lnTo>
                        <a:pt x="367" y="190"/>
                      </a:lnTo>
                      <a:lnTo>
                        <a:pt x="373" y="180"/>
                      </a:lnTo>
                      <a:lnTo>
                        <a:pt x="379" y="168"/>
                      </a:lnTo>
                      <a:lnTo>
                        <a:pt x="385" y="157"/>
                      </a:lnTo>
                      <a:lnTo>
                        <a:pt x="390" y="145"/>
                      </a:lnTo>
                      <a:lnTo>
                        <a:pt x="397" y="135"/>
                      </a:lnTo>
                      <a:lnTo>
                        <a:pt x="404" y="126"/>
                      </a:lnTo>
                      <a:lnTo>
                        <a:pt x="420" y="113"/>
                      </a:lnTo>
                      <a:lnTo>
                        <a:pt x="440" y="105"/>
                      </a:lnTo>
                      <a:lnTo>
                        <a:pt x="463" y="101"/>
                      </a:lnTo>
                      <a:lnTo>
                        <a:pt x="488" y="101"/>
                      </a:lnTo>
                      <a:lnTo>
                        <a:pt x="513" y="105"/>
                      </a:lnTo>
                      <a:lnTo>
                        <a:pt x="534" y="112"/>
                      </a:lnTo>
                      <a:lnTo>
                        <a:pt x="554" y="121"/>
                      </a:lnTo>
                      <a:lnTo>
                        <a:pt x="569" y="134"/>
                      </a:lnTo>
                      <a:lnTo>
                        <a:pt x="592" y="168"/>
                      </a:lnTo>
                      <a:lnTo>
                        <a:pt x="605" y="204"/>
                      </a:lnTo>
                      <a:lnTo>
                        <a:pt x="610" y="242"/>
                      </a:lnTo>
                      <a:lnTo>
                        <a:pt x="613" y="281"/>
                      </a:lnTo>
                      <a:lnTo>
                        <a:pt x="612" y="320"/>
                      </a:lnTo>
                      <a:lnTo>
                        <a:pt x="610" y="361"/>
                      </a:lnTo>
                      <a:lnTo>
                        <a:pt x="612" y="401"/>
                      </a:lnTo>
                      <a:lnTo>
                        <a:pt x="617" y="440"/>
                      </a:lnTo>
                      <a:lnTo>
                        <a:pt x="630" y="433"/>
                      </a:lnTo>
                      <a:lnTo>
                        <a:pt x="644" y="426"/>
                      </a:lnTo>
                      <a:lnTo>
                        <a:pt x="657" y="420"/>
                      </a:lnTo>
                      <a:lnTo>
                        <a:pt x="670" y="415"/>
                      </a:lnTo>
                      <a:lnTo>
                        <a:pt x="684" y="410"/>
                      </a:lnTo>
                      <a:lnTo>
                        <a:pt x="699" y="407"/>
                      </a:lnTo>
                      <a:lnTo>
                        <a:pt x="713" y="403"/>
                      </a:lnTo>
                      <a:lnTo>
                        <a:pt x="728" y="401"/>
                      </a:lnTo>
                      <a:lnTo>
                        <a:pt x="742" y="400"/>
                      </a:lnTo>
                      <a:lnTo>
                        <a:pt x="757" y="399"/>
                      </a:lnTo>
                      <a:lnTo>
                        <a:pt x="771" y="400"/>
                      </a:lnTo>
                      <a:lnTo>
                        <a:pt x="786" y="402"/>
                      </a:lnTo>
                      <a:lnTo>
                        <a:pt x="799" y="404"/>
                      </a:lnTo>
                      <a:lnTo>
                        <a:pt x="814" y="409"/>
                      </a:lnTo>
                      <a:lnTo>
                        <a:pt x="828" y="416"/>
                      </a:lnTo>
                      <a:lnTo>
                        <a:pt x="842" y="423"/>
                      </a:lnTo>
                      <a:lnTo>
                        <a:pt x="858" y="433"/>
                      </a:lnTo>
                      <a:lnTo>
                        <a:pt x="874" y="444"/>
                      </a:lnTo>
                      <a:lnTo>
                        <a:pt x="889" y="456"/>
                      </a:lnTo>
                      <a:lnTo>
                        <a:pt x="902" y="470"/>
                      </a:lnTo>
                      <a:lnTo>
                        <a:pt x="912" y="485"/>
                      </a:lnTo>
                      <a:lnTo>
                        <a:pt x="919" y="501"/>
                      </a:lnTo>
                      <a:lnTo>
                        <a:pt x="923" y="518"/>
                      </a:lnTo>
                      <a:lnTo>
                        <a:pt x="921" y="537"/>
                      </a:lnTo>
                      <a:lnTo>
                        <a:pt x="917" y="563"/>
                      </a:lnTo>
                      <a:lnTo>
                        <a:pt x="909" y="590"/>
                      </a:lnTo>
                      <a:lnTo>
                        <a:pt x="898" y="615"/>
                      </a:lnTo>
                      <a:lnTo>
                        <a:pt x="887" y="639"/>
                      </a:lnTo>
                      <a:lnTo>
                        <a:pt x="872" y="662"/>
                      </a:lnTo>
                      <a:lnTo>
                        <a:pt x="856" y="683"/>
                      </a:lnTo>
                      <a:lnTo>
                        <a:pt x="839" y="704"/>
                      </a:lnTo>
                      <a:lnTo>
                        <a:pt x="819" y="722"/>
                      </a:lnTo>
                      <a:lnTo>
                        <a:pt x="835" y="729"/>
                      </a:lnTo>
                      <a:lnTo>
                        <a:pt x="852" y="736"/>
                      </a:lnTo>
                      <a:lnTo>
                        <a:pt x="870" y="743"/>
                      </a:lnTo>
                      <a:lnTo>
                        <a:pt x="887" y="751"/>
                      </a:lnTo>
                      <a:lnTo>
                        <a:pt x="904" y="760"/>
                      </a:lnTo>
                      <a:lnTo>
                        <a:pt x="921" y="768"/>
                      </a:lnTo>
                      <a:lnTo>
                        <a:pt x="938" y="779"/>
                      </a:lnTo>
                      <a:lnTo>
                        <a:pt x="954" y="788"/>
                      </a:lnTo>
                      <a:lnTo>
                        <a:pt x="986" y="811"/>
                      </a:lnTo>
                      <a:lnTo>
                        <a:pt x="1010" y="835"/>
                      </a:lnTo>
                      <a:lnTo>
                        <a:pt x="1027" y="860"/>
                      </a:lnTo>
                      <a:lnTo>
                        <a:pt x="1039" y="886"/>
                      </a:lnTo>
                      <a:lnTo>
                        <a:pt x="1044" y="911"/>
                      </a:lnTo>
                      <a:lnTo>
                        <a:pt x="1044" y="938"/>
                      </a:lnTo>
                      <a:lnTo>
                        <a:pt x="1040" y="964"/>
                      </a:lnTo>
                      <a:lnTo>
                        <a:pt x="1032" y="992"/>
                      </a:lnTo>
                      <a:lnTo>
                        <a:pt x="1025" y="1010"/>
                      </a:lnTo>
                      <a:lnTo>
                        <a:pt x="1017" y="1029"/>
                      </a:lnTo>
                      <a:lnTo>
                        <a:pt x="1008" y="1046"/>
                      </a:lnTo>
                      <a:lnTo>
                        <a:pt x="997" y="1063"/>
                      </a:lnTo>
                      <a:lnTo>
                        <a:pt x="985" y="1078"/>
                      </a:lnTo>
                      <a:lnTo>
                        <a:pt x="970" y="1091"/>
                      </a:lnTo>
                      <a:lnTo>
                        <a:pt x="953" y="1100"/>
                      </a:lnTo>
                      <a:lnTo>
                        <a:pt x="932" y="1106"/>
                      </a:lnTo>
                      <a:lnTo>
                        <a:pt x="920" y="1108"/>
                      </a:lnTo>
                      <a:lnTo>
                        <a:pt x="909" y="1109"/>
                      </a:lnTo>
                      <a:lnTo>
                        <a:pt x="896" y="1112"/>
                      </a:lnTo>
                      <a:lnTo>
                        <a:pt x="885" y="1113"/>
                      </a:lnTo>
                      <a:lnTo>
                        <a:pt x="873" y="1114"/>
                      </a:lnTo>
                      <a:lnTo>
                        <a:pt x="860" y="1115"/>
                      </a:lnTo>
                      <a:lnTo>
                        <a:pt x="849" y="1115"/>
                      </a:lnTo>
                      <a:lnTo>
                        <a:pt x="837" y="1115"/>
                      </a:lnTo>
                      <a:lnTo>
                        <a:pt x="843" y="1125"/>
                      </a:lnTo>
                      <a:lnTo>
                        <a:pt x="848" y="1136"/>
                      </a:lnTo>
                      <a:lnTo>
                        <a:pt x="852" y="1148"/>
                      </a:lnTo>
                      <a:lnTo>
                        <a:pt x="858" y="1160"/>
                      </a:lnTo>
                      <a:lnTo>
                        <a:pt x="862" y="1173"/>
                      </a:lnTo>
                      <a:lnTo>
                        <a:pt x="866" y="1185"/>
                      </a:lnTo>
                      <a:lnTo>
                        <a:pt x="870" y="1197"/>
                      </a:lnTo>
                      <a:lnTo>
                        <a:pt x="872" y="1208"/>
                      </a:lnTo>
                      <a:lnTo>
                        <a:pt x="840" y="1213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636" name="Freeform 85" descr="Зеленый мрамор"/>
                <p:cNvSpPr>
                  <a:spLocks/>
                </p:cNvSpPr>
                <p:nvPr/>
              </p:nvSpPr>
              <p:spPr bwMode="auto">
                <a:xfrm>
                  <a:off x="2371" y="2040"/>
                  <a:ext cx="275" cy="509"/>
                </a:xfrm>
                <a:custGeom>
                  <a:avLst/>
                  <a:gdLst>
                    <a:gd name="T0" fmla="*/ 8 w 548"/>
                    <a:gd name="T1" fmla="*/ 15 h 1019"/>
                    <a:gd name="T2" fmla="*/ 9 w 548"/>
                    <a:gd name="T3" fmla="*/ 14 h 1019"/>
                    <a:gd name="T4" fmla="*/ 9 w 548"/>
                    <a:gd name="T5" fmla="*/ 13 h 1019"/>
                    <a:gd name="T6" fmla="*/ 8 w 548"/>
                    <a:gd name="T7" fmla="*/ 13 h 1019"/>
                    <a:gd name="T8" fmla="*/ 7 w 548"/>
                    <a:gd name="T9" fmla="*/ 14 h 1019"/>
                    <a:gd name="T10" fmla="*/ 6 w 548"/>
                    <a:gd name="T11" fmla="*/ 14 h 1019"/>
                    <a:gd name="T12" fmla="*/ 4 w 548"/>
                    <a:gd name="T13" fmla="*/ 14 h 1019"/>
                    <a:gd name="T14" fmla="*/ 4 w 548"/>
                    <a:gd name="T15" fmla="*/ 13 h 1019"/>
                    <a:gd name="T16" fmla="*/ 4 w 548"/>
                    <a:gd name="T17" fmla="*/ 12 h 1019"/>
                    <a:gd name="T18" fmla="*/ 5 w 548"/>
                    <a:gd name="T19" fmla="*/ 10 h 1019"/>
                    <a:gd name="T20" fmla="*/ 6 w 548"/>
                    <a:gd name="T21" fmla="*/ 9 h 1019"/>
                    <a:gd name="T22" fmla="*/ 5 w 548"/>
                    <a:gd name="T23" fmla="*/ 9 h 1019"/>
                    <a:gd name="T24" fmla="*/ 4 w 548"/>
                    <a:gd name="T25" fmla="*/ 9 h 1019"/>
                    <a:gd name="T26" fmla="*/ 3 w 548"/>
                    <a:gd name="T27" fmla="*/ 8 h 1019"/>
                    <a:gd name="T28" fmla="*/ 2 w 548"/>
                    <a:gd name="T29" fmla="*/ 8 h 1019"/>
                    <a:gd name="T30" fmla="*/ 2 w 548"/>
                    <a:gd name="T31" fmla="*/ 8 h 1019"/>
                    <a:gd name="T32" fmla="*/ 1 w 548"/>
                    <a:gd name="T33" fmla="*/ 7 h 1019"/>
                    <a:gd name="T34" fmla="*/ 1 w 548"/>
                    <a:gd name="T35" fmla="*/ 7 h 1019"/>
                    <a:gd name="T36" fmla="*/ 1 w 548"/>
                    <a:gd name="T37" fmla="*/ 6 h 1019"/>
                    <a:gd name="T38" fmla="*/ 1 w 548"/>
                    <a:gd name="T39" fmla="*/ 5 h 1019"/>
                    <a:gd name="T40" fmla="*/ 2 w 548"/>
                    <a:gd name="T41" fmla="*/ 4 h 1019"/>
                    <a:gd name="T42" fmla="*/ 2 w 548"/>
                    <a:gd name="T43" fmla="*/ 3 h 1019"/>
                    <a:gd name="T44" fmla="*/ 1 w 548"/>
                    <a:gd name="T45" fmla="*/ 3 h 1019"/>
                    <a:gd name="T46" fmla="*/ 1 w 548"/>
                    <a:gd name="T47" fmla="*/ 2 h 1019"/>
                    <a:gd name="T48" fmla="*/ 1 w 548"/>
                    <a:gd name="T49" fmla="*/ 1 h 1019"/>
                    <a:gd name="T50" fmla="*/ 1 w 548"/>
                    <a:gd name="T51" fmla="*/ 0 h 1019"/>
                    <a:gd name="T52" fmla="*/ 2 w 548"/>
                    <a:gd name="T53" fmla="*/ 0 h 1019"/>
                    <a:gd name="T54" fmla="*/ 2 w 548"/>
                    <a:gd name="T55" fmla="*/ 0 h 1019"/>
                    <a:gd name="T56" fmla="*/ 3 w 548"/>
                    <a:gd name="T57" fmla="*/ 0 h 1019"/>
                    <a:gd name="T58" fmla="*/ 3 w 548"/>
                    <a:gd name="T59" fmla="*/ 1 h 1019"/>
                    <a:gd name="T60" fmla="*/ 2 w 548"/>
                    <a:gd name="T61" fmla="*/ 0 h 1019"/>
                    <a:gd name="T62" fmla="*/ 1 w 548"/>
                    <a:gd name="T63" fmla="*/ 1 h 1019"/>
                    <a:gd name="T64" fmla="*/ 2 w 548"/>
                    <a:gd name="T65" fmla="*/ 2 h 1019"/>
                    <a:gd name="T66" fmla="*/ 3 w 548"/>
                    <a:gd name="T67" fmla="*/ 2 h 1019"/>
                    <a:gd name="T68" fmla="*/ 4 w 548"/>
                    <a:gd name="T69" fmla="*/ 3 h 1019"/>
                    <a:gd name="T70" fmla="*/ 4 w 548"/>
                    <a:gd name="T71" fmla="*/ 3 h 1019"/>
                    <a:gd name="T72" fmla="*/ 3 w 548"/>
                    <a:gd name="T73" fmla="*/ 3 h 1019"/>
                    <a:gd name="T74" fmla="*/ 2 w 548"/>
                    <a:gd name="T75" fmla="*/ 4 h 1019"/>
                    <a:gd name="T76" fmla="*/ 2 w 548"/>
                    <a:gd name="T77" fmla="*/ 5 h 1019"/>
                    <a:gd name="T78" fmla="*/ 1 w 548"/>
                    <a:gd name="T79" fmla="*/ 6 h 1019"/>
                    <a:gd name="T80" fmla="*/ 2 w 548"/>
                    <a:gd name="T81" fmla="*/ 6 h 1019"/>
                    <a:gd name="T82" fmla="*/ 3 w 548"/>
                    <a:gd name="T83" fmla="*/ 7 h 1019"/>
                    <a:gd name="T84" fmla="*/ 4 w 548"/>
                    <a:gd name="T85" fmla="*/ 7 h 1019"/>
                    <a:gd name="T86" fmla="*/ 5 w 548"/>
                    <a:gd name="T87" fmla="*/ 8 h 1019"/>
                    <a:gd name="T88" fmla="*/ 6 w 548"/>
                    <a:gd name="T89" fmla="*/ 8 h 1019"/>
                    <a:gd name="T90" fmla="*/ 6 w 548"/>
                    <a:gd name="T91" fmla="*/ 8 h 1019"/>
                    <a:gd name="T92" fmla="*/ 6 w 548"/>
                    <a:gd name="T93" fmla="*/ 9 h 1019"/>
                    <a:gd name="T94" fmla="*/ 5 w 548"/>
                    <a:gd name="T95" fmla="*/ 11 h 1019"/>
                    <a:gd name="T96" fmla="*/ 4 w 548"/>
                    <a:gd name="T97" fmla="*/ 12 h 1019"/>
                    <a:gd name="T98" fmla="*/ 5 w 548"/>
                    <a:gd name="T99" fmla="*/ 13 h 1019"/>
                    <a:gd name="T100" fmla="*/ 6 w 548"/>
                    <a:gd name="T101" fmla="*/ 13 h 1019"/>
                    <a:gd name="T102" fmla="*/ 7 w 548"/>
                    <a:gd name="T103" fmla="*/ 13 h 1019"/>
                    <a:gd name="T104" fmla="*/ 8 w 548"/>
                    <a:gd name="T105" fmla="*/ 13 h 1019"/>
                    <a:gd name="T106" fmla="*/ 9 w 548"/>
                    <a:gd name="T107" fmla="*/ 12 h 1019"/>
                    <a:gd name="T108" fmla="*/ 9 w 548"/>
                    <a:gd name="T109" fmla="*/ 15 h 101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548"/>
                    <a:gd name="T166" fmla="*/ 0 h 1019"/>
                    <a:gd name="T167" fmla="*/ 548 w 548"/>
                    <a:gd name="T168" fmla="*/ 1019 h 1019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548" h="1019">
                      <a:moveTo>
                        <a:pt x="492" y="1019"/>
                      </a:moveTo>
                      <a:lnTo>
                        <a:pt x="496" y="1005"/>
                      </a:lnTo>
                      <a:lnTo>
                        <a:pt x="502" y="989"/>
                      </a:lnTo>
                      <a:lnTo>
                        <a:pt x="508" y="970"/>
                      </a:lnTo>
                      <a:lnTo>
                        <a:pt x="513" y="953"/>
                      </a:lnTo>
                      <a:lnTo>
                        <a:pt x="517" y="935"/>
                      </a:lnTo>
                      <a:lnTo>
                        <a:pt x="518" y="916"/>
                      </a:lnTo>
                      <a:lnTo>
                        <a:pt x="518" y="898"/>
                      </a:lnTo>
                      <a:lnTo>
                        <a:pt x="516" y="882"/>
                      </a:lnTo>
                      <a:lnTo>
                        <a:pt x="510" y="880"/>
                      </a:lnTo>
                      <a:lnTo>
                        <a:pt x="498" y="884"/>
                      </a:lnTo>
                      <a:lnTo>
                        <a:pt x="478" y="892"/>
                      </a:lnTo>
                      <a:lnTo>
                        <a:pt x="455" y="902"/>
                      </a:lnTo>
                      <a:lnTo>
                        <a:pt x="430" y="913"/>
                      </a:lnTo>
                      <a:lnTo>
                        <a:pt x="404" y="924"/>
                      </a:lnTo>
                      <a:lnTo>
                        <a:pt x="380" y="933"/>
                      </a:lnTo>
                      <a:lnTo>
                        <a:pt x="359" y="940"/>
                      </a:lnTo>
                      <a:lnTo>
                        <a:pt x="329" y="945"/>
                      </a:lnTo>
                      <a:lnTo>
                        <a:pt x="301" y="941"/>
                      </a:lnTo>
                      <a:lnTo>
                        <a:pt x="273" y="933"/>
                      </a:lnTo>
                      <a:lnTo>
                        <a:pt x="249" y="920"/>
                      </a:lnTo>
                      <a:lnTo>
                        <a:pt x="228" y="902"/>
                      </a:lnTo>
                      <a:lnTo>
                        <a:pt x="212" y="883"/>
                      </a:lnTo>
                      <a:lnTo>
                        <a:pt x="202" y="861"/>
                      </a:lnTo>
                      <a:lnTo>
                        <a:pt x="197" y="839"/>
                      </a:lnTo>
                      <a:lnTo>
                        <a:pt x="199" y="803"/>
                      </a:lnTo>
                      <a:lnTo>
                        <a:pt x="207" y="770"/>
                      </a:lnTo>
                      <a:lnTo>
                        <a:pt x="220" y="736"/>
                      </a:lnTo>
                      <a:lnTo>
                        <a:pt x="237" y="704"/>
                      </a:lnTo>
                      <a:lnTo>
                        <a:pt x="258" y="673"/>
                      </a:lnTo>
                      <a:lnTo>
                        <a:pt x="280" y="642"/>
                      </a:lnTo>
                      <a:lnTo>
                        <a:pt x="303" y="612"/>
                      </a:lnTo>
                      <a:lnTo>
                        <a:pt x="326" y="582"/>
                      </a:lnTo>
                      <a:lnTo>
                        <a:pt x="310" y="582"/>
                      </a:lnTo>
                      <a:lnTo>
                        <a:pt x="295" y="582"/>
                      </a:lnTo>
                      <a:lnTo>
                        <a:pt x="279" y="582"/>
                      </a:lnTo>
                      <a:lnTo>
                        <a:pt x="264" y="581"/>
                      </a:lnTo>
                      <a:lnTo>
                        <a:pt x="248" y="581"/>
                      </a:lnTo>
                      <a:lnTo>
                        <a:pt x="231" y="580"/>
                      </a:lnTo>
                      <a:lnTo>
                        <a:pt x="215" y="579"/>
                      </a:lnTo>
                      <a:lnTo>
                        <a:pt x="199" y="577"/>
                      </a:lnTo>
                      <a:lnTo>
                        <a:pt x="181" y="575"/>
                      </a:lnTo>
                      <a:lnTo>
                        <a:pt x="162" y="572"/>
                      </a:lnTo>
                      <a:lnTo>
                        <a:pt x="144" y="567"/>
                      </a:lnTo>
                      <a:lnTo>
                        <a:pt x="124" y="560"/>
                      </a:lnTo>
                      <a:lnTo>
                        <a:pt x="106" y="553"/>
                      </a:lnTo>
                      <a:lnTo>
                        <a:pt x="87" y="544"/>
                      </a:lnTo>
                      <a:lnTo>
                        <a:pt x="70" y="535"/>
                      </a:lnTo>
                      <a:lnTo>
                        <a:pt x="54" y="523"/>
                      </a:lnTo>
                      <a:lnTo>
                        <a:pt x="39" y="512"/>
                      </a:lnTo>
                      <a:lnTo>
                        <a:pt x="26" y="498"/>
                      </a:lnTo>
                      <a:lnTo>
                        <a:pt x="15" y="484"/>
                      </a:lnTo>
                      <a:lnTo>
                        <a:pt x="7" y="469"/>
                      </a:lnTo>
                      <a:lnTo>
                        <a:pt x="2" y="453"/>
                      </a:lnTo>
                      <a:lnTo>
                        <a:pt x="0" y="436"/>
                      </a:lnTo>
                      <a:lnTo>
                        <a:pt x="1" y="419"/>
                      </a:lnTo>
                      <a:lnTo>
                        <a:pt x="6" y="400"/>
                      </a:lnTo>
                      <a:lnTo>
                        <a:pt x="16" y="375"/>
                      </a:lnTo>
                      <a:lnTo>
                        <a:pt x="28" y="351"/>
                      </a:lnTo>
                      <a:lnTo>
                        <a:pt x="40" y="328"/>
                      </a:lnTo>
                      <a:lnTo>
                        <a:pt x="55" y="307"/>
                      </a:lnTo>
                      <a:lnTo>
                        <a:pt x="71" y="288"/>
                      </a:lnTo>
                      <a:lnTo>
                        <a:pt x="87" y="271"/>
                      </a:lnTo>
                      <a:lnTo>
                        <a:pt x="106" y="255"/>
                      </a:lnTo>
                      <a:lnTo>
                        <a:pt x="125" y="241"/>
                      </a:lnTo>
                      <a:lnTo>
                        <a:pt x="107" y="233"/>
                      </a:lnTo>
                      <a:lnTo>
                        <a:pt x="89" y="224"/>
                      </a:lnTo>
                      <a:lnTo>
                        <a:pt x="73" y="211"/>
                      </a:lnTo>
                      <a:lnTo>
                        <a:pt x="59" y="197"/>
                      </a:lnTo>
                      <a:lnTo>
                        <a:pt x="46" y="182"/>
                      </a:lnTo>
                      <a:lnTo>
                        <a:pt x="37" y="165"/>
                      </a:lnTo>
                      <a:lnTo>
                        <a:pt x="30" y="147"/>
                      </a:lnTo>
                      <a:lnTo>
                        <a:pt x="26" y="127"/>
                      </a:lnTo>
                      <a:lnTo>
                        <a:pt x="26" y="110"/>
                      </a:lnTo>
                      <a:lnTo>
                        <a:pt x="29" y="95"/>
                      </a:lnTo>
                      <a:lnTo>
                        <a:pt x="33" y="80"/>
                      </a:lnTo>
                      <a:lnTo>
                        <a:pt x="39" y="65"/>
                      </a:lnTo>
                      <a:lnTo>
                        <a:pt x="48" y="52"/>
                      </a:lnTo>
                      <a:lnTo>
                        <a:pt x="58" y="41"/>
                      </a:lnTo>
                      <a:lnTo>
                        <a:pt x="69" y="30"/>
                      </a:lnTo>
                      <a:lnTo>
                        <a:pt x="82" y="21"/>
                      </a:lnTo>
                      <a:lnTo>
                        <a:pt x="96" y="13"/>
                      </a:lnTo>
                      <a:lnTo>
                        <a:pt x="111" y="7"/>
                      </a:lnTo>
                      <a:lnTo>
                        <a:pt x="125" y="4"/>
                      </a:lnTo>
                      <a:lnTo>
                        <a:pt x="142" y="2"/>
                      </a:lnTo>
                      <a:lnTo>
                        <a:pt x="159" y="0"/>
                      </a:lnTo>
                      <a:lnTo>
                        <a:pt x="175" y="3"/>
                      </a:lnTo>
                      <a:lnTo>
                        <a:pt x="192" y="6"/>
                      </a:lnTo>
                      <a:lnTo>
                        <a:pt x="208" y="13"/>
                      </a:lnTo>
                      <a:lnTo>
                        <a:pt x="182" y="70"/>
                      </a:lnTo>
                      <a:lnTo>
                        <a:pt x="164" y="61"/>
                      </a:lnTo>
                      <a:lnTo>
                        <a:pt x="140" y="55"/>
                      </a:lnTo>
                      <a:lnTo>
                        <a:pt x="115" y="52"/>
                      </a:lnTo>
                      <a:lnTo>
                        <a:pt x="91" y="55"/>
                      </a:lnTo>
                      <a:lnTo>
                        <a:pt x="73" y="61"/>
                      </a:lnTo>
                      <a:lnTo>
                        <a:pt x="62" y="75"/>
                      </a:lnTo>
                      <a:lnTo>
                        <a:pt x="62" y="98"/>
                      </a:lnTo>
                      <a:lnTo>
                        <a:pt x="76" y="129"/>
                      </a:lnTo>
                      <a:lnTo>
                        <a:pt x="92" y="147"/>
                      </a:lnTo>
                      <a:lnTo>
                        <a:pt x="113" y="162"/>
                      </a:lnTo>
                      <a:lnTo>
                        <a:pt x="137" y="174"/>
                      </a:lnTo>
                      <a:lnTo>
                        <a:pt x="162" y="184"/>
                      </a:lnTo>
                      <a:lnTo>
                        <a:pt x="185" y="192"/>
                      </a:lnTo>
                      <a:lnTo>
                        <a:pt x="205" y="196"/>
                      </a:lnTo>
                      <a:lnTo>
                        <a:pt x="219" y="200"/>
                      </a:lnTo>
                      <a:lnTo>
                        <a:pt x="225" y="201"/>
                      </a:lnTo>
                      <a:lnTo>
                        <a:pt x="222" y="203"/>
                      </a:lnTo>
                      <a:lnTo>
                        <a:pt x="214" y="209"/>
                      </a:lnTo>
                      <a:lnTo>
                        <a:pt x="204" y="217"/>
                      </a:lnTo>
                      <a:lnTo>
                        <a:pt x="189" y="227"/>
                      </a:lnTo>
                      <a:lnTo>
                        <a:pt x="173" y="241"/>
                      </a:lnTo>
                      <a:lnTo>
                        <a:pt x="155" y="256"/>
                      </a:lnTo>
                      <a:lnTo>
                        <a:pt x="137" y="272"/>
                      </a:lnTo>
                      <a:lnTo>
                        <a:pt x="119" y="290"/>
                      </a:lnTo>
                      <a:lnTo>
                        <a:pt x="100" y="308"/>
                      </a:lnTo>
                      <a:lnTo>
                        <a:pt x="85" y="328"/>
                      </a:lnTo>
                      <a:lnTo>
                        <a:pt x="71" y="346"/>
                      </a:lnTo>
                      <a:lnTo>
                        <a:pt x="61" y="364"/>
                      </a:lnTo>
                      <a:lnTo>
                        <a:pt x="54" y="383"/>
                      </a:lnTo>
                      <a:lnTo>
                        <a:pt x="52" y="400"/>
                      </a:lnTo>
                      <a:lnTo>
                        <a:pt x="55" y="416"/>
                      </a:lnTo>
                      <a:lnTo>
                        <a:pt x="66" y="431"/>
                      </a:lnTo>
                      <a:lnTo>
                        <a:pt x="83" y="447"/>
                      </a:lnTo>
                      <a:lnTo>
                        <a:pt x="104" y="461"/>
                      </a:lnTo>
                      <a:lnTo>
                        <a:pt x="125" y="474"/>
                      </a:lnTo>
                      <a:lnTo>
                        <a:pt x="150" y="485"/>
                      </a:lnTo>
                      <a:lnTo>
                        <a:pt x="175" y="495"/>
                      </a:lnTo>
                      <a:lnTo>
                        <a:pt x="200" y="504"/>
                      </a:lnTo>
                      <a:lnTo>
                        <a:pt x="227" y="511"/>
                      </a:lnTo>
                      <a:lnTo>
                        <a:pt x="252" y="516"/>
                      </a:lnTo>
                      <a:lnTo>
                        <a:pt x="276" y="521"/>
                      </a:lnTo>
                      <a:lnTo>
                        <a:pt x="299" y="526"/>
                      </a:lnTo>
                      <a:lnTo>
                        <a:pt x="320" y="529"/>
                      </a:lnTo>
                      <a:lnTo>
                        <a:pt x="339" y="530"/>
                      </a:lnTo>
                      <a:lnTo>
                        <a:pt x="354" y="533"/>
                      </a:lnTo>
                      <a:lnTo>
                        <a:pt x="365" y="534"/>
                      </a:lnTo>
                      <a:lnTo>
                        <a:pt x="373" y="534"/>
                      </a:lnTo>
                      <a:lnTo>
                        <a:pt x="375" y="534"/>
                      </a:lnTo>
                      <a:lnTo>
                        <a:pt x="369" y="545"/>
                      </a:lnTo>
                      <a:lnTo>
                        <a:pt x="352" y="571"/>
                      </a:lnTo>
                      <a:lnTo>
                        <a:pt x="331" y="606"/>
                      </a:lnTo>
                      <a:lnTo>
                        <a:pt x="306" y="648"/>
                      </a:lnTo>
                      <a:lnTo>
                        <a:pt x="282" y="690"/>
                      </a:lnTo>
                      <a:lnTo>
                        <a:pt x="261" y="732"/>
                      </a:lnTo>
                      <a:lnTo>
                        <a:pt x="246" y="766"/>
                      </a:lnTo>
                      <a:lnTo>
                        <a:pt x="243" y="789"/>
                      </a:lnTo>
                      <a:lnTo>
                        <a:pt x="248" y="810"/>
                      </a:lnTo>
                      <a:lnTo>
                        <a:pt x="256" y="829"/>
                      </a:lnTo>
                      <a:lnTo>
                        <a:pt x="267" y="845"/>
                      </a:lnTo>
                      <a:lnTo>
                        <a:pt x="281" y="857"/>
                      </a:lnTo>
                      <a:lnTo>
                        <a:pt x="299" y="867"/>
                      </a:lnTo>
                      <a:lnTo>
                        <a:pt x="320" y="873"/>
                      </a:lnTo>
                      <a:lnTo>
                        <a:pt x="344" y="876"/>
                      </a:lnTo>
                      <a:lnTo>
                        <a:pt x="372" y="873"/>
                      </a:lnTo>
                      <a:lnTo>
                        <a:pt x="395" y="869"/>
                      </a:lnTo>
                      <a:lnTo>
                        <a:pt x="417" y="863"/>
                      </a:lnTo>
                      <a:lnTo>
                        <a:pt x="439" y="855"/>
                      </a:lnTo>
                      <a:lnTo>
                        <a:pt x="460" y="847"/>
                      </a:lnTo>
                      <a:lnTo>
                        <a:pt x="480" y="839"/>
                      </a:lnTo>
                      <a:lnTo>
                        <a:pt x="501" y="832"/>
                      </a:lnTo>
                      <a:lnTo>
                        <a:pt x="522" y="827"/>
                      </a:lnTo>
                      <a:lnTo>
                        <a:pt x="545" y="825"/>
                      </a:lnTo>
                      <a:lnTo>
                        <a:pt x="548" y="870"/>
                      </a:lnTo>
                      <a:lnTo>
                        <a:pt x="546" y="920"/>
                      </a:lnTo>
                      <a:lnTo>
                        <a:pt x="540" y="971"/>
                      </a:lnTo>
                      <a:lnTo>
                        <a:pt x="537" y="1017"/>
                      </a:lnTo>
                      <a:lnTo>
                        <a:pt x="492" y="1019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637" name="Freeform 86" descr="Зеленый мрамор"/>
                <p:cNvSpPr>
                  <a:spLocks/>
                </p:cNvSpPr>
                <p:nvPr/>
              </p:nvSpPr>
              <p:spPr bwMode="auto">
                <a:xfrm>
                  <a:off x="2615" y="2529"/>
                  <a:ext cx="196" cy="127"/>
                </a:xfrm>
                <a:custGeom>
                  <a:avLst/>
                  <a:gdLst>
                    <a:gd name="T0" fmla="*/ 0 w 393"/>
                    <a:gd name="T1" fmla="*/ 1 h 254"/>
                    <a:gd name="T2" fmla="*/ 0 w 393"/>
                    <a:gd name="T3" fmla="*/ 2 h 254"/>
                    <a:gd name="T4" fmla="*/ 0 w 393"/>
                    <a:gd name="T5" fmla="*/ 3 h 254"/>
                    <a:gd name="T6" fmla="*/ 0 w 393"/>
                    <a:gd name="T7" fmla="*/ 3 h 254"/>
                    <a:gd name="T8" fmla="*/ 0 w 393"/>
                    <a:gd name="T9" fmla="*/ 4 h 254"/>
                    <a:gd name="T10" fmla="*/ 1 w 393"/>
                    <a:gd name="T11" fmla="*/ 4 h 254"/>
                    <a:gd name="T12" fmla="*/ 2 w 393"/>
                    <a:gd name="T13" fmla="*/ 4 h 254"/>
                    <a:gd name="T14" fmla="*/ 2 w 393"/>
                    <a:gd name="T15" fmla="*/ 4 h 254"/>
                    <a:gd name="T16" fmla="*/ 3 w 393"/>
                    <a:gd name="T17" fmla="*/ 4 h 254"/>
                    <a:gd name="T18" fmla="*/ 3 w 393"/>
                    <a:gd name="T19" fmla="*/ 4 h 254"/>
                    <a:gd name="T20" fmla="*/ 4 w 393"/>
                    <a:gd name="T21" fmla="*/ 4 h 254"/>
                    <a:gd name="T22" fmla="*/ 4 w 393"/>
                    <a:gd name="T23" fmla="*/ 4 h 254"/>
                    <a:gd name="T24" fmla="*/ 5 w 393"/>
                    <a:gd name="T25" fmla="*/ 4 h 254"/>
                    <a:gd name="T26" fmla="*/ 5 w 393"/>
                    <a:gd name="T27" fmla="*/ 3 h 254"/>
                    <a:gd name="T28" fmla="*/ 5 w 393"/>
                    <a:gd name="T29" fmla="*/ 3 h 254"/>
                    <a:gd name="T30" fmla="*/ 6 w 393"/>
                    <a:gd name="T31" fmla="*/ 2 h 254"/>
                    <a:gd name="T32" fmla="*/ 6 w 393"/>
                    <a:gd name="T33" fmla="*/ 2 h 254"/>
                    <a:gd name="T34" fmla="*/ 6 w 393"/>
                    <a:gd name="T35" fmla="*/ 1 h 254"/>
                    <a:gd name="T36" fmla="*/ 5 w 393"/>
                    <a:gd name="T37" fmla="*/ 1 h 254"/>
                    <a:gd name="T38" fmla="*/ 5 w 393"/>
                    <a:gd name="T39" fmla="*/ 2 h 254"/>
                    <a:gd name="T40" fmla="*/ 5 w 393"/>
                    <a:gd name="T41" fmla="*/ 3 h 254"/>
                    <a:gd name="T42" fmla="*/ 5 w 393"/>
                    <a:gd name="T43" fmla="*/ 3 h 254"/>
                    <a:gd name="T44" fmla="*/ 4 w 393"/>
                    <a:gd name="T45" fmla="*/ 3 h 254"/>
                    <a:gd name="T46" fmla="*/ 4 w 393"/>
                    <a:gd name="T47" fmla="*/ 4 h 254"/>
                    <a:gd name="T48" fmla="*/ 3 w 393"/>
                    <a:gd name="T49" fmla="*/ 4 h 254"/>
                    <a:gd name="T50" fmla="*/ 3 w 393"/>
                    <a:gd name="T51" fmla="*/ 3 h 254"/>
                    <a:gd name="T52" fmla="*/ 2 w 393"/>
                    <a:gd name="T53" fmla="*/ 3 h 254"/>
                    <a:gd name="T54" fmla="*/ 1 w 393"/>
                    <a:gd name="T55" fmla="*/ 3 h 254"/>
                    <a:gd name="T56" fmla="*/ 1 w 393"/>
                    <a:gd name="T57" fmla="*/ 3 h 254"/>
                    <a:gd name="T58" fmla="*/ 1 w 393"/>
                    <a:gd name="T59" fmla="*/ 2 h 254"/>
                    <a:gd name="T60" fmla="*/ 0 w 393"/>
                    <a:gd name="T61" fmla="*/ 2 h 254"/>
                    <a:gd name="T62" fmla="*/ 0 w 393"/>
                    <a:gd name="T63" fmla="*/ 2 h 254"/>
                    <a:gd name="T64" fmla="*/ 0 w 393"/>
                    <a:gd name="T65" fmla="*/ 1 h 25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93"/>
                    <a:gd name="T100" fmla="*/ 0 h 254"/>
                    <a:gd name="T101" fmla="*/ 393 w 393"/>
                    <a:gd name="T102" fmla="*/ 254 h 25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93" h="254">
                      <a:moveTo>
                        <a:pt x="5" y="41"/>
                      </a:moveTo>
                      <a:lnTo>
                        <a:pt x="1" y="57"/>
                      </a:lnTo>
                      <a:lnTo>
                        <a:pt x="0" y="74"/>
                      </a:lnTo>
                      <a:lnTo>
                        <a:pt x="0" y="92"/>
                      </a:lnTo>
                      <a:lnTo>
                        <a:pt x="1" y="112"/>
                      </a:lnTo>
                      <a:lnTo>
                        <a:pt x="6" y="133"/>
                      </a:lnTo>
                      <a:lnTo>
                        <a:pt x="13" y="153"/>
                      </a:lnTo>
                      <a:lnTo>
                        <a:pt x="22" y="174"/>
                      </a:lnTo>
                      <a:lnTo>
                        <a:pt x="36" y="195"/>
                      </a:lnTo>
                      <a:lnTo>
                        <a:pt x="53" y="210"/>
                      </a:lnTo>
                      <a:lnTo>
                        <a:pt x="72" y="221"/>
                      </a:lnTo>
                      <a:lnTo>
                        <a:pt x="90" y="231"/>
                      </a:lnTo>
                      <a:lnTo>
                        <a:pt x="108" y="238"/>
                      </a:lnTo>
                      <a:lnTo>
                        <a:pt x="128" y="243"/>
                      </a:lnTo>
                      <a:lnTo>
                        <a:pt x="149" y="247"/>
                      </a:lnTo>
                      <a:lnTo>
                        <a:pt x="169" y="250"/>
                      </a:lnTo>
                      <a:lnTo>
                        <a:pt x="191" y="253"/>
                      </a:lnTo>
                      <a:lnTo>
                        <a:pt x="210" y="254"/>
                      </a:lnTo>
                      <a:lnTo>
                        <a:pt x="229" y="253"/>
                      </a:lnTo>
                      <a:lnTo>
                        <a:pt x="247" y="250"/>
                      </a:lnTo>
                      <a:lnTo>
                        <a:pt x="264" y="248"/>
                      </a:lnTo>
                      <a:lnTo>
                        <a:pt x="280" y="243"/>
                      </a:lnTo>
                      <a:lnTo>
                        <a:pt x="296" y="239"/>
                      </a:lnTo>
                      <a:lnTo>
                        <a:pt x="309" y="233"/>
                      </a:lnTo>
                      <a:lnTo>
                        <a:pt x="322" y="227"/>
                      </a:lnTo>
                      <a:lnTo>
                        <a:pt x="338" y="216"/>
                      </a:lnTo>
                      <a:lnTo>
                        <a:pt x="350" y="202"/>
                      </a:lnTo>
                      <a:lnTo>
                        <a:pt x="362" y="185"/>
                      </a:lnTo>
                      <a:lnTo>
                        <a:pt x="371" y="166"/>
                      </a:lnTo>
                      <a:lnTo>
                        <a:pt x="378" y="147"/>
                      </a:lnTo>
                      <a:lnTo>
                        <a:pt x="383" y="126"/>
                      </a:lnTo>
                      <a:lnTo>
                        <a:pt x="387" y="105"/>
                      </a:lnTo>
                      <a:lnTo>
                        <a:pt x="389" y="84"/>
                      </a:lnTo>
                      <a:lnTo>
                        <a:pt x="391" y="66"/>
                      </a:lnTo>
                      <a:lnTo>
                        <a:pt x="393" y="43"/>
                      </a:lnTo>
                      <a:lnTo>
                        <a:pt x="393" y="20"/>
                      </a:lnTo>
                      <a:lnTo>
                        <a:pt x="393" y="0"/>
                      </a:lnTo>
                      <a:lnTo>
                        <a:pt x="361" y="5"/>
                      </a:lnTo>
                      <a:lnTo>
                        <a:pt x="363" y="36"/>
                      </a:lnTo>
                      <a:lnTo>
                        <a:pt x="364" y="71"/>
                      </a:lnTo>
                      <a:lnTo>
                        <a:pt x="362" y="106"/>
                      </a:lnTo>
                      <a:lnTo>
                        <a:pt x="356" y="139"/>
                      </a:lnTo>
                      <a:lnTo>
                        <a:pt x="347" y="153"/>
                      </a:lnTo>
                      <a:lnTo>
                        <a:pt x="336" y="165"/>
                      </a:lnTo>
                      <a:lnTo>
                        <a:pt x="323" y="175"/>
                      </a:lnTo>
                      <a:lnTo>
                        <a:pt x="309" y="183"/>
                      </a:lnTo>
                      <a:lnTo>
                        <a:pt x="292" y="189"/>
                      </a:lnTo>
                      <a:lnTo>
                        <a:pt x="274" y="193"/>
                      </a:lnTo>
                      <a:lnTo>
                        <a:pt x="256" y="195"/>
                      </a:lnTo>
                      <a:lnTo>
                        <a:pt x="237" y="195"/>
                      </a:lnTo>
                      <a:lnTo>
                        <a:pt x="218" y="194"/>
                      </a:lnTo>
                      <a:lnTo>
                        <a:pt x="198" y="190"/>
                      </a:lnTo>
                      <a:lnTo>
                        <a:pt x="179" y="186"/>
                      </a:lnTo>
                      <a:lnTo>
                        <a:pt x="159" y="180"/>
                      </a:lnTo>
                      <a:lnTo>
                        <a:pt x="141" y="173"/>
                      </a:lnTo>
                      <a:lnTo>
                        <a:pt x="122" y="165"/>
                      </a:lnTo>
                      <a:lnTo>
                        <a:pt x="106" y="156"/>
                      </a:lnTo>
                      <a:lnTo>
                        <a:pt x="91" y="147"/>
                      </a:lnTo>
                      <a:lnTo>
                        <a:pt x="81" y="134"/>
                      </a:lnTo>
                      <a:lnTo>
                        <a:pt x="72" y="121"/>
                      </a:lnTo>
                      <a:lnTo>
                        <a:pt x="65" y="107"/>
                      </a:lnTo>
                      <a:lnTo>
                        <a:pt x="60" y="92"/>
                      </a:lnTo>
                      <a:lnTo>
                        <a:pt x="55" y="79"/>
                      </a:lnTo>
                      <a:lnTo>
                        <a:pt x="53" y="65"/>
                      </a:lnTo>
                      <a:lnTo>
                        <a:pt x="51" y="51"/>
                      </a:lnTo>
                      <a:lnTo>
                        <a:pt x="50" y="39"/>
                      </a:lnTo>
                      <a:lnTo>
                        <a:pt x="5" y="41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1625" name="Group 87"/>
            <p:cNvGrpSpPr>
              <a:grpSpLocks/>
            </p:cNvGrpSpPr>
            <p:nvPr/>
          </p:nvGrpSpPr>
          <p:grpSpPr bwMode="auto">
            <a:xfrm flipH="1" flipV="1">
              <a:off x="2081" y="3360"/>
              <a:ext cx="486" cy="533"/>
              <a:chOff x="3004" y="3013"/>
              <a:chExt cx="628" cy="820"/>
            </a:xfrm>
          </p:grpSpPr>
          <p:sp>
            <p:nvSpPr>
              <p:cNvPr id="31626" name="Freeform 88"/>
              <p:cNvSpPr>
                <a:spLocks/>
              </p:cNvSpPr>
              <p:nvPr/>
            </p:nvSpPr>
            <p:spPr bwMode="auto">
              <a:xfrm>
                <a:off x="3008" y="3021"/>
                <a:ext cx="563" cy="731"/>
              </a:xfrm>
              <a:custGeom>
                <a:avLst/>
                <a:gdLst>
                  <a:gd name="T0" fmla="*/ 400 w 563"/>
                  <a:gd name="T1" fmla="*/ 675 h 731"/>
                  <a:gd name="T2" fmla="*/ 469 w 563"/>
                  <a:gd name="T3" fmla="*/ 680 h 731"/>
                  <a:gd name="T4" fmla="*/ 541 w 563"/>
                  <a:gd name="T5" fmla="*/ 653 h 731"/>
                  <a:gd name="T6" fmla="*/ 532 w 563"/>
                  <a:gd name="T7" fmla="*/ 611 h 731"/>
                  <a:gd name="T8" fmla="*/ 496 w 563"/>
                  <a:gd name="T9" fmla="*/ 579 h 731"/>
                  <a:gd name="T10" fmla="*/ 541 w 563"/>
                  <a:gd name="T11" fmla="*/ 485 h 731"/>
                  <a:gd name="T12" fmla="*/ 538 w 563"/>
                  <a:gd name="T13" fmla="*/ 413 h 731"/>
                  <a:gd name="T14" fmla="*/ 392 w 563"/>
                  <a:gd name="T15" fmla="*/ 355 h 731"/>
                  <a:gd name="T16" fmla="*/ 400 w 563"/>
                  <a:gd name="T17" fmla="*/ 362 h 731"/>
                  <a:gd name="T18" fmla="*/ 436 w 563"/>
                  <a:gd name="T19" fmla="*/ 299 h 731"/>
                  <a:gd name="T20" fmla="*/ 440 w 563"/>
                  <a:gd name="T21" fmla="*/ 195 h 731"/>
                  <a:gd name="T22" fmla="*/ 298 w 563"/>
                  <a:gd name="T23" fmla="*/ 203 h 731"/>
                  <a:gd name="T24" fmla="*/ 283 w 563"/>
                  <a:gd name="T25" fmla="*/ 74 h 731"/>
                  <a:gd name="T26" fmla="*/ 208 w 563"/>
                  <a:gd name="T27" fmla="*/ 3 h 731"/>
                  <a:gd name="T28" fmla="*/ 133 w 563"/>
                  <a:gd name="T29" fmla="*/ 53 h 731"/>
                  <a:gd name="T30" fmla="*/ 112 w 563"/>
                  <a:gd name="T31" fmla="*/ 195 h 731"/>
                  <a:gd name="T32" fmla="*/ 52 w 563"/>
                  <a:gd name="T33" fmla="*/ 230 h 731"/>
                  <a:gd name="T34" fmla="*/ 40 w 563"/>
                  <a:gd name="T35" fmla="*/ 323 h 731"/>
                  <a:gd name="T36" fmla="*/ 16 w 563"/>
                  <a:gd name="T37" fmla="*/ 339 h 731"/>
                  <a:gd name="T38" fmla="*/ 139 w 563"/>
                  <a:gd name="T39" fmla="*/ 404 h 731"/>
                  <a:gd name="T40" fmla="*/ 103 w 563"/>
                  <a:gd name="T41" fmla="*/ 473 h 731"/>
                  <a:gd name="T42" fmla="*/ 112 w 563"/>
                  <a:gd name="T43" fmla="*/ 531 h 731"/>
                  <a:gd name="T44" fmla="*/ 160 w 563"/>
                  <a:gd name="T45" fmla="*/ 569 h 731"/>
                  <a:gd name="T46" fmla="*/ 256 w 563"/>
                  <a:gd name="T47" fmla="*/ 579 h 731"/>
                  <a:gd name="T48" fmla="*/ 262 w 563"/>
                  <a:gd name="T49" fmla="*/ 656 h 731"/>
                  <a:gd name="T50" fmla="*/ 298 w 563"/>
                  <a:gd name="T51" fmla="*/ 728 h 731"/>
                  <a:gd name="T52" fmla="*/ 400 w 563"/>
                  <a:gd name="T53" fmla="*/ 675 h 73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63"/>
                  <a:gd name="T82" fmla="*/ 0 h 731"/>
                  <a:gd name="T83" fmla="*/ 563 w 563"/>
                  <a:gd name="T84" fmla="*/ 731 h 73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63" h="731">
                    <a:moveTo>
                      <a:pt x="400" y="675"/>
                    </a:moveTo>
                    <a:cubicBezTo>
                      <a:pt x="428" y="667"/>
                      <a:pt x="446" y="684"/>
                      <a:pt x="469" y="680"/>
                    </a:cubicBezTo>
                    <a:cubicBezTo>
                      <a:pt x="492" y="676"/>
                      <a:pt x="531" y="664"/>
                      <a:pt x="541" y="653"/>
                    </a:cubicBezTo>
                    <a:cubicBezTo>
                      <a:pt x="551" y="642"/>
                      <a:pt x="539" y="623"/>
                      <a:pt x="532" y="611"/>
                    </a:cubicBezTo>
                    <a:cubicBezTo>
                      <a:pt x="525" y="599"/>
                      <a:pt x="494" y="600"/>
                      <a:pt x="496" y="579"/>
                    </a:cubicBezTo>
                    <a:cubicBezTo>
                      <a:pt x="498" y="558"/>
                      <a:pt x="534" y="513"/>
                      <a:pt x="541" y="485"/>
                    </a:cubicBezTo>
                    <a:cubicBezTo>
                      <a:pt x="548" y="457"/>
                      <a:pt x="563" y="435"/>
                      <a:pt x="538" y="413"/>
                    </a:cubicBezTo>
                    <a:cubicBezTo>
                      <a:pt x="513" y="391"/>
                      <a:pt x="415" y="364"/>
                      <a:pt x="392" y="355"/>
                    </a:cubicBezTo>
                    <a:cubicBezTo>
                      <a:pt x="369" y="346"/>
                      <a:pt x="393" y="371"/>
                      <a:pt x="400" y="362"/>
                    </a:cubicBezTo>
                    <a:cubicBezTo>
                      <a:pt x="407" y="353"/>
                      <a:pt x="429" y="327"/>
                      <a:pt x="436" y="299"/>
                    </a:cubicBezTo>
                    <a:cubicBezTo>
                      <a:pt x="443" y="271"/>
                      <a:pt x="463" y="211"/>
                      <a:pt x="440" y="195"/>
                    </a:cubicBezTo>
                    <a:cubicBezTo>
                      <a:pt x="417" y="179"/>
                      <a:pt x="324" y="223"/>
                      <a:pt x="298" y="203"/>
                    </a:cubicBezTo>
                    <a:cubicBezTo>
                      <a:pt x="272" y="183"/>
                      <a:pt x="298" y="107"/>
                      <a:pt x="283" y="74"/>
                    </a:cubicBezTo>
                    <a:cubicBezTo>
                      <a:pt x="268" y="41"/>
                      <a:pt x="233" y="6"/>
                      <a:pt x="208" y="3"/>
                    </a:cubicBezTo>
                    <a:cubicBezTo>
                      <a:pt x="183" y="0"/>
                      <a:pt x="149" y="21"/>
                      <a:pt x="133" y="53"/>
                    </a:cubicBezTo>
                    <a:cubicBezTo>
                      <a:pt x="117" y="85"/>
                      <a:pt x="126" y="165"/>
                      <a:pt x="112" y="195"/>
                    </a:cubicBezTo>
                    <a:cubicBezTo>
                      <a:pt x="98" y="225"/>
                      <a:pt x="64" y="209"/>
                      <a:pt x="52" y="230"/>
                    </a:cubicBezTo>
                    <a:cubicBezTo>
                      <a:pt x="40" y="251"/>
                      <a:pt x="46" y="305"/>
                      <a:pt x="40" y="323"/>
                    </a:cubicBezTo>
                    <a:cubicBezTo>
                      <a:pt x="34" y="341"/>
                      <a:pt x="0" y="326"/>
                      <a:pt x="16" y="339"/>
                    </a:cubicBezTo>
                    <a:cubicBezTo>
                      <a:pt x="32" y="352"/>
                      <a:pt x="125" y="382"/>
                      <a:pt x="139" y="404"/>
                    </a:cubicBezTo>
                    <a:cubicBezTo>
                      <a:pt x="153" y="426"/>
                      <a:pt x="108" y="452"/>
                      <a:pt x="103" y="473"/>
                    </a:cubicBezTo>
                    <a:cubicBezTo>
                      <a:pt x="98" y="494"/>
                      <a:pt x="103" y="515"/>
                      <a:pt x="112" y="531"/>
                    </a:cubicBezTo>
                    <a:cubicBezTo>
                      <a:pt x="121" y="547"/>
                      <a:pt x="136" y="561"/>
                      <a:pt x="160" y="569"/>
                    </a:cubicBezTo>
                    <a:cubicBezTo>
                      <a:pt x="184" y="577"/>
                      <a:pt x="239" y="565"/>
                      <a:pt x="256" y="579"/>
                    </a:cubicBezTo>
                    <a:cubicBezTo>
                      <a:pt x="273" y="593"/>
                      <a:pt x="255" y="631"/>
                      <a:pt x="262" y="656"/>
                    </a:cubicBezTo>
                    <a:cubicBezTo>
                      <a:pt x="269" y="681"/>
                      <a:pt x="275" y="725"/>
                      <a:pt x="298" y="728"/>
                    </a:cubicBezTo>
                    <a:cubicBezTo>
                      <a:pt x="321" y="731"/>
                      <a:pt x="375" y="685"/>
                      <a:pt x="400" y="675"/>
                    </a:cubicBezTo>
                    <a:close/>
                  </a:path>
                </a:pathLst>
              </a:cu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1627" name="Group 89"/>
              <p:cNvGrpSpPr>
                <a:grpSpLocks/>
              </p:cNvGrpSpPr>
              <p:nvPr/>
            </p:nvGrpSpPr>
            <p:grpSpPr bwMode="auto">
              <a:xfrm flipH="1" flipV="1">
                <a:off x="3004" y="3013"/>
                <a:ext cx="628" cy="820"/>
                <a:chOff x="2311" y="1925"/>
                <a:chExt cx="586" cy="731"/>
              </a:xfrm>
            </p:grpSpPr>
            <p:sp>
              <p:nvSpPr>
                <p:cNvPr id="31628" name="Freeform 90" descr="Зеленый мрамор"/>
                <p:cNvSpPr>
                  <a:spLocks/>
                </p:cNvSpPr>
                <p:nvPr/>
              </p:nvSpPr>
              <p:spPr bwMode="auto">
                <a:xfrm>
                  <a:off x="2311" y="1925"/>
                  <a:ext cx="70" cy="82"/>
                </a:xfrm>
                <a:custGeom>
                  <a:avLst/>
                  <a:gdLst>
                    <a:gd name="T0" fmla="*/ 3 w 139"/>
                    <a:gd name="T1" fmla="*/ 1 h 164"/>
                    <a:gd name="T2" fmla="*/ 2 w 139"/>
                    <a:gd name="T3" fmla="*/ 1 h 164"/>
                    <a:gd name="T4" fmla="*/ 2 w 139"/>
                    <a:gd name="T5" fmla="*/ 1 h 164"/>
                    <a:gd name="T6" fmla="*/ 2 w 139"/>
                    <a:gd name="T7" fmla="*/ 1 h 164"/>
                    <a:gd name="T8" fmla="*/ 1 w 139"/>
                    <a:gd name="T9" fmla="*/ 1 h 164"/>
                    <a:gd name="T10" fmla="*/ 1 w 139"/>
                    <a:gd name="T11" fmla="*/ 1 h 164"/>
                    <a:gd name="T12" fmla="*/ 1 w 139"/>
                    <a:gd name="T13" fmla="*/ 1 h 164"/>
                    <a:gd name="T14" fmla="*/ 1 w 139"/>
                    <a:gd name="T15" fmla="*/ 3 h 164"/>
                    <a:gd name="T16" fmla="*/ 0 w 139"/>
                    <a:gd name="T17" fmla="*/ 3 h 164"/>
                    <a:gd name="T18" fmla="*/ 1 w 139"/>
                    <a:gd name="T19" fmla="*/ 1 h 164"/>
                    <a:gd name="T20" fmla="*/ 1 w 139"/>
                    <a:gd name="T21" fmla="*/ 1 h 164"/>
                    <a:gd name="T22" fmla="*/ 1 w 139"/>
                    <a:gd name="T23" fmla="*/ 1 h 164"/>
                    <a:gd name="T24" fmla="*/ 1 w 139"/>
                    <a:gd name="T25" fmla="*/ 1 h 164"/>
                    <a:gd name="T26" fmla="*/ 2 w 139"/>
                    <a:gd name="T27" fmla="*/ 1 h 164"/>
                    <a:gd name="T28" fmla="*/ 2 w 139"/>
                    <a:gd name="T29" fmla="*/ 1 h 164"/>
                    <a:gd name="T30" fmla="*/ 2 w 139"/>
                    <a:gd name="T31" fmla="*/ 1 h 164"/>
                    <a:gd name="T32" fmla="*/ 2 w 139"/>
                    <a:gd name="T33" fmla="*/ 1 h 164"/>
                    <a:gd name="T34" fmla="*/ 3 w 139"/>
                    <a:gd name="T35" fmla="*/ 0 h 164"/>
                    <a:gd name="T36" fmla="*/ 3 w 139"/>
                    <a:gd name="T37" fmla="*/ 1 h 16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9"/>
                    <a:gd name="T58" fmla="*/ 0 h 164"/>
                    <a:gd name="T59" fmla="*/ 139 w 139"/>
                    <a:gd name="T60" fmla="*/ 164 h 16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9" h="164">
                      <a:moveTo>
                        <a:pt x="129" y="55"/>
                      </a:moveTo>
                      <a:lnTo>
                        <a:pt x="107" y="58"/>
                      </a:lnTo>
                      <a:lnTo>
                        <a:pt x="86" y="65"/>
                      </a:lnTo>
                      <a:lnTo>
                        <a:pt x="68" y="75"/>
                      </a:lnTo>
                      <a:lnTo>
                        <a:pt x="51" y="89"/>
                      </a:lnTo>
                      <a:lnTo>
                        <a:pt x="36" y="105"/>
                      </a:lnTo>
                      <a:lnTo>
                        <a:pt x="22" y="123"/>
                      </a:lnTo>
                      <a:lnTo>
                        <a:pt x="10" y="143"/>
                      </a:lnTo>
                      <a:lnTo>
                        <a:pt x="0" y="164"/>
                      </a:lnTo>
                      <a:lnTo>
                        <a:pt x="7" y="93"/>
                      </a:lnTo>
                      <a:lnTo>
                        <a:pt x="22" y="68"/>
                      </a:lnTo>
                      <a:lnTo>
                        <a:pt x="38" y="48"/>
                      </a:lnTo>
                      <a:lnTo>
                        <a:pt x="53" y="33"/>
                      </a:lnTo>
                      <a:lnTo>
                        <a:pt x="68" y="21"/>
                      </a:lnTo>
                      <a:lnTo>
                        <a:pt x="84" y="13"/>
                      </a:lnTo>
                      <a:lnTo>
                        <a:pt x="101" y="7"/>
                      </a:lnTo>
                      <a:lnTo>
                        <a:pt x="120" y="2"/>
                      </a:lnTo>
                      <a:lnTo>
                        <a:pt x="139" y="0"/>
                      </a:lnTo>
                      <a:lnTo>
                        <a:pt x="129" y="55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629" name="Freeform 91" descr="Зеленый мрамор"/>
                <p:cNvSpPr>
                  <a:spLocks/>
                </p:cNvSpPr>
                <p:nvPr/>
              </p:nvSpPr>
              <p:spPr bwMode="auto">
                <a:xfrm>
                  <a:off x="2376" y="1925"/>
                  <a:ext cx="521" cy="606"/>
                </a:xfrm>
                <a:custGeom>
                  <a:avLst/>
                  <a:gdLst>
                    <a:gd name="T0" fmla="*/ 12 w 1044"/>
                    <a:gd name="T1" fmla="*/ 17 h 1213"/>
                    <a:gd name="T2" fmla="*/ 13 w 1044"/>
                    <a:gd name="T3" fmla="*/ 17 h 1213"/>
                    <a:gd name="T4" fmla="*/ 14 w 1044"/>
                    <a:gd name="T5" fmla="*/ 16 h 1213"/>
                    <a:gd name="T6" fmla="*/ 15 w 1044"/>
                    <a:gd name="T7" fmla="*/ 15 h 1213"/>
                    <a:gd name="T8" fmla="*/ 15 w 1044"/>
                    <a:gd name="T9" fmla="*/ 13 h 1213"/>
                    <a:gd name="T10" fmla="*/ 13 w 1044"/>
                    <a:gd name="T11" fmla="*/ 12 h 1213"/>
                    <a:gd name="T12" fmla="*/ 12 w 1044"/>
                    <a:gd name="T13" fmla="*/ 11 h 1213"/>
                    <a:gd name="T14" fmla="*/ 13 w 1044"/>
                    <a:gd name="T15" fmla="*/ 9 h 1213"/>
                    <a:gd name="T16" fmla="*/ 13 w 1044"/>
                    <a:gd name="T17" fmla="*/ 7 h 1213"/>
                    <a:gd name="T18" fmla="*/ 11 w 1044"/>
                    <a:gd name="T19" fmla="*/ 7 h 1213"/>
                    <a:gd name="T20" fmla="*/ 10 w 1044"/>
                    <a:gd name="T21" fmla="*/ 7 h 1213"/>
                    <a:gd name="T22" fmla="*/ 9 w 1044"/>
                    <a:gd name="T23" fmla="*/ 7 h 1213"/>
                    <a:gd name="T24" fmla="*/ 9 w 1044"/>
                    <a:gd name="T25" fmla="*/ 3 h 1213"/>
                    <a:gd name="T26" fmla="*/ 6 w 1044"/>
                    <a:gd name="T27" fmla="*/ 2 h 1213"/>
                    <a:gd name="T28" fmla="*/ 5 w 1044"/>
                    <a:gd name="T29" fmla="*/ 4 h 1213"/>
                    <a:gd name="T30" fmla="*/ 6 w 1044"/>
                    <a:gd name="T31" fmla="*/ 5 h 1213"/>
                    <a:gd name="T32" fmla="*/ 7 w 1044"/>
                    <a:gd name="T33" fmla="*/ 7 h 1213"/>
                    <a:gd name="T34" fmla="*/ 8 w 1044"/>
                    <a:gd name="T35" fmla="*/ 8 h 1213"/>
                    <a:gd name="T36" fmla="*/ 9 w 1044"/>
                    <a:gd name="T37" fmla="*/ 9 h 1213"/>
                    <a:gd name="T38" fmla="*/ 10 w 1044"/>
                    <a:gd name="T39" fmla="*/ 9 h 1213"/>
                    <a:gd name="T40" fmla="*/ 10 w 1044"/>
                    <a:gd name="T41" fmla="*/ 9 h 1213"/>
                    <a:gd name="T42" fmla="*/ 8 w 1044"/>
                    <a:gd name="T43" fmla="*/ 10 h 1213"/>
                    <a:gd name="T44" fmla="*/ 12 w 1044"/>
                    <a:gd name="T45" fmla="*/ 15 h 1213"/>
                    <a:gd name="T46" fmla="*/ 10 w 1044"/>
                    <a:gd name="T47" fmla="*/ 14 h 1213"/>
                    <a:gd name="T48" fmla="*/ 10 w 1044"/>
                    <a:gd name="T49" fmla="*/ 16 h 1213"/>
                    <a:gd name="T50" fmla="*/ 10 w 1044"/>
                    <a:gd name="T51" fmla="*/ 16 h 1213"/>
                    <a:gd name="T52" fmla="*/ 9 w 1044"/>
                    <a:gd name="T53" fmla="*/ 13 h 1213"/>
                    <a:gd name="T54" fmla="*/ 8 w 1044"/>
                    <a:gd name="T55" fmla="*/ 12 h 1213"/>
                    <a:gd name="T56" fmla="*/ 7 w 1044"/>
                    <a:gd name="T57" fmla="*/ 13 h 1213"/>
                    <a:gd name="T58" fmla="*/ 6 w 1044"/>
                    <a:gd name="T59" fmla="*/ 15 h 1213"/>
                    <a:gd name="T60" fmla="*/ 7 w 1044"/>
                    <a:gd name="T61" fmla="*/ 14 h 1213"/>
                    <a:gd name="T62" fmla="*/ 8 w 1044"/>
                    <a:gd name="T63" fmla="*/ 11 h 1213"/>
                    <a:gd name="T64" fmla="*/ 7 w 1044"/>
                    <a:gd name="T65" fmla="*/ 8 h 1213"/>
                    <a:gd name="T66" fmla="*/ 6 w 1044"/>
                    <a:gd name="T67" fmla="*/ 5 h 1213"/>
                    <a:gd name="T68" fmla="*/ 5 w 1044"/>
                    <a:gd name="T69" fmla="*/ 4 h 1213"/>
                    <a:gd name="T70" fmla="*/ 3 w 1044"/>
                    <a:gd name="T71" fmla="*/ 2 h 1213"/>
                    <a:gd name="T72" fmla="*/ 1 w 1044"/>
                    <a:gd name="T73" fmla="*/ 1 h 1213"/>
                    <a:gd name="T74" fmla="*/ 0 w 1044"/>
                    <a:gd name="T75" fmla="*/ 0 h 1213"/>
                    <a:gd name="T76" fmla="*/ 1 w 1044"/>
                    <a:gd name="T77" fmla="*/ 0 h 1213"/>
                    <a:gd name="T78" fmla="*/ 2 w 1044"/>
                    <a:gd name="T79" fmla="*/ 0 h 1213"/>
                    <a:gd name="T80" fmla="*/ 3 w 1044"/>
                    <a:gd name="T81" fmla="*/ 1 h 1213"/>
                    <a:gd name="T82" fmla="*/ 4 w 1044"/>
                    <a:gd name="T83" fmla="*/ 2 h 1213"/>
                    <a:gd name="T84" fmla="*/ 5 w 1044"/>
                    <a:gd name="T85" fmla="*/ 3 h 1213"/>
                    <a:gd name="T86" fmla="*/ 6 w 1044"/>
                    <a:gd name="T87" fmla="*/ 2 h 1213"/>
                    <a:gd name="T88" fmla="*/ 7 w 1044"/>
                    <a:gd name="T89" fmla="*/ 1 h 1213"/>
                    <a:gd name="T90" fmla="*/ 9 w 1044"/>
                    <a:gd name="T91" fmla="*/ 2 h 1213"/>
                    <a:gd name="T92" fmla="*/ 9 w 1044"/>
                    <a:gd name="T93" fmla="*/ 6 h 1213"/>
                    <a:gd name="T94" fmla="*/ 10 w 1044"/>
                    <a:gd name="T95" fmla="*/ 6 h 1213"/>
                    <a:gd name="T96" fmla="*/ 12 w 1044"/>
                    <a:gd name="T97" fmla="*/ 6 h 1213"/>
                    <a:gd name="T98" fmla="*/ 13 w 1044"/>
                    <a:gd name="T99" fmla="*/ 6 h 1213"/>
                    <a:gd name="T100" fmla="*/ 14 w 1044"/>
                    <a:gd name="T101" fmla="*/ 8 h 1213"/>
                    <a:gd name="T102" fmla="*/ 13 w 1044"/>
                    <a:gd name="T103" fmla="*/ 10 h 1213"/>
                    <a:gd name="T104" fmla="*/ 13 w 1044"/>
                    <a:gd name="T105" fmla="*/ 11 h 1213"/>
                    <a:gd name="T106" fmla="*/ 15 w 1044"/>
                    <a:gd name="T107" fmla="*/ 12 h 1213"/>
                    <a:gd name="T108" fmla="*/ 16 w 1044"/>
                    <a:gd name="T109" fmla="*/ 15 h 1213"/>
                    <a:gd name="T110" fmla="*/ 15 w 1044"/>
                    <a:gd name="T111" fmla="*/ 16 h 1213"/>
                    <a:gd name="T112" fmla="*/ 13 w 1044"/>
                    <a:gd name="T113" fmla="*/ 17 h 1213"/>
                    <a:gd name="T114" fmla="*/ 13 w 1044"/>
                    <a:gd name="T115" fmla="*/ 17 h 1213"/>
                    <a:gd name="T116" fmla="*/ 13 w 1044"/>
                    <a:gd name="T117" fmla="*/ 18 h 121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044"/>
                    <a:gd name="T178" fmla="*/ 0 h 1213"/>
                    <a:gd name="T179" fmla="*/ 1044 w 1044"/>
                    <a:gd name="T180" fmla="*/ 1213 h 121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044" h="1213">
                      <a:moveTo>
                        <a:pt x="840" y="1213"/>
                      </a:moveTo>
                      <a:lnTo>
                        <a:pt x="833" y="1189"/>
                      </a:lnTo>
                      <a:lnTo>
                        <a:pt x="826" y="1165"/>
                      </a:lnTo>
                      <a:lnTo>
                        <a:pt x="819" y="1143"/>
                      </a:lnTo>
                      <a:lnTo>
                        <a:pt x="812" y="1123"/>
                      </a:lnTo>
                      <a:lnTo>
                        <a:pt x="806" y="1106"/>
                      </a:lnTo>
                      <a:lnTo>
                        <a:pt x="802" y="1093"/>
                      </a:lnTo>
                      <a:lnTo>
                        <a:pt x="798" y="1085"/>
                      </a:lnTo>
                      <a:lnTo>
                        <a:pt x="797" y="1082"/>
                      </a:lnTo>
                      <a:lnTo>
                        <a:pt x="813" y="1085"/>
                      </a:lnTo>
                      <a:lnTo>
                        <a:pt x="829" y="1087"/>
                      </a:lnTo>
                      <a:lnTo>
                        <a:pt x="845" y="1089"/>
                      </a:lnTo>
                      <a:lnTo>
                        <a:pt x="862" y="1090"/>
                      </a:lnTo>
                      <a:lnTo>
                        <a:pt x="878" y="1089"/>
                      </a:lnTo>
                      <a:lnTo>
                        <a:pt x="893" y="1087"/>
                      </a:lnTo>
                      <a:lnTo>
                        <a:pt x="908" y="1084"/>
                      </a:lnTo>
                      <a:lnTo>
                        <a:pt x="921" y="1080"/>
                      </a:lnTo>
                      <a:lnTo>
                        <a:pt x="935" y="1075"/>
                      </a:lnTo>
                      <a:lnTo>
                        <a:pt x="948" y="1069"/>
                      </a:lnTo>
                      <a:lnTo>
                        <a:pt x="958" y="1061"/>
                      </a:lnTo>
                      <a:lnTo>
                        <a:pt x="969" y="1052"/>
                      </a:lnTo>
                      <a:lnTo>
                        <a:pt x="977" y="1041"/>
                      </a:lnTo>
                      <a:lnTo>
                        <a:pt x="983" y="1029"/>
                      </a:lnTo>
                      <a:lnTo>
                        <a:pt x="988" y="1016"/>
                      </a:lnTo>
                      <a:lnTo>
                        <a:pt x="991" y="1001"/>
                      </a:lnTo>
                      <a:lnTo>
                        <a:pt x="995" y="976"/>
                      </a:lnTo>
                      <a:lnTo>
                        <a:pt x="996" y="953"/>
                      </a:lnTo>
                      <a:lnTo>
                        <a:pt x="994" y="932"/>
                      </a:lnTo>
                      <a:lnTo>
                        <a:pt x="988" y="911"/>
                      </a:lnTo>
                      <a:lnTo>
                        <a:pt x="979" y="892"/>
                      </a:lnTo>
                      <a:lnTo>
                        <a:pt x="965" y="872"/>
                      </a:lnTo>
                      <a:lnTo>
                        <a:pt x="947" y="854"/>
                      </a:lnTo>
                      <a:lnTo>
                        <a:pt x="923" y="833"/>
                      </a:lnTo>
                      <a:lnTo>
                        <a:pt x="903" y="818"/>
                      </a:lnTo>
                      <a:lnTo>
                        <a:pt x="880" y="801"/>
                      </a:lnTo>
                      <a:lnTo>
                        <a:pt x="856" y="783"/>
                      </a:lnTo>
                      <a:lnTo>
                        <a:pt x="830" y="765"/>
                      </a:lnTo>
                      <a:lnTo>
                        <a:pt x="809" y="749"/>
                      </a:lnTo>
                      <a:lnTo>
                        <a:pt x="790" y="735"/>
                      </a:lnTo>
                      <a:lnTo>
                        <a:pt x="779" y="726"/>
                      </a:lnTo>
                      <a:lnTo>
                        <a:pt x="775" y="722"/>
                      </a:lnTo>
                      <a:lnTo>
                        <a:pt x="790" y="712"/>
                      </a:lnTo>
                      <a:lnTo>
                        <a:pt x="806" y="700"/>
                      </a:lnTo>
                      <a:lnTo>
                        <a:pt x="821" y="688"/>
                      </a:lnTo>
                      <a:lnTo>
                        <a:pt x="836" y="674"/>
                      </a:lnTo>
                      <a:lnTo>
                        <a:pt x="850" y="657"/>
                      </a:lnTo>
                      <a:lnTo>
                        <a:pt x="862" y="638"/>
                      </a:lnTo>
                      <a:lnTo>
                        <a:pt x="871" y="617"/>
                      </a:lnTo>
                      <a:lnTo>
                        <a:pt x="878" y="594"/>
                      </a:lnTo>
                      <a:lnTo>
                        <a:pt x="879" y="569"/>
                      </a:lnTo>
                      <a:lnTo>
                        <a:pt x="874" y="547"/>
                      </a:lnTo>
                      <a:lnTo>
                        <a:pt x="866" y="526"/>
                      </a:lnTo>
                      <a:lnTo>
                        <a:pt x="854" y="508"/>
                      </a:lnTo>
                      <a:lnTo>
                        <a:pt x="837" y="492"/>
                      </a:lnTo>
                      <a:lnTo>
                        <a:pt x="819" y="479"/>
                      </a:lnTo>
                      <a:lnTo>
                        <a:pt x="798" y="469"/>
                      </a:lnTo>
                      <a:lnTo>
                        <a:pt x="776" y="461"/>
                      </a:lnTo>
                      <a:lnTo>
                        <a:pt x="764" y="458"/>
                      </a:lnTo>
                      <a:lnTo>
                        <a:pt x="752" y="456"/>
                      </a:lnTo>
                      <a:lnTo>
                        <a:pt x="739" y="455"/>
                      </a:lnTo>
                      <a:lnTo>
                        <a:pt x="728" y="455"/>
                      </a:lnTo>
                      <a:lnTo>
                        <a:pt x="715" y="455"/>
                      </a:lnTo>
                      <a:lnTo>
                        <a:pt x="704" y="456"/>
                      </a:lnTo>
                      <a:lnTo>
                        <a:pt x="692" y="457"/>
                      </a:lnTo>
                      <a:lnTo>
                        <a:pt x="681" y="460"/>
                      </a:lnTo>
                      <a:lnTo>
                        <a:pt x="668" y="463"/>
                      </a:lnTo>
                      <a:lnTo>
                        <a:pt x="657" y="467"/>
                      </a:lnTo>
                      <a:lnTo>
                        <a:pt x="646" y="470"/>
                      </a:lnTo>
                      <a:lnTo>
                        <a:pt x="635" y="475"/>
                      </a:lnTo>
                      <a:lnTo>
                        <a:pt x="623" y="479"/>
                      </a:lnTo>
                      <a:lnTo>
                        <a:pt x="613" y="484"/>
                      </a:lnTo>
                      <a:lnTo>
                        <a:pt x="601" y="488"/>
                      </a:lnTo>
                      <a:lnTo>
                        <a:pt x="591" y="494"/>
                      </a:lnTo>
                      <a:lnTo>
                        <a:pt x="585" y="452"/>
                      </a:lnTo>
                      <a:lnTo>
                        <a:pt x="584" y="402"/>
                      </a:lnTo>
                      <a:lnTo>
                        <a:pt x="584" y="349"/>
                      </a:lnTo>
                      <a:lnTo>
                        <a:pt x="583" y="298"/>
                      </a:lnTo>
                      <a:lnTo>
                        <a:pt x="577" y="251"/>
                      </a:lnTo>
                      <a:lnTo>
                        <a:pt x="563" y="212"/>
                      </a:lnTo>
                      <a:lnTo>
                        <a:pt x="540" y="184"/>
                      </a:lnTo>
                      <a:lnTo>
                        <a:pt x="503" y="173"/>
                      </a:lnTo>
                      <a:lnTo>
                        <a:pt x="471" y="173"/>
                      </a:lnTo>
                      <a:lnTo>
                        <a:pt x="445" y="177"/>
                      </a:lnTo>
                      <a:lnTo>
                        <a:pt x="424" y="187"/>
                      </a:lnTo>
                      <a:lnTo>
                        <a:pt x="408" y="198"/>
                      </a:lnTo>
                      <a:lnTo>
                        <a:pt x="396" y="211"/>
                      </a:lnTo>
                      <a:lnTo>
                        <a:pt x="387" y="226"/>
                      </a:lnTo>
                      <a:lnTo>
                        <a:pt x="379" y="241"/>
                      </a:lnTo>
                      <a:lnTo>
                        <a:pt x="373" y="256"/>
                      </a:lnTo>
                      <a:lnTo>
                        <a:pt x="381" y="270"/>
                      </a:lnTo>
                      <a:lnTo>
                        <a:pt x="389" y="283"/>
                      </a:lnTo>
                      <a:lnTo>
                        <a:pt x="397" y="297"/>
                      </a:lnTo>
                      <a:lnTo>
                        <a:pt x="405" y="311"/>
                      </a:lnTo>
                      <a:lnTo>
                        <a:pt x="412" y="326"/>
                      </a:lnTo>
                      <a:lnTo>
                        <a:pt x="419" y="341"/>
                      </a:lnTo>
                      <a:lnTo>
                        <a:pt x="426" y="356"/>
                      </a:lnTo>
                      <a:lnTo>
                        <a:pt x="432" y="371"/>
                      </a:lnTo>
                      <a:lnTo>
                        <a:pt x="440" y="391"/>
                      </a:lnTo>
                      <a:lnTo>
                        <a:pt x="448" y="410"/>
                      </a:lnTo>
                      <a:lnTo>
                        <a:pt x="455" y="430"/>
                      </a:lnTo>
                      <a:lnTo>
                        <a:pt x="463" y="448"/>
                      </a:lnTo>
                      <a:lnTo>
                        <a:pt x="471" y="468"/>
                      </a:lnTo>
                      <a:lnTo>
                        <a:pt x="479" y="487"/>
                      </a:lnTo>
                      <a:lnTo>
                        <a:pt x="487" y="506"/>
                      </a:lnTo>
                      <a:lnTo>
                        <a:pt x="495" y="525"/>
                      </a:lnTo>
                      <a:lnTo>
                        <a:pt x="507" y="538"/>
                      </a:lnTo>
                      <a:lnTo>
                        <a:pt x="517" y="551"/>
                      </a:lnTo>
                      <a:lnTo>
                        <a:pt x="530" y="562"/>
                      </a:lnTo>
                      <a:lnTo>
                        <a:pt x="543" y="574"/>
                      </a:lnTo>
                      <a:lnTo>
                        <a:pt x="556" y="584"/>
                      </a:lnTo>
                      <a:lnTo>
                        <a:pt x="570" y="593"/>
                      </a:lnTo>
                      <a:lnTo>
                        <a:pt x="586" y="600"/>
                      </a:lnTo>
                      <a:lnTo>
                        <a:pt x="602" y="605"/>
                      </a:lnTo>
                      <a:lnTo>
                        <a:pt x="617" y="607"/>
                      </a:lnTo>
                      <a:lnTo>
                        <a:pt x="632" y="607"/>
                      </a:lnTo>
                      <a:lnTo>
                        <a:pt x="646" y="607"/>
                      </a:lnTo>
                      <a:lnTo>
                        <a:pt x="660" y="607"/>
                      </a:lnTo>
                      <a:lnTo>
                        <a:pt x="674" y="605"/>
                      </a:lnTo>
                      <a:lnTo>
                        <a:pt x="688" y="604"/>
                      </a:lnTo>
                      <a:lnTo>
                        <a:pt x="701" y="601"/>
                      </a:lnTo>
                      <a:lnTo>
                        <a:pt x="715" y="599"/>
                      </a:lnTo>
                      <a:lnTo>
                        <a:pt x="713" y="601"/>
                      </a:lnTo>
                      <a:lnTo>
                        <a:pt x="705" y="607"/>
                      </a:lnTo>
                      <a:lnTo>
                        <a:pt x="692" y="614"/>
                      </a:lnTo>
                      <a:lnTo>
                        <a:pt x="673" y="621"/>
                      </a:lnTo>
                      <a:lnTo>
                        <a:pt x="647" y="627"/>
                      </a:lnTo>
                      <a:lnTo>
                        <a:pt x="616" y="629"/>
                      </a:lnTo>
                      <a:lnTo>
                        <a:pt x="578" y="625"/>
                      </a:lnTo>
                      <a:lnTo>
                        <a:pt x="532" y="616"/>
                      </a:lnTo>
                      <a:lnTo>
                        <a:pt x="544" y="643"/>
                      </a:lnTo>
                      <a:lnTo>
                        <a:pt x="555" y="670"/>
                      </a:lnTo>
                      <a:lnTo>
                        <a:pt x="567" y="697"/>
                      </a:lnTo>
                      <a:lnTo>
                        <a:pt x="578" y="723"/>
                      </a:lnTo>
                      <a:lnTo>
                        <a:pt x="590" y="750"/>
                      </a:lnTo>
                      <a:lnTo>
                        <a:pt x="601" y="778"/>
                      </a:lnTo>
                      <a:lnTo>
                        <a:pt x="613" y="804"/>
                      </a:lnTo>
                      <a:lnTo>
                        <a:pt x="624" y="832"/>
                      </a:lnTo>
                      <a:lnTo>
                        <a:pt x="814" y="984"/>
                      </a:lnTo>
                      <a:lnTo>
                        <a:pt x="789" y="979"/>
                      </a:lnTo>
                      <a:lnTo>
                        <a:pt x="766" y="971"/>
                      </a:lnTo>
                      <a:lnTo>
                        <a:pt x="743" y="960"/>
                      </a:lnTo>
                      <a:lnTo>
                        <a:pt x="722" y="946"/>
                      </a:lnTo>
                      <a:lnTo>
                        <a:pt x="701" y="931"/>
                      </a:lnTo>
                      <a:lnTo>
                        <a:pt x="682" y="913"/>
                      </a:lnTo>
                      <a:lnTo>
                        <a:pt x="662" y="897"/>
                      </a:lnTo>
                      <a:lnTo>
                        <a:pt x="643" y="880"/>
                      </a:lnTo>
                      <a:lnTo>
                        <a:pt x="659" y="935"/>
                      </a:lnTo>
                      <a:lnTo>
                        <a:pt x="668" y="988"/>
                      </a:lnTo>
                      <a:lnTo>
                        <a:pt x="672" y="1036"/>
                      </a:lnTo>
                      <a:lnTo>
                        <a:pt x="672" y="1078"/>
                      </a:lnTo>
                      <a:lnTo>
                        <a:pt x="669" y="1114"/>
                      </a:lnTo>
                      <a:lnTo>
                        <a:pt x="665" y="1140"/>
                      </a:lnTo>
                      <a:lnTo>
                        <a:pt x="661" y="1158"/>
                      </a:lnTo>
                      <a:lnTo>
                        <a:pt x="660" y="1163"/>
                      </a:lnTo>
                      <a:lnTo>
                        <a:pt x="660" y="1125"/>
                      </a:lnTo>
                      <a:lnTo>
                        <a:pt x="659" y="1087"/>
                      </a:lnTo>
                      <a:lnTo>
                        <a:pt x="657" y="1049"/>
                      </a:lnTo>
                      <a:lnTo>
                        <a:pt x="651" y="1012"/>
                      </a:lnTo>
                      <a:lnTo>
                        <a:pt x="644" y="976"/>
                      </a:lnTo>
                      <a:lnTo>
                        <a:pt x="635" y="939"/>
                      </a:lnTo>
                      <a:lnTo>
                        <a:pt x="622" y="903"/>
                      </a:lnTo>
                      <a:lnTo>
                        <a:pt x="606" y="869"/>
                      </a:lnTo>
                      <a:lnTo>
                        <a:pt x="598" y="854"/>
                      </a:lnTo>
                      <a:lnTo>
                        <a:pt x="591" y="839"/>
                      </a:lnTo>
                      <a:lnTo>
                        <a:pt x="583" y="822"/>
                      </a:lnTo>
                      <a:lnTo>
                        <a:pt x="576" y="807"/>
                      </a:lnTo>
                      <a:lnTo>
                        <a:pt x="569" y="791"/>
                      </a:lnTo>
                      <a:lnTo>
                        <a:pt x="562" y="776"/>
                      </a:lnTo>
                      <a:lnTo>
                        <a:pt x="555" y="760"/>
                      </a:lnTo>
                      <a:lnTo>
                        <a:pt x="548" y="745"/>
                      </a:lnTo>
                      <a:lnTo>
                        <a:pt x="545" y="767"/>
                      </a:lnTo>
                      <a:lnTo>
                        <a:pt x="538" y="795"/>
                      </a:lnTo>
                      <a:lnTo>
                        <a:pt x="525" y="828"/>
                      </a:lnTo>
                      <a:lnTo>
                        <a:pt x="509" y="863"/>
                      </a:lnTo>
                      <a:lnTo>
                        <a:pt x="490" y="897"/>
                      </a:lnTo>
                      <a:lnTo>
                        <a:pt x="465" y="930"/>
                      </a:lnTo>
                      <a:lnTo>
                        <a:pt x="438" y="957"/>
                      </a:lnTo>
                      <a:lnTo>
                        <a:pt x="408" y="978"/>
                      </a:lnTo>
                      <a:lnTo>
                        <a:pt x="409" y="977"/>
                      </a:lnTo>
                      <a:lnTo>
                        <a:pt x="414" y="972"/>
                      </a:lnTo>
                      <a:lnTo>
                        <a:pt x="419" y="965"/>
                      </a:lnTo>
                      <a:lnTo>
                        <a:pt x="426" y="955"/>
                      </a:lnTo>
                      <a:lnTo>
                        <a:pt x="435" y="945"/>
                      </a:lnTo>
                      <a:lnTo>
                        <a:pt x="445" y="931"/>
                      </a:lnTo>
                      <a:lnTo>
                        <a:pt x="455" y="917"/>
                      </a:lnTo>
                      <a:lnTo>
                        <a:pt x="464" y="902"/>
                      </a:lnTo>
                      <a:lnTo>
                        <a:pt x="475" y="882"/>
                      </a:lnTo>
                      <a:lnTo>
                        <a:pt x="486" y="857"/>
                      </a:lnTo>
                      <a:lnTo>
                        <a:pt x="499" y="827"/>
                      </a:lnTo>
                      <a:lnTo>
                        <a:pt x="510" y="797"/>
                      </a:lnTo>
                      <a:lnTo>
                        <a:pt x="522" y="769"/>
                      </a:lnTo>
                      <a:lnTo>
                        <a:pt x="531" y="746"/>
                      </a:lnTo>
                      <a:lnTo>
                        <a:pt x="537" y="730"/>
                      </a:lnTo>
                      <a:lnTo>
                        <a:pt x="539" y="725"/>
                      </a:lnTo>
                      <a:lnTo>
                        <a:pt x="528" y="697"/>
                      </a:lnTo>
                      <a:lnTo>
                        <a:pt x="511" y="658"/>
                      </a:lnTo>
                      <a:lnTo>
                        <a:pt x="493" y="612"/>
                      </a:lnTo>
                      <a:lnTo>
                        <a:pt x="473" y="561"/>
                      </a:lnTo>
                      <a:lnTo>
                        <a:pt x="454" y="511"/>
                      </a:lnTo>
                      <a:lnTo>
                        <a:pt x="437" y="467"/>
                      </a:lnTo>
                      <a:lnTo>
                        <a:pt x="422" y="431"/>
                      </a:lnTo>
                      <a:lnTo>
                        <a:pt x="412" y="407"/>
                      </a:lnTo>
                      <a:lnTo>
                        <a:pt x="404" y="388"/>
                      </a:lnTo>
                      <a:lnTo>
                        <a:pt x="396" y="370"/>
                      </a:lnTo>
                      <a:lnTo>
                        <a:pt x="388" y="353"/>
                      </a:lnTo>
                      <a:lnTo>
                        <a:pt x="379" y="334"/>
                      </a:lnTo>
                      <a:lnTo>
                        <a:pt x="370" y="317"/>
                      </a:lnTo>
                      <a:lnTo>
                        <a:pt x="359" y="300"/>
                      </a:lnTo>
                      <a:lnTo>
                        <a:pt x="349" y="282"/>
                      </a:lnTo>
                      <a:lnTo>
                        <a:pt x="337" y="266"/>
                      </a:lnTo>
                      <a:lnTo>
                        <a:pt x="327" y="253"/>
                      </a:lnTo>
                      <a:lnTo>
                        <a:pt x="314" y="240"/>
                      </a:lnTo>
                      <a:lnTo>
                        <a:pt x="299" y="225"/>
                      </a:lnTo>
                      <a:lnTo>
                        <a:pt x="283" y="210"/>
                      </a:lnTo>
                      <a:lnTo>
                        <a:pt x="265" y="194"/>
                      </a:lnTo>
                      <a:lnTo>
                        <a:pt x="245" y="177"/>
                      </a:lnTo>
                      <a:lnTo>
                        <a:pt x="223" y="161"/>
                      </a:lnTo>
                      <a:lnTo>
                        <a:pt x="202" y="145"/>
                      </a:lnTo>
                      <a:lnTo>
                        <a:pt x="179" y="129"/>
                      </a:lnTo>
                      <a:lnTo>
                        <a:pt x="154" y="114"/>
                      </a:lnTo>
                      <a:lnTo>
                        <a:pt x="129" y="100"/>
                      </a:lnTo>
                      <a:lnTo>
                        <a:pt x="104" y="88"/>
                      </a:lnTo>
                      <a:lnTo>
                        <a:pt x="78" y="77"/>
                      </a:lnTo>
                      <a:lnTo>
                        <a:pt x="52" y="68"/>
                      </a:lnTo>
                      <a:lnTo>
                        <a:pt x="26" y="60"/>
                      </a:lnTo>
                      <a:lnTo>
                        <a:pt x="0" y="55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30" y="1"/>
                      </a:lnTo>
                      <a:lnTo>
                        <a:pt x="43" y="2"/>
                      </a:lnTo>
                      <a:lnTo>
                        <a:pt x="56" y="4"/>
                      </a:lnTo>
                      <a:lnTo>
                        <a:pt x="70" y="6"/>
                      </a:lnTo>
                      <a:lnTo>
                        <a:pt x="85" y="9"/>
                      </a:lnTo>
                      <a:lnTo>
                        <a:pt x="99" y="13"/>
                      </a:lnTo>
                      <a:lnTo>
                        <a:pt x="113" y="17"/>
                      </a:lnTo>
                      <a:lnTo>
                        <a:pt x="126" y="23"/>
                      </a:lnTo>
                      <a:lnTo>
                        <a:pt x="138" y="29"/>
                      </a:lnTo>
                      <a:lnTo>
                        <a:pt x="151" y="36"/>
                      </a:lnTo>
                      <a:lnTo>
                        <a:pt x="164" y="43"/>
                      </a:lnTo>
                      <a:lnTo>
                        <a:pt x="176" y="50"/>
                      </a:lnTo>
                      <a:lnTo>
                        <a:pt x="189" y="57"/>
                      </a:lnTo>
                      <a:lnTo>
                        <a:pt x="200" y="65"/>
                      </a:lnTo>
                      <a:lnTo>
                        <a:pt x="212" y="74"/>
                      </a:lnTo>
                      <a:lnTo>
                        <a:pt x="223" y="82"/>
                      </a:lnTo>
                      <a:lnTo>
                        <a:pt x="235" y="91"/>
                      </a:lnTo>
                      <a:lnTo>
                        <a:pt x="246" y="100"/>
                      </a:lnTo>
                      <a:lnTo>
                        <a:pt x="258" y="109"/>
                      </a:lnTo>
                      <a:lnTo>
                        <a:pt x="268" y="120"/>
                      </a:lnTo>
                      <a:lnTo>
                        <a:pt x="279" y="130"/>
                      </a:lnTo>
                      <a:lnTo>
                        <a:pt x="289" y="141"/>
                      </a:lnTo>
                      <a:lnTo>
                        <a:pt x="297" y="149"/>
                      </a:lnTo>
                      <a:lnTo>
                        <a:pt x="305" y="158"/>
                      </a:lnTo>
                      <a:lnTo>
                        <a:pt x="313" y="166"/>
                      </a:lnTo>
                      <a:lnTo>
                        <a:pt x="323" y="174"/>
                      </a:lnTo>
                      <a:lnTo>
                        <a:pt x="331" y="183"/>
                      </a:lnTo>
                      <a:lnTo>
                        <a:pt x="339" y="191"/>
                      </a:lnTo>
                      <a:lnTo>
                        <a:pt x="348" y="199"/>
                      </a:lnTo>
                      <a:lnTo>
                        <a:pt x="356" y="207"/>
                      </a:lnTo>
                      <a:lnTo>
                        <a:pt x="362" y="199"/>
                      </a:lnTo>
                      <a:lnTo>
                        <a:pt x="367" y="190"/>
                      </a:lnTo>
                      <a:lnTo>
                        <a:pt x="373" y="180"/>
                      </a:lnTo>
                      <a:lnTo>
                        <a:pt x="379" y="168"/>
                      </a:lnTo>
                      <a:lnTo>
                        <a:pt x="385" y="157"/>
                      </a:lnTo>
                      <a:lnTo>
                        <a:pt x="390" y="145"/>
                      </a:lnTo>
                      <a:lnTo>
                        <a:pt x="397" y="135"/>
                      </a:lnTo>
                      <a:lnTo>
                        <a:pt x="404" y="126"/>
                      </a:lnTo>
                      <a:lnTo>
                        <a:pt x="420" y="113"/>
                      </a:lnTo>
                      <a:lnTo>
                        <a:pt x="440" y="105"/>
                      </a:lnTo>
                      <a:lnTo>
                        <a:pt x="463" y="101"/>
                      </a:lnTo>
                      <a:lnTo>
                        <a:pt x="488" y="101"/>
                      </a:lnTo>
                      <a:lnTo>
                        <a:pt x="513" y="105"/>
                      </a:lnTo>
                      <a:lnTo>
                        <a:pt x="534" y="112"/>
                      </a:lnTo>
                      <a:lnTo>
                        <a:pt x="554" y="121"/>
                      </a:lnTo>
                      <a:lnTo>
                        <a:pt x="569" y="134"/>
                      </a:lnTo>
                      <a:lnTo>
                        <a:pt x="592" y="168"/>
                      </a:lnTo>
                      <a:lnTo>
                        <a:pt x="605" y="204"/>
                      </a:lnTo>
                      <a:lnTo>
                        <a:pt x="610" y="242"/>
                      </a:lnTo>
                      <a:lnTo>
                        <a:pt x="613" y="281"/>
                      </a:lnTo>
                      <a:lnTo>
                        <a:pt x="612" y="320"/>
                      </a:lnTo>
                      <a:lnTo>
                        <a:pt x="610" y="361"/>
                      </a:lnTo>
                      <a:lnTo>
                        <a:pt x="612" y="401"/>
                      </a:lnTo>
                      <a:lnTo>
                        <a:pt x="617" y="440"/>
                      </a:lnTo>
                      <a:lnTo>
                        <a:pt x="630" y="433"/>
                      </a:lnTo>
                      <a:lnTo>
                        <a:pt x="644" y="426"/>
                      </a:lnTo>
                      <a:lnTo>
                        <a:pt x="657" y="420"/>
                      </a:lnTo>
                      <a:lnTo>
                        <a:pt x="670" y="415"/>
                      </a:lnTo>
                      <a:lnTo>
                        <a:pt x="684" y="410"/>
                      </a:lnTo>
                      <a:lnTo>
                        <a:pt x="699" y="407"/>
                      </a:lnTo>
                      <a:lnTo>
                        <a:pt x="713" y="403"/>
                      </a:lnTo>
                      <a:lnTo>
                        <a:pt x="728" y="401"/>
                      </a:lnTo>
                      <a:lnTo>
                        <a:pt x="742" y="400"/>
                      </a:lnTo>
                      <a:lnTo>
                        <a:pt x="757" y="399"/>
                      </a:lnTo>
                      <a:lnTo>
                        <a:pt x="771" y="400"/>
                      </a:lnTo>
                      <a:lnTo>
                        <a:pt x="786" y="402"/>
                      </a:lnTo>
                      <a:lnTo>
                        <a:pt x="799" y="404"/>
                      </a:lnTo>
                      <a:lnTo>
                        <a:pt x="814" y="409"/>
                      </a:lnTo>
                      <a:lnTo>
                        <a:pt x="828" y="416"/>
                      </a:lnTo>
                      <a:lnTo>
                        <a:pt x="842" y="423"/>
                      </a:lnTo>
                      <a:lnTo>
                        <a:pt x="858" y="433"/>
                      </a:lnTo>
                      <a:lnTo>
                        <a:pt x="874" y="444"/>
                      </a:lnTo>
                      <a:lnTo>
                        <a:pt x="889" y="456"/>
                      </a:lnTo>
                      <a:lnTo>
                        <a:pt x="902" y="470"/>
                      </a:lnTo>
                      <a:lnTo>
                        <a:pt x="912" y="485"/>
                      </a:lnTo>
                      <a:lnTo>
                        <a:pt x="919" y="501"/>
                      </a:lnTo>
                      <a:lnTo>
                        <a:pt x="923" y="518"/>
                      </a:lnTo>
                      <a:lnTo>
                        <a:pt x="921" y="537"/>
                      </a:lnTo>
                      <a:lnTo>
                        <a:pt x="917" y="563"/>
                      </a:lnTo>
                      <a:lnTo>
                        <a:pt x="909" y="590"/>
                      </a:lnTo>
                      <a:lnTo>
                        <a:pt x="898" y="615"/>
                      </a:lnTo>
                      <a:lnTo>
                        <a:pt x="887" y="639"/>
                      </a:lnTo>
                      <a:lnTo>
                        <a:pt x="872" y="662"/>
                      </a:lnTo>
                      <a:lnTo>
                        <a:pt x="856" y="683"/>
                      </a:lnTo>
                      <a:lnTo>
                        <a:pt x="839" y="704"/>
                      </a:lnTo>
                      <a:lnTo>
                        <a:pt x="819" y="722"/>
                      </a:lnTo>
                      <a:lnTo>
                        <a:pt x="835" y="729"/>
                      </a:lnTo>
                      <a:lnTo>
                        <a:pt x="852" y="736"/>
                      </a:lnTo>
                      <a:lnTo>
                        <a:pt x="870" y="743"/>
                      </a:lnTo>
                      <a:lnTo>
                        <a:pt x="887" y="751"/>
                      </a:lnTo>
                      <a:lnTo>
                        <a:pt x="904" y="760"/>
                      </a:lnTo>
                      <a:lnTo>
                        <a:pt x="921" y="768"/>
                      </a:lnTo>
                      <a:lnTo>
                        <a:pt x="938" y="779"/>
                      </a:lnTo>
                      <a:lnTo>
                        <a:pt x="954" y="788"/>
                      </a:lnTo>
                      <a:lnTo>
                        <a:pt x="986" y="811"/>
                      </a:lnTo>
                      <a:lnTo>
                        <a:pt x="1010" y="835"/>
                      </a:lnTo>
                      <a:lnTo>
                        <a:pt x="1027" y="860"/>
                      </a:lnTo>
                      <a:lnTo>
                        <a:pt x="1039" y="886"/>
                      </a:lnTo>
                      <a:lnTo>
                        <a:pt x="1044" y="911"/>
                      </a:lnTo>
                      <a:lnTo>
                        <a:pt x="1044" y="938"/>
                      </a:lnTo>
                      <a:lnTo>
                        <a:pt x="1040" y="964"/>
                      </a:lnTo>
                      <a:lnTo>
                        <a:pt x="1032" y="992"/>
                      </a:lnTo>
                      <a:lnTo>
                        <a:pt x="1025" y="1010"/>
                      </a:lnTo>
                      <a:lnTo>
                        <a:pt x="1017" y="1029"/>
                      </a:lnTo>
                      <a:lnTo>
                        <a:pt x="1008" y="1046"/>
                      </a:lnTo>
                      <a:lnTo>
                        <a:pt x="997" y="1063"/>
                      </a:lnTo>
                      <a:lnTo>
                        <a:pt x="985" y="1078"/>
                      </a:lnTo>
                      <a:lnTo>
                        <a:pt x="970" y="1091"/>
                      </a:lnTo>
                      <a:lnTo>
                        <a:pt x="953" y="1100"/>
                      </a:lnTo>
                      <a:lnTo>
                        <a:pt x="932" y="1106"/>
                      </a:lnTo>
                      <a:lnTo>
                        <a:pt x="920" y="1108"/>
                      </a:lnTo>
                      <a:lnTo>
                        <a:pt x="909" y="1109"/>
                      </a:lnTo>
                      <a:lnTo>
                        <a:pt x="896" y="1112"/>
                      </a:lnTo>
                      <a:lnTo>
                        <a:pt x="885" y="1113"/>
                      </a:lnTo>
                      <a:lnTo>
                        <a:pt x="873" y="1114"/>
                      </a:lnTo>
                      <a:lnTo>
                        <a:pt x="860" y="1115"/>
                      </a:lnTo>
                      <a:lnTo>
                        <a:pt x="849" y="1115"/>
                      </a:lnTo>
                      <a:lnTo>
                        <a:pt x="837" y="1115"/>
                      </a:lnTo>
                      <a:lnTo>
                        <a:pt x="843" y="1125"/>
                      </a:lnTo>
                      <a:lnTo>
                        <a:pt x="848" y="1136"/>
                      </a:lnTo>
                      <a:lnTo>
                        <a:pt x="852" y="1148"/>
                      </a:lnTo>
                      <a:lnTo>
                        <a:pt x="858" y="1160"/>
                      </a:lnTo>
                      <a:lnTo>
                        <a:pt x="862" y="1173"/>
                      </a:lnTo>
                      <a:lnTo>
                        <a:pt x="866" y="1185"/>
                      </a:lnTo>
                      <a:lnTo>
                        <a:pt x="870" y="1197"/>
                      </a:lnTo>
                      <a:lnTo>
                        <a:pt x="872" y="1208"/>
                      </a:lnTo>
                      <a:lnTo>
                        <a:pt x="840" y="1213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630" name="Freeform 92" descr="Зеленый мрамор"/>
                <p:cNvSpPr>
                  <a:spLocks/>
                </p:cNvSpPr>
                <p:nvPr/>
              </p:nvSpPr>
              <p:spPr bwMode="auto">
                <a:xfrm>
                  <a:off x="2371" y="2040"/>
                  <a:ext cx="275" cy="509"/>
                </a:xfrm>
                <a:custGeom>
                  <a:avLst/>
                  <a:gdLst>
                    <a:gd name="T0" fmla="*/ 8 w 548"/>
                    <a:gd name="T1" fmla="*/ 15 h 1019"/>
                    <a:gd name="T2" fmla="*/ 9 w 548"/>
                    <a:gd name="T3" fmla="*/ 14 h 1019"/>
                    <a:gd name="T4" fmla="*/ 9 w 548"/>
                    <a:gd name="T5" fmla="*/ 13 h 1019"/>
                    <a:gd name="T6" fmla="*/ 8 w 548"/>
                    <a:gd name="T7" fmla="*/ 13 h 1019"/>
                    <a:gd name="T8" fmla="*/ 7 w 548"/>
                    <a:gd name="T9" fmla="*/ 14 h 1019"/>
                    <a:gd name="T10" fmla="*/ 6 w 548"/>
                    <a:gd name="T11" fmla="*/ 14 h 1019"/>
                    <a:gd name="T12" fmla="*/ 4 w 548"/>
                    <a:gd name="T13" fmla="*/ 14 h 1019"/>
                    <a:gd name="T14" fmla="*/ 4 w 548"/>
                    <a:gd name="T15" fmla="*/ 13 h 1019"/>
                    <a:gd name="T16" fmla="*/ 4 w 548"/>
                    <a:gd name="T17" fmla="*/ 12 h 1019"/>
                    <a:gd name="T18" fmla="*/ 5 w 548"/>
                    <a:gd name="T19" fmla="*/ 10 h 1019"/>
                    <a:gd name="T20" fmla="*/ 6 w 548"/>
                    <a:gd name="T21" fmla="*/ 9 h 1019"/>
                    <a:gd name="T22" fmla="*/ 5 w 548"/>
                    <a:gd name="T23" fmla="*/ 9 h 1019"/>
                    <a:gd name="T24" fmla="*/ 4 w 548"/>
                    <a:gd name="T25" fmla="*/ 9 h 1019"/>
                    <a:gd name="T26" fmla="*/ 3 w 548"/>
                    <a:gd name="T27" fmla="*/ 8 h 1019"/>
                    <a:gd name="T28" fmla="*/ 2 w 548"/>
                    <a:gd name="T29" fmla="*/ 8 h 1019"/>
                    <a:gd name="T30" fmla="*/ 2 w 548"/>
                    <a:gd name="T31" fmla="*/ 8 h 1019"/>
                    <a:gd name="T32" fmla="*/ 1 w 548"/>
                    <a:gd name="T33" fmla="*/ 7 h 1019"/>
                    <a:gd name="T34" fmla="*/ 1 w 548"/>
                    <a:gd name="T35" fmla="*/ 7 h 1019"/>
                    <a:gd name="T36" fmla="*/ 1 w 548"/>
                    <a:gd name="T37" fmla="*/ 6 h 1019"/>
                    <a:gd name="T38" fmla="*/ 1 w 548"/>
                    <a:gd name="T39" fmla="*/ 5 h 1019"/>
                    <a:gd name="T40" fmla="*/ 2 w 548"/>
                    <a:gd name="T41" fmla="*/ 4 h 1019"/>
                    <a:gd name="T42" fmla="*/ 2 w 548"/>
                    <a:gd name="T43" fmla="*/ 3 h 1019"/>
                    <a:gd name="T44" fmla="*/ 1 w 548"/>
                    <a:gd name="T45" fmla="*/ 3 h 1019"/>
                    <a:gd name="T46" fmla="*/ 1 w 548"/>
                    <a:gd name="T47" fmla="*/ 2 h 1019"/>
                    <a:gd name="T48" fmla="*/ 1 w 548"/>
                    <a:gd name="T49" fmla="*/ 1 h 1019"/>
                    <a:gd name="T50" fmla="*/ 1 w 548"/>
                    <a:gd name="T51" fmla="*/ 0 h 1019"/>
                    <a:gd name="T52" fmla="*/ 2 w 548"/>
                    <a:gd name="T53" fmla="*/ 0 h 1019"/>
                    <a:gd name="T54" fmla="*/ 2 w 548"/>
                    <a:gd name="T55" fmla="*/ 0 h 1019"/>
                    <a:gd name="T56" fmla="*/ 3 w 548"/>
                    <a:gd name="T57" fmla="*/ 0 h 1019"/>
                    <a:gd name="T58" fmla="*/ 3 w 548"/>
                    <a:gd name="T59" fmla="*/ 1 h 1019"/>
                    <a:gd name="T60" fmla="*/ 2 w 548"/>
                    <a:gd name="T61" fmla="*/ 0 h 1019"/>
                    <a:gd name="T62" fmla="*/ 1 w 548"/>
                    <a:gd name="T63" fmla="*/ 1 h 1019"/>
                    <a:gd name="T64" fmla="*/ 2 w 548"/>
                    <a:gd name="T65" fmla="*/ 2 h 1019"/>
                    <a:gd name="T66" fmla="*/ 3 w 548"/>
                    <a:gd name="T67" fmla="*/ 2 h 1019"/>
                    <a:gd name="T68" fmla="*/ 4 w 548"/>
                    <a:gd name="T69" fmla="*/ 3 h 1019"/>
                    <a:gd name="T70" fmla="*/ 4 w 548"/>
                    <a:gd name="T71" fmla="*/ 3 h 1019"/>
                    <a:gd name="T72" fmla="*/ 3 w 548"/>
                    <a:gd name="T73" fmla="*/ 3 h 1019"/>
                    <a:gd name="T74" fmla="*/ 2 w 548"/>
                    <a:gd name="T75" fmla="*/ 4 h 1019"/>
                    <a:gd name="T76" fmla="*/ 2 w 548"/>
                    <a:gd name="T77" fmla="*/ 5 h 1019"/>
                    <a:gd name="T78" fmla="*/ 1 w 548"/>
                    <a:gd name="T79" fmla="*/ 6 h 1019"/>
                    <a:gd name="T80" fmla="*/ 2 w 548"/>
                    <a:gd name="T81" fmla="*/ 6 h 1019"/>
                    <a:gd name="T82" fmla="*/ 3 w 548"/>
                    <a:gd name="T83" fmla="*/ 7 h 1019"/>
                    <a:gd name="T84" fmla="*/ 4 w 548"/>
                    <a:gd name="T85" fmla="*/ 7 h 1019"/>
                    <a:gd name="T86" fmla="*/ 5 w 548"/>
                    <a:gd name="T87" fmla="*/ 8 h 1019"/>
                    <a:gd name="T88" fmla="*/ 6 w 548"/>
                    <a:gd name="T89" fmla="*/ 8 h 1019"/>
                    <a:gd name="T90" fmla="*/ 6 w 548"/>
                    <a:gd name="T91" fmla="*/ 8 h 1019"/>
                    <a:gd name="T92" fmla="*/ 6 w 548"/>
                    <a:gd name="T93" fmla="*/ 9 h 1019"/>
                    <a:gd name="T94" fmla="*/ 5 w 548"/>
                    <a:gd name="T95" fmla="*/ 11 h 1019"/>
                    <a:gd name="T96" fmla="*/ 4 w 548"/>
                    <a:gd name="T97" fmla="*/ 12 h 1019"/>
                    <a:gd name="T98" fmla="*/ 5 w 548"/>
                    <a:gd name="T99" fmla="*/ 13 h 1019"/>
                    <a:gd name="T100" fmla="*/ 6 w 548"/>
                    <a:gd name="T101" fmla="*/ 13 h 1019"/>
                    <a:gd name="T102" fmla="*/ 7 w 548"/>
                    <a:gd name="T103" fmla="*/ 13 h 1019"/>
                    <a:gd name="T104" fmla="*/ 8 w 548"/>
                    <a:gd name="T105" fmla="*/ 13 h 1019"/>
                    <a:gd name="T106" fmla="*/ 9 w 548"/>
                    <a:gd name="T107" fmla="*/ 12 h 1019"/>
                    <a:gd name="T108" fmla="*/ 9 w 548"/>
                    <a:gd name="T109" fmla="*/ 15 h 101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548"/>
                    <a:gd name="T166" fmla="*/ 0 h 1019"/>
                    <a:gd name="T167" fmla="*/ 548 w 548"/>
                    <a:gd name="T168" fmla="*/ 1019 h 1019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548" h="1019">
                      <a:moveTo>
                        <a:pt x="492" y="1019"/>
                      </a:moveTo>
                      <a:lnTo>
                        <a:pt x="496" y="1005"/>
                      </a:lnTo>
                      <a:lnTo>
                        <a:pt x="502" y="989"/>
                      </a:lnTo>
                      <a:lnTo>
                        <a:pt x="508" y="970"/>
                      </a:lnTo>
                      <a:lnTo>
                        <a:pt x="513" y="953"/>
                      </a:lnTo>
                      <a:lnTo>
                        <a:pt x="517" y="935"/>
                      </a:lnTo>
                      <a:lnTo>
                        <a:pt x="518" y="916"/>
                      </a:lnTo>
                      <a:lnTo>
                        <a:pt x="518" y="898"/>
                      </a:lnTo>
                      <a:lnTo>
                        <a:pt x="516" y="882"/>
                      </a:lnTo>
                      <a:lnTo>
                        <a:pt x="510" y="880"/>
                      </a:lnTo>
                      <a:lnTo>
                        <a:pt x="498" y="884"/>
                      </a:lnTo>
                      <a:lnTo>
                        <a:pt x="478" y="892"/>
                      </a:lnTo>
                      <a:lnTo>
                        <a:pt x="455" y="902"/>
                      </a:lnTo>
                      <a:lnTo>
                        <a:pt x="430" y="913"/>
                      </a:lnTo>
                      <a:lnTo>
                        <a:pt x="404" y="924"/>
                      </a:lnTo>
                      <a:lnTo>
                        <a:pt x="380" y="933"/>
                      </a:lnTo>
                      <a:lnTo>
                        <a:pt x="359" y="940"/>
                      </a:lnTo>
                      <a:lnTo>
                        <a:pt x="329" y="945"/>
                      </a:lnTo>
                      <a:lnTo>
                        <a:pt x="301" y="941"/>
                      </a:lnTo>
                      <a:lnTo>
                        <a:pt x="273" y="933"/>
                      </a:lnTo>
                      <a:lnTo>
                        <a:pt x="249" y="920"/>
                      </a:lnTo>
                      <a:lnTo>
                        <a:pt x="228" y="902"/>
                      </a:lnTo>
                      <a:lnTo>
                        <a:pt x="212" y="883"/>
                      </a:lnTo>
                      <a:lnTo>
                        <a:pt x="202" y="861"/>
                      </a:lnTo>
                      <a:lnTo>
                        <a:pt x="197" y="839"/>
                      </a:lnTo>
                      <a:lnTo>
                        <a:pt x="199" y="803"/>
                      </a:lnTo>
                      <a:lnTo>
                        <a:pt x="207" y="770"/>
                      </a:lnTo>
                      <a:lnTo>
                        <a:pt x="220" y="736"/>
                      </a:lnTo>
                      <a:lnTo>
                        <a:pt x="237" y="704"/>
                      </a:lnTo>
                      <a:lnTo>
                        <a:pt x="258" y="673"/>
                      </a:lnTo>
                      <a:lnTo>
                        <a:pt x="280" y="642"/>
                      </a:lnTo>
                      <a:lnTo>
                        <a:pt x="303" y="612"/>
                      </a:lnTo>
                      <a:lnTo>
                        <a:pt x="326" y="582"/>
                      </a:lnTo>
                      <a:lnTo>
                        <a:pt x="310" y="582"/>
                      </a:lnTo>
                      <a:lnTo>
                        <a:pt x="295" y="582"/>
                      </a:lnTo>
                      <a:lnTo>
                        <a:pt x="279" y="582"/>
                      </a:lnTo>
                      <a:lnTo>
                        <a:pt x="264" y="581"/>
                      </a:lnTo>
                      <a:lnTo>
                        <a:pt x="248" y="581"/>
                      </a:lnTo>
                      <a:lnTo>
                        <a:pt x="231" y="580"/>
                      </a:lnTo>
                      <a:lnTo>
                        <a:pt x="215" y="579"/>
                      </a:lnTo>
                      <a:lnTo>
                        <a:pt x="199" y="577"/>
                      </a:lnTo>
                      <a:lnTo>
                        <a:pt x="181" y="575"/>
                      </a:lnTo>
                      <a:lnTo>
                        <a:pt x="162" y="572"/>
                      </a:lnTo>
                      <a:lnTo>
                        <a:pt x="144" y="567"/>
                      </a:lnTo>
                      <a:lnTo>
                        <a:pt x="124" y="560"/>
                      </a:lnTo>
                      <a:lnTo>
                        <a:pt x="106" y="553"/>
                      </a:lnTo>
                      <a:lnTo>
                        <a:pt x="87" y="544"/>
                      </a:lnTo>
                      <a:lnTo>
                        <a:pt x="70" y="535"/>
                      </a:lnTo>
                      <a:lnTo>
                        <a:pt x="54" y="523"/>
                      </a:lnTo>
                      <a:lnTo>
                        <a:pt x="39" y="512"/>
                      </a:lnTo>
                      <a:lnTo>
                        <a:pt x="26" y="498"/>
                      </a:lnTo>
                      <a:lnTo>
                        <a:pt x="15" y="484"/>
                      </a:lnTo>
                      <a:lnTo>
                        <a:pt x="7" y="469"/>
                      </a:lnTo>
                      <a:lnTo>
                        <a:pt x="2" y="453"/>
                      </a:lnTo>
                      <a:lnTo>
                        <a:pt x="0" y="436"/>
                      </a:lnTo>
                      <a:lnTo>
                        <a:pt x="1" y="419"/>
                      </a:lnTo>
                      <a:lnTo>
                        <a:pt x="6" y="400"/>
                      </a:lnTo>
                      <a:lnTo>
                        <a:pt x="16" y="375"/>
                      </a:lnTo>
                      <a:lnTo>
                        <a:pt x="28" y="351"/>
                      </a:lnTo>
                      <a:lnTo>
                        <a:pt x="40" y="328"/>
                      </a:lnTo>
                      <a:lnTo>
                        <a:pt x="55" y="307"/>
                      </a:lnTo>
                      <a:lnTo>
                        <a:pt x="71" y="288"/>
                      </a:lnTo>
                      <a:lnTo>
                        <a:pt x="87" y="271"/>
                      </a:lnTo>
                      <a:lnTo>
                        <a:pt x="106" y="255"/>
                      </a:lnTo>
                      <a:lnTo>
                        <a:pt x="125" y="241"/>
                      </a:lnTo>
                      <a:lnTo>
                        <a:pt x="107" y="233"/>
                      </a:lnTo>
                      <a:lnTo>
                        <a:pt x="89" y="224"/>
                      </a:lnTo>
                      <a:lnTo>
                        <a:pt x="73" y="211"/>
                      </a:lnTo>
                      <a:lnTo>
                        <a:pt x="59" y="197"/>
                      </a:lnTo>
                      <a:lnTo>
                        <a:pt x="46" y="182"/>
                      </a:lnTo>
                      <a:lnTo>
                        <a:pt x="37" y="165"/>
                      </a:lnTo>
                      <a:lnTo>
                        <a:pt x="30" y="147"/>
                      </a:lnTo>
                      <a:lnTo>
                        <a:pt x="26" y="127"/>
                      </a:lnTo>
                      <a:lnTo>
                        <a:pt x="26" y="110"/>
                      </a:lnTo>
                      <a:lnTo>
                        <a:pt x="29" y="95"/>
                      </a:lnTo>
                      <a:lnTo>
                        <a:pt x="33" y="80"/>
                      </a:lnTo>
                      <a:lnTo>
                        <a:pt x="39" y="65"/>
                      </a:lnTo>
                      <a:lnTo>
                        <a:pt x="48" y="52"/>
                      </a:lnTo>
                      <a:lnTo>
                        <a:pt x="58" y="41"/>
                      </a:lnTo>
                      <a:lnTo>
                        <a:pt x="69" y="30"/>
                      </a:lnTo>
                      <a:lnTo>
                        <a:pt x="82" y="21"/>
                      </a:lnTo>
                      <a:lnTo>
                        <a:pt x="96" y="13"/>
                      </a:lnTo>
                      <a:lnTo>
                        <a:pt x="111" y="7"/>
                      </a:lnTo>
                      <a:lnTo>
                        <a:pt x="125" y="4"/>
                      </a:lnTo>
                      <a:lnTo>
                        <a:pt x="142" y="2"/>
                      </a:lnTo>
                      <a:lnTo>
                        <a:pt x="159" y="0"/>
                      </a:lnTo>
                      <a:lnTo>
                        <a:pt x="175" y="3"/>
                      </a:lnTo>
                      <a:lnTo>
                        <a:pt x="192" y="6"/>
                      </a:lnTo>
                      <a:lnTo>
                        <a:pt x="208" y="13"/>
                      </a:lnTo>
                      <a:lnTo>
                        <a:pt x="182" y="70"/>
                      </a:lnTo>
                      <a:lnTo>
                        <a:pt x="164" y="61"/>
                      </a:lnTo>
                      <a:lnTo>
                        <a:pt x="140" y="55"/>
                      </a:lnTo>
                      <a:lnTo>
                        <a:pt x="115" y="52"/>
                      </a:lnTo>
                      <a:lnTo>
                        <a:pt x="91" y="55"/>
                      </a:lnTo>
                      <a:lnTo>
                        <a:pt x="73" y="61"/>
                      </a:lnTo>
                      <a:lnTo>
                        <a:pt x="62" y="75"/>
                      </a:lnTo>
                      <a:lnTo>
                        <a:pt x="62" y="98"/>
                      </a:lnTo>
                      <a:lnTo>
                        <a:pt x="76" y="129"/>
                      </a:lnTo>
                      <a:lnTo>
                        <a:pt x="92" y="147"/>
                      </a:lnTo>
                      <a:lnTo>
                        <a:pt x="113" y="162"/>
                      </a:lnTo>
                      <a:lnTo>
                        <a:pt x="137" y="174"/>
                      </a:lnTo>
                      <a:lnTo>
                        <a:pt x="162" y="184"/>
                      </a:lnTo>
                      <a:lnTo>
                        <a:pt x="185" y="192"/>
                      </a:lnTo>
                      <a:lnTo>
                        <a:pt x="205" y="196"/>
                      </a:lnTo>
                      <a:lnTo>
                        <a:pt x="219" y="200"/>
                      </a:lnTo>
                      <a:lnTo>
                        <a:pt x="225" y="201"/>
                      </a:lnTo>
                      <a:lnTo>
                        <a:pt x="222" y="203"/>
                      </a:lnTo>
                      <a:lnTo>
                        <a:pt x="214" y="209"/>
                      </a:lnTo>
                      <a:lnTo>
                        <a:pt x="204" y="217"/>
                      </a:lnTo>
                      <a:lnTo>
                        <a:pt x="189" y="227"/>
                      </a:lnTo>
                      <a:lnTo>
                        <a:pt x="173" y="241"/>
                      </a:lnTo>
                      <a:lnTo>
                        <a:pt x="155" y="256"/>
                      </a:lnTo>
                      <a:lnTo>
                        <a:pt x="137" y="272"/>
                      </a:lnTo>
                      <a:lnTo>
                        <a:pt x="119" y="290"/>
                      </a:lnTo>
                      <a:lnTo>
                        <a:pt x="100" y="308"/>
                      </a:lnTo>
                      <a:lnTo>
                        <a:pt x="85" y="328"/>
                      </a:lnTo>
                      <a:lnTo>
                        <a:pt x="71" y="346"/>
                      </a:lnTo>
                      <a:lnTo>
                        <a:pt x="61" y="364"/>
                      </a:lnTo>
                      <a:lnTo>
                        <a:pt x="54" y="383"/>
                      </a:lnTo>
                      <a:lnTo>
                        <a:pt x="52" y="400"/>
                      </a:lnTo>
                      <a:lnTo>
                        <a:pt x="55" y="416"/>
                      </a:lnTo>
                      <a:lnTo>
                        <a:pt x="66" y="431"/>
                      </a:lnTo>
                      <a:lnTo>
                        <a:pt x="83" y="447"/>
                      </a:lnTo>
                      <a:lnTo>
                        <a:pt x="104" y="461"/>
                      </a:lnTo>
                      <a:lnTo>
                        <a:pt x="125" y="474"/>
                      </a:lnTo>
                      <a:lnTo>
                        <a:pt x="150" y="485"/>
                      </a:lnTo>
                      <a:lnTo>
                        <a:pt x="175" y="495"/>
                      </a:lnTo>
                      <a:lnTo>
                        <a:pt x="200" y="504"/>
                      </a:lnTo>
                      <a:lnTo>
                        <a:pt x="227" y="511"/>
                      </a:lnTo>
                      <a:lnTo>
                        <a:pt x="252" y="516"/>
                      </a:lnTo>
                      <a:lnTo>
                        <a:pt x="276" y="521"/>
                      </a:lnTo>
                      <a:lnTo>
                        <a:pt x="299" y="526"/>
                      </a:lnTo>
                      <a:lnTo>
                        <a:pt x="320" y="529"/>
                      </a:lnTo>
                      <a:lnTo>
                        <a:pt x="339" y="530"/>
                      </a:lnTo>
                      <a:lnTo>
                        <a:pt x="354" y="533"/>
                      </a:lnTo>
                      <a:lnTo>
                        <a:pt x="365" y="534"/>
                      </a:lnTo>
                      <a:lnTo>
                        <a:pt x="373" y="534"/>
                      </a:lnTo>
                      <a:lnTo>
                        <a:pt x="375" y="534"/>
                      </a:lnTo>
                      <a:lnTo>
                        <a:pt x="369" y="545"/>
                      </a:lnTo>
                      <a:lnTo>
                        <a:pt x="352" y="571"/>
                      </a:lnTo>
                      <a:lnTo>
                        <a:pt x="331" y="606"/>
                      </a:lnTo>
                      <a:lnTo>
                        <a:pt x="306" y="648"/>
                      </a:lnTo>
                      <a:lnTo>
                        <a:pt x="282" y="690"/>
                      </a:lnTo>
                      <a:lnTo>
                        <a:pt x="261" y="732"/>
                      </a:lnTo>
                      <a:lnTo>
                        <a:pt x="246" y="766"/>
                      </a:lnTo>
                      <a:lnTo>
                        <a:pt x="243" y="789"/>
                      </a:lnTo>
                      <a:lnTo>
                        <a:pt x="248" y="810"/>
                      </a:lnTo>
                      <a:lnTo>
                        <a:pt x="256" y="829"/>
                      </a:lnTo>
                      <a:lnTo>
                        <a:pt x="267" y="845"/>
                      </a:lnTo>
                      <a:lnTo>
                        <a:pt x="281" y="857"/>
                      </a:lnTo>
                      <a:lnTo>
                        <a:pt x="299" y="867"/>
                      </a:lnTo>
                      <a:lnTo>
                        <a:pt x="320" y="873"/>
                      </a:lnTo>
                      <a:lnTo>
                        <a:pt x="344" y="876"/>
                      </a:lnTo>
                      <a:lnTo>
                        <a:pt x="372" y="873"/>
                      </a:lnTo>
                      <a:lnTo>
                        <a:pt x="395" y="869"/>
                      </a:lnTo>
                      <a:lnTo>
                        <a:pt x="417" y="863"/>
                      </a:lnTo>
                      <a:lnTo>
                        <a:pt x="439" y="855"/>
                      </a:lnTo>
                      <a:lnTo>
                        <a:pt x="460" y="847"/>
                      </a:lnTo>
                      <a:lnTo>
                        <a:pt x="480" y="839"/>
                      </a:lnTo>
                      <a:lnTo>
                        <a:pt x="501" y="832"/>
                      </a:lnTo>
                      <a:lnTo>
                        <a:pt x="522" y="827"/>
                      </a:lnTo>
                      <a:lnTo>
                        <a:pt x="545" y="825"/>
                      </a:lnTo>
                      <a:lnTo>
                        <a:pt x="548" y="870"/>
                      </a:lnTo>
                      <a:lnTo>
                        <a:pt x="546" y="920"/>
                      </a:lnTo>
                      <a:lnTo>
                        <a:pt x="540" y="971"/>
                      </a:lnTo>
                      <a:lnTo>
                        <a:pt x="537" y="1017"/>
                      </a:lnTo>
                      <a:lnTo>
                        <a:pt x="492" y="1019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631" name="Freeform 93" descr="Зеленый мрамор"/>
                <p:cNvSpPr>
                  <a:spLocks/>
                </p:cNvSpPr>
                <p:nvPr/>
              </p:nvSpPr>
              <p:spPr bwMode="auto">
                <a:xfrm>
                  <a:off x="2615" y="2529"/>
                  <a:ext cx="196" cy="127"/>
                </a:xfrm>
                <a:custGeom>
                  <a:avLst/>
                  <a:gdLst>
                    <a:gd name="T0" fmla="*/ 0 w 393"/>
                    <a:gd name="T1" fmla="*/ 1 h 254"/>
                    <a:gd name="T2" fmla="*/ 0 w 393"/>
                    <a:gd name="T3" fmla="*/ 2 h 254"/>
                    <a:gd name="T4" fmla="*/ 0 w 393"/>
                    <a:gd name="T5" fmla="*/ 3 h 254"/>
                    <a:gd name="T6" fmla="*/ 0 w 393"/>
                    <a:gd name="T7" fmla="*/ 3 h 254"/>
                    <a:gd name="T8" fmla="*/ 0 w 393"/>
                    <a:gd name="T9" fmla="*/ 4 h 254"/>
                    <a:gd name="T10" fmla="*/ 1 w 393"/>
                    <a:gd name="T11" fmla="*/ 4 h 254"/>
                    <a:gd name="T12" fmla="*/ 2 w 393"/>
                    <a:gd name="T13" fmla="*/ 4 h 254"/>
                    <a:gd name="T14" fmla="*/ 2 w 393"/>
                    <a:gd name="T15" fmla="*/ 4 h 254"/>
                    <a:gd name="T16" fmla="*/ 3 w 393"/>
                    <a:gd name="T17" fmla="*/ 4 h 254"/>
                    <a:gd name="T18" fmla="*/ 3 w 393"/>
                    <a:gd name="T19" fmla="*/ 4 h 254"/>
                    <a:gd name="T20" fmla="*/ 4 w 393"/>
                    <a:gd name="T21" fmla="*/ 4 h 254"/>
                    <a:gd name="T22" fmla="*/ 4 w 393"/>
                    <a:gd name="T23" fmla="*/ 4 h 254"/>
                    <a:gd name="T24" fmla="*/ 5 w 393"/>
                    <a:gd name="T25" fmla="*/ 4 h 254"/>
                    <a:gd name="T26" fmla="*/ 5 w 393"/>
                    <a:gd name="T27" fmla="*/ 3 h 254"/>
                    <a:gd name="T28" fmla="*/ 5 w 393"/>
                    <a:gd name="T29" fmla="*/ 3 h 254"/>
                    <a:gd name="T30" fmla="*/ 6 w 393"/>
                    <a:gd name="T31" fmla="*/ 2 h 254"/>
                    <a:gd name="T32" fmla="*/ 6 w 393"/>
                    <a:gd name="T33" fmla="*/ 2 h 254"/>
                    <a:gd name="T34" fmla="*/ 6 w 393"/>
                    <a:gd name="T35" fmla="*/ 1 h 254"/>
                    <a:gd name="T36" fmla="*/ 5 w 393"/>
                    <a:gd name="T37" fmla="*/ 1 h 254"/>
                    <a:gd name="T38" fmla="*/ 5 w 393"/>
                    <a:gd name="T39" fmla="*/ 2 h 254"/>
                    <a:gd name="T40" fmla="*/ 5 w 393"/>
                    <a:gd name="T41" fmla="*/ 3 h 254"/>
                    <a:gd name="T42" fmla="*/ 5 w 393"/>
                    <a:gd name="T43" fmla="*/ 3 h 254"/>
                    <a:gd name="T44" fmla="*/ 4 w 393"/>
                    <a:gd name="T45" fmla="*/ 3 h 254"/>
                    <a:gd name="T46" fmla="*/ 4 w 393"/>
                    <a:gd name="T47" fmla="*/ 4 h 254"/>
                    <a:gd name="T48" fmla="*/ 3 w 393"/>
                    <a:gd name="T49" fmla="*/ 4 h 254"/>
                    <a:gd name="T50" fmla="*/ 3 w 393"/>
                    <a:gd name="T51" fmla="*/ 3 h 254"/>
                    <a:gd name="T52" fmla="*/ 2 w 393"/>
                    <a:gd name="T53" fmla="*/ 3 h 254"/>
                    <a:gd name="T54" fmla="*/ 1 w 393"/>
                    <a:gd name="T55" fmla="*/ 3 h 254"/>
                    <a:gd name="T56" fmla="*/ 1 w 393"/>
                    <a:gd name="T57" fmla="*/ 3 h 254"/>
                    <a:gd name="T58" fmla="*/ 1 w 393"/>
                    <a:gd name="T59" fmla="*/ 2 h 254"/>
                    <a:gd name="T60" fmla="*/ 0 w 393"/>
                    <a:gd name="T61" fmla="*/ 2 h 254"/>
                    <a:gd name="T62" fmla="*/ 0 w 393"/>
                    <a:gd name="T63" fmla="*/ 2 h 254"/>
                    <a:gd name="T64" fmla="*/ 0 w 393"/>
                    <a:gd name="T65" fmla="*/ 1 h 25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93"/>
                    <a:gd name="T100" fmla="*/ 0 h 254"/>
                    <a:gd name="T101" fmla="*/ 393 w 393"/>
                    <a:gd name="T102" fmla="*/ 254 h 25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93" h="254">
                      <a:moveTo>
                        <a:pt x="5" y="41"/>
                      </a:moveTo>
                      <a:lnTo>
                        <a:pt x="1" y="57"/>
                      </a:lnTo>
                      <a:lnTo>
                        <a:pt x="0" y="74"/>
                      </a:lnTo>
                      <a:lnTo>
                        <a:pt x="0" y="92"/>
                      </a:lnTo>
                      <a:lnTo>
                        <a:pt x="1" y="112"/>
                      </a:lnTo>
                      <a:lnTo>
                        <a:pt x="6" y="133"/>
                      </a:lnTo>
                      <a:lnTo>
                        <a:pt x="13" y="153"/>
                      </a:lnTo>
                      <a:lnTo>
                        <a:pt x="22" y="174"/>
                      </a:lnTo>
                      <a:lnTo>
                        <a:pt x="36" y="195"/>
                      </a:lnTo>
                      <a:lnTo>
                        <a:pt x="53" y="210"/>
                      </a:lnTo>
                      <a:lnTo>
                        <a:pt x="72" y="221"/>
                      </a:lnTo>
                      <a:lnTo>
                        <a:pt x="90" y="231"/>
                      </a:lnTo>
                      <a:lnTo>
                        <a:pt x="108" y="238"/>
                      </a:lnTo>
                      <a:lnTo>
                        <a:pt x="128" y="243"/>
                      </a:lnTo>
                      <a:lnTo>
                        <a:pt x="149" y="247"/>
                      </a:lnTo>
                      <a:lnTo>
                        <a:pt x="169" y="250"/>
                      </a:lnTo>
                      <a:lnTo>
                        <a:pt x="191" y="253"/>
                      </a:lnTo>
                      <a:lnTo>
                        <a:pt x="210" y="254"/>
                      </a:lnTo>
                      <a:lnTo>
                        <a:pt x="229" y="253"/>
                      </a:lnTo>
                      <a:lnTo>
                        <a:pt x="247" y="250"/>
                      </a:lnTo>
                      <a:lnTo>
                        <a:pt x="264" y="248"/>
                      </a:lnTo>
                      <a:lnTo>
                        <a:pt x="280" y="243"/>
                      </a:lnTo>
                      <a:lnTo>
                        <a:pt x="296" y="239"/>
                      </a:lnTo>
                      <a:lnTo>
                        <a:pt x="309" y="233"/>
                      </a:lnTo>
                      <a:lnTo>
                        <a:pt x="322" y="227"/>
                      </a:lnTo>
                      <a:lnTo>
                        <a:pt x="338" y="216"/>
                      </a:lnTo>
                      <a:lnTo>
                        <a:pt x="350" y="202"/>
                      </a:lnTo>
                      <a:lnTo>
                        <a:pt x="362" y="185"/>
                      </a:lnTo>
                      <a:lnTo>
                        <a:pt x="371" y="166"/>
                      </a:lnTo>
                      <a:lnTo>
                        <a:pt x="378" y="147"/>
                      </a:lnTo>
                      <a:lnTo>
                        <a:pt x="383" y="126"/>
                      </a:lnTo>
                      <a:lnTo>
                        <a:pt x="387" y="105"/>
                      </a:lnTo>
                      <a:lnTo>
                        <a:pt x="389" y="84"/>
                      </a:lnTo>
                      <a:lnTo>
                        <a:pt x="391" y="66"/>
                      </a:lnTo>
                      <a:lnTo>
                        <a:pt x="393" y="43"/>
                      </a:lnTo>
                      <a:lnTo>
                        <a:pt x="393" y="20"/>
                      </a:lnTo>
                      <a:lnTo>
                        <a:pt x="393" y="0"/>
                      </a:lnTo>
                      <a:lnTo>
                        <a:pt x="361" y="5"/>
                      </a:lnTo>
                      <a:lnTo>
                        <a:pt x="363" y="36"/>
                      </a:lnTo>
                      <a:lnTo>
                        <a:pt x="364" y="71"/>
                      </a:lnTo>
                      <a:lnTo>
                        <a:pt x="362" y="106"/>
                      </a:lnTo>
                      <a:lnTo>
                        <a:pt x="356" y="139"/>
                      </a:lnTo>
                      <a:lnTo>
                        <a:pt x="347" y="153"/>
                      </a:lnTo>
                      <a:lnTo>
                        <a:pt x="336" y="165"/>
                      </a:lnTo>
                      <a:lnTo>
                        <a:pt x="323" y="175"/>
                      </a:lnTo>
                      <a:lnTo>
                        <a:pt x="309" y="183"/>
                      </a:lnTo>
                      <a:lnTo>
                        <a:pt x="292" y="189"/>
                      </a:lnTo>
                      <a:lnTo>
                        <a:pt x="274" y="193"/>
                      </a:lnTo>
                      <a:lnTo>
                        <a:pt x="256" y="195"/>
                      </a:lnTo>
                      <a:lnTo>
                        <a:pt x="237" y="195"/>
                      </a:lnTo>
                      <a:lnTo>
                        <a:pt x="218" y="194"/>
                      </a:lnTo>
                      <a:lnTo>
                        <a:pt x="198" y="190"/>
                      </a:lnTo>
                      <a:lnTo>
                        <a:pt x="179" y="186"/>
                      </a:lnTo>
                      <a:lnTo>
                        <a:pt x="159" y="180"/>
                      </a:lnTo>
                      <a:lnTo>
                        <a:pt x="141" y="173"/>
                      </a:lnTo>
                      <a:lnTo>
                        <a:pt x="122" y="165"/>
                      </a:lnTo>
                      <a:lnTo>
                        <a:pt x="106" y="156"/>
                      </a:lnTo>
                      <a:lnTo>
                        <a:pt x="91" y="147"/>
                      </a:lnTo>
                      <a:lnTo>
                        <a:pt x="81" y="134"/>
                      </a:lnTo>
                      <a:lnTo>
                        <a:pt x="72" y="121"/>
                      </a:lnTo>
                      <a:lnTo>
                        <a:pt x="65" y="107"/>
                      </a:lnTo>
                      <a:lnTo>
                        <a:pt x="60" y="92"/>
                      </a:lnTo>
                      <a:lnTo>
                        <a:pt x="55" y="79"/>
                      </a:lnTo>
                      <a:lnTo>
                        <a:pt x="53" y="65"/>
                      </a:lnTo>
                      <a:lnTo>
                        <a:pt x="51" y="51"/>
                      </a:lnTo>
                      <a:lnTo>
                        <a:pt x="50" y="39"/>
                      </a:lnTo>
                      <a:lnTo>
                        <a:pt x="5" y="41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30740" name="Group 94"/>
          <p:cNvGrpSpPr>
            <a:grpSpLocks/>
          </p:cNvGrpSpPr>
          <p:nvPr/>
        </p:nvGrpSpPr>
        <p:grpSpPr bwMode="auto">
          <a:xfrm>
            <a:off x="8001000" y="5214938"/>
            <a:ext cx="762000" cy="1381125"/>
            <a:chOff x="528" y="1344"/>
            <a:chExt cx="816" cy="1776"/>
          </a:xfrm>
        </p:grpSpPr>
        <p:sp>
          <p:nvSpPr>
            <p:cNvPr id="31314" name="Freeform 95" descr="Орех"/>
            <p:cNvSpPr>
              <a:spLocks/>
            </p:cNvSpPr>
            <p:nvPr/>
          </p:nvSpPr>
          <p:spPr bwMode="auto">
            <a:xfrm>
              <a:off x="865" y="2049"/>
              <a:ext cx="62" cy="1071"/>
            </a:xfrm>
            <a:custGeom>
              <a:avLst/>
              <a:gdLst>
                <a:gd name="T0" fmla="*/ 0 w 272"/>
                <a:gd name="T1" fmla="*/ 11 h 2640"/>
                <a:gd name="T2" fmla="*/ 0 w 272"/>
                <a:gd name="T3" fmla="*/ 11 h 2640"/>
                <a:gd name="T4" fmla="*/ 0 w 272"/>
                <a:gd name="T5" fmla="*/ 4 h 2640"/>
                <a:gd name="T6" fmla="*/ 0 w 272"/>
                <a:gd name="T7" fmla="*/ 2 h 2640"/>
                <a:gd name="T8" fmla="*/ 0 w 272"/>
                <a:gd name="T9" fmla="*/ 0 h 2640"/>
                <a:gd name="T10" fmla="*/ 0 w 272"/>
                <a:gd name="T11" fmla="*/ 0 h 2640"/>
                <a:gd name="T12" fmla="*/ 0 w 272"/>
                <a:gd name="T13" fmla="*/ 2 h 2640"/>
                <a:gd name="T14" fmla="*/ 0 w 272"/>
                <a:gd name="T15" fmla="*/ 4 h 2640"/>
                <a:gd name="T16" fmla="*/ 0 w 272"/>
                <a:gd name="T17" fmla="*/ 6 h 2640"/>
                <a:gd name="T18" fmla="*/ 0 w 272"/>
                <a:gd name="T19" fmla="*/ 9 h 2640"/>
                <a:gd name="T20" fmla="*/ 0 w 272"/>
                <a:gd name="T21" fmla="*/ 11 h 2640"/>
                <a:gd name="T22" fmla="*/ 0 w 272"/>
                <a:gd name="T23" fmla="*/ 11 h 26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2"/>
                <a:gd name="T37" fmla="*/ 0 h 2640"/>
                <a:gd name="T38" fmla="*/ 272 w 272"/>
                <a:gd name="T39" fmla="*/ 2640 h 26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2" h="2640">
                  <a:moveTo>
                    <a:pt x="16" y="2440"/>
                  </a:moveTo>
                  <a:cubicBezTo>
                    <a:pt x="16" y="2540"/>
                    <a:pt x="16" y="2640"/>
                    <a:pt x="16" y="2392"/>
                  </a:cubicBezTo>
                  <a:cubicBezTo>
                    <a:pt x="16" y="2144"/>
                    <a:pt x="0" y="1296"/>
                    <a:pt x="16" y="952"/>
                  </a:cubicBezTo>
                  <a:cubicBezTo>
                    <a:pt x="32" y="608"/>
                    <a:pt x="104" y="480"/>
                    <a:pt x="112" y="328"/>
                  </a:cubicBezTo>
                  <a:cubicBezTo>
                    <a:pt x="120" y="176"/>
                    <a:pt x="56" y="80"/>
                    <a:pt x="64" y="40"/>
                  </a:cubicBezTo>
                  <a:cubicBezTo>
                    <a:pt x="72" y="0"/>
                    <a:pt x="144" y="32"/>
                    <a:pt x="160" y="88"/>
                  </a:cubicBezTo>
                  <a:cubicBezTo>
                    <a:pt x="176" y="144"/>
                    <a:pt x="168" y="256"/>
                    <a:pt x="160" y="376"/>
                  </a:cubicBezTo>
                  <a:cubicBezTo>
                    <a:pt x="152" y="496"/>
                    <a:pt x="120" y="656"/>
                    <a:pt x="112" y="808"/>
                  </a:cubicBezTo>
                  <a:cubicBezTo>
                    <a:pt x="104" y="960"/>
                    <a:pt x="112" y="1104"/>
                    <a:pt x="112" y="1288"/>
                  </a:cubicBezTo>
                  <a:cubicBezTo>
                    <a:pt x="112" y="1472"/>
                    <a:pt x="88" y="1720"/>
                    <a:pt x="112" y="1912"/>
                  </a:cubicBezTo>
                  <a:cubicBezTo>
                    <a:pt x="136" y="2104"/>
                    <a:pt x="272" y="2360"/>
                    <a:pt x="256" y="2440"/>
                  </a:cubicBezTo>
                  <a:cubicBezTo>
                    <a:pt x="240" y="2520"/>
                    <a:pt x="128" y="2456"/>
                    <a:pt x="16" y="2392"/>
                  </a:cubicBezTo>
                </a:path>
              </a:pathLst>
            </a:custGeom>
            <a:blipFill dpi="0" rotWithShape="1">
              <a:blip r:embed="rId5" cstate="email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315" name="Freeform 96"/>
            <p:cNvSpPr>
              <a:spLocks/>
            </p:cNvSpPr>
            <p:nvPr/>
          </p:nvSpPr>
          <p:spPr bwMode="auto">
            <a:xfrm>
              <a:off x="615" y="1545"/>
              <a:ext cx="639" cy="1030"/>
            </a:xfrm>
            <a:custGeom>
              <a:avLst/>
              <a:gdLst>
                <a:gd name="T0" fmla="*/ 0 w 2816"/>
                <a:gd name="T1" fmla="*/ 11 h 2536"/>
                <a:gd name="T2" fmla="*/ 0 w 2816"/>
                <a:gd name="T3" fmla="*/ 11 h 2536"/>
                <a:gd name="T4" fmla="*/ 0 w 2816"/>
                <a:gd name="T5" fmla="*/ 8 h 2536"/>
                <a:gd name="T6" fmla="*/ 0 w 2816"/>
                <a:gd name="T7" fmla="*/ 7 h 2536"/>
                <a:gd name="T8" fmla="*/ 0 w 2816"/>
                <a:gd name="T9" fmla="*/ 4 h 2536"/>
                <a:gd name="T10" fmla="*/ 0 w 2816"/>
                <a:gd name="T11" fmla="*/ 3 h 2536"/>
                <a:gd name="T12" fmla="*/ 0 w 2816"/>
                <a:gd name="T13" fmla="*/ 2 h 2536"/>
                <a:gd name="T14" fmla="*/ 0 w 2816"/>
                <a:gd name="T15" fmla="*/ 1 h 2536"/>
                <a:gd name="T16" fmla="*/ 0 w 2816"/>
                <a:gd name="T17" fmla="*/ 0 h 2536"/>
                <a:gd name="T18" fmla="*/ 0 w 2816"/>
                <a:gd name="T19" fmla="*/ 2 h 2536"/>
                <a:gd name="T20" fmla="*/ 0 w 2816"/>
                <a:gd name="T21" fmla="*/ 2 h 2536"/>
                <a:gd name="T22" fmla="*/ 0 w 2816"/>
                <a:gd name="T23" fmla="*/ 4 h 2536"/>
                <a:gd name="T24" fmla="*/ 0 w 2816"/>
                <a:gd name="T25" fmla="*/ 6 h 2536"/>
                <a:gd name="T26" fmla="*/ 0 w 2816"/>
                <a:gd name="T27" fmla="*/ 8 h 2536"/>
                <a:gd name="T28" fmla="*/ 0 w 2816"/>
                <a:gd name="T29" fmla="*/ 10 h 2536"/>
                <a:gd name="T30" fmla="*/ 0 w 2816"/>
                <a:gd name="T31" fmla="*/ 11 h 2536"/>
                <a:gd name="T32" fmla="*/ 0 w 2816"/>
                <a:gd name="T33" fmla="*/ 11 h 2536"/>
                <a:gd name="T34" fmla="*/ 0 w 2816"/>
                <a:gd name="T35" fmla="*/ 11 h 2536"/>
                <a:gd name="T36" fmla="*/ 0 w 2816"/>
                <a:gd name="T37" fmla="*/ 11 h 2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16"/>
                <a:gd name="T58" fmla="*/ 0 h 2536"/>
                <a:gd name="T59" fmla="*/ 2816 w 2816"/>
                <a:gd name="T60" fmla="*/ 2536 h 2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16" h="2536">
                  <a:moveTo>
                    <a:pt x="1120" y="2432"/>
                  </a:moveTo>
                  <a:cubicBezTo>
                    <a:pt x="912" y="2432"/>
                    <a:pt x="704" y="2432"/>
                    <a:pt x="592" y="2336"/>
                  </a:cubicBezTo>
                  <a:cubicBezTo>
                    <a:pt x="480" y="2240"/>
                    <a:pt x="536" y="1976"/>
                    <a:pt x="448" y="1856"/>
                  </a:cubicBezTo>
                  <a:cubicBezTo>
                    <a:pt x="360" y="1736"/>
                    <a:pt x="128" y="1760"/>
                    <a:pt x="64" y="1616"/>
                  </a:cubicBezTo>
                  <a:cubicBezTo>
                    <a:pt x="0" y="1472"/>
                    <a:pt x="48" y="1160"/>
                    <a:pt x="64" y="992"/>
                  </a:cubicBezTo>
                  <a:cubicBezTo>
                    <a:pt x="80" y="824"/>
                    <a:pt x="80" y="720"/>
                    <a:pt x="160" y="608"/>
                  </a:cubicBezTo>
                  <a:cubicBezTo>
                    <a:pt x="240" y="496"/>
                    <a:pt x="352" y="400"/>
                    <a:pt x="544" y="320"/>
                  </a:cubicBezTo>
                  <a:cubicBezTo>
                    <a:pt x="736" y="240"/>
                    <a:pt x="1144" y="176"/>
                    <a:pt x="1312" y="128"/>
                  </a:cubicBezTo>
                  <a:cubicBezTo>
                    <a:pt x="1480" y="80"/>
                    <a:pt x="1448" y="0"/>
                    <a:pt x="1552" y="32"/>
                  </a:cubicBezTo>
                  <a:cubicBezTo>
                    <a:pt x="1656" y="64"/>
                    <a:pt x="1768" y="232"/>
                    <a:pt x="1936" y="320"/>
                  </a:cubicBezTo>
                  <a:cubicBezTo>
                    <a:pt x="2104" y="408"/>
                    <a:pt x="2448" y="480"/>
                    <a:pt x="2560" y="560"/>
                  </a:cubicBezTo>
                  <a:cubicBezTo>
                    <a:pt x="2672" y="640"/>
                    <a:pt x="2568" y="656"/>
                    <a:pt x="2608" y="800"/>
                  </a:cubicBezTo>
                  <a:cubicBezTo>
                    <a:pt x="2648" y="944"/>
                    <a:pt x="2816" y="1272"/>
                    <a:pt x="2800" y="1424"/>
                  </a:cubicBezTo>
                  <a:cubicBezTo>
                    <a:pt x="2784" y="1576"/>
                    <a:pt x="2568" y="1584"/>
                    <a:pt x="2512" y="1712"/>
                  </a:cubicBezTo>
                  <a:cubicBezTo>
                    <a:pt x="2456" y="1840"/>
                    <a:pt x="2544" y="2088"/>
                    <a:pt x="2464" y="2192"/>
                  </a:cubicBezTo>
                  <a:cubicBezTo>
                    <a:pt x="2384" y="2296"/>
                    <a:pt x="2144" y="2280"/>
                    <a:pt x="2032" y="2336"/>
                  </a:cubicBezTo>
                  <a:cubicBezTo>
                    <a:pt x="1920" y="2392"/>
                    <a:pt x="1888" y="2520"/>
                    <a:pt x="1792" y="2528"/>
                  </a:cubicBezTo>
                  <a:cubicBezTo>
                    <a:pt x="1696" y="2536"/>
                    <a:pt x="1552" y="2408"/>
                    <a:pt x="1456" y="2384"/>
                  </a:cubicBezTo>
                  <a:cubicBezTo>
                    <a:pt x="1360" y="2360"/>
                    <a:pt x="1264" y="2384"/>
                    <a:pt x="1216" y="2384"/>
                  </a:cubicBezTo>
                </a:path>
              </a:pathLst>
            </a:custGeom>
            <a:gradFill rotWithShape="1">
              <a:gsLst>
                <a:gs pos="0">
                  <a:srgbClr val="0DFF0D"/>
                </a:gs>
                <a:gs pos="50000">
                  <a:srgbClr val="33CC33"/>
                </a:gs>
                <a:gs pos="100000">
                  <a:srgbClr val="0DFF0D"/>
                </a:gs>
              </a:gsLst>
              <a:lin ang="18900000" scaled="1"/>
            </a:gradFill>
            <a:ln w="12700">
              <a:solidFill>
                <a:srgbClr val="000000"/>
              </a:solidFill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316" name="Group 97"/>
            <p:cNvGrpSpPr>
              <a:grpSpLocks/>
            </p:cNvGrpSpPr>
            <p:nvPr/>
          </p:nvGrpSpPr>
          <p:grpSpPr bwMode="auto">
            <a:xfrm rot="605647">
              <a:off x="897" y="2166"/>
              <a:ext cx="160" cy="165"/>
              <a:chOff x="2509" y="1584"/>
              <a:chExt cx="416" cy="252"/>
            </a:xfrm>
          </p:grpSpPr>
          <p:sp>
            <p:nvSpPr>
              <p:cNvPr id="31603" name="Freeform 98"/>
              <p:cNvSpPr>
                <a:spLocks/>
              </p:cNvSpPr>
              <p:nvPr/>
            </p:nvSpPr>
            <p:spPr bwMode="auto">
              <a:xfrm rot="-40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92"/>
                  <a:gd name="T11" fmla="*/ 144 w 14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1604" name="Group 99"/>
              <p:cNvGrpSpPr>
                <a:grpSpLocks/>
              </p:cNvGrpSpPr>
              <p:nvPr/>
            </p:nvGrpSpPr>
            <p:grpSpPr bwMode="auto">
              <a:xfrm rot="-2252377">
                <a:off x="2509" y="1656"/>
                <a:ext cx="353" cy="180"/>
                <a:chOff x="3144" y="3204"/>
                <a:chExt cx="867" cy="623"/>
              </a:xfrm>
            </p:grpSpPr>
            <p:grpSp>
              <p:nvGrpSpPr>
                <p:cNvPr id="31605" name="Group 100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31611" name="Freeform 101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8"/>
                      <a:gd name="T16" fmla="*/ 0 h 308"/>
                      <a:gd name="T17" fmla="*/ 848 w 848"/>
                      <a:gd name="T18" fmla="*/ 308 h 3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612" name="Freeform 102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7"/>
                      <a:gd name="T16" fmla="*/ 0 h 407"/>
                      <a:gd name="T17" fmla="*/ 867 w 867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1606" name="Freeform 103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607" name="Freeform 104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608" name="Freeform 105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184"/>
                    <a:gd name="T11" fmla="*/ 72 w 72"/>
                    <a:gd name="T12" fmla="*/ 184 h 1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609" name="Freeform 106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12"/>
                    <a:gd name="T10" fmla="*/ 0 h 144"/>
                    <a:gd name="T11" fmla="*/ 112 w 11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610" name="Freeform 107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  <a:gd name="T6" fmla="*/ 0 60000 65536"/>
                    <a:gd name="T7" fmla="*/ 0 60000 65536"/>
                    <a:gd name="T8" fmla="*/ 0 60000 65536"/>
                    <a:gd name="T9" fmla="*/ 0 w 120"/>
                    <a:gd name="T10" fmla="*/ 0 h 160"/>
                    <a:gd name="T11" fmla="*/ 120 w 120"/>
                    <a:gd name="T12" fmla="*/ 160 h 1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1317" name="Group 108"/>
            <p:cNvGrpSpPr>
              <a:grpSpLocks/>
            </p:cNvGrpSpPr>
            <p:nvPr/>
          </p:nvGrpSpPr>
          <p:grpSpPr bwMode="auto">
            <a:xfrm rot="605647">
              <a:off x="659" y="2374"/>
              <a:ext cx="160" cy="165"/>
              <a:chOff x="2509" y="1584"/>
              <a:chExt cx="416" cy="252"/>
            </a:xfrm>
          </p:grpSpPr>
          <p:sp>
            <p:nvSpPr>
              <p:cNvPr id="31593" name="Freeform 109"/>
              <p:cNvSpPr>
                <a:spLocks/>
              </p:cNvSpPr>
              <p:nvPr/>
            </p:nvSpPr>
            <p:spPr bwMode="auto">
              <a:xfrm rot="-40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92"/>
                  <a:gd name="T11" fmla="*/ 144 w 14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1594" name="Group 110"/>
              <p:cNvGrpSpPr>
                <a:grpSpLocks/>
              </p:cNvGrpSpPr>
              <p:nvPr/>
            </p:nvGrpSpPr>
            <p:grpSpPr bwMode="auto">
              <a:xfrm rot="-2252377">
                <a:off x="2509" y="1656"/>
                <a:ext cx="353" cy="180"/>
                <a:chOff x="3144" y="3204"/>
                <a:chExt cx="867" cy="623"/>
              </a:xfrm>
            </p:grpSpPr>
            <p:grpSp>
              <p:nvGrpSpPr>
                <p:cNvPr id="31595" name="Group 111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31601" name="Freeform 112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8"/>
                      <a:gd name="T16" fmla="*/ 0 h 308"/>
                      <a:gd name="T17" fmla="*/ 848 w 848"/>
                      <a:gd name="T18" fmla="*/ 308 h 3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602" name="Freeform 113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7"/>
                      <a:gd name="T16" fmla="*/ 0 h 407"/>
                      <a:gd name="T17" fmla="*/ 867 w 867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1596" name="Freeform 114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97" name="Freeform 115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98" name="Freeform 116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184"/>
                    <a:gd name="T11" fmla="*/ 72 w 72"/>
                    <a:gd name="T12" fmla="*/ 184 h 1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99" name="Freeform 117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12"/>
                    <a:gd name="T10" fmla="*/ 0 h 144"/>
                    <a:gd name="T11" fmla="*/ 112 w 11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600" name="Freeform 118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  <a:gd name="T6" fmla="*/ 0 60000 65536"/>
                    <a:gd name="T7" fmla="*/ 0 60000 65536"/>
                    <a:gd name="T8" fmla="*/ 0 60000 65536"/>
                    <a:gd name="T9" fmla="*/ 0 w 120"/>
                    <a:gd name="T10" fmla="*/ 0 h 160"/>
                    <a:gd name="T11" fmla="*/ 120 w 120"/>
                    <a:gd name="T12" fmla="*/ 160 h 1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1318" name="Group 119"/>
            <p:cNvGrpSpPr>
              <a:grpSpLocks/>
            </p:cNvGrpSpPr>
            <p:nvPr/>
          </p:nvGrpSpPr>
          <p:grpSpPr bwMode="auto">
            <a:xfrm rot="-3709116">
              <a:off x="451" y="2219"/>
              <a:ext cx="288" cy="91"/>
              <a:chOff x="2509" y="1584"/>
              <a:chExt cx="416" cy="252"/>
            </a:xfrm>
          </p:grpSpPr>
          <p:sp>
            <p:nvSpPr>
              <p:cNvPr id="31583" name="Freeform 120"/>
              <p:cNvSpPr>
                <a:spLocks/>
              </p:cNvSpPr>
              <p:nvPr/>
            </p:nvSpPr>
            <p:spPr bwMode="auto">
              <a:xfrm rot="-40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92"/>
                  <a:gd name="T11" fmla="*/ 144 w 14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1584" name="Group 121"/>
              <p:cNvGrpSpPr>
                <a:grpSpLocks/>
              </p:cNvGrpSpPr>
              <p:nvPr/>
            </p:nvGrpSpPr>
            <p:grpSpPr bwMode="auto">
              <a:xfrm rot="-2252377">
                <a:off x="2509" y="1656"/>
                <a:ext cx="353" cy="180"/>
                <a:chOff x="3144" y="3204"/>
                <a:chExt cx="867" cy="623"/>
              </a:xfrm>
            </p:grpSpPr>
            <p:grpSp>
              <p:nvGrpSpPr>
                <p:cNvPr id="31585" name="Group 122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31591" name="Freeform 123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8"/>
                      <a:gd name="T16" fmla="*/ 0 h 308"/>
                      <a:gd name="T17" fmla="*/ 848 w 848"/>
                      <a:gd name="T18" fmla="*/ 308 h 3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592" name="Freeform 124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7"/>
                      <a:gd name="T16" fmla="*/ 0 h 407"/>
                      <a:gd name="T17" fmla="*/ 867 w 867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1586" name="Freeform 125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87" name="Freeform 126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88" name="Freeform 127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184"/>
                    <a:gd name="T11" fmla="*/ 72 w 72"/>
                    <a:gd name="T12" fmla="*/ 184 h 1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89" name="Freeform 128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12"/>
                    <a:gd name="T10" fmla="*/ 0 h 144"/>
                    <a:gd name="T11" fmla="*/ 112 w 11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90" name="Freeform 129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  <a:gd name="T6" fmla="*/ 0 60000 65536"/>
                    <a:gd name="T7" fmla="*/ 0 60000 65536"/>
                    <a:gd name="T8" fmla="*/ 0 60000 65536"/>
                    <a:gd name="T9" fmla="*/ 0 w 120"/>
                    <a:gd name="T10" fmla="*/ 0 h 160"/>
                    <a:gd name="T11" fmla="*/ 120 w 120"/>
                    <a:gd name="T12" fmla="*/ 160 h 1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1319" name="Group 130"/>
            <p:cNvGrpSpPr>
              <a:grpSpLocks/>
            </p:cNvGrpSpPr>
            <p:nvPr/>
          </p:nvGrpSpPr>
          <p:grpSpPr bwMode="auto">
            <a:xfrm rot="-1945776">
              <a:off x="528" y="1805"/>
              <a:ext cx="160" cy="165"/>
              <a:chOff x="2509" y="1584"/>
              <a:chExt cx="416" cy="252"/>
            </a:xfrm>
          </p:grpSpPr>
          <p:sp>
            <p:nvSpPr>
              <p:cNvPr id="31573" name="Freeform 131"/>
              <p:cNvSpPr>
                <a:spLocks/>
              </p:cNvSpPr>
              <p:nvPr/>
            </p:nvSpPr>
            <p:spPr bwMode="auto">
              <a:xfrm rot="-40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92"/>
                  <a:gd name="T11" fmla="*/ 144 w 14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1574" name="Group 132"/>
              <p:cNvGrpSpPr>
                <a:grpSpLocks/>
              </p:cNvGrpSpPr>
              <p:nvPr/>
            </p:nvGrpSpPr>
            <p:grpSpPr bwMode="auto">
              <a:xfrm rot="-2252377">
                <a:off x="2509" y="1656"/>
                <a:ext cx="353" cy="180"/>
                <a:chOff x="3144" y="3204"/>
                <a:chExt cx="867" cy="623"/>
              </a:xfrm>
            </p:grpSpPr>
            <p:grpSp>
              <p:nvGrpSpPr>
                <p:cNvPr id="31575" name="Group 133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31581" name="Freeform 134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8"/>
                      <a:gd name="T16" fmla="*/ 0 h 308"/>
                      <a:gd name="T17" fmla="*/ 848 w 848"/>
                      <a:gd name="T18" fmla="*/ 308 h 3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582" name="Freeform 135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7"/>
                      <a:gd name="T16" fmla="*/ 0 h 407"/>
                      <a:gd name="T17" fmla="*/ 867 w 867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1576" name="Freeform 136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77" name="Freeform 137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78" name="Freeform 138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184"/>
                    <a:gd name="T11" fmla="*/ 72 w 72"/>
                    <a:gd name="T12" fmla="*/ 184 h 1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79" name="Freeform 139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12"/>
                    <a:gd name="T10" fmla="*/ 0 h 144"/>
                    <a:gd name="T11" fmla="*/ 112 w 11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80" name="Freeform 140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  <a:gd name="T6" fmla="*/ 0 60000 65536"/>
                    <a:gd name="T7" fmla="*/ 0 60000 65536"/>
                    <a:gd name="T8" fmla="*/ 0 60000 65536"/>
                    <a:gd name="T9" fmla="*/ 0 w 120"/>
                    <a:gd name="T10" fmla="*/ 0 h 160"/>
                    <a:gd name="T11" fmla="*/ 120 w 120"/>
                    <a:gd name="T12" fmla="*/ 160 h 1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1320" name="Group 141"/>
            <p:cNvGrpSpPr>
              <a:grpSpLocks/>
            </p:cNvGrpSpPr>
            <p:nvPr/>
          </p:nvGrpSpPr>
          <p:grpSpPr bwMode="auto">
            <a:xfrm rot="4494430">
              <a:off x="960" y="1561"/>
              <a:ext cx="288" cy="91"/>
              <a:chOff x="2509" y="1584"/>
              <a:chExt cx="416" cy="252"/>
            </a:xfrm>
          </p:grpSpPr>
          <p:sp>
            <p:nvSpPr>
              <p:cNvPr id="31563" name="Freeform 142"/>
              <p:cNvSpPr>
                <a:spLocks/>
              </p:cNvSpPr>
              <p:nvPr/>
            </p:nvSpPr>
            <p:spPr bwMode="auto">
              <a:xfrm rot="-40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92"/>
                  <a:gd name="T11" fmla="*/ 144 w 14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1564" name="Group 143"/>
              <p:cNvGrpSpPr>
                <a:grpSpLocks/>
              </p:cNvGrpSpPr>
              <p:nvPr/>
            </p:nvGrpSpPr>
            <p:grpSpPr bwMode="auto">
              <a:xfrm rot="-2252377">
                <a:off x="2509" y="1656"/>
                <a:ext cx="353" cy="180"/>
                <a:chOff x="3144" y="3204"/>
                <a:chExt cx="867" cy="623"/>
              </a:xfrm>
            </p:grpSpPr>
            <p:grpSp>
              <p:nvGrpSpPr>
                <p:cNvPr id="31565" name="Group 144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31571" name="Freeform 145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8"/>
                      <a:gd name="T16" fmla="*/ 0 h 308"/>
                      <a:gd name="T17" fmla="*/ 848 w 848"/>
                      <a:gd name="T18" fmla="*/ 308 h 3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572" name="Freeform 146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7"/>
                      <a:gd name="T16" fmla="*/ 0 h 407"/>
                      <a:gd name="T17" fmla="*/ 867 w 867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1566" name="Freeform 147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67" name="Freeform 148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68" name="Freeform 149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184"/>
                    <a:gd name="T11" fmla="*/ 72 w 72"/>
                    <a:gd name="T12" fmla="*/ 184 h 1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69" name="Freeform 150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12"/>
                    <a:gd name="T10" fmla="*/ 0 h 144"/>
                    <a:gd name="T11" fmla="*/ 112 w 11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70" name="Freeform 151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  <a:gd name="T6" fmla="*/ 0 60000 65536"/>
                    <a:gd name="T7" fmla="*/ 0 60000 65536"/>
                    <a:gd name="T8" fmla="*/ 0 60000 65536"/>
                    <a:gd name="T9" fmla="*/ 0 w 120"/>
                    <a:gd name="T10" fmla="*/ 0 h 160"/>
                    <a:gd name="T11" fmla="*/ 120 w 120"/>
                    <a:gd name="T12" fmla="*/ 160 h 1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1321" name="Group 152"/>
            <p:cNvGrpSpPr>
              <a:grpSpLocks/>
            </p:cNvGrpSpPr>
            <p:nvPr/>
          </p:nvGrpSpPr>
          <p:grpSpPr bwMode="auto">
            <a:xfrm rot="17105570" flipH="1">
              <a:off x="838" y="1444"/>
              <a:ext cx="288" cy="93"/>
              <a:chOff x="2509" y="1584"/>
              <a:chExt cx="416" cy="252"/>
            </a:xfrm>
          </p:grpSpPr>
          <p:sp>
            <p:nvSpPr>
              <p:cNvPr id="31553" name="Freeform 153"/>
              <p:cNvSpPr>
                <a:spLocks/>
              </p:cNvSpPr>
              <p:nvPr/>
            </p:nvSpPr>
            <p:spPr bwMode="auto">
              <a:xfrm rot="-40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92"/>
                  <a:gd name="T11" fmla="*/ 144 w 14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1554" name="Group 154"/>
              <p:cNvGrpSpPr>
                <a:grpSpLocks/>
              </p:cNvGrpSpPr>
              <p:nvPr/>
            </p:nvGrpSpPr>
            <p:grpSpPr bwMode="auto">
              <a:xfrm rot="-2252377">
                <a:off x="2509" y="1656"/>
                <a:ext cx="353" cy="180"/>
                <a:chOff x="3144" y="3204"/>
                <a:chExt cx="867" cy="623"/>
              </a:xfrm>
            </p:grpSpPr>
            <p:grpSp>
              <p:nvGrpSpPr>
                <p:cNvPr id="31555" name="Group 155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31561" name="Freeform 156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8"/>
                      <a:gd name="T16" fmla="*/ 0 h 308"/>
                      <a:gd name="T17" fmla="*/ 848 w 848"/>
                      <a:gd name="T18" fmla="*/ 308 h 3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562" name="Freeform 157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7"/>
                      <a:gd name="T16" fmla="*/ 0 h 407"/>
                      <a:gd name="T17" fmla="*/ 867 w 867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1556" name="Freeform 158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57" name="Freeform 159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58" name="Freeform 160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184"/>
                    <a:gd name="T11" fmla="*/ 72 w 72"/>
                    <a:gd name="T12" fmla="*/ 184 h 1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59" name="Freeform 161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12"/>
                    <a:gd name="T10" fmla="*/ 0 h 144"/>
                    <a:gd name="T11" fmla="*/ 112 w 11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60" name="Freeform 162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  <a:gd name="T6" fmla="*/ 0 60000 65536"/>
                    <a:gd name="T7" fmla="*/ 0 60000 65536"/>
                    <a:gd name="T8" fmla="*/ 0 60000 65536"/>
                    <a:gd name="T9" fmla="*/ 0 w 120"/>
                    <a:gd name="T10" fmla="*/ 0 h 160"/>
                    <a:gd name="T11" fmla="*/ 120 w 120"/>
                    <a:gd name="T12" fmla="*/ 160 h 1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1322" name="Group 163"/>
            <p:cNvGrpSpPr>
              <a:grpSpLocks/>
            </p:cNvGrpSpPr>
            <p:nvPr/>
          </p:nvGrpSpPr>
          <p:grpSpPr bwMode="auto">
            <a:xfrm rot="4494430">
              <a:off x="655" y="1502"/>
              <a:ext cx="288" cy="91"/>
              <a:chOff x="2509" y="1584"/>
              <a:chExt cx="416" cy="252"/>
            </a:xfrm>
          </p:grpSpPr>
          <p:sp>
            <p:nvSpPr>
              <p:cNvPr id="31543" name="Freeform 164"/>
              <p:cNvSpPr>
                <a:spLocks/>
              </p:cNvSpPr>
              <p:nvPr/>
            </p:nvSpPr>
            <p:spPr bwMode="auto">
              <a:xfrm rot="-40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92"/>
                  <a:gd name="T11" fmla="*/ 144 w 14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1544" name="Group 165"/>
              <p:cNvGrpSpPr>
                <a:grpSpLocks/>
              </p:cNvGrpSpPr>
              <p:nvPr/>
            </p:nvGrpSpPr>
            <p:grpSpPr bwMode="auto">
              <a:xfrm rot="-2252377">
                <a:off x="2509" y="1656"/>
                <a:ext cx="353" cy="180"/>
                <a:chOff x="3144" y="3204"/>
                <a:chExt cx="867" cy="623"/>
              </a:xfrm>
            </p:grpSpPr>
            <p:grpSp>
              <p:nvGrpSpPr>
                <p:cNvPr id="31545" name="Group 166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31551" name="Freeform 167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8"/>
                      <a:gd name="T16" fmla="*/ 0 h 308"/>
                      <a:gd name="T17" fmla="*/ 848 w 848"/>
                      <a:gd name="T18" fmla="*/ 308 h 3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552" name="Freeform 168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7"/>
                      <a:gd name="T16" fmla="*/ 0 h 407"/>
                      <a:gd name="T17" fmla="*/ 867 w 867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1546" name="Freeform 169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47" name="Freeform 170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48" name="Freeform 171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184"/>
                    <a:gd name="T11" fmla="*/ 72 w 72"/>
                    <a:gd name="T12" fmla="*/ 184 h 1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49" name="Freeform 172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12"/>
                    <a:gd name="T10" fmla="*/ 0 h 144"/>
                    <a:gd name="T11" fmla="*/ 112 w 11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50" name="Freeform 173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  <a:gd name="T6" fmla="*/ 0 60000 65536"/>
                    <a:gd name="T7" fmla="*/ 0 60000 65536"/>
                    <a:gd name="T8" fmla="*/ 0 60000 65536"/>
                    <a:gd name="T9" fmla="*/ 0 w 120"/>
                    <a:gd name="T10" fmla="*/ 0 h 160"/>
                    <a:gd name="T11" fmla="*/ 120 w 120"/>
                    <a:gd name="T12" fmla="*/ 160 h 1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1323" name="Group 174"/>
            <p:cNvGrpSpPr>
              <a:grpSpLocks/>
            </p:cNvGrpSpPr>
            <p:nvPr/>
          </p:nvGrpSpPr>
          <p:grpSpPr bwMode="auto">
            <a:xfrm rot="12141703" flipV="1">
              <a:off x="1185" y="1842"/>
              <a:ext cx="160" cy="165"/>
              <a:chOff x="2509" y="1584"/>
              <a:chExt cx="416" cy="252"/>
            </a:xfrm>
          </p:grpSpPr>
          <p:sp>
            <p:nvSpPr>
              <p:cNvPr id="31533" name="Freeform 175"/>
              <p:cNvSpPr>
                <a:spLocks/>
              </p:cNvSpPr>
              <p:nvPr/>
            </p:nvSpPr>
            <p:spPr bwMode="auto">
              <a:xfrm rot="-40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92"/>
                  <a:gd name="T11" fmla="*/ 144 w 14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1534" name="Group 176"/>
              <p:cNvGrpSpPr>
                <a:grpSpLocks/>
              </p:cNvGrpSpPr>
              <p:nvPr/>
            </p:nvGrpSpPr>
            <p:grpSpPr bwMode="auto">
              <a:xfrm rot="-2252377">
                <a:off x="2509" y="1656"/>
                <a:ext cx="353" cy="180"/>
                <a:chOff x="3144" y="3204"/>
                <a:chExt cx="867" cy="623"/>
              </a:xfrm>
            </p:grpSpPr>
            <p:grpSp>
              <p:nvGrpSpPr>
                <p:cNvPr id="31535" name="Group 177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31541" name="Freeform 178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8"/>
                      <a:gd name="T16" fmla="*/ 0 h 308"/>
                      <a:gd name="T17" fmla="*/ 848 w 848"/>
                      <a:gd name="T18" fmla="*/ 308 h 3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542" name="Freeform 179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7"/>
                      <a:gd name="T16" fmla="*/ 0 h 407"/>
                      <a:gd name="T17" fmla="*/ 867 w 867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1536" name="Freeform 180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37" name="Freeform 181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38" name="Freeform 182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184"/>
                    <a:gd name="T11" fmla="*/ 72 w 72"/>
                    <a:gd name="T12" fmla="*/ 184 h 1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39" name="Freeform 183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12"/>
                    <a:gd name="T10" fmla="*/ 0 h 144"/>
                    <a:gd name="T11" fmla="*/ 112 w 11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40" name="Freeform 184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  <a:gd name="T6" fmla="*/ 0 60000 65536"/>
                    <a:gd name="T7" fmla="*/ 0 60000 65536"/>
                    <a:gd name="T8" fmla="*/ 0 60000 65536"/>
                    <a:gd name="T9" fmla="*/ 0 w 120"/>
                    <a:gd name="T10" fmla="*/ 0 h 160"/>
                    <a:gd name="T11" fmla="*/ 120 w 120"/>
                    <a:gd name="T12" fmla="*/ 160 h 1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1324" name="Group 185"/>
            <p:cNvGrpSpPr>
              <a:grpSpLocks/>
            </p:cNvGrpSpPr>
            <p:nvPr/>
          </p:nvGrpSpPr>
          <p:grpSpPr bwMode="auto">
            <a:xfrm rot="12141703" flipV="1">
              <a:off x="1155" y="2265"/>
              <a:ext cx="160" cy="165"/>
              <a:chOff x="2509" y="1584"/>
              <a:chExt cx="416" cy="252"/>
            </a:xfrm>
          </p:grpSpPr>
          <p:sp>
            <p:nvSpPr>
              <p:cNvPr id="31523" name="Freeform 186"/>
              <p:cNvSpPr>
                <a:spLocks/>
              </p:cNvSpPr>
              <p:nvPr/>
            </p:nvSpPr>
            <p:spPr bwMode="auto">
              <a:xfrm rot="-40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92"/>
                  <a:gd name="T11" fmla="*/ 144 w 14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1524" name="Group 187"/>
              <p:cNvGrpSpPr>
                <a:grpSpLocks/>
              </p:cNvGrpSpPr>
              <p:nvPr/>
            </p:nvGrpSpPr>
            <p:grpSpPr bwMode="auto">
              <a:xfrm rot="-2252377">
                <a:off x="2509" y="1656"/>
                <a:ext cx="353" cy="180"/>
                <a:chOff x="3144" y="3204"/>
                <a:chExt cx="867" cy="623"/>
              </a:xfrm>
            </p:grpSpPr>
            <p:grpSp>
              <p:nvGrpSpPr>
                <p:cNvPr id="31525" name="Group 188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31531" name="Freeform 189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8"/>
                      <a:gd name="T16" fmla="*/ 0 h 308"/>
                      <a:gd name="T17" fmla="*/ 848 w 848"/>
                      <a:gd name="T18" fmla="*/ 308 h 3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532" name="Freeform 190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7"/>
                      <a:gd name="T16" fmla="*/ 0 h 407"/>
                      <a:gd name="T17" fmla="*/ 867 w 867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1526" name="Freeform 191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27" name="Freeform 192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28" name="Freeform 193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184"/>
                    <a:gd name="T11" fmla="*/ 72 w 72"/>
                    <a:gd name="T12" fmla="*/ 184 h 1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29" name="Freeform 194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12"/>
                    <a:gd name="T10" fmla="*/ 0 h 144"/>
                    <a:gd name="T11" fmla="*/ 112 w 11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30" name="Freeform 195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  <a:gd name="T6" fmla="*/ 0 60000 65536"/>
                    <a:gd name="T7" fmla="*/ 0 60000 65536"/>
                    <a:gd name="T8" fmla="*/ 0 60000 65536"/>
                    <a:gd name="T9" fmla="*/ 0 w 120"/>
                    <a:gd name="T10" fmla="*/ 0 h 160"/>
                    <a:gd name="T11" fmla="*/ 120 w 120"/>
                    <a:gd name="T12" fmla="*/ 160 h 1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1325" name="Group 196"/>
            <p:cNvGrpSpPr>
              <a:grpSpLocks/>
            </p:cNvGrpSpPr>
            <p:nvPr/>
          </p:nvGrpSpPr>
          <p:grpSpPr bwMode="auto">
            <a:xfrm rot="12141703" flipV="1">
              <a:off x="1057" y="1856"/>
              <a:ext cx="160" cy="165"/>
              <a:chOff x="2509" y="1584"/>
              <a:chExt cx="416" cy="252"/>
            </a:xfrm>
          </p:grpSpPr>
          <p:sp>
            <p:nvSpPr>
              <p:cNvPr id="31513" name="Freeform 197"/>
              <p:cNvSpPr>
                <a:spLocks/>
              </p:cNvSpPr>
              <p:nvPr/>
            </p:nvSpPr>
            <p:spPr bwMode="auto">
              <a:xfrm rot="-40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92"/>
                  <a:gd name="T11" fmla="*/ 144 w 14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1514" name="Group 198"/>
              <p:cNvGrpSpPr>
                <a:grpSpLocks/>
              </p:cNvGrpSpPr>
              <p:nvPr/>
            </p:nvGrpSpPr>
            <p:grpSpPr bwMode="auto">
              <a:xfrm rot="-2252377">
                <a:off x="2509" y="1656"/>
                <a:ext cx="353" cy="180"/>
                <a:chOff x="3144" y="3204"/>
                <a:chExt cx="867" cy="623"/>
              </a:xfrm>
            </p:grpSpPr>
            <p:grpSp>
              <p:nvGrpSpPr>
                <p:cNvPr id="31515" name="Group 199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31521" name="Freeform 200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8"/>
                      <a:gd name="T16" fmla="*/ 0 h 308"/>
                      <a:gd name="T17" fmla="*/ 848 w 848"/>
                      <a:gd name="T18" fmla="*/ 308 h 3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522" name="Freeform 201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7"/>
                      <a:gd name="T16" fmla="*/ 0 h 407"/>
                      <a:gd name="T17" fmla="*/ 867 w 867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1516" name="Freeform 202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17" name="Freeform 203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18" name="Freeform 204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184"/>
                    <a:gd name="T11" fmla="*/ 72 w 72"/>
                    <a:gd name="T12" fmla="*/ 184 h 1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19" name="Freeform 205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12"/>
                    <a:gd name="T10" fmla="*/ 0 h 144"/>
                    <a:gd name="T11" fmla="*/ 112 w 11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20" name="Freeform 206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  <a:gd name="T6" fmla="*/ 0 60000 65536"/>
                    <a:gd name="T7" fmla="*/ 0 60000 65536"/>
                    <a:gd name="T8" fmla="*/ 0 60000 65536"/>
                    <a:gd name="T9" fmla="*/ 0 w 120"/>
                    <a:gd name="T10" fmla="*/ 0 h 160"/>
                    <a:gd name="T11" fmla="*/ 120 w 120"/>
                    <a:gd name="T12" fmla="*/ 160 h 1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1326" name="Group 207"/>
            <p:cNvGrpSpPr>
              <a:grpSpLocks/>
            </p:cNvGrpSpPr>
            <p:nvPr/>
          </p:nvGrpSpPr>
          <p:grpSpPr bwMode="auto">
            <a:xfrm rot="12141703" flipV="1">
              <a:off x="687" y="1758"/>
              <a:ext cx="160" cy="165"/>
              <a:chOff x="2509" y="1584"/>
              <a:chExt cx="416" cy="252"/>
            </a:xfrm>
          </p:grpSpPr>
          <p:sp>
            <p:nvSpPr>
              <p:cNvPr id="31503" name="Freeform 208"/>
              <p:cNvSpPr>
                <a:spLocks/>
              </p:cNvSpPr>
              <p:nvPr/>
            </p:nvSpPr>
            <p:spPr bwMode="auto">
              <a:xfrm rot="-40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92"/>
                  <a:gd name="T11" fmla="*/ 144 w 14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1504" name="Group 209"/>
              <p:cNvGrpSpPr>
                <a:grpSpLocks/>
              </p:cNvGrpSpPr>
              <p:nvPr/>
            </p:nvGrpSpPr>
            <p:grpSpPr bwMode="auto">
              <a:xfrm rot="-2252377">
                <a:off x="2509" y="1656"/>
                <a:ext cx="353" cy="180"/>
                <a:chOff x="3144" y="3204"/>
                <a:chExt cx="867" cy="623"/>
              </a:xfrm>
            </p:grpSpPr>
            <p:grpSp>
              <p:nvGrpSpPr>
                <p:cNvPr id="31505" name="Group 210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31511" name="Freeform 211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8"/>
                      <a:gd name="T16" fmla="*/ 0 h 308"/>
                      <a:gd name="T17" fmla="*/ 848 w 848"/>
                      <a:gd name="T18" fmla="*/ 308 h 3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512" name="Freeform 212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7"/>
                      <a:gd name="T16" fmla="*/ 0 h 407"/>
                      <a:gd name="T17" fmla="*/ 867 w 867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1506" name="Freeform 213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07" name="Freeform 214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08" name="Freeform 215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184"/>
                    <a:gd name="T11" fmla="*/ 72 w 72"/>
                    <a:gd name="T12" fmla="*/ 184 h 1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09" name="Freeform 216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12"/>
                    <a:gd name="T10" fmla="*/ 0 h 144"/>
                    <a:gd name="T11" fmla="*/ 112 w 11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10" name="Freeform 217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  <a:gd name="T6" fmla="*/ 0 60000 65536"/>
                    <a:gd name="T7" fmla="*/ 0 60000 65536"/>
                    <a:gd name="T8" fmla="*/ 0 60000 65536"/>
                    <a:gd name="T9" fmla="*/ 0 w 120"/>
                    <a:gd name="T10" fmla="*/ 0 h 160"/>
                    <a:gd name="T11" fmla="*/ 120 w 120"/>
                    <a:gd name="T12" fmla="*/ 160 h 1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1327" name="Group 218"/>
            <p:cNvGrpSpPr>
              <a:grpSpLocks/>
            </p:cNvGrpSpPr>
            <p:nvPr/>
          </p:nvGrpSpPr>
          <p:grpSpPr bwMode="auto">
            <a:xfrm rot="12141703" flipV="1">
              <a:off x="730" y="2070"/>
              <a:ext cx="160" cy="165"/>
              <a:chOff x="2509" y="1584"/>
              <a:chExt cx="416" cy="252"/>
            </a:xfrm>
          </p:grpSpPr>
          <p:sp>
            <p:nvSpPr>
              <p:cNvPr id="31493" name="Freeform 219"/>
              <p:cNvSpPr>
                <a:spLocks/>
              </p:cNvSpPr>
              <p:nvPr/>
            </p:nvSpPr>
            <p:spPr bwMode="auto">
              <a:xfrm rot="-40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92"/>
                  <a:gd name="T11" fmla="*/ 144 w 14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1494" name="Group 220"/>
              <p:cNvGrpSpPr>
                <a:grpSpLocks/>
              </p:cNvGrpSpPr>
              <p:nvPr/>
            </p:nvGrpSpPr>
            <p:grpSpPr bwMode="auto">
              <a:xfrm rot="-2252377">
                <a:off x="2509" y="1656"/>
                <a:ext cx="353" cy="180"/>
                <a:chOff x="3144" y="3204"/>
                <a:chExt cx="867" cy="623"/>
              </a:xfrm>
            </p:grpSpPr>
            <p:grpSp>
              <p:nvGrpSpPr>
                <p:cNvPr id="31495" name="Group 221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31501" name="Freeform 222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8"/>
                      <a:gd name="T16" fmla="*/ 0 h 308"/>
                      <a:gd name="T17" fmla="*/ 848 w 848"/>
                      <a:gd name="T18" fmla="*/ 308 h 3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502" name="Freeform 223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7"/>
                      <a:gd name="T16" fmla="*/ 0 h 407"/>
                      <a:gd name="T17" fmla="*/ 867 w 867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1496" name="Freeform 224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497" name="Freeform 225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498" name="Freeform 226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184"/>
                    <a:gd name="T11" fmla="*/ 72 w 72"/>
                    <a:gd name="T12" fmla="*/ 184 h 1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499" name="Freeform 227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12"/>
                    <a:gd name="T10" fmla="*/ 0 h 144"/>
                    <a:gd name="T11" fmla="*/ 112 w 11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00" name="Freeform 228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  <a:gd name="T6" fmla="*/ 0 60000 65536"/>
                    <a:gd name="T7" fmla="*/ 0 60000 65536"/>
                    <a:gd name="T8" fmla="*/ 0 60000 65536"/>
                    <a:gd name="T9" fmla="*/ 0 w 120"/>
                    <a:gd name="T10" fmla="*/ 0 h 160"/>
                    <a:gd name="T11" fmla="*/ 120 w 120"/>
                    <a:gd name="T12" fmla="*/ 160 h 1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1328" name="Group 229"/>
            <p:cNvGrpSpPr>
              <a:grpSpLocks/>
            </p:cNvGrpSpPr>
            <p:nvPr/>
          </p:nvGrpSpPr>
          <p:grpSpPr bwMode="auto">
            <a:xfrm rot="16808760" flipV="1">
              <a:off x="883" y="2611"/>
              <a:ext cx="288" cy="91"/>
              <a:chOff x="2509" y="1584"/>
              <a:chExt cx="416" cy="252"/>
            </a:xfrm>
          </p:grpSpPr>
          <p:sp>
            <p:nvSpPr>
              <p:cNvPr id="31483" name="Freeform 230"/>
              <p:cNvSpPr>
                <a:spLocks/>
              </p:cNvSpPr>
              <p:nvPr/>
            </p:nvSpPr>
            <p:spPr bwMode="auto">
              <a:xfrm rot="-40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92"/>
                  <a:gd name="T11" fmla="*/ 144 w 14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1484" name="Group 231"/>
              <p:cNvGrpSpPr>
                <a:grpSpLocks/>
              </p:cNvGrpSpPr>
              <p:nvPr/>
            </p:nvGrpSpPr>
            <p:grpSpPr bwMode="auto">
              <a:xfrm rot="-2252377">
                <a:off x="2509" y="1656"/>
                <a:ext cx="353" cy="180"/>
                <a:chOff x="3144" y="3204"/>
                <a:chExt cx="867" cy="623"/>
              </a:xfrm>
            </p:grpSpPr>
            <p:grpSp>
              <p:nvGrpSpPr>
                <p:cNvPr id="31485" name="Group 232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31491" name="Freeform 233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8"/>
                      <a:gd name="T16" fmla="*/ 0 h 308"/>
                      <a:gd name="T17" fmla="*/ 848 w 848"/>
                      <a:gd name="T18" fmla="*/ 308 h 3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492" name="Freeform 234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7"/>
                      <a:gd name="T16" fmla="*/ 0 h 407"/>
                      <a:gd name="T17" fmla="*/ 867 w 867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1486" name="Freeform 235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487" name="Freeform 236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488" name="Freeform 237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184"/>
                    <a:gd name="T11" fmla="*/ 72 w 72"/>
                    <a:gd name="T12" fmla="*/ 184 h 1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489" name="Freeform 238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12"/>
                    <a:gd name="T10" fmla="*/ 0 h 144"/>
                    <a:gd name="T11" fmla="*/ 112 w 11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490" name="Freeform 239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  <a:gd name="T6" fmla="*/ 0 60000 65536"/>
                    <a:gd name="T7" fmla="*/ 0 60000 65536"/>
                    <a:gd name="T8" fmla="*/ 0 60000 65536"/>
                    <a:gd name="T9" fmla="*/ 0 w 120"/>
                    <a:gd name="T10" fmla="*/ 0 h 160"/>
                    <a:gd name="T11" fmla="*/ 120 w 120"/>
                    <a:gd name="T12" fmla="*/ 160 h 1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1329" name="Group 240"/>
            <p:cNvGrpSpPr>
              <a:grpSpLocks/>
            </p:cNvGrpSpPr>
            <p:nvPr/>
          </p:nvGrpSpPr>
          <p:grpSpPr bwMode="auto">
            <a:xfrm rot="12141703" flipV="1">
              <a:off x="1068" y="2576"/>
              <a:ext cx="160" cy="165"/>
              <a:chOff x="2509" y="1584"/>
              <a:chExt cx="416" cy="252"/>
            </a:xfrm>
          </p:grpSpPr>
          <p:sp>
            <p:nvSpPr>
              <p:cNvPr id="31473" name="Freeform 241"/>
              <p:cNvSpPr>
                <a:spLocks/>
              </p:cNvSpPr>
              <p:nvPr/>
            </p:nvSpPr>
            <p:spPr bwMode="auto">
              <a:xfrm rot="-40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92"/>
                  <a:gd name="T11" fmla="*/ 144 w 14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1474" name="Group 242"/>
              <p:cNvGrpSpPr>
                <a:grpSpLocks/>
              </p:cNvGrpSpPr>
              <p:nvPr/>
            </p:nvGrpSpPr>
            <p:grpSpPr bwMode="auto">
              <a:xfrm rot="-2252377">
                <a:off x="2509" y="1656"/>
                <a:ext cx="353" cy="180"/>
                <a:chOff x="3144" y="3204"/>
                <a:chExt cx="867" cy="623"/>
              </a:xfrm>
            </p:grpSpPr>
            <p:grpSp>
              <p:nvGrpSpPr>
                <p:cNvPr id="31475" name="Group 243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31481" name="Freeform 244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8"/>
                      <a:gd name="T16" fmla="*/ 0 h 308"/>
                      <a:gd name="T17" fmla="*/ 848 w 848"/>
                      <a:gd name="T18" fmla="*/ 308 h 3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482" name="Freeform 245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7"/>
                      <a:gd name="T16" fmla="*/ 0 h 407"/>
                      <a:gd name="T17" fmla="*/ 867 w 867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1476" name="Freeform 246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477" name="Freeform 247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478" name="Freeform 248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184"/>
                    <a:gd name="T11" fmla="*/ 72 w 72"/>
                    <a:gd name="T12" fmla="*/ 184 h 1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479" name="Freeform 249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12"/>
                    <a:gd name="T10" fmla="*/ 0 h 144"/>
                    <a:gd name="T11" fmla="*/ 112 w 11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480" name="Freeform 250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  <a:gd name="T6" fmla="*/ 0 60000 65536"/>
                    <a:gd name="T7" fmla="*/ 0 60000 65536"/>
                    <a:gd name="T8" fmla="*/ 0 60000 65536"/>
                    <a:gd name="T9" fmla="*/ 0 w 120"/>
                    <a:gd name="T10" fmla="*/ 0 h 160"/>
                    <a:gd name="T11" fmla="*/ 120 w 120"/>
                    <a:gd name="T12" fmla="*/ 160 h 1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1330" name="Group 251"/>
            <p:cNvGrpSpPr>
              <a:grpSpLocks/>
            </p:cNvGrpSpPr>
            <p:nvPr/>
          </p:nvGrpSpPr>
          <p:grpSpPr bwMode="auto">
            <a:xfrm rot="12141703" flipV="1">
              <a:off x="706" y="2553"/>
              <a:ext cx="163" cy="165"/>
              <a:chOff x="2509" y="1584"/>
              <a:chExt cx="416" cy="252"/>
            </a:xfrm>
          </p:grpSpPr>
          <p:sp>
            <p:nvSpPr>
              <p:cNvPr id="31463" name="Freeform 252"/>
              <p:cNvSpPr>
                <a:spLocks/>
              </p:cNvSpPr>
              <p:nvPr/>
            </p:nvSpPr>
            <p:spPr bwMode="auto">
              <a:xfrm rot="-40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92"/>
                  <a:gd name="T11" fmla="*/ 144 w 14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1464" name="Group 253"/>
              <p:cNvGrpSpPr>
                <a:grpSpLocks/>
              </p:cNvGrpSpPr>
              <p:nvPr/>
            </p:nvGrpSpPr>
            <p:grpSpPr bwMode="auto">
              <a:xfrm rot="-2252377">
                <a:off x="2509" y="1656"/>
                <a:ext cx="353" cy="180"/>
                <a:chOff x="3144" y="3204"/>
                <a:chExt cx="867" cy="623"/>
              </a:xfrm>
            </p:grpSpPr>
            <p:grpSp>
              <p:nvGrpSpPr>
                <p:cNvPr id="31465" name="Group 254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31471" name="Freeform 255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8"/>
                      <a:gd name="T16" fmla="*/ 0 h 308"/>
                      <a:gd name="T17" fmla="*/ 848 w 848"/>
                      <a:gd name="T18" fmla="*/ 308 h 3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472" name="Freeform 256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7"/>
                      <a:gd name="T16" fmla="*/ 0 h 407"/>
                      <a:gd name="T17" fmla="*/ 867 w 867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1466" name="Freeform 257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467" name="Freeform 258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468" name="Freeform 259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184"/>
                    <a:gd name="T11" fmla="*/ 72 w 72"/>
                    <a:gd name="T12" fmla="*/ 184 h 1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469" name="Freeform 260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12"/>
                    <a:gd name="T10" fmla="*/ 0 h 144"/>
                    <a:gd name="T11" fmla="*/ 112 w 11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470" name="Freeform 261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  <a:gd name="T6" fmla="*/ 0 60000 65536"/>
                    <a:gd name="T7" fmla="*/ 0 60000 65536"/>
                    <a:gd name="T8" fmla="*/ 0 60000 65536"/>
                    <a:gd name="T9" fmla="*/ 0 w 120"/>
                    <a:gd name="T10" fmla="*/ 0 h 160"/>
                    <a:gd name="T11" fmla="*/ 120 w 120"/>
                    <a:gd name="T12" fmla="*/ 160 h 1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1331" name="Group 262"/>
            <p:cNvGrpSpPr>
              <a:grpSpLocks/>
            </p:cNvGrpSpPr>
            <p:nvPr/>
          </p:nvGrpSpPr>
          <p:grpSpPr bwMode="auto">
            <a:xfrm rot="-7220877">
              <a:off x="952" y="2741"/>
              <a:ext cx="288" cy="91"/>
              <a:chOff x="2509" y="1584"/>
              <a:chExt cx="416" cy="252"/>
            </a:xfrm>
          </p:grpSpPr>
          <p:sp>
            <p:nvSpPr>
              <p:cNvPr id="31453" name="Freeform 263"/>
              <p:cNvSpPr>
                <a:spLocks/>
              </p:cNvSpPr>
              <p:nvPr/>
            </p:nvSpPr>
            <p:spPr bwMode="auto">
              <a:xfrm rot="-40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92"/>
                  <a:gd name="T11" fmla="*/ 144 w 14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1454" name="Group 264"/>
              <p:cNvGrpSpPr>
                <a:grpSpLocks/>
              </p:cNvGrpSpPr>
              <p:nvPr/>
            </p:nvGrpSpPr>
            <p:grpSpPr bwMode="auto">
              <a:xfrm rot="-2252377">
                <a:off x="2509" y="1656"/>
                <a:ext cx="353" cy="180"/>
                <a:chOff x="3144" y="3204"/>
                <a:chExt cx="867" cy="623"/>
              </a:xfrm>
            </p:grpSpPr>
            <p:grpSp>
              <p:nvGrpSpPr>
                <p:cNvPr id="31455" name="Group 265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31461" name="Freeform 266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8"/>
                      <a:gd name="T16" fmla="*/ 0 h 308"/>
                      <a:gd name="T17" fmla="*/ 848 w 848"/>
                      <a:gd name="T18" fmla="*/ 308 h 3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462" name="Freeform 267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7"/>
                      <a:gd name="T16" fmla="*/ 0 h 407"/>
                      <a:gd name="T17" fmla="*/ 867 w 867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1456" name="Freeform 268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457" name="Freeform 269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458" name="Freeform 270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184"/>
                    <a:gd name="T11" fmla="*/ 72 w 72"/>
                    <a:gd name="T12" fmla="*/ 184 h 1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459" name="Freeform 271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12"/>
                    <a:gd name="T10" fmla="*/ 0 h 144"/>
                    <a:gd name="T11" fmla="*/ 112 w 11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460" name="Freeform 272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  <a:gd name="T6" fmla="*/ 0 60000 65536"/>
                    <a:gd name="T7" fmla="*/ 0 60000 65536"/>
                    <a:gd name="T8" fmla="*/ 0 60000 65536"/>
                    <a:gd name="T9" fmla="*/ 0 w 120"/>
                    <a:gd name="T10" fmla="*/ 0 h 160"/>
                    <a:gd name="T11" fmla="*/ 120 w 120"/>
                    <a:gd name="T12" fmla="*/ 160 h 1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1332" name="Group 273"/>
            <p:cNvGrpSpPr>
              <a:grpSpLocks/>
            </p:cNvGrpSpPr>
            <p:nvPr/>
          </p:nvGrpSpPr>
          <p:grpSpPr bwMode="auto">
            <a:xfrm rot="-7220877">
              <a:off x="1000" y="2453"/>
              <a:ext cx="288" cy="91"/>
              <a:chOff x="2509" y="1584"/>
              <a:chExt cx="416" cy="252"/>
            </a:xfrm>
          </p:grpSpPr>
          <p:sp>
            <p:nvSpPr>
              <p:cNvPr id="31443" name="Freeform 274"/>
              <p:cNvSpPr>
                <a:spLocks/>
              </p:cNvSpPr>
              <p:nvPr/>
            </p:nvSpPr>
            <p:spPr bwMode="auto">
              <a:xfrm rot="-40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92"/>
                  <a:gd name="T11" fmla="*/ 144 w 14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1444" name="Group 275"/>
              <p:cNvGrpSpPr>
                <a:grpSpLocks/>
              </p:cNvGrpSpPr>
              <p:nvPr/>
            </p:nvGrpSpPr>
            <p:grpSpPr bwMode="auto">
              <a:xfrm rot="-2252377">
                <a:off x="2509" y="1656"/>
                <a:ext cx="353" cy="180"/>
                <a:chOff x="3144" y="3204"/>
                <a:chExt cx="867" cy="623"/>
              </a:xfrm>
            </p:grpSpPr>
            <p:grpSp>
              <p:nvGrpSpPr>
                <p:cNvPr id="31445" name="Group 276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31451" name="Freeform 277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8"/>
                      <a:gd name="T16" fmla="*/ 0 h 308"/>
                      <a:gd name="T17" fmla="*/ 848 w 848"/>
                      <a:gd name="T18" fmla="*/ 308 h 3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452" name="Freeform 278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7"/>
                      <a:gd name="T16" fmla="*/ 0 h 407"/>
                      <a:gd name="T17" fmla="*/ 867 w 867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1446" name="Freeform 279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447" name="Freeform 280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448" name="Freeform 281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184"/>
                    <a:gd name="T11" fmla="*/ 72 w 72"/>
                    <a:gd name="T12" fmla="*/ 184 h 1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449" name="Freeform 282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12"/>
                    <a:gd name="T10" fmla="*/ 0 h 144"/>
                    <a:gd name="T11" fmla="*/ 112 w 11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450" name="Freeform 283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  <a:gd name="T6" fmla="*/ 0 60000 65536"/>
                    <a:gd name="T7" fmla="*/ 0 60000 65536"/>
                    <a:gd name="T8" fmla="*/ 0 60000 65536"/>
                    <a:gd name="T9" fmla="*/ 0 w 120"/>
                    <a:gd name="T10" fmla="*/ 0 h 160"/>
                    <a:gd name="T11" fmla="*/ 120 w 120"/>
                    <a:gd name="T12" fmla="*/ 160 h 1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1333" name="Group 284"/>
            <p:cNvGrpSpPr>
              <a:grpSpLocks/>
            </p:cNvGrpSpPr>
            <p:nvPr/>
          </p:nvGrpSpPr>
          <p:grpSpPr bwMode="auto">
            <a:xfrm rot="7220877" flipH="1">
              <a:off x="530" y="2549"/>
              <a:ext cx="288" cy="91"/>
              <a:chOff x="2509" y="1584"/>
              <a:chExt cx="416" cy="252"/>
            </a:xfrm>
          </p:grpSpPr>
          <p:sp>
            <p:nvSpPr>
              <p:cNvPr id="31433" name="Freeform 285"/>
              <p:cNvSpPr>
                <a:spLocks/>
              </p:cNvSpPr>
              <p:nvPr/>
            </p:nvSpPr>
            <p:spPr bwMode="auto">
              <a:xfrm rot="-40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92"/>
                  <a:gd name="T11" fmla="*/ 144 w 14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1434" name="Group 286"/>
              <p:cNvGrpSpPr>
                <a:grpSpLocks/>
              </p:cNvGrpSpPr>
              <p:nvPr/>
            </p:nvGrpSpPr>
            <p:grpSpPr bwMode="auto">
              <a:xfrm rot="-2252377">
                <a:off x="2509" y="1656"/>
                <a:ext cx="353" cy="180"/>
                <a:chOff x="3144" y="3204"/>
                <a:chExt cx="867" cy="623"/>
              </a:xfrm>
            </p:grpSpPr>
            <p:grpSp>
              <p:nvGrpSpPr>
                <p:cNvPr id="31435" name="Group 287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31441" name="Freeform 288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8"/>
                      <a:gd name="T16" fmla="*/ 0 h 308"/>
                      <a:gd name="T17" fmla="*/ 848 w 848"/>
                      <a:gd name="T18" fmla="*/ 308 h 3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442" name="Freeform 289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7"/>
                      <a:gd name="T16" fmla="*/ 0 h 407"/>
                      <a:gd name="T17" fmla="*/ 867 w 867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1436" name="Freeform 290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437" name="Freeform 291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438" name="Freeform 292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184"/>
                    <a:gd name="T11" fmla="*/ 72 w 72"/>
                    <a:gd name="T12" fmla="*/ 184 h 1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439" name="Freeform 293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12"/>
                    <a:gd name="T10" fmla="*/ 0 h 144"/>
                    <a:gd name="T11" fmla="*/ 112 w 11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440" name="Freeform 294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  <a:gd name="T6" fmla="*/ 0 60000 65536"/>
                    <a:gd name="T7" fmla="*/ 0 60000 65536"/>
                    <a:gd name="T8" fmla="*/ 0 60000 65536"/>
                    <a:gd name="T9" fmla="*/ 0 w 120"/>
                    <a:gd name="T10" fmla="*/ 0 h 160"/>
                    <a:gd name="T11" fmla="*/ 120 w 120"/>
                    <a:gd name="T12" fmla="*/ 160 h 1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1334" name="Group 295"/>
            <p:cNvGrpSpPr>
              <a:grpSpLocks/>
            </p:cNvGrpSpPr>
            <p:nvPr/>
          </p:nvGrpSpPr>
          <p:grpSpPr bwMode="auto">
            <a:xfrm rot="7220877" flipH="1">
              <a:off x="482" y="2357"/>
              <a:ext cx="288" cy="91"/>
              <a:chOff x="2509" y="1584"/>
              <a:chExt cx="416" cy="252"/>
            </a:xfrm>
          </p:grpSpPr>
          <p:sp>
            <p:nvSpPr>
              <p:cNvPr id="31423" name="Freeform 296"/>
              <p:cNvSpPr>
                <a:spLocks/>
              </p:cNvSpPr>
              <p:nvPr/>
            </p:nvSpPr>
            <p:spPr bwMode="auto">
              <a:xfrm rot="-40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92"/>
                  <a:gd name="T11" fmla="*/ 144 w 14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1424" name="Group 297"/>
              <p:cNvGrpSpPr>
                <a:grpSpLocks/>
              </p:cNvGrpSpPr>
              <p:nvPr/>
            </p:nvGrpSpPr>
            <p:grpSpPr bwMode="auto">
              <a:xfrm rot="-2252377">
                <a:off x="2509" y="1656"/>
                <a:ext cx="353" cy="180"/>
                <a:chOff x="3144" y="3204"/>
                <a:chExt cx="867" cy="623"/>
              </a:xfrm>
            </p:grpSpPr>
            <p:grpSp>
              <p:nvGrpSpPr>
                <p:cNvPr id="31425" name="Group 298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31431" name="Freeform 299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8"/>
                      <a:gd name="T16" fmla="*/ 0 h 308"/>
                      <a:gd name="T17" fmla="*/ 848 w 848"/>
                      <a:gd name="T18" fmla="*/ 308 h 3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432" name="Freeform 300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7"/>
                      <a:gd name="T16" fmla="*/ 0 h 407"/>
                      <a:gd name="T17" fmla="*/ 867 w 867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1426" name="Freeform 301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427" name="Freeform 302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428" name="Freeform 303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184"/>
                    <a:gd name="T11" fmla="*/ 72 w 72"/>
                    <a:gd name="T12" fmla="*/ 184 h 1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429" name="Freeform 304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12"/>
                    <a:gd name="T10" fmla="*/ 0 h 144"/>
                    <a:gd name="T11" fmla="*/ 112 w 11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430" name="Freeform 305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  <a:gd name="T6" fmla="*/ 0 60000 65536"/>
                    <a:gd name="T7" fmla="*/ 0 60000 65536"/>
                    <a:gd name="T8" fmla="*/ 0 60000 65536"/>
                    <a:gd name="T9" fmla="*/ 0 w 120"/>
                    <a:gd name="T10" fmla="*/ 0 h 160"/>
                    <a:gd name="T11" fmla="*/ 120 w 120"/>
                    <a:gd name="T12" fmla="*/ 160 h 1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1335" name="Group 306"/>
            <p:cNvGrpSpPr>
              <a:grpSpLocks/>
            </p:cNvGrpSpPr>
            <p:nvPr/>
          </p:nvGrpSpPr>
          <p:grpSpPr bwMode="auto">
            <a:xfrm rot="7220877" flipH="1">
              <a:off x="530" y="2693"/>
              <a:ext cx="288" cy="91"/>
              <a:chOff x="2509" y="1584"/>
              <a:chExt cx="416" cy="252"/>
            </a:xfrm>
          </p:grpSpPr>
          <p:sp>
            <p:nvSpPr>
              <p:cNvPr id="31413" name="Freeform 307"/>
              <p:cNvSpPr>
                <a:spLocks/>
              </p:cNvSpPr>
              <p:nvPr/>
            </p:nvSpPr>
            <p:spPr bwMode="auto">
              <a:xfrm rot="-40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92"/>
                  <a:gd name="T11" fmla="*/ 144 w 14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1414" name="Group 308"/>
              <p:cNvGrpSpPr>
                <a:grpSpLocks/>
              </p:cNvGrpSpPr>
              <p:nvPr/>
            </p:nvGrpSpPr>
            <p:grpSpPr bwMode="auto">
              <a:xfrm rot="-2252377">
                <a:off x="2509" y="1656"/>
                <a:ext cx="353" cy="180"/>
                <a:chOff x="3144" y="3204"/>
                <a:chExt cx="867" cy="623"/>
              </a:xfrm>
            </p:grpSpPr>
            <p:grpSp>
              <p:nvGrpSpPr>
                <p:cNvPr id="31415" name="Group 309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31421" name="Freeform 310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8"/>
                      <a:gd name="T16" fmla="*/ 0 h 308"/>
                      <a:gd name="T17" fmla="*/ 848 w 848"/>
                      <a:gd name="T18" fmla="*/ 308 h 3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422" name="Freeform 311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7"/>
                      <a:gd name="T16" fmla="*/ 0 h 407"/>
                      <a:gd name="T17" fmla="*/ 867 w 867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1416" name="Freeform 312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417" name="Freeform 313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418" name="Freeform 314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184"/>
                    <a:gd name="T11" fmla="*/ 72 w 72"/>
                    <a:gd name="T12" fmla="*/ 184 h 1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419" name="Freeform 315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12"/>
                    <a:gd name="T10" fmla="*/ 0 h 144"/>
                    <a:gd name="T11" fmla="*/ 112 w 11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420" name="Freeform 316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  <a:gd name="T6" fmla="*/ 0 60000 65536"/>
                    <a:gd name="T7" fmla="*/ 0 60000 65536"/>
                    <a:gd name="T8" fmla="*/ 0 60000 65536"/>
                    <a:gd name="T9" fmla="*/ 0 w 120"/>
                    <a:gd name="T10" fmla="*/ 0 h 160"/>
                    <a:gd name="T11" fmla="*/ 120 w 120"/>
                    <a:gd name="T12" fmla="*/ 160 h 1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1336" name="Group 317"/>
            <p:cNvGrpSpPr>
              <a:grpSpLocks/>
            </p:cNvGrpSpPr>
            <p:nvPr/>
          </p:nvGrpSpPr>
          <p:grpSpPr bwMode="auto">
            <a:xfrm rot="12141703" flipV="1">
              <a:off x="662" y="2737"/>
              <a:ext cx="163" cy="165"/>
              <a:chOff x="2509" y="1584"/>
              <a:chExt cx="416" cy="252"/>
            </a:xfrm>
          </p:grpSpPr>
          <p:sp>
            <p:nvSpPr>
              <p:cNvPr id="31403" name="Freeform 318"/>
              <p:cNvSpPr>
                <a:spLocks/>
              </p:cNvSpPr>
              <p:nvPr/>
            </p:nvSpPr>
            <p:spPr bwMode="auto">
              <a:xfrm rot="-40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92"/>
                  <a:gd name="T11" fmla="*/ 144 w 14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1404" name="Group 319"/>
              <p:cNvGrpSpPr>
                <a:grpSpLocks/>
              </p:cNvGrpSpPr>
              <p:nvPr/>
            </p:nvGrpSpPr>
            <p:grpSpPr bwMode="auto">
              <a:xfrm rot="-2252377">
                <a:off x="2509" y="1656"/>
                <a:ext cx="353" cy="180"/>
                <a:chOff x="3144" y="3204"/>
                <a:chExt cx="867" cy="623"/>
              </a:xfrm>
            </p:grpSpPr>
            <p:grpSp>
              <p:nvGrpSpPr>
                <p:cNvPr id="31405" name="Group 320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31411" name="Freeform 321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8"/>
                      <a:gd name="T16" fmla="*/ 0 h 308"/>
                      <a:gd name="T17" fmla="*/ 848 w 848"/>
                      <a:gd name="T18" fmla="*/ 308 h 3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412" name="Freeform 322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7"/>
                      <a:gd name="T16" fmla="*/ 0 h 407"/>
                      <a:gd name="T17" fmla="*/ 867 w 867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1406" name="Freeform 323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407" name="Freeform 324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408" name="Freeform 325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184"/>
                    <a:gd name="T11" fmla="*/ 72 w 72"/>
                    <a:gd name="T12" fmla="*/ 184 h 1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409" name="Freeform 326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12"/>
                    <a:gd name="T10" fmla="*/ 0 h 144"/>
                    <a:gd name="T11" fmla="*/ 112 w 11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410" name="Freeform 327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  <a:gd name="T6" fmla="*/ 0 60000 65536"/>
                    <a:gd name="T7" fmla="*/ 0 60000 65536"/>
                    <a:gd name="T8" fmla="*/ 0 60000 65536"/>
                    <a:gd name="T9" fmla="*/ 0 w 120"/>
                    <a:gd name="T10" fmla="*/ 0 h 160"/>
                    <a:gd name="T11" fmla="*/ 120 w 120"/>
                    <a:gd name="T12" fmla="*/ 160 h 1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1337" name="Group 328"/>
            <p:cNvGrpSpPr>
              <a:grpSpLocks/>
            </p:cNvGrpSpPr>
            <p:nvPr/>
          </p:nvGrpSpPr>
          <p:grpSpPr bwMode="auto">
            <a:xfrm rot="-7220877">
              <a:off x="1096" y="2117"/>
              <a:ext cx="288" cy="91"/>
              <a:chOff x="2509" y="1584"/>
              <a:chExt cx="416" cy="252"/>
            </a:xfrm>
          </p:grpSpPr>
          <p:sp>
            <p:nvSpPr>
              <p:cNvPr id="31393" name="Freeform 329"/>
              <p:cNvSpPr>
                <a:spLocks/>
              </p:cNvSpPr>
              <p:nvPr/>
            </p:nvSpPr>
            <p:spPr bwMode="auto">
              <a:xfrm rot="-40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92"/>
                  <a:gd name="T11" fmla="*/ 144 w 14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1394" name="Group 330"/>
              <p:cNvGrpSpPr>
                <a:grpSpLocks/>
              </p:cNvGrpSpPr>
              <p:nvPr/>
            </p:nvGrpSpPr>
            <p:grpSpPr bwMode="auto">
              <a:xfrm rot="-2252377">
                <a:off x="2509" y="1656"/>
                <a:ext cx="353" cy="180"/>
                <a:chOff x="3144" y="3204"/>
                <a:chExt cx="867" cy="623"/>
              </a:xfrm>
            </p:grpSpPr>
            <p:grpSp>
              <p:nvGrpSpPr>
                <p:cNvPr id="31395" name="Group 331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31401" name="Freeform 332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8"/>
                      <a:gd name="T16" fmla="*/ 0 h 308"/>
                      <a:gd name="T17" fmla="*/ 848 w 848"/>
                      <a:gd name="T18" fmla="*/ 308 h 3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402" name="Freeform 333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7"/>
                      <a:gd name="T16" fmla="*/ 0 h 407"/>
                      <a:gd name="T17" fmla="*/ 867 w 867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1396" name="Freeform 334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397" name="Freeform 335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398" name="Freeform 336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184"/>
                    <a:gd name="T11" fmla="*/ 72 w 72"/>
                    <a:gd name="T12" fmla="*/ 184 h 1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399" name="Freeform 337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12"/>
                    <a:gd name="T10" fmla="*/ 0 h 144"/>
                    <a:gd name="T11" fmla="*/ 112 w 11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400" name="Freeform 338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  <a:gd name="T6" fmla="*/ 0 60000 65536"/>
                    <a:gd name="T7" fmla="*/ 0 60000 65536"/>
                    <a:gd name="T8" fmla="*/ 0 60000 65536"/>
                    <a:gd name="T9" fmla="*/ 0 w 120"/>
                    <a:gd name="T10" fmla="*/ 0 h 160"/>
                    <a:gd name="T11" fmla="*/ 120 w 120"/>
                    <a:gd name="T12" fmla="*/ 160 h 1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1338" name="Group 339"/>
            <p:cNvGrpSpPr>
              <a:grpSpLocks/>
            </p:cNvGrpSpPr>
            <p:nvPr/>
          </p:nvGrpSpPr>
          <p:grpSpPr bwMode="auto">
            <a:xfrm rot="7220877" flipH="1">
              <a:off x="482" y="2021"/>
              <a:ext cx="288" cy="91"/>
              <a:chOff x="2509" y="1584"/>
              <a:chExt cx="416" cy="252"/>
            </a:xfrm>
          </p:grpSpPr>
          <p:sp>
            <p:nvSpPr>
              <p:cNvPr id="31383" name="Freeform 340"/>
              <p:cNvSpPr>
                <a:spLocks/>
              </p:cNvSpPr>
              <p:nvPr/>
            </p:nvSpPr>
            <p:spPr bwMode="auto">
              <a:xfrm rot="-40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92"/>
                  <a:gd name="T11" fmla="*/ 144 w 14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1384" name="Group 341"/>
              <p:cNvGrpSpPr>
                <a:grpSpLocks/>
              </p:cNvGrpSpPr>
              <p:nvPr/>
            </p:nvGrpSpPr>
            <p:grpSpPr bwMode="auto">
              <a:xfrm rot="-2252377">
                <a:off x="2509" y="1656"/>
                <a:ext cx="353" cy="180"/>
                <a:chOff x="3144" y="3204"/>
                <a:chExt cx="867" cy="623"/>
              </a:xfrm>
            </p:grpSpPr>
            <p:grpSp>
              <p:nvGrpSpPr>
                <p:cNvPr id="31385" name="Group 342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31391" name="Freeform 343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8"/>
                      <a:gd name="T16" fmla="*/ 0 h 308"/>
                      <a:gd name="T17" fmla="*/ 848 w 848"/>
                      <a:gd name="T18" fmla="*/ 308 h 3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392" name="Freeform 344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7"/>
                      <a:gd name="T16" fmla="*/ 0 h 407"/>
                      <a:gd name="T17" fmla="*/ 867 w 867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1386" name="Freeform 345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387" name="Freeform 346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388" name="Freeform 347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184"/>
                    <a:gd name="T11" fmla="*/ 72 w 72"/>
                    <a:gd name="T12" fmla="*/ 184 h 1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389" name="Freeform 348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12"/>
                    <a:gd name="T10" fmla="*/ 0 h 144"/>
                    <a:gd name="T11" fmla="*/ 112 w 11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390" name="Freeform 349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  <a:gd name="T6" fmla="*/ 0 60000 65536"/>
                    <a:gd name="T7" fmla="*/ 0 60000 65536"/>
                    <a:gd name="T8" fmla="*/ 0 60000 65536"/>
                    <a:gd name="T9" fmla="*/ 0 w 120"/>
                    <a:gd name="T10" fmla="*/ 0 h 160"/>
                    <a:gd name="T11" fmla="*/ 120 w 120"/>
                    <a:gd name="T12" fmla="*/ 160 h 1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1339" name="Group 350"/>
            <p:cNvGrpSpPr>
              <a:grpSpLocks/>
            </p:cNvGrpSpPr>
            <p:nvPr/>
          </p:nvGrpSpPr>
          <p:grpSpPr bwMode="auto">
            <a:xfrm rot="4494430">
              <a:off x="818" y="1828"/>
              <a:ext cx="288" cy="91"/>
              <a:chOff x="2509" y="1584"/>
              <a:chExt cx="416" cy="252"/>
            </a:xfrm>
          </p:grpSpPr>
          <p:sp>
            <p:nvSpPr>
              <p:cNvPr id="31373" name="Freeform 351"/>
              <p:cNvSpPr>
                <a:spLocks/>
              </p:cNvSpPr>
              <p:nvPr/>
            </p:nvSpPr>
            <p:spPr bwMode="auto">
              <a:xfrm rot="-40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92"/>
                  <a:gd name="T11" fmla="*/ 144 w 14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1374" name="Group 352"/>
              <p:cNvGrpSpPr>
                <a:grpSpLocks/>
              </p:cNvGrpSpPr>
              <p:nvPr/>
            </p:nvGrpSpPr>
            <p:grpSpPr bwMode="auto">
              <a:xfrm rot="-2252377">
                <a:off x="2509" y="1656"/>
                <a:ext cx="353" cy="180"/>
                <a:chOff x="3144" y="3204"/>
                <a:chExt cx="867" cy="623"/>
              </a:xfrm>
            </p:grpSpPr>
            <p:grpSp>
              <p:nvGrpSpPr>
                <p:cNvPr id="31375" name="Group 353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31381" name="Freeform 354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8"/>
                      <a:gd name="T16" fmla="*/ 0 h 308"/>
                      <a:gd name="T17" fmla="*/ 848 w 848"/>
                      <a:gd name="T18" fmla="*/ 308 h 3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382" name="Freeform 355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7"/>
                      <a:gd name="T16" fmla="*/ 0 h 407"/>
                      <a:gd name="T17" fmla="*/ 867 w 867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1376" name="Freeform 356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377" name="Freeform 357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378" name="Freeform 358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184"/>
                    <a:gd name="T11" fmla="*/ 72 w 72"/>
                    <a:gd name="T12" fmla="*/ 184 h 1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379" name="Freeform 359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12"/>
                    <a:gd name="T10" fmla="*/ 0 h 144"/>
                    <a:gd name="T11" fmla="*/ 112 w 11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380" name="Freeform 360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  <a:gd name="T6" fmla="*/ 0 60000 65536"/>
                    <a:gd name="T7" fmla="*/ 0 60000 65536"/>
                    <a:gd name="T8" fmla="*/ 0 60000 65536"/>
                    <a:gd name="T9" fmla="*/ 0 w 120"/>
                    <a:gd name="T10" fmla="*/ 0 h 160"/>
                    <a:gd name="T11" fmla="*/ 120 w 120"/>
                    <a:gd name="T12" fmla="*/ 160 h 1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1340" name="Group 361"/>
            <p:cNvGrpSpPr>
              <a:grpSpLocks/>
            </p:cNvGrpSpPr>
            <p:nvPr/>
          </p:nvGrpSpPr>
          <p:grpSpPr bwMode="auto">
            <a:xfrm rot="7220877" flipH="1">
              <a:off x="866" y="2789"/>
              <a:ext cx="288" cy="91"/>
              <a:chOff x="2509" y="1584"/>
              <a:chExt cx="416" cy="252"/>
            </a:xfrm>
          </p:grpSpPr>
          <p:sp>
            <p:nvSpPr>
              <p:cNvPr id="31363" name="Freeform 362"/>
              <p:cNvSpPr>
                <a:spLocks/>
              </p:cNvSpPr>
              <p:nvPr/>
            </p:nvSpPr>
            <p:spPr bwMode="auto">
              <a:xfrm rot="-40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92"/>
                  <a:gd name="T11" fmla="*/ 144 w 14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1364" name="Group 363"/>
              <p:cNvGrpSpPr>
                <a:grpSpLocks/>
              </p:cNvGrpSpPr>
              <p:nvPr/>
            </p:nvGrpSpPr>
            <p:grpSpPr bwMode="auto">
              <a:xfrm rot="-2252377">
                <a:off x="2509" y="1656"/>
                <a:ext cx="353" cy="180"/>
                <a:chOff x="3144" y="3204"/>
                <a:chExt cx="867" cy="623"/>
              </a:xfrm>
            </p:grpSpPr>
            <p:grpSp>
              <p:nvGrpSpPr>
                <p:cNvPr id="31365" name="Group 364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31371" name="Freeform 365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8"/>
                      <a:gd name="T16" fmla="*/ 0 h 308"/>
                      <a:gd name="T17" fmla="*/ 848 w 848"/>
                      <a:gd name="T18" fmla="*/ 308 h 3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372" name="Freeform 366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7"/>
                      <a:gd name="T16" fmla="*/ 0 h 407"/>
                      <a:gd name="T17" fmla="*/ 867 w 867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1366" name="Freeform 367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367" name="Freeform 368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368" name="Freeform 369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184"/>
                    <a:gd name="T11" fmla="*/ 72 w 72"/>
                    <a:gd name="T12" fmla="*/ 184 h 1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369" name="Freeform 370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12"/>
                    <a:gd name="T10" fmla="*/ 0 h 144"/>
                    <a:gd name="T11" fmla="*/ 112 w 11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370" name="Freeform 371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  <a:gd name="T6" fmla="*/ 0 60000 65536"/>
                    <a:gd name="T7" fmla="*/ 0 60000 65536"/>
                    <a:gd name="T8" fmla="*/ 0 60000 65536"/>
                    <a:gd name="T9" fmla="*/ 0 w 120"/>
                    <a:gd name="T10" fmla="*/ 0 h 160"/>
                    <a:gd name="T11" fmla="*/ 120 w 120"/>
                    <a:gd name="T12" fmla="*/ 160 h 1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1341" name="Group 372"/>
            <p:cNvGrpSpPr>
              <a:grpSpLocks/>
            </p:cNvGrpSpPr>
            <p:nvPr/>
          </p:nvGrpSpPr>
          <p:grpSpPr bwMode="auto">
            <a:xfrm rot="16808760" flipV="1">
              <a:off x="769" y="2498"/>
              <a:ext cx="288" cy="91"/>
              <a:chOff x="2509" y="1584"/>
              <a:chExt cx="416" cy="252"/>
            </a:xfrm>
          </p:grpSpPr>
          <p:sp>
            <p:nvSpPr>
              <p:cNvPr id="31353" name="Freeform 373"/>
              <p:cNvSpPr>
                <a:spLocks/>
              </p:cNvSpPr>
              <p:nvPr/>
            </p:nvSpPr>
            <p:spPr bwMode="auto">
              <a:xfrm rot="-40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92"/>
                  <a:gd name="T11" fmla="*/ 144 w 14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1354" name="Group 374"/>
              <p:cNvGrpSpPr>
                <a:grpSpLocks/>
              </p:cNvGrpSpPr>
              <p:nvPr/>
            </p:nvGrpSpPr>
            <p:grpSpPr bwMode="auto">
              <a:xfrm rot="-2252377">
                <a:off x="2509" y="1656"/>
                <a:ext cx="353" cy="180"/>
                <a:chOff x="3144" y="3204"/>
                <a:chExt cx="867" cy="623"/>
              </a:xfrm>
            </p:grpSpPr>
            <p:grpSp>
              <p:nvGrpSpPr>
                <p:cNvPr id="31355" name="Group 375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31361" name="Freeform 376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8"/>
                      <a:gd name="T16" fmla="*/ 0 h 308"/>
                      <a:gd name="T17" fmla="*/ 848 w 848"/>
                      <a:gd name="T18" fmla="*/ 308 h 3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362" name="Freeform 377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7"/>
                      <a:gd name="T16" fmla="*/ 0 h 407"/>
                      <a:gd name="T17" fmla="*/ 867 w 867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1356" name="Freeform 378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357" name="Freeform 379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358" name="Freeform 380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184"/>
                    <a:gd name="T11" fmla="*/ 72 w 72"/>
                    <a:gd name="T12" fmla="*/ 184 h 1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359" name="Freeform 381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12"/>
                    <a:gd name="T10" fmla="*/ 0 h 144"/>
                    <a:gd name="T11" fmla="*/ 112 w 11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360" name="Freeform 382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  <a:gd name="T6" fmla="*/ 0 60000 65536"/>
                    <a:gd name="T7" fmla="*/ 0 60000 65536"/>
                    <a:gd name="T8" fmla="*/ 0 60000 65536"/>
                    <a:gd name="T9" fmla="*/ 0 w 120"/>
                    <a:gd name="T10" fmla="*/ 0 h 160"/>
                    <a:gd name="T11" fmla="*/ 120 w 120"/>
                    <a:gd name="T12" fmla="*/ 160 h 1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1342" name="Group 383"/>
            <p:cNvGrpSpPr>
              <a:grpSpLocks/>
            </p:cNvGrpSpPr>
            <p:nvPr/>
          </p:nvGrpSpPr>
          <p:grpSpPr bwMode="auto">
            <a:xfrm rot="-7220877">
              <a:off x="712" y="2741"/>
              <a:ext cx="288" cy="91"/>
              <a:chOff x="2509" y="1584"/>
              <a:chExt cx="416" cy="252"/>
            </a:xfrm>
          </p:grpSpPr>
          <p:sp>
            <p:nvSpPr>
              <p:cNvPr id="31343" name="Freeform 384"/>
              <p:cNvSpPr>
                <a:spLocks/>
              </p:cNvSpPr>
              <p:nvPr/>
            </p:nvSpPr>
            <p:spPr bwMode="auto">
              <a:xfrm rot="-40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92"/>
                  <a:gd name="T11" fmla="*/ 144 w 14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1344" name="Group 385"/>
              <p:cNvGrpSpPr>
                <a:grpSpLocks/>
              </p:cNvGrpSpPr>
              <p:nvPr/>
            </p:nvGrpSpPr>
            <p:grpSpPr bwMode="auto">
              <a:xfrm rot="-2252377">
                <a:off x="2509" y="1656"/>
                <a:ext cx="353" cy="180"/>
                <a:chOff x="3144" y="3204"/>
                <a:chExt cx="867" cy="623"/>
              </a:xfrm>
            </p:grpSpPr>
            <p:grpSp>
              <p:nvGrpSpPr>
                <p:cNvPr id="31345" name="Group 386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31351" name="Freeform 387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8"/>
                      <a:gd name="T16" fmla="*/ 0 h 308"/>
                      <a:gd name="T17" fmla="*/ 848 w 848"/>
                      <a:gd name="T18" fmla="*/ 308 h 3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352" name="Freeform 388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7"/>
                      <a:gd name="T16" fmla="*/ 0 h 407"/>
                      <a:gd name="T17" fmla="*/ 867 w 867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1346" name="Freeform 389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347" name="Freeform 390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348" name="Freeform 391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184"/>
                    <a:gd name="T11" fmla="*/ 72 w 72"/>
                    <a:gd name="T12" fmla="*/ 184 h 1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349" name="Freeform 392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12"/>
                    <a:gd name="T10" fmla="*/ 0 h 144"/>
                    <a:gd name="T11" fmla="*/ 112 w 11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350" name="Freeform 393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  <a:gd name="T6" fmla="*/ 0 60000 65536"/>
                    <a:gd name="T7" fmla="*/ 0 60000 65536"/>
                    <a:gd name="T8" fmla="*/ 0 60000 65536"/>
                    <a:gd name="T9" fmla="*/ 0 w 120"/>
                    <a:gd name="T10" fmla="*/ 0 h 160"/>
                    <a:gd name="T11" fmla="*/ 120 w 120"/>
                    <a:gd name="T12" fmla="*/ 160 h 1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30741" name="Group 299"/>
          <p:cNvGrpSpPr>
            <a:grpSpLocks/>
          </p:cNvGrpSpPr>
          <p:nvPr/>
        </p:nvGrpSpPr>
        <p:grpSpPr bwMode="auto">
          <a:xfrm>
            <a:off x="4286250" y="4929188"/>
            <a:ext cx="1285875" cy="358775"/>
            <a:chOff x="3353" y="4024"/>
            <a:chExt cx="1021" cy="296"/>
          </a:xfrm>
        </p:grpSpPr>
        <p:grpSp>
          <p:nvGrpSpPr>
            <p:cNvPr id="31272" name="Group 300"/>
            <p:cNvGrpSpPr>
              <a:grpSpLocks/>
            </p:cNvGrpSpPr>
            <p:nvPr/>
          </p:nvGrpSpPr>
          <p:grpSpPr bwMode="auto">
            <a:xfrm rot="464866">
              <a:off x="3353" y="4024"/>
              <a:ext cx="542" cy="296"/>
              <a:chOff x="4649" y="2704"/>
              <a:chExt cx="542" cy="296"/>
            </a:xfrm>
          </p:grpSpPr>
          <p:grpSp>
            <p:nvGrpSpPr>
              <p:cNvPr id="31294" name="Group 301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31305" name="Group 302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1312" name="Freeform 30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313" name="Freeform 30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306" name="Group 305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1310" name="Freeform 30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311" name="Freeform 30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307" name="Group 308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1308" name="Freeform 30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309" name="Freeform 31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1295" name="Group 311"/>
              <p:cNvGrpSpPr>
                <a:grpSpLocks/>
              </p:cNvGrpSpPr>
              <p:nvPr/>
            </p:nvGrpSpPr>
            <p:grpSpPr bwMode="auto">
              <a:xfrm rot="-519260">
                <a:off x="4919" y="2704"/>
                <a:ext cx="272" cy="205"/>
                <a:chOff x="4694" y="3475"/>
                <a:chExt cx="363" cy="432"/>
              </a:xfrm>
            </p:grpSpPr>
            <p:grpSp>
              <p:nvGrpSpPr>
                <p:cNvPr id="31296" name="Group 312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1303" name="Freeform 31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304" name="Freeform 31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297" name="Group 315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1301" name="Freeform 31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302" name="Freeform 31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298" name="Group 318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1299" name="Freeform 31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300" name="Freeform 32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1273" name="Group 321"/>
            <p:cNvGrpSpPr>
              <a:grpSpLocks/>
            </p:cNvGrpSpPr>
            <p:nvPr/>
          </p:nvGrpSpPr>
          <p:grpSpPr bwMode="auto">
            <a:xfrm rot="21135134" flipH="1">
              <a:off x="3832" y="4024"/>
              <a:ext cx="542" cy="296"/>
              <a:chOff x="4649" y="2704"/>
              <a:chExt cx="542" cy="296"/>
            </a:xfrm>
          </p:grpSpPr>
          <p:grpSp>
            <p:nvGrpSpPr>
              <p:cNvPr id="31274" name="Group 322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31285" name="Group 323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1292" name="Freeform 324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293" name="Freeform 325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286" name="Group 326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1290" name="Freeform 327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291" name="Freeform 328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287" name="Group 329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1288" name="Freeform 330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289" name="Freeform 331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1275" name="Group 332"/>
              <p:cNvGrpSpPr>
                <a:grpSpLocks/>
              </p:cNvGrpSpPr>
              <p:nvPr/>
            </p:nvGrpSpPr>
            <p:grpSpPr bwMode="auto">
              <a:xfrm rot="-519260">
                <a:off x="4919" y="2704"/>
                <a:ext cx="272" cy="205"/>
                <a:chOff x="4694" y="3475"/>
                <a:chExt cx="363" cy="432"/>
              </a:xfrm>
            </p:grpSpPr>
            <p:grpSp>
              <p:nvGrpSpPr>
                <p:cNvPr id="31276" name="Group 333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1283" name="Freeform 334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284" name="Freeform 335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277" name="Group 336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1281" name="Freeform 337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282" name="Freeform 338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278" name="Group 339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1279" name="Freeform 340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280" name="Freeform 341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</p:grpSp>
      <p:grpSp>
        <p:nvGrpSpPr>
          <p:cNvPr id="30742" name="Group 299"/>
          <p:cNvGrpSpPr>
            <a:grpSpLocks/>
          </p:cNvGrpSpPr>
          <p:nvPr/>
        </p:nvGrpSpPr>
        <p:grpSpPr bwMode="auto">
          <a:xfrm>
            <a:off x="7072313" y="3714750"/>
            <a:ext cx="357187" cy="358775"/>
            <a:chOff x="3353" y="4024"/>
            <a:chExt cx="1021" cy="296"/>
          </a:xfrm>
        </p:grpSpPr>
        <p:grpSp>
          <p:nvGrpSpPr>
            <p:cNvPr id="31230" name="Group 300"/>
            <p:cNvGrpSpPr>
              <a:grpSpLocks/>
            </p:cNvGrpSpPr>
            <p:nvPr/>
          </p:nvGrpSpPr>
          <p:grpSpPr bwMode="auto">
            <a:xfrm rot="464866">
              <a:off x="3353" y="4024"/>
              <a:ext cx="540" cy="296"/>
              <a:chOff x="4649" y="2704"/>
              <a:chExt cx="540" cy="296"/>
            </a:xfrm>
          </p:grpSpPr>
          <p:grpSp>
            <p:nvGrpSpPr>
              <p:cNvPr id="31252" name="Group 301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31263" name="Group 302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1270" name="Freeform 30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271" name="Freeform 30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264" name="Group 305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1268" name="Freeform 30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269" name="Freeform 30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265" name="Group 308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1266" name="Freeform 30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267" name="Freeform 31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1253" name="Group 311"/>
              <p:cNvGrpSpPr>
                <a:grpSpLocks/>
              </p:cNvGrpSpPr>
              <p:nvPr/>
            </p:nvGrpSpPr>
            <p:grpSpPr bwMode="auto">
              <a:xfrm rot="-519260">
                <a:off x="4917" y="2704"/>
                <a:ext cx="272" cy="205"/>
                <a:chOff x="4694" y="3475"/>
                <a:chExt cx="363" cy="432"/>
              </a:xfrm>
            </p:grpSpPr>
            <p:grpSp>
              <p:nvGrpSpPr>
                <p:cNvPr id="31254" name="Group 312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1261" name="Freeform 31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262" name="Freeform 31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255" name="Group 315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1259" name="Freeform 31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260" name="Freeform 31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256" name="Group 318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1257" name="Freeform 31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258" name="Freeform 32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1231" name="Group 321"/>
            <p:cNvGrpSpPr>
              <a:grpSpLocks/>
            </p:cNvGrpSpPr>
            <p:nvPr/>
          </p:nvGrpSpPr>
          <p:grpSpPr bwMode="auto">
            <a:xfrm rot="21135134" flipH="1">
              <a:off x="3834" y="4024"/>
              <a:ext cx="540" cy="296"/>
              <a:chOff x="4649" y="2704"/>
              <a:chExt cx="540" cy="296"/>
            </a:xfrm>
          </p:grpSpPr>
          <p:grpSp>
            <p:nvGrpSpPr>
              <p:cNvPr id="31232" name="Group 322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31243" name="Group 323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1250" name="Freeform 324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251" name="Freeform 325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244" name="Group 326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1248" name="Freeform 327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249" name="Freeform 328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245" name="Group 329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1246" name="Freeform 330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247" name="Freeform 331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1233" name="Group 332"/>
              <p:cNvGrpSpPr>
                <a:grpSpLocks/>
              </p:cNvGrpSpPr>
              <p:nvPr/>
            </p:nvGrpSpPr>
            <p:grpSpPr bwMode="auto">
              <a:xfrm rot="-519260">
                <a:off x="4917" y="2704"/>
                <a:ext cx="272" cy="205"/>
                <a:chOff x="4694" y="3475"/>
                <a:chExt cx="363" cy="432"/>
              </a:xfrm>
            </p:grpSpPr>
            <p:grpSp>
              <p:nvGrpSpPr>
                <p:cNvPr id="31234" name="Group 333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1241" name="Freeform 334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242" name="Freeform 335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235" name="Group 336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1239" name="Freeform 337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240" name="Freeform 338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236" name="Group 339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1237" name="Freeform 340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238" name="Freeform 341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</p:grpSp>
      <p:grpSp>
        <p:nvGrpSpPr>
          <p:cNvPr id="30743" name="Group 299"/>
          <p:cNvGrpSpPr>
            <a:grpSpLocks/>
          </p:cNvGrpSpPr>
          <p:nvPr/>
        </p:nvGrpSpPr>
        <p:grpSpPr bwMode="auto">
          <a:xfrm>
            <a:off x="6929438" y="6143625"/>
            <a:ext cx="1285875" cy="358775"/>
            <a:chOff x="3353" y="4024"/>
            <a:chExt cx="1021" cy="296"/>
          </a:xfrm>
        </p:grpSpPr>
        <p:grpSp>
          <p:nvGrpSpPr>
            <p:cNvPr id="31188" name="Group 300"/>
            <p:cNvGrpSpPr>
              <a:grpSpLocks/>
            </p:cNvGrpSpPr>
            <p:nvPr/>
          </p:nvGrpSpPr>
          <p:grpSpPr bwMode="auto">
            <a:xfrm rot="464866">
              <a:off x="3353" y="4024"/>
              <a:ext cx="540" cy="296"/>
              <a:chOff x="4649" y="2704"/>
              <a:chExt cx="540" cy="296"/>
            </a:xfrm>
          </p:grpSpPr>
          <p:grpSp>
            <p:nvGrpSpPr>
              <p:cNvPr id="31210" name="Group 301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31221" name="Group 302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1228" name="Freeform 30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229" name="Freeform 30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222" name="Group 305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1226" name="Freeform 30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227" name="Freeform 30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223" name="Group 308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1224" name="Freeform 30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225" name="Freeform 31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1211" name="Group 311"/>
              <p:cNvGrpSpPr>
                <a:grpSpLocks/>
              </p:cNvGrpSpPr>
              <p:nvPr/>
            </p:nvGrpSpPr>
            <p:grpSpPr bwMode="auto">
              <a:xfrm rot="-519260">
                <a:off x="4917" y="2704"/>
                <a:ext cx="272" cy="205"/>
                <a:chOff x="4694" y="3475"/>
                <a:chExt cx="363" cy="432"/>
              </a:xfrm>
            </p:grpSpPr>
            <p:grpSp>
              <p:nvGrpSpPr>
                <p:cNvPr id="31212" name="Group 312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1219" name="Freeform 31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220" name="Freeform 31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213" name="Group 315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1217" name="Freeform 31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218" name="Freeform 31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214" name="Group 318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1215" name="Freeform 31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216" name="Freeform 32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1189" name="Group 321"/>
            <p:cNvGrpSpPr>
              <a:grpSpLocks/>
            </p:cNvGrpSpPr>
            <p:nvPr/>
          </p:nvGrpSpPr>
          <p:grpSpPr bwMode="auto">
            <a:xfrm rot="21135134" flipH="1">
              <a:off x="3834" y="4024"/>
              <a:ext cx="540" cy="296"/>
              <a:chOff x="4649" y="2704"/>
              <a:chExt cx="540" cy="296"/>
            </a:xfrm>
          </p:grpSpPr>
          <p:grpSp>
            <p:nvGrpSpPr>
              <p:cNvPr id="31190" name="Group 322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31201" name="Group 323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1208" name="Freeform 324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209" name="Freeform 325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202" name="Group 326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1206" name="Freeform 327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207" name="Freeform 328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203" name="Group 329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1204" name="Freeform 330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205" name="Freeform 331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1191" name="Group 332"/>
              <p:cNvGrpSpPr>
                <a:grpSpLocks/>
              </p:cNvGrpSpPr>
              <p:nvPr/>
            </p:nvGrpSpPr>
            <p:grpSpPr bwMode="auto">
              <a:xfrm rot="-519260">
                <a:off x="4917" y="2704"/>
                <a:ext cx="272" cy="205"/>
                <a:chOff x="4694" y="3475"/>
                <a:chExt cx="363" cy="432"/>
              </a:xfrm>
            </p:grpSpPr>
            <p:grpSp>
              <p:nvGrpSpPr>
                <p:cNvPr id="31192" name="Group 333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1199" name="Freeform 334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200" name="Freeform 335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193" name="Group 336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1197" name="Freeform 337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198" name="Freeform 338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194" name="Group 339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1195" name="Freeform 340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196" name="Freeform 341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</p:grpSp>
      <p:grpSp>
        <p:nvGrpSpPr>
          <p:cNvPr id="30744" name="Group 299"/>
          <p:cNvGrpSpPr>
            <a:grpSpLocks/>
          </p:cNvGrpSpPr>
          <p:nvPr/>
        </p:nvGrpSpPr>
        <p:grpSpPr bwMode="auto">
          <a:xfrm>
            <a:off x="2357438" y="5072063"/>
            <a:ext cx="1285875" cy="358775"/>
            <a:chOff x="3353" y="4024"/>
            <a:chExt cx="1021" cy="296"/>
          </a:xfrm>
        </p:grpSpPr>
        <p:grpSp>
          <p:nvGrpSpPr>
            <p:cNvPr id="31146" name="Group 300"/>
            <p:cNvGrpSpPr>
              <a:grpSpLocks/>
            </p:cNvGrpSpPr>
            <p:nvPr/>
          </p:nvGrpSpPr>
          <p:grpSpPr bwMode="auto">
            <a:xfrm rot="464866">
              <a:off x="3353" y="4024"/>
              <a:ext cx="540" cy="296"/>
              <a:chOff x="4649" y="2704"/>
              <a:chExt cx="540" cy="296"/>
            </a:xfrm>
          </p:grpSpPr>
          <p:grpSp>
            <p:nvGrpSpPr>
              <p:cNvPr id="31168" name="Group 301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31179" name="Group 302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1186" name="Freeform 30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187" name="Freeform 30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180" name="Group 305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1184" name="Freeform 30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185" name="Freeform 30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181" name="Group 308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1182" name="Freeform 30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183" name="Freeform 31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1169" name="Group 311"/>
              <p:cNvGrpSpPr>
                <a:grpSpLocks/>
              </p:cNvGrpSpPr>
              <p:nvPr/>
            </p:nvGrpSpPr>
            <p:grpSpPr bwMode="auto">
              <a:xfrm rot="-519260">
                <a:off x="4917" y="2704"/>
                <a:ext cx="272" cy="205"/>
                <a:chOff x="4694" y="3475"/>
                <a:chExt cx="363" cy="432"/>
              </a:xfrm>
            </p:grpSpPr>
            <p:grpSp>
              <p:nvGrpSpPr>
                <p:cNvPr id="31170" name="Group 312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1177" name="Freeform 31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178" name="Freeform 31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171" name="Group 315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1175" name="Freeform 31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176" name="Freeform 31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172" name="Group 318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1173" name="Freeform 31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174" name="Freeform 32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1147" name="Group 321"/>
            <p:cNvGrpSpPr>
              <a:grpSpLocks/>
            </p:cNvGrpSpPr>
            <p:nvPr/>
          </p:nvGrpSpPr>
          <p:grpSpPr bwMode="auto">
            <a:xfrm rot="21135134" flipH="1">
              <a:off x="3834" y="4024"/>
              <a:ext cx="540" cy="296"/>
              <a:chOff x="4649" y="2704"/>
              <a:chExt cx="540" cy="296"/>
            </a:xfrm>
          </p:grpSpPr>
          <p:grpSp>
            <p:nvGrpSpPr>
              <p:cNvPr id="31148" name="Group 322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31159" name="Group 323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1166" name="Freeform 324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167" name="Freeform 325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160" name="Group 326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1164" name="Freeform 327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165" name="Freeform 328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161" name="Group 329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1162" name="Freeform 330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163" name="Freeform 331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1149" name="Group 332"/>
              <p:cNvGrpSpPr>
                <a:grpSpLocks/>
              </p:cNvGrpSpPr>
              <p:nvPr/>
            </p:nvGrpSpPr>
            <p:grpSpPr bwMode="auto">
              <a:xfrm rot="-519260">
                <a:off x="4917" y="2704"/>
                <a:ext cx="272" cy="205"/>
                <a:chOff x="4694" y="3475"/>
                <a:chExt cx="363" cy="432"/>
              </a:xfrm>
            </p:grpSpPr>
            <p:grpSp>
              <p:nvGrpSpPr>
                <p:cNvPr id="31150" name="Group 333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1157" name="Freeform 334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158" name="Freeform 335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151" name="Group 336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1155" name="Freeform 337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156" name="Freeform 338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152" name="Group 339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1153" name="Freeform 340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154" name="Freeform 341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</p:grpSp>
      <p:grpSp>
        <p:nvGrpSpPr>
          <p:cNvPr id="30745" name="Group 299"/>
          <p:cNvGrpSpPr>
            <a:grpSpLocks/>
          </p:cNvGrpSpPr>
          <p:nvPr/>
        </p:nvGrpSpPr>
        <p:grpSpPr bwMode="auto">
          <a:xfrm>
            <a:off x="1428750" y="6215063"/>
            <a:ext cx="1285875" cy="358775"/>
            <a:chOff x="3353" y="4024"/>
            <a:chExt cx="1021" cy="296"/>
          </a:xfrm>
        </p:grpSpPr>
        <p:grpSp>
          <p:nvGrpSpPr>
            <p:cNvPr id="31104" name="Group 300"/>
            <p:cNvGrpSpPr>
              <a:grpSpLocks/>
            </p:cNvGrpSpPr>
            <p:nvPr/>
          </p:nvGrpSpPr>
          <p:grpSpPr bwMode="auto">
            <a:xfrm rot="464866">
              <a:off x="3353" y="4024"/>
              <a:ext cx="540" cy="296"/>
              <a:chOff x="4649" y="2704"/>
              <a:chExt cx="540" cy="296"/>
            </a:xfrm>
          </p:grpSpPr>
          <p:grpSp>
            <p:nvGrpSpPr>
              <p:cNvPr id="31126" name="Group 301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31137" name="Group 302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1144" name="Freeform 30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145" name="Freeform 30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138" name="Group 305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1142" name="Freeform 30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143" name="Freeform 30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139" name="Group 308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1140" name="Freeform 30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141" name="Freeform 31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1127" name="Group 311"/>
              <p:cNvGrpSpPr>
                <a:grpSpLocks/>
              </p:cNvGrpSpPr>
              <p:nvPr/>
            </p:nvGrpSpPr>
            <p:grpSpPr bwMode="auto">
              <a:xfrm rot="-519260">
                <a:off x="4917" y="2704"/>
                <a:ext cx="272" cy="205"/>
                <a:chOff x="4694" y="3475"/>
                <a:chExt cx="363" cy="432"/>
              </a:xfrm>
            </p:grpSpPr>
            <p:grpSp>
              <p:nvGrpSpPr>
                <p:cNvPr id="31128" name="Group 312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1135" name="Freeform 31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136" name="Freeform 31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129" name="Group 315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1133" name="Freeform 31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134" name="Freeform 31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130" name="Group 318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1131" name="Freeform 31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132" name="Freeform 32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1105" name="Group 321"/>
            <p:cNvGrpSpPr>
              <a:grpSpLocks/>
            </p:cNvGrpSpPr>
            <p:nvPr/>
          </p:nvGrpSpPr>
          <p:grpSpPr bwMode="auto">
            <a:xfrm rot="21135134" flipH="1">
              <a:off x="3834" y="4024"/>
              <a:ext cx="540" cy="296"/>
              <a:chOff x="4649" y="2704"/>
              <a:chExt cx="540" cy="296"/>
            </a:xfrm>
          </p:grpSpPr>
          <p:grpSp>
            <p:nvGrpSpPr>
              <p:cNvPr id="31106" name="Group 322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31117" name="Group 323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1124" name="Freeform 324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125" name="Freeform 325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118" name="Group 326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1122" name="Freeform 327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123" name="Freeform 328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119" name="Group 329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1120" name="Freeform 330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121" name="Freeform 331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1107" name="Group 332"/>
              <p:cNvGrpSpPr>
                <a:grpSpLocks/>
              </p:cNvGrpSpPr>
              <p:nvPr/>
            </p:nvGrpSpPr>
            <p:grpSpPr bwMode="auto">
              <a:xfrm rot="-519260">
                <a:off x="4917" y="2704"/>
                <a:ext cx="272" cy="205"/>
                <a:chOff x="4694" y="3475"/>
                <a:chExt cx="363" cy="432"/>
              </a:xfrm>
            </p:grpSpPr>
            <p:grpSp>
              <p:nvGrpSpPr>
                <p:cNvPr id="31108" name="Group 333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1115" name="Freeform 334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116" name="Freeform 335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109" name="Group 336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1113" name="Freeform 337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114" name="Freeform 338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110" name="Group 339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1111" name="Freeform 340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112" name="Freeform 341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</p:grpSp>
      <p:grpSp>
        <p:nvGrpSpPr>
          <p:cNvPr id="30746" name="Group 299"/>
          <p:cNvGrpSpPr>
            <a:grpSpLocks/>
          </p:cNvGrpSpPr>
          <p:nvPr/>
        </p:nvGrpSpPr>
        <p:grpSpPr bwMode="auto">
          <a:xfrm>
            <a:off x="5357813" y="5357813"/>
            <a:ext cx="1285875" cy="358775"/>
            <a:chOff x="3353" y="4024"/>
            <a:chExt cx="1021" cy="296"/>
          </a:xfrm>
        </p:grpSpPr>
        <p:grpSp>
          <p:nvGrpSpPr>
            <p:cNvPr id="31062" name="Group 300"/>
            <p:cNvGrpSpPr>
              <a:grpSpLocks/>
            </p:cNvGrpSpPr>
            <p:nvPr/>
          </p:nvGrpSpPr>
          <p:grpSpPr bwMode="auto">
            <a:xfrm rot="464866">
              <a:off x="3353" y="4024"/>
              <a:ext cx="540" cy="296"/>
              <a:chOff x="4649" y="2704"/>
              <a:chExt cx="540" cy="296"/>
            </a:xfrm>
          </p:grpSpPr>
          <p:grpSp>
            <p:nvGrpSpPr>
              <p:cNvPr id="31084" name="Group 301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31095" name="Group 302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1102" name="Freeform 30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103" name="Freeform 30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096" name="Group 305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1100" name="Freeform 30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101" name="Freeform 30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097" name="Group 308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1098" name="Freeform 30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099" name="Freeform 31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1085" name="Group 311"/>
              <p:cNvGrpSpPr>
                <a:grpSpLocks/>
              </p:cNvGrpSpPr>
              <p:nvPr/>
            </p:nvGrpSpPr>
            <p:grpSpPr bwMode="auto">
              <a:xfrm rot="-519260">
                <a:off x="4917" y="2704"/>
                <a:ext cx="272" cy="205"/>
                <a:chOff x="4694" y="3475"/>
                <a:chExt cx="363" cy="432"/>
              </a:xfrm>
            </p:grpSpPr>
            <p:grpSp>
              <p:nvGrpSpPr>
                <p:cNvPr id="31086" name="Group 312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1093" name="Freeform 31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094" name="Freeform 31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087" name="Group 315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1091" name="Freeform 31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092" name="Freeform 31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088" name="Group 318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1089" name="Freeform 31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090" name="Freeform 32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1063" name="Group 321"/>
            <p:cNvGrpSpPr>
              <a:grpSpLocks/>
            </p:cNvGrpSpPr>
            <p:nvPr/>
          </p:nvGrpSpPr>
          <p:grpSpPr bwMode="auto">
            <a:xfrm rot="21135134" flipH="1">
              <a:off x="3834" y="4024"/>
              <a:ext cx="540" cy="296"/>
              <a:chOff x="4649" y="2704"/>
              <a:chExt cx="540" cy="296"/>
            </a:xfrm>
          </p:grpSpPr>
          <p:grpSp>
            <p:nvGrpSpPr>
              <p:cNvPr id="31064" name="Group 322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31075" name="Group 323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1082" name="Freeform 324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083" name="Freeform 325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076" name="Group 326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1080" name="Freeform 327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081" name="Freeform 328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077" name="Group 329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1078" name="Freeform 330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079" name="Freeform 331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1065" name="Group 332"/>
              <p:cNvGrpSpPr>
                <a:grpSpLocks/>
              </p:cNvGrpSpPr>
              <p:nvPr/>
            </p:nvGrpSpPr>
            <p:grpSpPr bwMode="auto">
              <a:xfrm rot="-519260">
                <a:off x="4917" y="2704"/>
                <a:ext cx="272" cy="205"/>
                <a:chOff x="4694" y="3475"/>
                <a:chExt cx="363" cy="432"/>
              </a:xfrm>
            </p:grpSpPr>
            <p:grpSp>
              <p:nvGrpSpPr>
                <p:cNvPr id="31066" name="Group 333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1073" name="Freeform 334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074" name="Freeform 335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067" name="Group 336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1071" name="Freeform 337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072" name="Freeform 338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068" name="Group 339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1069" name="Freeform 340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070" name="Freeform 341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</p:grpSp>
      <p:grpSp>
        <p:nvGrpSpPr>
          <p:cNvPr id="30747" name="Group 299"/>
          <p:cNvGrpSpPr>
            <a:grpSpLocks/>
          </p:cNvGrpSpPr>
          <p:nvPr/>
        </p:nvGrpSpPr>
        <p:grpSpPr bwMode="auto">
          <a:xfrm>
            <a:off x="5072063" y="4572000"/>
            <a:ext cx="1285875" cy="358775"/>
            <a:chOff x="3353" y="4024"/>
            <a:chExt cx="1021" cy="296"/>
          </a:xfrm>
        </p:grpSpPr>
        <p:grpSp>
          <p:nvGrpSpPr>
            <p:cNvPr id="31020" name="Group 300"/>
            <p:cNvGrpSpPr>
              <a:grpSpLocks/>
            </p:cNvGrpSpPr>
            <p:nvPr/>
          </p:nvGrpSpPr>
          <p:grpSpPr bwMode="auto">
            <a:xfrm rot="464866">
              <a:off x="3353" y="4024"/>
              <a:ext cx="540" cy="296"/>
              <a:chOff x="4649" y="2704"/>
              <a:chExt cx="540" cy="296"/>
            </a:xfrm>
          </p:grpSpPr>
          <p:grpSp>
            <p:nvGrpSpPr>
              <p:cNvPr id="31042" name="Group 301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31053" name="Group 302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1060" name="Freeform 30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061" name="Freeform 30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054" name="Group 305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1058" name="Freeform 30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059" name="Freeform 30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055" name="Group 308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1056" name="Freeform 30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057" name="Freeform 31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1043" name="Group 311"/>
              <p:cNvGrpSpPr>
                <a:grpSpLocks/>
              </p:cNvGrpSpPr>
              <p:nvPr/>
            </p:nvGrpSpPr>
            <p:grpSpPr bwMode="auto">
              <a:xfrm rot="-519260">
                <a:off x="4917" y="2704"/>
                <a:ext cx="272" cy="205"/>
                <a:chOff x="4694" y="3475"/>
                <a:chExt cx="363" cy="432"/>
              </a:xfrm>
            </p:grpSpPr>
            <p:grpSp>
              <p:nvGrpSpPr>
                <p:cNvPr id="31044" name="Group 312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1051" name="Freeform 31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052" name="Freeform 31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045" name="Group 315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1049" name="Freeform 31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050" name="Freeform 31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046" name="Group 318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1047" name="Freeform 31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048" name="Freeform 32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1021" name="Group 321"/>
            <p:cNvGrpSpPr>
              <a:grpSpLocks/>
            </p:cNvGrpSpPr>
            <p:nvPr/>
          </p:nvGrpSpPr>
          <p:grpSpPr bwMode="auto">
            <a:xfrm rot="21135134" flipH="1">
              <a:off x="3834" y="4024"/>
              <a:ext cx="540" cy="296"/>
              <a:chOff x="4649" y="2704"/>
              <a:chExt cx="540" cy="296"/>
            </a:xfrm>
          </p:grpSpPr>
          <p:grpSp>
            <p:nvGrpSpPr>
              <p:cNvPr id="31022" name="Group 322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31033" name="Group 323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1040" name="Freeform 324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041" name="Freeform 325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034" name="Group 326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1038" name="Freeform 327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039" name="Freeform 328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035" name="Group 329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1036" name="Freeform 330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037" name="Freeform 331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1023" name="Group 332"/>
              <p:cNvGrpSpPr>
                <a:grpSpLocks/>
              </p:cNvGrpSpPr>
              <p:nvPr/>
            </p:nvGrpSpPr>
            <p:grpSpPr bwMode="auto">
              <a:xfrm rot="-519260">
                <a:off x="4917" y="2704"/>
                <a:ext cx="272" cy="205"/>
                <a:chOff x="4694" y="3475"/>
                <a:chExt cx="363" cy="432"/>
              </a:xfrm>
            </p:grpSpPr>
            <p:grpSp>
              <p:nvGrpSpPr>
                <p:cNvPr id="31024" name="Group 333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1031" name="Freeform 334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032" name="Freeform 335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025" name="Group 336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1029" name="Freeform 337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030" name="Freeform 338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026" name="Group 339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1027" name="Freeform 340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028" name="Freeform 341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</p:grpSp>
      <p:grpSp>
        <p:nvGrpSpPr>
          <p:cNvPr id="30748" name="Group 453"/>
          <p:cNvGrpSpPr>
            <a:grpSpLocks/>
          </p:cNvGrpSpPr>
          <p:nvPr/>
        </p:nvGrpSpPr>
        <p:grpSpPr bwMode="auto">
          <a:xfrm rot="20803610" flipH="1">
            <a:off x="6515100" y="6183313"/>
            <a:ext cx="360363" cy="165100"/>
            <a:chOff x="3168" y="3888"/>
            <a:chExt cx="227" cy="104"/>
          </a:xfrm>
        </p:grpSpPr>
        <p:sp>
          <p:nvSpPr>
            <p:cNvPr id="31017" name="Freeform 454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>
                <a:gd name="T0" fmla="*/ 3 w 155"/>
                <a:gd name="T1" fmla="*/ 1 h 112"/>
                <a:gd name="T2" fmla="*/ 10 w 155"/>
                <a:gd name="T3" fmla="*/ 0 h 112"/>
                <a:gd name="T4" fmla="*/ 17 w 155"/>
                <a:gd name="T5" fmla="*/ 2 h 112"/>
                <a:gd name="T6" fmla="*/ 13 w 155"/>
                <a:gd name="T7" fmla="*/ 2 h 112"/>
                <a:gd name="T8" fmla="*/ 0 w 155"/>
                <a:gd name="T9" fmla="*/ 2 h 112"/>
                <a:gd name="T10" fmla="*/ 3 w 155"/>
                <a:gd name="T11" fmla="*/ 1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7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18" name="Freeform 455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>
                <a:gd name="T0" fmla="*/ 3 w 155"/>
                <a:gd name="T1" fmla="*/ 1 h 112"/>
                <a:gd name="T2" fmla="*/ 10 w 155"/>
                <a:gd name="T3" fmla="*/ 0 h 112"/>
                <a:gd name="T4" fmla="*/ 17 w 155"/>
                <a:gd name="T5" fmla="*/ 2 h 112"/>
                <a:gd name="T6" fmla="*/ 13 w 155"/>
                <a:gd name="T7" fmla="*/ 2 h 112"/>
                <a:gd name="T8" fmla="*/ 0 w 155"/>
                <a:gd name="T9" fmla="*/ 2 h 112"/>
                <a:gd name="T10" fmla="*/ 3 w 155"/>
                <a:gd name="T11" fmla="*/ 1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7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19" name="Freeform 456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>
                <a:gd name="T0" fmla="*/ 3 w 155"/>
                <a:gd name="T1" fmla="*/ 1 h 112"/>
                <a:gd name="T2" fmla="*/ 10 w 155"/>
                <a:gd name="T3" fmla="*/ 0 h 112"/>
                <a:gd name="T4" fmla="*/ 17 w 155"/>
                <a:gd name="T5" fmla="*/ 2 h 112"/>
                <a:gd name="T6" fmla="*/ 13 w 155"/>
                <a:gd name="T7" fmla="*/ 2 h 112"/>
                <a:gd name="T8" fmla="*/ 0 w 155"/>
                <a:gd name="T9" fmla="*/ 2 h 112"/>
                <a:gd name="T10" fmla="*/ 3 w 155"/>
                <a:gd name="T11" fmla="*/ 1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7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0749" name="Group 453"/>
          <p:cNvGrpSpPr>
            <a:grpSpLocks/>
          </p:cNvGrpSpPr>
          <p:nvPr/>
        </p:nvGrpSpPr>
        <p:grpSpPr bwMode="auto">
          <a:xfrm rot="20803610" flipH="1">
            <a:off x="1871663" y="5397500"/>
            <a:ext cx="360362" cy="165100"/>
            <a:chOff x="3168" y="3888"/>
            <a:chExt cx="227" cy="104"/>
          </a:xfrm>
        </p:grpSpPr>
        <p:sp>
          <p:nvSpPr>
            <p:cNvPr id="31014" name="Freeform 454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>
                <a:gd name="T0" fmla="*/ 3 w 155"/>
                <a:gd name="T1" fmla="*/ 1 h 112"/>
                <a:gd name="T2" fmla="*/ 10 w 155"/>
                <a:gd name="T3" fmla="*/ 0 h 112"/>
                <a:gd name="T4" fmla="*/ 17 w 155"/>
                <a:gd name="T5" fmla="*/ 2 h 112"/>
                <a:gd name="T6" fmla="*/ 13 w 155"/>
                <a:gd name="T7" fmla="*/ 2 h 112"/>
                <a:gd name="T8" fmla="*/ 0 w 155"/>
                <a:gd name="T9" fmla="*/ 2 h 112"/>
                <a:gd name="T10" fmla="*/ 3 w 155"/>
                <a:gd name="T11" fmla="*/ 1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7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15" name="Freeform 455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>
                <a:gd name="T0" fmla="*/ 3 w 155"/>
                <a:gd name="T1" fmla="*/ 1 h 112"/>
                <a:gd name="T2" fmla="*/ 10 w 155"/>
                <a:gd name="T3" fmla="*/ 0 h 112"/>
                <a:gd name="T4" fmla="*/ 17 w 155"/>
                <a:gd name="T5" fmla="*/ 2 h 112"/>
                <a:gd name="T6" fmla="*/ 13 w 155"/>
                <a:gd name="T7" fmla="*/ 2 h 112"/>
                <a:gd name="T8" fmla="*/ 0 w 155"/>
                <a:gd name="T9" fmla="*/ 2 h 112"/>
                <a:gd name="T10" fmla="*/ 3 w 155"/>
                <a:gd name="T11" fmla="*/ 1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7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16" name="Freeform 456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>
                <a:gd name="T0" fmla="*/ 3 w 155"/>
                <a:gd name="T1" fmla="*/ 1 h 112"/>
                <a:gd name="T2" fmla="*/ 10 w 155"/>
                <a:gd name="T3" fmla="*/ 0 h 112"/>
                <a:gd name="T4" fmla="*/ 17 w 155"/>
                <a:gd name="T5" fmla="*/ 2 h 112"/>
                <a:gd name="T6" fmla="*/ 13 w 155"/>
                <a:gd name="T7" fmla="*/ 2 h 112"/>
                <a:gd name="T8" fmla="*/ 0 w 155"/>
                <a:gd name="T9" fmla="*/ 2 h 112"/>
                <a:gd name="T10" fmla="*/ 3 w 155"/>
                <a:gd name="T11" fmla="*/ 1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7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0750" name="Group 453"/>
          <p:cNvGrpSpPr>
            <a:grpSpLocks/>
          </p:cNvGrpSpPr>
          <p:nvPr/>
        </p:nvGrpSpPr>
        <p:grpSpPr bwMode="auto">
          <a:xfrm rot="20803610" flipH="1">
            <a:off x="7015163" y="4040188"/>
            <a:ext cx="360362" cy="165100"/>
            <a:chOff x="3168" y="3888"/>
            <a:chExt cx="227" cy="104"/>
          </a:xfrm>
        </p:grpSpPr>
        <p:sp>
          <p:nvSpPr>
            <p:cNvPr id="31011" name="Freeform 454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>
                <a:gd name="T0" fmla="*/ 3 w 155"/>
                <a:gd name="T1" fmla="*/ 1 h 112"/>
                <a:gd name="T2" fmla="*/ 10 w 155"/>
                <a:gd name="T3" fmla="*/ 0 h 112"/>
                <a:gd name="T4" fmla="*/ 17 w 155"/>
                <a:gd name="T5" fmla="*/ 2 h 112"/>
                <a:gd name="T6" fmla="*/ 13 w 155"/>
                <a:gd name="T7" fmla="*/ 2 h 112"/>
                <a:gd name="T8" fmla="*/ 0 w 155"/>
                <a:gd name="T9" fmla="*/ 2 h 112"/>
                <a:gd name="T10" fmla="*/ 3 w 155"/>
                <a:gd name="T11" fmla="*/ 1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7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12" name="Freeform 455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>
                <a:gd name="T0" fmla="*/ 3 w 155"/>
                <a:gd name="T1" fmla="*/ 1 h 112"/>
                <a:gd name="T2" fmla="*/ 10 w 155"/>
                <a:gd name="T3" fmla="*/ 0 h 112"/>
                <a:gd name="T4" fmla="*/ 17 w 155"/>
                <a:gd name="T5" fmla="*/ 2 h 112"/>
                <a:gd name="T6" fmla="*/ 13 w 155"/>
                <a:gd name="T7" fmla="*/ 2 h 112"/>
                <a:gd name="T8" fmla="*/ 0 w 155"/>
                <a:gd name="T9" fmla="*/ 2 h 112"/>
                <a:gd name="T10" fmla="*/ 3 w 155"/>
                <a:gd name="T11" fmla="*/ 1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7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13" name="Freeform 456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>
                <a:gd name="T0" fmla="*/ 3 w 155"/>
                <a:gd name="T1" fmla="*/ 1 h 112"/>
                <a:gd name="T2" fmla="*/ 10 w 155"/>
                <a:gd name="T3" fmla="*/ 0 h 112"/>
                <a:gd name="T4" fmla="*/ 17 w 155"/>
                <a:gd name="T5" fmla="*/ 2 h 112"/>
                <a:gd name="T6" fmla="*/ 13 w 155"/>
                <a:gd name="T7" fmla="*/ 2 h 112"/>
                <a:gd name="T8" fmla="*/ 0 w 155"/>
                <a:gd name="T9" fmla="*/ 2 h 112"/>
                <a:gd name="T10" fmla="*/ 3 w 155"/>
                <a:gd name="T11" fmla="*/ 1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7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0751" name="Group 453"/>
          <p:cNvGrpSpPr>
            <a:grpSpLocks/>
          </p:cNvGrpSpPr>
          <p:nvPr/>
        </p:nvGrpSpPr>
        <p:grpSpPr bwMode="auto">
          <a:xfrm rot="20803610" flipH="1">
            <a:off x="1800225" y="5969000"/>
            <a:ext cx="360363" cy="165100"/>
            <a:chOff x="3168" y="3888"/>
            <a:chExt cx="227" cy="104"/>
          </a:xfrm>
        </p:grpSpPr>
        <p:sp>
          <p:nvSpPr>
            <p:cNvPr id="31008" name="Freeform 454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>
                <a:gd name="T0" fmla="*/ 3 w 155"/>
                <a:gd name="T1" fmla="*/ 1 h 112"/>
                <a:gd name="T2" fmla="*/ 10 w 155"/>
                <a:gd name="T3" fmla="*/ 0 h 112"/>
                <a:gd name="T4" fmla="*/ 17 w 155"/>
                <a:gd name="T5" fmla="*/ 2 h 112"/>
                <a:gd name="T6" fmla="*/ 13 w 155"/>
                <a:gd name="T7" fmla="*/ 2 h 112"/>
                <a:gd name="T8" fmla="*/ 0 w 155"/>
                <a:gd name="T9" fmla="*/ 2 h 112"/>
                <a:gd name="T10" fmla="*/ 3 w 155"/>
                <a:gd name="T11" fmla="*/ 1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7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09" name="Freeform 455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>
                <a:gd name="T0" fmla="*/ 3 w 155"/>
                <a:gd name="T1" fmla="*/ 1 h 112"/>
                <a:gd name="T2" fmla="*/ 10 w 155"/>
                <a:gd name="T3" fmla="*/ 0 h 112"/>
                <a:gd name="T4" fmla="*/ 17 w 155"/>
                <a:gd name="T5" fmla="*/ 2 h 112"/>
                <a:gd name="T6" fmla="*/ 13 w 155"/>
                <a:gd name="T7" fmla="*/ 2 h 112"/>
                <a:gd name="T8" fmla="*/ 0 w 155"/>
                <a:gd name="T9" fmla="*/ 2 h 112"/>
                <a:gd name="T10" fmla="*/ 3 w 155"/>
                <a:gd name="T11" fmla="*/ 1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7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10" name="Freeform 456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>
                <a:gd name="T0" fmla="*/ 3 w 155"/>
                <a:gd name="T1" fmla="*/ 1 h 112"/>
                <a:gd name="T2" fmla="*/ 10 w 155"/>
                <a:gd name="T3" fmla="*/ 0 h 112"/>
                <a:gd name="T4" fmla="*/ 17 w 155"/>
                <a:gd name="T5" fmla="*/ 2 h 112"/>
                <a:gd name="T6" fmla="*/ 13 w 155"/>
                <a:gd name="T7" fmla="*/ 2 h 112"/>
                <a:gd name="T8" fmla="*/ 0 w 155"/>
                <a:gd name="T9" fmla="*/ 2 h 112"/>
                <a:gd name="T10" fmla="*/ 3 w 155"/>
                <a:gd name="T11" fmla="*/ 1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7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0752" name="Group 453"/>
          <p:cNvGrpSpPr>
            <a:grpSpLocks/>
          </p:cNvGrpSpPr>
          <p:nvPr/>
        </p:nvGrpSpPr>
        <p:grpSpPr bwMode="auto">
          <a:xfrm rot="20803610" flipH="1">
            <a:off x="1800225" y="5754688"/>
            <a:ext cx="360363" cy="165100"/>
            <a:chOff x="3168" y="3888"/>
            <a:chExt cx="227" cy="104"/>
          </a:xfrm>
        </p:grpSpPr>
        <p:sp>
          <p:nvSpPr>
            <p:cNvPr id="31005" name="Freeform 454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>
                <a:gd name="T0" fmla="*/ 3 w 155"/>
                <a:gd name="T1" fmla="*/ 1 h 112"/>
                <a:gd name="T2" fmla="*/ 10 w 155"/>
                <a:gd name="T3" fmla="*/ 0 h 112"/>
                <a:gd name="T4" fmla="*/ 17 w 155"/>
                <a:gd name="T5" fmla="*/ 2 h 112"/>
                <a:gd name="T6" fmla="*/ 13 w 155"/>
                <a:gd name="T7" fmla="*/ 2 h 112"/>
                <a:gd name="T8" fmla="*/ 0 w 155"/>
                <a:gd name="T9" fmla="*/ 2 h 112"/>
                <a:gd name="T10" fmla="*/ 3 w 155"/>
                <a:gd name="T11" fmla="*/ 1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7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06" name="Freeform 455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>
                <a:gd name="T0" fmla="*/ 3 w 155"/>
                <a:gd name="T1" fmla="*/ 1 h 112"/>
                <a:gd name="T2" fmla="*/ 10 w 155"/>
                <a:gd name="T3" fmla="*/ 0 h 112"/>
                <a:gd name="T4" fmla="*/ 17 w 155"/>
                <a:gd name="T5" fmla="*/ 2 h 112"/>
                <a:gd name="T6" fmla="*/ 13 w 155"/>
                <a:gd name="T7" fmla="*/ 2 h 112"/>
                <a:gd name="T8" fmla="*/ 0 w 155"/>
                <a:gd name="T9" fmla="*/ 2 h 112"/>
                <a:gd name="T10" fmla="*/ 3 w 155"/>
                <a:gd name="T11" fmla="*/ 1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7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07" name="Freeform 456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>
                <a:gd name="T0" fmla="*/ 3 w 155"/>
                <a:gd name="T1" fmla="*/ 1 h 112"/>
                <a:gd name="T2" fmla="*/ 10 w 155"/>
                <a:gd name="T3" fmla="*/ 0 h 112"/>
                <a:gd name="T4" fmla="*/ 17 w 155"/>
                <a:gd name="T5" fmla="*/ 2 h 112"/>
                <a:gd name="T6" fmla="*/ 13 w 155"/>
                <a:gd name="T7" fmla="*/ 2 h 112"/>
                <a:gd name="T8" fmla="*/ 0 w 155"/>
                <a:gd name="T9" fmla="*/ 2 h 112"/>
                <a:gd name="T10" fmla="*/ 3 w 155"/>
                <a:gd name="T11" fmla="*/ 1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7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0753" name="Group 453"/>
          <p:cNvGrpSpPr>
            <a:grpSpLocks/>
          </p:cNvGrpSpPr>
          <p:nvPr/>
        </p:nvGrpSpPr>
        <p:grpSpPr bwMode="auto">
          <a:xfrm rot="21024177" flipH="1">
            <a:off x="3011488" y="5815013"/>
            <a:ext cx="360362" cy="165100"/>
            <a:chOff x="3168" y="3888"/>
            <a:chExt cx="227" cy="104"/>
          </a:xfrm>
        </p:grpSpPr>
        <p:sp>
          <p:nvSpPr>
            <p:cNvPr id="31002" name="Freeform 454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>
                <a:gd name="T0" fmla="*/ 3 w 155"/>
                <a:gd name="T1" fmla="*/ 1 h 112"/>
                <a:gd name="T2" fmla="*/ 10 w 155"/>
                <a:gd name="T3" fmla="*/ 0 h 112"/>
                <a:gd name="T4" fmla="*/ 17 w 155"/>
                <a:gd name="T5" fmla="*/ 2 h 112"/>
                <a:gd name="T6" fmla="*/ 13 w 155"/>
                <a:gd name="T7" fmla="*/ 2 h 112"/>
                <a:gd name="T8" fmla="*/ 0 w 155"/>
                <a:gd name="T9" fmla="*/ 2 h 112"/>
                <a:gd name="T10" fmla="*/ 3 w 155"/>
                <a:gd name="T11" fmla="*/ 1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7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03" name="Freeform 455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>
                <a:gd name="T0" fmla="*/ 3 w 155"/>
                <a:gd name="T1" fmla="*/ 1 h 112"/>
                <a:gd name="T2" fmla="*/ 10 w 155"/>
                <a:gd name="T3" fmla="*/ 0 h 112"/>
                <a:gd name="T4" fmla="*/ 17 w 155"/>
                <a:gd name="T5" fmla="*/ 2 h 112"/>
                <a:gd name="T6" fmla="*/ 13 w 155"/>
                <a:gd name="T7" fmla="*/ 2 h 112"/>
                <a:gd name="T8" fmla="*/ 0 w 155"/>
                <a:gd name="T9" fmla="*/ 2 h 112"/>
                <a:gd name="T10" fmla="*/ 3 w 155"/>
                <a:gd name="T11" fmla="*/ 1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7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04" name="Freeform 456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>
                <a:gd name="T0" fmla="*/ 3 w 155"/>
                <a:gd name="T1" fmla="*/ 1 h 112"/>
                <a:gd name="T2" fmla="*/ 10 w 155"/>
                <a:gd name="T3" fmla="*/ 0 h 112"/>
                <a:gd name="T4" fmla="*/ 17 w 155"/>
                <a:gd name="T5" fmla="*/ 2 h 112"/>
                <a:gd name="T6" fmla="*/ 13 w 155"/>
                <a:gd name="T7" fmla="*/ 2 h 112"/>
                <a:gd name="T8" fmla="*/ 0 w 155"/>
                <a:gd name="T9" fmla="*/ 2 h 112"/>
                <a:gd name="T10" fmla="*/ 3 w 155"/>
                <a:gd name="T11" fmla="*/ 1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7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0754" name="Group 453"/>
          <p:cNvGrpSpPr>
            <a:grpSpLocks/>
          </p:cNvGrpSpPr>
          <p:nvPr/>
        </p:nvGrpSpPr>
        <p:grpSpPr bwMode="auto">
          <a:xfrm rot="20803610" flipH="1">
            <a:off x="7586663" y="5969000"/>
            <a:ext cx="360362" cy="165100"/>
            <a:chOff x="3168" y="3888"/>
            <a:chExt cx="227" cy="104"/>
          </a:xfrm>
        </p:grpSpPr>
        <p:sp>
          <p:nvSpPr>
            <p:cNvPr id="30999" name="Freeform 454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>
                <a:gd name="T0" fmla="*/ 3 w 155"/>
                <a:gd name="T1" fmla="*/ 1 h 112"/>
                <a:gd name="T2" fmla="*/ 10 w 155"/>
                <a:gd name="T3" fmla="*/ 0 h 112"/>
                <a:gd name="T4" fmla="*/ 17 w 155"/>
                <a:gd name="T5" fmla="*/ 2 h 112"/>
                <a:gd name="T6" fmla="*/ 13 w 155"/>
                <a:gd name="T7" fmla="*/ 2 h 112"/>
                <a:gd name="T8" fmla="*/ 0 w 155"/>
                <a:gd name="T9" fmla="*/ 2 h 112"/>
                <a:gd name="T10" fmla="*/ 3 w 155"/>
                <a:gd name="T11" fmla="*/ 1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7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00" name="Freeform 455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>
                <a:gd name="T0" fmla="*/ 3 w 155"/>
                <a:gd name="T1" fmla="*/ 1 h 112"/>
                <a:gd name="T2" fmla="*/ 10 w 155"/>
                <a:gd name="T3" fmla="*/ 0 h 112"/>
                <a:gd name="T4" fmla="*/ 17 w 155"/>
                <a:gd name="T5" fmla="*/ 2 h 112"/>
                <a:gd name="T6" fmla="*/ 13 w 155"/>
                <a:gd name="T7" fmla="*/ 2 h 112"/>
                <a:gd name="T8" fmla="*/ 0 w 155"/>
                <a:gd name="T9" fmla="*/ 2 h 112"/>
                <a:gd name="T10" fmla="*/ 3 w 155"/>
                <a:gd name="T11" fmla="*/ 1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7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01" name="Freeform 456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>
                <a:gd name="T0" fmla="*/ 3 w 155"/>
                <a:gd name="T1" fmla="*/ 1 h 112"/>
                <a:gd name="T2" fmla="*/ 10 w 155"/>
                <a:gd name="T3" fmla="*/ 0 h 112"/>
                <a:gd name="T4" fmla="*/ 17 w 155"/>
                <a:gd name="T5" fmla="*/ 2 h 112"/>
                <a:gd name="T6" fmla="*/ 13 w 155"/>
                <a:gd name="T7" fmla="*/ 2 h 112"/>
                <a:gd name="T8" fmla="*/ 0 w 155"/>
                <a:gd name="T9" fmla="*/ 2 h 112"/>
                <a:gd name="T10" fmla="*/ 3 w 155"/>
                <a:gd name="T11" fmla="*/ 1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7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0755" name="Group 453"/>
          <p:cNvGrpSpPr>
            <a:grpSpLocks/>
          </p:cNvGrpSpPr>
          <p:nvPr/>
        </p:nvGrpSpPr>
        <p:grpSpPr bwMode="auto">
          <a:xfrm rot="20803610" flipH="1">
            <a:off x="5667375" y="5049838"/>
            <a:ext cx="360363" cy="165100"/>
            <a:chOff x="3168" y="3888"/>
            <a:chExt cx="227" cy="104"/>
          </a:xfrm>
        </p:grpSpPr>
        <p:sp>
          <p:nvSpPr>
            <p:cNvPr id="30996" name="Freeform 454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>
                <a:gd name="T0" fmla="*/ 3 w 155"/>
                <a:gd name="T1" fmla="*/ 1 h 112"/>
                <a:gd name="T2" fmla="*/ 10 w 155"/>
                <a:gd name="T3" fmla="*/ 0 h 112"/>
                <a:gd name="T4" fmla="*/ 17 w 155"/>
                <a:gd name="T5" fmla="*/ 2 h 112"/>
                <a:gd name="T6" fmla="*/ 13 w 155"/>
                <a:gd name="T7" fmla="*/ 2 h 112"/>
                <a:gd name="T8" fmla="*/ 0 w 155"/>
                <a:gd name="T9" fmla="*/ 2 h 112"/>
                <a:gd name="T10" fmla="*/ 3 w 155"/>
                <a:gd name="T11" fmla="*/ 1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7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97" name="Freeform 455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>
                <a:gd name="T0" fmla="*/ 3 w 155"/>
                <a:gd name="T1" fmla="*/ 1 h 112"/>
                <a:gd name="T2" fmla="*/ 10 w 155"/>
                <a:gd name="T3" fmla="*/ 0 h 112"/>
                <a:gd name="T4" fmla="*/ 17 w 155"/>
                <a:gd name="T5" fmla="*/ 2 h 112"/>
                <a:gd name="T6" fmla="*/ 13 w 155"/>
                <a:gd name="T7" fmla="*/ 2 h 112"/>
                <a:gd name="T8" fmla="*/ 0 w 155"/>
                <a:gd name="T9" fmla="*/ 2 h 112"/>
                <a:gd name="T10" fmla="*/ 3 w 155"/>
                <a:gd name="T11" fmla="*/ 1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7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98" name="Freeform 456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>
                <a:gd name="T0" fmla="*/ 3 w 155"/>
                <a:gd name="T1" fmla="*/ 1 h 112"/>
                <a:gd name="T2" fmla="*/ 10 w 155"/>
                <a:gd name="T3" fmla="*/ 0 h 112"/>
                <a:gd name="T4" fmla="*/ 17 w 155"/>
                <a:gd name="T5" fmla="*/ 2 h 112"/>
                <a:gd name="T6" fmla="*/ 13 w 155"/>
                <a:gd name="T7" fmla="*/ 2 h 112"/>
                <a:gd name="T8" fmla="*/ 0 w 155"/>
                <a:gd name="T9" fmla="*/ 2 h 112"/>
                <a:gd name="T10" fmla="*/ 3 w 155"/>
                <a:gd name="T11" fmla="*/ 1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7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0756" name="Group 453"/>
          <p:cNvGrpSpPr>
            <a:grpSpLocks/>
          </p:cNvGrpSpPr>
          <p:nvPr/>
        </p:nvGrpSpPr>
        <p:grpSpPr bwMode="auto">
          <a:xfrm rot="20803610" flipH="1">
            <a:off x="2871788" y="6397625"/>
            <a:ext cx="360362" cy="165100"/>
            <a:chOff x="3168" y="3888"/>
            <a:chExt cx="227" cy="104"/>
          </a:xfrm>
        </p:grpSpPr>
        <p:sp>
          <p:nvSpPr>
            <p:cNvPr id="30993" name="Freeform 454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>
                <a:gd name="T0" fmla="*/ 3 w 155"/>
                <a:gd name="T1" fmla="*/ 1 h 112"/>
                <a:gd name="T2" fmla="*/ 10 w 155"/>
                <a:gd name="T3" fmla="*/ 0 h 112"/>
                <a:gd name="T4" fmla="*/ 17 w 155"/>
                <a:gd name="T5" fmla="*/ 2 h 112"/>
                <a:gd name="T6" fmla="*/ 13 w 155"/>
                <a:gd name="T7" fmla="*/ 2 h 112"/>
                <a:gd name="T8" fmla="*/ 0 w 155"/>
                <a:gd name="T9" fmla="*/ 2 h 112"/>
                <a:gd name="T10" fmla="*/ 3 w 155"/>
                <a:gd name="T11" fmla="*/ 1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7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94" name="Freeform 455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>
                <a:gd name="T0" fmla="*/ 3 w 155"/>
                <a:gd name="T1" fmla="*/ 1 h 112"/>
                <a:gd name="T2" fmla="*/ 10 w 155"/>
                <a:gd name="T3" fmla="*/ 0 h 112"/>
                <a:gd name="T4" fmla="*/ 17 w 155"/>
                <a:gd name="T5" fmla="*/ 2 h 112"/>
                <a:gd name="T6" fmla="*/ 13 w 155"/>
                <a:gd name="T7" fmla="*/ 2 h 112"/>
                <a:gd name="T8" fmla="*/ 0 w 155"/>
                <a:gd name="T9" fmla="*/ 2 h 112"/>
                <a:gd name="T10" fmla="*/ 3 w 155"/>
                <a:gd name="T11" fmla="*/ 1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7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95" name="Freeform 456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>
                <a:gd name="T0" fmla="*/ 3 w 155"/>
                <a:gd name="T1" fmla="*/ 1 h 112"/>
                <a:gd name="T2" fmla="*/ 10 w 155"/>
                <a:gd name="T3" fmla="*/ 0 h 112"/>
                <a:gd name="T4" fmla="*/ 17 w 155"/>
                <a:gd name="T5" fmla="*/ 2 h 112"/>
                <a:gd name="T6" fmla="*/ 13 w 155"/>
                <a:gd name="T7" fmla="*/ 2 h 112"/>
                <a:gd name="T8" fmla="*/ 0 w 155"/>
                <a:gd name="T9" fmla="*/ 2 h 112"/>
                <a:gd name="T10" fmla="*/ 3 w 155"/>
                <a:gd name="T11" fmla="*/ 1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7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0757" name="Group 453"/>
          <p:cNvGrpSpPr>
            <a:grpSpLocks/>
          </p:cNvGrpSpPr>
          <p:nvPr/>
        </p:nvGrpSpPr>
        <p:grpSpPr bwMode="auto">
          <a:xfrm rot="20803610" flipH="1">
            <a:off x="4586288" y="5683250"/>
            <a:ext cx="360362" cy="165100"/>
            <a:chOff x="3168" y="3888"/>
            <a:chExt cx="227" cy="104"/>
          </a:xfrm>
        </p:grpSpPr>
        <p:sp>
          <p:nvSpPr>
            <p:cNvPr id="30990" name="Freeform 454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>
                <a:gd name="T0" fmla="*/ 3 w 155"/>
                <a:gd name="T1" fmla="*/ 1 h 112"/>
                <a:gd name="T2" fmla="*/ 10 w 155"/>
                <a:gd name="T3" fmla="*/ 0 h 112"/>
                <a:gd name="T4" fmla="*/ 17 w 155"/>
                <a:gd name="T5" fmla="*/ 2 h 112"/>
                <a:gd name="T6" fmla="*/ 13 w 155"/>
                <a:gd name="T7" fmla="*/ 2 h 112"/>
                <a:gd name="T8" fmla="*/ 0 w 155"/>
                <a:gd name="T9" fmla="*/ 2 h 112"/>
                <a:gd name="T10" fmla="*/ 3 w 155"/>
                <a:gd name="T11" fmla="*/ 1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7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91" name="Freeform 455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>
                <a:gd name="T0" fmla="*/ 3 w 155"/>
                <a:gd name="T1" fmla="*/ 1 h 112"/>
                <a:gd name="T2" fmla="*/ 10 w 155"/>
                <a:gd name="T3" fmla="*/ 0 h 112"/>
                <a:gd name="T4" fmla="*/ 17 w 155"/>
                <a:gd name="T5" fmla="*/ 2 h 112"/>
                <a:gd name="T6" fmla="*/ 13 w 155"/>
                <a:gd name="T7" fmla="*/ 2 h 112"/>
                <a:gd name="T8" fmla="*/ 0 w 155"/>
                <a:gd name="T9" fmla="*/ 2 h 112"/>
                <a:gd name="T10" fmla="*/ 3 w 155"/>
                <a:gd name="T11" fmla="*/ 1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7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92" name="Freeform 456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>
                <a:gd name="T0" fmla="*/ 3 w 155"/>
                <a:gd name="T1" fmla="*/ 1 h 112"/>
                <a:gd name="T2" fmla="*/ 10 w 155"/>
                <a:gd name="T3" fmla="*/ 0 h 112"/>
                <a:gd name="T4" fmla="*/ 17 w 155"/>
                <a:gd name="T5" fmla="*/ 2 h 112"/>
                <a:gd name="T6" fmla="*/ 13 w 155"/>
                <a:gd name="T7" fmla="*/ 2 h 112"/>
                <a:gd name="T8" fmla="*/ 0 w 155"/>
                <a:gd name="T9" fmla="*/ 2 h 112"/>
                <a:gd name="T10" fmla="*/ 3 w 155"/>
                <a:gd name="T11" fmla="*/ 1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7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0758" name="Group 453"/>
          <p:cNvGrpSpPr>
            <a:grpSpLocks/>
          </p:cNvGrpSpPr>
          <p:nvPr/>
        </p:nvGrpSpPr>
        <p:grpSpPr bwMode="auto">
          <a:xfrm flipH="1">
            <a:off x="2786063" y="4857750"/>
            <a:ext cx="360362" cy="165100"/>
            <a:chOff x="3168" y="3888"/>
            <a:chExt cx="227" cy="104"/>
          </a:xfrm>
        </p:grpSpPr>
        <p:sp>
          <p:nvSpPr>
            <p:cNvPr id="30987" name="Freeform 454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>
                <a:gd name="T0" fmla="*/ 3 w 155"/>
                <a:gd name="T1" fmla="*/ 1 h 112"/>
                <a:gd name="T2" fmla="*/ 10 w 155"/>
                <a:gd name="T3" fmla="*/ 0 h 112"/>
                <a:gd name="T4" fmla="*/ 17 w 155"/>
                <a:gd name="T5" fmla="*/ 2 h 112"/>
                <a:gd name="T6" fmla="*/ 13 w 155"/>
                <a:gd name="T7" fmla="*/ 2 h 112"/>
                <a:gd name="T8" fmla="*/ 0 w 155"/>
                <a:gd name="T9" fmla="*/ 2 h 112"/>
                <a:gd name="T10" fmla="*/ 3 w 155"/>
                <a:gd name="T11" fmla="*/ 1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7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88" name="Freeform 455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>
                <a:gd name="T0" fmla="*/ 3 w 155"/>
                <a:gd name="T1" fmla="*/ 1 h 112"/>
                <a:gd name="T2" fmla="*/ 10 w 155"/>
                <a:gd name="T3" fmla="*/ 0 h 112"/>
                <a:gd name="T4" fmla="*/ 17 w 155"/>
                <a:gd name="T5" fmla="*/ 2 h 112"/>
                <a:gd name="T6" fmla="*/ 13 w 155"/>
                <a:gd name="T7" fmla="*/ 2 h 112"/>
                <a:gd name="T8" fmla="*/ 0 w 155"/>
                <a:gd name="T9" fmla="*/ 2 h 112"/>
                <a:gd name="T10" fmla="*/ 3 w 155"/>
                <a:gd name="T11" fmla="*/ 1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7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89" name="Freeform 456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>
                <a:gd name="T0" fmla="*/ 3 w 155"/>
                <a:gd name="T1" fmla="*/ 1 h 112"/>
                <a:gd name="T2" fmla="*/ 10 w 155"/>
                <a:gd name="T3" fmla="*/ 0 h 112"/>
                <a:gd name="T4" fmla="*/ 17 w 155"/>
                <a:gd name="T5" fmla="*/ 2 h 112"/>
                <a:gd name="T6" fmla="*/ 13 w 155"/>
                <a:gd name="T7" fmla="*/ 2 h 112"/>
                <a:gd name="T8" fmla="*/ 0 w 155"/>
                <a:gd name="T9" fmla="*/ 2 h 112"/>
                <a:gd name="T10" fmla="*/ 3 w 155"/>
                <a:gd name="T11" fmla="*/ 1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7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0759" name="Group 453"/>
          <p:cNvGrpSpPr>
            <a:grpSpLocks/>
          </p:cNvGrpSpPr>
          <p:nvPr/>
        </p:nvGrpSpPr>
        <p:grpSpPr bwMode="auto">
          <a:xfrm flipH="1">
            <a:off x="8358188" y="4572000"/>
            <a:ext cx="360362" cy="165100"/>
            <a:chOff x="3168" y="3888"/>
            <a:chExt cx="227" cy="104"/>
          </a:xfrm>
        </p:grpSpPr>
        <p:sp>
          <p:nvSpPr>
            <p:cNvPr id="30984" name="Freeform 454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>
                <a:gd name="T0" fmla="*/ 3 w 155"/>
                <a:gd name="T1" fmla="*/ 1 h 112"/>
                <a:gd name="T2" fmla="*/ 10 w 155"/>
                <a:gd name="T3" fmla="*/ 0 h 112"/>
                <a:gd name="T4" fmla="*/ 17 w 155"/>
                <a:gd name="T5" fmla="*/ 2 h 112"/>
                <a:gd name="T6" fmla="*/ 13 w 155"/>
                <a:gd name="T7" fmla="*/ 2 h 112"/>
                <a:gd name="T8" fmla="*/ 0 w 155"/>
                <a:gd name="T9" fmla="*/ 2 h 112"/>
                <a:gd name="T10" fmla="*/ 3 w 155"/>
                <a:gd name="T11" fmla="*/ 1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7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85" name="Freeform 455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>
                <a:gd name="T0" fmla="*/ 3 w 155"/>
                <a:gd name="T1" fmla="*/ 1 h 112"/>
                <a:gd name="T2" fmla="*/ 10 w 155"/>
                <a:gd name="T3" fmla="*/ 0 h 112"/>
                <a:gd name="T4" fmla="*/ 17 w 155"/>
                <a:gd name="T5" fmla="*/ 2 h 112"/>
                <a:gd name="T6" fmla="*/ 13 w 155"/>
                <a:gd name="T7" fmla="*/ 2 h 112"/>
                <a:gd name="T8" fmla="*/ 0 w 155"/>
                <a:gd name="T9" fmla="*/ 2 h 112"/>
                <a:gd name="T10" fmla="*/ 3 w 155"/>
                <a:gd name="T11" fmla="*/ 1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7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86" name="Freeform 456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>
                <a:gd name="T0" fmla="*/ 3 w 155"/>
                <a:gd name="T1" fmla="*/ 1 h 112"/>
                <a:gd name="T2" fmla="*/ 10 w 155"/>
                <a:gd name="T3" fmla="*/ 0 h 112"/>
                <a:gd name="T4" fmla="*/ 17 w 155"/>
                <a:gd name="T5" fmla="*/ 2 h 112"/>
                <a:gd name="T6" fmla="*/ 13 w 155"/>
                <a:gd name="T7" fmla="*/ 2 h 112"/>
                <a:gd name="T8" fmla="*/ 0 w 155"/>
                <a:gd name="T9" fmla="*/ 2 h 112"/>
                <a:gd name="T10" fmla="*/ 3 w 155"/>
                <a:gd name="T11" fmla="*/ 1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7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0760" name="Group 453"/>
          <p:cNvGrpSpPr>
            <a:grpSpLocks/>
          </p:cNvGrpSpPr>
          <p:nvPr/>
        </p:nvGrpSpPr>
        <p:grpSpPr bwMode="auto">
          <a:xfrm flipH="1">
            <a:off x="4214813" y="4714875"/>
            <a:ext cx="360362" cy="165100"/>
            <a:chOff x="3168" y="3888"/>
            <a:chExt cx="227" cy="104"/>
          </a:xfrm>
        </p:grpSpPr>
        <p:sp>
          <p:nvSpPr>
            <p:cNvPr id="30981" name="Freeform 454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>
                <a:gd name="T0" fmla="*/ 3 w 155"/>
                <a:gd name="T1" fmla="*/ 1 h 112"/>
                <a:gd name="T2" fmla="*/ 10 w 155"/>
                <a:gd name="T3" fmla="*/ 0 h 112"/>
                <a:gd name="T4" fmla="*/ 17 w 155"/>
                <a:gd name="T5" fmla="*/ 2 h 112"/>
                <a:gd name="T6" fmla="*/ 13 w 155"/>
                <a:gd name="T7" fmla="*/ 2 h 112"/>
                <a:gd name="T8" fmla="*/ 0 w 155"/>
                <a:gd name="T9" fmla="*/ 2 h 112"/>
                <a:gd name="T10" fmla="*/ 3 w 155"/>
                <a:gd name="T11" fmla="*/ 1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7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82" name="Freeform 455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>
                <a:gd name="T0" fmla="*/ 3 w 155"/>
                <a:gd name="T1" fmla="*/ 1 h 112"/>
                <a:gd name="T2" fmla="*/ 10 w 155"/>
                <a:gd name="T3" fmla="*/ 0 h 112"/>
                <a:gd name="T4" fmla="*/ 17 w 155"/>
                <a:gd name="T5" fmla="*/ 2 h 112"/>
                <a:gd name="T6" fmla="*/ 13 w 155"/>
                <a:gd name="T7" fmla="*/ 2 h 112"/>
                <a:gd name="T8" fmla="*/ 0 w 155"/>
                <a:gd name="T9" fmla="*/ 2 h 112"/>
                <a:gd name="T10" fmla="*/ 3 w 155"/>
                <a:gd name="T11" fmla="*/ 1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7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83" name="Freeform 456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>
                <a:gd name="T0" fmla="*/ 3 w 155"/>
                <a:gd name="T1" fmla="*/ 1 h 112"/>
                <a:gd name="T2" fmla="*/ 10 w 155"/>
                <a:gd name="T3" fmla="*/ 0 h 112"/>
                <a:gd name="T4" fmla="*/ 17 w 155"/>
                <a:gd name="T5" fmla="*/ 2 h 112"/>
                <a:gd name="T6" fmla="*/ 13 w 155"/>
                <a:gd name="T7" fmla="*/ 2 h 112"/>
                <a:gd name="T8" fmla="*/ 0 w 155"/>
                <a:gd name="T9" fmla="*/ 2 h 112"/>
                <a:gd name="T10" fmla="*/ 3 w 155"/>
                <a:gd name="T11" fmla="*/ 1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7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0761" name="Group 299"/>
          <p:cNvGrpSpPr>
            <a:grpSpLocks/>
          </p:cNvGrpSpPr>
          <p:nvPr/>
        </p:nvGrpSpPr>
        <p:grpSpPr bwMode="auto">
          <a:xfrm>
            <a:off x="1214438" y="6000750"/>
            <a:ext cx="1285875" cy="358775"/>
            <a:chOff x="3353" y="4024"/>
            <a:chExt cx="1021" cy="296"/>
          </a:xfrm>
        </p:grpSpPr>
        <p:grpSp>
          <p:nvGrpSpPr>
            <p:cNvPr id="30939" name="Group 300"/>
            <p:cNvGrpSpPr>
              <a:grpSpLocks/>
            </p:cNvGrpSpPr>
            <p:nvPr/>
          </p:nvGrpSpPr>
          <p:grpSpPr bwMode="auto">
            <a:xfrm rot="464866">
              <a:off x="3353" y="4024"/>
              <a:ext cx="540" cy="296"/>
              <a:chOff x="4649" y="2704"/>
              <a:chExt cx="540" cy="296"/>
            </a:xfrm>
          </p:grpSpPr>
          <p:grpSp>
            <p:nvGrpSpPr>
              <p:cNvPr id="30961" name="Group 301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30972" name="Group 302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0979" name="Freeform 30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0980" name="Freeform 30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973" name="Group 305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0977" name="Freeform 30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0978" name="Freeform 30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974" name="Group 308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0975" name="Freeform 30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0976" name="Freeform 31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0962" name="Group 311"/>
              <p:cNvGrpSpPr>
                <a:grpSpLocks/>
              </p:cNvGrpSpPr>
              <p:nvPr/>
            </p:nvGrpSpPr>
            <p:grpSpPr bwMode="auto">
              <a:xfrm rot="-519260">
                <a:off x="4917" y="2704"/>
                <a:ext cx="272" cy="205"/>
                <a:chOff x="4694" y="3475"/>
                <a:chExt cx="363" cy="432"/>
              </a:xfrm>
            </p:grpSpPr>
            <p:grpSp>
              <p:nvGrpSpPr>
                <p:cNvPr id="30963" name="Group 312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0970" name="Freeform 31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0971" name="Freeform 31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964" name="Group 315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0968" name="Freeform 31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0969" name="Freeform 31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965" name="Group 318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0966" name="Freeform 31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0967" name="Freeform 32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0940" name="Group 321"/>
            <p:cNvGrpSpPr>
              <a:grpSpLocks/>
            </p:cNvGrpSpPr>
            <p:nvPr/>
          </p:nvGrpSpPr>
          <p:grpSpPr bwMode="auto">
            <a:xfrm rot="21135134" flipH="1">
              <a:off x="3834" y="4024"/>
              <a:ext cx="540" cy="296"/>
              <a:chOff x="4649" y="2704"/>
              <a:chExt cx="540" cy="296"/>
            </a:xfrm>
          </p:grpSpPr>
          <p:grpSp>
            <p:nvGrpSpPr>
              <p:cNvPr id="30941" name="Group 322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30952" name="Group 323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0959" name="Freeform 324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0960" name="Freeform 325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953" name="Group 326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0957" name="Freeform 327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0958" name="Freeform 328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954" name="Group 329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0955" name="Freeform 330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0956" name="Freeform 331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0942" name="Group 332"/>
              <p:cNvGrpSpPr>
                <a:grpSpLocks/>
              </p:cNvGrpSpPr>
              <p:nvPr/>
            </p:nvGrpSpPr>
            <p:grpSpPr bwMode="auto">
              <a:xfrm rot="-519260">
                <a:off x="4917" y="2704"/>
                <a:ext cx="272" cy="205"/>
                <a:chOff x="4694" y="3475"/>
                <a:chExt cx="363" cy="432"/>
              </a:xfrm>
            </p:grpSpPr>
            <p:grpSp>
              <p:nvGrpSpPr>
                <p:cNvPr id="30943" name="Group 333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0950" name="Freeform 334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0951" name="Freeform 335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944" name="Group 336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0948" name="Freeform 337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0949" name="Freeform 338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945" name="Group 339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0946" name="Freeform 340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0947" name="Freeform 341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</p:grpSp>
      <p:grpSp>
        <p:nvGrpSpPr>
          <p:cNvPr id="30762" name="Group 299"/>
          <p:cNvGrpSpPr>
            <a:grpSpLocks/>
          </p:cNvGrpSpPr>
          <p:nvPr/>
        </p:nvGrpSpPr>
        <p:grpSpPr bwMode="auto">
          <a:xfrm>
            <a:off x="2286000" y="5643563"/>
            <a:ext cx="1285875" cy="358775"/>
            <a:chOff x="3353" y="4024"/>
            <a:chExt cx="1021" cy="296"/>
          </a:xfrm>
        </p:grpSpPr>
        <p:grpSp>
          <p:nvGrpSpPr>
            <p:cNvPr id="30897" name="Group 300"/>
            <p:cNvGrpSpPr>
              <a:grpSpLocks/>
            </p:cNvGrpSpPr>
            <p:nvPr/>
          </p:nvGrpSpPr>
          <p:grpSpPr bwMode="auto">
            <a:xfrm rot="464866">
              <a:off x="3353" y="4024"/>
              <a:ext cx="540" cy="296"/>
              <a:chOff x="4649" y="2704"/>
              <a:chExt cx="540" cy="296"/>
            </a:xfrm>
          </p:grpSpPr>
          <p:grpSp>
            <p:nvGrpSpPr>
              <p:cNvPr id="30919" name="Group 301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30930" name="Group 302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0937" name="Freeform 30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0938" name="Freeform 30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931" name="Group 305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0935" name="Freeform 30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0936" name="Freeform 30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932" name="Group 308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0933" name="Freeform 30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0934" name="Freeform 31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0920" name="Group 311"/>
              <p:cNvGrpSpPr>
                <a:grpSpLocks/>
              </p:cNvGrpSpPr>
              <p:nvPr/>
            </p:nvGrpSpPr>
            <p:grpSpPr bwMode="auto">
              <a:xfrm rot="-519260">
                <a:off x="4917" y="2704"/>
                <a:ext cx="272" cy="205"/>
                <a:chOff x="4694" y="3475"/>
                <a:chExt cx="363" cy="432"/>
              </a:xfrm>
            </p:grpSpPr>
            <p:grpSp>
              <p:nvGrpSpPr>
                <p:cNvPr id="30921" name="Group 312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0928" name="Freeform 31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0929" name="Freeform 31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922" name="Group 315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0926" name="Freeform 31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0927" name="Freeform 31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923" name="Group 318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0924" name="Freeform 31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0925" name="Freeform 32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0898" name="Group 321"/>
            <p:cNvGrpSpPr>
              <a:grpSpLocks/>
            </p:cNvGrpSpPr>
            <p:nvPr/>
          </p:nvGrpSpPr>
          <p:grpSpPr bwMode="auto">
            <a:xfrm rot="21135134" flipH="1">
              <a:off x="3834" y="4024"/>
              <a:ext cx="540" cy="296"/>
              <a:chOff x="4649" y="2704"/>
              <a:chExt cx="540" cy="296"/>
            </a:xfrm>
          </p:grpSpPr>
          <p:grpSp>
            <p:nvGrpSpPr>
              <p:cNvPr id="30899" name="Group 322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30910" name="Group 323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0917" name="Freeform 324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0918" name="Freeform 325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911" name="Group 326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0915" name="Freeform 327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0916" name="Freeform 328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912" name="Group 329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0913" name="Freeform 330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0914" name="Freeform 331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0900" name="Group 332"/>
              <p:cNvGrpSpPr>
                <a:grpSpLocks/>
              </p:cNvGrpSpPr>
              <p:nvPr/>
            </p:nvGrpSpPr>
            <p:grpSpPr bwMode="auto">
              <a:xfrm rot="-519260">
                <a:off x="4917" y="2704"/>
                <a:ext cx="272" cy="205"/>
                <a:chOff x="4694" y="3475"/>
                <a:chExt cx="363" cy="432"/>
              </a:xfrm>
            </p:grpSpPr>
            <p:grpSp>
              <p:nvGrpSpPr>
                <p:cNvPr id="30901" name="Group 333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0908" name="Freeform 334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0909" name="Freeform 335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902" name="Group 336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0906" name="Freeform 337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0907" name="Freeform 338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903" name="Group 339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0904" name="Freeform 340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0905" name="Freeform 341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</p:grpSp>
      <p:grpSp>
        <p:nvGrpSpPr>
          <p:cNvPr id="30763" name="Group 299"/>
          <p:cNvGrpSpPr>
            <a:grpSpLocks/>
          </p:cNvGrpSpPr>
          <p:nvPr/>
        </p:nvGrpSpPr>
        <p:grpSpPr bwMode="auto">
          <a:xfrm>
            <a:off x="3643313" y="5643563"/>
            <a:ext cx="1357312" cy="501650"/>
            <a:chOff x="3353" y="4024"/>
            <a:chExt cx="1021" cy="296"/>
          </a:xfrm>
        </p:grpSpPr>
        <p:grpSp>
          <p:nvGrpSpPr>
            <p:cNvPr id="30855" name="Group 300"/>
            <p:cNvGrpSpPr>
              <a:grpSpLocks/>
            </p:cNvGrpSpPr>
            <p:nvPr/>
          </p:nvGrpSpPr>
          <p:grpSpPr bwMode="auto">
            <a:xfrm rot="464866">
              <a:off x="3353" y="4024"/>
              <a:ext cx="538" cy="296"/>
              <a:chOff x="4649" y="2704"/>
              <a:chExt cx="538" cy="296"/>
            </a:xfrm>
          </p:grpSpPr>
          <p:grpSp>
            <p:nvGrpSpPr>
              <p:cNvPr id="30877" name="Group 301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30888" name="Group 302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0895" name="Freeform 30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0896" name="Freeform 30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889" name="Group 305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0893" name="Freeform 30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0894" name="Freeform 30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890" name="Group 308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0891" name="Freeform 30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0892" name="Freeform 31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0878" name="Group 311"/>
              <p:cNvGrpSpPr>
                <a:grpSpLocks/>
              </p:cNvGrpSpPr>
              <p:nvPr/>
            </p:nvGrpSpPr>
            <p:grpSpPr bwMode="auto">
              <a:xfrm rot="-519260">
                <a:off x="4915" y="2704"/>
                <a:ext cx="272" cy="205"/>
                <a:chOff x="4694" y="3475"/>
                <a:chExt cx="363" cy="432"/>
              </a:xfrm>
            </p:grpSpPr>
            <p:grpSp>
              <p:nvGrpSpPr>
                <p:cNvPr id="30879" name="Group 312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0886" name="Freeform 31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0887" name="Freeform 31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880" name="Group 315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0884" name="Freeform 31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0885" name="Freeform 31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881" name="Group 318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0882" name="Freeform 31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0883" name="Freeform 32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0856" name="Group 321"/>
            <p:cNvGrpSpPr>
              <a:grpSpLocks/>
            </p:cNvGrpSpPr>
            <p:nvPr/>
          </p:nvGrpSpPr>
          <p:grpSpPr bwMode="auto">
            <a:xfrm rot="21135134" flipH="1">
              <a:off x="3836" y="4024"/>
              <a:ext cx="538" cy="296"/>
              <a:chOff x="4649" y="2704"/>
              <a:chExt cx="538" cy="296"/>
            </a:xfrm>
          </p:grpSpPr>
          <p:grpSp>
            <p:nvGrpSpPr>
              <p:cNvPr id="30857" name="Group 322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30868" name="Group 323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0875" name="Freeform 324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0876" name="Freeform 325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869" name="Group 326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0873" name="Freeform 327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0874" name="Freeform 328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870" name="Group 329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0871" name="Freeform 330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0872" name="Freeform 331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0858" name="Group 332"/>
              <p:cNvGrpSpPr>
                <a:grpSpLocks/>
              </p:cNvGrpSpPr>
              <p:nvPr/>
            </p:nvGrpSpPr>
            <p:grpSpPr bwMode="auto">
              <a:xfrm rot="-519260">
                <a:off x="4915" y="2704"/>
                <a:ext cx="272" cy="205"/>
                <a:chOff x="4694" y="3475"/>
                <a:chExt cx="363" cy="432"/>
              </a:xfrm>
            </p:grpSpPr>
            <p:grpSp>
              <p:nvGrpSpPr>
                <p:cNvPr id="30859" name="Group 333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0866" name="Freeform 334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0867" name="Freeform 335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860" name="Group 336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0864" name="Freeform 337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0865" name="Freeform 338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861" name="Group 339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0862" name="Freeform 340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0863" name="Freeform 341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</p:grpSp>
      <p:sp>
        <p:nvSpPr>
          <p:cNvPr id="30764" name="Freeform 98"/>
          <p:cNvSpPr>
            <a:spLocks/>
          </p:cNvSpPr>
          <p:nvPr/>
        </p:nvSpPr>
        <p:spPr bwMode="auto">
          <a:xfrm>
            <a:off x="8501063" y="4286250"/>
            <a:ext cx="217487" cy="252413"/>
          </a:xfrm>
          <a:custGeom>
            <a:avLst/>
            <a:gdLst>
              <a:gd name="T0" fmla="*/ 2147483647 w 46"/>
              <a:gd name="T1" fmla="*/ 2147483647 h 47"/>
              <a:gd name="T2" fmla="*/ 2147483647 w 46"/>
              <a:gd name="T3" fmla="*/ 2147483647 h 47"/>
              <a:gd name="T4" fmla="*/ 2147483647 w 46"/>
              <a:gd name="T5" fmla="*/ 2147483647 h 47"/>
              <a:gd name="T6" fmla="*/ 2147483647 w 46"/>
              <a:gd name="T7" fmla="*/ 2147483647 h 47"/>
              <a:gd name="T8" fmla="*/ 2147483647 w 46"/>
              <a:gd name="T9" fmla="*/ 2147483647 h 47"/>
              <a:gd name="T10" fmla="*/ 2147483647 w 46"/>
              <a:gd name="T11" fmla="*/ 2147483647 h 47"/>
              <a:gd name="T12" fmla="*/ 2147483647 w 46"/>
              <a:gd name="T13" fmla="*/ 2147483647 h 47"/>
              <a:gd name="T14" fmla="*/ 2147483647 w 46"/>
              <a:gd name="T15" fmla="*/ 2147483647 h 47"/>
              <a:gd name="T16" fmla="*/ 2147483647 w 46"/>
              <a:gd name="T17" fmla="*/ 2147483647 h 47"/>
              <a:gd name="T18" fmla="*/ 2147483647 w 46"/>
              <a:gd name="T19" fmla="*/ 2147483647 h 47"/>
              <a:gd name="T20" fmla="*/ 2147483647 w 46"/>
              <a:gd name="T21" fmla="*/ 2147483647 h 47"/>
              <a:gd name="T22" fmla="*/ 2147483647 w 46"/>
              <a:gd name="T23" fmla="*/ 2147483647 h 47"/>
              <a:gd name="T24" fmla="*/ 2147483647 w 46"/>
              <a:gd name="T25" fmla="*/ 2147483647 h 47"/>
              <a:gd name="T26" fmla="*/ 2147483647 w 46"/>
              <a:gd name="T27" fmla="*/ 2147483647 h 47"/>
              <a:gd name="T28" fmla="*/ 2147483647 w 46"/>
              <a:gd name="T29" fmla="*/ 2147483647 h 47"/>
              <a:gd name="T30" fmla="*/ 0 w 46"/>
              <a:gd name="T31" fmla="*/ 2147483647 h 47"/>
              <a:gd name="T32" fmla="*/ 2147483647 w 46"/>
              <a:gd name="T33" fmla="*/ 2147483647 h 47"/>
              <a:gd name="T34" fmla="*/ 2147483647 w 46"/>
              <a:gd name="T35" fmla="*/ 2147483647 h 4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6"/>
              <a:gd name="T55" fmla="*/ 0 h 47"/>
              <a:gd name="T56" fmla="*/ 46 w 46"/>
              <a:gd name="T57" fmla="*/ 47 h 4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6" h="47">
                <a:moveTo>
                  <a:pt x="12" y="40"/>
                </a:moveTo>
                <a:cubicBezTo>
                  <a:pt x="13" y="42"/>
                  <a:pt x="13" y="44"/>
                  <a:pt x="15" y="45"/>
                </a:cubicBezTo>
                <a:cubicBezTo>
                  <a:pt x="16" y="45"/>
                  <a:pt x="18" y="44"/>
                  <a:pt x="19" y="43"/>
                </a:cubicBezTo>
                <a:cubicBezTo>
                  <a:pt x="19" y="44"/>
                  <a:pt x="22" y="47"/>
                  <a:pt x="24" y="46"/>
                </a:cubicBezTo>
                <a:cubicBezTo>
                  <a:pt x="27" y="46"/>
                  <a:pt x="27" y="43"/>
                  <a:pt x="28" y="40"/>
                </a:cubicBezTo>
                <a:cubicBezTo>
                  <a:pt x="31" y="42"/>
                  <a:pt x="33" y="46"/>
                  <a:pt x="36" y="44"/>
                </a:cubicBezTo>
                <a:cubicBezTo>
                  <a:pt x="41" y="42"/>
                  <a:pt x="39" y="39"/>
                  <a:pt x="40" y="36"/>
                </a:cubicBezTo>
                <a:cubicBezTo>
                  <a:pt x="42" y="33"/>
                  <a:pt x="45" y="33"/>
                  <a:pt x="46" y="28"/>
                </a:cubicBezTo>
                <a:cubicBezTo>
                  <a:pt x="46" y="24"/>
                  <a:pt x="42" y="22"/>
                  <a:pt x="39" y="21"/>
                </a:cubicBezTo>
                <a:cubicBezTo>
                  <a:pt x="41" y="18"/>
                  <a:pt x="45" y="13"/>
                  <a:pt x="41" y="8"/>
                </a:cubicBezTo>
                <a:cubicBezTo>
                  <a:pt x="38" y="3"/>
                  <a:pt x="32" y="4"/>
                  <a:pt x="27" y="6"/>
                </a:cubicBezTo>
                <a:cubicBezTo>
                  <a:pt x="25" y="4"/>
                  <a:pt x="24" y="0"/>
                  <a:pt x="19" y="1"/>
                </a:cubicBezTo>
                <a:cubicBezTo>
                  <a:pt x="14" y="3"/>
                  <a:pt x="15" y="5"/>
                  <a:pt x="15" y="10"/>
                </a:cubicBezTo>
                <a:cubicBezTo>
                  <a:pt x="12" y="10"/>
                  <a:pt x="9" y="9"/>
                  <a:pt x="6" y="12"/>
                </a:cubicBezTo>
                <a:cubicBezTo>
                  <a:pt x="3" y="15"/>
                  <a:pt x="7" y="19"/>
                  <a:pt x="7" y="22"/>
                </a:cubicBezTo>
                <a:cubicBezTo>
                  <a:pt x="5" y="24"/>
                  <a:pt x="0" y="23"/>
                  <a:pt x="0" y="26"/>
                </a:cubicBezTo>
                <a:cubicBezTo>
                  <a:pt x="0" y="32"/>
                  <a:pt x="0" y="40"/>
                  <a:pt x="5" y="42"/>
                </a:cubicBezTo>
                <a:cubicBezTo>
                  <a:pt x="8" y="44"/>
                  <a:pt x="9" y="40"/>
                  <a:pt x="12" y="40"/>
                </a:cubicBezTo>
                <a:close/>
              </a:path>
            </a:pathLst>
          </a:custGeom>
          <a:solidFill>
            <a:srgbClr val="009049"/>
          </a:solidFill>
          <a:ln w="0">
            <a:solidFill>
              <a:srgbClr val="24211D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65" name="Freeform 98"/>
          <p:cNvSpPr>
            <a:spLocks/>
          </p:cNvSpPr>
          <p:nvPr/>
        </p:nvSpPr>
        <p:spPr bwMode="auto">
          <a:xfrm>
            <a:off x="4857750" y="5286375"/>
            <a:ext cx="217488" cy="252413"/>
          </a:xfrm>
          <a:custGeom>
            <a:avLst/>
            <a:gdLst>
              <a:gd name="T0" fmla="*/ 2147483647 w 46"/>
              <a:gd name="T1" fmla="*/ 2147483647 h 47"/>
              <a:gd name="T2" fmla="*/ 2147483647 w 46"/>
              <a:gd name="T3" fmla="*/ 2147483647 h 47"/>
              <a:gd name="T4" fmla="*/ 2147483647 w 46"/>
              <a:gd name="T5" fmla="*/ 2147483647 h 47"/>
              <a:gd name="T6" fmla="*/ 2147483647 w 46"/>
              <a:gd name="T7" fmla="*/ 2147483647 h 47"/>
              <a:gd name="T8" fmla="*/ 2147483647 w 46"/>
              <a:gd name="T9" fmla="*/ 2147483647 h 47"/>
              <a:gd name="T10" fmla="*/ 2147483647 w 46"/>
              <a:gd name="T11" fmla="*/ 2147483647 h 47"/>
              <a:gd name="T12" fmla="*/ 2147483647 w 46"/>
              <a:gd name="T13" fmla="*/ 2147483647 h 47"/>
              <a:gd name="T14" fmla="*/ 2147483647 w 46"/>
              <a:gd name="T15" fmla="*/ 2147483647 h 47"/>
              <a:gd name="T16" fmla="*/ 2147483647 w 46"/>
              <a:gd name="T17" fmla="*/ 2147483647 h 47"/>
              <a:gd name="T18" fmla="*/ 2147483647 w 46"/>
              <a:gd name="T19" fmla="*/ 2147483647 h 47"/>
              <a:gd name="T20" fmla="*/ 2147483647 w 46"/>
              <a:gd name="T21" fmla="*/ 2147483647 h 47"/>
              <a:gd name="T22" fmla="*/ 2147483647 w 46"/>
              <a:gd name="T23" fmla="*/ 2147483647 h 47"/>
              <a:gd name="T24" fmla="*/ 2147483647 w 46"/>
              <a:gd name="T25" fmla="*/ 2147483647 h 47"/>
              <a:gd name="T26" fmla="*/ 2147483647 w 46"/>
              <a:gd name="T27" fmla="*/ 2147483647 h 47"/>
              <a:gd name="T28" fmla="*/ 2147483647 w 46"/>
              <a:gd name="T29" fmla="*/ 2147483647 h 47"/>
              <a:gd name="T30" fmla="*/ 0 w 46"/>
              <a:gd name="T31" fmla="*/ 2147483647 h 47"/>
              <a:gd name="T32" fmla="*/ 2147483647 w 46"/>
              <a:gd name="T33" fmla="*/ 2147483647 h 47"/>
              <a:gd name="T34" fmla="*/ 2147483647 w 46"/>
              <a:gd name="T35" fmla="*/ 2147483647 h 4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6"/>
              <a:gd name="T55" fmla="*/ 0 h 47"/>
              <a:gd name="T56" fmla="*/ 46 w 46"/>
              <a:gd name="T57" fmla="*/ 47 h 4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6" h="47">
                <a:moveTo>
                  <a:pt x="12" y="40"/>
                </a:moveTo>
                <a:cubicBezTo>
                  <a:pt x="13" y="42"/>
                  <a:pt x="13" y="44"/>
                  <a:pt x="15" y="45"/>
                </a:cubicBezTo>
                <a:cubicBezTo>
                  <a:pt x="16" y="45"/>
                  <a:pt x="18" y="44"/>
                  <a:pt x="19" y="43"/>
                </a:cubicBezTo>
                <a:cubicBezTo>
                  <a:pt x="19" y="44"/>
                  <a:pt x="22" y="47"/>
                  <a:pt x="24" y="46"/>
                </a:cubicBezTo>
                <a:cubicBezTo>
                  <a:pt x="27" y="46"/>
                  <a:pt x="27" y="43"/>
                  <a:pt x="28" y="40"/>
                </a:cubicBezTo>
                <a:cubicBezTo>
                  <a:pt x="31" y="42"/>
                  <a:pt x="33" y="46"/>
                  <a:pt x="36" y="44"/>
                </a:cubicBezTo>
                <a:cubicBezTo>
                  <a:pt x="41" y="42"/>
                  <a:pt x="39" y="39"/>
                  <a:pt x="40" y="36"/>
                </a:cubicBezTo>
                <a:cubicBezTo>
                  <a:pt x="42" y="33"/>
                  <a:pt x="45" y="33"/>
                  <a:pt x="46" y="28"/>
                </a:cubicBezTo>
                <a:cubicBezTo>
                  <a:pt x="46" y="24"/>
                  <a:pt x="42" y="22"/>
                  <a:pt x="39" y="21"/>
                </a:cubicBezTo>
                <a:cubicBezTo>
                  <a:pt x="41" y="18"/>
                  <a:pt x="45" y="13"/>
                  <a:pt x="41" y="8"/>
                </a:cubicBezTo>
                <a:cubicBezTo>
                  <a:pt x="38" y="3"/>
                  <a:pt x="32" y="4"/>
                  <a:pt x="27" y="6"/>
                </a:cubicBezTo>
                <a:cubicBezTo>
                  <a:pt x="25" y="4"/>
                  <a:pt x="24" y="0"/>
                  <a:pt x="19" y="1"/>
                </a:cubicBezTo>
                <a:cubicBezTo>
                  <a:pt x="14" y="3"/>
                  <a:pt x="15" y="5"/>
                  <a:pt x="15" y="10"/>
                </a:cubicBezTo>
                <a:cubicBezTo>
                  <a:pt x="12" y="10"/>
                  <a:pt x="9" y="9"/>
                  <a:pt x="6" y="12"/>
                </a:cubicBezTo>
                <a:cubicBezTo>
                  <a:pt x="3" y="15"/>
                  <a:pt x="7" y="19"/>
                  <a:pt x="7" y="22"/>
                </a:cubicBezTo>
                <a:cubicBezTo>
                  <a:pt x="5" y="24"/>
                  <a:pt x="0" y="23"/>
                  <a:pt x="0" y="26"/>
                </a:cubicBezTo>
                <a:cubicBezTo>
                  <a:pt x="0" y="32"/>
                  <a:pt x="0" y="40"/>
                  <a:pt x="5" y="42"/>
                </a:cubicBezTo>
                <a:cubicBezTo>
                  <a:pt x="8" y="44"/>
                  <a:pt x="9" y="40"/>
                  <a:pt x="12" y="40"/>
                </a:cubicBezTo>
                <a:close/>
              </a:path>
            </a:pathLst>
          </a:custGeom>
          <a:solidFill>
            <a:srgbClr val="009049"/>
          </a:solidFill>
          <a:ln w="0">
            <a:solidFill>
              <a:srgbClr val="24211D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66" name="Freeform 98"/>
          <p:cNvSpPr>
            <a:spLocks/>
          </p:cNvSpPr>
          <p:nvPr/>
        </p:nvSpPr>
        <p:spPr bwMode="auto">
          <a:xfrm>
            <a:off x="1643063" y="5214938"/>
            <a:ext cx="217487" cy="252412"/>
          </a:xfrm>
          <a:custGeom>
            <a:avLst/>
            <a:gdLst>
              <a:gd name="T0" fmla="*/ 2147483647 w 46"/>
              <a:gd name="T1" fmla="*/ 2147483647 h 47"/>
              <a:gd name="T2" fmla="*/ 2147483647 w 46"/>
              <a:gd name="T3" fmla="*/ 2147483647 h 47"/>
              <a:gd name="T4" fmla="*/ 2147483647 w 46"/>
              <a:gd name="T5" fmla="*/ 2147483647 h 47"/>
              <a:gd name="T6" fmla="*/ 2147483647 w 46"/>
              <a:gd name="T7" fmla="*/ 2147483647 h 47"/>
              <a:gd name="T8" fmla="*/ 2147483647 w 46"/>
              <a:gd name="T9" fmla="*/ 2147483647 h 47"/>
              <a:gd name="T10" fmla="*/ 2147483647 w 46"/>
              <a:gd name="T11" fmla="*/ 2147483647 h 47"/>
              <a:gd name="T12" fmla="*/ 2147483647 w 46"/>
              <a:gd name="T13" fmla="*/ 2147483647 h 47"/>
              <a:gd name="T14" fmla="*/ 2147483647 w 46"/>
              <a:gd name="T15" fmla="*/ 2147483647 h 47"/>
              <a:gd name="T16" fmla="*/ 2147483647 w 46"/>
              <a:gd name="T17" fmla="*/ 2147483647 h 47"/>
              <a:gd name="T18" fmla="*/ 2147483647 w 46"/>
              <a:gd name="T19" fmla="*/ 2147483647 h 47"/>
              <a:gd name="T20" fmla="*/ 2147483647 w 46"/>
              <a:gd name="T21" fmla="*/ 2147483647 h 47"/>
              <a:gd name="T22" fmla="*/ 2147483647 w 46"/>
              <a:gd name="T23" fmla="*/ 2147483647 h 47"/>
              <a:gd name="T24" fmla="*/ 2147483647 w 46"/>
              <a:gd name="T25" fmla="*/ 2147483647 h 47"/>
              <a:gd name="T26" fmla="*/ 2147483647 w 46"/>
              <a:gd name="T27" fmla="*/ 2147483647 h 47"/>
              <a:gd name="T28" fmla="*/ 2147483647 w 46"/>
              <a:gd name="T29" fmla="*/ 2147483647 h 47"/>
              <a:gd name="T30" fmla="*/ 0 w 46"/>
              <a:gd name="T31" fmla="*/ 2147483647 h 47"/>
              <a:gd name="T32" fmla="*/ 2147483647 w 46"/>
              <a:gd name="T33" fmla="*/ 2147483647 h 47"/>
              <a:gd name="T34" fmla="*/ 2147483647 w 46"/>
              <a:gd name="T35" fmla="*/ 2147483647 h 4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6"/>
              <a:gd name="T55" fmla="*/ 0 h 47"/>
              <a:gd name="T56" fmla="*/ 46 w 46"/>
              <a:gd name="T57" fmla="*/ 47 h 4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6" h="47">
                <a:moveTo>
                  <a:pt x="12" y="40"/>
                </a:moveTo>
                <a:cubicBezTo>
                  <a:pt x="13" y="42"/>
                  <a:pt x="13" y="44"/>
                  <a:pt x="15" y="45"/>
                </a:cubicBezTo>
                <a:cubicBezTo>
                  <a:pt x="16" y="45"/>
                  <a:pt x="18" y="44"/>
                  <a:pt x="19" y="43"/>
                </a:cubicBezTo>
                <a:cubicBezTo>
                  <a:pt x="19" y="44"/>
                  <a:pt x="22" y="47"/>
                  <a:pt x="24" y="46"/>
                </a:cubicBezTo>
                <a:cubicBezTo>
                  <a:pt x="27" y="46"/>
                  <a:pt x="27" y="43"/>
                  <a:pt x="28" y="40"/>
                </a:cubicBezTo>
                <a:cubicBezTo>
                  <a:pt x="31" y="42"/>
                  <a:pt x="33" y="46"/>
                  <a:pt x="36" y="44"/>
                </a:cubicBezTo>
                <a:cubicBezTo>
                  <a:pt x="41" y="42"/>
                  <a:pt x="39" y="39"/>
                  <a:pt x="40" y="36"/>
                </a:cubicBezTo>
                <a:cubicBezTo>
                  <a:pt x="42" y="33"/>
                  <a:pt x="45" y="33"/>
                  <a:pt x="46" y="28"/>
                </a:cubicBezTo>
                <a:cubicBezTo>
                  <a:pt x="46" y="24"/>
                  <a:pt x="42" y="22"/>
                  <a:pt x="39" y="21"/>
                </a:cubicBezTo>
                <a:cubicBezTo>
                  <a:pt x="41" y="18"/>
                  <a:pt x="45" y="13"/>
                  <a:pt x="41" y="8"/>
                </a:cubicBezTo>
                <a:cubicBezTo>
                  <a:pt x="38" y="3"/>
                  <a:pt x="32" y="4"/>
                  <a:pt x="27" y="6"/>
                </a:cubicBezTo>
                <a:cubicBezTo>
                  <a:pt x="25" y="4"/>
                  <a:pt x="24" y="0"/>
                  <a:pt x="19" y="1"/>
                </a:cubicBezTo>
                <a:cubicBezTo>
                  <a:pt x="14" y="3"/>
                  <a:pt x="15" y="5"/>
                  <a:pt x="15" y="10"/>
                </a:cubicBezTo>
                <a:cubicBezTo>
                  <a:pt x="12" y="10"/>
                  <a:pt x="9" y="9"/>
                  <a:pt x="6" y="12"/>
                </a:cubicBezTo>
                <a:cubicBezTo>
                  <a:pt x="3" y="15"/>
                  <a:pt x="7" y="19"/>
                  <a:pt x="7" y="22"/>
                </a:cubicBezTo>
                <a:cubicBezTo>
                  <a:pt x="5" y="24"/>
                  <a:pt x="0" y="23"/>
                  <a:pt x="0" y="26"/>
                </a:cubicBezTo>
                <a:cubicBezTo>
                  <a:pt x="0" y="32"/>
                  <a:pt x="0" y="40"/>
                  <a:pt x="5" y="42"/>
                </a:cubicBezTo>
                <a:cubicBezTo>
                  <a:pt x="8" y="44"/>
                  <a:pt x="9" y="40"/>
                  <a:pt x="12" y="40"/>
                </a:cubicBezTo>
                <a:close/>
              </a:path>
            </a:pathLst>
          </a:custGeom>
          <a:solidFill>
            <a:srgbClr val="009049"/>
          </a:solidFill>
          <a:ln w="0">
            <a:solidFill>
              <a:srgbClr val="24211D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67" name="Freeform 98"/>
          <p:cNvSpPr>
            <a:spLocks/>
          </p:cNvSpPr>
          <p:nvPr/>
        </p:nvSpPr>
        <p:spPr bwMode="auto">
          <a:xfrm>
            <a:off x="7143750" y="5929313"/>
            <a:ext cx="217488" cy="252412"/>
          </a:xfrm>
          <a:custGeom>
            <a:avLst/>
            <a:gdLst>
              <a:gd name="T0" fmla="*/ 2147483647 w 46"/>
              <a:gd name="T1" fmla="*/ 2147483647 h 47"/>
              <a:gd name="T2" fmla="*/ 2147483647 w 46"/>
              <a:gd name="T3" fmla="*/ 2147483647 h 47"/>
              <a:gd name="T4" fmla="*/ 2147483647 w 46"/>
              <a:gd name="T5" fmla="*/ 2147483647 h 47"/>
              <a:gd name="T6" fmla="*/ 2147483647 w 46"/>
              <a:gd name="T7" fmla="*/ 2147483647 h 47"/>
              <a:gd name="T8" fmla="*/ 2147483647 w 46"/>
              <a:gd name="T9" fmla="*/ 2147483647 h 47"/>
              <a:gd name="T10" fmla="*/ 2147483647 w 46"/>
              <a:gd name="T11" fmla="*/ 2147483647 h 47"/>
              <a:gd name="T12" fmla="*/ 2147483647 w 46"/>
              <a:gd name="T13" fmla="*/ 2147483647 h 47"/>
              <a:gd name="T14" fmla="*/ 2147483647 w 46"/>
              <a:gd name="T15" fmla="*/ 2147483647 h 47"/>
              <a:gd name="T16" fmla="*/ 2147483647 w 46"/>
              <a:gd name="T17" fmla="*/ 2147483647 h 47"/>
              <a:gd name="T18" fmla="*/ 2147483647 w 46"/>
              <a:gd name="T19" fmla="*/ 2147483647 h 47"/>
              <a:gd name="T20" fmla="*/ 2147483647 w 46"/>
              <a:gd name="T21" fmla="*/ 2147483647 h 47"/>
              <a:gd name="T22" fmla="*/ 2147483647 w 46"/>
              <a:gd name="T23" fmla="*/ 2147483647 h 47"/>
              <a:gd name="T24" fmla="*/ 2147483647 w 46"/>
              <a:gd name="T25" fmla="*/ 2147483647 h 47"/>
              <a:gd name="T26" fmla="*/ 2147483647 w 46"/>
              <a:gd name="T27" fmla="*/ 2147483647 h 47"/>
              <a:gd name="T28" fmla="*/ 2147483647 w 46"/>
              <a:gd name="T29" fmla="*/ 2147483647 h 47"/>
              <a:gd name="T30" fmla="*/ 0 w 46"/>
              <a:gd name="T31" fmla="*/ 2147483647 h 47"/>
              <a:gd name="T32" fmla="*/ 2147483647 w 46"/>
              <a:gd name="T33" fmla="*/ 2147483647 h 47"/>
              <a:gd name="T34" fmla="*/ 2147483647 w 46"/>
              <a:gd name="T35" fmla="*/ 2147483647 h 4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6"/>
              <a:gd name="T55" fmla="*/ 0 h 47"/>
              <a:gd name="T56" fmla="*/ 46 w 46"/>
              <a:gd name="T57" fmla="*/ 47 h 4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6" h="47">
                <a:moveTo>
                  <a:pt x="12" y="40"/>
                </a:moveTo>
                <a:cubicBezTo>
                  <a:pt x="13" y="42"/>
                  <a:pt x="13" y="44"/>
                  <a:pt x="15" y="45"/>
                </a:cubicBezTo>
                <a:cubicBezTo>
                  <a:pt x="16" y="45"/>
                  <a:pt x="18" y="44"/>
                  <a:pt x="19" y="43"/>
                </a:cubicBezTo>
                <a:cubicBezTo>
                  <a:pt x="19" y="44"/>
                  <a:pt x="22" y="47"/>
                  <a:pt x="24" y="46"/>
                </a:cubicBezTo>
                <a:cubicBezTo>
                  <a:pt x="27" y="46"/>
                  <a:pt x="27" y="43"/>
                  <a:pt x="28" y="40"/>
                </a:cubicBezTo>
                <a:cubicBezTo>
                  <a:pt x="31" y="42"/>
                  <a:pt x="33" y="46"/>
                  <a:pt x="36" y="44"/>
                </a:cubicBezTo>
                <a:cubicBezTo>
                  <a:pt x="41" y="42"/>
                  <a:pt x="39" y="39"/>
                  <a:pt x="40" y="36"/>
                </a:cubicBezTo>
                <a:cubicBezTo>
                  <a:pt x="42" y="33"/>
                  <a:pt x="45" y="33"/>
                  <a:pt x="46" y="28"/>
                </a:cubicBezTo>
                <a:cubicBezTo>
                  <a:pt x="46" y="24"/>
                  <a:pt x="42" y="22"/>
                  <a:pt x="39" y="21"/>
                </a:cubicBezTo>
                <a:cubicBezTo>
                  <a:pt x="41" y="18"/>
                  <a:pt x="45" y="13"/>
                  <a:pt x="41" y="8"/>
                </a:cubicBezTo>
                <a:cubicBezTo>
                  <a:pt x="38" y="3"/>
                  <a:pt x="32" y="4"/>
                  <a:pt x="27" y="6"/>
                </a:cubicBezTo>
                <a:cubicBezTo>
                  <a:pt x="25" y="4"/>
                  <a:pt x="24" y="0"/>
                  <a:pt x="19" y="1"/>
                </a:cubicBezTo>
                <a:cubicBezTo>
                  <a:pt x="14" y="3"/>
                  <a:pt x="15" y="5"/>
                  <a:pt x="15" y="10"/>
                </a:cubicBezTo>
                <a:cubicBezTo>
                  <a:pt x="12" y="10"/>
                  <a:pt x="9" y="9"/>
                  <a:pt x="6" y="12"/>
                </a:cubicBezTo>
                <a:cubicBezTo>
                  <a:pt x="3" y="15"/>
                  <a:pt x="7" y="19"/>
                  <a:pt x="7" y="22"/>
                </a:cubicBezTo>
                <a:cubicBezTo>
                  <a:pt x="5" y="24"/>
                  <a:pt x="0" y="23"/>
                  <a:pt x="0" y="26"/>
                </a:cubicBezTo>
                <a:cubicBezTo>
                  <a:pt x="0" y="32"/>
                  <a:pt x="0" y="40"/>
                  <a:pt x="5" y="42"/>
                </a:cubicBezTo>
                <a:cubicBezTo>
                  <a:pt x="8" y="44"/>
                  <a:pt x="9" y="40"/>
                  <a:pt x="12" y="40"/>
                </a:cubicBezTo>
                <a:close/>
              </a:path>
            </a:pathLst>
          </a:custGeom>
          <a:solidFill>
            <a:srgbClr val="009049"/>
          </a:solidFill>
          <a:ln w="0">
            <a:solidFill>
              <a:srgbClr val="24211D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0768" name="Group 299"/>
          <p:cNvGrpSpPr>
            <a:grpSpLocks/>
          </p:cNvGrpSpPr>
          <p:nvPr/>
        </p:nvGrpSpPr>
        <p:grpSpPr bwMode="auto">
          <a:xfrm>
            <a:off x="7796213" y="4867275"/>
            <a:ext cx="1285875" cy="358775"/>
            <a:chOff x="3353" y="4024"/>
            <a:chExt cx="1021" cy="296"/>
          </a:xfrm>
        </p:grpSpPr>
        <p:grpSp>
          <p:nvGrpSpPr>
            <p:cNvPr id="30813" name="Group 300"/>
            <p:cNvGrpSpPr>
              <a:grpSpLocks/>
            </p:cNvGrpSpPr>
            <p:nvPr/>
          </p:nvGrpSpPr>
          <p:grpSpPr bwMode="auto">
            <a:xfrm rot="464866">
              <a:off x="3353" y="4024"/>
              <a:ext cx="538" cy="296"/>
              <a:chOff x="4649" y="2704"/>
              <a:chExt cx="538" cy="296"/>
            </a:xfrm>
          </p:grpSpPr>
          <p:grpSp>
            <p:nvGrpSpPr>
              <p:cNvPr id="30835" name="Group 301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30846" name="Group 302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0853" name="Freeform 30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0854" name="Freeform 30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847" name="Group 305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0851" name="Freeform 30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0852" name="Freeform 30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848" name="Group 308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0849" name="Freeform 30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0850" name="Freeform 31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0836" name="Group 311"/>
              <p:cNvGrpSpPr>
                <a:grpSpLocks/>
              </p:cNvGrpSpPr>
              <p:nvPr/>
            </p:nvGrpSpPr>
            <p:grpSpPr bwMode="auto">
              <a:xfrm rot="-519260">
                <a:off x="4915" y="2704"/>
                <a:ext cx="272" cy="205"/>
                <a:chOff x="4694" y="3475"/>
                <a:chExt cx="363" cy="432"/>
              </a:xfrm>
            </p:grpSpPr>
            <p:grpSp>
              <p:nvGrpSpPr>
                <p:cNvPr id="30837" name="Group 312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0844" name="Freeform 31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0845" name="Freeform 31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838" name="Group 315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0842" name="Freeform 31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0843" name="Freeform 31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839" name="Group 318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0840" name="Freeform 31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0841" name="Freeform 32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0814" name="Group 321"/>
            <p:cNvGrpSpPr>
              <a:grpSpLocks/>
            </p:cNvGrpSpPr>
            <p:nvPr/>
          </p:nvGrpSpPr>
          <p:grpSpPr bwMode="auto">
            <a:xfrm rot="21135134" flipH="1">
              <a:off x="3836" y="4024"/>
              <a:ext cx="538" cy="296"/>
              <a:chOff x="4649" y="2704"/>
              <a:chExt cx="538" cy="296"/>
            </a:xfrm>
          </p:grpSpPr>
          <p:grpSp>
            <p:nvGrpSpPr>
              <p:cNvPr id="30815" name="Group 322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30826" name="Group 323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0833" name="Freeform 324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0834" name="Freeform 325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827" name="Group 326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0831" name="Freeform 327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0832" name="Freeform 328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828" name="Group 329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0829" name="Freeform 330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0830" name="Freeform 331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0816" name="Group 332"/>
              <p:cNvGrpSpPr>
                <a:grpSpLocks/>
              </p:cNvGrpSpPr>
              <p:nvPr/>
            </p:nvGrpSpPr>
            <p:grpSpPr bwMode="auto">
              <a:xfrm rot="-519260">
                <a:off x="4915" y="2704"/>
                <a:ext cx="272" cy="205"/>
                <a:chOff x="4694" y="3475"/>
                <a:chExt cx="363" cy="432"/>
              </a:xfrm>
            </p:grpSpPr>
            <p:grpSp>
              <p:nvGrpSpPr>
                <p:cNvPr id="30817" name="Group 333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0824" name="Freeform 334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0825" name="Freeform 335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818" name="Group 336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0822" name="Freeform 337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0823" name="Freeform 338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819" name="Group 339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0820" name="Freeform 340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0821" name="Freeform 341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</p:grpSp>
      <p:grpSp>
        <p:nvGrpSpPr>
          <p:cNvPr id="30769" name="Group 299"/>
          <p:cNvGrpSpPr>
            <a:grpSpLocks/>
          </p:cNvGrpSpPr>
          <p:nvPr/>
        </p:nvGrpSpPr>
        <p:grpSpPr bwMode="auto">
          <a:xfrm>
            <a:off x="6643688" y="5429250"/>
            <a:ext cx="1285875" cy="358775"/>
            <a:chOff x="3353" y="4024"/>
            <a:chExt cx="1021" cy="296"/>
          </a:xfrm>
        </p:grpSpPr>
        <p:grpSp>
          <p:nvGrpSpPr>
            <p:cNvPr id="30771" name="Group 300"/>
            <p:cNvGrpSpPr>
              <a:grpSpLocks/>
            </p:cNvGrpSpPr>
            <p:nvPr/>
          </p:nvGrpSpPr>
          <p:grpSpPr bwMode="auto">
            <a:xfrm rot="464866">
              <a:off x="3353" y="4024"/>
              <a:ext cx="536" cy="296"/>
              <a:chOff x="4649" y="2704"/>
              <a:chExt cx="536" cy="296"/>
            </a:xfrm>
          </p:grpSpPr>
          <p:grpSp>
            <p:nvGrpSpPr>
              <p:cNvPr id="30793" name="Group 301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30804" name="Group 302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0811" name="Freeform 30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0812" name="Freeform 30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805" name="Group 305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0809" name="Freeform 30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0810" name="Freeform 30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806" name="Group 308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0807" name="Freeform 30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0808" name="Freeform 31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0794" name="Group 311"/>
              <p:cNvGrpSpPr>
                <a:grpSpLocks/>
              </p:cNvGrpSpPr>
              <p:nvPr/>
            </p:nvGrpSpPr>
            <p:grpSpPr bwMode="auto">
              <a:xfrm rot="-519260">
                <a:off x="4913" y="2704"/>
                <a:ext cx="272" cy="205"/>
                <a:chOff x="4694" y="3475"/>
                <a:chExt cx="363" cy="432"/>
              </a:xfrm>
            </p:grpSpPr>
            <p:grpSp>
              <p:nvGrpSpPr>
                <p:cNvPr id="30795" name="Group 312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0802" name="Freeform 31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0803" name="Freeform 31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796" name="Group 315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0800" name="Freeform 31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0801" name="Freeform 31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797" name="Group 318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0798" name="Freeform 31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0799" name="Freeform 32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0772" name="Group 321"/>
            <p:cNvGrpSpPr>
              <a:grpSpLocks/>
            </p:cNvGrpSpPr>
            <p:nvPr/>
          </p:nvGrpSpPr>
          <p:grpSpPr bwMode="auto">
            <a:xfrm rot="21135134" flipH="1">
              <a:off x="3838" y="4024"/>
              <a:ext cx="536" cy="296"/>
              <a:chOff x="4649" y="2704"/>
              <a:chExt cx="536" cy="296"/>
            </a:xfrm>
          </p:grpSpPr>
          <p:grpSp>
            <p:nvGrpSpPr>
              <p:cNvPr id="30773" name="Group 322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30784" name="Group 323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0791" name="Freeform 324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0792" name="Freeform 325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785" name="Group 326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0789" name="Freeform 327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0790" name="Freeform 328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786" name="Group 329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0787" name="Freeform 330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0788" name="Freeform 331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0774" name="Group 332"/>
              <p:cNvGrpSpPr>
                <a:grpSpLocks/>
              </p:cNvGrpSpPr>
              <p:nvPr/>
            </p:nvGrpSpPr>
            <p:grpSpPr bwMode="auto">
              <a:xfrm rot="-519260">
                <a:off x="4913" y="2704"/>
                <a:ext cx="272" cy="205"/>
                <a:chOff x="4694" y="3475"/>
                <a:chExt cx="363" cy="432"/>
              </a:xfrm>
            </p:grpSpPr>
            <p:grpSp>
              <p:nvGrpSpPr>
                <p:cNvPr id="30775" name="Group 333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0782" name="Freeform 334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0783" name="Freeform 335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776" name="Group 336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0780" name="Freeform 337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0781" name="Freeform 338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777" name="Group 339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0778" name="Freeform 340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0779" name="Freeform 341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</p:grpSp>
      <p:sp>
        <p:nvSpPr>
          <p:cNvPr id="1516" name="TextBox 1515"/>
          <p:cNvSpPr txBox="1">
            <a:spLocks noChangeArrowheads="1"/>
          </p:cNvSpPr>
          <p:nvPr/>
        </p:nvSpPr>
        <p:spPr bwMode="auto">
          <a:xfrm rot="-580804">
            <a:off x="5646738" y="5883275"/>
            <a:ext cx="1209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300 м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1 0.06065 C 0.01875 0.05995 0.02569 0.05972 0.03281 0.0588 C 0.04306 0.05741 0.05122 0.04537 0.06198 0.04352 C 0.08403 0.03935 0.10694 0.03935 0.12899 0.03843 C 0.14583 0.03611 0.16181 0.03056 0.17795 0.02477 C 0.18542 0.02222 0.19132 0.01713 0.19896 0.01458 C 0.22917 0.0162 0.23698 0.01875 0.26094 0.00764 C 0.26753 -0.00417 0.28611 -0.00301 0.29653 -0.00417 C 0.30712 -0.00532 0.3283 -0.00741 0.3283 -0.00718 C 0.34149 -0.01042 0.35382 -0.01389 0.36649 -0.01921 C 0.37934 -0.03079 0.36788 -0.02176 0.40208 -0.02454 C 0.41233 -0.02523 0.4224 -0.02685 0.43247 -0.02801 C 0.43837 -0.02963 0.44375 -0.03171 0.44965 -0.03287 C 0.47083 -0.04213 0.49219 -0.05185 0.51424 -0.05486 C 0.52639 -0.06042 0.53993 -0.06319 0.5526 -0.06505 C 0.57917 -0.07708 0.6092 -0.07593 0.63681 -0.07708 C 0.65885 -0.08125 0.68038 -0.08449 0.70278 -0.0875 C 0.7191 -0.0919 0.71059 -0.09005 0.72795 -0.09236 C 0.74618 -0.09861 0.7658 -0.09815 0.78455 -0.10069 C 0.79965 -0.09977 0.81545 -0.09583 0.83073 -0.09583 " pathEditMode="relative" rAng="0" ptsTypes="fffffffffffffffffff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" y="-8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2.59259E-6 C 0.00694 0.00185 0.01319 0.0037 0.02031 0.00486 C 0.03749 0.01296 0.05694 0.01643 0.07499 0.01921 C 0.1151 0.03703 0.18628 0.01967 0.23576 0.01759 C 0.25086 0.01597 0.26579 0.01412 0.2809 0.01273 C 0.30711 0.00393 0.31701 0.00903 0.3559 0.0081 C 0.38958 0.00509 0.42378 0.00972 0.45711 0.00972 " pathEditMode="relative" ptsTypes="ffffffA">
                                      <p:cBhvr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 animBg="1"/>
      <p:bldP spid="15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WordArt 4"/>
          <p:cNvSpPr>
            <a:spLocks noChangeArrowheads="1" noChangeShapeType="1" noTextEdit="1"/>
          </p:cNvSpPr>
          <p:nvPr/>
        </p:nvSpPr>
        <p:spPr bwMode="auto">
          <a:xfrm>
            <a:off x="1524000" y="609600"/>
            <a:ext cx="6858000" cy="2819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23956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3300"/>
              </a:solidFill>
              <a:latin typeface="Arial"/>
              <a:cs typeface="Arial"/>
            </a:endParaRPr>
          </a:p>
        </p:txBody>
      </p:sp>
      <p:sp>
        <p:nvSpPr>
          <p:cNvPr id="32771" name="WordArt 5"/>
          <p:cNvSpPr>
            <a:spLocks noChangeArrowheads="1" noChangeShapeType="1" noTextEdit="1"/>
          </p:cNvSpPr>
          <p:nvPr/>
        </p:nvSpPr>
        <p:spPr bwMode="auto">
          <a:xfrm>
            <a:off x="1371600" y="2133600"/>
            <a:ext cx="7239000" cy="18288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3300"/>
              </a:solidFill>
              <a:latin typeface="Times New Roman"/>
              <a:cs typeface="Times New Roman"/>
            </a:endParaRPr>
          </a:p>
        </p:txBody>
      </p:sp>
      <p:sp>
        <p:nvSpPr>
          <p:cNvPr id="3277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b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28688" y="571500"/>
            <a:ext cx="8215312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Решение.</a:t>
            </a:r>
          </a:p>
          <a:p>
            <a:r>
              <a:rPr lang="ru-RU" sz="3200"/>
              <a:t>Пусть скорость 1-го пешехода </a:t>
            </a:r>
            <a:r>
              <a:rPr lang="en-US" sz="3200" i="1"/>
              <a:t>x </a:t>
            </a:r>
            <a:r>
              <a:rPr lang="ru-RU" sz="3200" i="1"/>
              <a:t>км/ч,</a:t>
            </a:r>
            <a:r>
              <a:rPr lang="ru-RU" sz="3200"/>
              <a:t> а скорость 2-го</a:t>
            </a:r>
          </a:p>
          <a:p>
            <a:r>
              <a:rPr lang="en-US" sz="3200" i="1"/>
              <a:t>x+</a:t>
            </a:r>
            <a:r>
              <a:rPr lang="ru-RU" sz="3200" i="1"/>
              <a:t>1,5 км/ч.</a:t>
            </a:r>
            <a:r>
              <a:rPr lang="ru-RU" sz="3200"/>
              <a:t> Так как они идут в одном направлении друг </a:t>
            </a:r>
          </a:p>
          <a:p>
            <a:r>
              <a:rPr lang="ru-RU" sz="3200"/>
              <a:t>за другом, то скорость сближения равна: (</a:t>
            </a:r>
            <a:r>
              <a:rPr lang="en-US" sz="3200" i="1"/>
              <a:t>x+1,5)-x</a:t>
            </a:r>
            <a:r>
              <a:rPr lang="ru-RU" sz="3200" i="1"/>
              <a:t>=1,5 км/ч.</a:t>
            </a:r>
          </a:p>
          <a:p>
            <a:r>
              <a:rPr lang="ru-RU" sz="3200" i="1"/>
              <a:t>300 м=0,3 км.</a:t>
            </a:r>
          </a:p>
          <a:p>
            <a:r>
              <a:rPr lang="en-US" sz="3200" i="1"/>
              <a:t>t=</a:t>
            </a:r>
            <a:r>
              <a:rPr lang="ru-RU" sz="3200" i="1"/>
              <a:t>0,3 : 1,5=0,2 ч=12 мин.</a:t>
            </a:r>
          </a:p>
          <a:p>
            <a:r>
              <a:rPr lang="ru-RU" sz="3200"/>
              <a:t>Ответ: 12 мин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WordArt 4"/>
          <p:cNvSpPr>
            <a:spLocks noChangeArrowheads="1" noChangeShapeType="1" noTextEdit="1"/>
          </p:cNvSpPr>
          <p:nvPr/>
        </p:nvSpPr>
        <p:spPr bwMode="auto">
          <a:xfrm>
            <a:off x="1524000" y="609600"/>
            <a:ext cx="6858000" cy="2819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23956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3300"/>
              </a:solidFill>
              <a:latin typeface="Arial"/>
              <a:cs typeface="Arial"/>
            </a:endParaRPr>
          </a:p>
        </p:txBody>
      </p:sp>
      <p:sp>
        <p:nvSpPr>
          <p:cNvPr id="33795" name="WordArt 5"/>
          <p:cNvSpPr>
            <a:spLocks noChangeArrowheads="1" noChangeShapeType="1" noTextEdit="1"/>
          </p:cNvSpPr>
          <p:nvPr/>
        </p:nvSpPr>
        <p:spPr bwMode="auto">
          <a:xfrm>
            <a:off x="1371600" y="2133600"/>
            <a:ext cx="7239000" cy="18288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3300"/>
              </a:solidFill>
              <a:latin typeface="Times New Roman"/>
              <a:cs typeface="Times New Roman"/>
            </a:endParaRPr>
          </a:p>
        </p:txBody>
      </p:sp>
      <p:sp>
        <p:nvSpPr>
          <p:cNvPr id="3379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798" name="Rectangle 5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b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57250" y="500063"/>
            <a:ext cx="8072438" cy="587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FF0000"/>
                </a:solidFill>
              </a:rPr>
              <a:t>№ 99591.</a:t>
            </a:r>
          </a:p>
          <a:p>
            <a:r>
              <a:rPr lang="ru-RU" sz="3200"/>
              <a:t>Расстояние между городами А и В равно 470 км.</a:t>
            </a:r>
          </a:p>
          <a:p>
            <a:r>
              <a:rPr lang="ru-RU" sz="3200"/>
              <a:t>Из города А в город В выехал первый автомобиль, а через 3 часа после этого навстречу ему из города В со </a:t>
            </a:r>
          </a:p>
          <a:p>
            <a:r>
              <a:rPr lang="ru-RU" sz="3200"/>
              <a:t>скоростью 60 км/ч выехал второй автомобиль. Найдите</a:t>
            </a:r>
          </a:p>
          <a:p>
            <a:r>
              <a:rPr lang="ru-RU" sz="3200"/>
              <a:t>скорость первого автомобиля, если автомобили встретились на расстоянии 350 км от города А. Ответ дайте в км/ч.</a:t>
            </a:r>
          </a:p>
          <a:p>
            <a:r>
              <a:rPr lang="ru-RU"/>
              <a:t> </a:t>
            </a: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4"/>
          <p:cNvSpPr>
            <a:spLocks noChangeArrowheads="1" noChangeShapeType="1" noTextEdit="1"/>
          </p:cNvSpPr>
          <p:nvPr/>
        </p:nvSpPr>
        <p:spPr bwMode="auto">
          <a:xfrm>
            <a:off x="1524000" y="609600"/>
            <a:ext cx="6858000" cy="2819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23956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3300"/>
              </a:solidFill>
              <a:latin typeface="Arial"/>
              <a:cs typeface="Arial"/>
            </a:endParaRPr>
          </a:p>
        </p:txBody>
      </p:sp>
      <p:sp>
        <p:nvSpPr>
          <p:cNvPr id="5123" name="WordArt 5"/>
          <p:cNvSpPr>
            <a:spLocks noChangeArrowheads="1" noChangeShapeType="1" noTextEdit="1"/>
          </p:cNvSpPr>
          <p:nvPr/>
        </p:nvSpPr>
        <p:spPr bwMode="auto">
          <a:xfrm>
            <a:off x="1371600" y="2133600"/>
            <a:ext cx="7239000" cy="18288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3300"/>
              </a:solidFill>
              <a:latin typeface="Times New Roman"/>
              <a:cs typeface="Times New Roman"/>
            </a:endParaRP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57250" y="357188"/>
            <a:ext cx="814387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C00000"/>
                </a:solidFill>
              </a:rPr>
              <a:t>№ 99608</a:t>
            </a:r>
            <a:r>
              <a:rPr lang="ru-RU">
                <a:solidFill>
                  <a:srgbClr val="C00000"/>
                </a:solidFill>
              </a:rPr>
              <a:t>.</a:t>
            </a:r>
          </a:p>
          <a:p>
            <a:r>
              <a:rPr lang="ru-RU" sz="3200"/>
              <a:t>Поезд, двигаясь равномерно со скоростью 80 км/ч, проезжает мимо придорожного столба за 36 секунд. Найти длину поезда в метрах.</a:t>
            </a:r>
            <a:r>
              <a:rPr lang="ru-RU" sz="320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5130" name="Picture 10" descr="C:\Users\Ольга Воеводина\Desktop\8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25" y="2786063"/>
            <a:ext cx="7786688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25" y="3714750"/>
            <a:ext cx="221456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Rectangle 13"/>
          <p:cNvSpPr>
            <a:spLocks noChangeArrowheads="1"/>
          </p:cNvSpPr>
          <p:nvPr/>
        </p:nvSpPr>
        <p:spPr bwMode="auto">
          <a:xfrm>
            <a:off x="0" y="733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" y="4214813"/>
            <a:ext cx="57864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2" name="Rectangle 16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5133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63" y="5072063"/>
            <a:ext cx="62865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5" name="Rectangle 19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857750" y="5786438"/>
            <a:ext cx="3857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Ответ:  800 м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64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64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640"/>
                            </p:stCondLst>
                            <p:childTnLst>
                              <p:par>
                                <p:cTn id="1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640"/>
                            </p:stCondLst>
                            <p:childTnLst>
                              <p:par>
                                <p:cTn id="2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64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WordArt 4"/>
          <p:cNvSpPr>
            <a:spLocks noChangeArrowheads="1" noChangeShapeType="1" noTextEdit="1"/>
          </p:cNvSpPr>
          <p:nvPr/>
        </p:nvSpPr>
        <p:spPr bwMode="auto">
          <a:xfrm>
            <a:off x="1524000" y="609600"/>
            <a:ext cx="6858000" cy="2819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23956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3300"/>
              </a:solidFill>
              <a:latin typeface="Arial"/>
              <a:cs typeface="Arial"/>
            </a:endParaRPr>
          </a:p>
        </p:txBody>
      </p:sp>
      <p:sp>
        <p:nvSpPr>
          <p:cNvPr id="34819" name="WordArt 5"/>
          <p:cNvSpPr>
            <a:spLocks noChangeArrowheads="1" noChangeShapeType="1" noTextEdit="1"/>
          </p:cNvSpPr>
          <p:nvPr/>
        </p:nvSpPr>
        <p:spPr bwMode="auto">
          <a:xfrm>
            <a:off x="1371600" y="2133600"/>
            <a:ext cx="7239000" cy="18288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3300"/>
              </a:solidFill>
              <a:latin typeface="Times New Roman"/>
              <a:cs typeface="Times New Roman"/>
            </a:endParaRPr>
          </a:p>
        </p:txBody>
      </p:sp>
      <p:sp>
        <p:nvSpPr>
          <p:cNvPr id="3482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22" name="Rectangle 5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b="0"/>
          </a:p>
        </p:txBody>
      </p:sp>
      <p:grpSp>
        <p:nvGrpSpPr>
          <p:cNvPr id="34823" name="Group 299"/>
          <p:cNvGrpSpPr>
            <a:grpSpLocks/>
          </p:cNvGrpSpPr>
          <p:nvPr/>
        </p:nvGrpSpPr>
        <p:grpSpPr bwMode="auto">
          <a:xfrm>
            <a:off x="7429500" y="4071938"/>
            <a:ext cx="1285875" cy="358775"/>
            <a:chOff x="3353" y="4024"/>
            <a:chExt cx="1021" cy="296"/>
          </a:xfrm>
        </p:grpSpPr>
        <p:grpSp>
          <p:nvGrpSpPr>
            <p:cNvPr id="35481" name="Group 300"/>
            <p:cNvGrpSpPr>
              <a:grpSpLocks/>
            </p:cNvGrpSpPr>
            <p:nvPr/>
          </p:nvGrpSpPr>
          <p:grpSpPr bwMode="auto">
            <a:xfrm rot="464866">
              <a:off x="3353" y="4024"/>
              <a:ext cx="536" cy="296"/>
              <a:chOff x="4649" y="2704"/>
              <a:chExt cx="536" cy="296"/>
            </a:xfrm>
          </p:grpSpPr>
          <p:grpSp>
            <p:nvGrpSpPr>
              <p:cNvPr id="35503" name="Group 301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35514" name="Group 302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5521" name="Freeform 30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5522" name="Freeform 30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5515" name="Group 305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5519" name="Freeform 30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5520" name="Freeform 30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5516" name="Group 308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5517" name="Freeform 30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5518" name="Freeform 31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5504" name="Group 311"/>
              <p:cNvGrpSpPr>
                <a:grpSpLocks/>
              </p:cNvGrpSpPr>
              <p:nvPr/>
            </p:nvGrpSpPr>
            <p:grpSpPr bwMode="auto">
              <a:xfrm rot="-519260">
                <a:off x="4913" y="2704"/>
                <a:ext cx="272" cy="205"/>
                <a:chOff x="4694" y="3475"/>
                <a:chExt cx="363" cy="432"/>
              </a:xfrm>
            </p:grpSpPr>
            <p:grpSp>
              <p:nvGrpSpPr>
                <p:cNvPr id="35505" name="Group 312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5512" name="Freeform 31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5513" name="Freeform 31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5506" name="Group 315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5510" name="Freeform 31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5511" name="Freeform 31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5507" name="Group 318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5508" name="Freeform 31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5509" name="Freeform 32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5482" name="Group 321"/>
            <p:cNvGrpSpPr>
              <a:grpSpLocks/>
            </p:cNvGrpSpPr>
            <p:nvPr/>
          </p:nvGrpSpPr>
          <p:grpSpPr bwMode="auto">
            <a:xfrm rot="21135134" flipH="1">
              <a:off x="3838" y="4024"/>
              <a:ext cx="536" cy="296"/>
              <a:chOff x="4649" y="2704"/>
              <a:chExt cx="536" cy="296"/>
            </a:xfrm>
          </p:grpSpPr>
          <p:grpSp>
            <p:nvGrpSpPr>
              <p:cNvPr id="35483" name="Group 322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35494" name="Group 323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5501" name="Freeform 324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5502" name="Freeform 325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5495" name="Group 326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5499" name="Freeform 327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5500" name="Freeform 328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5496" name="Group 329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5497" name="Freeform 330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5498" name="Freeform 331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5484" name="Group 332"/>
              <p:cNvGrpSpPr>
                <a:grpSpLocks/>
              </p:cNvGrpSpPr>
              <p:nvPr/>
            </p:nvGrpSpPr>
            <p:grpSpPr bwMode="auto">
              <a:xfrm rot="-519260">
                <a:off x="4913" y="2704"/>
                <a:ext cx="272" cy="205"/>
                <a:chOff x="4694" y="3475"/>
                <a:chExt cx="363" cy="432"/>
              </a:xfrm>
            </p:grpSpPr>
            <p:grpSp>
              <p:nvGrpSpPr>
                <p:cNvPr id="35485" name="Group 333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5492" name="Freeform 334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5493" name="Freeform 335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5486" name="Group 336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5490" name="Freeform 337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5491" name="Freeform 338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5487" name="Group 339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5488" name="Freeform 340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5489" name="Freeform 341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</p:grpSp>
      <p:pic>
        <p:nvPicPr>
          <p:cNvPr id="34824" name="Picture 11" descr="Рисунок2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43688" y="500063"/>
            <a:ext cx="23399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12" descr="Рисунок2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50" y="3929063"/>
            <a:ext cx="176371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31" descr="083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3" y="2428875"/>
            <a:ext cx="6238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Freeform 10"/>
          <p:cNvSpPr>
            <a:spLocks/>
          </p:cNvSpPr>
          <p:nvPr/>
        </p:nvSpPr>
        <p:spPr bwMode="auto">
          <a:xfrm rot="-1998466">
            <a:off x="1366838" y="4025900"/>
            <a:ext cx="8339137" cy="592138"/>
          </a:xfrm>
          <a:custGeom>
            <a:avLst/>
            <a:gdLst>
              <a:gd name="T0" fmla="*/ 2147483647 w 5492"/>
              <a:gd name="T1" fmla="*/ 2147483647 h 420"/>
              <a:gd name="T2" fmla="*/ 2147483647 w 5492"/>
              <a:gd name="T3" fmla="*/ 2147483647 h 420"/>
              <a:gd name="T4" fmla="*/ 2147483647 w 5492"/>
              <a:gd name="T5" fmla="*/ 2147483647 h 420"/>
              <a:gd name="T6" fmla="*/ 2147483647 w 5492"/>
              <a:gd name="T7" fmla="*/ 2147483647 h 420"/>
              <a:gd name="T8" fmla="*/ 2147483647 w 5492"/>
              <a:gd name="T9" fmla="*/ 0 h 4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92"/>
              <a:gd name="T16" fmla="*/ 0 h 420"/>
              <a:gd name="T17" fmla="*/ 5492 w 5492"/>
              <a:gd name="T18" fmla="*/ 420 h 4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92" h="420">
                <a:moveTo>
                  <a:pt x="13" y="15"/>
                </a:moveTo>
                <a:cubicBezTo>
                  <a:pt x="87" y="71"/>
                  <a:pt x="0" y="301"/>
                  <a:pt x="459" y="351"/>
                </a:cubicBezTo>
                <a:cubicBezTo>
                  <a:pt x="918" y="401"/>
                  <a:pt x="2000" y="313"/>
                  <a:pt x="2767" y="316"/>
                </a:cubicBezTo>
                <a:cubicBezTo>
                  <a:pt x="3534" y="319"/>
                  <a:pt x="4626" y="420"/>
                  <a:pt x="5059" y="367"/>
                </a:cubicBezTo>
                <a:cubicBezTo>
                  <a:pt x="5492" y="314"/>
                  <a:pt x="5301" y="76"/>
                  <a:pt x="5365" y="0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28" name="Line 101"/>
          <p:cNvSpPr>
            <a:spLocks noChangeShapeType="1"/>
          </p:cNvSpPr>
          <p:nvPr/>
        </p:nvSpPr>
        <p:spPr bwMode="auto">
          <a:xfrm flipV="1">
            <a:off x="1285875" y="1500188"/>
            <a:ext cx="6643688" cy="4500562"/>
          </a:xfrm>
          <a:prstGeom prst="line">
            <a:avLst/>
          </a:prstGeom>
          <a:noFill/>
          <a:ln w="381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4829" name="Group 299"/>
          <p:cNvGrpSpPr>
            <a:grpSpLocks/>
          </p:cNvGrpSpPr>
          <p:nvPr/>
        </p:nvGrpSpPr>
        <p:grpSpPr bwMode="auto">
          <a:xfrm>
            <a:off x="4714875" y="1428750"/>
            <a:ext cx="1285875" cy="358775"/>
            <a:chOff x="3353" y="4024"/>
            <a:chExt cx="1021" cy="296"/>
          </a:xfrm>
        </p:grpSpPr>
        <p:grpSp>
          <p:nvGrpSpPr>
            <p:cNvPr id="35439" name="Group 300"/>
            <p:cNvGrpSpPr>
              <a:grpSpLocks/>
            </p:cNvGrpSpPr>
            <p:nvPr/>
          </p:nvGrpSpPr>
          <p:grpSpPr bwMode="auto">
            <a:xfrm rot="464866">
              <a:off x="3353" y="4024"/>
              <a:ext cx="534" cy="296"/>
              <a:chOff x="4649" y="2704"/>
              <a:chExt cx="534" cy="296"/>
            </a:xfrm>
          </p:grpSpPr>
          <p:grpSp>
            <p:nvGrpSpPr>
              <p:cNvPr id="35461" name="Group 301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35472" name="Group 302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5479" name="Freeform 30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5480" name="Freeform 30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5473" name="Group 305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5477" name="Freeform 30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5478" name="Freeform 30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5474" name="Group 308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5475" name="Freeform 30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5476" name="Freeform 31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5462" name="Group 311"/>
              <p:cNvGrpSpPr>
                <a:grpSpLocks/>
              </p:cNvGrpSpPr>
              <p:nvPr/>
            </p:nvGrpSpPr>
            <p:grpSpPr bwMode="auto">
              <a:xfrm rot="-519260">
                <a:off x="4911" y="2704"/>
                <a:ext cx="272" cy="205"/>
                <a:chOff x="4694" y="3475"/>
                <a:chExt cx="363" cy="432"/>
              </a:xfrm>
            </p:grpSpPr>
            <p:grpSp>
              <p:nvGrpSpPr>
                <p:cNvPr id="35463" name="Group 312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5470" name="Freeform 31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5471" name="Freeform 31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5464" name="Group 315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5468" name="Freeform 31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5469" name="Freeform 31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5465" name="Group 318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5466" name="Freeform 31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5467" name="Freeform 32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5440" name="Group 321"/>
            <p:cNvGrpSpPr>
              <a:grpSpLocks/>
            </p:cNvGrpSpPr>
            <p:nvPr/>
          </p:nvGrpSpPr>
          <p:grpSpPr bwMode="auto">
            <a:xfrm rot="21135134" flipH="1">
              <a:off x="3840" y="4024"/>
              <a:ext cx="534" cy="296"/>
              <a:chOff x="4649" y="2704"/>
              <a:chExt cx="534" cy="296"/>
            </a:xfrm>
          </p:grpSpPr>
          <p:grpSp>
            <p:nvGrpSpPr>
              <p:cNvPr id="35441" name="Group 322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35452" name="Group 323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5459" name="Freeform 324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5460" name="Freeform 325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5453" name="Group 326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5457" name="Freeform 327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5458" name="Freeform 328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5454" name="Group 329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5455" name="Freeform 330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5456" name="Freeform 331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5442" name="Group 332"/>
              <p:cNvGrpSpPr>
                <a:grpSpLocks/>
              </p:cNvGrpSpPr>
              <p:nvPr/>
            </p:nvGrpSpPr>
            <p:grpSpPr bwMode="auto">
              <a:xfrm rot="-519260">
                <a:off x="4911" y="2704"/>
                <a:ext cx="272" cy="205"/>
                <a:chOff x="4694" y="3475"/>
                <a:chExt cx="363" cy="432"/>
              </a:xfrm>
            </p:grpSpPr>
            <p:grpSp>
              <p:nvGrpSpPr>
                <p:cNvPr id="35443" name="Group 333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5450" name="Freeform 334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5451" name="Freeform 335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5444" name="Group 336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5448" name="Freeform 337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5449" name="Freeform 338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5445" name="Group 339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5446" name="Freeform 340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5447" name="Freeform 341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</p:grpSp>
      <p:grpSp>
        <p:nvGrpSpPr>
          <p:cNvPr id="34830" name="Group 299"/>
          <p:cNvGrpSpPr>
            <a:grpSpLocks/>
          </p:cNvGrpSpPr>
          <p:nvPr/>
        </p:nvGrpSpPr>
        <p:grpSpPr bwMode="auto">
          <a:xfrm>
            <a:off x="928688" y="1357313"/>
            <a:ext cx="1285875" cy="358775"/>
            <a:chOff x="3353" y="4024"/>
            <a:chExt cx="1021" cy="296"/>
          </a:xfrm>
        </p:grpSpPr>
        <p:grpSp>
          <p:nvGrpSpPr>
            <p:cNvPr id="35397" name="Group 300"/>
            <p:cNvGrpSpPr>
              <a:grpSpLocks/>
            </p:cNvGrpSpPr>
            <p:nvPr/>
          </p:nvGrpSpPr>
          <p:grpSpPr bwMode="auto">
            <a:xfrm rot="464866">
              <a:off x="3353" y="4024"/>
              <a:ext cx="532" cy="296"/>
              <a:chOff x="4649" y="2704"/>
              <a:chExt cx="532" cy="296"/>
            </a:xfrm>
          </p:grpSpPr>
          <p:grpSp>
            <p:nvGrpSpPr>
              <p:cNvPr id="35419" name="Group 301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35430" name="Group 302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5437" name="Freeform 30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5438" name="Freeform 30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5431" name="Group 305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5435" name="Freeform 30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5436" name="Freeform 30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5432" name="Group 308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5433" name="Freeform 30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5434" name="Freeform 31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5420" name="Group 311"/>
              <p:cNvGrpSpPr>
                <a:grpSpLocks/>
              </p:cNvGrpSpPr>
              <p:nvPr/>
            </p:nvGrpSpPr>
            <p:grpSpPr bwMode="auto">
              <a:xfrm rot="-519260">
                <a:off x="4909" y="2704"/>
                <a:ext cx="272" cy="205"/>
                <a:chOff x="4694" y="3475"/>
                <a:chExt cx="363" cy="432"/>
              </a:xfrm>
            </p:grpSpPr>
            <p:grpSp>
              <p:nvGrpSpPr>
                <p:cNvPr id="35421" name="Group 312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5428" name="Freeform 31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5429" name="Freeform 31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5422" name="Group 315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5426" name="Freeform 31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5427" name="Freeform 31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5423" name="Group 318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5424" name="Freeform 31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5425" name="Freeform 32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5398" name="Group 321"/>
            <p:cNvGrpSpPr>
              <a:grpSpLocks/>
            </p:cNvGrpSpPr>
            <p:nvPr/>
          </p:nvGrpSpPr>
          <p:grpSpPr bwMode="auto">
            <a:xfrm rot="21135134" flipH="1">
              <a:off x="3842" y="4024"/>
              <a:ext cx="532" cy="296"/>
              <a:chOff x="4649" y="2704"/>
              <a:chExt cx="532" cy="296"/>
            </a:xfrm>
          </p:grpSpPr>
          <p:grpSp>
            <p:nvGrpSpPr>
              <p:cNvPr id="35399" name="Group 322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35410" name="Group 323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5417" name="Freeform 324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5418" name="Freeform 325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5411" name="Group 326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5415" name="Freeform 327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5416" name="Freeform 328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5412" name="Group 329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5413" name="Freeform 330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5414" name="Freeform 331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5400" name="Group 332"/>
              <p:cNvGrpSpPr>
                <a:grpSpLocks/>
              </p:cNvGrpSpPr>
              <p:nvPr/>
            </p:nvGrpSpPr>
            <p:grpSpPr bwMode="auto">
              <a:xfrm rot="-519260">
                <a:off x="4909" y="2704"/>
                <a:ext cx="272" cy="205"/>
                <a:chOff x="4694" y="3475"/>
                <a:chExt cx="363" cy="432"/>
              </a:xfrm>
            </p:grpSpPr>
            <p:grpSp>
              <p:nvGrpSpPr>
                <p:cNvPr id="35401" name="Group 333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5408" name="Freeform 334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5409" name="Freeform 335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5402" name="Group 336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5406" name="Freeform 337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5407" name="Freeform 338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5403" name="Group 339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5404" name="Freeform 340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5405" name="Freeform 341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</p:grpSp>
      <p:grpSp>
        <p:nvGrpSpPr>
          <p:cNvPr id="34831" name="Group 299"/>
          <p:cNvGrpSpPr>
            <a:grpSpLocks/>
          </p:cNvGrpSpPr>
          <p:nvPr/>
        </p:nvGrpSpPr>
        <p:grpSpPr bwMode="auto">
          <a:xfrm>
            <a:off x="1785938" y="6143625"/>
            <a:ext cx="1285875" cy="358775"/>
            <a:chOff x="3353" y="4024"/>
            <a:chExt cx="1021" cy="296"/>
          </a:xfrm>
        </p:grpSpPr>
        <p:grpSp>
          <p:nvGrpSpPr>
            <p:cNvPr id="35355" name="Group 300"/>
            <p:cNvGrpSpPr>
              <a:grpSpLocks/>
            </p:cNvGrpSpPr>
            <p:nvPr/>
          </p:nvGrpSpPr>
          <p:grpSpPr bwMode="auto">
            <a:xfrm rot="464866">
              <a:off x="3353" y="4024"/>
              <a:ext cx="534" cy="296"/>
              <a:chOff x="4649" y="2704"/>
              <a:chExt cx="534" cy="296"/>
            </a:xfrm>
          </p:grpSpPr>
          <p:grpSp>
            <p:nvGrpSpPr>
              <p:cNvPr id="35377" name="Group 301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35388" name="Group 302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5395" name="Freeform 30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5396" name="Freeform 30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5389" name="Group 305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5393" name="Freeform 30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5394" name="Freeform 30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5390" name="Group 308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5391" name="Freeform 30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5392" name="Freeform 31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5378" name="Group 311"/>
              <p:cNvGrpSpPr>
                <a:grpSpLocks/>
              </p:cNvGrpSpPr>
              <p:nvPr/>
            </p:nvGrpSpPr>
            <p:grpSpPr bwMode="auto">
              <a:xfrm rot="-519260">
                <a:off x="4911" y="2704"/>
                <a:ext cx="272" cy="205"/>
                <a:chOff x="4694" y="3475"/>
                <a:chExt cx="363" cy="432"/>
              </a:xfrm>
            </p:grpSpPr>
            <p:grpSp>
              <p:nvGrpSpPr>
                <p:cNvPr id="35379" name="Group 312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5386" name="Freeform 31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5387" name="Freeform 31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5380" name="Group 315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5384" name="Freeform 31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5385" name="Freeform 31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5381" name="Group 318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5382" name="Freeform 31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5383" name="Freeform 32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5356" name="Group 321"/>
            <p:cNvGrpSpPr>
              <a:grpSpLocks/>
            </p:cNvGrpSpPr>
            <p:nvPr/>
          </p:nvGrpSpPr>
          <p:grpSpPr bwMode="auto">
            <a:xfrm rot="21135134" flipH="1">
              <a:off x="3840" y="4024"/>
              <a:ext cx="534" cy="296"/>
              <a:chOff x="4649" y="2704"/>
              <a:chExt cx="534" cy="296"/>
            </a:xfrm>
          </p:grpSpPr>
          <p:grpSp>
            <p:nvGrpSpPr>
              <p:cNvPr id="35357" name="Group 322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35368" name="Group 323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5375" name="Freeform 324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5376" name="Freeform 325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5369" name="Group 326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5373" name="Freeform 327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5374" name="Freeform 328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5370" name="Group 329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5371" name="Freeform 330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5372" name="Freeform 331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5358" name="Group 332"/>
              <p:cNvGrpSpPr>
                <a:grpSpLocks/>
              </p:cNvGrpSpPr>
              <p:nvPr/>
            </p:nvGrpSpPr>
            <p:grpSpPr bwMode="auto">
              <a:xfrm rot="-519260">
                <a:off x="4911" y="2704"/>
                <a:ext cx="272" cy="205"/>
                <a:chOff x="4694" y="3475"/>
                <a:chExt cx="363" cy="432"/>
              </a:xfrm>
            </p:grpSpPr>
            <p:grpSp>
              <p:nvGrpSpPr>
                <p:cNvPr id="35359" name="Group 333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5366" name="Freeform 334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5367" name="Freeform 335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5360" name="Group 336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5364" name="Freeform 337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5365" name="Freeform 338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5361" name="Group 339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5362" name="Freeform 340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5363" name="Freeform 341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</p:grpSp>
      <p:grpSp>
        <p:nvGrpSpPr>
          <p:cNvPr id="34832" name="Group 2"/>
          <p:cNvGrpSpPr>
            <a:grpSpLocks/>
          </p:cNvGrpSpPr>
          <p:nvPr/>
        </p:nvGrpSpPr>
        <p:grpSpPr bwMode="auto">
          <a:xfrm>
            <a:off x="1643063" y="785813"/>
            <a:ext cx="785812" cy="1000125"/>
            <a:chOff x="1392" y="2208"/>
            <a:chExt cx="1312" cy="1872"/>
          </a:xfrm>
        </p:grpSpPr>
        <p:sp>
          <p:nvSpPr>
            <p:cNvPr id="35264" name="Freeform 3" descr="Орех"/>
            <p:cNvSpPr>
              <a:spLocks/>
            </p:cNvSpPr>
            <p:nvPr/>
          </p:nvSpPr>
          <p:spPr bwMode="auto">
            <a:xfrm>
              <a:off x="2017" y="3009"/>
              <a:ext cx="143" cy="1071"/>
            </a:xfrm>
            <a:custGeom>
              <a:avLst/>
              <a:gdLst>
                <a:gd name="T0" fmla="*/ 1 w 272"/>
                <a:gd name="T1" fmla="*/ 11 h 2640"/>
                <a:gd name="T2" fmla="*/ 1 w 272"/>
                <a:gd name="T3" fmla="*/ 11 h 2640"/>
                <a:gd name="T4" fmla="*/ 1 w 272"/>
                <a:gd name="T5" fmla="*/ 4 h 2640"/>
                <a:gd name="T6" fmla="*/ 2 w 272"/>
                <a:gd name="T7" fmla="*/ 2 h 2640"/>
                <a:gd name="T8" fmla="*/ 2 w 272"/>
                <a:gd name="T9" fmla="*/ 0 h 2640"/>
                <a:gd name="T10" fmla="*/ 3 w 272"/>
                <a:gd name="T11" fmla="*/ 0 h 2640"/>
                <a:gd name="T12" fmla="*/ 3 w 272"/>
                <a:gd name="T13" fmla="*/ 2 h 2640"/>
                <a:gd name="T14" fmla="*/ 2 w 272"/>
                <a:gd name="T15" fmla="*/ 4 h 2640"/>
                <a:gd name="T16" fmla="*/ 2 w 272"/>
                <a:gd name="T17" fmla="*/ 6 h 2640"/>
                <a:gd name="T18" fmla="*/ 2 w 272"/>
                <a:gd name="T19" fmla="*/ 9 h 2640"/>
                <a:gd name="T20" fmla="*/ 5 w 272"/>
                <a:gd name="T21" fmla="*/ 11 h 2640"/>
                <a:gd name="T22" fmla="*/ 1 w 272"/>
                <a:gd name="T23" fmla="*/ 11 h 26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2"/>
                <a:gd name="T37" fmla="*/ 0 h 2640"/>
                <a:gd name="T38" fmla="*/ 272 w 272"/>
                <a:gd name="T39" fmla="*/ 2640 h 26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2" h="2640">
                  <a:moveTo>
                    <a:pt x="16" y="2440"/>
                  </a:moveTo>
                  <a:cubicBezTo>
                    <a:pt x="16" y="2540"/>
                    <a:pt x="16" y="2640"/>
                    <a:pt x="16" y="2392"/>
                  </a:cubicBezTo>
                  <a:cubicBezTo>
                    <a:pt x="16" y="2144"/>
                    <a:pt x="0" y="1296"/>
                    <a:pt x="16" y="952"/>
                  </a:cubicBezTo>
                  <a:cubicBezTo>
                    <a:pt x="32" y="608"/>
                    <a:pt x="104" y="480"/>
                    <a:pt x="112" y="328"/>
                  </a:cubicBezTo>
                  <a:cubicBezTo>
                    <a:pt x="120" y="176"/>
                    <a:pt x="56" y="80"/>
                    <a:pt x="64" y="40"/>
                  </a:cubicBezTo>
                  <a:cubicBezTo>
                    <a:pt x="72" y="0"/>
                    <a:pt x="144" y="32"/>
                    <a:pt x="160" y="88"/>
                  </a:cubicBezTo>
                  <a:cubicBezTo>
                    <a:pt x="176" y="144"/>
                    <a:pt x="168" y="256"/>
                    <a:pt x="160" y="376"/>
                  </a:cubicBezTo>
                  <a:cubicBezTo>
                    <a:pt x="152" y="496"/>
                    <a:pt x="120" y="656"/>
                    <a:pt x="112" y="808"/>
                  </a:cubicBezTo>
                  <a:cubicBezTo>
                    <a:pt x="104" y="960"/>
                    <a:pt x="112" y="1104"/>
                    <a:pt x="112" y="1288"/>
                  </a:cubicBezTo>
                  <a:cubicBezTo>
                    <a:pt x="112" y="1472"/>
                    <a:pt x="88" y="1720"/>
                    <a:pt x="112" y="1912"/>
                  </a:cubicBezTo>
                  <a:cubicBezTo>
                    <a:pt x="136" y="2104"/>
                    <a:pt x="272" y="2360"/>
                    <a:pt x="256" y="2440"/>
                  </a:cubicBezTo>
                  <a:cubicBezTo>
                    <a:pt x="240" y="2520"/>
                    <a:pt x="128" y="2456"/>
                    <a:pt x="16" y="2392"/>
                  </a:cubicBezTo>
                </a:path>
              </a:pathLst>
            </a:custGeom>
            <a:blipFill dpi="0" rotWithShape="1">
              <a:blip r:embed="rId5" cstate="email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265" name="Freeform 4"/>
            <p:cNvSpPr>
              <a:spLocks/>
            </p:cNvSpPr>
            <p:nvPr/>
          </p:nvSpPr>
          <p:spPr bwMode="auto">
            <a:xfrm>
              <a:off x="1728" y="2496"/>
              <a:ext cx="639" cy="1030"/>
            </a:xfrm>
            <a:custGeom>
              <a:avLst/>
              <a:gdLst>
                <a:gd name="T0" fmla="*/ 0 w 2816"/>
                <a:gd name="T1" fmla="*/ 11 h 2536"/>
                <a:gd name="T2" fmla="*/ 0 w 2816"/>
                <a:gd name="T3" fmla="*/ 11 h 2536"/>
                <a:gd name="T4" fmla="*/ 0 w 2816"/>
                <a:gd name="T5" fmla="*/ 8 h 2536"/>
                <a:gd name="T6" fmla="*/ 0 w 2816"/>
                <a:gd name="T7" fmla="*/ 7 h 2536"/>
                <a:gd name="T8" fmla="*/ 0 w 2816"/>
                <a:gd name="T9" fmla="*/ 4 h 2536"/>
                <a:gd name="T10" fmla="*/ 0 w 2816"/>
                <a:gd name="T11" fmla="*/ 3 h 2536"/>
                <a:gd name="T12" fmla="*/ 0 w 2816"/>
                <a:gd name="T13" fmla="*/ 2 h 2536"/>
                <a:gd name="T14" fmla="*/ 0 w 2816"/>
                <a:gd name="T15" fmla="*/ 1 h 2536"/>
                <a:gd name="T16" fmla="*/ 0 w 2816"/>
                <a:gd name="T17" fmla="*/ 0 h 2536"/>
                <a:gd name="T18" fmla="*/ 0 w 2816"/>
                <a:gd name="T19" fmla="*/ 2 h 2536"/>
                <a:gd name="T20" fmla="*/ 0 w 2816"/>
                <a:gd name="T21" fmla="*/ 2 h 2536"/>
                <a:gd name="T22" fmla="*/ 0 w 2816"/>
                <a:gd name="T23" fmla="*/ 4 h 2536"/>
                <a:gd name="T24" fmla="*/ 0 w 2816"/>
                <a:gd name="T25" fmla="*/ 6 h 2536"/>
                <a:gd name="T26" fmla="*/ 0 w 2816"/>
                <a:gd name="T27" fmla="*/ 8 h 2536"/>
                <a:gd name="T28" fmla="*/ 0 w 2816"/>
                <a:gd name="T29" fmla="*/ 10 h 2536"/>
                <a:gd name="T30" fmla="*/ 0 w 2816"/>
                <a:gd name="T31" fmla="*/ 11 h 2536"/>
                <a:gd name="T32" fmla="*/ 0 w 2816"/>
                <a:gd name="T33" fmla="*/ 11 h 2536"/>
                <a:gd name="T34" fmla="*/ 0 w 2816"/>
                <a:gd name="T35" fmla="*/ 11 h 2536"/>
                <a:gd name="T36" fmla="*/ 0 w 2816"/>
                <a:gd name="T37" fmla="*/ 11 h 2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16"/>
                <a:gd name="T58" fmla="*/ 0 h 2536"/>
                <a:gd name="T59" fmla="*/ 2816 w 2816"/>
                <a:gd name="T60" fmla="*/ 2536 h 2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16" h="2536">
                  <a:moveTo>
                    <a:pt x="1120" y="2432"/>
                  </a:moveTo>
                  <a:cubicBezTo>
                    <a:pt x="912" y="2432"/>
                    <a:pt x="704" y="2432"/>
                    <a:pt x="592" y="2336"/>
                  </a:cubicBezTo>
                  <a:cubicBezTo>
                    <a:pt x="480" y="2240"/>
                    <a:pt x="536" y="1976"/>
                    <a:pt x="448" y="1856"/>
                  </a:cubicBezTo>
                  <a:cubicBezTo>
                    <a:pt x="360" y="1736"/>
                    <a:pt x="128" y="1760"/>
                    <a:pt x="64" y="1616"/>
                  </a:cubicBezTo>
                  <a:cubicBezTo>
                    <a:pt x="0" y="1472"/>
                    <a:pt x="48" y="1160"/>
                    <a:pt x="64" y="992"/>
                  </a:cubicBezTo>
                  <a:cubicBezTo>
                    <a:pt x="80" y="824"/>
                    <a:pt x="80" y="720"/>
                    <a:pt x="160" y="608"/>
                  </a:cubicBezTo>
                  <a:cubicBezTo>
                    <a:pt x="240" y="496"/>
                    <a:pt x="352" y="400"/>
                    <a:pt x="544" y="320"/>
                  </a:cubicBezTo>
                  <a:cubicBezTo>
                    <a:pt x="736" y="240"/>
                    <a:pt x="1144" y="176"/>
                    <a:pt x="1312" y="128"/>
                  </a:cubicBezTo>
                  <a:cubicBezTo>
                    <a:pt x="1480" y="80"/>
                    <a:pt x="1448" y="0"/>
                    <a:pt x="1552" y="32"/>
                  </a:cubicBezTo>
                  <a:cubicBezTo>
                    <a:pt x="1656" y="64"/>
                    <a:pt x="1768" y="232"/>
                    <a:pt x="1936" y="320"/>
                  </a:cubicBezTo>
                  <a:cubicBezTo>
                    <a:pt x="2104" y="408"/>
                    <a:pt x="2448" y="480"/>
                    <a:pt x="2560" y="560"/>
                  </a:cubicBezTo>
                  <a:cubicBezTo>
                    <a:pt x="2672" y="640"/>
                    <a:pt x="2568" y="656"/>
                    <a:pt x="2608" y="800"/>
                  </a:cubicBezTo>
                  <a:cubicBezTo>
                    <a:pt x="2648" y="944"/>
                    <a:pt x="2816" y="1272"/>
                    <a:pt x="2800" y="1424"/>
                  </a:cubicBezTo>
                  <a:cubicBezTo>
                    <a:pt x="2784" y="1576"/>
                    <a:pt x="2568" y="1584"/>
                    <a:pt x="2512" y="1712"/>
                  </a:cubicBezTo>
                  <a:cubicBezTo>
                    <a:pt x="2456" y="1840"/>
                    <a:pt x="2544" y="2088"/>
                    <a:pt x="2464" y="2192"/>
                  </a:cubicBezTo>
                  <a:cubicBezTo>
                    <a:pt x="2384" y="2296"/>
                    <a:pt x="2144" y="2280"/>
                    <a:pt x="2032" y="2336"/>
                  </a:cubicBezTo>
                  <a:cubicBezTo>
                    <a:pt x="1920" y="2392"/>
                    <a:pt x="1888" y="2520"/>
                    <a:pt x="1792" y="2528"/>
                  </a:cubicBezTo>
                  <a:cubicBezTo>
                    <a:pt x="1696" y="2536"/>
                    <a:pt x="1552" y="2408"/>
                    <a:pt x="1456" y="2384"/>
                  </a:cubicBezTo>
                  <a:cubicBezTo>
                    <a:pt x="1360" y="2360"/>
                    <a:pt x="1264" y="2384"/>
                    <a:pt x="1216" y="2384"/>
                  </a:cubicBezTo>
                </a:path>
              </a:pathLst>
            </a:custGeom>
            <a:gradFill rotWithShape="1">
              <a:gsLst>
                <a:gs pos="0">
                  <a:srgbClr val="33CC33"/>
                </a:gs>
                <a:gs pos="50000">
                  <a:srgbClr val="008000"/>
                </a:gs>
                <a:gs pos="100000">
                  <a:srgbClr val="33CC33"/>
                </a:gs>
              </a:gsLst>
              <a:lin ang="18900000" scaled="1"/>
            </a:gradFill>
            <a:ln w="12700">
              <a:solidFill>
                <a:srgbClr val="000000"/>
              </a:solidFill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5266" name="Group 5"/>
            <p:cNvGrpSpPr>
              <a:grpSpLocks/>
            </p:cNvGrpSpPr>
            <p:nvPr/>
          </p:nvGrpSpPr>
          <p:grpSpPr bwMode="auto">
            <a:xfrm rot="605647">
              <a:off x="2049" y="3126"/>
              <a:ext cx="160" cy="165"/>
              <a:chOff x="2509" y="1584"/>
              <a:chExt cx="416" cy="252"/>
            </a:xfrm>
          </p:grpSpPr>
          <p:sp>
            <p:nvSpPr>
              <p:cNvPr id="35345" name="Freeform 6"/>
              <p:cNvSpPr>
                <a:spLocks/>
              </p:cNvSpPr>
              <p:nvPr/>
            </p:nvSpPr>
            <p:spPr bwMode="auto">
              <a:xfrm rot="-40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92"/>
                  <a:gd name="T11" fmla="*/ 144 w 14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5346" name="Group 7"/>
              <p:cNvGrpSpPr>
                <a:grpSpLocks/>
              </p:cNvGrpSpPr>
              <p:nvPr/>
            </p:nvGrpSpPr>
            <p:grpSpPr bwMode="auto">
              <a:xfrm rot="-2252377">
                <a:off x="2509" y="1656"/>
                <a:ext cx="353" cy="180"/>
                <a:chOff x="3144" y="3204"/>
                <a:chExt cx="867" cy="623"/>
              </a:xfrm>
            </p:grpSpPr>
            <p:grpSp>
              <p:nvGrpSpPr>
                <p:cNvPr id="35347" name="Group 8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35353" name="Freeform 9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8"/>
                      <a:gd name="T16" fmla="*/ 0 h 308"/>
                      <a:gd name="T17" fmla="*/ 848 w 848"/>
                      <a:gd name="T18" fmla="*/ 308 h 3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354" name="Freeform 10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7"/>
                      <a:gd name="T16" fmla="*/ 0 h 407"/>
                      <a:gd name="T17" fmla="*/ 867 w 867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5348" name="Freeform 11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349" name="Freeform 12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350" name="Freeform 13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184"/>
                    <a:gd name="T11" fmla="*/ 72 w 72"/>
                    <a:gd name="T12" fmla="*/ 184 h 1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351" name="Freeform 14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12"/>
                    <a:gd name="T10" fmla="*/ 0 h 144"/>
                    <a:gd name="T11" fmla="*/ 112 w 11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352" name="Freeform 15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  <a:gd name="T6" fmla="*/ 0 60000 65536"/>
                    <a:gd name="T7" fmla="*/ 0 60000 65536"/>
                    <a:gd name="T8" fmla="*/ 0 60000 65536"/>
                    <a:gd name="T9" fmla="*/ 0 w 120"/>
                    <a:gd name="T10" fmla="*/ 0 h 160"/>
                    <a:gd name="T11" fmla="*/ 120 w 120"/>
                    <a:gd name="T12" fmla="*/ 160 h 1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5267" name="Group 16"/>
            <p:cNvGrpSpPr>
              <a:grpSpLocks/>
            </p:cNvGrpSpPr>
            <p:nvPr/>
          </p:nvGrpSpPr>
          <p:grpSpPr bwMode="auto">
            <a:xfrm rot="12141703" flipV="1">
              <a:off x="1882" y="3030"/>
              <a:ext cx="160" cy="165"/>
              <a:chOff x="2509" y="1584"/>
              <a:chExt cx="416" cy="252"/>
            </a:xfrm>
          </p:grpSpPr>
          <p:sp>
            <p:nvSpPr>
              <p:cNvPr id="35335" name="Freeform 17"/>
              <p:cNvSpPr>
                <a:spLocks/>
              </p:cNvSpPr>
              <p:nvPr/>
            </p:nvSpPr>
            <p:spPr bwMode="auto">
              <a:xfrm rot="-40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92"/>
                  <a:gd name="T11" fmla="*/ 144 w 14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5336" name="Group 18"/>
              <p:cNvGrpSpPr>
                <a:grpSpLocks/>
              </p:cNvGrpSpPr>
              <p:nvPr/>
            </p:nvGrpSpPr>
            <p:grpSpPr bwMode="auto">
              <a:xfrm rot="-2252377">
                <a:off x="2509" y="1656"/>
                <a:ext cx="353" cy="180"/>
                <a:chOff x="3144" y="3204"/>
                <a:chExt cx="867" cy="623"/>
              </a:xfrm>
            </p:grpSpPr>
            <p:grpSp>
              <p:nvGrpSpPr>
                <p:cNvPr id="35337" name="Group 19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35343" name="Freeform 20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8"/>
                      <a:gd name="T16" fmla="*/ 0 h 308"/>
                      <a:gd name="T17" fmla="*/ 848 w 848"/>
                      <a:gd name="T18" fmla="*/ 308 h 3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344" name="Freeform 21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7"/>
                      <a:gd name="T16" fmla="*/ 0 h 407"/>
                      <a:gd name="T17" fmla="*/ 867 w 867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5338" name="Freeform 22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339" name="Freeform 23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340" name="Freeform 24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184"/>
                    <a:gd name="T11" fmla="*/ 72 w 72"/>
                    <a:gd name="T12" fmla="*/ 184 h 1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341" name="Freeform 25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12"/>
                    <a:gd name="T10" fmla="*/ 0 h 144"/>
                    <a:gd name="T11" fmla="*/ 112 w 11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342" name="Freeform 26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  <a:gd name="T6" fmla="*/ 0 60000 65536"/>
                    <a:gd name="T7" fmla="*/ 0 60000 65536"/>
                    <a:gd name="T8" fmla="*/ 0 60000 65536"/>
                    <a:gd name="T9" fmla="*/ 0 w 120"/>
                    <a:gd name="T10" fmla="*/ 0 h 160"/>
                    <a:gd name="T11" fmla="*/ 120 w 120"/>
                    <a:gd name="T12" fmla="*/ 160 h 1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5268" name="Group 27"/>
            <p:cNvGrpSpPr>
              <a:grpSpLocks/>
            </p:cNvGrpSpPr>
            <p:nvPr/>
          </p:nvGrpSpPr>
          <p:grpSpPr bwMode="auto">
            <a:xfrm rot="4494430">
              <a:off x="1970" y="2788"/>
              <a:ext cx="288" cy="91"/>
              <a:chOff x="2509" y="1584"/>
              <a:chExt cx="416" cy="252"/>
            </a:xfrm>
          </p:grpSpPr>
          <p:sp>
            <p:nvSpPr>
              <p:cNvPr id="35325" name="Freeform 28"/>
              <p:cNvSpPr>
                <a:spLocks/>
              </p:cNvSpPr>
              <p:nvPr/>
            </p:nvSpPr>
            <p:spPr bwMode="auto">
              <a:xfrm rot="-40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92"/>
                  <a:gd name="T11" fmla="*/ 144 w 14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5326" name="Group 29"/>
              <p:cNvGrpSpPr>
                <a:grpSpLocks/>
              </p:cNvGrpSpPr>
              <p:nvPr/>
            </p:nvGrpSpPr>
            <p:grpSpPr bwMode="auto">
              <a:xfrm rot="-2252377">
                <a:off x="2509" y="1656"/>
                <a:ext cx="353" cy="180"/>
                <a:chOff x="3144" y="3204"/>
                <a:chExt cx="867" cy="623"/>
              </a:xfrm>
            </p:grpSpPr>
            <p:grpSp>
              <p:nvGrpSpPr>
                <p:cNvPr id="35327" name="Group 30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35333" name="Freeform 31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8"/>
                      <a:gd name="T16" fmla="*/ 0 h 308"/>
                      <a:gd name="T17" fmla="*/ 848 w 848"/>
                      <a:gd name="T18" fmla="*/ 308 h 3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334" name="Freeform 32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7"/>
                      <a:gd name="T16" fmla="*/ 0 h 407"/>
                      <a:gd name="T17" fmla="*/ 867 w 867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5328" name="Freeform 33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329" name="Freeform 34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330" name="Freeform 35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184"/>
                    <a:gd name="T11" fmla="*/ 72 w 72"/>
                    <a:gd name="T12" fmla="*/ 184 h 1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331" name="Freeform 36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12"/>
                    <a:gd name="T10" fmla="*/ 0 h 144"/>
                    <a:gd name="T11" fmla="*/ 112 w 11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332" name="Freeform 37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  <a:gd name="T6" fmla="*/ 0 60000 65536"/>
                    <a:gd name="T7" fmla="*/ 0 60000 65536"/>
                    <a:gd name="T8" fmla="*/ 0 60000 65536"/>
                    <a:gd name="T9" fmla="*/ 0 w 120"/>
                    <a:gd name="T10" fmla="*/ 0 h 160"/>
                    <a:gd name="T11" fmla="*/ 120 w 120"/>
                    <a:gd name="T12" fmla="*/ 160 h 1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5269" name="Group 38"/>
            <p:cNvGrpSpPr>
              <a:grpSpLocks/>
            </p:cNvGrpSpPr>
            <p:nvPr/>
          </p:nvGrpSpPr>
          <p:grpSpPr bwMode="auto">
            <a:xfrm rot="1605439" flipH="1">
              <a:off x="2218" y="2506"/>
              <a:ext cx="486" cy="534"/>
              <a:chOff x="3004" y="3015"/>
              <a:chExt cx="628" cy="820"/>
            </a:xfrm>
          </p:grpSpPr>
          <p:sp>
            <p:nvSpPr>
              <p:cNvPr id="35319" name="Freeform 39"/>
              <p:cNvSpPr>
                <a:spLocks/>
              </p:cNvSpPr>
              <p:nvPr/>
            </p:nvSpPr>
            <p:spPr bwMode="auto">
              <a:xfrm>
                <a:off x="3008" y="3021"/>
                <a:ext cx="563" cy="731"/>
              </a:xfrm>
              <a:custGeom>
                <a:avLst/>
                <a:gdLst>
                  <a:gd name="T0" fmla="*/ 400 w 563"/>
                  <a:gd name="T1" fmla="*/ 675 h 731"/>
                  <a:gd name="T2" fmla="*/ 469 w 563"/>
                  <a:gd name="T3" fmla="*/ 680 h 731"/>
                  <a:gd name="T4" fmla="*/ 541 w 563"/>
                  <a:gd name="T5" fmla="*/ 653 h 731"/>
                  <a:gd name="T6" fmla="*/ 532 w 563"/>
                  <a:gd name="T7" fmla="*/ 611 h 731"/>
                  <a:gd name="T8" fmla="*/ 496 w 563"/>
                  <a:gd name="T9" fmla="*/ 579 h 731"/>
                  <a:gd name="T10" fmla="*/ 541 w 563"/>
                  <a:gd name="T11" fmla="*/ 485 h 731"/>
                  <a:gd name="T12" fmla="*/ 538 w 563"/>
                  <a:gd name="T13" fmla="*/ 413 h 731"/>
                  <a:gd name="T14" fmla="*/ 392 w 563"/>
                  <a:gd name="T15" fmla="*/ 355 h 731"/>
                  <a:gd name="T16" fmla="*/ 400 w 563"/>
                  <a:gd name="T17" fmla="*/ 362 h 731"/>
                  <a:gd name="T18" fmla="*/ 436 w 563"/>
                  <a:gd name="T19" fmla="*/ 299 h 731"/>
                  <a:gd name="T20" fmla="*/ 440 w 563"/>
                  <a:gd name="T21" fmla="*/ 195 h 731"/>
                  <a:gd name="T22" fmla="*/ 298 w 563"/>
                  <a:gd name="T23" fmla="*/ 203 h 731"/>
                  <a:gd name="T24" fmla="*/ 283 w 563"/>
                  <a:gd name="T25" fmla="*/ 74 h 731"/>
                  <a:gd name="T26" fmla="*/ 208 w 563"/>
                  <a:gd name="T27" fmla="*/ 3 h 731"/>
                  <a:gd name="T28" fmla="*/ 133 w 563"/>
                  <a:gd name="T29" fmla="*/ 53 h 731"/>
                  <a:gd name="T30" fmla="*/ 112 w 563"/>
                  <a:gd name="T31" fmla="*/ 195 h 731"/>
                  <a:gd name="T32" fmla="*/ 52 w 563"/>
                  <a:gd name="T33" fmla="*/ 230 h 731"/>
                  <a:gd name="T34" fmla="*/ 40 w 563"/>
                  <a:gd name="T35" fmla="*/ 323 h 731"/>
                  <a:gd name="T36" fmla="*/ 16 w 563"/>
                  <a:gd name="T37" fmla="*/ 339 h 731"/>
                  <a:gd name="T38" fmla="*/ 139 w 563"/>
                  <a:gd name="T39" fmla="*/ 404 h 731"/>
                  <a:gd name="T40" fmla="*/ 103 w 563"/>
                  <a:gd name="T41" fmla="*/ 473 h 731"/>
                  <a:gd name="T42" fmla="*/ 112 w 563"/>
                  <a:gd name="T43" fmla="*/ 531 h 731"/>
                  <a:gd name="T44" fmla="*/ 160 w 563"/>
                  <a:gd name="T45" fmla="*/ 569 h 731"/>
                  <a:gd name="T46" fmla="*/ 256 w 563"/>
                  <a:gd name="T47" fmla="*/ 579 h 731"/>
                  <a:gd name="T48" fmla="*/ 262 w 563"/>
                  <a:gd name="T49" fmla="*/ 656 h 731"/>
                  <a:gd name="T50" fmla="*/ 298 w 563"/>
                  <a:gd name="T51" fmla="*/ 728 h 731"/>
                  <a:gd name="T52" fmla="*/ 400 w 563"/>
                  <a:gd name="T53" fmla="*/ 675 h 73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63"/>
                  <a:gd name="T82" fmla="*/ 0 h 731"/>
                  <a:gd name="T83" fmla="*/ 563 w 563"/>
                  <a:gd name="T84" fmla="*/ 731 h 73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63" h="731">
                    <a:moveTo>
                      <a:pt x="400" y="675"/>
                    </a:moveTo>
                    <a:cubicBezTo>
                      <a:pt x="428" y="667"/>
                      <a:pt x="446" y="684"/>
                      <a:pt x="469" y="680"/>
                    </a:cubicBezTo>
                    <a:cubicBezTo>
                      <a:pt x="492" y="676"/>
                      <a:pt x="531" y="664"/>
                      <a:pt x="541" y="653"/>
                    </a:cubicBezTo>
                    <a:cubicBezTo>
                      <a:pt x="551" y="642"/>
                      <a:pt x="539" y="623"/>
                      <a:pt x="532" y="611"/>
                    </a:cubicBezTo>
                    <a:cubicBezTo>
                      <a:pt x="525" y="599"/>
                      <a:pt x="494" y="600"/>
                      <a:pt x="496" y="579"/>
                    </a:cubicBezTo>
                    <a:cubicBezTo>
                      <a:pt x="498" y="558"/>
                      <a:pt x="534" y="513"/>
                      <a:pt x="541" y="485"/>
                    </a:cubicBezTo>
                    <a:cubicBezTo>
                      <a:pt x="548" y="457"/>
                      <a:pt x="563" y="435"/>
                      <a:pt x="538" y="413"/>
                    </a:cubicBezTo>
                    <a:cubicBezTo>
                      <a:pt x="513" y="391"/>
                      <a:pt x="415" y="364"/>
                      <a:pt x="392" y="355"/>
                    </a:cubicBezTo>
                    <a:cubicBezTo>
                      <a:pt x="369" y="346"/>
                      <a:pt x="393" y="371"/>
                      <a:pt x="400" y="362"/>
                    </a:cubicBezTo>
                    <a:cubicBezTo>
                      <a:pt x="407" y="353"/>
                      <a:pt x="429" y="327"/>
                      <a:pt x="436" y="299"/>
                    </a:cubicBezTo>
                    <a:cubicBezTo>
                      <a:pt x="443" y="271"/>
                      <a:pt x="463" y="211"/>
                      <a:pt x="440" y="195"/>
                    </a:cubicBezTo>
                    <a:cubicBezTo>
                      <a:pt x="417" y="179"/>
                      <a:pt x="324" y="223"/>
                      <a:pt x="298" y="203"/>
                    </a:cubicBezTo>
                    <a:cubicBezTo>
                      <a:pt x="272" y="183"/>
                      <a:pt x="298" y="107"/>
                      <a:pt x="283" y="74"/>
                    </a:cubicBezTo>
                    <a:cubicBezTo>
                      <a:pt x="268" y="41"/>
                      <a:pt x="233" y="6"/>
                      <a:pt x="208" y="3"/>
                    </a:cubicBezTo>
                    <a:cubicBezTo>
                      <a:pt x="183" y="0"/>
                      <a:pt x="149" y="21"/>
                      <a:pt x="133" y="53"/>
                    </a:cubicBezTo>
                    <a:cubicBezTo>
                      <a:pt x="117" y="85"/>
                      <a:pt x="126" y="165"/>
                      <a:pt x="112" y="195"/>
                    </a:cubicBezTo>
                    <a:cubicBezTo>
                      <a:pt x="98" y="225"/>
                      <a:pt x="64" y="209"/>
                      <a:pt x="52" y="230"/>
                    </a:cubicBezTo>
                    <a:cubicBezTo>
                      <a:pt x="40" y="251"/>
                      <a:pt x="46" y="305"/>
                      <a:pt x="40" y="323"/>
                    </a:cubicBezTo>
                    <a:cubicBezTo>
                      <a:pt x="34" y="341"/>
                      <a:pt x="0" y="326"/>
                      <a:pt x="16" y="339"/>
                    </a:cubicBezTo>
                    <a:cubicBezTo>
                      <a:pt x="32" y="352"/>
                      <a:pt x="125" y="382"/>
                      <a:pt x="139" y="404"/>
                    </a:cubicBezTo>
                    <a:cubicBezTo>
                      <a:pt x="153" y="426"/>
                      <a:pt x="108" y="452"/>
                      <a:pt x="103" y="473"/>
                    </a:cubicBezTo>
                    <a:cubicBezTo>
                      <a:pt x="98" y="494"/>
                      <a:pt x="103" y="515"/>
                      <a:pt x="112" y="531"/>
                    </a:cubicBezTo>
                    <a:cubicBezTo>
                      <a:pt x="121" y="547"/>
                      <a:pt x="136" y="561"/>
                      <a:pt x="160" y="569"/>
                    </a:cubicBezTo>
                    <a:cubicBezTo>
                      <a:pt x="184" y="577"/>
                      <a:pt x="239" y="565"/>
                      <a:pt x="256" y="579"/>
                    </a:cubicBezTo>
                    <a:cubicBezTo>
                      <a:pt x="273" y="593"/>
                      <a:pt x="255" y="631"/>
                      <a:pt x="262" y="656"/>
                    </a:cubicBezTo>
                    <a:cubicBezTo>
                      <a:pt x="269" y="681"/>
                      <a:pt x="275" y="725"/>
                      <a:pt x="298" y="728"/>
                    </a:cubicBezTo>
                    <a:cubicBezTo>
                      <a:pt x="321" y="731"/>
                      <a:pt x="375" y="685"/>
                      <a:pt x="400" y="675"/>
                    </a:cubicBezTo>
                    <a:close/>
                  </a:path>
                </a:pathLst>
              </a:cu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5320" name="Group 40"/>
              <p:cNvGrpSpPr>
                <a:grpSpLocks/>
              </p:cNvGrpSpPr>
              <p:nvPr/>
            </p:nvGrpSpPr>
            <p:grpSpPr bwMode="auto">
              <a:xfrm flipH="1" flipV="1">
                <a:off x="3004" y="3015"/>
                <a:ext cx="628" cy="820"/>
                <a:chOff x="2311" y="1925"/>
                <a:chExt cx="586" cy="731"/>
              </a:xfrm>
            </p:grpSpPr>
            <p:sp>
              <p:nvSpPr>
                <p:cNvPr id="35321" name="Freeform 41" descr="Зеленый мрамор"/>
                <p:cNvSpPr>
                  <a:spLocks/>
                </p:cNvSpPr>
                <p:nvPr/>
              </p:nvSpPr>
              <p:spPr bwMode="auto">
                <a:xfrm>
                  <a:off x="2311" y="1925"/>
                  <a:ext cx="70" cy="82"/>
                </a:xfrm>
                <a:custGeom>
                  <a:avLst/>
                  <a:gdLst>
                    <a:gd name="T0" fmla="*/ 3 w 139"/>
                    <a:gd name="T1" fmla="*/ 1 h 164"/>
                    <a:gd name="T2" fmla="*/ 2 w 139"/>
                    <a:gd name="T3" fmla="*/ 1 h 164"/>
                    <a:gd name="T4" fmla="*/ 2 w 139"/>
                    <a:gd name="T5" fmla="*/ 1 h 164"/>
                    <a:gd name="T6" fmla="*/ 2 w 139"/>
                    <a:gd name="T7" fmla="*/ 1 h 164"/>
                    <a:gd name="T8" fmla="*/ 1 w 139"/>
                    <a:gd name="T9" fmla="*/ 1 h 164"/>
                    <a:gd name="T10" fmla="*/ 1 w 139"/>
                    <a:gd name="T11" fmla="*/ 1 h 164"/>
                    <a:gd name="T12" fmla="*/ 1 w 139"/>
                    <a:gd name="T13" fmla="*/ 1 h 164"/>
                    <a:gd name="T14" fmla="*/ 1 w 139"/>
                    <a:gd name="T15" fmla="*/ 3 h 164"/>
                    <a:gd name="T16" fmla="*/ 0 w 139"/>
                    <a:gd name="T17" fmla="*/ 3 h 164"/>
                    <a:gd name="T18" fmla="*/ 1 w 139"/>
                    <a:gd name="T19" fmla="*/ 1 h 164"/>
                    <a:gd name="T20" fmla="*/ 1 w 139"/>
                    <a:gd name="T21" fmla="*/ 1 h 164"/>
                    <a:gd name="T22" fmla="*/ 1 w 139"/>
                    <a:gd name="T23" fmla="*/ 1 h 164"/>
                    <a:gd name="T24" fmla="*/ 1 w 139"/>
                    <a:gd name="T25" fmla="*/ 1 h 164"/>
                    <a:gd name="T26" fmla="*/ 2 w 139"/>
                    <a:gd name="T27" fmla="*/ 1 h 164"/>
                    <a:gd name="T28" fmla="*/ 2 w 139"/>
                    <a:gd name="T29" fmla="*/ 1 h 164"/>
                    <a:gd name="T30" fmla="*/ 2 w 139"/>
                    <a:gd name="T31" fmla="*/ 1 h 164"/>
                    <a:gd name="T32" fmla="*/ 2 w 139"/>
                    <a:gd name="T33" fmla="*/ 1 h 164"/>
                    <a:gd name="T34" fmla="*/ 3 w 139"/>
                    <a:gd name="T35" fmla="*/ 0 h 164"/>
                    <a:gd name="T36" fmla="*/ 3 w 139"/>
                    <a:gd name="T37" fmla="*/ 1 h 16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9"/>
                    <a:gd name="T58" fmla="*/ 0 h 164"/>
                    <a:gd name="T59" fmla="*/ 139 w 139"/>
                    <a:gd name="T60" fmla="*/ 164 h 16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9" h="164">
                      <a:moveTo>
                        <a:pt x="129" y="55"/>
                      </a:moveTo>
                      <a:lnTo>
                        <a:pt x="107" y="58"/>
                      </a:lnTo>
                      <a:lnTo>
                        <a:pt x="86" y="65"/>
                      </a:lnTo>
                      <a:lnTo>
                        <a:pt x="68" y="75"/>
                      </a:lnTo>
                      <a:lnTo>
                        <a:pt x="51" y="89"/>
                      </a:lnTo>
                      <a:lnTo>
                        <a:pt x="36" y="105"/>
                      </a:lnTo>
                      <a:lnTo>
                        <a:pt x="22" y="123"/>
                      </a:lnTo>
                      <a:lnTo>
                        <a:pt x="10" y="143"/>
                      </a:lnTo>
                      <a:lnTo>
                        <a:pt x="0" y="164"/>
                      </a:lnTo>
                      <a:lnTo>
                        <a:pt x="7" y="93"/>
                      </a:lnTo>
                      <a:lnTo>
                        <a:pt x="22" y="68"/>
                      </a:lnTo>
                      <a:lnTo>
                        <a:pt x="38" y="48"/>
                      </a:lnTo>
                      <a:lnTo>
                        <a:pt x="53" y="33"/>
                      </a:lnTo>
                      <a:lnTo>
                        <a:pt x="68" y="21"/>
                      </a:lnTo>
                      <a:lnTo>
                        <a:pt x="84" y="13"/>
                      </a:lnTo>
                      <a:lnTo>
                        <a:pt x="101" y="7"/>
                      </a:lnTo>
                      <a:lnTo>
                        <a:pt x="120" y="2"/>
                      </a:lnTo>
                      <a:lnTo>
                        <a:pt x="139" y="0"/>
                      </a:lnTo>
                      <a:lnTo>
                        <a:pt x="129" y="55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322" name="Freeform 42" descr="Зеленый мрамор"/>
                <p:cNvSpPr>
                  <a:spLocks/>
                </p:cNvSpPr>
                <p:nvPr/>
              </p:nvSpPr>
              <p:spPr bwMode="auto">
                <a:xfrm>
                  <a:off x="2376" y="1925"/>
                  <a:ext cx="521" cy="606"/>
                </a:xfrm>
                <a:custGeom>
                  <a:avLst/>
                  <a:gdLst>
                    <a:gd name="T0" fmla="*/ 12 w 1044"/>
                    <a:gd name="T1" fmla="*/ 17 h 1213"/>
                    <a:gd name="T2" fmla="*/ 13 w 1044"/>
                    <a:gd name="T3" fmla="*/ 17 h 1213"/>
                    <a:gd name="T4" fmla="*/ 14 w 1044"/>
                    <a:gd name="T5" fmla="*/ 16 h 1213"/>
                    <a:gd name="T6" fmla="*/ 15 w 1044"/>
                    <a:gd name="T7" fmla="*/ 15 h 1213"/>
                    <a:gd name="T8" fmla="*/ 15 w 1044"/>
                    <a:gd name="T9" fmla="*/ 13 h 1213"/>
                    <a:gd name="T10" fmla="*/ 13 w 1044"/>
                    <a:gd name="T11" fmla="*/ 12 h 1213"/>
                    <a:gd name="T12" fmla="*/ 12 w 1044"/>
                    <a:gd name="T13" fmla="*/ 11 h 1213"/>
                    <a:gd name="T14" fmla="*/ 13 w 1044"/>
                    <a:gd name="T15" fmla="*/ 9 h 1213"/>
                    <a:gd name="T16" fmla="*/ 13 w 1044"/>
                    <a:gd name="T17" fmla="*/ 7 h 1213"/>
                    <a:gd name="T18" fmla="*/ 11 w 1044"/>
                    <a:gd name="T19" fmla="*/ 7 h 1213"/>
                    <a:gd name="T20" fmla="*/ 10 w 1044"/>
                    <a:gd name="T21" fmla="*/ 7 h 1213"/>
                    <a:gd name="T22" fmla="*/ 9 w 1044"/>
                    <a:gd name="T23" fmla="*/ 7 h 1213"/>
                    <a:gd name="T24" fmla="*/ 9 w 1044"/>
                    <a:gd name="T25" fmla="*/ 3 h 1213"/>
                    <a:gd name="T26" fmla="*/ 6 w 1044"/>
                    <a:gd name="T27" fmla="*/ 2 h 1213"/>
                    <a:gd name="T28" fmla="*/ 5 w 1044"/>
                    <a:gd name="T29" fmla="*/ 4 h 1213"/>
                    <a:gd name="T30" fmla="*/ 6 w 1044"/>
                    <a:gd name="T31" fmla="*/ 5 h 1213"/>
                    <a:gd name="T32" fmla="*/ 7 w 1044"/>
                    <a:gd name="T33" fmla="*/ 7 h 1213"/>
                    <a:gd name="T34" fmla="*/ 8 w 1044"/>
                    <a:gd name="T35" fmla="*/ 8 h 1213"/>
                    <a:gd name="T36" fmla="*/ 9 w 1044"/>
                    <a:gd name="T37" fmla="*/ 9 h 1213"/>
                    <a:gd name="T38" fmla="*/ 10 w 1044"/>
                    <a:gd name="T39" fmla="*/ 9 h 1213"/>
                    <a:gd name="T40" fmla="*/ 10 w 1044"/>
                    <a:gd name="T41" fmla="*/ 9 h 1213"/>
                    <a:gd name="T42" fmla="*/ 8 w 1044"/>
                    <a:gd name="T43" fmla="*/ 10 h 1213"/>
                    <a:gd name="T44" fmla="*/ 12 w 1044"/>
                    <a:gd name="T45" fmla="*/ 15 h 1213"/>
                    <a:gd name="T46" fmla="*/ 10 w 1044"/>
                    <a:gd name="T47" fmla="*/ 14 h 1213"/>
                    <a:gd name="T48" fmla="*/ 10 w 1044"/>
                    <a:gd name="T49" fmla="*/ 16 h 1213"/>
                    <a:gd name="T50" fmla="*/ 10 w 1044"/>
                    <a:gd name="T51" fmla="*/ 16 h 1213"/>
                    <a:gd name="T52" fmla="*/ 9 w 1044"/>
                    <a:gd name="T53" fmla="*/ 13 h 1213"/>
                    <a:gd name="T54" fmla="*/ 8 w 1044"/>
                    <a:gd name="T55" fmla="*/ 12 h 1213"/>
                    <a:gd name="T56" fmla="*/ 7 w 1044"/>
                    <a:gd name="T57" fmla="*/ 13 h 1213"/>
                    <a:gd name="T58" fmla="*/ 6 w 1044"/>
                    <a:gd name="T59" fmla="*/ 15 h 1213"/>
                    <a:gd name="T60" fmla="*/ 7 w 1044"/>
                    <a:gd name="T61" fmla="*/ 14 h 1213"/>
                    <a:gd name="T62" fmla="*/ 8 w 1044"/>
                    <a:gd name="T63" fmla="*/ 11 h 1213"/>
                    <a:gd name="T64" fmla="*/ 7 w 1044"/>
                    <a:gd name="T65" fmla="*/ 8 h 1213"/>
                    <a:gd name="T66" fmla="*/ 6 w 1044"/>
                    <a:gd name="T67" fmla="*/ 5 h 1213"/>
                    <a:gd name="T68" fmla="*/ 5 w 1044"/>
                    <a:gd name="T69" fmla="*/ 4 h 1213"/>
                    <a:gd name="T70" fmla="*/ 3 w 1044"/>
                    <a:gd name="T71" fmla="*/ 2 h 1213"/>
                    <a:gd name="T72" fmla="*/ 1 w 1044"/>
                    <a:gd name="T73" fmla="*/ 1 h 1213"/>
                    <a:gd name="T74" fmla="*/ 0 w 1044"/>
                    <a:gd name="T75" fmla="*/ 0 h 1213"/>
                    <a:gd name="T76" fmla="*/ 1 w 1044"/>
                    <a:gd name="T77" fmla="*/ 0 h 1213"/>
                    <a:gd name="T78" fmla="*/ 2 w 1044"/>
                    <a:gd name="T79" fmla="*/ 0 h 1213"/>
                    <a:gd name="T80" fmla="*/ 3 w 1044"/>
                    <a:gd name="T81" fmla="*/ 1 h 1213"/>
                    <a:gd name="T82" fmla="*/ 4 w 1044"/>
                    <a:gd name="T83" fmla="*/ 2 h 1213"/>
                    <a:gd name="T84" fmla="*/ 5 w 1044"/>
                    <a:gd name="T85" fmla="*/ 3 h 1213"/>
                    <a:gd name="T86" fmla="*/ 6 w 1044"/>
                    <a:gd name="T87" fmla="*/ 2 h 1213"/>
                    <a:gd name="T88" fmla="*/ 7 w 1044"/>
                    <a:gd name="T89" fmla="*/ 1 h 1213"/>
                    <a:gd name="T90" fmla="*/ 9 w 1044"/>
                    <a:gd name="T91" fmla="*/ 2 h 1213"/>
                    <a:gd name="T92" fmla="*/ 9 w 1044"/>
                    <a:gd name="T93" fmla="*/ 6 h 1213"/>
                    <a:gd name="T94" fmla="*/ 10 w 1044"/>
                    <a:gd name="T95" fmla="*/ 6 h 1213"/>
                    <a:gd name="T96" fmla="*/ 12 w 1044"/>
                    <a:gd name="T97" fmla="*/ 6 h 1213"/>
                    <a:gd name="T98" fmla="*/ 13 w 1044"/>
                    <a:gd name="T99" fmla="*/ 6 h 1213"/>
                    <a:gd name="T100" fmla="*/ 14 w 1044"/>
                    <a:gd name="T101" fmla="*/ 8 h 1213"/>
                    <a:gd name="T102" fmla="*/ 13 w 1044"/>
                    <a:gd name="T103" fmla="*/ 10 h 1213"/>
                    <a:gd name="T104" fmla="*/ 13 w 1044"/>
                    <a:gd name="T105" fmla="*/ 11 h 1213"/>
                    <a:gd name="T106" fmla="*/ 15 w 1044"/>
                    <a:gd name="T107" fmla="*/ 12 h 1213"/>
                    <a:gd name="T108" fmla="*/ 16 w 1044"/>
                    <a:gd name="T109" fmla="*/ 15 h 1213"/>
                    <a:gd name="T110" fmla="*/ 15 w 1044"/>
                    <a:gd name="T111" fmla="*/ 16 h 1213"/>
                    <a:gd name="T112" fmla="*/ 13 w 1044"/>
                    <a:gd name="T113" fmla="*/ 17 h 1213"/>
                    <a:gd name="T114" fmla="*/ 13 w 1044"/>
                    <a:gd name="T115" fmla="*/ 17 h 1213"/>
                    <a:gd name="T116" fmla="*/ 13 w 1044"/>
                    <a:gd name="T117" fmla="*/ 18 h 121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044"/>
                    <a:gd name="T178" fmla="*/ 0 h 1213"/>
                    <a:gd name="T179" fmla="*/ 1044 w 1044"/>
                    <a:gd name="T180" fmla="*/ 1213 h 121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044" h="1213">
                      <a:moveTo>
                        <a:pt x="840" y="1213"/>
                      </a:moveTo>
                      <a:lnTo>
                        <a:pt x="833" y="1189"/>
                      </a:lnTo>
                      <a:lnTo>
                        <a:pt x="826" y="1165"/>
                      </a:lnTo>
                      <a:lnTo>
                        <a:pt x="819" y="1143"/>
                      </a:lnTo>
                      <a:lnTo>
                        <a:pt x="812" y="1123"/>
                      </a:lnTo>
                      <a:lnTo>
                        <a:pt x="806" y="1106"/>
                      </a:lnTo>
                      <a:lnTo>
                        <a:pt x="802" y="1093"/>
                      </a:lnTo>
                      <a:lnTo>
                        <a:pt x="798" y="1085"/>
                      </a:lnTo>
                      <a:lnTo>
                        <a:pt x="797" y="1082"/>
                      </a:lnTo>
                      <a:lnTo>
                        <a:pt x="813" y="1085"/>
                      </a:lnTo>
                      <a:lnTo>
                        <a:pt x="829" y="1087"/>
                      </a:lnTo>
                      <a:lnTo>
                        <a:pt x="845" y="1089"/>
                      </a:lnTo>
                      <a:lnTo>
                        <a:pt x="862" y="1090"/>
                      </a:lnTo>
                      <a:lnTo>
                        <a:pt x="878" y="1089"/>
                      </a:lnTo>
                      <a:lnTo>
                        <a:pt x="893" y="1087"/>
                      </a:lnTo>
                      <a:lnTo>
                        <a:pt x="908" y="1084"/>
                      </a:lnTo>
                      <a:lnTo>
                        <a:pt x="921" y="1080"/>
                      </a:lnTo>
                      <a:lnTo>
                        <a:pt x="935" y="1075"/>
                      </a:lnTo>
                      <a:lnTo>
                        <a:pt x="948" y="1069"/>
                      </a:lnTo>
                      <a:lnTo>
                        <a:pt x="958" y="1061"/>
                      </a:lnTo>
                      <a:lnTo>
                        <a:pt x="969" y="1052"/>
                      </a:lnTo>
                      <a:lnTo>
                        <a:pt x="977" y="1041"/>
                      </a:lnTo>
                      <a:lnTo>
                        <a:pt x="983" y="1029"/>
                      </a:lnTo>
                      <a:lnTo>
                        <a:pt x="988" y="1016"/>
                      </a:lnTo>
                      <a:lnTo>
                        <a:pt x="991" y="1001"/>
                      </a:lnTo>
                      <a:lnTo>
                        <a:pt x="995" y="976"/>
                      </a:lnTo>
                      <a:lnTo>
                        <a:pt x="996" y="953"/>
                      </a:lnTo>
                      <a:lnTo>
                        <a:pt x="994" y="932"/>
                      </a:lnTo>
                      <a:lnTo>
                        <a:pt x="988" y="911"/>
                      </a:lnTo>
                      <a:lnTo>
                        <a:pt x="979" y="892"/>
                      </a:lnTo>
                      <a:lnTo>
                        <a:pt x="965" y="872"/>
                      </a:lnTo>
                      <a:lnTo>
                        <a:pt x="947" y="854"/>
                      </a:lnTo>
                      <a:lnTo>
                        <a:pt x="923" y="833"/>
                      </a:lnTo>
                      <a:lnTo>
                        <a:pt x="903" y="818"/>
                      </a:lnTo>
                      <a:lnTo>
                        <a:pt x="880" y="801"/>
                      </a:lnTo>
                      <a:lnTo>
                        <a:pt x="856" y="783"/>
                      </a:lnTo>
                      <a:lnTo>
                        <a:pt x="830" y="765"/>
                      </a:lnTo>
                      <a:lnTo>
                        <a:pt x="809" y="749"/>
                      </a:lnTo>
                      <a:lnTo>
                        <a:pt x="790" y="735"/>
                      </a:lnTo>
                      <a:lnTo>
                        <a:pt x="779" y="726"/>
                      </a:lnTo>
                      <a:lnTo>
                        <a:pt x="775" y="722"/>
                      </a:lnTo>
                      <a:lnTo>
                        <a:pt x="790" y="712"/>
                      </a:lnTo>
                      <a:lnTo>
                        <a:pt x="806" y="700"/>
                      </a:lnTo>
                      <a:lnTo>
                        <a:pt x="821" y="688"/>
                      </a:lnTo>
                      <a:lnTo>
                        <a:pt x="836" y="674"/>
                      </a:lnTo>
                      <a:lnTo>
                        <a:pt x="850" y="657"/>
                      </a:lnTo>
                      <a:lnTo>
                        <a:pt x="862" y="638"/>
                      </a:lnTo>
                      <a:lnTo>
                        <a:pt x="871" y="617"/>
                      </a:lnTo>
                      <a:lnTo>
                        <a:pt x="878" y="594"/>
                      </a:lnTo>
                      <a:lnTo>
                        <a:pt x="879" y="569"/>
                      </a:lnTo>
                      <a:lnTo>
                        <a:pt x="874" y="547"/>
                      </a:lnTo>
                      <a:lnTo>
                        <a:pt x="866" y="526"/>
                      </a:lnTo>
                      <a:lnTo>
                        <a:pt x="854" y="508"/>
                      </a:lnTo>
                      <a:lnTo>
                        <a:pt x="837" y="492"/>
                      </a:lnTo>
                      <a:lnTo>
                        <a:pt x="819" y="479"/>
                      </a:lnTo>
                      <a:lnTo>
                        <a:pt x="798" y="469"/>
                      </a:lnTo>
                      <a:lnTo>
                        <a:pt x="776" y="461"/>
                      </a:lnTo>
                      <a:lnTo>
                        <a:pt x="764" y="458"/>
                      </a:lnTo>
                      <a:lnTo>
                        <a:pt x="752" y="456"/>
                      </a:lnTo>
                      <a:lnTo>
                        <a:pt x="739" y="455"/>
                      </a:lnTo>
                      <a:lnTo>
                        <a:pt x="728" y="455"/>
                      </a:lnTo>
                      <a:lnTo>
                        <a:pt x="715" y="455"/>
                      </a:lnTo>
                      <a:lnTo>
                        <a:pt x="704" y="456"/>
                      </a:lnTo>
                      <a:lnTo>
                        <a:pt x="692" y="457"/>
                      </a:lnTo>
                      <a:lnTo>
                        <a:pt x="681" y="460"/>
                      </a:lnTo>
                      <a:lnTo>
                        <a:pt x="668" y="463"/>
                      </a:lnTo>
                      <a:lnTo>
                        <a:pt x="657" y="467"/>
                      </a:lnTo>
                      <a:lnTo>
                        <a:pt x="646" y="470"/>
                      </a:lnTo>
                      <a:lnTo>
                        <a:pt x="635" y="475"/>
                      </a:lnTo>
                      <a:lnTo>
                        <a:pt x="623" y="479"/>
                      </a:lnTo>
                      <a:lnTo>
                        <a:pt x="613" y="484"/>
                      </a:lnTo>
                      <a:lnTo>
                        <a:pt x="601" y="488"/>
                      </a:lnTo>
                      <a:lnTo>
                        <a:pt x="591" y="494"/>
                      </a:lnTo>
                      <a:lnTo>
                        <a:pt x="585" y="452"/>
                      </a:lnTo>
                      <a:lnTo>
                        <a:pt x="584" y="402"/>
                      </a:lnTo>
                      <a:lnTo>
                        <a:pt x="584" y="349"/>
                      </a:lnTo>
                      <a:lnTo>
                        <a:pt x="583" y="298"/>
                      </a:lnTo>
                      <a:lnTo>
                        <a:pt x="577" y="251"/>
                      </a:lnTo>
                      <a:lnTo>
                        <a:pt x="563" y="212"/>
                      </a:lnTo>
                      <a:lnTo>
                        <a:pt x="540" y="184"/>
                      </a:lnTo>
                      <a:lnTo>
                        <a:pt x="503" y="173"/>
                      </a:lnTo>
                      <a:lnTo>
                        <a:pt x="471" y="173"/>
                      </a:lnTo>
                      <a:lnTo>
                        <a:pt x="445" y="177"/>
                      </a:lnTo>
                      <a:lnTo>
                        <a:pt x="424" y="187"/>
                      </a:lnTo>
                      <a:lnTo>
                        <a:pt x="408" y="198"/>
                      </a:lnTo>
                      <a:lnTo>
                        <a:pt x="396" y="211"/>
                      </a:lnTo>
                      <a:lnTo>
                        <a:pt x="387" y="226"/>
                      </a:lnTo>
                      <a:lnTo>
                        <a:pt x="379" y="241"/>
                      </a:lnTo>
                      <a:lnTo>
                        <a:pt x="373" y="256"/>
                      </a:lnTo>
                      <a:lnTo>
                        <a:pt x="381" y="270"/>
                      </a:lnTo>
                      <a:lnTo>
                        <a:pt x="389" y="283"/>
                      </a:lnTo>
                      <a:lnTo>
                        <a:pt x="397" y="297"/>
                      </a:lnTo>
                      <a:lnTo>
                        <a:pt x="405" y="311"/>
                      </a:lnTo>
                      <a:lnTo>
                        <a:pt x="412" y="326"/>
                      </a:lnTo>
                      <a:lnTo>
                        <a:pt x="419" y="341"/>
                      </a:lnTo>
                      <a:lnTo>
                        <a:pt x="426" y="356"/>
                      </a:lnTo>
                      <a:lnTo>
                        <a:pt x="432" y="371"/>
                      </a:lnTo>
                      <a:lnTo>
                        <a:pt x="440" y="391"/>
                      </a:lnTo>
                      <a:lnTo>
                        <a:pt x="448" y="410"/>
                      </a:lnTo>
                      <a:lnTo>
                        <a:pt x="455" y="430"/>
                      </a:lnTo>
                      <a:lnTo>
                        <a:pt x="463" y="448"/>
                      </a:lnTo>
                      <a:lnTo>
                        <a:pt x="471" y="468"/>
                      </a:lnTo>
                      <a:lnTo>
                        <a:pt x="479" y="487"/>
                      </a:lnTo>
                      <a:lnTo>
                        <a:pt x="487" y="506"/>
                      </a:lnTo>
                      <a:lnTo>
                        <a:pt x="495" y="525"/>
                      </a:lnTo>
                      <a:lnTo>
                        <a:pt x="507" y="538"/>
                      </a:lnTo>
                      <a:lnTo>
                        <a:pt x="517" y="551"/>
                      </a:lnTo>
                      <a:lnTo>
                        <a:pt x="530" y="562"/>
                      </a:lnTo>
                      <a:lnTo>
                        <a:pt x="543" y="574"/>
                      </a:lnTo>
                      <a:lnTo>
                        <a:pt x="556" y="584"/>
                      </a:lnTo>
                      <a:lnTo>
                        <a:pt x="570" y="593"/>
                      </a:lnTo>
                      <a:lnTo>
                        <a:pt x="586" y="600"/>
                      </a:lnTo>
                      <a:lnTo>
                        <a:pt x="602" y="605"/>
                      </a:lnTo>
                      <a:lnTo>
                        <a:pt x="617" y="607"/>
                      </a:lnTo>
                      <a:lnTo>
                        <a:pt x="632" y="607"/>
                      </a:lnTo>
                      <a:lnTo>
                        <a:pt x="646" y="607"/>
                      </a:lnTo>
                      <a:lnTo>
                        <a:pt x="660" y="607"/>
                      </a:lnTo>
                      <a:lnTo>
                        <a:pt x="674" y="605"/>
                      </a:lnTo>
                      <a:lnTo>
                        <a:pt x="688" y="604"/>
                      </a:lnTo>
                      <a:lnTo>
                        <a:pt x="701" y="601"/>
                      </a:lnTo>
                      <a:lnTo>
                        <a:pt x="715" y="599"/>
                      </a:lnTo>
                      <a:lnTo>
                        <a:pt x="713" y="601"/>
                      </a:lnTo>
                      <a:lnTo>
                        <a:pt x="705" y="607"/>
                      </a:lnTo>
                      <a:lnTo>
                        <a:pt x="692" y="614"/>
                      </a:lnTo>
                      <a:lnTo>
                        <a:pt x="673" y="621"/>
                      </a:lnTo>
                      <a:lnTo>
                        <a:pt x="647" y="627"/>
                      </a:lnTo>
                      <a:lnTo>
                        <a:pt x="616" y="629"/>
                      </a:lnTo>
                      <a:lnTo>
                        <a:pt x="578" y="625"/>
                      </a:lnTo>
                      <a:lnTo>
                        <a:pt x="532" y="616"/>
                      </a:lnTo>
                      <a:lnTo>
                        <a:pt x="544" y="643"/>
                      </a:lnTo>
                      <a:lnTo>
                        <a:pt x="555" y="670"/>
                      </a:lnTo>
                      <a:lnTo>
                        <a:pt x="567" y="697"/>
                      </a:lnTo>
                      <a:lnTo>
                        <a:pt x="578" y="723"/>
                      </a:lnTo>
                      <a:lnTo>
                        <a:pt x="590" y="750"/>
                      </a:lnTo>
                      <a:lnTo>
                        <a:pt x="601" y="778"/>
                      </a:lnTo>
                      <a:lnTo>
                        <a:pt x="613" y="804"/>
                      </a:lnTo>
                      <a:lnTo>
                        <a:pt x="624" y="832"/>
                      </a:lnTo>
                      <a:lnTo>
                        <a:pt x="814" y="984"/>
                      </a:lnTo>
                      <a:lnTo>
                        <a:pt x="789" y="979"/>
                      </a:lnTo>
                      <a:lnTo>
                        <a:pt x="766" y="971"/>
                      </a:lnTo>
                      <a:lnTo>
                        <a:pt x="743" y="960"/>
                      </a:lnTo>
                      <a:lnTo>
                        <a:pt x="722" y="946"/>
                      </a:lnTo>
                      <a:lnTo>
                        <a:pt x="701" y="931"/>
                      </a:lnTo>
                      <a:lnTo>
                        <a:pt x="682" y="913"/>
                      </a:lnTo>
                      <a:lnTo>
                        <a:pt x="662" y="897"/>
                      </a:lnTo>
                      <a:lnTo>
                        <a:pt x="643" y="880"/>
                      </a:lnTo>
                      <a:lnTo>
                        <a:pt x="659" y="935"/>
                      </a:lnTo>
                      <a:lnTo>
                        <a:pt x="668" y="988"/>
                      </a:lnTo>
                      <a:lnTo>
                        <a:pt x="672" y="1036"/>
                      </a:lnTo>
                      <a:lnTo>
                        <a:pt x="672" y="1078"/>
                      </a:lnTo>
                      <a:lnTo>
                        <a:pt x="669" y="1114"/>
                      </a:lnTo>
                      <a:lnTo>
                        <a:pt x="665" y="1140"/>
                      </a:lnTo>
                      <a:lnTo>
                        <a:pt x="661" y="1158"/>
                      </a:lnTo>
                      <a:lnTo>
                        <a:pt x="660" y="1163"/>
                      </a:lnTo>
                      <a:lnTo>
                        <a:pt x="660" y="1125"/>
                      </a:lnTo>
                      <a:lnTo>
                        <a:pt x="659" y="1087"/>
                      </a:lnTo>
                      <a:lnTo>
                        <a:pt x="657" y="1049"/>
                      </a:lnTo>
                      <a:lnTo>
                        <a:pt x="651" y="1012"/>
                      </a:lnTo>
                      <a:lnTo>
                        <a:pt x="644" y="976"/>
                      </a:lnTo>
                      <a:lnTo>
                        <a:pt x="635" y="939"/>
                      </a:lnTo>
                      <a:lnTo>
                        <a:pt x="622" y="903"/>
                      </a:lnTo>
                      <a:lnTo>
                        <a:pt x="606" y="869"/>
                      </a:lnTo>
                      <a:lnTo>
                        <a:pt x="598" y="854"/>
                      </a:lnTo>
                      <a:lnTo>
                        <a:pt x="591" y="839"/>
                      </a:lnTo>
                      <a:lnTo>
                        <a:pt x="583" y="822"/>
                      </a:lnTo>
                      <a:lnTo>
                        <a:pt x="576" y="807"/>
                      </a:lnTo>
                      <a:lnTo>
                        <a:pt x="569" y="791"/>
                      </a:lnTo>
                      <a:lnTo>
                        <a:pt x="562" y="776"/>
                      </a:lnTo>
                      <a:lnTo>
                        <a:pt x="555" y="760"/>
                      </a:lnTo>
                      <a:lnTo>
                        <a:pt x="548" y="745"/>
                      </a:lnTo>
                      <a:lnTo>
                        <a:pt x="545" y="767"/>
                      </a:lnTo>
                      <a:lnTo>
                        <a:pt x="538" y="795"/>
                      </a:lnTo>
                      <a:lnTo>
                        <a:pt x="525" y="828"/>
                      </a:lnTo>
                      <a:lnTo>
                        <a:pt x="509" y="863"/>
                      </a:lnTo>
                      <a:lnTo>
                        <a:pt x="490" y="897"/>
                      </a:lnTo>
                      <a:lnTo>
                        <a:pt x="465" y="930"/>
                      </a:lnTo>
                      <a:lnTo>
                        <a:pt x="438" y="957"/>
                      </a:lnTo>
                      <a:lnTo>
                        <a:pt x="408" y="978"/>
                      </a:lnTo>
                      <a:lnTo>
                        <a:pt x="409" y="977"/>
                      </a:lnTo>
                      <a:lnTo>
                        <a:pt x="414" y="972"/>
                      </a:lnTo>
                      <a:lnTo>
                        <a:pt x="419" y="965"/>
                      </a:lnTo>
                      <a:lnTo>
                        <a:pt x="426" y="955"/>
                      </a:lnTo>
                      <a:lnTo>
                        <a:pt x="435" y="945"/>
                      </a:lnTo>
                      <a:lnTo>
                        <a:pt x="445" y="931"/>
                      </a:lnTo>
                      <a:lnTo>
                        <a:pt x="455" y="917"/>
                      </a:lnTo>
                      <a:lnTo>
                        <a:pt x="464" y="902"/>
                      </a:lnTo>
                      <a:lnTo>
                        <a:pt x="475" y="882"/>
                      </a:lnTo>
                      <a:lnTo>
                        <a:pt x="486" y="857"/>
                      </a:lnTo>
                      <a:lnTo>
                        <a:pt x="499" y="827"/>
                      </a:lnTo>
                      <a:lnTo>
                        <a:pt x="510" y="797"/>
                      </a:lnTo>
                      <a:lnTo>
                        <a:pt x="522" y="769"/>
                      </a:lnTo>
                      <a:lnTo>
                        <a:pt x="531" y="746"/>
                      </a:lnTo>
                      <a:lnTo>
                        <a:pt x="537" y="730"/>
                      </a:lnTo>
                      <a:lnTo>
                        <a:pt x="539" y="725"/>
                      </a:lnTo>
                      <a:lnTo>
                        <a:pt x="528" y="697"/>
                      </a:lnTo>
                      <a:lnTo>
                        <a:pt x="511" y="658"/>
                      </a:lnTo>
                      <a:lnTo>
                        <a:pt x="493" y="612"/>
                      </a:lnTo>
                      <a:lnTo>
                        <a:pt x="473" y="561"/>
                      </a:lnTo>
                      <a:lnTo>
                        <a:pt x="454" y="511"/>
                      </a:lnTo>
                      <a:lnTo>
                        <a:pt x="437" y="467"/>
                      </a:lnTo>
                      <a:lnTo>
                        <a:pt x="422" y="431"/>
                      </a:lnTo>
                      <a:lnTo>
                        <a:pt x="412" y="407"/>
                      </a:lnTo>
                      <a:lnTo>
                        <a:pt x="404" y="388"/>
                      </a:lnTo>
                      <a:lnTo>
                        <a:pt x="396" y="370"/>
                      </a:lnTo>
                      <a:lnTo>
                        <a:pt x="388" y="353"/>
                      </a:lnTo>
                      <a:lnTo>
                        <a:pt x="379" y="334"/>
                      </a:lnTo>
                      <a:lnTo>
                        <a:pt x="370" y="317"/>
                      </a:lnTo>
                      <a:lnTo>
                        <a:pt x="359" y="300"/>
                      </a:lnTo>
                      <a:lnTo>
                        <a:pt x="349" y="282"/>
                      </a:lnTo>
                      <a:lnTo>
                        <a:pt x="337" y="266"/>
                      </a:lnTo>
                      <a:lnTo>
                        <a:pt x="327" y="253"/>
                      </a:lnTo>
                      <a:lnTo>
                        <a:pt x="314" y="240"/>
                      </a:lnTo>
                      <a:lnTo>
                        <a:pt x="299" y="225"/>
                      </a:lnTo>
                      <a:lnTo>
                        <a:pt x="283" y="210"/>
                      </a:lnTo>
                      <a:lnTo>
                        <a:pt x="265" y="194"/>
                      </a:lnTo>
                      <a:lnTo>
                        <a:pt x="245" y="177"/>
                      </a:lnTo>
                      <a:lnTo>
                        <a:pt x="223" y="161"/>
                      </a:lnTo>
                      <a:lnTo>
                        <a:pt x="202" y="145"/>
                      </a:lnTo>
                      <a:lnTo>
                        <a:pt x="179" y="129"/>
                      </a:lnTo>
                      <a:lnTo>
                        <a:pt x="154" y="114"/>
                      </a:lnTo>
                      <a:lnTo>
                        <a:pt x="129" y="100"/>
                      </a:lnTo>
                      <a:lnTo>
                        <a:pt x="104" y="88"/>
                      </a:lnTo>
                      <a:lnTo>
                        <a:pt x="78" y="77"/>
                      </a:lnTo>
                      <a:lnTo>
                        <a:pt x="52" y="68"/>
                      </a:lnTo>
                      <a:lnTo>
                        <a:pt x="26" y="60"/>
                      </a:lnTo>
                      <a:lnTo>
                        <a:pt x="0" y="55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30" y="1"/>
                      </a:lnTo>
                      <a:lnTo>
                        <a:pt x="43" y="2"/>
                      </a:lnTo>
                      <a:lnTo>
                        <a:pt x="56" y="4"/>
                      </a:lnTo>
                      <a:lnTo>
                        <a:pt x="70" y="6"/>
                      </a:lnTo>
                      <a:lnTo>
                        <a:pt x="85" y="9"/>
                      </a:lnTo>
                      <a:lnTo>
                        <a:pt x="99" y="13"/>
                      </a:lnTo>
                      <a:lnTo>
                        <a:pt x="113" y="17"/>
                      </a:lnTo>
                      <a:lnTo>
                        <a:pt x="126" y="23"/>
                      </a:lnTo>
                      <a:lnTo>
                        <a:pt x="138" y="29"/>
                      </a:lnTo>
                      <a:lnTo>
                        <a:pt x="151" y="36"/>
                      </a:lnTo>
                      <a:lnTo>
                        <a:pt x="164" y="43"/>
                      </a:lnTo>
                      <a:lnTo>
                        <a:pt x="176" y="50"/>
                      </a:lnTo>
                      <a:lnTo>
                        <a:pt x="189" y="57"/>
                      </a:lnTo>
                      <a:lnTo>
                        <a:pt x="200" y="65"/>
                      </a:lnTo>
                      <a:lnTo>
                        <a:pt x="212" y="74"/>
                      </a:lnTo>
                      <a:lnTo>
                        <a:pt x="223" y="82"/>
                      </a:lnTo>
                      <a:lnTo>
                        <a:pt x="235" y="91"/>
                      </a:lnTo>
                      <a:lnTo>
                        <a:pt x="246" y="100"/>
                      </a:lnTo>
                      <a:lnTo>
                        <a:pt x="258" y="109"/>
                      </a:lnTo>
                      <a:lnTo>
                        <a:pt x="268" y="120"/>
                      </a:lnTo>
                      <a:lnTo>
                        <a:pt x="279" y="130"/>
                      </a:lnTo>
                      <a:lnTo>
                        <a:pt x="289" y="141"/>
                      </a:lnTo>
                      <a:lnTo>
                        <a:pt x="297" y="149"/>
                      </a:lnTo>
                      <a:lnTo>
                        <a:pt x="305" y="158"/>
                      </a:lnTo>
                      <a:lnTo>
                        <a:pt x="313" y="166"/>
                      </a:lnTo>
                      <a:lnTo>
                        <a:pt x="323" y="174"/>
                      </a:lnTo>
                      <a:lnTo>
                        <a:pt x="331" y="183"/>
                      </a:lnTo>
                      <a:lnTo>
                        <a:pt x="339" y="191"/>
                      </a:lnTo>
                      <a:lnTo>
                        <a:pt x="348" y="199"/>
                      </a:lnTo>
                      <a:lnTo>
                        <a:pt x="356" y="207"/>
                      </a:lnTo>
                      <a:lnTo>
                        <a:pt x="362" y="199"/>
                      </a:lnTo>
                      <a:lnTo>
                        <a:pt x="367" y="190"/>
                      </a:lnTo>
                      <a:lnTo>
                        <a:pt x="373" y="180"/>
                      </a:lnTo>
                      <a:lnTo>
                        <a:pt x="379" y="168"/>
                      </a:lnTo>
                      <a:lnTo>
                        <a:pt x="385" y="157"/>
                      </a:lnTo>
                      <a:lnTo>
                        <a:pt x="390" y="145"/>
                      </a:lnTo>
                      <a:lnTo>
                        <a:pt x="397" y="135"/>
                      </a:lnTo>
                      <a:lnTo>
                        <a:pt x="404" y="126"/>
                      </a:lnTo>
                      <a:lnTo>
                        <a:pt x="420" y="113"/>
                      </a:lnTo>
                      <a:lnTo>
                        <a:pt x="440" y="105"/>
                      </a:lnTo>
                      <a:lnTo>
                        <a:pt x="463" y="101"/>
                      </a:lnTo>
                      <a:lnTo>
                        <a:pt x="488" y="101"/>
                      </a:lnTo>
                      <a:lnTo>
                        <a:pt x="513" y="105"/>
                      </a:lnTo>
                      <a:lnTo>
                        <a:pt x="534" y="112"/>
                      </a:lnTo>
                      <a:lnTo>
                        <a:pt x="554" y="121"/>
                      </a:lnTo>
                      <a:lnTo>
                        <a:pt x="569" y="134"/>
                      </a:lnTo>
                      <a:lnTo>
                        <a:pt x="592" y="168"/>
                      </a:lnTo>
                      <a:lnTo>
                        <a:pt x="605" y="204"/>
                      </a:lnTo>
                      <a:lnTo>
                        <a:pt x="610" y="242"/>
                      </a:lnTo>
                      <a:lnTo>
                        <a:pt x="613" y="281"/>
                      </a:lnTo>
                      <a:lnTo>
                        <a:pt x="612" y="320"/>
                      </a:lnTo>
                      <a:lnTo>
                        <a:pt x="610" y="361"/>
                      </a:lnTo>
                      <a:lnTo>
                        <a:pt x="612" y="401"/>
                      </a:lnTo>
                      <a:lnTo>
                        <a:pt x="617" y="440"/>
                      </a:lnTo>
                      <a:lnTo>
                        <a:pt x="630" y="433"/>
                      </a:lnTo>
                      <a:lnTo>
                        <a:pt x="644" y="426"/>
                      </a:lnTo>
                      <a:lnTo>
                        <a:pt x="657" y="420"/>
                      </a:lnTo>
                      <a:lnTo>
                        <a:pt x="670" y="415"/>
                      </a:lnTo>
                      <a:lnTo>
                        <a:pt x="684" y="410"/>
                      </a:lnTo>
                      <a:lnTo>
                        <a:pt x="699" y="407"/>
                      </a:lnTo>
                      <a:lnTo>
                        <a:pt x="713" y="403"/>
                      </a:lnTo>
                      <a:lnTo>
                        <a:pt x="728" y="401"/>
                      </a:lnTo>
                      <a:lnTo>
                        <a:pt x="742" y="400"/>
                      </a:lnTo>
                      <a:lnTo>
                        <a:pt x="757" y="399"/>
                      </a:lnTo>
                      <a:lnTo>
                        <a:pt x="771" y="400"/>
                      </a:lnTo>
                      <a:lnTo>
                        <a:pt x="786" y="402"/>
                      </a:lnTo>
                      <a:lnTo>
                        <a:pt x="799" y="404"/>
                      </a:lnTo>
                      <a:lnTo>
                        <a:pt x="814" y="409"/>
                      </a:lnTo>
                      <a:lnTo>
                        <a:pt x="828" y="416"/>
                      </a:lnTo>
                      <a:lnTo>
                        <a:pt x="842" y="423"/>
                      </a:lnTo>
                      <a:lnTo>
                        <a:pt x="858" y="433"/>
                      </a:lnTo>
                      <a:lnTo>
                        <a:pt x="874" y="444"/>
                      </a:lnTo>
                      <a:lnTo>
                        <a:pt x="889" y="456"/>
                      </a:lnTo>
                      <a:lnTo>
                        <a:pt x="902" y="470"/>
                      </a:lnTo>
                      <a:lnTo>
                        <a:pt x="912" y="485"/>
                      </a:lnTo>
                      <a:lnTo>
                        <a:pt x="919" y="501"/>
                      </a:lnTo>
                      <a:lnTo>
                        <a:pt x="923" y="518"/>
                      </a:lnTo>
                      <a:lnTo>
                        <a:pt x="921" y="537"/>
                      </a:lnTo>
                      <a:lnTo>
                        <a:pt x="917" y="563"/>
                      </a:lnTo>
                      <a:lnTo>
                        <a:pt x="909" y="590"/>
                      </a:lnTo>
                      <a:lnTo>
                        <a:pt x="898" y="615"/>
                      </a:lnTo>
                      <a:lnTo>
                        <a:pt x="887" y="639"/>
                      </a:lnTo>
                      <a:lnTo>
                        <a:pt x="872" y="662"/>
                      </a:lnTo>
                      <a:lnTo>
                        <a:pt x="856" y="683"/>
                      </a:lnTo>
                      <a:lnTo>
                        <a:pt x="839" y="704"/>
                      </a:lnTo>
                      <a:lnTo>
                        <a:pt x="819" y="722"/>
                      </a:lnTo>
                      <a:lnTo>
                        <a:pt x="835" y="729"/>
                      </a:lnTo>
                      <a:lnTo>
                        <a:pt x="852" y="736"/>
                      </a:lnTo>
                      <a:lnTo>
                        <a:pt x="870" y="743"/>
                      </a:lnTo>
                      <a:lnTo>
                        <a:pt x="887" y="751"/>
                      </a:lnTo>
                      <a:lnTo>
                        <a:pt x="904" y="760"/>
                      </a:lnTo>
                      <a:lnTo>
                        <a:pt x="921" y="768"/>
                      </a:lnTo>
                      <a:lnTo>
                        <a:pt x="938" y="779"/>
                      </a:lnTo>
                      <a:lnTo>
                        <a:pt x="954" y="788"/>
                      </a:lnTo>
                      <a:lnTo>
                        <a:pt x="986" y="811"/>
                      </a:lnTo>
                      <a:lnTo>
                        <a:pt x="1010" y="835"/>
                      </a:lnTo>
                      <a:lnTo>
                        <a:pt x="1027" y="860"/>
                      </a:lnTo>
                      <a:lnTo>
                        <a:pt x="1039" y="886"/>
                      </a:lnTo>
                      <a:lnTo>
                        <a:pt x="1044" y="911"/>
                      </a:lnTo>
                      <a:lnTo>
                        <a:pt x="1044" y="938"/>
                      </a:lnTo>
                      <a:lnTo>
                        <a:pt x="1040" y="964"/>
                      </a:lnTo>
                      <a:lnTo>
                        <a:pt x="1032" y="992"/>
                      </a:lnTo>
                      <a:lnTo>
                        <a:pt x="1025" y="1010"/>
                      </a:lnTo>
                      <a:lnTo>
                        <a:pt x="1017" y="1029"/>
                      </a:lnTo>
                      <a:lnTo>
                        <a:pt x="1008" y="1046"/>
                      </a:lnTo>
                      <a:lnTo>
                        <a:pt x="997" y="1063"/>
                      </a:lnTo>
                      <a:lnTo>
                        <a:pt x="985" y="1078"/>
                      </a:lnTo>
                      <a:lnTo>
                        <a:pt x="970" y="1091"/>
                      </a:lnTo>
                      <a:lnTo>
                        <a:pt x="953" y="1100"/>
                      </a:lnTo>
                      <a:lnTo>
                        <a:pt x="932" y="1106"/>
                      </a:lnTo>
                      <a:lnTo>
                        <a:pt x="920" y="1108"/>
                      </a:lnTo>
                      <a:lnTo>
                        <a:pt x="909" y="1109"/>
                      </a:lnTo>
                      <a:lnTo>
                        <a:pt x="896" y="1112"/>
                      </a:lnTo>
                      <a:lnTo>
                        <a:pt x="885" y="1113"/>
                      </a:lnTo>
                      <a:lnTo>
                        <a:pt x="873" y="1114"/>
                      </a:lnTo>
                      <a:lnTo>
                        <a:pt x="860" y="1115"/>
                      </a:lnTo>
                      <a:lnTo>
                        <a:pt x="849" y="1115"/>
                      </a:lnTo>
                      <a:lnTo>
                        <a:pt x="837" y="1115"/>
                      </a:lnTo>
                      <a:lnTo>
                        <a:pt x="843" y="1125"/>
                      </a:lnTo>
                      <a:lnTo>
                        <a:pt x="848" y="1136"/>
                      </a:lnTo>
                      <a:lnTo>
                        <a:pt x="852" y="1148"/>
                      </a:lnTo>
                      <a:lnTo>
                        <a:pt x="858" y="1160"/>
                      </a:lnTo>
                      <a:lnTo>
                        <a:pt x="862" y="1173"/>
                      </a:lnTo>
                      <a:lnTo>
                        <a:pt x="866" y="1185"/>
                      </a:lnTo>
                      <a:lnTo>
                        <a:pt x="870" y="1197"/>
                      </a:lnTo>
                      <a:lnTo>
                        <a:pt x="872" y="1208"/>
                      </a:lnTo>
                      <a:lnTo>
                        <a:pt x="840" y="1213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323" name="Freeform 43" descr="Зеленый мрамор"/>
                <p:cNvSpPr>
                  <a:spLocks/>
                </p:cNvSpPr>
                <p:nvPr/>
              </p:nvSpPr>
              <p:spPr bwMode="auto">
                <a:xfrm>
                  <a:off x="2371" y="2040"/>
                  <a:ext cx="275" cy="509"/>
                </a:xfrm>
                <a:custGeom>
                  <a:avLst/>
                  <a:gdLst>
                    <a:gd name="T0" fmla="*/ 8 w 548"/>
                    <a:gd name="T1" fmla="*/ 15 h 1019"/>
                    <a:gd name="T2" fmla="*/ 9 w 548"/>
                    <a:gd name="T3" fmla="*/ 14 h 1019"/>
                    <a:gd name="T4" fmla="*/ 9 w 548"/>
                    <a:gd name="T5" fmla="*/ 13 h 1019"/>
                    <a:gd name="T6" fmla="*/ 8 w 548"/>
                    <a:gd name="T7" fmla="*/ 13 h 1019"/>
                    <a:gd name="T8" fmla="*/ 7 w 548"/>
                    <a:gd name="T9" fmla="*/ 14 h 1019"/>
                    <a:gd name="T10" fmla="*/ 6 w 548"/>
                    <a:gd name="T11" fmla="*/ 14 h 1019"/>
                    <a:gd name="T12" fmla="*/ 4 w 548"/>
                    <a:gd name="T13" fmla="*/ 14 h 1019"/>
                    <a:gd name="T14" fmla="*/ 4 w 548"/>
                    <a:gd name="T15" fmla="*/ 13 h 1019"/>
                    <a:gd name="T16" fmla="*/ 4 w 548"/>
                    <a:gd name="T17" fmla="*/ 12 h 1019"/>
                    <a:gd name="T18" fmla="*/ 5 w 548"/>
                    <a:gd name="T19" fmla="*/ 10 h 1019"/>
                    <a:gd name="T20" fmla="*/ 6 w 548"/>
                    <a:gd name="T21" fmla="*/ 9 h 1019"/>
                    <a:gd name="T22" fmla="*/ 5 w 548"/>
                    <a:gd name="T23" fmla="*/ 9 h 1019"/>
                    <a:gd name="T24" fmla="*/ 4 w 548"/>
                    <a:gd name="T25" fmla="*/ 9 h 1019"/>
                    <a:gd name="T26" fmla="*/ 3 w 548"/>
                    <a:gd name="T27" fmla="*/ 8 h 1019"/>
                    <a:gd name="T28" fmla="*/ 2 w 548"/>
                    <a:gd name="T29" fmla="*/ 8 h 1019"/>
                    <a:gd name="T30" fmla="*/ 2 w 548"/>
                    <a:gd name="T31" fmla="*/ 8 h 1019"/>
                    <a:gd name="T32" fmla="*/ 1 w 548"/>
                    <a:gd name="T33" fmla="*/ 7 h 1019"/>
                    <a:gd name="T34" fmla="*/ 1 w 548"/>
                    <a:gd name="T35" fmla="*/ 7 h 1019"/>
                    <a:gd name="T36" fmla="*/ 1 w 548"/>
                    <a:gd name="T37" fmla="*/ 6 h 1019"/>
                    <a:gd name="T38" fmla="*/ 1 w 548"/>
                    <a:gd name="T39" fmla="*/ 5 h 1019"/>
                    <a:gd name="T40" fmla="*/ 2 w 548"/>
                    <a:gd name="T41" fmla="*/ 4 h 1019"/>
                    <a:gd name="T42" fmla="*/ 2 w 548"/>
                    <a:gd name="T43" fmla="*/ 3 h 1019"/>
                    <a:gd name="T44" fmla="*/ 1 w 548"/>
                    <a:gd name="T45" fmla="*/ 3 h 1019"/>
                    <a:gd name="T46" fmla="*/ 1 w 548"/>
                    <a:gd name="T47" fmla="*/ 2 h 1019"/>
                    <a:gd name="T48" fmla="*/ 1 w 548"/>
                    <a:gd name="T49" fmla="*/ 1 h 1019"/>
                    <a:gd name="T50" fmla="*/ 1 w 548"/>
                    <a:gd name="T51" fmla="*/ 0 h 1019"/>
                    <a:gd name="T52" fmla="*/ 2 w 548"/>
                    <a:gd name="T53" fmla="*/ 0 h 1019"/>
                    <a:gd name="T54" fmla="*/ 2 w 548"/>
                    <a:gd name="T55" fmla="*/ 0 h 1019"/>
                    <a:gd name="T56" fmla="*/ 3 w 548"/>
                    <a:gd name="T57" fmla="*/ 0 h 1019"/>
                    <a:gd name="T58" fmla="*/ 3 w 548"/>
                    <a:gd name="T59" fmla="*/ 1 h 1019"/>
                    <a:gd name="T60" fmla="*/ 2 w 548"/>
                    <a:gd name="T61" fmla="*/ 0 h 1019"/>
                    <a:gd name="T62" fmla="*/ 1 w 548"/>
                    <a:gd name="T63" fmla="*/ 1 h 1019"/>
                    <a:gd name="T64" fmla="*/ 2 w 548"/>
                    <a:gd name="T65" fmla="*/ 2 h 1019"/>
                    <a:gd name="T66" fmla="*/ 3 w 548"/>
                    <a:gd name="T67" fmla="*/ 2 h 1019"/>
                    <a:gd name="T68" fmla="*/ 4 w 548"/>
                    <a:gd name="T69" fmla="*/ 3 h 1019"/>
                    <a:gd name="T70" fmla="*/ 4 w 548"/>
                    <a:gd name="T71" fmla="*/ 3 h 1019"/>
                    <a:gd name="T72" fmla="*/ 3 w 548"/>
                    <a:gd name="T73" fmla="*/ 3 h 1019"/>
                    <a:gd name="T74" fmla="*/ 2 w 548"/>
                    <a:gd name="T75" fmla="*/ 4 h 1019"/>
                    <a:gd name="T76" fmla="*/ 2 w 548"/>
                    <a:gd name="T77" fmla="*/ 5 h 1019"/>
                    <a:gd name="T78" fmla="*/ 1 w 548"/>
                    <a:gd name="T79" fmla="*/ 6 h 1019"/>
                    <a:gd name="T80" fmla="*/ 2 w 548"/>
                    <a:gd name="T81" fmla="*/ 6 h 1019"/>
                    <a:gd name="T82" fmla="*/ 3 w 548"/>
                    <a:gd name="T83" fmla="*/ 7 h 1019"/>
                    <a:gd name="T84" fmla="*/ 4 w 548"/>
                    <a:gd name="T85" fmla="*/ 7 h 1019"/>
                    <a:gd name="T86" fmla="*/ 5 w 548"/>
                    <a:gd name="T87" fmla="*/ 8 h 1019"/>
                    <a:gd name="T88" fmla="*/ 6 w 548"/>
                    <a:gd name="T89" fmla="*/ 8 h 1019"/>
                    <a:gd name="T90" fmla="*/ 6 w 548"/>
                    <a:gd name="T91" fmla="*/ 8 h 1019"/>
                    <a:gd name="T92" fmla="*/ 6 w 548"/>
                    <a:gd name="T93" fmla="*/ 9 h 1019"/>
                    <a:gd name="T94" fmla="*/ 5 w 548"/>
                    <a:gd name="T95" fmla="*/ 11 h 1019"/>
                    <a:gd name="T96" fmla="*/ 4 w 548"/>
                    <a:gd name="T97" fmla="*/ 12 h 1019"/>
                    <a:gd name="T98" fmla="*/ 5 w 548"/>
                    <a:gd name="T99" fmla="*/ 13 h 1019"/>
                    <a:gd name="T100" fmla="*/ 6 w 548"/>
                    <a:gd name="T101" fmla="*/ 13 h 1019"/>
                    <a:gd name="T102" fmla="*/ 7 w 548"/>
                    <a:gd name="T103" fmla="*/ 13 h 1019"/>
                    <a:gd name="T104" fmla="*/ 8 w 548"/>
                    <a:gd name="T105" fmla="*/ 13 h 1019"/>
                    <a:gd name="T106" fmla="*/ 9 w 548"/>
                    <a:gd name="T107" fmla="*/ 12 h 1019"/>
                    <a:gd name="T108" fmla="*/ 9 w 548"/>
                    <a:gd name="T109" fmla="*/ 15 h 101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548"/>
                    <a:gd name="T166" fmla="*/ 0 h 1019"/>
                    <a:gd name="T167" fmla="*/ 548 w 548"/>
                    <a:gd name="T168" fmla="*/ 1019 h 1019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548" h="1019">
                      <a:moveTo>
                        <a:pt x="492" y="1019"/>
                      </a:moveTo>
                      <a:lnTo>
                        <a:pt x="496" y="1005"/>
                      </a:lnTo>
                      <a:lnTo>
                        <a:pt x="502" y="989"/>
                      </a:lnTo>
                      <a:lnTo>
                        <a:pt x="508" y="970"/>
                      </a:lnTo>
                      <a:lnTo>
                        <a:pt x="513" y="953"/>
                      </a:lnTo>
                      <a:lnTo>
                        <a:pt x="517" y="935"/>
                      </a:lnTo>
                      <a:lnTo>
                        <a:pt x="518" y="916"/>
                      </a:lnTo>
                      <a:lnTo>
                        <a:pt x="518" y="898"/>
                      </a:lnTo>
                      <a:lnTo>
                        <a:pt x="516" y="882"/>
                      </a:lnTo>
                      <a:lnTo>
                        <a:pt x="510" y="880"/>
                      </a:lnTo>
                      <a:lnTo>
                        <a:pt x="498" y="884"/>
                      </a:lnTo>
                      <a:lnTo>
                        <a:pt x="478" y="892"/>
                      </a:lnTo>
                      <a:lnTo>
                        <a:pt x="455" y="902"/>
                      </a:lnTo>
                      <a:lnTo>
                        <a:pt x="430" y="913"/>
                      </a:lnTo>
                      <a:lnTo>
                        <a:pt x="404" y="924"/>
                      </a:lnTo>
                      <a:lnTo>
                        <a:pt x="380" y="933"/>
                      </a:lnTo>
                      <a:lnTo>
                        <a:pt x="359" y="940"/>
                      </a:lnTo>
                      <a:lnTo>
                        <a:pt x="329" y="945"/>
                      </a:lnTo>
                      <a:lnTo>
                        <a:pt x="301" y="941"/>
                      </a:lnTo>
                      <a:lnTo>
                        <a:pt x="273" y="933"/>
                      </a:lnTo>
                      <a:lnTo>
                        <a:pt x="249" y="920"/>
                      </a:lnTo>
                      <a:lnTo>
                        <a:pt x="228" y="902"/>
                      </a:lnTo>
                      <a:lnTo>
                        <a:pt x="212" y="883"/>
                      </a:lnTo>
                      <a:lnTo>
                        <a:pt x="202" y="861"/>
                      </a:lnTo>
                      <a:lnTo>
                        <a:pt x="197" y="839"/>
                      </a:lnTo>
                      <a:lnTo>
                        <a:pt x="199" y="803"/>
                      </a:lnTo>
                      <a:lnTo>
                        <a:pt x="207" y="770"/>
                      </a:lnTo>
                      <a:lnTo>
                        <a:pt x="220" y="736"/>
                      </a:lnTo>
                      <a:lnTo>
                        <a:pt x="237" y="704"/>
                      </a:lnTo>
                      <a:lnTo>
                        <a:pt x="258" y="673"/>
                      </a:lnTo>
                      <a:lnTo>
                        <a:pt x="280" y="642"/>
                      </a:lnTo>
                      <a:lnTo>
                        <a:pt x="303" y="612"/>
                      </a:lnTo>
                      <a:lnTo>
                        <a:pt x="326" y="582"/>
                      </a:lnTo>
                      <a:lnTo>
                        <a:pt x="310" y="582"/>
                      </a:lnTo>
                      <a:lnTo>
                        <a:pt x="295" y="582"/>
                      </a:lnTo>
                      <a:lnTo>
                        <a:pt x="279" y="582"/>
                      </a:lnTo>
                      <a:lnTo>
                        <a:pt x="264" y="581"/>
                      </a:lnTo>
                      <a:lnTo>
                        <a:pt x="248" y="581"/>
                      </a:lnTo>
                      <a:lnTo>
                        <a:pt x="231" y="580"/>
                      </a:lnTo>
                      <a:lnTo>
                        <a:pt x="215" y="579"/>
                      </a:lnTo>
                      <a:lnTo>
                        <a:pt x="199" y="577"/>
                      </a:lnTo>
                      <a:lnTo>
                        <a:pt x="181" y="575"/>
                      </a:lnTo>
                      <a:lnTo>
                        <a:pt x="162" y="572"/>
                      </a:lnTo>
                      <a:lnTo>
                        <a:pt x="144" y="567"/>
                      </a:lnTo>
                      <a:lnTo>
                        <a:pt x="124" y="560"/>
                      </a:lnTo>
                      <a:lnTo>
                        <a:pt x="106" y="553"/>
                      </a:lnTo>
                      <a:lnTo>
                        <a:pt x="87" y="544"/>
                      </a:lnTo>
                      <a:lnTo>
                        <a:pt x="70" y="535"/>
                      </a:lnTo>
                      <a:lnTo>
                        <a:pt x="54" y="523"/>
                      </a:lnTo>
                      <a:lnTo>
                        <a:pt x="39" y="512"/>
                      </a:lnTo>
                      <a:lnTo>
                        <a:pt x="26" y="498"/>
                      </a:lnTo>
                      <a:lnTo>
                        <a:pt x="15" y="484"/>
                      </a:lnTo>
                      <a:lnTo>
                        <a:pt x="7" y="469"/>
                      </a:lnTo>
                      <a:lnTo>
                        <a:pt x="2" y="453"/>
                      </a:lnTo>
                      <a:lnTo>
                        <a:pt x="0" y="436"/>
                      </a:lnTo>
                      <a:lnTo>
                        <a:pt x="1" y="419"/>
                      </a:lnTo>
                      <a:lnTo>
                        <a:pt x="6" y="400"/>
                      </a:lnTo>
                      <a:lnTo>
                        <a:pt x="16" y="375"/>
                      </a:lnTo>
                      <a:lnTo>
                        <a:pt x="28" y="351"/>
                      </a:lnTo>
                      <a:lnTo>
                        <a:pt x="40" y="328"/>
                      </a:lnTo>
                      <a:lnTo>
                        <a:pt x="55" y="307"/>
                      </a:lnTo>
                      <a:lnTo>
                        <a:pt x="71" y="288"/>
                      </a:lnTo>
                      <a:lnTo>
                        <a:pt x="87" y="271"/>
                      </a:lnTo>
                      <a:lnTo>
                        <a:pt x="106" y="255"/>
                      </a:lnTo>
                      <a:lnTo>
                        <a:pt x="125" y="241"/>
                      </a:lnTo>
                      <a:lnTo>
                        <a:pt x="107" y="233"/>
                      </a:lnTo>
                      <a:lnTo>
                        <a:pt x="89" y="224"/>
                      </a:lnTo>
                      <a:lnTo>
                        <a:pt x="73" y="211"/>
                      </a:lnTo>
                      <a:lnTo>
                        <a:pt x="59" y="197"/>
                      </a:lnTo>
                      <a:lnTo>
                        <a:pt x="46" y="182"/>
                      </a:lnTo>
                      <a:lnTo>
                        <a:pt x="37" y="165"/>
                      </a:lnTo>
                      <a:lnTo>
                        <a:pt x="30" y="147"/>
                      </a:lnTo>
                      <a:lnTo>
                        <a:pt x="26" y="127"/>
                      </a:lnTo>
                      <a:lnTo>
                        <a:pt x="26" y="110"/>
                      </a:lnTo>
                      <a:lnTo>
                        <a:pt x="29" y="95"/>
                      </a:lnTo>
                      <a:lnTo>
                        <a:pt x="33" y="80"/>
                      </a:lnTo>
                      <a:lnTo>
                        <a:pt x="39" y="65"/>
                      </a:lnTo>
                      <a:lnTo>
                        <a:pt x="48" y="52"/>
                      </a:lnTo>
                      <a:lnTo>
                        <a:pt x="58" y="41"/>
                      </a:lnTo>
                      <a:lnTo>
                        <a:pt x="69" y="30"/>
                      </a:lnTo>
                      <a:lnTo>
                        <a:pt x="82" y="21"/>
                      </a:lnTo>
                      <a:lnTo>
                        <a:pt x="96" y="13"/>
                      </a:lnTo>
                      <a:lnTo>
                        <a:pt x="111" y="7"/>
                      </a:lnTo>
                      <a:lnTo>
                        <a:pt x="125" y="4"/>
                      </a:lnTo>
                      <a:lnTo>
                        <a:pt x="142" y="2"/>
                      </a:lnTo>
                      <a:lnTo>
                        <a:pt x="159" y="0"/>
                      </a:lnTo>
                      <a:lnTo>
                        <a:pt x="175" y="3"/>
                      </a:lnTo>
                      <a:lnTo>
                        <a:pt x="192" y="6"/>
                      </a:lnTo>
                      <a:lnTo>
                        <a:pt x="208" y="13"/>
                      </a:lnTo>
                      <a:lnTo>
                        <a:pt x="182" y="70"/>
                      </a:lnTo>
                      <a:lnTo>
                        <a:pt x="164" y="61"/>
                      </a:lnTo>
                      <a:lnTo>
                        <a:pt x="140" y="55"/>
                      </a:lnTo>
                      <a:lnTo>
                        <a:pt x="115" y="52"/>
                      </a:lnTo>
                      <a:lnTo>
                        <a:pt x="91" y="55"/>
                      </a:lnTo>
                      <a:lnTo>
                        <a:pt x="73" y="61"/>
                      </a:lnTo>
                      <a:lnTo>
                        <a:pt x="62" y="75"/>
                      </a:lnTo>
                      <a:lnTo>
                        <a:pt x="62" y="98"/>
                      </a:lnTo>
                      <a:lnTo>
                        <a:pt x="76" y="129"/>
                      </a:lnTo>
                      <a:lnTo>
                        <a:pt x="92" y="147"/>
                      </a:lnTo>
                      <a:lnTo>
                        <a:pt x="113" y="162"/>
                      </a:lnTo>
                      <a:lnTo>
                        <a:pt x="137" y="174"/>
                      </a:lnTo>
                      <a:lnTo>
                        <a:pt x="162" y="184"/>
                      </a:lnTo>
                      <a:lnTo>
                        <a:pt x="185" y="192"/>
                      </a:lnTo>
                      <a:lnTo>
                        <a:pt x="205" y="196"/>
                      </a:lnTo>
                      <a:lnTo>
                        <a:pt x="219" y="200"/>
                      </a:lnTo>
                      <a:lnTo>
                        <a:pt x="225" y="201"/>
                      </a:lnTo>
                      <a:lnTo>
                        <a:pt x="222" y="203"/>
                      </a:lnTo>
                      <a:lnTo>
                        <a:pt x="214" y="209"/>
                      </a:lnTo>
                      <a:lnTo>
                        <a:pt x="204" y="217"/>
                      </a:lnTo>
                      <a:lnTo>
                        <a:pt x="189" y="227"/>
                      </a:lnTo>
                      <a:lnTo>
                        <a:pt x="173" y="241"/>
                      </a:lnTo>
                      <a:lnTo>
                        <a:pt x="155" y="256"/>
                      </a:lnTo>
                      <a:lnTo>
                        <a:pt x="137" y="272"/>
                      </a:lnTo>
                      <a:lnTo>
                        <a:pt x="119" y="290"/>
                      </a:lnTo>
                      <a:lnTo>
                        <a:pt x="100" y="308"/>
                      </a:lnTo>
                      <a:lnTo>
                        <a:pt x="85" y="328"/>
                      </a:lnTo>
                      <a:lnTo>
                        <a:pt x="71" y="346"/>
                      </a:lnTo>
                      <a:lnTo>
                        <a:pt x="61" y="364"/>
                      </a:lnTo>
                      <a:lnTo>
                        <a:pt x="54" y="383"/>
                      </a:lnTo>
                      <a:lnTo>
                        <a:pt x="52" y="400"/>
                      </a:lnTo>
                      <a:lnTo>
                        <a:pt x="55" y="416"/>
                      </a:lnTo>
                      <a:lnTo>
                        <a:pt x="66" y="431"/>
                      </a:lnTo>
                      <a:lnTo>
                        <a:pt x="83" y="447"/>
                      </a:lnTo>
                      <a:lnTo>
                        <a:pt x="104" y="461"/>
                      </a:lnTo>
                      <a:lnTo>
                        <a:pt x="125" y="474"/>
                      </a:lnTo>
                      <a:lnTo>
                        <a:pt x="150" y="485"/>
                      </a:lnTo>
                      <a:lnTo>
                        <a:pt x="175" y="495"/>
                      </a:lnTo>
                      <a:lnTo>
                        <a:pt x="200" y="504"/>
                      </a:lnTo>
                      <a:lnTo>
                        <a:pt x="227" y="511"/>
                      </a:lnTo>
                      <a:lnTo>
                        <a:pt x="252" y="516"/>
                      </a:lnTo>
                      <a:lnTo>
                        <a:pt x="276" y="521"/>
                      </a:lnTo>
                      <a:lnTo>
                        <a:pt x="299" y="526"/>
                      </a:lnTo>
                      <a:lnTo>
                        <a:pt x="320" y="529"/>
                      </a:lnTo>
                      <a:lnTo>
                        <a:pt x="339" y="530"/>
                      </a:lnTo>
                      <a:lnTo>
                        <a:pt x="354" y="533"/>
                      </a:lnTo>
                      <a:lnTo>
                        <a:pt x="365" y="534"/>
                      </a:lnTo>
                      <a:lnTo>
                        <a:pt x="373" y="534"/>
                      </a:lnTo>
                      <a:lnTo>
                        <a:pt x="375" y="534"/>
                      </a:lnTo>
                      <a:lnTo>
                        <a:pt x="369" y="545"/>
                      </a:lnTo>
                      <a:lnTo>
                        <a:pt x="352" y="571"/>
                      </a:lnTo>
                      <a:lnTo>
                        <a:pt x="331" y="606"/>
                      </a:lnTo>
                      <a:lnTo>
                        <a:pt x="306" y="648"/>
                      </a:lnTo>
                      <a:lnTo>
                        <a:pt x="282" y="690"/>
                      </a:lnTo>
                      <a:lnTo>
                        <a:pt x="261" y="732"/>
                      </a:lnTo>
                      <a:lnTo>
                        <a:pt x="246" y="766"/>
                      </a:lnTo>
                      <a:lnTo>
                        <a:pt x="243" y="789"/>
                      </a:lnTo>
                      <a:lnTo>
                        <a:pt x="248" y="810"/>
                      </a:lnTo>
                      <a:lnTo>
                        <a:pt x="256" y="829"/>
                      </a:lnTo>
                      <a:lnTo>
                        <a:pt x="267" y="845"/>
                      </a:lnTo>
                      <a:lnTo>
                        <a:pt x="281" y="857"/>
                      </a:lnTo>
                      <a:lnTo>
                        <a:pt x="299" y="867"/>
                      </a:lnTo>
                      <a:lnTo>
                        <a:pt x="320" y="873"/>
                      </a:lnTo>
                      <a:lnTo>
                        <a:pt x="344" y="876"/>
                      </a:lnTo>
                      <a:lnTo>
                        <a:pt x="372" y="873"/>
                      </a:lnTo>
                      <a:lnTo>
                        <a:pt x="395" y="869"/>
                      </a:lnTo>
                      <a:lnTo>
                        <a:pt x="417" y="863"/>
                      </a:lnTo>
                      <a:lnTo>
                        <a:pt x="439" y="855"/>
                      </a:lnTo>
                      <a:lnTo>
                        <a:pt x="460" y="847"/>
                      </a:lnTo>
                      <a:lnTo>
                        <a:pt x="480" y="839"/>
                      </a:lnTo>
                      <a:lnTo>
                        <a:pt x="501" y="832"/>
                      </a:lnTo>
                      <a:lnTo>
                        <a:pt x="522" y="827"/>
                      </a:lnTo>
                      <a:lnTo>
                        <a:pt x="545" y="825"/>
                      </a:lnTo>
                      <a:lnTo>
                        <a:pt x="548" y="870"/>
                      </a:lnTo>
                      <a:lnTo>
                        <a:pt x="546" y="920"/>
                      </a:lnTo>
                      <a:lnTo>
                        <a:pt x="540" y="971"/>
                      </a:lnTo>
                      <a:lnTo>
                        <a:pt x="537" y="1017"/>
                      </a:lnTo>
                      <a:lnTo>
                        <a:pt x="492" y="1019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324" name="Freeform 44" descr="Зеленый мрамор"/>
                <p:cNvSpPr>
                  <a:spLocks/>
                </p:cNvSpPr>
                <p:nvPr/>
              </p:nvSpPr>
              <p:spPr bwMode="auto">
                <a:xfrm>
                  <a:off x="2615" y="2529"/>
                  <a:ext cx="196" cy="127"/>
                </a:xfrm>
                <a:custGeom>
                  <a:avLst/>
                  <a:gdLst>
                    <a:gd name="T0" fmla="*/ 0 w 393"/>
                    <a:gd name="T1" fmla="*/ 1 h 254"/>
                    <a:gd name="T2" fmla="*/ 0 w 393"/>
                    <a:gd name="T3" fmla="*/ 2 h 254"/>
                    <a:gd name="T4" fmla="*/ 0 w 393"/>
                    <a:gd name="T5" fmla="*/ 3 h 254"/>
                    <a:gd name="T6" fmla="*/ 0 w 393"/>
                    <a:gd name="T7" fmla="*/ 3 h 254"/>
                    <a:gd name="T8" fmla="*/ 0 w 393"/>
                    <a:gd name="T9" fmla="*/ 4 h 254"/>
                    <a:gd name="T10" fmla="*/ 1 w 393"/>
                    <a:gd name="T11" fmla="*/ 4 h 254"/>
                    <a:gd name="T12" fmla="*/ 2 w 393"/>
                    <a:gd name="T13" fmla="*/ 4 h 254"/>
                    <a:gd name="T14" fmla="*/ 2 w 393"/>
                    <a:gd name="T15" fmla="*/ 4 h 254"/>
                    <a:gd name="T16" fmla="*/ 3 w 393"/>
                    <a:gd name="T17" fmla="*/ 4 h 254"/>
                    <a:gd name="T18" fmla="*/ 3 w 393"/>
                    <a:gd name="T19" fmla="*/ 4 h 254"/>
                    <a:gd name="T20" fmla="*/ 4 w 393"/>
                    <a:gd name="T21" fmla="*/ 4 h 254"/>
                    <a:gd name="T22" fmla="*/ 4 w 393"/>
                    <a:gd name="T23" fmla="*/ 4 h 254"/>
                    <a:gd name="T24" fmla="*/ 5 w 393"/>
                    <a:gd name="T25" fmla="*/ 4 h 254"/>
                    <a:gd name="T26" fmla="*/ 5 w 393"/>
                    <a:gd name="T27" fmla="*/ 3 h 254"/>
                    <a:gd name="T28" fmla="*/ 5 w 393"/>
                    <a:gd name="T29" fmla="*/ 3 h 254"/>
                    <a:gd name="T30" fmla="*/ 6 w 393"/>
                    <a:gd name="T31" fmla="*/ 2 h 254"/>
                    <a:gd name="T32" fmla="*/ 6 w 393"/>
                    <a:gd name="T33" fmla="*/ 2 h 254"/>
                    <a:gd name="T34" fmla="*/ 6 w 393"/>
                    <a:gd name="T35" fmla="*/ 1 h 254"/>
                    <a:gd name="T36" fmla="*/ 5 w 393"/>
                    <a:gd name="T37" fmla="*/ 1 h 254"/>
                    <a:gd name="T38" fmla="*/ 5 w 393"/>
                    <a:gd name="T39" fmla="*/ 2 h 254"/>
                    <a:gd name="T40" fmla="*/ 5 w 393"/>
                    <a:gd name="T41" fmla="*/ 3 h 254"/>
                    <a:gd name="T42" fmla="*/ 5 w 393"/>
                    <a:gd name="T43" fmla="*/ 3 h 254"/>
                    <a:gd name="T44" fmla="*/ 4 w 393"/>
                    <a:gd name="T45" fmla="*/ 3 h 254"/>
                    <a:gd name="T46" fmla="*/ 4 w 393"/>
                    <a:gd name="T47" fmla="*/ 4 h 254"/>
                    <a:gd name="T48" fmla="*/ 3 w 393"/>
                    <a:gd name="T49" fmla="*/ 4 h 254"/>
                    <a:gd name="T50" fmla="*/ 3 w 393"/>
                    <a:gd name="T51" fmla="*/ 3 h 254"/>
                    <a:gd name="T52" fmla="*/ 2 w 393"/>
                    <a:gd name="T53" fmla="*/ 3 h 254"/>
                    <a:gd name="T54" fmla="*/ 1 w 393"/>
                    <a:gd name="T55" fmla="*/ 3 h 254"/>
                    <a:gd name="T56" fmla="*/ 1 w 393"/>
                    <a:gd name="T57" fmla="*/ 3 h 254"/>
                    <a:gd name="T58" fmla="*/ 1 w 393"/>
                    <a:gd name="T59" fmla="*/ 2 h 254"/>
                    <a:gd name="T60" fmla="*/ 0 w 393"/>
                    <a:gd name="T61" fmla="*/ 2 h 254"/>
                    <a:gd name="T62" fmla="*/ 0 w 393"/>
                    <a:gd name="T63" fmla="*/ 2 h 254"/>
                    <a:gd name="T64" fmla="*/ 0 w 393"/>
                    <a:gd name="T65" fmla="*/ 1 h 25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93"/>
                    <a:gd name="T100" fmla="*/ 0 h 254"/>
                    <a:gd name="T101" fmla="*/ 393 w 393"/>
                    <a:gd name="T102" fmla="*/ 254 h 25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93" h="254">
                      <a:moveTo>
                        <a:pt x="5" y="41"/>
                      </a:moveTo>
                      <a:lnTo>
                        <a:pt x="1" y="57"/>
                      </a:lnTo>
                      <a:lnTo>
                        <a:pt x="0" y="74"/>
                      </a:lnTo>
                      <a:lnTo>
                        <a:pt x="0" y="92"/>
                      </a:lnTo>
                      <a:lnTo>
                        <a:pt x="1" y="112"/>
                      </a:lnTo>
                      <a:lnTo>
                        <a:pt x="6" y="133"/>
                      </a:lnTo>
                      <a:lnTo>
                        <a:pt x="13" y="153"/>
                      </a:lnTo>
                      <a:lnTo>
                        <a:pt x="22" y="174"/>
                      </a:lnTo>
                      <a:lnTo>
                        <a:pt x="36" y="195"/>
                      </a:lnTo>
                      <a:lnTo>
                        <a:pt x="53" y="210"/>
                      </a:lnTo>
                      <a:lnTo>
                        <a:pt x="72" y="221"/>
                      </a:lnTo>
                      <a:lnTo>
                        <a:pt x="90" y="231"/>
                      </a:lnTo>
                      <a:lnTo>
                        <a:pt x="108" y="238"/>
                      </a:lnTo>
                      <a:lnTo>
                        <a:pt x="128" y="243"/>
                      </a:lnTo>
                      <a:lnTo>
                        <a:pt x="149" y="247"/>
                      </a:lnTo>
                      <a:lnTo>
                        <a:pt x="169" y="250"/>
                      </a:lnTo>
                      <a:lnTo>
                        <a:pt x="191" y="253"/>
                      </a:lnTo>
                      <a:lnTo>
                        <a:pt x="210" y="254"/>
                      </a:lnTo>
                      <a:lnTo>
                        <a:pt x="229" y="253"/>
                      </a:lnTo>
                      <a:lnTo>
                        <a:pt x="247" y="250"/>
                      </a:lnTo>
                      <a:lnTo>
                        <a:pt x="264" y="248"/>
                      </a:lnTo>
                      <a:lnTo>
                        <a:pt x="280" y="243"/>
                      </a:lnTo>
                      <a:lnTo>
                        <a:pt x="296" y="239"/>
                      </a:lnTo>
                      <a:lnTo>
                        <a:pt x="309" y="233"/>
                      </a:lnTo>
                      <a:lnTo>
                        <a:pt x="322" y="227"/>
                      </a:lnTo>
                      <a:lnTo>
                        <a:pt x="338" y="216"/>
                      </a:lnTo>
                      <a:lnTo>
                        <a:pt x="350" y="202"/>
                      </a:lnTo>
                      <a:lnTo>
                        <a:pt x="362" y="185"/>
                      </a:lnTo>
                      <a:lnTo>
                        <a:pt x="371" y="166"/>
                      </a:lnTo>
                      <a:lnTo>
                        <a:pt x="378" y="147"/>
                      </a:lnTo>
                      <a:lnTo>
                        <a:pt x="383" y="126"/>
                      </a:lnTo>
                      <a:lnTo>
                        <a:pt x="387" y="105"/>
                      </a:lnTo>
                      <a:lnTo>
                        <a:pt x="389" y="84"/>
                      </a:lnTo>
                      <a:lnTo>
                        <a:pt x="391" y="66"/>
                      </a:lnTo>
                      <a:lnTo>
                        <a:pt x="393" y="43"/>
                      </a:lnTo>
                      <a:lnTo>
                        <a:pt x="393" y="20"/>
                      </a:lnTo>
                      <a:lnTo>
                        <a:pt x="393" y="0"/>
                      </a:lnTo>
                      <a:lnTo>
                        <a:pt x="361" y="5"/>
                      </a:lnTo>
                      <a:lnTo>
                        <a:pt x="363" y="36"/>
                      </a:lnTo>
                      <a:lnTo>
                        <a:pt x="364" y="71"/>
                      </a:lnTo>
                      <a:lnTo>
                        <a:pt x="362" y="106"/>
                      </a:lnTo>
                      <a:lnTo>
                        <a:pt x="356" y="139"/>
                      </a:lnTo>
                      <a:lnTo>
                        <a:pt x="347" y="153"/>
                      </a:lnTo>
                      <a:lnTo>
                        <a:pt x="336" y="165"/>
                      </a:lnTo>
                      <a:lnTo>
                        <a:pt x="323" y="175"/>
                      </a:lnTo>
                      <a:lnTo>
                        <a:pt x="309" y="183"/>
                      </a:lnTo>
                      <a:lnTo>
                        <a:pt x="292" y="189"/>
                      </a:lnTo>
                      <a:lnTo>
                        <a:pt x="274" y="193"/>
                      </a:lnTo>
                      <a:lnTo>
                        <a:pt x="256" y="195"/>
                      </a:lnTo>
                      <a:lnTo>
                        <a:pt x="237" y="195"/>
                      </a:lnTo>
                      <a:lnTo>
                        <a:pt x="218" y="194"/>
                      </a:lnTo>
                      <a:lnTo>
                        <a:pt x="198" y="190"/>
                      </a:lnTo>
                      <a:lnTo>
                        <a:pt x="179" y="186"/>
                      </a:lnTo>
                      <a:lnTo>
                        <a:pt x="159" y="180"/>
                      </a:lnTo>
                      <a:lnTo>
                        <a:pt x="141" y="173"/>
                      </a:lnTo>
                      <a:lnTo>
                        <a:pt x="122" y="165"/>
                      </a:lnTo>
                      <a:lnTo>
                        <a:pt x="106" y="156"/>
                      </a:lnTo>
                      <a:lnTo>
                        <a:pt x="91" y="147"/>
                      </a:lnTo>
                      <a:lnTo>
                        <a:pt x="81" y="134"/>
                      </a:lnTo>
                      <a:lnTo>
                        <a:pt x="72" y="121"/>
                      </a:lnTo>
                      <a:lnTo>
                        <a:pt x="65" y="107"/>
                      </a:lnTo>
                      <a:lnTo>
                        <a:pt x="60" y="92"/>
                      </a:lnTo>
                      <a:lnTo>
                        <a:pt x="55" y="79"/>
                      </a:lnTo>
                      <a:lnTo>
                        <a:pt x="53" y="65"/>
                      </a:lnTo>
                      <a:lnTo>
                        <a:pt x="51" y="51"/>
                      </a:lnTo>
                      <a:lnTo>
                        <a:pt x="50" y="39"/>
                      </a:lnTo>
                      <a:lnTo>
                        <a:pt x="5" y="41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5270" name="Group 45"/>
            <p:cNvGrpSpPr>
              <a:grpSpLocks/>
            </p:cNvGrpSpPr>
            <p:nvPr/>
          </p:nvGrpSpPr>
          <p:grpSpPr bwMode="auto">
            <a:xfrm flipH="1" flipV="1">
              <a:off x="2129" y="2971"/>
              <a:ext cx="486" cy="534"/>
              <a:chOff x="3004" y="3015"/>
              <a:chExt cx="628" cy="820"/>
            </a:xfrm>
          </p:grpSpPr>
          <p:sp>
            <p:nvSpPr>
              <p:cNvPr id="35313" name="Freeform 46"/>
              <p:cNvSpPr>
                <a:spLocks/>
              </p:cNvSpPr>
              <p:nvPr/>
            </p:nvSpPr>
            <p:spPr bwMode="auto">
              <a:xfrm>
                <a:off x="3008" y="3021"/>
                <a:ext cx="563" cy="731"/>
              </a:xfrm>
              <a:custGeom>
                <a:avLst/>
                <a:gdLst>
                  <a:gd name="T0" fmla="*/ 400 w 563"/>
                  <a:gd name="T1" fmla="*/ 675 h 731"/>
                  <a:gd name="T2" fmla="*/ 469 w 563"/>
                  <a:gd name="T3" fmla="*/ 680 h 731"/>
                  <a:gd name="T4" fmla="*/ 541 w 563"/>
                  <a:gd name="T5" fmla="*/ 653 h 731"/>
                  <a:gd name="T6" fmla="*/ 532 w 563"/>
                  <a:gd name="T7" fmla="*/ 611 h 731"/>
                  <a:gd name="T8" fmla="*/ 496 w 563"/>
                  <a:gd name="T9" fmla="*/ 579 h 731"/>
                  <a:gd name="T10" fmla="*/ 541 w 563"/>
                  <a:gd name="T11" fmla="*/ 485 h 731"/>
                  <a:gd name="T12" fmla="*/ 538 w 563"/>
                  <a:gd name="T13" fmla="*/ 413 h 731"/>
                  <a:gd name="T14" fmla="*/ 392 w 563"/>
                  <a:gd name="T15" fmla="*/ 355 h 731"/>
                  <a:gd name="T16" fmla="*/ 400 w 563"/>
                  <a:gd name="T17" fmla="*/ 362 h 731"/>
                  <a:gd name="T18" fmla="*/ 436 w 563"/>
                  <a:gd name="T19" fmla="*/ 299 h 731"/>
                  <a:gd name="T20" fmla="*/ 440 w 563"/>
                  <a:gd name="T21" fmla="*/ 195 h 731"/>
                  <a:gd name="T22" fmla="*/ 298 w 563"/>
                  <a:gd name="T23" fmla="*/ 203 h 731"/>
                  <a:gd name="T24" fmla="*/ 283 w 563"/>
                  <a:gd name="T25" fmla="*/ 74 h 731"/>
                  <a:gd name="T26" fmla="*/ 208 w 563"/>
                  <a:gd name="T27" fmla="*/ 3 h 731"/>
                  <a:gd name="T28" fmla="*/ 133 w 563"/>
                  <a:gd name="T29" fmla="*/ 53 h 731"/>
                  <a:gd name="T30" fmla="*/ 112 w 563"/>
                  <a:gd name="T31" fmla="*/ 195 h 731"/>
                  <a:gd name="T32" fmla="*/ 52 w 563"/>
                  <a:gd name="T33" fmla="*/ 230 h 731"/>
                  <a:gd name="T34" fmla="*/ 40 w 563"/>
                  <a:gd name="T35" fmla="*/ 323 h 731"/>
                  <a:gd name="T36" fmla="*/ 16 w 563"/>
                  <a:gd name="T37" fmla="*/ 339 h 731"/>
                  <a:gd name="T38" fmla="*/ 139 w 563"/>
                  <a:gd name="T39" fmla="*/ 404 h 731"/>
                  <a:gd name="T40" fmla="*/ 103 w 563"/>
                  <a:gd name="T41" fmla="*/ 473 h 731"/>
                  <a:gd name="T42" fmla="*/ 112 w 563"/>
                  <a:gd name="T43" fmla="*/ 531 h 731"/>
                  <a:gd name="T44" fmla="*/ 160 w 563"/>
                  <a:gd name="T45" fmla="*/ 569 h 731"/>
                  <a:gd name="T46" fmla="*/ 256 w 563"/>
                  <a:gd name="T47" fmla="*/ 579 h 731"/>
                  <a:gd name="T48" fmla="*/ 262 w 563"/>
                  <a:gd name="T49" fmla="*/ 656 h 731"/>
                  <a:gd name="T50" fmla="*/ 298 w 563"/>
                  <a:gd name="T51" fmla="*/ 728 h 731"/>
                  <a:gd name="T52" fmla="*/ 400 w 563"/>
                  <a:gd name="T53" fmla="*/ 675 h 73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63"/>
                  <a:gd name="T82" fmla="*/ 0 h 731"/>
                  <a:gd name="T83" fmla="*/ 563 w 563"/>
                  <a:gd name="T84" fmla="*/ 731 h 73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63" h="731">
                    <a:moveTo>
                      <a:pt x="400" y="675"/>
                    </a:moveTo>
                    <a:cubicBezTo>
                      <a:pt x="428" y="667"/>
                      <a:pt x="446" y="684"/>
                      <a:pt x="469" y="680"/>
                    </a:cubicBezTo>
                    <a:cubicBezTo>
                      <a:pt x="492" y="676"/>
                      <a:pt x="531" y="664"/>
                      <a:pt x="541" y="653"/>
                    </a:cubicBezTo>
                    <a:cubicBezTo>
                      <a:pt x="551" y="642"/>
                      <a:pt x="539" y="623"/>
                      <a:pt x="532" y="611"/>
                    </a:cubicBezTo>
                    <a:cubicBezTo>
                      <a:pt x="525" y="599"/>
                      <a:pt x="494" y="600"/>
                      <a:pt x="496" y="579"/>
                    </a:cubicBezTo>
                    <a:cubicBezTo>
                      <a:pt x="498" y="558"/>
                      <a:pt x="534" y="513"/>
                      <a:pt x="541" y="485"/>
                    </a:cubicBezTo>
                    <a:cubicBezTo>
                      <a:pt x="548" y="457"/>
                      <a:pt x="563" y="435"/>
                      <a:pt x="538" y="413"/>
                    </a:cubicBezTo>
                    <a:cubicBezTo>
                      <a:pt x="513" y="391"/>
                      <a:pt x="415" y="364"/>
                      <a:pt x="392" y="355"/>
                    </a:cubicBezTo>
                    <a:cubicBezTo>
                      <a:pt x="369" y="346"/>
                      <a:pt x="393" y="371"/>
                      <a:pt x="400" y="362"/>
                    </a:cubicBezTo>
                    <a:cubicBezTo>
                      <a:pt x="407" y="353"/>
                      <a:pt x="429" y="327"/>
                      <a:pt x="436" y="299"/>
                    </a:cubicBezTo>
                    <a:cubicBezTo>
                      <a:pt x="443" y="271"/>
                      <a:pt x="463" y="211"/>
                      <a:pt x="440" y="195"/>
                    </a:cubicBezTo>
                    <a:cubicBezTo>
                      <a:pt x="417" y="179"/>
                      <a:pt x="324" y="223"/>
                      <a:pt x="298" y="203"/>
                    </a:cubicBezTo>
                    <a:cubicBezTo>
                      <a:pt x="272" y="183"/>
                      <a:pt x="298" y="107"/>
                      <a:pt x="283" y="74"/>
                    </a:cubicBezTo>
                    <a:cubicBezTo>
                      <a:pt x="268" y="41"/>
                      <a:pt x="233" y="6"/>
                      <a:pt x="208" y="3"/>
                    </a:cubicBezTo>
                    <a:cubicBezTo>
                      <a:pt x="183" y="0"/>
                      <a:pt x="149" y="21"/>
                      <a:pt x="133" y="53"/>
                    </a:cubicBezTo>
                    <a:cubicBezTo>
                      <a:pt x="117" y="85"/>
                      <a:pt x="126" y="165"/>
                      <a:pt x="112" y="195"/>
                    </a:cubicBezTo>
                    <a:cubicBezTo>
                      <a:pt x="98" y="225"/>
                      <a:pt x="64" y="209"/>
                      <a:pt x="52" y="230"/>
                    </a:cubicBezTo>
                    <a:cubicBezTo>
                      <a:pt x="40" y="251"/>
                      <a:pt x="46" y="305"/>
                      <a:pt x="40" y="323"/>
                    </a:cubicBezTo>
                    <a:cubicBezTo>
                      <a:pt x="34" y="341"/>
                      <a:pt x="0" y="326"/>
                      <a:pt x="16" y="339"/>
                    </a:cubicBezTo>
                    <a:cubicBezTo>
                      <a:pt x="32" y="352"/>
                      <a:pt x="125" y="382"/>
                      <a:pt x="139" y="404"/>
                    </a:cubicBezTo>
                    <a:cubicBezTo>
                      <a:pt x="153" y="426"/>
                      <a:pt x="108" y="452"/>
                      <a:pt x="103" y="473"/>
                    </a:cubicBezTo>
                    <a:cubicBezTo>
                      <a:pt x="98" y="494"/>
                      <a:pt x="103" y="515"/>
                      <a:pt x="112" y="531"/>
                    </a:cubicBezTo>
                    <a:cubicBezTo>
                      <a:pt x="121" y="547"/>
                      <a:pt x="136" y="561"/>
                      <a:pt x="160" y="569"/>
                    </a:cubicBezTo>
                    <a:cubicBezTo>
                      <a:pt x="184" y="577"/>
                      <a:pt x="239" y="565"/>
                      <a:pt x="256" y="579"/>
                    </a:cubicBezTo>
                    <a:cubicBezTo>
                      <a:pt x="273" y="593"/>
                      <a:pt x="255" y="631"/>
                      <a:pt x="262" y="656"/>
                    </a:cubicBezTo>
                    <a:cubicBezTo>
                      <a:pt x="269" y="681"/>
                      <a:pt x="275" y="725"/>
                      <a:pt x="298" y="728"/>
                    </a:cubicBezTo>
                    <a:cubicBezTo>
                      <a:pt x="321" y="731"/>
                      <a:pt x="375" y="685"/>
                      <a:pt x="400" y="675"/>
                    </a:cubicBezTo>
                    <a:close/>
                  </a:path>
                </a:pathLst>
              </a:cu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5314" name="Group 47"/>
              <p:cNvGrpSpPr>
                <a:grpSpLocks/>
              </p:cNvGrpSpPr>
              <p:nvPr/>
            </p:nvGrpSpPr>
            <p:grpSpPr bwMode="auto">
              <a:xfrm flipH="1" flipV="1">
                <a:off x="3004" y="3015"/>
                <a:ext cx="628" cy="820"/>
                <a:chOff x="2311" y="1925"/>
                <a:chExt cx="586" cy="731"/>
              </a:xfrm>
            </p:grpSpPr>
            <p:sp>
              <p:nvSpPr>
                <p:cNvPr id="35315" name="Freeform 48" descr="Зеленый мрамор"/>
                <p:cNvSpPr>
                  <a:spLocks/>
                </p:cNvSpPr>
                <p:nvPr/>
              </p:nvSpPr>
              <p:spPr bwMode="auto">
                <a:xfrm>
                  <a:off x="2311" y="1925"/>
                  <a:ext cx="70" cy="82"/>
                </a:xfrm>
                <a:custGeom>
                  <a:avLst/>
                  <a:gdLst>
                    <a:gd name="T0" fmla="*/ 3 w 139"/>
                    <a:gd name="T1" fmla="*/ 1 h 164"/>
                    <a:gd name="T2" fmla="*/ 2 w 139"/>
                    <a:gd name="T3" fmla="*/ 1 h 164"/>
                    <a:gd name="T4" fmla="*/ 2 w 139"/>
                    <a:gd name="T5" fmla="*/ 1 h 164"/>
                    <a:gd name="T6" fmla="*/ 2 w 139"/>
                    <a:gd name="T7" fmla="*/ 1 h 164"/>
                    <a:gd name="T8" fmla="*/ 1 w 139"/>
                    <a:gd name="T9" fmla="*/ 1 h 164"/>
                    <a:gd name="T10" fmla="*/ 1 w 139"/>
                    <a:gd name="T11" fmla="*/ 1 h 164"/>
                    <a:gd name="T12" fmla="*/ 1 w 139"/>
                    <a:gd name="T13" fmla="*/ 1 h 164"/>
                    <a:gd name="T14" fmla="*/ 1 w 139"/>
                    <a:gd name="T15" fmla="*/ 3 h 164"/>
                    <a:gd name="T16" fmla="*/ 0 w 139"/>
                    <a:gd name="T17" fmla="*/ 3 h 164"/>
                    <a:gd name="T18" fmla="*/ 1 w 139"/>
                    <a:gd name="T19" fmla="*/ 1 h 164"/>
                    <a:gd name="T20" fmla="*/ 1 w 139"/>
                    <a:gd name="T21" fmla="*/ 1 h 164"/>
                    <a:gd name="T22" fmla="*/ 1 w 139"/>
                    <a:gd name="T23" fmla="*/ 1 h 164"/>
                    <a:gd name="T24" fmla="*/ 1 w 139"/>
                    <a:gd name="T25" fmla="*/ 1 h 164"/>
                    <a:gd name="T26" fmla="*/ 2 w 139"/>
                    <a:gd name="T27" fmla="*/ 1 h 164"/>
                    <a:gd name="T28" fmla="*/ 2 w 139"/>
                    <a:gd name="T29" fmla="*/ 1 h 164"/>
                    <a:gd name="T30" fmla="*/ 2 w 139"/>
                    <a:gd name="T31" fmla="*/ 1 h 164"/>
                    <a:gd name="T32" fmla="*/ 2 w 139"/>
                    <a:gd name="T33" fmla="*/ 1 h 164"/>
                    <a:gd name="T34" fmla="*/ 3 w 139"/>
                    <a:gd name="T35" fmla="*/ 0 h 164"/>
                    <a:gd name="T36" fmla="*/ 3 w 139"/>
                    <a:gd name="T37" fmla="*/ 1 h 16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9"/>
                    <a:gd name="T58" fmla="*/ 0 h 164"/>
                    <a:gd name="T59" fmla="*/ 139 w 139"/>
                    <a:gd name="T60" fmla="*/ 164 h 16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9" h="164">
                      <a:moveTo>
                        <a:pt x="129" y="55"/>
                      </a:moveTo>
                      <a:lnTo>
                        <a:pt x="107" y="58"/>
                      </a:lnTo>
                      <a:lnTo>
                        <a:pt x="86" y="65"/>
                      </a:lnTo>
                      <a:lnTo>
                        <a:pt x="68" y="75"/>
                      </a:lnTo>
                      <a:lnTo>
                        <a:pt x="51" y="89"/>
                      </a:lnTo>
                      <a:lnTo>
                        <a:pt x="36" y="105"/>
                      </a:lnTo>
                      <a:lnTo>
                        <a:pt x="22" y="123"/>
                      </a:lnTo>
                      <a:lnTo>
                        <a:pt x="10" y="143"/>
                      </a:lnTo>
                      <a:lnTo>
                        <a:pt x="0" y="164"/>
                      </a:lnTo>
                      <a:lnTo>
                        <a:pt x="7" y="93"/>
                      </a:lnTo>
                      <a:lnTo>
                        <a:pt x="22" y="68"/>
                      </a:lnTo>
                      <a:lnTo>
                        <a:pt x="38" y="48"/>
                      </a:lnTo>
                      <a:lnTo>
                        <a:pt x="53" y="33"/>
                      </a:lnTo>
                      <a:lnTo>
                        <a:pt x="68" y="21"/>
                      </a:lnTo>
                      <a:lnTo>
                        <a:pt x="84" y="13"/>
                      </a:lnTo>
                      <a:lnTo>
                        <a:pt x="101" y="7"/>
                      </a:lnTo>
                      <a:lnTo>
                        <a:pt x="120" y="2"/>
                      </a:lnTo>
                      <a:lnTo>
                        <a:pt x="139" y="0"/>
                      </a:lnTo>
                      <a:lnTo>
                        <a:pt x="129" y="55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316" name="Freeform 49" descr="Зеленый мрамор"/>
                <p:cNvSpPr>
                  <a:spLocks/>
                </p:cNvSpPr>
                <p:nvPr/>
              </p:nvSpPr>
              <p:spPr bwMode="auto">
                <a:xfrm>
                  <a:off x="2376" y="1925"/>
                  <a:ext cx="521" cy="606"/>
                </a:xfrm>
                <a:custGeom>
                  <a:avLst/>
                  <a:gdLst>
                    <a:gd name="T0" fmla="*/ 12 w 1044"/>
                    <a:gd name="T1" fmla="*/ 17 h 1213"/>
                    <a:gd name="T2" fmla="*/ 13 w 1044"/>
                    <a:gd name="T3" fmla="*/ 17 h 1213"/>
                    <a:gd name="T4" fmla="*/ 14 w 1044"/>
                    <a:gd name="T5" fmla="*/ 16 h 1213"/>
                    <a:gd name="T6" fmla="*/ 15 w 1044"/>
                    <a:gd name="T7" fmla="*/ 15 h 1213"/>
                    <a:gd name="T8" fmla="*/ 15 w 1044"/>
                    <a:gd name="T9" fmla="*/ 13 h 1213"/>
                    <a:gd name="T10" fmla="*/ 13 w 1044"/>
                    <a:gd name="T11" fmla="*/ 12 h 1213"/>
                    <a:gd name="T12" fmla="*/ 12 w 1044"/>
                    <a:gd name="T13" fmla="*/ 11 h 1213"/>
                    <a:gd name="T14" fmla="*/ 13 w 1044"/>
                    <a:gd name="T15" fmla="*/ 9 h 1213"/>
                    <a:gd name="T16" fmla="*/ 13 w 1044"/>
                    <a:gd name="T17" fmla="*/ 7 h 1213"/>
                    <a:gd name="T18" fmla="*/ 11 w 1044"/>
                    <a:gd name="T19" fmla="*/ 7 h 1213"/>
                    <a:gd name="T20" fmla="*/ 10 w 1044"/>
                    <a:gd name="T21" fmla="*/ 7 h 1213"/>
                    <a:gd name="T22" fmla="*/ 9 w 1044"/>
                    <a:gd name="T23" fmla="*/ 7 h 1213"/>
                    <a:gd name="T24" fmla="*/ 9 w 1044"/>
                    <a:gd name="T25" fmla="*/ 3 h 1213"/>
                    <a:gd name="T26" fmla="*/ 6 w 1044"/>
                    <a:gd name="T27" fmla="*/ 2 h 1213"/>
                    <a:gd name="T28" fmla="*/ 5 w 1044"/>
                    <a:gd name="T29" fmla="*/ 4 h 1213"/>
                    <a:gd name="T30" fmla="*/ 6 w 1044"/>
                    <a:gd name="T31" fmla="*/ 5 h 1213"/>
                    <a:gd name="T32" fmla="*/ 7 w 1044"/>
                    <a:gd name="T33" fmla="*/ 7 h 1213"/>
                    <a:gd name="T34" fmla="*/ 8 w 1044"/>
                    <a:gd name="T35" fmla="*/ 8 h 1213"/>
                    <a:gd name="T36" fmla="*/ 9 w 1044"/>
                    <a:gd name="T37" fmla="*/ 9 h 1213"/>
                    <a:gd name="T38" fmla="*/ 10 w 1044"/>
                    <a:gd name="T39" fmla="*/ 9 h 1213"/>
                    <a:gd name="T40" fmla="*/ 10 w 1044"/>
                    <a:gd name="T41" fmla="*/ 9 h 1213"/>
                    <a:gd name="T42" fmla="*/ 8 w 1044"/>
                    <a:gd name="T43" fmla="*/ 10 h 1213"/>
                    <a:gd name="T44" fmla="*/ 12 w 1044"/>
                    <a:gd name="T45" fmla="*/ 15 h 1213"/>
                    <a:gd name="T46" fmla="*/ 10 w 1044"/>
                    <a:gd name="T47" fmla="*/ 14 h 1213"/>
                    <a:gd name="T48" fmla="*/ 10 w 1044"/>
                    <a:gd name="T49" fmla="*/ 16 h 1213"/>
                    <a:gd name="T50" fmla="*/ 10 w 1044"/>
                    <a:gd name="T51" fmla="*/ 16 h 1213"/>
                    <a:gd name="T52" fmla="*/ 9 w 1044"/>
                    <a:gd name="T53" fmla="*/ 13 h 1213"/>
                    <a:gd name="T54" fmla="*/ 8 w 1044"/>
                    <a:gd name="T55" fmla="*/ 12 h 1213"/>
                    <a:gd name="T56" fmla="*/ 7 w 1044"/>
                    <a:gd name="T57" fmla="*/ 13 h 1213"/>
                    <a:gd name="T58" fmla="*/ 6 w 1044"/>
                    <a:gd name="T59" fmla="*/ 15 h 1213"/>
                    <a:gd name="T60" fmla="*/ 7 w 1044"/>
                    <a:gd name="T61" fmla="*/ 14 h 1213"/>
                    <a:gd name="T62" fmla="*/ 8 w 1044"/>
                    <a:gd name="T63" fmla="*/ 11 h 1213"/>
                    <a:gd name="T64" fmla="*/ 7 w 1044"/>
                    <a:gd name="T65" fmla="*/ 8 h 1213"/>
                    <a:gd name="T66" fmla="*/ 6 w 1044"/>
                    <a:gd name="T67" fmla="*/ 5 h 1213"/>
                    <a:gd name="T68" fmla="*/ 5 w 1044"/>
                    <a:gd name="T69" fmla="*/ 4 h 1213"/>
                    <a:gd name="T70" fmla="*/ 3 w 1044"/>
                    <a:gd name="T71" fmla="*/ 2 h 1213"/>
                    <a:gd name="T72" fmla="*/ 1 w 1044"/>
                    <a:gd name="T73" fmla="*/ 1 h 1213"/>
                    <a:gd name="T74" fmla="*/ 0 w 1044"/>
                    <a:gd name="T75" fmla="*/ 0 h 1213"/>
                    <a:gd name="T76" fmla="*/ 1 w 1044"/>
                    <a:gd name="T77" fmla="*/ 0 h 1213"/>
                    <a:gd name="T78" fmla="*/ 2 w 1044"/>
                    <a:gd name="T79" fmla="*/ 0 h 1213"/>
                    <a:gd name="T80" fmla="*/ 3 w 1044"/>
                    <a:gd name="T81" fmla="*/ 1 h 1213"/>
                    <a:gd name="T82" fmla="*/ 4 w 1044"/>
                    <a:gd name="T83" fmla="*/ 2 h 1213"/>
                    <a:gd name="T84" fmla="*/ 5 w 1044"/>
                    <a:gd name="T85" fmla="*/ 3 h 1213"/>
                    <a:gd name="T86" fmla="*/ 6 w 1044"/>
                    <a:gd name="T87" fmla="*/ 2 h 1213"/>
                    <a:gd name="T88" fmla="*/ 7 w 1044"/>
                    <a:gd name="T89" fmla="*/ 1 h 1213"/>
                    <a:gd name="T90" fmla="*/ 9 w 1044"/>
                    <a:gd name="T91" fmla="*/ 2 h 1213"/>
                    <a:gd name="T92" fmla="*/ 9 w 1044"/>
                    <a:gd name="T93" fmla="*/ 6 h 1213"/>
                    <a:gd name="T94" fmla="*/ 10 w 1044"/>
                    <a:gd name="T95" fmla="*/ 6 h 1213"/>
                    <a:gd name="T96" fmla="*/ 12 w 1044"/>
                    <a:gd name="T97" fmla="*/ 6 h 1213"/>
                    <a:gd name="T98" fmla="*/ 13 w 1044"/>
                    <a:gd name="T99" fmla="*/ 6 h 1213"/>
                    <a:gd name="T100" fmla="*/ 14 w 1044"/>
                    <a:gd name="T101" fmla="*/ 8 h 1213"/>
                    <a:gd name="T102" fmla="*/ 13 w 1044"/>
                    <a:gd name="T103" fmla="*/ 10 h 1213"/>
                    <a:gd name="T104" fmla="*/ 13 w 1044"/>
                    <a:gd name="T105" fmla="*/ 11 h 1213"/>
                    <a:gd name="T106" fmla="*/ 15 w 1044"/>
                    <a:gd name="T107" fmla="*/ 12 h 1213"/>
                    <a:gd name="T108" fmla="*/ 16 w 1044"/>
                    <a:gd name="T109" fmla="*/ 15 h 1213"/>
                    <a:gd name="T110" fmla="*/ 15 w 1044"/>
                    <a:gd name="T111" fmla="*/ 16 h 1213"/>
                    <a:gd name="T112" fmla="*/ 13 w 1044"/>
                    <a:gd name="T113" fmla="*/ 17 h 1213"/>
                    <a:gd name="T114" fmla="*/ 13 w 1044"/>
                    <a:gd name="T115" fmla="*/ 17 h 1213"/>
                    <a:gd name="T116" fmla="*/ 13 w 1044"/>
                    <a:gd name="T117" fmla="*/ 18 h 121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044"/>
                    <a:gd name="T178" fmla="*/ 0 h 1213"/>
                    <a:gd name="T179" fmla="*/ 1044 w 1044"/>
                    <a:gd name="T180" fmla="*/ 1213 h 121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044" h="1213">
                      <a:moveTo>
                        <a:pt x="840" y="1213"/>
                      </a:moveTo>
                      <a:lnTo>
                        <a:pt x="833" y="1189"/>
                      </a:lnTo>
                      <a:lnTo>
                        <a:pt x="826" y="1165"/>
                      </a:lnTo>
                      <a:lnTo>
                        <a:pt x="819" y="1143"/>
                      </a:lnTo>
                      <a:lnTo>
                        <a:pt x="812" y="1123"/>
                      </a:lnTo>
                      <a:lnTo>
                        <a:pt x="806" y="1106"/>
                      </a:lnTo>
                      <a:lnTo>
                        <a:pt x="802" y="1093"/>
                      </a:lnTo>
                      <a:lnTo>
                        <a:pt x="798" y="1085"/>
                      </a:lnTo>
                      <a:lnTo>
                        <a:pt x="797" y="1082"/>
                      </a:lnTo>
                      <a:lnTo>
                        <a:pt x="813" y="1085"/>
                      </a:lnTo>
                      <a:lnTo>
                        <a:pt x="829" y="1087"/>
                      </a:lnTo>
                      <a:lnTo>
                        <a:pt x="845" y="1089"/>
                      </a:lnTo>
                      <a:lnTo>
                        <a:pt x="862" y="1090"/>
                      </a:lnTo>
                      <a:lnTo>
                        <a:pt x="878" y="1089"/>
                      </a:lnTo>
                      <a:lnTo>
                        <a:pt x="893" y="1087"/>
                      </a:lnTo>
                      <a:lnTo>
                        <a:pt x="908" y="1084"/>
                      </a:lnTo>
                      <a:lnTo>
                        <a:pt x="921" y="1080"/>
                      </a:lnTo>
                      <a:lnTo>
                        <a:pt x="935" y="1075"/>
                      </a:lnTo>
                      <a:lnTo>
                        <a:pt x="948" y="1069"/>
                      </a:lnTo>
                      <a:lnTo>
                        <a:pt x="958" y="1061"/>
                      </a:lnTo>
                      <a:lnTo>
                        <a:pt x="969" y="1052"/>
                      </a:lnTo>
                      <a:lnTo>
                        <a:pt x="977" y="1041"/>
                      </a:lnTo>
                      <a:lnTo>
                        <a:pt x="983" y="1029"/>
                      </a:lnTo>
                      <a:lnTo>
                        <a:pt x="988" y="1016"/>
                      </a:lnTo>
                      <a:lnTo>
                        <a:pt x="991" y="1001"/>
                      </a:lnTo>
                      <a:lnTo>
                        <a:pt x="995" y="976"/>
                      </a:lnTo>
                      <a:lnTo>
                        <a:pt x="996" y="953"/>
                      </a:lnTo>
                      <a:lnTo>
                        <a:pt x="994" y="932"/>
                      </a:lnTo>
                      <a:lnTo>
                        <a:pt x="988" y="911"/>
                      </a:lnTo>
                      <a:lnTo>
                        <a:pt x="979" y="892"/>
                      </a:lnTo>
                      <a:lnTo>
                        <a:pt x="965" y="872"/>
                      </a:lnTo>
                      <a:lnTo>
                        <a:pt x="947" y="854"/>
                      </a:lnTo>
                      <a:lnTo>
                        <a:pt x="923" y="833"/>
                      </a:lnTo>
                      <a:lnTo>
                        <a:pt x="903" y="818"/>
                      </a:lnTo>
                      <a:lnTo>
                        <a:pt x="880" y="801"/>
                      </a:lnTo>
                      <a:lnTo>
                        <a:pt x="856" y="783"/>
                      </a:lnTo>
                      <a:lnTo>
                        <a:pt x="830" y="765"/>
                      </a:lnTo>
                      <a:lnTo>
                        <a:pt x="809" y="749"/>
                      </a:lnTo>
                      <a:lnTo>
                        <a:pt x="790" y="735"/>
                      </a:lnTo>
                      <a:lnTo>
                        <a:pt x="779" y="726"/>
                      </a:lnTo>
                      <a:lnTo>
                        <a:pt x="775" y="722"/>
                      </a:lnTo>
                      <a:lnTo>
                        <a:pt x="790" y="712"/>
                      </a:lnTo>
                      <a:lnTo>
                        <a:pt x="806" y="700"/>
                      </a:lnTo>
                      <a:lnTo>
                        <a:pt x="821" y="688"/>
                      </a:lnTo>
                      <a:lnTo>
                        <a:pt x="836" y="674"/>
                      </a:lnTo>
                      <a:lnTo>
                        <a:pt x="850" y="657"/>
                      </a:lnTo>
                      <a:lnTo>
                        <a:pt x="862" y="638"/>
                      </a:lnTo>
                      <a:lnTo>
                        <a:pt x="871" y="617"/>
                      </a:lnTo>
                      <a:lnTo>
                        <a:pt x="878" y="594"/>
                      </a:lnTo>
                      <a:lnTo>
                        <a:pt x="879" y="569"/>
                      </a:lnTo>
                      <a:lnTo>
                        <a:pt x="874" y="547"/>
                      </a:lnTo>
                      <a:lnTo>
                        <a:pt x="866" y="526"/>
                      </a:lnTo>
                      <a:lnTo>
                        <a:pt x="854" y="508"/>
                      </a:lnTo>
                      <a:lnTo>
                        <a:pt x="837" y="492"/>
                      </a:lnTo>
                      <a:lnTo>
                        <a:pt x="819" y="479"/>
                      </a:lnTo>
                      <a:lnTo>
                        <a:pt x="798" y="469"/>
                      </a:lnTo>
                      <a:lnTo>
                        <a:pt x="776" y="461"/>
                      </a:lnTo>
                      <a:lnTo>
                        <a:pt x="764" y="458"/>
                      </a:lnTo>
                      <a:lnTo>
                        <a:pt x="752" y="456"/>
                      </a:lnTo>
                      <a:lnTo>
                        <a:pt x="739" y="455"/>
                      </a:lnTo>
                      <a:lnTo>
                        <a:pt x="728" y="455"/>
                      </a:lnTo>
                      <a:lnTo>
                        <a:pt x="715" y="455"/>
                      </a:lnTo>
                      <a:lnTo>
                        <a:pt x="704" y="456"/>
                      </a:lnTo>
                      <a:lnTo>
                        <a:pt x="692" y="457"/>
                      </a:lnTo>
                      <a:lnTo>
                        <a:pt x="681" y="460"/>
                      </a:lnTo>
                      <a:lnTo>
                        <a:pt x="668" y="463"/>
                      </a:lnTo>
                      <a:lnTo>
                        <a:pt x="657" y="467"/>
                      </a:lnTo>
                      <a:lnTo>
                        <a:pt x="646" y="470"/>
                      </a:lnTo>
                      <a:lnTo>
                        <a:pt x="635" y="475"/>
                      </a:lnTo>
                      <a:lnTo>
                        <a:pt x="623" y="479"/>
                      </a:lnTo>
                      <a:lnTo>
                        <a:pt x="613" y="484"/>
                      </a:lnTo>
                      <a:lnTo>
                        <a:pt x="601" y="488"/>
                      </a:lnTo>
                      <a:lnTo>
                        <a:pt x="591" y="494"/>
                      </a:lnTo>
                      <a:lnTo>
                        <a:pt x="585" y="452"/>
                      </a:lnTo>
                      <a:lnTo>
                        <a:pt x="584" y="402"/>
                      </a:lnTo>
                      <a:lnTo>
                        <a:pt x="584" y="349"/>
                      </a:lnTo>
                      <a:lnTo>
                        <a:pt x="583" y="298"/>
                      </a:lnTo>
                      <a:lnTo>
                        <a:pt x="577" y="251"/>
                      </a:lnTo>
                      <a:lnTo>
                        <a:pt x="563" y="212"/>
                      </a:lnTo>
                      <a:lnTo>
                        <a:pt x="540" y="184"/>
                      </a:lnTo>
                      <a:lnTo>
                        <a:pt x="503" y="173"/>
                      </a:lnTo>
                      <a:lnTo>
                        <a:pt x="471" y="173"/>
                      </a:lnTo>
                      <a:lnTo>
                        <a:pt x="445" y="177"/>
                      </a:lnTo>
                      <a:lnTo>
                        <a:pt x="424" y="187"/>
                      </a:lnTo>
                      <a:lnTo>
                        <a:pt x="408" y="198"/>
                      </a:lnTo>
                      <a:lnTo>
                        <a:pt x="396" y="211"/>
                      </a:lnTo>
                      <a:lnTo>
                        <a:pt x="387" y="226"/>
                      </a:lnTo>
                      <a:lnTo>
                        <a:pt x="379" y="241"/>
                      </a:lnTo>
                      <a:lnTo>
                        <a:pt x="373" y="256"/>
                      </a:lnTo>
                      <a:lnTo>
                        <a:pt x="381" y="270"/>
                      </a:lnTo>
                      <a:lnTo>
                        <a:pt x="389" y="283"/>
                      </a:lnTo>
                      <a:lnTo>
                        <a:pt x="397" y="297"/>
                      </a:lnTo>
                      <a:lnTo>
                        <a:pt x="405" y="311"/>
                      </a:lnTo>
                      <a:lnTo>
                        <a:pt x="412" y="326"/>
                      </a:lnTo>
                      <a:lnTo>
                        <a:pt x="419" y="341"/>
                      </a:lnTo>
                      <a:lnTo>
                        <a:pt x="426" y="356"/>
                      </a:lnTo>
                      <a:lnTo>
                        <a:pt x="432" y="371"/>
                      </a:lnTo>
                      <a:lnTo>
                        <a:pt x="440" y="391"/>
                      </a:lnTo>
                      <a:lnTo>
                        <a:pt x="448" y="410"/>
                      </a:lnTo>
                      <a:lnTo>
                        <a:pt x="455" y="430"/>
                      </a:lnTo>
                      <a:lnTo>
                        <a:pt x="463" y="448"/>
                      </a:lnTo>
                      <a:lnTo>
                        <a:pt x="471" y="468"/>
                      </a:lnTo>
                      <a:lnTo>
                        <a:pt x="479" y="487"/>
                      </a:lnTo>
                      <a:lnTo>
                        <a:pt x="487" y="506"/>
                      </a:lnTo>
                      <a:lnTo>
                        <a:pt x="495" y="525"/>
                      </a:lnTo>
                      <a:lnTo>
                        <a:pt x="507" y="538"/>
                      </a:lnTo>
                      <a:lnTo>
                        <a:pt x="517" y="551"/>
                      </a:lnTo>
                      <a:lnTo>
                        <a:pt x="530" y="562"/>
                      </a:lnTo>
                      <a:lnTo>
                        <a:pt x="543" y="574"/>
                      </a:lnTo>
                      <a:lnTo>
                        <a:pt x="556" y="584"/>
                      </a:lnTo>
                      <a:lnTo>
                        <a:pt x="570" y="593"/>
                      </a:lnTo>
                      <a:lnTo>
                        <a:pt x="586" y="600"/>
                      </a:lnTo>
                      <a:lnTo>
                        <a:pt x="602" y="605"/>
                      </a:lnTo>
                      <a:lnTo>
                        <a:pt x="617" y="607"/>
                      </a:lnTo>
                      <a:lnTo>
                        <a:pt x="632" y="607"/>
                      </a:lnTo>
                      <a:lnTo>
                        <a:pt x="646" y="607"/>
                      </a:lnTo>
                      <a:lnTo>
                        <a:pt x="660" y="607"/>
                      </a:lnTo>
                      <a:lnTo>
                        <a:pt x="674" y="605"/>
                      </a:lnTo>
                      <a:lnTo>
                        <a:pt x="688" y="604"/>
                      </a:lnTo>
                      <a:lnTo>
                        <a:pt x="701" y="601"/>
                      </a:lnTo>
                      <a:lnTo>
                        <a:pt x="715" y="599"/>
                      </a:lnTo>
                      <a:lnTo>
                        <a:pt x="713" y="601"/>
                      </a:lnTo>
                      <a:lnTo>
                        <a:pt x="705" y="607"/>
                      </a:lnTo>
                      <a:lnTo>
                        <a:pt x="692" y="614"/>
                      </a:lnTo>
                      <a:lnTo>
                        <a:pt x="673" y="621"/>
                      </a:lnTo>
                      <a:lnTo>
                        <a:pt x="647" y="627"/>
                      </a:lnTo>
                      <a:lnTo>
                        <a:pt x="616" y="629"/>
                      </a:lnTo>
                      <a:lnTo>
                        <a:pt x="578" y="625"/>
                      </a:lnTo>
                      <a:lnTo>
                        <a:pt x="532" y="616"/>
                      </a:lnTo>
                      <a:lnTo>
                        <a:pt x="544" y="643"/>
                      </a:lnTo>
                      <a:lnTo>
                        <a:pt x="555" y="670"/>
                      </a:lnTo>
                      <a:lnTo>
                        <a:pt x="567" y="697"/>
                      </a:lnTo>
                      <a:lnTo>
                        <a:pt x="578" y="723"/>
                      </a:lnTo>
                      <a:lnTo>
                        <a:pt x="590" y="750"/>
                      </a:lnTo>
                      <a:lnTo>
                        <a:pt x="601" y="778"/>
                      </a:lnTo>
                      <a:lnTo>
                        <a:pt x="613" y="804"/>
                      </a:lnTo>
                      <a:lnTo>
                        <a:pt x="624" y="832"/>
                      </a:lnTo>
                      <a:lnTo>
                        <a:pt x="814" y="984"/>
                      </a:lnTo>
                      <a:lnTo>
                        <a:pt x="789" y="979"/>
                      </a:lnTo>
                      <a:lnTo>
                        <a:pt x="766" y="971"/>
                      </a:lnTo>
                      <a:lnTo>
                        <a:pt x="743" y="960"/>
                      </a:lnTo>
                      <a:lnTo>
                        <a:pt x="722" y="946"/>
                      </a:lnTo>
                      <a:lnTo>
                        <a:pt x="701" y="931"/>
                      </a:lnTo>
                      <a:lnTo>
                        <a:pt x="682" y="913"/>
                      </a:lnTo>
                      <a:lnTo>
                        <a:pt x="662" y="897"/>
                      </a:lnTo>
                      <a:lnTo>
                        <a:pt x="643" y="880"/>
                      </a:lnTo>
                      <a:lnTo>
                        <a:pt x="659" y="935"/>
                      </a:lnTo>
                      <a:lnTo>
                        <a:pt x="668" y="988"/>
                      </a:lnTo>
                      <a:lnTo>
                        <a:pt x="672" y="1036"/>
                      </a:lnTo>
                      <a:lnTo>
                        <a:pt x="672" y="1078"/>
                      </a:lnTo>
                      <a:lnTo>
                        <a:pt x="669" y="1114"/>
                      </a:lnTo>
                      <a:lnTo>
                        <a:pt x="665" y="1140"/>
                      </a:lnTo>
                      <a:lnTo>
                        <a:pt x="661" y="1158"/>
                      </a:lnTo>
                      <a:lnTo>
                        <a:pt x="660" y="1163"/>
                      </a:lnTo>
                      <a:lnTo>
                        <a:pt x="660" y="1125"/>
                      </a:lnTo>
                      <a:lnTo>
                        <a:pt x="659" y="1087"/>
                      </a:lnTo>
                      <a:lnTo>
                        <a:pt x="657" y="1049"/>
                      </a:lnTo>
                      <a:lnTo>
                        <a:pt x="651" y="1012"/>
                      </a:lnTo>
                      <a:lnTo>
                        <a:pt x="644" y="976"/>
                      </a:lnTo>
                      <a:lnTo>
                        <a:pt x="635" y="939"/>
                      </a:lnTo>
                      <a:lnTo>
                        <a:pt x="622" y="903"/>
                      </a:lnTo>
                      <a:lnTo>
                        <a:pt x="606" y="869"/>
                      </a:lnTo>
                      <a:lnTo>
                        <a:pt x="598" y="854"/>
                      </a:lnTo>
                      <a:lnTo>
                        <a:pt x="591" y="839"/>
                      </a:lnTo>
                      <a:lnTo>
                        <a:pt x="583" y="822"/>
                      </a:lnTo>
                      <a:lnTo>
                        <a:pt x="576" y="807"/>
                      </a:lnTo>
                      <a:lnTo>
                        <a:pt x="569" y="791"/>
                      </a:lnTo>
                      <a:lnTo>
                        <a:pt x="562" y="776"/>
                      </a:lnTo>
                      <a:lnTo>
                        <a:pt x="555" y="760"/>
                      </a:lnTo>
                      <a:lnTo>
                        <a:pt x="548" y="745"/>
                      </a:lnTo>
                      <a:lnTo>
                        <a:pt x="545" y="767"/>
                      </a:lnTo>
                      <a:lnTo>
                        <a:pt x="538" y="795"/>
                      </a:lnTo>
                      <a:lnTo>
                        <a:pt x="525" y="828"/>
                      </a:lnTo>
                      <a:lnTo>
                        <a:pt x="509" y="863"/>
                      </a:lnTo>
                      <a:lnTo>
                        <a:pt x="490" y="897"/>
                      </a:lnTo>
                      <a:lnTo>
                        <a:pt x="465" y="930"/>
                      </a:lnTo>
                      <a:lnTo>
                        <a:pt x="438" y="957"/>
                      </a:lnTo>
                      <a:lnTo>
                        <a:pt x="408" y="978"/>
                      </a:lnTo>
                      <a:lnTo>
                        <a:pt x="409" y="977"/>
                      </a:lnTo>
                      <a:lnTo>
                        <a:pt x="414" y="972"/>
                      </a:lnTo>
                      <a:lnTo>
                        <a:pt x="419" y="965"/>
                      </a:lnTo>
                      <a:lnTo>
                        <a:pt x="426" y="955"/>
                      </a:lnTo>
                      <a:lnTo>
                        <a:pt x="435" y="945"/>
                      </a:lnTo>
                      <a:lnTo>
                        <a:pt x="445" y="931"/>
                      </a:lnTo>
                      <a:lnTo>
                        <a:pt x="455" y="917"/>
                      </a:lnTo>
                      <a:lnTo>
                        <a:pt x="464" y="902"/>
                      </a:lnTo>
                      <a:lnTo>
                        <a:pt x="475" y="882"/>
                      </a:lnTo>
                      <a:lnTo>
                        <a:pt x="486" y="857"/>
                      </a:lnTo>
                      <a:lnTo>
                        <a:pt x="499" y="827"/>
                      </a:lnTo>
                      <a:lnTo>
                        <a:pt x="510" y="797"/>
                      </a:lnTo>
                      <a:lnTo>
                        <a:pt x="522" y="769"/>
                      </a:lnTo>
                      <a:lnTo>
                        <a:pt x="531" y="746"/>
                      </a:lnTo>
                      <a:lnTo>
                        <a:pt x="537" y="730"/>
                      </a:lnTo>
                      <a:lnTo>
                        <a:pt x="539" y="725"/>
                      </a:lnTo>
                      <a:lnTo>
                        <a:pt x="528" y="697"/>
                      </a:lnTo>
                      <a:lnTo>
                        <a:pt x="511" y="658"/>
                      </a:lnTo>
                      <a:lnTo>
                        <a:pt x="493" y="612"/>
                      </a:lnTo>
                      <a:lnTo>
                        <a:pt x="473" y="561"/>
                      </a:lnTo>
                      <a:lnTo>
                        <a:pt x="454" y="511"/>
                      </a:lnTo>
                      <a:lnTo>
                        <a:pt x="437" y="467"/>
                      </a:lnTo>
                      <a:lnTo>
                        <a:pt x="422" y="431"/>
                      </a:lnTo>
                      <a:lnTo>
                        <a:pt x="412" y="407"/>
                      </a:lnTo>
                      <a:lnTo>
                        <a:pt x="404" y="388"/>
                      </a:lnTo>
                      <a:lnTo>
                        <a:pt x="396" y="370"/>
                      </a:lnTo>
                      <a:lnTo>
                        <a:pt x="388" y="353"/>
                      </a:lnTo>
                      <a:lnTo>
                        <a:pt x="379" y="334"/>
                      </a:lnTo>
                      <a:lnTo>
                        <a:pt x="370" y="317"/>
                      </a:lnTo>
                      <a:lnTo>
                        <a:pt x="359" y="300"/>
                      </a:lnTo>
                      <a:lnTo>
                        <a:pt x="349" y="282"/>
                      </a:lnTo>
                      <a:lnTo>
                        <a:pt x="337" y="266"/>
                      </a:lnTo>
                      <a:lnTo>
                        <a:pt x="327" y="253"/>
                      </a:lnTo>
                      <a:lnTo>
                        <a:pt x="314" y="240"/>
                      </a:lnTo>
                      <a:lnTo>
                        <a:pt x="299" y="225"/>
                      </a:lnTo>
                      <a:lnTo>
                        <a:pt x="283" y="210"/>
                      </a:lnTo>
                      <a:lnTo>
                        <a:pt x="265" y="194"/>
                      </a:lnTo>
                      <a:lnTo>
                        <a:pt x="245" y="177"/>
                      </a:lnTo>
                      <a:lnTo>
                        <a:pt x="223" y="161"/>
                      </a:lnTo>
                      <a:lnTo>
                        <a:pt x="202" y="145"/>
                      </a:lnTo>
                      <a:lnTo>
                        <a:pt x="179" y="129"/>
                      </a:lnTo>
                      <a:lnTo>
                        <a:pt x="154" y="114"/>
                      </a:lnTo>
                      <a:lnTo>
                        <a:pt x="129" y="100"/>
                      </a:lnTo>
                      <a:lnTo>
                        <a:pt x="104" y="88"/>
                      </a:lnTo>
                      <a:lnTo>
                        <a:pt x="78" y="77"/>
                      </a:lnTo>
                      <a:lnTo>
                        <a:pt x="52" y="68"/>
                      </a:lnTo>
                      <a:lnTo>
                        <a:pt x="26" y="60"/>
                      </a:lnTo>
                      <a:lnTo>
                        <a:pt x="0" y="55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30" y="1"/>
                      </a:lnTo>
                      <a:lnTo>
                        <a:pt x="43" y="2"/>
                      </a:lnTo>
                      <a:lnTo>
                        <a:pt x="56" y="4"/>
                      </a:lnTo>
                      <a:lnTo>
                        <a:pt x="70" y="6"/>
                      </a:lnTo>
                      <a:lnTo>
                        <a:pt x="85" y="9"/>
                      </a:lnTo>
                      <a:lnTo>
                        <a:pt x="99" y="13"/>
                      </a:lnTo>
                      <a:lnTo>
                        <a:pt x="113" y="17"/>
                      </a:lnTo>
                      <a:lnTo>
                        <a:pt x="126" y="23"/>
                      </a:lnTo>
                      <a:lnTo>
                        <a:pt x="138" y="29"/>
                      </a:lnTo>
                      <a:lnTo>
                        <a:pt x="151" y="36"/>
                      </a:lnTo>
                      <a:lnTo>
                        <a:pt x="164" y="43"/>
                      </a:lnTo>
                      <a:lnTo>
                        <a:pt x="176" y="50"/>
                      </a:lnTo>
                      <a:lnTo>
                        <a:pt x="189" y="57"/>
                      </a:lnTo>
                      <a:lnTo>
                        <a:pt x="200" y="65"/>
                      </a:lnTo>
                      <a:lnTo>
                        <a:pt x="212" y="74"/>
                      </a:lnTo>
                      <a:lnTo>
                        <a:pt x="223" y="82"/>
                      </a:lnTo>
                      <a:lnTo>
                        <a:pt x="235" y="91"/>
                      </a:lnTo>
                      <a:lnTo>
                        <a:pt x="246" y="100"/>
                      </a:lnTo>
                      <a:lnTo>
                        <a:pt x="258" y="109"/>
                      </a:lnTo>
                      <a:lnTo>
                        <a:pt x="268" y="120"/>
                      </a:lnTo>
                      <a:lnTo>
                        <a:pt x="279" y="130"/>
                      </a:lnTo>
                      <a:lnTo>
                        <a:pt x="289" y="141"/>
                      </a:lnTo>
                      <a:lnTo>
                        <a:pt x="297" y="149"/>
                      </a:lnTo>
                      <a:lnTo>
                        <a:pt x="305" y="158"/>
                      </a:lnTo>
                      <a:lnTo>
                        <a:pt x="313" y="166"/>
                      </a:lnTo>
                      <a:lnTo>
                        <a:pt x="323" y="174"/>
                      </a:lnTo>
                      <a:lnTo>
                        <a:pt x="331" y="183"/>
                      </a:lnTo>
                      <a:lnTo>
                        <a:pt x="339" y="191"/>
                      </a:lnTo>
                      <a:lnTo>
                        <a:pt x="348" y="199"/>
                      </a:lnTo>
                      <a:lnTo>
                        <a:pt x="356" y="207"/>
                      </a:lnTo>
                      <a:lnTo>
                        <a:pt x="362" y="199"/>
                      </a:lnTo>
                      <a:lnTo>
                        <a:pt x="367" y="190"/>
                      </a:lnTo>
                      <a:lnTo>
                        <a:pt x="373" y="180"/>
                      </a:lnTo>
                      <a:lnTo>
                        <a:pt x="379" y="168"/>
                      </a:lnTo>
                      <a:lnTo>
                        <a:pt x="385" y="157"/>
                      </a:lnTo>
                      <a:lnTo>
                        <a:pt x="390" y="145"/>
                      </a:lnTo>
                      <a:lnTo>
                        <a:pt x="397" y="135"/>
                      </a:lnTo>
                      <a:lnTo>
                        <a:pt x="404" y="126"/>
                      </a:lnTo>
                      <a:lnTo>
                        <a:pt x="420" y="113"/>
                      </a:lnTo>
                      <a:lnTo>
                        <a:pt x="440" y="105"/>
                      </a:lnTo>
                      <a:lnTo>
                        <a:pt x="463" y="101"/>
                      </a:lnTo>
                      <a:lnTo>
                        <a:pt x="488" y="101"/>
                      </a:lnTo>
                      <a:lnTo>
                        <a:pt x="513" y="105"/>
                      </a:lnTo>
                      <a:lnTo>
                        <a:pt x="534" y="112"/>
                      </a:lnTo>
                      <a:lnTo>
                        <a:pt x="554" y="121"/>
                      </a:lnTo>
                      <a:lnTo>
                        <a:pt x="569" y="134"/>
                      </a:lnTo>
                      <a:lnTo>
                        <a:pt x="592" y="168"/>
                      </a:lnTo>
                      <a:lnTo>
                        <a:pt x="605" y="204"/>
                      </a:lnTo>
                      <a:lnTo>
                        <a:pt x="610" y="242"/>
                      </a:lnTo>
                      <a:lnTo>
                        <a:pt x="613" y="281"/>
                      </a:lnTo>
                      <a:lnTo>
                        <a:pt x="612" y="320"/>
                      </a:lnTo>
                      <a:lnTo>
                        <a:pt x="610" y="361"/>
                      </a:lnTo>
                      <a:lnTo>
                        <a:pt x="612" y="401"/>
                      </a:lnTo>
                      <a:lnTo>
                        <a:pt x="617" y="440"/>
                      </a:lnTo>
                      <a:lnTo>
                        <a:pt x="630" y="433"/>
                      </a:lnTo>
                      <a:lnTo>
                        <a:pt x="644" y="426"/>
                      </a:lnTo>
                      <a:lnTo>
                        <a:pt x="657" y="420"/>
                      </a:lnTo>
                      <a:lnTo>
                        <a:pt x="670" y="415"/>
                      </a:lnTo>
                      <a:lnTo>
                        <a:pt x="684" y="410"/>
                      </a:lnTo>
                      <a:lnTo>
                        <a:pt x="699" y="407"/>
                      </a:lnTo>
                      <a:lnTo>
                        <a:pt x="713" y="403"/>
                      </a:lnTo>
                      <a:lnTo>
                        <a:pt x="728" y="401"/>
                      </a:lnTo>
                      <a:lnTo>
                        <a:pt x="742" y="400"/>
                      </a:lnTo>
                      <a:lnTo>
                        <a:pt x="757" y="399"/>
                      </a:lnTo>
                      <a:lnTo>
                        <a:pt x="771" y="400"/>
                      </a:lnTo>
                      <a:lnTo>
                        <a:pt x="786" y="402"/>
                      </a:lnTo>
                      <a:lnTo>
                        <a:pt x="799" y="404"/>
                      </a:lnTo>
                      <a:lnTo>
                        <a:pt x="814" y="409"/>
                      </a:lnTo>
                      <a:lnTo>
                        <a:pt x="828" y="416"/>
                      </a:lnTo>
                      <a:lnTo>
                        <a:pt x="842" y="423"/>
                      </a:lnTo>
                      <a:lnTo>
                        <a:pt x="858" y="433"/>
                      </a:lnTo>
                      <a:lnTo>
                        <a:pt x="874" y="444"/>
                      </a:lnTo>
                      <a:lnTo>
                        <a:pt x="889" y="456"/>
                      </a:lnTo>
                      <a:lnTo>
                        <a:pt x="902" y="470"/>
                      </a:lnTo>
                      <a:lnTo>
                        <a:pt x="912" y="485"/>
                      </a:lnTo>
                      <a:lnTo>
                        <a:pt x="919" y="501"/>
                      </a:lnTo>
                      <a:lnTo>
                        <a:pt x="923" y="518"/>
                      </a:lnTo>
                      <a:lnTo>
                        <a:pt x="921" y="537"/>
                      </a:lnTo>
                      <a:lnTo>
                        <a:pt x="917" y="563"/>
                      </a:lnTo>
                      <a:lnTo>
                        <a:pt x="909" y="590"/>
                      </a:lnTo>
                      <a:lnTo>
                        <a:pt x="898" y="615"/>
                      </a:lnTo>
                      <a:lnTo>
                        <a:pt x="887" y="639"/>
                      </a:lnTo>
                      <a:lnTo>
                        <a:pt x="872" y="662"/>
                      </a:lnTo>
                      <a:lnTo>
                        <a:pt x="856" y="683"/>
                      </a:lnTo>
                      <a:lnTo>
                        <a:pt x="839" y="704"/>
                      </a:lnTo>
                      <a:lnTo>
                        <a:pt x="819" y="722"/>
                      </a:lnTo>
                      <a:lnTo>
                        <a:pt x="835" y="729"/>
                      </a:lnTo>
                      <a:lnTo>
                        <a:pt x="852" y="736"/>
                      </a:lnTo>
                      <a:lnTo>
                        <a:pt x="870" y="743"/>
                      </a:lnTo>
                      <a:lnTo>
                        <a:pt x="887" y="751"/>
                      </a:lnTo>
                      <a:lnTo>
                        <a:pt x="904" y="760"/>
                      </a:lnTo>
                      <a:lnTo>
                        <a:pt x="921" y="768"/>
                      </a:lnTo>
                      <a:lnTo>
                        <a:pt x="938" y="779"/>
                      </a:lnTo>
                      <a:lnTo>
                        <a:pt x="954" y="788"/>
                      </a:lnTo>
                      <a:lnTo>
                        <a:pt x="986" y="811"/>
                      </a:lnTo>
                      <a:lnTo>
                        <a:pt x="1010" y="835"/>
                      </a:lnTo>
                      <a:lnTo>
                        <a:pt x="1027" y="860"/>
                      </a:lnTo>
                      <a:lnTo>
                        <a:pt x="1039" y="886"/>
                      </a:lnTo>
                      <a:lnTo>
                        <a:pt x="1044" y="911"/>
                      </a:lnTo>
                      <a:lnTo>
                        <a:pt x="1044" y="938"/>
                      </a:lnTo>
                      <a:lnTo>
                        <a:pt x="1040" y="964"/>
                      </a:lnTo>
                      <a:lnTo>
                        <a:pt x="1032" y="992"/>
                      </a:lnTo>
                      <a:lnTo>
                        <a:pt x="1025" y="1010"/>
                      </a:lnTo>
                      <a:lnTo>
                        <a:pt x="1017" y="1029"/>
                      </a:lnTo>
                      <a:lnTo>
                        <a:pt x="1008" y="1046"/>
                      </a:lnTo>
                      <a:lnTo>
                        <a:pt x="997" y="1063"/>
                      </a:lnTo>
                      <a:lnTo>
                        <a:pt x="985" y="1078"/>
                      </a:lnTo>
                      <a:lnTo>
                        <a:pt x="970" y="1091"/>
                      </a:lnTo>
                      <a:lnTo>
                        <a:pt x="953" y="1100"/>
                      </a:lnTo>
                      <a:lnTo>
                        <a:pt x="932" y="1106"/>
                      </a:lnTo>
                      <a:lnTo>
                        <a:pt x="920" y="1108"/>
                      </a:lnTo>
                      <a:lnTo>
                        <a:pt x="909" y="1109"/>
                      </a:lnTo>
                      <a:lnTo>
                        <a:pt x="896" y="1112"/>
                      </a:lnTo>
                      <a:lnTo>
                        <a:pt x="885" y="1113"/>
                      </a:lnTo>
                      <a:lnTo>
                        <a:pt x="873" y="1114"/>
                      </a:lnTo>
                      <a:lnTo>
                        <a:pt x="860" y="1115"/>
                      </a:lnTo>
                      <a:lnTo>
                        <a:pt x="849" y="1115"/>
                      </a:lnTo>
                      <a:lnTo>
                        <a:pt x="837" y="1115"/>
                      </a:lnTo>
                      <a:lnTo>
                        <a:pt x="843" y="1125"/>
                      </a:lnTo>
                      <a:lnTo>
                        <a:pt x="848" y="1136"/>
                      </a:lnTo>
                      <a:lnTo>
                        <a:pt x="852" y="1148"/>
                      </a:lnTo>
                      <a:lnTo>
                        <a:pt x="858" y="1160"/>
                      </a:lnTo>
                      <a:lnTo>
                        <a:pt x="862" y="1173"/>
                      </a:lnTo>
                      <a:lnTo>
                        <a:pt x="866" y="1185"/>
                      </a:lnTo>
                      <a:lnTo>
                        <a:pt x="870" y="1197"/>
                      </a:lnTo>
                      <a:lnTo>
                        <a:pt x="872" y="1208"/>
                      </a:lnTo>
                      <a:lnTo>
                        <a:pt x="840" y="1213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317" name="Freeform 50" descr="Зеленый мрамор"/>
                <p:cNvSpPr>
                  <a:spLocks/>
                </p:cNvSpPr>
                <p:nvPr/>
              </p:nvSpPr>
              <p:spPr bwMode="auto">
                <a:xfrm>
                  <a:off x="2371" y="2040"/>
                  <a:ext cx="275" cy="509"/>
                </a:xfrm>
                <a:custGeom>
                  <a:avLst/>
                  <a:gdLst>
                    <a:gd name="T0" fmla="*/ 8 w 548"/>
                    <a:gd name="T1" fmla="*/ 15 h 1019"/>
                    <a:gd name="T2" fmla="*/ 9 w 548"/>
                    <a:gd name="T3" fmla="*/ 14 h 1019"/>
                    <a:gd name="T4" fmla="*/ 9 w 548"/>
                    <a:gd name="T5" fmla="*/ 13 h 1019"/>
                    <a:gd name="T6" fmla="*/ 8 w 548"/>
                    <a:gd name="T7" fmla="*/ 13 h 1019"/>
                    <a:gd name="T8" fmla="*/ 7 w 548"/>
                    <a:gd name="T9" fmla="*/ 14 h 1019"/>
                    <a:gd name="T10" fmla="*/ 6 w 548"/>
                    <a:gd name="T11" fmla="*/ 14 h 1019"/>
                    <a:gd name="T12" fmla="*/ 4 w 548"/>
                    <a:gd name="T13" fmla="*/ 14 h 1019"/>
                    <a:gd name="T14" fmla="*/ 4 w 548"/>
                    <a:gd name="T15" fmla="*/ 13 h 1019"/>
                    <a:gd name="T16" fmla="*/ 4 w 548"/>
                    <a:gd name="T17" fmla="*/ 12 h 1019"/>
                    <a:gd name="T18" fmla="*/ 5 w 548"/>
                    <a:gd name="T19" fmla="*/ 10 h 1019"/>
                    <a:gd name="T20" fmla="*/ 6 w 548"/>
                    <a:gd name="T21" fmla="*/ 9 h 1019"/>
                    <a:gd name="T22" fmla="*/ 5 w 548"/>
                    <a:gd name="T23" fmla="*/ 9 h 1019"/>
                    <a:gd name="T24" fmla="*/ 4 w 548"/>
                    <a:gd name="T25" fmla="*/ 9 h 1019"/>
                    <a:gd name="T26" fmla="*/ 3 w 548"/>
                    <a:gd name="T27" fmla="*/ 8 h 1019"/>
                    <a:gd name="T28" fmla="*/ 2 w 548"/>
                    <a:gd name="T29" fmla="*/ 8 h 1019"/>
                    <a:gd name="T30" fmla="*/ 2 w 548"/>
                    <a:gd name="T31" fmla="*/ 8 h 1019"/>
                    <a:gd name="T32" fmla="*/ 1 w 548"/>
                    <a:gd name="T33" fmla="*/ 7 h 1019"/>
                    <a:gd name="T34" fmla="*/ 1 w 548"/>
                    <a:gd name="T35" fmla="*/ 7 h 1019"/>
                    <a:gd name="T36" fmla="*/ 1 w 548"/>
                    <a:gd name="T37" fmla="*/ 6 h 1019"/>
                    <a:gd name="T38" fmla="*/ 1 w 548"/>
                    <a:gd name="T39" fmla="*/ 5 h 1019"/>
                    <a:gd name="T40" fmla="*/ 2 w 548"/>
                    <a:gd name="T41" fmla="*/ 4 h 1019"/>
                    <a:gd name="T42" fmla="*/ 2 w 548"/>
                    <a:gd name="T43" fmla="*/ 3 h 1019"/>
                    <a:gd name="T44" fmla="*/ 1 w 548"/>
                    <a:gd name="T45" fmla="*/ 3 h 1019"/>
                    <a:gd name="T46" fmla="*/ 1 w 548"/>
                    <a:gd name="T47" fmla="*/ 2 h 1019"/>
                    <a:gd name="T48" fmla="*/ 1 w 548"/>
                    <a:gd name="T49" fmla="*/ 1 h 1019"/>
                    <a:gd name="T50" fmla="*/ 1 w 548"/>
                    <a:gd name="T51" fmla="*/ 0 h 1019"/>
                    <a:gd name="T52" fmla="*/ 2 w 548"/>
                    <a:gd name="T53" fmla="*/ 0 h 1019"/>
                    <a:gd name="T54" fmla="*/ 2 w 548"/>
                    <a:gd name="T55" fmla="*/ 0 h 1019"/>
                    <a:gd name="T56" fmla="*/ 3 w 548"/>
                    <a:gd name="T57" fmla="*/ 0 h 1019"/>
                    <a:gd name="T58" fmla="*/ 3 w 548"/>
                    <a:gd name="T59" fmla="*/ 1 h 1019"/>
                    <a:gd name="T60" fmla="*/ 2 w 548"/>
                    <a:gd name="T61" fmla="*/ 0 h 1019"/>
                    <a:gd name="T62" fmla="*/ 1 w 548"/>
                    <a:gd name="T63" fmla="*/ 1 h 1019"/>
                    <a:gd name="T64" fmla="*/ 2 w 548"/>
                    <a:gd name="T65" fmla="*/ 2 h 1019"/>
                    <a:gd name="T66" fmla="*/ 3 w 548"/>
                    <a:gd name="T67" fmla="*/ 2 h 1019"/>
                    <a:gd name="T68" fmla="*/ 4 w 548"/>
                    <a:gd name="T69" fmla="*/ 3 h 1019"/>
                    <a:gd name="T70" fmla="*/ 4 w 548"/>
                    <a:gd name="T71" fmla="*/ 3 h 1019"/>
                    <a:gd name="T72" fmla="*/ 3 w 548"/>
                    <a:gd name="T73" fmla="*/ 3 h 1019"/>
                    <a:gd name="T74" fmla="*/ 2 w 548"/>
                    <a:gd name="T75" fmla="*/ 4 h 1019"/>
                    <a:gd name="T76" fmla="*/ 2 w 548"/>
                    <a:gd name="T77" fmla="*/ 5 h 1019"/>
                    <a:gd name="T78" fmla="*/ 1 w 548"/>
                    <a:gd name="T79" fmla="*/ 6 h 1019"/>
                    <a:gd name="T80" fmla="*/ 2 w 548"/>
                    <a:gd name="T81" fmla="*/ 6 h 1019"/>
                    <a:gd name="T82" fmla="*/ 3 w 548"/>
                    <a:gd name="T83" fmla="*/ 7 h 1019"/>
                    <a:gd name="T84" fmla="*/ 4 w 548"/>
                    <a:gd name="T85" fmla="*/ 7 h 1019"/>
                    <a:gd name="T86" fmla="*/ 5 w 548"/>
                    <a:gd name="T87" fmla="*/ 8 h 1019"/>
                    <a:gd name="T88" fmla="*/ 6 w 548"/>
                    <a:gd name="T89" fmla="*/ 8 h 1019"/>
                    <a:gd name="T90" fmla="*/ 6 w 548"/>
                    <a:gd name="T91" fmla="*/ 8 h 1019"/>
                    <a:gd name="T92" fmla="*/ 6 w 548"/>
                    <a:gd name="T93" fmla="*/ 9 h 1019"/>
                    <a:gd name="T94" fmla="*/ 5 w 548"/>
                    <a:gd name="T95" fmla="*/ 11 h 1019"/>
                    <a:gd name="T96" fmla="*/ 4 w 548"/>
                    <a:gd name="T97" fmla="*/ 12 h 1019"/>
                    <a:gd name="T98" fmla="*/ 5 w 548"/>
                    <a:gd name="T99" fmla="*/ 13 h 1019"/>
                    <a:gd name="T100" fmla="*/ 6 w 548"/>
                    <a:gd name="T101" fmla="*/ 13 h 1019"/>
                    <a:gd name="T102" fmla="*/ 7 w 548"/>
                    <a:gd name="T103" fmla="*/ 13 h 1019"/>
                    <a:gd name="T104" fmla="*/ 8 w 548"/>
                    <a:gd name="T105" fmla="*/ 13 h 1019"/>
                    <a:gd name="T106" fmla="*/ 9 w 548"/>
                    <a:gd name="T107" fmla="*/ 12 h 1019"/>
                    <a:gd name="T108" fmla="*/ 9 w 548"/>
                    <a:gd name="T109" fmla="*/ 15 h 101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548"/>
                    <a:gd name="T166" fmla="*/ 0 h 1019"/>
                    <a:gd name="T167" fmla="*/ 548 w 548"/>
                    <a:gd name="T168" fmla="*/ 1019 h 1019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548" h="1019">
                      <a:moveTo>
                        <a:pt x="492" y="1019"/>
                      </a:moveTo>
                      <a:lnTo>
                        <a:pt x="496" y="1005"/>
                      </a:lnTo>
                      <a:lnTo>
                        <a:pt x="502" y="989"/>
                      </a:lnTo>
                      <a:lnTo>
                        <a:pt x="508" y="970"/>
                      </a:lnTo>
                      <a:lnTo>
                        <a:pt x="513" y="953"/>
                      </a:lnTo>
                      <a:lnTo>
                        <a:pt x="517" y="935"/>
                      </a:lnTo>
                      <a:lnTo>
                        <a:pt x="518" y="916"/>
                      </a:lnTo>
                      <a:lnTo>
                        <a:pt x="518" y="898"/>
                      </a:lnTo>
                      <a:lnTo>
                        <a:pt x="516" y="882"/>
                      </a:lnTo>
                      <a:lnTo>
                        <a:pt x="510" y="880"/>
                      </a:lnTo>
                      <a:lnTo>
                        <a:pt x="498" y="884"/>
                      </a:lnTo>
                      <a:lnTo>
                        <a:pt x="478" y="892"/>
                      </a:lnTo>
                      <a:lnTo>
                        <a:pt x="455" y="902"/>
                      </a:lnTo>
                      <a:lnTo>
                        <a:pt x="430" y="913"/>
                      </a:lnTo>
                      <a:lnTo>
                        <a:pt x="404" y="924"/>
                      </a:lnTo>
                      <a:lnTo>
                        <a:pt x="380" y="933"/>
                      </a:lnTo>
                      <a:lnTo>
                        <a:pt x="359" y="940"/>
                      </a:lnTo>
                      <a:lnTo>
                        <a:pt x="329" y="945"/>
                      </a:lnTo>
                      <a:lnTo>
                        <a:pt x="301" y="941"/>
                      </a:lnTo>
                      <a:lnTo>
                        <a:pt x="273" y="933"/>
                      </a:lnTo>
                      <a:lnTo>
                        <a:pt x="249" y="920"/>
                      </a:lnTo>
                      <a:lnTo>
                        <a:pt x="228" y="902"/>
                      </a:lnTo>
                      <a:lnTo>
                        <a:pt x="212" y="883"/>
                      </a:lnTo>
                      <a:lnTo>
                        <a:pt x="202" y="861"/>
                      </a:lnTo>
                      <a:lnTo>
                        <a:pt x="197" y="839"/>
                      </a:lnTo>
                      <a:lnTo>
                        <a:pt x="199" y="803"/>
                      </a:lnTo>
                      <a:lnTo>
                        <a:pt x="207" y="770"/>
                      </a:lnTo>
                      <a:lnTo>
                        <a:pt x="220" y="736"/>
                      </a:lnTo>
                      <a:lnTo>
                        <a:pt x="237" y="704"/>
                      </a:lnTo>
                      <a:lnTo>
                        <a:pt x="258" y="673"/>
                      </a:lnTo>
                      <a:lnTo>
                        <a:pt x="280" y="642"/>
                      </a:lnTo>
                      <a:lnTo>
                        <a:pt x="303" y="612"/>
                      </a:lnTo>
                      <a:lnTo>
                        <a:pt x="326" y="582"/>
                      </a:lnTo>
                      <a:lnTo>
                        <a:pt x="310" y="582"/>
                      </a:lnTo>
                      <a:lnTo>
                        <a:pt x="295" y="582"/>
                      </a:lnTo>
                      <a:lnTo>
                        <a:pt x="279" y="582"/>
                      </a:lnTo>
                      <a:lnTo>
                        <a:pt x="264" y="581"/>
                      </a:lnTo>
                      <a:lnTo>
                        <a:pt x="248" y="581"/>
                      </a:lnTo>
                      <a:lnTo>
                        <a:pt x="231" y="580"/>
                      </a:lnTo>
                      <a:lnTo>
                        <a:pt x="215" y="579"/>
                      </a:lnTo>
                      <a:lnTo>
                        <a:pt x="199" y="577"/>
                      </a:lnTo>
                      <a:lnTo>
                        <a:pt x="181" y="575"/>
                      </a:lnTo>
                      <a:lnTo>
                        <a:pt x="162" y="572"/>
                      </a:lnTo>
                      <a:lnTo>
                        <a:pt x="144" y="567"/>
                      </a:lnTo>
                      <a:lnTo>
                        <a:pt x="124" y="560"/>
                      </a:lnTo>
                      <a:lnTo>
                        <a:pt x="106" y="553"/>
                      </a:lnTo>
                      <a:lnTo>
                        <a:pt x="87" y="544"/>
                      </a:lnTo>
                      <a:lnTo>
                        <a:pt x="70" y="535"/>
                      </a:lnTo>
                      <a:lnTo>
                        <a:pt x="54" y="523"/>
                      </a:lnTo>
                      <a:lnTo>
                        <a:pt x="39" y="512"/>
                      </a:lnTo>
                      <a:lnTo>
                        <a:pt x="26" y="498"/>
                      </a:lnTo>
                      <a:lnTo>
                        <a:pt x="15" y="484"/>
                      </a:lnTo>
                      <a:lnTo>
                        <a:pt x="7" y="469"/>
                      </a:lnTo>
                      <a:lnTo>
                        <a:pt x="2" y="453"/>
                      </a:lnTo>
                      <a:lnTo>
                        <a:pt x="0" y="436"/>
                      </a:lnTo>
                      <a:lnTo>
                        <a:pt x="1" y="419"/>
                      </a:lnTo>
                      <a:lnTo>
                        <a:pt x="6" y="400"/>
                      </a:lnTo>
                      <a:lnTo>
                        <a:pt x="16" y="375"/>
                      </a:lnTo>
                      <a:lnTo>
                        <a:pt x="28" y="351"/>
                      </a:lnTo>
                      <a:lnTo>
                        <a:pt x="40" y="328"/>
                      </a:lnTo>
                      <a:lnTo>
                        <a:pt x="55" y="307"/>
                      </a:lnTo>
                      <a:lnTo>
                        <a:pt x="71" y="288"/>
                      </a:lnTo>
                      <a:lnTo>
                        <a:pt x="87" y="271"/>
                      </a:lnTo>
                      <a:lnTo>
                        <a:pt x="106" y="255"/>
                      </a:lnTo>
                      <a:lnTo>
                        <a:pt x="125" y="241"/>
                      </a:lnTo>
                      <a:lnTo>
                        <a:pt x="107" y="233"/>
                      </a:lnTo>
                      <a:lnTo>
                        <a:pt x="89" y="224"/>
                      </a:lnTo>
                      <a:lnTo>
                        <a:pt x="73" y="211"/>
                      </a:lnTo>
                      <a:lnTo>
                        <a:pt x="59" y="197"/>
                      </a:lnTo>
                      <a:lnTo>
                        <a:pt x="46" y="182"/>
                      </a:lnTo>
                      <a:lnTo>
                        <a:pt x="37" y="165"/>
                      </a:lnTo>
                      <a:lnTo>
                        <a:pt x="30" y="147"/>
                      </a:lnTo>
                      <a:lnTo>
                        <a:pt x="26" y="127"/>
                      </a:lnTo>
                      <a:lnTo>
                        <a:pt x="26" y="110"/>
                      </a:lnTo>
                      <a:lnTo>
                        <a:pt x="29" y="95"/>
                      </a:lnTo>
                      <a:lnTo>
                        <a:pt x="33" y="80"/>
                      </a:lnTo>
                      <a:lnTo>
                        <a:pt x="39" y="65"/>
                      </a:lnTo>
                      <a:lnTo>
                        <a:pt x="48" y="52"/>
                      </a:lnTo>
                      <a:lnTo>
                        <a:pt x="58" y="41"/>
                      </a:lnTo>
                      <a:lnTo>
                        <a:pt x="69" y="30"/>
                      </a:lnTo>
                      <a:lnTo>
                        <a:pt x="82" y="21"/>
                      </a:lnTo>
                      <a:lnTo>
                        <a:pt x="96" y="13"/>
                      </a:lnTo>
                      <a:lnTo>
                        <a:pt x="111" y="7"/>
                      </a:lnTo>
                      <a:lnTo>
                        <a:pt x="125" y="4"/>
                      </a:lnTo>
                      <a:lnTo>
                        <a:pt x="142" y="2"/>
                      </a:lnTo>
                      <a:lnTo>
                        <a:pt x="159" y="0"/>
                      </a:lnTo>
                      <a:lnTo>
                        <a:pt x="175" y="3"/>
                      </a:lnTo>
                      <a:lnTo>
                        <a:pt x="192" y="6"/>
                      </a:lnTo>
                      <a:lnTo>
                        <a:pt x="208" y="13"/>
                      </a:lnTo>
                      <a:lnTo>
                        <a:pt x="182" y="70"/>
                      </a:lnTo>
                      <a:lnTo>
                        <a:pt x="164" y="61"/>
                      </a:lnTo>
                      <a:lnTo>
                        <a:pt x="140" y="55"/>
                      </a:lnTo>
                      <a:lnTo>
                        <a:pt x="115" y="52"/>
                      </a:lnTo>
                      <a:lnTo>
                        <a:pt x="91" y="55"/>
                      </a:lnTo>
                      <a:lnTo>
                        <a:pt x="73" y="61"/>
                      </a:lnTo>
                      <a:lnTo>
                        <a:pt x="62" y="75"/>
                      </a:lnTo>
                      <a:lnTo>
                        <a:pt x="62" y="98"/>
                      </a:lnTo>
                      <a:lnTo>
                        <a:pt x="76" y="129"/>
                      </a:lnTo>
                      <a:lnTo>
                        <a:pt x="92" y="147"/>
                      </a:lnTo>
                      <a:lnTo>
                        <a:pt x="113" y="162"/>
                      </a:lnTo>
                      <a:lnTo>
                        <a:pt x="137" y="174"/>
                      </a:lnTo>
                      <a:lnTo>
                        <a:pt x="162" y="184"/>
                      </a:lnTo>
                      <a:lnTo>
                        <a:pt x="185" y="192"/>
                      </a:lnTo>
                      <a:lnTo>
                        <a:pt x="205" y="196"/>
                      </a:lnTo>
                      <a:lnTo>
                        <a:pt x="219" y="200"/>
                      </a:lnTo>
                      <a:lnTo>
                        <a:pt x="225" y="201"/>
                      </a:lnTo>
                      <a:lnTo>
                        <a:pt x="222" y="203"/>
                      </a:lnTo>
                      <a:lnTo>
                        <a:pt x="214" y="209"/>
                      </a:lnTo>
                      <a:lnTo>
                        <a:pt x="204" y="217"/>
                      </a:lnTo>
                      <a:lnTo>
                        <a:pt x="189" y="227"/>
                      </a:lnTo>
                      <a:lnTo>
                        <a:pt x="173" y="241"/>
                      </a:lnTo>
                      <a:lnTo>
                        <a:pt x="155" y="256"/>
                      </a:lnTo>
                      <a:lnTo>
                        <a:pt x="137" y="272"/>
                      </a:lnTo>
                      <a:lnTo>
                        <a:pt x="119" y="290"/>
                      </a:lnTo>
                      <a:lnTo>
                        <a:pt x="100" y="308"/>
                      </a:lnTo>
                      <a:lnTo>
                        <a:pt x="85" y="328"/>
                      </a:lnTo>
                      <a:lnTo>
                        <a:pt x="71" y="346"/>
                      </a:lnTo>
                      <a:lnTo>
                        <a:pt x="61" y="364"/>
                      </a:lnTo>
                      <a:lnTo>
                        <a:pt x="54" y="383"/>
                      </a:lnTo>
                      <a:lnTo>
                        <a:pt x="52" y="400"/>
                      </a:lnTo>
                      <a:lnTo>
                        <a:pt x="55" y="416"/>
                      </a:lnTo>
                      <a:lnTo>
                        <a:pt x="66" y="431"/>
                      </a:lnTo>
                      <a:lnTo>
                        <a:pt x="83" y="447"/>
                      </a:lnTo>
                      <a:lnTo>
                        <a:pt x="104" y="461"/>
                      </a:lnTo>
                      <a:lnTo>
                        <a:pt x="125" y="474"/>
                      </a:lnTo>
                      <a:lnTo>
                        <a:pt x="150" y="485"/>
                      </a:lnTo>
                      <a:lnTo>
                        <a:pt x="175" y="495"/>
                      </a:lnTo>
                      <a:lnTo>
                        <a:pt x="200" y="504"/>
                      </a:lnTo>
                      <a:lnTo>
                        <a:pt x="227" y="511"/>
                      </a:lnTo>
                      <a:lnTo>
                        <a:pt x="252" y="516"/>
                      </a:lnTo>
                      <a:lnTo>
                        <a:pt x="276" y="521"/>
                      </a:lnTo>
                      <a:lnTo>
                        <a:pt x="299" y="526"/>
                      </a:lnTo>
                      <a:lnTo>
                        <a:pt x="320" y="529"/>
                      </a:lnTo>
                      <a:lnTo>
                        <a:pt x="339" y="530"/>
                      </a:lnTo>
                      <a:lnTo>
                        <a:pt x="354" y="533"/>
                      </a:lnTo>
                      <a:lnTo>
                        <a:pt x="365" y="534"/>
                      </a:lnTo>
                      <a:lnTo>
                        <a:pt x="373" y="534"/>
                      </a:lnTo>
                      <a:lnTo>
                        <a:pt x="375" y="534"/>
                      </a:lnTo>
                      <a:lnTo>
                        <a:pt x="369" y="545"/>
                      </a:lnTo>
                      <a:lnTo>
                        <a:pt x="352" y="571"/>
                      </a:lnTo>
                      <a:lnTo>
                        <a:pt x="331" y="606"/>
                      </a:lnTo>
                      <a:lnTo>
                        <a:pt x="306" y="648"/>
                      </a:lnTo>
                      <a:lnTo>
                        <a:pt x="282" y="690"/>
                      </a:lnTo>
                      <a:lnTo>
                        <a:pt x="261" y="732"/>
                      </a:lnTo>
                      <a:lnTo>
                        <a:pt x="246" y="766"/>
                      </a:lnTo>
                      <a:lnTo>
                        <a:pt x="243" y="789"/>
                      </a:lnTo>
                      <a:lnTo>
                        <a:pt x="248" y="810"/>
                      </a:lnTo>
                      <a:lnTo>
                        <a:pt x="256" y="829"/>
                      </a:lnTo>
                      <a:lnTo>
                        <a:pt x="267" y="845"/>
                      </a:lnTo>
                      <a:lnTo>
                        <a:pt x="281" y="857"/>
                      </a:lnTo>
                      <a:lnTo>
                        <a:pt x="299" y="867"/>
                      </a:lnTo>
                      <a:lnTo>
                        <a:pt x="320" y="873"/>
                      </a:lnTo>
                      <a:lnTo>
                        <a:pt x="344" y="876"/>
                      </a:lnTo>
                      <a:lnTo>
                        <a:pt x="372" y="873"/>
                      </a:lnTo>
                      <a:lnTo>
                        <a:pt x="395" y="869"/>
                      </a:lnTo>
                      <a:lnTo>
                        <a:pt x="417" y="863"/>
                      </a:lnTo>
                      <a:lnTo>
                        <a:pt x="439" y="855"/>
                      </a:lnTo>
                      <a:lnTo>
                        <a:pt x="460" y="847"/>
                      </a:lnTo>
                      <a:lnTo>
                        <a:pt x="480" y="839"/>
                      </a:lnTo>
                      <a:lnTo>
                        <a:pt x="501" y="832"/>
                      </a:lnTo>
                      <a:lnTo>
                        <a:pt x="522" y="827"/>
                      </a:lnTo>
                      <a:lnTo>
                        <a:pt x="545" y="825"/>
                      </a:lnTo>
                      <a:lnTo>
                        <a:pt x="548" y="870"/>
                      </a:lnTo>
                      <a:lnTo>
                        <a:pt x="546" y="920"/>
                      </a:lnTo>
                      <a:lnTo>
                        <a:pt x="540" y="971"/>
                      </a:lnTo>
                      <a:lnTo>
                        <a:pt x="537" y="1017"/>
                      </a:lnTo>
                      <a:lnTo>
                        <a:pt x="492" y="1019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318" name="Freeform 51" descr="Зеленый мрамор"/>
                <p:cNvSpPr>
                  <a:spLocks/>
                </p:cNvSpPr>
                <p:nvPr/>
              </p:nvSpPr>
              <p:spPr bwMode="auto">
                <a:xfrm>
                  <a:off x="2615" y="2529"/>
                  <a:ext cx="196" cy="127"/>
                </a:xfrm>
                <a:custGeom>
                  <a:avLst/>
                  <a:gdLst>
                    <a:gd name="T0" fmla="*/ 0 w 393"/>
                    <a:gd name="T1" fmla="*/ 1 h 254"/>
                    <a:gd name="T2" fmla="*/ 0 w 393"/>
                    <a:gd name="T3" fmla="*/ 2 h 254"/>
                    <a:gd name="T4" fmla="*/ 0 w 393"/>
                    <a:gd name="T5" fmla="*/ 3 h 254"/>
                    <a:gd name="T6" fmla="*/ 0 w 393"/>
                    <a:gd name="T7" fmla="*/ 3 h 254"/>
                    <a:gd name="T8" fmla="*/ 0 w 393"/>
                    <a:gd name="T9" fmla="*/ 4 h 254"/>
                    <a:gd name="T10" fmla="*/ 1 w 393"/>
                    <a:gd name="T11" fmla="*/ 4 h 254"/>
                    <a:gd name="T12" fmla="*/ 2 w 393"/>
                    <a:gd name="T13" fmla="*/ 4 h 254"/>
                    <a:gd name="T14" fmla="*/ 2 w 393"/>
                    <a:gd name="T15" fmla="*/ 4 h 254"/>
                    <a:gd name="T16" fmla="*/ 3 w 393"/>
                    <a:gd name="T17" fmla="*/ 4 h 254"/>
                    <a:gd name="T18" fmla="*/ 3 w 393"/>
                    <a:gd name="T19" fmla="*/ 4 h 254"/>
                    <a:gd name="T20" fmla="*/ 4 w 393"/>
                    <a:gd name="T21" fmla="*/ 4 h 254"/>
                    <a:gd name="T22" fmla="*/ 4 w 393"/>
                    <a:gd name="T23" fmla="*/ 4 h 254"/>
                    <a:gd name="T24" fmla="*/ 5 w 393"/>
                    <a:gd name="T25" fmla="*/ 4 h 254"/>
                    <a:gd name="T26" fmla="*/ 5 w 393"/>
                    <a:gd name="T27" fmla="*/ 3 h 254"/>
                    <a:gd name="T28" fmla="*/ 5 w 393"/>
                    <a:gd name="T29" fmla="*/ 3 h 254"/>
                    <a:gd name="T30" fmla="*/ 6 w 393"/>
                    <a:gd name="T31" fmla="*/ 2 h 254"/>
                    <a:gd name="T32" fmla="*/ 6 w 393"/>
                    <a:gd name="T33" fmla="*/ 2 h 254"/>
                    <a:gd name="T34" fmla="*/ 6 w 393"/>
                    <a:gd name="T35" fmla="*/ 1 h 254"/>
                    <a:gd name="T36" fmla="*/ 5 w 393"/>
                    <a:gd name="T37" fmla="*/ 1 h 254"/>
                    <a:gd name="T38" fmla="*/ 5 w 393"/>
                    <a:gd name="T39" fmla="*/ 2 h 254"/>
                    <a:gd name="T40" fmla="*/ 5 w 393"/>
                    <a:gd name="T41" fmla="*/ 3 h 254"/>
                    <a:gd name="T42" fmla="*/ 5 w 393"/>
                    <a:gd name="T43" fmla="*/ 3 h 254"/>
                    <a:gd name="T44" fmla="*/ 4 w 393"/>
                    <a:gd name="T45" fmla="*/ 3 h 254"/>
                    <a:gd name="T46" fmla="*/ 4 w 393"/>
                    <a:gd name="T47" fmla="*/ 4 h 254"/>
                    <a:gd name="T48" fmla="*/ 3 w 393"/>
                    <a:gd name="T49" fmla="*/ 4 h 254"/>
                    <a:gd name="T50" fmla="*/ 3 w 393"/>
                    <a:gd name="T51" fmla="*/ 3 h 254"/>
                    <a:gd name="T52" fmla="*/ 2 w 393"/>
                    <a:gd name="T53" fmla="*/ 3 h 254"/>
                    <a:gd name="T54" fmla="*/ 1 w 393"/>
                    <a:gd name="T55" fmla="*/ 3 h 254"/>
                    <a:gd name="T56" fmla="*/ 1 w 393"/>
                    <a:gd name="T57" fmla="*/ 3 h 254"/>
                    <a:gd name="T58" fmla="*/ 1 w 393"/>
                    <a:gd name="T59" fmla="*/ 2 h 254"/>
                    <a:gd name="T60" fmla="*/ 0 w 393"/>
                    <a:gd name="T61" fmla="*/ 2 h 254"/>
                    <a:gd name="T62" fmla="*/ 0 w 393"/>
                    <a:gd name="T63" fmla="*/ 2 h 254"/>
                    <a:gd name="T64" fmla="*/ 0 w 393"/>
                    <a:gd name="T65" fmla="*/ 1 h 25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93"/>
                    <a:gd name="T100" fmla="*/ 0 h 254"/>
                    <a:gd name="T101" fmla="*/ 393 w 393"/>
                    <a:gd name="T102" fmla="*/ 254 h 25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93" h="254">
                      <a:moveTo>
                        <a:pt x="5" y="41"/>
                      </a:moveTo>
                      <a:lnTo>
                        <a:pt x="1" y="57"/>
                      </a:lnTo>
                      <a:lnTo>
                        <a:pt x="0" y="74"/>
                      </a:lnTo>
                      <a:lnTo>
                        <a:pt x="0" y="92"/>
                      </a:lnTo>
                      <a:lnTo>
                        <a:pt x="1" y="112"/>
                      </a:lnTo>
                      <a:lnTo>
                        <a:pt x="6" y="133"/>
                      </a:lnTo>
                      <a:lnTo>
                        <a:pt x="13" y="153"/>
                      </a:lnTo>
                      <a:lnTo>
                        <a:pt x="22" y="174"/>
                      </a:lnTo>
                      <a:lnTo>
                        <a:pt x="36" y="195"/>
                      </a:lnTo>
                      <a:lnTo>
                        <a:pt x="53" y="210"/>
                      </a:lnTo>
                      <a:lnTo>
                        <a:pt x="72" y="221"/>
                      </a:lnTo>
                      <a:lnTo>
                        <a:pt x="90" y="231"/>
                      </a:lnTo>
                      <a:lnTo>
                        <a:pt x="108" y="238"/>
                      </a:lnTo>
                      <a:lnTo>
                        <a:pt x="128" y="243"/>
                      </a:lnTo>
                      <a:lnTo>
                        <a:pt x="149" y="247"/>
                      </a:lnTo>
                      <a:lnTo>
                        <a:pt x="169" y="250"/>
                      </a:lnTo>
                      <a:lnTo>
                        <a:pt x="191" y="253"/>
                      </a:lnTo>
                      <a:lnTo>
                        <a:pt x="210" y="254"/>
                      </a:lnTo>
                      <a:lnTo>
                        <a:pt x="229" y="253"/>
                      </a:lnTo>
                      <a:lnTo>
                        <a:pt x="247" y="250"/>
                      </a:lnTo>
                      <a:lnTo>
                        <a:pt x="264" y="248"/>
                      </a:lnTo>
                      <a:lnTo>
                        <a:pt x="280" y="243"/>
                      </a:lnTo>
                      <a:lnTo>
                        <a:pt x="296" y="239"/>
                      </a:lnTo>
                      <a:lnTo>
                        <a:pt x="309" y="233"/>
                      </a:lnTo>
                      <a:lnTo>
                        <a:pt x="322" y="227"/>
                      </a:lnTo>
                      <a:lnTo>
                        <a:pt x="338" y="216"/>
                      </a:lnTo>
                      <a:lnTo>
                        <a:pt x="350" y="202"/>
                      </a:lnTo>
                      <a:lnTo>
                        <a:pt x="362" y="185"/>
                      </a:lnTo>
                      <a:lnTo>
                        <a:pt x="371" y="166"/>
                      </a:lnTo>
                      <a:lnTo>
                        <a:pt x="378" y="147"/>
                      </a:lnTo>
                      <a:lnTo>
                        <a:pt x="383" y="126"/>
                      </a:lnTo>
                      <a:lnTo>
                        <a:pt x="387" y="105"/>
                      </a:lnTo>
                      <a:lnTo>
                        <a:pt x="389" y="84"/>
                      </a:lnTo>
                      <a:lnTo>
                        <a:pt x="391" y="66"/>
                      </a:lnTo>
                      <a:lnTo>
                        <a:pt x="393" y="43"/>
                      </a:lnTo>
                      <a:lnTo>
                        <a:pt x="393" y="20"/>
                      </a:lnTo>
                      <a:lnTo>
                        <a:pt x="393" y="0"/>
                      </a:lnTo>
                      <a:lnTo>
                        <a:pt x="361" y="5"/>
                      </a:lnTo>
                      <a:lnTo>
                        <a:pt x="363" y="36"/>
                      </a:lnTo>
                      <a:lnTo>
                        <a:pt x="364" y="71"/>
                      </a:lnTo>
                      <a:lnTo>
                        <a:pt x="362" y="106"/>
                      </a:lnTo>
                      <a:lnTo>
                        <a:pt x="356" y="139"/>
                      </a:lnTo>
                      <a:lnTo>
                        <a:pt x="347" y="153"/>
                      </a:lnTo>
                      <a:lnTo>
                        <a:pt x="336" y="165"/>
                      </a:lnTo>
                      <a:lnTo>
                        <a:pt x="323" y="175"/>
                      </a:lnTo>
                      <a:lnTo>
                        <a:pt x="309" y="183"/>
                      </a:lnTo>
                      <a:lnTo>
                        <a:pt x="292" y="189"/>
                      </a:lnTo>
                      <a:lnTo>
                        <a:pt x="274" y="193"/>
                      </a:lnTo>
                      <a:lnTo>
                        <a:pt x="256" y="195"/>
                      </a:lnTo>
                      <a:lnTo>
                        <a:pt x="237" y="195"/>
                      </a:lnTo>
                      <a:lnTo>
                        <a:pt x="218" y="194"/>
                      </a:lnTo>
                      <a:lnTo>
                        <a:pt x="198" y="190"/>
                      </a:lnTo>
                      <a:lnTo>
                        <a:pt x="179" y="186"/>
                      </a:lnTo>
                      <a:lnTo>
                        <a:pt x="159" y="180"/>
                      </a:lnTo>
                      <a:lnTo>
                        <a:pt x="141" y="173"/>
                      </a:lnTo>
                      <a:lnTo>
                        <a:pt x="122" y="165"/>
                      </a:lnTo>
                      <a:lnTo>
                        <a:pt x="106" y="156"/>
                      </a:lnTo>
                      <a:lnTo>
                        <a:pt x="91" y="147"/>
                      </a:lnTo>
                      <a:lnTo>
                        <a:pt x="81" y="134"/>
                      </a:lnTo>
                      <a:lnTo>
                        <a:pt x="72" y="121"/>
                      </a:lnTo>
                      <a:lnTo>
                        <a:pt x="65" y="107"/>
                      </a:lnTo>
                      <a:lnTo>
                        <a:pt x="60" y="92"/>
                      </a:lnTo>
                      <a:lnTo>
                        <a:pt x="55" y="79"/>
                      </a:lnTo>
                      <a:lnTo>
                        <a:pt x="53" y="65"/>
                      </a:lnTo>
                      <a:lnTo>
                        <a:pt x="51" y="51"/>
                      </a:lnTo>
                      <a:lnTo>
                        <a:pt x="50" y="39"/>
                      </a:lnTo>
                      <a:lnTo>
                        <a:pt x="5" y="41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5271" name="Group 52"/>
            <p:cNvGrpSpPr>
              <a:grpSpLocks/>
            </p:cNvGrpSpPr>
            <p:nvPr/>
          </p:nvGrpSpPr>
          <p:grpSpPr bwMode="auto">
            <a:xfrm>
              <a:off x="1676" y="2291"/>
              <a:ext cx="282" cy="385"/>
              <a:chOff x="3004" y="3015"/>
              <a:chExt cx="628" cy="820"/>
            </a:xfrm>
          </p:grpSpPr>
          <p:sp>
            <p:nvSpPr>
              <p:cNvPr id="35307" name="Freeform 53"/>
              <p:cNvSpPr>
                <a:spLocks/>
              </p:cNvSpPr>
              <p:nvPr/>
            </p:nvSpPr>
            <p:spPr bwMode="auto">
              <a:xfrm>
                <a:off x="3008" y="3021"/>
                <a:ext cx="563" cy="731"/>
              </a:xfrm>
              <a:custGeom>
                <a:avLst/>
                <a:gdLst>
                  <a:gd name="T0" fmla="*/ 400 w 563"/>
                  <a:gd name="T1" fmla="*/ 675 h 731"/>
                  <a:gd name="T2" fmla="*/ 469 w 563"/>
                  <a:gd name="T3" fmla="*/ 680 h 731"/>
                  <a:gd name="T4" fmla="*/ 541 w 563"/>
                  <a:gd name="T5" fmla="*/ 653 h 731"/>
                  <a:gd name="T6" fmla="*/ 532 w 563"/>
                  <a:gd name="T7" fmla="*/ 611 h 731"/>
                  <a:gd name="T8" fmla="*/ 496 w 563"/>
                  <a:gd name="T9" fmla="*/ 579 h 731"/>
                  <a:gd name="T10" fmla="*/ 541 w 563"/>
                  <a:gd name="T11" fmla="*/ 485 h 731"/>
                  <a:gd name="T12" fmla="*/ 538 w 563"/>
                  <a:gd name="T13" fmla="*/ 413 h 731"/>
                  <a:gd name="T14" fmla="*/ 392 w 563"/>
                  <a:gd name="T15" fmla="*/ 355 h 731"/>
                  <a:gd name="T16" fmla="*/ 400 w 563"/>
                  <a:gd name="T17" fmla="*/ 362 h 731"/>
                  <a:gd name="T18" fmla="*/ 436 w 563"/>
                  <a:gd name="T19" fmla="*/ 299 h 731"/>
                  <a:gd name="T20" fmla="*/ 440 w 563"/>
                  <a:gd name="T21" fmla="*/ 195 h 731"/>
                  <a:gd name="T22" fmla="*/ 298 w 563"/>
                  <a:gd name="T23" fmla="*/ 203 h 731"/>
                  <a:gd name="T24" fmla="*/ 283 w 563"/>
                  <a:gd name="T25" fmla="*/ 74 h 731"/>
                  <a:gd name="T26" fmla="*/ 208 w 563"/>
                  <a:gd name="T27" fmla="*/ 3 h 731"/>
                  <a:gd name="T28" fmla="*/ 133 w 563"/>
                  <a:gd name="T29" fmla="*/ 53 h 731"/>
                  <a:gd name="T30" fmla="*/ 112 w 563"/>
                  <a:gd name="T31" fmla="*/ 195 h 731"/>
                  <a:gd name="T32" fmla="*/ 52 w 563"/>
                  <a:gd name="T33" fmla="*/ 230 h 731"/>
                  <a:gd name="T34" fmla="*/ 40 w 563"/>
                  <a:gd name="T35" fmla="*/ 323 h 731"/>
                  <a:gd name="T36" fmla="*/ 16 w 563"/>
                  <a:gd name="T37" fmla="*/ 339 h 731"/>
                  <a:gd name="T38" fmla="*/ 139 w 563"/>
                  <a:gd name="T39" fmla="*/ 404 h 731"/>
                  <a:gd name="T40" fmla="*/ 103 w 563"/>
                  <a:gd name="T41" fmla="*/ 473 h 731"/>
                  <a:gd name="T42" fmla="*/ 112 w 563"/>
                  <a:gd name="T43" fmla="*/ 531 h 731"/>
                  <a:gd name="T44" fmla="*/ 160 w 563"/>
                  <a:gd name="T45" fmla="*/ 569 h 731"/>
                  <a:gd name="T46" fmla="*/ 256 w 563"/>
                  <a:gd name="T47" fmla="*/ 579 h 731"/>
                  <a:gd name="T48" fmla="*/ 262 w 563"/>
                  <a:gd name="T49" fmla="*/ 656 h 731"/>
                  <a:gd name="T50" fmla="*/ 298 w 563"/>
                  <a:gd name="T51" fmla="*/ 728 h 731"/>
                  <a:gd name="T52" fmla="*/ 400 w 563"/>
                  <a:gd name="T53" fmla="*/ 675 h 73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63"/>
                  <a:gd name="T82" fmla="*/ 0 h 731"/>
                  <a:gd name="T83" fmla="*/ 563 w 563"/>
                  <a:gd name="T84" fmla="*/ 731 h 73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63" h="731">
                    <a:moveTo>
                      <a:pt x="400" y="675"/>
                    </a:moveTo>
                    <a:cubicBezTo>
                      <a:pt x="428" y="667"/>
                      <a:pt x="446" y="684"/>
                      <a:pt x="469" y="680"/>
                    </a:cubicBezTo>
                    <a:cubicBezTo>
                      <a:pt x="492" y="676"/>
                      <a:pt x="531" y="664"/>
                      <a:pt x="541" y="653"/>
                    </a:cubicBezTo>
                    <a:cubicBezTo>
                      <a:pt x="551" y="642"/>
                      <a:pt x="539" y="623"/>
                      <a:pt x="532" y="611"/>
                    </a:cubicBezTo>
                    <a:cubicBezTo>
                      <a:pt x="525" y="599"/>
                      <a:pt x="494" y="600"/>
                      <a:pt x="496" y="579"/>
                    </a:cubicBezTo>
                    <a:cubicBezTo>
                      <a:pt x="498" y="558"/>
                      <a:pt x="534" y="513"/>
                      <a:pt x="541" y="485"/>
                    </a:cubicBezTo>
                    <a:cubicBezTo>
                      <a:pt x="548" y="457"/>
                      <a:pt x="563" y="435"/>
                      <a:pt x="538" y="413"/>
                    </a:cubicBezTo>
                    <a:cubicBezTo>
                      <a:pt x="513" y="391"/>
                      <a:pt x="415" y="364"/>
                      <a:pt x="392" y="355"/>
                    </a:cubicBezTo>
                    <a:cubicBezTo>
                      <a:pt x="369" y="346"/>
                      <a:pt x="393" y="371"/>
                      <a:pt x="400" y="362"/>
                    </a:cubicBezTo>
                    <a:cubicBezTo>
                      <a:pt x="407" y="353"/>
                      <a:pt x="429" y="327"/>
                      <a:pt x="436" y="299"/>
                    </a:cubicBezTo>
                    <a:cubicBezTo>
                      <a:pt x="443" y="271"/>
                      <a:pt x="463" y="211"/>
                      <a:pt x="440" y="195"/>
                    </a:cubicBezTo>
                    <a:cubicBezTo>
                      <a:pt x="417" y="179"/>
                      <a:pt x="324" y="223"/>
                      <a:pt x="298" y="203"/>
                    </a:cubicBezTo>
                    <a:cubicBezTo>
                      <a:pt x="272" y="183"/>
                      <a:pt x="298" y="107"/>
                      <a:pt x="283" y="74"/>
                    </a:cubicBezTo>
                    <a:cubicBezTo>
                      <a:pt x="268" y="41"/>
                      <a:pt x="233" y="6"/>
                      <a:pt x="208" y="3"/>
                    </a:cubicBezTo>
                    <a:cubicBezTo>
                      <a:pt x="183" y="0"/>
                      <a:pt x="149" y="21"/>
                      <a:pt x="133" y="53"/>
                    </a:cubicBezTo>
                    <a:cubicBezTo>
                      <a:pt x="117" y="85"/>
                      <a:pt x="126" y="165"/>
                      <a:pt x="112" y="195"/>
                    </a:cubicBezTo>
                    <a:cubicBezTo>
                      <a:pt x="98" y="225"/>
                      <a:pt x="64" y="209"/>
                      <a:pt x="52" y="230"/>
                    </a:cubicBezTo>
                    <a:cubicBezTo>
                      <a:pt x="40" y="251"/>
                      <a:pt x="46" y="305"/>
                      <a:pt x="40" y="323"/>
                    </a:cubicBezTo>
                    <a:cubicBezTo>
                      <a:pt x="34" y="341"/>
                      <a:pt x="0" y="326"/>
                      <a:pt x="16" y="339"/>
                    </a:cubicBezTo>
                    <a:cubicBezTo>
                      <a:pt x="32" y="352"/>
                      <a:pt x="125" y="382"/>
                      <a:pt x="139" y="404"/>
                    </a:cubicBezTo>
                    <a:cubicBezTo>
                      <a:pt x="153" y="426"/>
                      <a:pt x="108" y="452"/>
                      <a:pt x="103" y="473"/>
                    </a:cubicBezTo>
                    <a:cubicBezTo>
                      <a:pt x="98" y="494"/>
                      <a:pt x="103" y="515"/>
                      <a:pt x="112" y="531"/>
                    </a:cubicBezTo>
                    <a:cubicBezTo>
                      <a:pt x="121" y="547"/>
                      <a:pt x="136" y="561"/>
                      <a:pt x="160" y="569"/>
                    </a:cubicBezTo>
                    <a:cubicBezTo>
                      <a:pt x="184" y="577"/>
                      <a:pt x="239" y="565"/>
                      <a:pt x="256" y="579"/>
                    </a:cubicBezTo>
                    <a:cubicBezTo>
                      <a:pt x="273" y="593"/>
                      <a:pt x="255" y="631"/>
                      <a:pt x="262" y="656"/>
                    </a:cubicBezTo>
                    <a:cubicBezTo>
                      <a:pt x="269" y="681"/>
                      <a:pt x="275" y="725"/>
                      <a:pt x="298" y="728"/>
                    </a:cubicBezTo>
                    <a:cubicBezTo>
                      <a:pt x="321" y="731"/>
                      <a:pt x="375" y="685"/>
                      <a:pt x="400" y="675"/>
                    </a:cubicBezTo>
                    <a:close/>
                  </a:path>
                </a:pathLst>
              </a:cu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5308" name="Group 54"/>
              <p:cNvGrpSpPr>
                <a:grpSpLocks/>
              </p:cNvGrpSpPr>
              <p:nvPr/>
            </p:nvGrpSpPr>
            <p:grpSpPr bwMode="auto">
              <a:xfrm flipH="1" flipV="1">
                <a:off x="3004" y="3015"/>
                <a:ext cx="628" cy="820"/>
                <a:chOff x="2311" y="1925"/>
                <a:chExt cx="586" cy="731"/>
              </a:xfrm>
            </p:grpSpPr>
            <p:sp>
              <p:nvSpPr>
                <p:cNvPr id="35309" name="Freeform 55" descr="Зеленый мрамор"/>
                <p:cNvSpPr>
                  <a:spLocks/>
                </p:cNvSpPr>
                <p:nvPr/>
              </p:nvSpPr>
              <p:spPr bwMode="auto">
                <a:xfrm>
                  <a:off x="2311" y="1925"/>
                  <a:ext cx="70" cy="82"/>
                </a:xfrm>
                <a:custGeom>
                  <a:avLst/>
                  <a:gdLst>
                    <a:gd name="T0" fmla="*/ 3 w 139"/>
                    <a:gd name="T1" fmla="*/ 1 h 164"/>
                    <a:gd name="T2" fmla="*/ 2 w 139"/>
                    <a:gd name="T3" fmla="*/ 1 h 164"/>
                    <a:gd name="T4" fmla="*/ 2 w 139"/>
                    <a:gd name="T5" fmla="*/ 1 h 164"/>
                    <a:gd name="T6" fmla="*/ 2 w 139"/>
                    <a:gd name="T7" fmla="*/ 1 h 164"/>
                    <a:gd name="T8" fmla="*/ 1 w 139"/>
                    <a:gd name="T9" fmla="*/ 1 h 164"/>
                    <a:gd name="T10" fmla="*/ 1 w 139"/>
                    <a:gd name="T11" fmla="*/ 1 h 164"/>
                    <a:gd name="T12" fmla="*/ 1 w 139"/>
                    <a:gd name="T13" fmla="*/ 1 h 164"/>
                    <a:gd name="T14" fmla="*/ 1 w 139"/>
                    <a:gd name="T15" fmla="*/ 3 h 164"/>
                    <a:gd name="T16" fmla="*/ 0 w 139"/>
                    <a:gd name="T17" fmla="*/ 3 h 164"/>
                    <a:gd name="T18" fmla="*/ 1 w 139"/>
                    <a:gd name="T19" fmla="*/ 1 h 164"/>
                    <a:gd name="T20" fmla="*/ 1 w 139"/>
                    <a:gd name="T21" fmla="*/ 1 h 164"/>
                    <a:gd name="T22" fmla="*/ 1 w 139"/>
                    <a:gd name="T23" fmla="*/ 1 h 164"/>
                    <a:gd name="T24" fmla="*/ 1 w 139"/>
                    <a:gd name="T25" fmla="*/ 1 h 164"/>
                    <a:gd name="T26" fmla="*/ 2 w 139"/>
                    <a:gd name="T27" fmla="*/ 1 h 164"/>
                    <a:gd name="T28" fmla="*/ 2 w 139"/>
                    <a:gd name="T29" fmla="*/ 1 h 164"/>
                    <a:gd name="T30" fmla="*/ 2 w 139"/>
                    <a:gd name="T31" fmla="*/ 1 h 164"/>
                    <a:gd name="T32" fmla="*/ 2 w 139"/>
                    <a:gd name="T33" fmla="*/ 1 h 164"/>
                    <a:gd name="T34" fmla="*/ 3 w 139"/>
                    <a:gd name="T35" fmla="*/ 0 h 164"/>
                    <a:gd name="T36" fmla="*/ 3 w 139"/>
                    <a:gd name="T37" fmla="*/ 1 h 16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9"/>
                    <a:gd name="T58" fmla="*/ 0 h 164"/>
                    <a:gd name="T59" fmla="*/ 139 w 139"/>
                    <a:gd name="T60" fmla="*/ 164 h 16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9" h="164">
                      <a:moveTo>
                        <a:pt x="129" y="55"/>
                      </a:moveTo>
                      <a:lnTo>
                        <a:pt x="107" y="58"/>
                      </a:lnTo>
                      <a:lnTo>
                        <a:pt x="86" y="65"/>
                      </a:lnTo>
                      <a:lnTo>
                        <a:pt x="68" y="75"/>
                      </a:lnTo>
                      <a:lnTo>
                        <a:pt x="51" y="89"/>
                      </a:lnTo>
                      <a:lnTo>
                        <a:pt x="36" y="105"/>
                      </a:lnTo>
                      <a:lnTo>
                        <a:pt x="22" y="123"/>
                      </a:lnTo>
                      <a:lnTo>
                        <a:pt x="10" y="143"/>
                      </a:lnTo>
                      <a:lnTo>
                        <a:pt x="0" y="164"/>
                      </a:lnTo>
                      <a:lnTo>
                        <a:pt x="7" y="93"/>
                      </a:lnTo>
                      <a:lnTo>
                        <a:pt x="22" y="68"/>
                      </a:lnTo>
                      <a:lnTo>
                        <a:pt x="38" y="48"/>
                      </a:lnTo>
                      <a:lnTo>
                        <a:pt x="53" y="33"/>
                      </a:lnTo>
                      <a:lnTo>
                        <a:pt x="68" y="21"/>
                      </a:lnTo>
                      <a:lnTo>
                        <a:pt x="84" y="13"/>
                      </a:lnTo>
                      <a:lnTo>
                        <a:pt x="101" y="7"/>
                      </a:lnTo>
                      <a:lnTo>
                        <a:pt x="120" y="2"/>
                      </a:lnTo>
                      <a:lnTo>
                        <a:pt x="139" y="0"/>
                      </a:lnTo>
                      <a:lnTo>
                        <a:pt x="129" y="55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310" name="Freeform 56" descr="Зеленый мрамор"/>
                <p:cNvSpPr>
                  <a:spLocks/>
                </p:cNvSpPr>
                <p:nvPr/>
              </p:nvSpPr>
              <p:spPr bwMode="auto">
                <a:xfrm>
                  <a:off x="2376" y="1925"/>
                  <a:ext cx="521" cy="606"/>
                </a:xfrm>
                <a:custGeom>
                  <a:avLst/>
                  <a:gdLst>
                    <a:gd name="T0" fmla="*/ 12 w 1044"/>
                    <a:gd name="T1" fmla="*/ 17 h 1213"/>
                    <a:gd name="T2" fmla="*/ 13 w 1044"/>
                    <a:gd name="T3" fmla="*/ 17 h 1213"/>
                    <a:gd name="T4" fmla="*/ 14 w 1044"/>
                    <a:gd name="T5" fmla="*/ 16 h 1213"/>
                    <a:gd name="T6" fmla="*/ 15 w 1044"/>
                    <a:gd name="T7" fmla="*/ 15 h 1213"/>
                    <a:gd name="T8" fmla="*/ 15 w 1044"/>
                    <a:gd name="T9" fmla="*/ 13 h 1213"/>
                    <a:gd name="T10" fmla="*/ 13 w 1044"/>
                    <a:gd name="T11" fmla="*/ 12 h 1213"/>
                    <a:gd name="T12" fmla="*/ 12 w 1044"/>
                    <a:gd name="T13" fmla="*/ 11 h 1213"/>
                    <a:gd name="T14" fmla="*/ 13 w 1044"/>
                    <a:gd name="T15" fmla="*/ 9 h 1213"/>
                    <a:gd name="T16" fmla="*/ 13 w 1044"/>
                    <a:gd name="T17" fmla="*/ 7 h 1213"/>
                    <a:gd name="T18" fmla="*/ 11 w 1044"/>
                    <a:gd name="T19" fmla="*/ 7 h 1213"/>
                    <a:gd name="T20" fmla="*/ 10 w 1044"/>
                    <a:gd name="T21" fmla="*/ 7 h 1213"/>
                    <a:gd name="T22" fmla="*/ 9 w 1044"/>
                    <a:gd name="T23" fmla="*/ 7 h 1213"/>
                    <a:gd name="T24" fmla="*/ 9 w 1044"/>
                    <a:gd name="T25" fmla="*/ 3 h 1213"/>
                    <a:gd name="T26" fmla="*/ 6 w 1044"/>
                    <a:gd name="T27" fmla="*/ 2 h 1213"/>
                    <a:gd name="T28" fmla="*/ 5 w 1044"/>
                    <a:gd name="T29" fmla="*/ 4 h 1213"/>
                    <a:gd name="T30" fmla="*/ 6 w 1044"/>
                    <a:gd name="T31" fmla="*/ 5 h 1213"/>
                    <a:gd name="T32" fmla="*/ 7 w 1044"/>
                    <a:gd name="T33" fmla="*/ 7 h 1213"/>
                    <a:gd name="T34" fmla="*/ 8 w 1044"/>
                    <a:gd name="T35" fmla="*/ 8 h 1213"/>
                    <a:gd name="T36" fmla="*/ 9 w 1044"/>
                    <a:gd name="T37" fmla="*/ 9 h 1213"/>
                    <a:gd name="T38" fmla="*/ 10 w 1044"/>
                    <a:gd name="T39" fmla="*/ 9 h 1213"/>
                    <a:gd name="T40" fmla="*/ 10 w 1044"/>
                    <a:gd name="T41" fmla="*/ 9 h 1213"/>
                    <a:gd name="T42" fmla="*/ 8 w 1044"/>
                    <a:gd name="T43" fmla="*/ 10 h 1213"/>
                    <a:gd name="T44" fmla="*/ 12 w 1044"/>
                    <a:gd name="T45" fmla="*/ 15 h 1213"/>
                    <a:gd name="T46" fmla="*/ 10 w 1044"/>
                    <a:gd name="T47" fmla="*/ 14 h 1213"/>
                    <a:gd name="T48" fmla="*/ 10 w 1044"/>
                    <a:gd name="T49" fmla="*/ 16 h 1213"/>
                    <a:gd name="T50" fmla="*/ 10 w 1044"/>
                    <a:gd name="T51" fmla="*/ 16 h 1213"/>
                    <a:gd name="T52" fmla="*/ 9 w 1044"/>
                    <a:gd name="T53" fmla="*/ 13 h 1213"/>
                    <a:gd name="T54" fmla="*/ 8 w 1044"/>
                    <a:gd name="T55" fmla="*/ 12 h 1213"/>
                    <a:gd name="T56" fmla="*/ 7 w 1044"/>
                    <a:gd name="T57" fmla="*/ 13 h 1213"/>
                    <a:gd name="T58" fmla="*/ 6 w 1044"/>
                    <a:gd name="T59" fmla="*/ 15 h 1213"/>
                    <a:gd name="T60" fmla="*/ 7 w 1044"/>
                    <a:gd name="T61" fmla="*/ 14 h 1213"/>
                    <a:gd name="T62" fmla="*/ 8 w 1044"/>
                    <a:gd name="T63" fmla="*/ 11 h 1213"/>
                    <a:gd name="T64" fmla="*/ 7 w 1044"/>
                    <a:gd name="T65" fmla="*/ 8 h 1213"/>
                    <a:gd name="T66" fmla="*/ 6 w 1044"/>
                    <a:gd name="T67" fmla="*/ 5 h 1213"/>
                    <a:gd name="T68" fmla="*/ 5 w 1044"/>
                    <a:gd name="T69" fmla="*/ 4 h 1213"/>
                    <a:gd name="T70" fmla="*/ 3 w 1044"/>
                    <a:gd name="T71" fmla="*/ 2 h 1213"/>
                    <a:gd name="T72" fmla="*/ 1 w 1044"/>
                    <a:gd name="T73" fmla="*/ 1 h 1213"/>
                    <a:gd name="T74" fmla="*/ 0 w 1044"/>
                    <a:gd name="T75" fmla="*/ 0 h 1213"/>
                    <a:gd name="T76" fmla="*/ 1 w 1044"/>
                    <a:gd name="T77" fmla="*/ 0 h 1213"/>
                    <a:gd name="T78" fmla="*/ 2 w 1044"/>
                    <a:gd name="T79" fmla="*/ 0 h 1213"/>
                    <a:gd name="T80" fmla="*/ 3 w 1044"/>
                    <a:gd name="T81" fmla="*/ 1 h 1213"/>
                    <a:gd name="T82" fmla="*/ 4 w 1044"/>
                    <a:gd name="T83" fmla="*/ 2 h 1213"/>
                    <a:gd name="T84" fmla="*/ 5 w 1044"/>
                    <a:gd name="T85" fmla="*/ 3 h 1213"/>
                    <a:gd name="T86" fmla="*/ 6 w 1044"/>
                    <a:gd name="T87" fmla="*/ 2 h 1213"/>
                    <a:gd name="T88" fmla="*/ 7 w 1044"/>
                    <a:gd name="T89" fmla="*/ 1 h 1213"/>
                    <a:gd name="T90" fmla="*/ 9 w 1044"/>
                    <a:gd name="T91" fmla="*/ 2 h 1213"/>
                    <a:gd name="T92" fmla="*/ 9 w 1044"/>
                    <a:gd name="T93" fmla="*/ 6 h 1213"/>
                    <a:gd name="T94" fmla="*/ 10 w 1044"/>
                    <a:gd name="T95" fmla="*/ 6 h 1213"/>
                    <a:gd name="T96" fmla="*/ 12 w 1044"/>
                    <a:gd name="T97" fmla="*/ 6 h 1213"/>
                    <a:gd name="T98" fmla="*/ 13 w 1044"/>
                    <a:gd name="T99" fmla="*/ 6 h 1213"/>
                    <a:gd name="T100" fmla="*/ 14 w 1044"/>
                    <a:gd name="T101" fmla="*/ 8 h 1213"/>
                    <a:gd name="T102" fmla="*/ 13 w 1044"/>
                    <a:gd name="T103" fmla="*/ 10 h 1213"/>
                    <a:gd name="T104" fmla="*/ 13 w 1044"/>
                    <a:gd name="T105" fmla="*/ 11 h 1213"/>
                    <a:gd name="T106" fmla="*/ 15 w 1044"/>
                    <a:gd name="T107" fmla="*/ 12 h 1213"/>
                    <a:gd name="T108" fmla="*/ 16 w 1044"/>
                    <a:gd name="T109" fmla="*/ 15 h 1213"/>
                    <a:gd name="T110" fmla="*/ 15 w 1044"/>
                    <a:gd name="T111" fmla="*/ 16 h 1213"/>
                    <a:gd name="T112" fmla="*/ 13 w 1044"/>
                    <a:gd name="T113" fmla="*/ 17 h 1213"/>
                    <a:gd name="T114" fmla="*/ 13 w 1044"/>
                    <a:gd name="T115" fmla="*/ 17 h 1213"/>
                    <a:gd name="T116" fmla="*/ 13 w 1044"/>
                    <a:gd name="T117" fmla="*/ 18 h 121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044"/>
                    <a:gd name="T178" fmla="*/ 0 h 1213"/>
                    <a:gd name="T179" fmla="*/ 1044 w 1044"/>
                    <a:gd name="T180" fmla="*/ 1213 h 121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044" h="1213">
                      <a:moveTo>
                        <a:pt x="840" y="1213"/>
                      </a:moveTo>
                      <a:lnTo>
                        <a:pt x="833" y="1189"/>
                      </a:lnTo>
                      <a:lnTo>
                        <a:pt x="826" y="1165"/>
                      </a:lnTo>
                      <a:lnTo>
                        <a:pt x="819" y="1143"/>
                      </a:lnTo>
                      <a:lnTo>
                        <a:pt x="812" y="1123"/>
                      </a:lnTo>
                      <a:lnTo>
                        <a:pt x="806" y="1106"/>
                      </a:lnTo>
                      <a:lnTo>
                        <a:pt x="802" y="1093"/>
                      </a:lnTo>
                      <a:lnTo>
                        <a:pt x="798" y="1085"/>
                      </a:lnTo>
                      <a:lnTo>
                        <a:pt x="797" y="1082"/>
                      </a:lnTo>
                      <a:lnTo>
                        <a:pt x="813" y="1085"/>
                      </a:lnTo>
                      <a:lnTo>
                        <a:pt x="829" y="1087"/>
                      </a:lnTo>
                      <a:lnTo>
                        <a:pt x="845" y="1089"/>
                      </a:lnTo>
                      <a:lnTo>
                        <a:pt x="862" y="1090"/>
                      </a:lnTo>
                      <a:lnTo>
                        <a:pt x="878" y="1089"/>
                      </a:lnTo>
                      <a:lnTo>
                        <a:pt x="893" y="1087"/>
                      </a:lnTo>
                      <a:lnTo>
                        <a:pt x="908" y="1084"/>
                      </a:lnTo>
                      <a:lnTo>
                        <a:pt x="921" y="1080"/>
                      </a:lnTo>
                      <a:lnTo>
                        <a:pt x="935" y="1075"/>
                      </a:lnTo>
                      <a:lnTo>
                        <a:pt x="948" y="1069"/>
                      </a:lnTo>
                      <a:lnTo>
                        <a:pt x="958" y="1061"/>
                      </a:lnTo>
                      <a:lnTo>
                        <a:pt x="969" y="1052"/>
                      </a:lnTo>
                      <a:lnTo>
                        <a:pt x="977" y="1041"/>
                      </a:lnTo>
                      <a:lnTo>
                        <a:pt x="983" y="1029"/>
                      </a:lnTo>
                      <a:lnTo>
                        <a:pt x="988" y="1016"/>
                      </a:lnTo>
                      <a:lnTo>
                        <a:pt x="991" y="1001"/>
                      </a:lnTo>
                      <a:lnTo>
                        <a:pt x="995" y="976"/>
                      </a:lnTo>
                      <a:lnTo>
                        <a:pt x="996" y="953"/>
                      </a:lnTo>
                      <a:lnTo>
                        <a:pt x="994" y="932"/>
                      </a:lnTo>
                      <a:lnTo>
                        <a:pt x="988" y="911"/>
                      </a:lnTo>
                      <a:lnTo>
                        <a:pt x="979" y="892"/>
                      </a:lnTo>
                      <a:lnTo>
                        <a:pt x="965" y="872"/>
                      </a:lnTo>
                      <a:lnTo>
                        <a:pt x="947" y="854"/>
                      </a:lnTo>
                      <a:lnTo>
                        <a:pt x="923" y="833"/>
                      </a:lnTo>
                      <a:lnTo>
                        <a:pt x="903" y="818"/>
                      </a:lnTo>
                      <a:lnTo>
                        <a:pt x="880" y="801"/>
                      </a:lnTo>
                      <a:lnTo>
                        <a:pt x="856" y="783"/>
                      </a:lnTo>
                      <a:lnTo>
                        <a:pt x="830" y="765"/>
                      </a:lnTo>
                      <a:lnTo>
                        <a:pt x="809" y="749"/>
                      </a:lnTo>
                      <a:lnTo>
                        <a:pt x="790" y="735"/>
                      </a:lnTo>
                      <a:lnTo>
                        <a:pt x="779" y="726"/>
                      </a:lnTo>
                      <a:lnTo>
                        <a:pt x="775" y="722"/>
                      </a:lnTo>
                      <a:lnTo>
                        <a:pt x="790" y="712"/>
                      </a:lnTo>
                      <a:lnTo>
                        <a:pt x="806" y="700"/>
                      </a:lnTo>
                      <a:lnTo>
                        <a:pt x="821" y="688"/>
                      </a:lnTo>
                      <a:lnTo>
                        <a:pt x="836" y="674"/>
                      </a:lnTo>
                      <a:lnTo>
                        <a:pt x="850" y="657"/>
                      </a:lnTo>
                      <a:lnTo>
                        <a:pt x="862" y="638"/>
                      </a:lnTo>
                      <a:lnTo>
                        <a:pt x="871" y="617"/>
                      </a:lnTo>
                      <a:lnTo>
                        <a:pt x="878" y="594"/>
                      </a:lnTo>
                      <a:lnTo>
                        <a:pt x="879" y="569"/>
                      </a:lnTo>
                      <a:lnTo>
                        <a:pt x="874" y="547"/>
                      </a:lnTo>
                      <a:lnTo>
                        <a:pt x="866" y="526"/>
                      </a:lnTo>
                      <a:lnTo>
                        <a:pt x="854" y="508"/>
                      </a:lnTo>
                      <a:lnTo>
                        <a:pt x="837" y="492"/>
                      </a:lnTo>
                      <a:lnTo>
                        <a:pt x="819" y="479"/>
                      </a:lnTo>
                      <a:lnTo>
                        <a:pt x="798" y="469"/>
                      </a:lnTo>
                      <a:lnTo>
                        <a:pt x="776" y="461"/>
                      </a:lnTo>
                      <a:lnTo>
                        <a:pt x="764" y="458"/>
                      </a:lnTo>
                      <a:lnTo>
                        <a:pt x="752" y="456"/>
                      </a:lnTo>
                      <a:lnTo>
                        <a:pt x="739" y="455"/>
                      </a:lnTo>
                      <a:lnTo>
                        <a:pt x="728" y="455"/>
                      </a:lnTo>
                      <a:lnTo>
                        <a:pt x="715" y="455"/>
                      </a:lnTo>
                      <a:lnTo>
                        <a:pt x="704" y="456"/>
                      </a:lnTo>
                      <a:lnTo>
                        <a:pt x="692" y="457"/>
                      </a:lnTo>
                      <a:lnTo>
                        <a:pt x="681" y="460"/>
                      </a:lnTo>
                      <a:lnTo>
                        <a:pt x="668" y="463"/>
                      </a:lnTo>
                      <a:lnTo>
                        <a:pt x="657" y="467"/>
                      </a:lnTo>
                      <a:lnTo>
                        <a:pt x="646" y="470"/>
                      </a:lnTo>
                      <a:lnTo>
                        <a:pt x="635" y="475"/>
                      </a:lnTo>
                      <a:lnTo>
                        <a:pt x="623" y="479"/>
                      </a:lnTo>
                      <a:lnTo>
                        <a:pt x="613" y="484"/>
                      </a:lnTo>
                      <a:lnTo>
                        <a:pt x="601" y="488"/>
                      </a:lnTo>
                      <a:lnTo>
                        <a:pt x="591" y="494"/>
                      </a:lnTo>
                      <a:lnTo>
                        <a:pt x="585" y="452"/>
                      </a:lnTo>
                      <a:lnTo>
                        <a:pt x="584" y="402"/>
                      </a:lnTo>
                      <a:lnTo>
                        <a:pt x="584" y="349"/>
                      </a:lnTo>
                      <a:lnTo>
                        <a:pt x="583" y="298"/>
                      </a:lnTo>
                      <a:lnTo>
                        <a:pt x="577" y="251"/>
                      </a:lnTo>
                      <a:lnTo>
                        <a:pt x="563" y="212"/>
                      </a:lnTo>
                      <a:lnTo>
                        <a:pt x="540" y="184"/>
                      </a:lnTo>
                      <a:lnTo>
                        <a:pt x="503" y="173"/>
                      </a:lnTo>
                      <a:lnTo>
                        <a:pt x="471" y="173"/>
                      </a:lnTo>
                      <a:lnTo>
                        <a:pt x="445" y="177"/>
                      </a:lnTo>
                      <a:lnTo>
                        <a:pt x="424" y="187"/>
                      </a:lnTo>
                      <a:lnTo>
                        <a:pt x="408" y="198"/>
                      </a:lnTo>
                      <a:lnTo>
                        <a:pt x="396" y="211"/>
                      </a:lnTo>
                      <a:lnTo>
                        <a:pt x="387" y="226"/>
                      </a:lnTo>
                      <a:lnTo>
                        <a:pt x="379" y="241"/>
                      </a:lnTo>
                      <a:lnTo>
                        <a:pt x="373" y="256"/>
                      </a:lnTo>
                      <a:lnTo>
                        <a:pt x="381" y="270"/>
                      </a:lnTo>
                      <a:lnTo>
                        <a:pt x="389" y="283"/>
                      </a:lnTo>
                      <a:lnTo>
                        <a:pt x="397" y="297"/>
                      </a:lnTo>
                      <a:lnTo>
                        <a:pt x="405" y="311"/>
                      </a:lnTo>
                      <a:lnTo>
                        <a:pt x="412" y="326"/>
                      </a:lnTo>
                      <a:lnTo>
                        <a:pt x="419" y="341"/>
                      </a:lnTo>
                      <a:lnTo>
                        <a:pt x="426" y="356"/>
                      </a:lnTo>
                      <a:lnTo>
                        <a:pt x="432" y="371"/>
                      </a:lnTo>
                      <a:lnTo>
                        <a:pt x="440" y="391"/>
                      </a:lnTo>
                      <a:lnTo>
                        <a:pt x="448" y="410"/>
                      </a:lnTo>
                      <a:lnTo>
                        <a:pt x="455" y="430"/>
                      </a:lnTo>
                      <a:lnTo>
                        <a:pt x="463" y="448"/>
                      </a:lnTo>
                      <a:lnTo>
                        <a:pt x="471" y="468"/>
                      </a:lnTo>
                      <a:lnTo>
                        <a:pt x="479" y="487"/>
                      </a:lnTo>
                      <a:lnTo>
                        <a:pt x="487" y="506"/>
                      </a:lnTo>
                      <a:lnTo>
                        <a:pt x="495" y="525"/>
                      </a:lnTo>
                      <a:lnTo>
                        <a:pt x="507" y="538"/>
                      </a:lnTo>
                      <a:lnTo>
                        <a:pt x="517" y="551"/>
                      </a:lnTo>
                      <a:lnTo>
                        <a:pt x="530" y="562"/>
                      </a:lnTo>
                      <a:lnTo>
                        <a:pt x="543" y="574"/>
                      </a:lnTo>
                      <a:lnTo>
                        <a:pt x="556" y="584"/>
                      </a:lnTo>
                      <a:lnTo>
                        <a:pt x="570" y="593"/>
                      </a:lnTo>
                      <a:lnTo>
                        <a:pt x="586" y="600"/>
                      </a:lnTo>
                      <a:lnTo>
                        <a:pt x="602" y="605"/>
                      </a:lnTo>
                      <a:lnTo>
                        <a:pt x="617" y="607"/>
                      </a:lnTo>
                      <a:lnTo>
                        <a:pt x="632" y="607"/>
                      </a:lnTo>
                      <a:lnTo>
                        <a:pt x="646" y="607"/>
                      </a:lnTo>
                      <a:lnTo>
                        <a:pt x="660" y="607"/>
                      </a:lnTo>
                      <a:lnTo>
                        <a:pt x="674" y="605"/>
                      </a:lnTo>
                      <a:lnTo>
                        <a:pt x="688" y="604"/>
                      </a:lnTo>
                      <a:lnTo>
                        <a:pt x="701" y="601"/>
                      </a:lnTo>
                      <a:lnTo>
                        <a:pt x="715" y="599"/>
                      </a:lnTo>
                      <a:lnTo>
                        <a:pt x="713" y="601"/>
                      </a:lnTo>
                      <a:lnTo>
                        <a:pt x="705" y="607"/>
                      </a:lnTo>
                      <a:lnTo>
                        <a:pt x="692" y="614"/>
                      </a:lnTo>
                      <a:lnTo>
                        <a:pt x="673" y="621"/>
                      </a:lnTo>
                      <a:lnTo>
                        <a:pt x="647" y="627"/>
                      </a:lnTo>
                      <a:lnTo>
                        <a:pt x="616" y="629"/>
                      </a:lnTo>
                      <a:lnTo>
                        <a:pt x="578" y="625"/>
                      </a:lnTo>
                      <a:lnTo>
                        <a:pt x="532" y="616"/>
                      </a:lnTo>
                      <a:lnTo>
                        <a:pt x="544" y="643"/>
                      </a:lnTo>
                      <a:lnTo>
                        <a:pt x="555" y="670"/>
                      </a:lnTo>
                      <a:lnTo>
                        <a:pt x="567" y="697"/>
                      </a:lnTo>
                      <a:lnTo>
                        <a:pt x="578" y="723"/>
                      </a:lnTo>
                      <a:lnTo>
                        <a:pt x="590" y="750"/>
                      </a:lnTo>
                      <a:lnTo>
                        <a:pt x="601" y="778"/>
                      </a:lnTo>
                      <a:lnTo>
                        <a:pt x="613" y="804"/>
                      </a:lnTo>
                      <a:lnTo>
                        <a:pt x="624" y="832"/>
                      </a:lnTo>
                      <a:lnTo>
                        <a:pt x="814" y="984"/>
                      </a:lnTo>
                      <a:lnTo>
                        <a:pt x="789" y="979"/>
                      </a:lnTo>
                      <a:lnTo>
                        <a:pt x="766" y="971"/>
                      </a:lnTo>
                      <a:lnTo>
                        <a:pt x="743" y="960"/>
                      </a:lnTo>
                      <a:lnTo>
                        <a:pt x="722" y="946"/>
                      </a:lnTo>
                      <a:lnTo>
                        <a:pt x="701" y="931"/>
                      </a:lnTo>
                      <a:lnTo>
                        <a:pt x="682" y="913"/>
                      </a:lnTo>
                      <a:lnTo>
                        <a:pt x="662" y="897"/>
                      </a:lnTo>
                      <a:lnTo>
                        <a:pt x="643" y="880"/>
                      </a:lnTo>
                      <a:lnTo>
                        <a:pt x="659" y="935"/>
                      </a:lnTo>
                      <a:lnTo>
                        <a:pt x="668" y="988"/>
                      </a:lnTo>
                      <a:lnTo>
                        <a:pt x="672" y="1036"/>
                      </a:lnTo>
                      <a:lnTo>
                        <a:pt x="672" y="1078"/>
                      </a:lnTo>
                      <a:lnTo>
                        <a:pt x="669" y="1114"/>
                      </a:lnTo>
                      <a:lnTo>
                        <a:pt x="665" y="1140"/>
                      </a:lnTo>
                      <a:lnTo>
                        <a:pt x="661" y="1158"/>
                      </a:lnTo>
                      <a:lnTo>
                        <a:pt x="660" y="1163"/>
                      </a:lnTo>
                      <a:lnTo>
                        <a:pt x="660" y="1125"/>
                      </a:lnTo>
                      <a:lnTo>
                        <a:pt x="659" y="1087"/>
                      </a:lnTo>
                      <a:lnTo>
                        <a:pt x="657" y="1049"/>
                      </a:lnTo>
                      <a:lnTo>
                        <a:pt x="651" y="1012"/>
                      </a:lnTo>
                      <a:lnTo>
                        <a:pt x="644" y="976"/>
                      </a:lnTo>
                      <a:lnTo>
                        <a:pt x="635" y="939"/>
                      </a:lnTo>
                      <a:lnTo>
                        <a:pt x="622" y="903"/>
                      </a:lnTo>
                      <a:lnTo>
                        <a:pt x="606" y="869"/>
                      </a:lnTo>
                      <a:lnTo>
                        <a:pt x="598" y="854"/>
                      </a:lnTo>
                      <a:lnTo>
                        <a:pt x="591" y="839"/>
                      </a:lnTo>
                      <a:lnTo>
                        <a:pt x="583" y="822"/>
                      </a:lnTo>
                      <a:lnTo>
                        <a:pt x="576" y="807"/>
                      </a:lnTo>
                      <a:lnTo>
                        <a:pt x="569" y="791"/>
                      </a:lnTo>
                      <a:lnTo>
                        <a:pt x="562" y="776"/>
                      </a:lnTo>
                      <a:lnTo>
                        <a:pt x="555" y="760"/>
                      </a:lnTo>
                      <a:lnTo>
                        <a:pt x="548" y="745"/>
                      </a:lnTo>
                      <a:lnTo>
                        <a:pt x="545" y="767"/>
                      </a:lnTo>
                      <a:lnTo>
                        <a:pt x="538" y="795"/>
                      </a:lnTo>
                      <a:lnTo>
                        <a:pt x="525" y="828"/>
                      </a:lnTo>
                      <a:lnTo>
                        <a:pt x="509" y="863"/>
                      </a:lnTo>
                      <a:lnTo>
                        <a:pt x="490" y="897"/>
                      </a:lnTo>
                      <a:lnTo>
                        <a:pt x="465" y="930"/>
                      </a:lnTo>
                      <a:lnTo>
                        <a:pt x="438" y="957"/>
                      </a:lnTo>
                      <a:lnTo>
                        <a:pt x="408" y="978"/>
                      </a:lnTo>
                      <a:lnTo>
                        <a:pt x="409" y="977"/>
                      </a:lnTo>
                      <a:lnTo>
                        <a:pt x="414" y="972"/>
                      </a:lnTo>
                      <a:lnTo>
                        <a:pt x="419" y="965"/>
                      </a:lnTo>
                      <a:lnTo>
                        <a:pt x="426" y="955"/>
                      </a:lnTo>
                      <a:lnTo>
                        <a:pt x="435" y="945"/>
                      </a:lnTo>
                      <a:lnTo>
                        <a:pt x="445" y="931"/>
                      </a:lnTo>
                      <a:lnTo>
                        <a:pt x="455" y="917"/>
                      </a:lnTo>
                      <a:lnTo>
                        <a:pt x="464" y="902"/>
                      </a:lnTo>
                      <a:lnTo>
                        <a:pt x="475" y="882"/>
                      </a:lnTo>
                      <a:lnTo>
                        <a:pt x="486" y="857"/>
                      </a:lnTo>
                      <a:lnTo>
                        <a:pt x="499" y="827"/>
                      </a:lnTo>
                      <a:lnTo>
                        <a:pt x="510" y="797"/>
                      </a:lnTo>
                      <a:lnTo>
                        <a:pt x="522" y="769"/>
                      </a:lnTo>
                      <a:lnTo>
                        <a:pt x="531" y="746"/>
                      </a:lnTo>
                      <a:lnTo>
                        <a:pt x="537" y="730"/>
                      </a:lnTo>
                      <a:lnTo>
                        <a:pt x="539" y="725"/>
                      </a:lnTo>
                      <a:lnTo>
                        <a:pt x="528" y="697"/>
                      </a:lnTo>
                      <a:lnTo>
                        <a:pt x="511" y="658"/>
                      </a:lnTo>
                      <a:lnTo>
                        <a:pt x="493" y="612"/>
                      </a:lnTo>
                      <a:lnTo>
                        <a:pt x="473" y="561"/>
                      </a:lnTo>
                      <a:lnTo>
                        <a:pt x="454" y="511"/>
                      </a:lnTo>
                      <a:lnTo>
                        <a:pt x="437" y="467"/>
                      </a:lnTo>
                      <a:lnTo>
                        <a:pt x="422" y="431"/>
                      </a:lnTo>
                      <a:lnTo>
                        <a:pt x="412" y="407"/>
                      </a:lnTo>
                      <a:lnTo>
                        <a:pt x="404" y="388"/>
                      </a:lnTo>
                      <a:lnTo>
                        <a:pt x="396" y="370"/>
                      </a:lnTo>
                      <a:lnTo>
                        <a:pt x="388" y="353"/>
                      </a:lnTo>
                      <a:lnTo>
                        <a:pt x="379" y="334"/>
                      </a:lnTo>
                      <a:lnTo>
                        <a:pt x="370" y="317"/>
                      </a:lnTo>
                      <a:lnTo>
                        <a:pt x="359" y="300"/>
                      </a:lnTo>
                      <a:lnTo>
                        <a:pt x="349" y="282"/>
                      </a:lnTo>
                      <a:lnTo>
                        <a:pt x="337" y="266"/>
                      </a:lnTo>
                      <a:lnTo>
                        <a:pt x="327" y="253"/>
                      </a:lnTo>
                      <a:lnTo>
                        <a:pt x="314" y="240"/>
                      </a:lnTo>
                      <a:lnTo>
                        <a:pt x="299" y="225"/>
                      </a:lnTo>
                      <a:lnTo>
                        <a:pt x="283" y="210"/>
                      </a:lnTo>
                      <a:lnTo>
                        <a:pt x="265" y="194"/>
                      </a:lnTo>
                      <a:lnTo>
                        <a:pt x="245" y="177"/>
                      </a:lnTo>
                      <a:lnTo>
                        <a:pt x="223" y="161"/>
                      </a:lnTo>
                      <a:lnTo>
                        <a:pt x="202" y="145"/>
                      </a:lnTo>
                      <a:lnTo>
                        <a:pt x="179" y="129"/>
                      </a:lnTo>
                      <a:lnTo>
                        <a:pt x="154" y="114"/>
                      </a:lnTo>
                      <a:lnTo>
                        <a:pt x="129" y="100"/>
                      </a:lnTo>
                      <a:lnTo>
                        <a:pt x="104" y="88"/>
                      </a:lnTo>
                      <a:lnTo>
                        <a:pt x="78" y="77"/>
                      </a:lnTo>
                      <a:lnTo>
                        <a:pt x="52" y="68"/>
                      </a:lnTo>
                      <a:lnTo>
                        <a:pt x="26" y="60"/>
                      </a:lnTo>
                      <a:lnTo>
                        <a:pt x="0" y="55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30" y="1"/>
                      </a:lnTo>
                      <a:lnTo>
                        <a:pt x="43" y="2"/>
                      </a:lnTo>
                      <a:lnTo>
                        <a:pt x="56" y="4"/>
                      </a:lnTo>
                      <a:lnTo>
                        <a:pt x="70" y="6"/>
                      </a:lnTo>
                      <a:lnTo>
                        <a:pt x="85" y="9"/>
                      </a:lnTo>
                      <a:lnTo>
                        <a:pt x="99" y="13"/>
                      </a:lnTo>
                      <a:lnTo>
                        <a:pt x="113" y="17"/>
                      </a:lnTo>
                      <a:lnTo>
                        <a:pt x="126" y="23"/>
                      </a:lnTo>
                      <a:lnTo>
                        <a:pt x="138" y="29"/>
                      </a:lnTo>
                      <a:lnTo>
                        <a:pt x="151" y="36"/>
                      </a:lnTo>
                      <a:lnTo>
                        <a:pt x="164" y="43"/>
                      </a:lnTo>
                      <a:lnTo>
                        <a:pt x="176" y="50"/>
                      </a:lnTo>
                      <a:lnTo>
                        <a:pt x="189" y="57"/>
                      </a:lnTo>
                      <a:lnTo>
                        <a:pt x="200" y="65"/>
                      </a:lnTo>
                      <a:lnTo>
                        <a:pt x="212" y="74"/>
                      </a:lnTo>
                      <a:lnTo>
                        <a:pt x="223" y="82"/>
                      </a:lnTo>
                      <a:lnTo>
                        <a:pt x="235" y="91"/>
                      </a:lnTo>
                      <a:lnTo>
                        <a:pt x="246" y="100"/>
                      </a:lnTo>
                      <a:lnTo>
                        <a:pt x="258" y="109"/>
                      </a:lnTo>
                      <a:lnTo>
                        <a:pt x="268" y="120"/>
                      </a:lnTo>
                      <a:lnTo>
                        <a:pt x="279" y="130"/>
                      </a:lnTo>
                      <a:lnTo>
                        <a:pt x="289" y="141"/>
                      </a:lnTo>
                      <a:lnTo>
                        <a:pt x="297" y="149"/>
                      </a:lnTo>
                      <a:lnTo>
                        <a:pt x="305" y="158"/>
                      </a:lnTo>
                      <a:lnTo>
                        <a:pt x="313" y="166"/>
                      </a:lnTo>
                      <a:lnTo>
                        <a:pt x="323" y="174"/>
                      </a:lnTo>
                      <a:lnTo>
                        <a:pt x="331" y="183"/>
                      </a:lnTo>
                      <a:lnTo>
                        <a:pt x="339" y="191"/>
                      </a:lnTo>
                      <a:lnTo>
                        <a:pt x="348" y="199"/>
                      </a:lnTo>
                      <a:lnTo>
                        <a:pt x="356" y="207"/>
                      </a:lnTo>
                      <a:lnTo>
                        <a:pt x="362" y="199"/>
                      </a:lnTo>
                      <a:lnTo>
                        <a:pt x="367" y="190"/>
                      </a:lnTo>
                      <a:lnTo>
                        <a:pt x="373" y="180"/>
                      </a:lnTo>
                      <a:lnTo>
                        <a:pt x="379" y="168"/>
                      </a:lnTo>
                      <a:lnTo>
                        <a:pt x="385" y="157"/>
                      </a:lnTo>
                      <a:lnTo>
                        <a:pt x="390" y="145"/>
                      </a:lnTo>
                      <a:lnTo>
                        <a:pt x="397" y="135"/>
                      </a:lnTo>
                      <a:lnTo>
                        <a:pt x="404" y="126"/>
                      </a:lnTo>
                      <a:lnTo>
                        <a:pt x="420" y="113"/>
                      </a:lnTo>
                      <a:lnTo>
                        <a:pt x="440" y="105"/>
                      </a:lnTo>
                      <a:lnTo>
                        <a:pt x="463" y="101"/>
                      </a:lnTo>
                      <a:lnTo>
                        <a:pt x="488" y="101"/>
                      </a:lnTo>
                      <a:lnTo>
                        <a:pt x="513" y="105"/>
                      </a:lnTo>
                      <a:lnTo>
                        <a:pt x="534" y="112"/>
                      </a:lnTo>
                      <a:lnTo>
                        <a:pt x="554" y="121"/>
                      </a:lnTo>
                      <a:lnTo>
                        <a:pt x="569" y="134"/>
                      </a:lnTo>
                      <a:lnTo>
                        <a:pt x="592" y="168"/>
                      </a:lnTo>
                      <a:lnTo>
                        <a:pt x="605" y="204"/>
                      </a:lnTo>
                      <a:lnTo>
                        <a:pt x="610" y="242"/>
                      </a:lnTo>
                      <a:lnTo>
                        <a:pt x="613" y="281"/>
                      </a:lnTo>
                      <a:lnTo>
                        <a:pt x="612" y="320"/>
                      </a:lnTo>
                      <a:lnTo>
                        <a:pt x="610" y="361"/>
                      </a:lnTo>
                      <a:lnTo>
                        <a:pt x="612" y="401"/>
                      </a:lnTo>
                      <a:lnTo>
                        <a:pt x="617" y="440"/>
                      </a:lnTo>
                      <a:lnTo>
                        <a:pt x="630" y="433"/>
                      </a:lnTo>
                      <a:lnTo>
                        <a:pt x="644" y="426"/>
                      </a:lnTo>
                      <a:lnTo>
                        <a:pt x="657" y="420"/>
                      </a:lnTo>
                      <a:lnTo>
                        <a:pt x="670" y="415"/>
                      </a:lnTo>
                      <a:lnTo>
                        <a:pt x="684" y="410"/>
                      </a:lnTo>
                      <a:lnTo>
                        <a:pt x="699" y="407"/>
                      </a:lnTo>
                      <a:lnTo>
                        <a:pt x="713" y="403"/>
                      </a:lnTo>
                      <a:lnTo>
                        <a:pt x="728" y="401"/>
                      </a:lnTo>
                      <a:lnTo>
                        <a:pt x="742" y="400"/>
                      </a:lnTo>
                      <a:lnTo>
                        <a:pt x="757" y="399"/>
                      </a:lnTo>
                      <a:lnTo>
                        <a:pt x="771" y="400"/>
                      </a:lnTo>
                      <a:lnTo>
                        <a:pt x="786" y="402"/>
                      </a:lnTo>
                      <a:lnTo>
                        <a:pt x="799" y="404"/>
                      </a:lnTo>
                      <a:lnTo>
                        <a:pt x="814" y="409"/>
                      </a:lnTo>
                      <a:lnTo>
                        <a:pt x="828" y="416"/>
                      </a:lnTo>
                      <a:lnTo>
                        <a:pt x="842" y="423"/>
                      </a:lnTo>
                      <a:lnTo>
                        <a:pt x="858" y="433"/>
                      </a:lnTo>
                      <a:lnTo>
                        <a:pt x="874" y="444"/>
                      </a:lnTo>
                      <a:lnTo>
                        <a:pt x="889" y="456"/>
                      </a:lnTo>
                      <a:lnTo>
                        <a:pt x="902" y="470"/>
                      </a:lnTo>
                      <a:lnTo>
                        <a:pt x="912" y="485"/>
                      </a:lnTo>
                      <a:lnTo>
                        <a:pt x="919" y="501"/>
                      </a:lnTo>
                      <a:lnTo>
                        <a:pt x="923" y="518"/>
                      </a:lnTo>
                      <a:lnTo>
                        <a:pt x="921" y="537"/>
                      </a:lnTo>
                      <a:lnTo>
                        <a:pt x="917" y="563"/>
                      </a:lnTo>
                      <a:lnTo>
                        <a:pt x="909" y="590"/>
                      </a:lnTo>
                      <a:lnTo>
                        <a:pt x="898" y="615"/>
                      </a:lnTo>
                      <a:lnTo>
                        <a:pt x="887" y="639"/>
                      </a:lnTo>
                      <a:lnTo>
                        <a:pt x="872" y="662"/>
                      </a:lnTo>
                      <a:lnTo>
                        <a:pt x="856" y="683"/>
                      </a:lnTo>
                      <a:lnTo>
                        <a:pt x="839" y="704"/>
                      </a:lnTo>
                      <a:lnTo>
                        <a:pt x="819" y="722"/>
                      </a:lnTo>
                      <a:lnTo>
                        <a:pt x="835" y="729"/>
                      </a:lnTo>
                      <a:lnTo>
                        <a:pt x="852" y="736"/>
                      </a:lnTo>
                      <a:lnTo>
                        <a:pt x="870" y="743"/>
                      </a:lnTo>
                      <a:lnTo>
                        <a:pt x="887" y="751"/>
                      </a:lnTo>
                      <a:lnTo>
                        <a:pt x="904" y="760"/>
                      </a:lnTo>
                      <a:lnTo>
                        <a:pt x="921" y="768"/>
                      </a:lnTo>
                      <a:lnTo>
                        <a:pt x="938" y="779"/>
                      </a:lnTo>
                      <a:lnTo>
                        <a:pt x="954" y="788"/>
                      </a:lnTo>
                      <a:lnTo>
                        <a:pt x="986" y="811"/>
                      </a:lnTo>
                      <a:lnTo>
                        <a:pt x="1010" y="835"/>
                      </a:lnTo>
                      <a:lnTo>
                        <a:pt x="1027" y="860"/>
                      </a:lnTo>
                      <a:lnTo>
                        <a:pt x="1039" y="886"/>
                      </a:lnTo>
                      <a:lnTo>
                        <a:pt x="1044" y="911"/>
                      </a:lnTo>
                      <a:lnTo>
                        <a:pt x="1044" y="938"/>
                      </a:lnTo>
                      <a:lnTo>
                        <a:pt x="1040" y="964"/>
                      </a:lnTo>
                      <a:lnTo>
                        <a:pt x="1032" y="992"/>
                      </a:lnTo>
                      <a:lnTo>
                        <a:pt x="1025" y="1010"/>
                      </a:lnTo>
                      <a:lnTo>
                        <a:pt x="1017" y="1029"/>
                      </a:lnTo>
                      <a:lnTo>
                        <a:pt x="1008" y="1046"/>
                      </a:lnTo>
                      <a:lnTo>
                        <a:pt x="997" y="1063"/>
                      </a:lnTo>
                      <a:lnTo>
                        <a:pt x="985" y="1078"/>
                      </a:lnTo>
                      <a:lnTo>
                        <a:pt x="970" y="1091"/>
                      </a:lnTo>
                      <a:lnTo>
                        <a:pt x="953" y="1100"/>
                      </a:lnTo>
                      <a:lnTo>
                        <a:pt x="932" y="1106"/>
                      </a:lnTo>
                      <a:lnTo>
                        <a:pt x="920" y="1108"/>
                      </a:lnTo>
                      <a:lnTo>
                        <a:pt x="909" y="1109"/>
                      </a:lnTo>
                      <a:lnTo>
                        <a:pt x="896" y="1112"/>
                      </a:lnTo>
                      <a:lnTo>
                        <a:pt x="885" y="1113"/>
                      </a:lnTo>
                      <a:lnTo>
                        <a:pt x="873" y="1114"/>
                      </a:lnTo>
                      <a:lnTo>
                        <a:pt x="860" y="1115"/>
                      </a:lnTo>
                      <a:lnTo>
                        <a:pt x="849" y="1115"/>
                      </a:lnTo>
                      <a:lnTo>
                        <a:pt x="837" y="1115"/>
                      </a:lnTo>
                      <a:lnTo>
                        <a:pt x="843" y="1125"/>
                      </a:lnTo>
                      <a:lnTo>
                        <a:pt x="848" y="1136"/>
                      </a:lnTo>
                      <a:lnTo>
                        <a:pt x="852" y="1148"/>
                      </a:lnTo>
                      <a:lnTo>
                        <a:pt x="858" y="1160"/>
                      </a:lnTo>
                      <a:lnTo>
                        <a:pt x="862" y="1173"/>
                      </a:lnTo>
                      <a:lnTo>
                        <a:pt x="866" y="1185"/>
                      </a:lnTo>
                      <a:lnTo>
                        <a:pt x="870" y="1197"/>
                      </a:lnTo>
                      <a:lnTo>
                        <a:pt x="872" y="1208"/>
                      </a:lnTo>
                      <a:lnTo>
                        <a:pt x="840" y="1213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311" name="Freeform 57" descr="Зеленый мрамор"/>
                <p:cNvSpPr>
                  <a:spLocks/>
                </p:cNvSpPr>
                <p:nvPr/>
              </p:nvSpPr>
              <p:spPr bwMode="auto">
                <a:xfrm>
                  <a:off x="2371" y="2040"/>
                  <a:ext cx="275" cy="509"/>
                </a:xfrm>
                <a:custGeom>
                  <a:avLst/>
                  <a:gdLst>
                    <a:gd name="T0" fmla="*/ 8 w 548"/>
                    <a:gd name="T1" fmla="*/ 15 h 1019"/>
                    <a:gd name="T2" fmla="*/ 9 w 548"/>
                    <a:gd name="T3" fmla="*/ 14 h 1019"/>
                    <a:gd name="T4" fmla="*/ 9 w 548"/>
                    <a:gd name="T5" fmla="*/ 13 h 1019"/>
                    <a:gd name="T6" fmla="*/ 8 w 548"/>
                    <a:gd name="T7" fmla="*/ 13 h 1019"/>
                    <a:gd name="T8" fmla="*/ 7 w 548"/>
                    <a:gd name="T9" fmla="*/ 14 h 1019"/>
                    <a:gd name="T10" fmla="*/ 6 w 548"/>
                    <a:gd name="T11" fmla="*/ 14 h 1019"/>
                    <a:gd name="T12" fmla="*/ 4 w 548"/>
                    <a:gd name="T13" fmla="*/ 14 h 1019"/>
                    <a:gd name="T14" fmla="*/ 4 w 548"/>
                    <a:gd name="T15" fmla="*/ 13 h 1019"/>
                    <a:gd name="T16" fmla="*/ 4 w 548"/>
                    <a:gd name="T17" fmla="*/ 12 h 1019"/>
                    <a:gd name="T18" fmla="*/ 5 w 548"/>
                    <a:gd name="T19" fmla="*/ 10 h 1019"/>
                    <a:gd name="T20" fmla="*/ 6 w 548"/>
                    <a:gd name="T21" fmla="*/ 9 h 1019"/>
                    <a:gd name="T22" fmla="*/ 5 w 548"/>
                    <a:gd name="T23" fmla="*/ 9 h 1019"/>
                    <a:gd name="T24" fmla="*/ 4 w 548"/>
                    <a:gd name="T25" fmla="*/ 9 h 1019"/>
                    <a:gd name="T26" fmla="*/ 3 w 548"/>
                    <a:gd name="T27" fmla="*/ 8 h 1019"/>
                    <a:gd name="T28" fmla="*/ 2 w 548"/>
                    <a:gd name="T29" fmla="*/ 8 h 1019"/>
                    <a:gd name="T30" fmla="*/ 2 w 548"/>
                    <a:gd name="T31" fmla="*/ 8 h 1019"/>
                    <a:gd name="T32" fmla="*/ 1 w 548"/>
                    <a:gd name="T33" fmla="*/ 7 h 1019"/>
                    <a:gd name="T34" fmla="*/ 1 w 548"/>
                    <a:gd name="T35" fmla="*/ 7 h 1019"/>
                    <a:gd name="T36" fmla="*/ 1 w 548"/>
                    <a:gd name="T37" fmla="*/ 6 h 1019"/>
                    <a:gd name="T38" fmla="*/ 1 w 548"/>
                    <a:gd name="T39" fmla="*/ 5 h 1019"/>
                    <a:gd name="T40" fmla="*/ 2 w 548"/>
                    <a:gd name="T41" fmla="*/ 4 h 1019"/>
                    <a:gd name="T42" fmla="*/ 2 w 548"/>
                    <a:gd name="T43" fmla="*/ 3 h 1019"/>
                    <a:gd name="T44" fmla="*/ 1 w 548"/>
                    <a:gd name="T45" fmla="*/ 3 h 1019"/>
                    <a:gd name="T46" fmla="*/ 1 w 548"/>
                    <a:gd name="T47" fmla="*/ 2 h 1019"/>
                    <a:gd name="T48" fmla="*/ 1 w 548"/>
                    <a:gd name="T49" fmla="*/ 1 h 1019"/>
                    <a:gd name="T50" fmla="*/ 1 w 548"/>
                    <a:gd name="T51" fmla="*/ 0 h 1019"/>
                    <a:gd name="T52" fmla="*/ 2 w 548"/>
                    <a:gd name="T53" fmla="*/ 0 h 1019"/>
                    <a:gd name="T54" fmla="*/ 2 w 548"/>
                    <a:gd name="T55" fmla="*/ 0 h 1019"/>
                    <a:gd name="T56" fmla="*/ 3 w 548"/>
                    <a:gd name="T57" fmla="*/ 0 h 1019"/>
                    <a:gd name="T58" fmla="*/ 3 w 548"/>
                    <a:gd name="T59" fmla="*/ 1 h 1019"/>
                    <a:gd name="T60" fmla="*/ 2 w 548"/>
                    <a:gd name="T61" fmla="*/ 0 h 1019"/>
                    <a:gd name="T62" fmla="*/ 1 w 548"/>
                    <a:gd name="T63" fmla="*/ 1 h 1019"/>
                    <a:gd name="T64" fmla="*/ 2 w 548"/>
                    <a:gd name="T65" fmla="*/ 2 h 1019"/>
                    <a:gd name="T66" fmla="*/ 3 w 548"/>
                    <a:gd name="T67" fmla="*/ 2 h 1019"/>
                    <a:gd name="T68" fmla="*/ 4 w 548"/>
                    <a:gd name="T69" fmla="*/ 3 h 1019"/>
                    <a:gd name="T70" fmla="*/ 4 w 548"/>
                    <a:gd name="T71" fmla="*/ 3 h 1019"/>
                    <a:gd name="T72" fmla="*/ 3 w 548"/>
                    <a:gd name="T73" fmla="*/ 3 h 1019"/>
                    <a:gd name="T74" fmla="*/ 2 w 548"/>
                    <a:gd name="T75" fmla="*/ 4 h 1019"/>
                    <a:gd name="T76" fmla="*/ 2 w 548"/>
                    <a:gd name="T77" fmla="*/ 5 h 1019"/>
                    <a:gd name="T78" fmla="*/ 1 w 548"/>
                    <a:gd name="T79" fmla="*/ 6 h 1019"/>
                    <a:gd name="T80" fmla="*/ 2 w 548"/>
                    <a:gd name="T81" fmla="*/ 6 h 1019"/>
                    <a:gd name="T82" fmla="*/ 3 w 548"/>
                    <a:gd name="T83" fmla="*/ 7 h 1019"/>
                    <a:gd name="T84" fmla="*/ 4 w 548"/>
                    <a:gd name="T85" fmla="*/ 7 h 1019"/>
                    <a:gd name="T86" fmla="*/ 5 w 548"/>
                    <a:gd name="T87" fmla="*/ 8 h 1019"/>
                    <a:gd name="T88" fmla="*/ 6 w 548"/>
                    <a:gd name="T89" fmla="*/ 8 h 1019"/>
                    <a:gd name="T90" fmla="*/ 6 w 548"/>
                    <a:gd name="T91" fmla="*/ 8 h 1019"/>
                    <a:gd name="T92" fmla="*/ 6 w 548"/>
                    <a:gd name="T93" fmla="*/ 9 h 1019"/>
                    <a:gd name="T94" fmla="*/ 5 w 548"/>
                    <a:gd name="T95" fmla="*/ 11 h 1019"/>
                    <a:gd name="T96" fmla="*/ 4 w 548"/>
                    <a:gd name="T97" fmla="*/ 12 h 1019"/>
                    <a:gd name="T98" fmla="*/ 5 w 548"/>
                    <a:gd name="T99" fmla="*/ 13 h 1019"/>
                    <a:gd name="T100" fmla="*/ 6 w 548"/>
                    <a:gd name="T101" fmla="*/ 13 h 1019"/>
                    <a:gd name="T102" fmla="*/ 7 w 548"/>
                    <a:gd name="T103" fmla="*/ 13 h 1019"/>
                    <a:gd name="T104" fmla="*/ 8 w 548"/>
                    <a:gd name="T105" fmla="*/ 13 h 1019"/>
                    <a:gd name="T106" fmla="*/ 9 w 548"/>
                    <a:gd name="T107" fmla="*/ 12 h 1019"/>
                    <a:gd name="T108" fmla="*/ 9 w 548"/>
                    <a:gd name="T109" fmla="*/ 15 h 101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548"/>
                    <a:gd name="T166" fmla="*/ 0 h 1019"/>
                    <a:gd name="T167" fmla="*/ 548 w 548"/>
                    <a:gd name="T168" fmla="*/ 1019 h 1019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548" h="1019">
                      <a:moveTo>
                        <a:pt x="492" y="1019"/>
                      </a:moveTo>
                      <a:lnTo>
                        <a:pt x="496" y="1005"/>
                      </a:lnTo>
                      <a:lnTo>
                        <a:pt x="502" y="989"/>
                      </a:lnTo>
                      <a:lnTo>
                        <a:pt x="508" y="970"/>
                      </a:lnTo>
                      <a:lnTo>
                        <a:pt x="513" y="953"/>
                      </a:lnTo>
                      <a:lnTo>
                        <a:pt x="517" y="935"/>
                      </a:lnTo>
                      <a:lnTo>
                        <a:pt x="518" y="916"/>
                      </a:lnTo>
                      <a:lnTo>
                        <a:pt x="518" y="898"/>
                      </a:lnTo>
                      <a:lnTo>
                        <a:pt x="516" y="882"/>
                      </a:lnTo>
                      <a:lnTo>
                        <a:pt x="510" y="880"/>
                      </a:lnTo>
                      <a:lnTo>
                        <a:pt x="498" y="884"/>
                      </a:lnTo>
                      <a:lnTo>
                        <a:pt x="478" y="892"/>
                      </a:lnTo>
                      <a:lnTo>
                        <a:pt x="455" y="902"/>
                      </a:lnTo>
                      <a:lnTo>
                        <a:pt x="430" y="913"/>
                      </a:lnTo>
                      <a:lnTo>
                        <a:pt x="404" y="924"/>
                      </a:lnTo>
                      <a:lnTo>
                        <a:pt x="380" y="933"/>
                      </a:lnTo>
                      <a:lnTo>
                        <a:pt x="359" y="940"/>
                      </a:lnTo>
                      <a:lnTo>
                        <a:pt x="329" y="945"/>
                      </a:lnTo>
                      <a:lnTo>
                        <a:pt x="301" y="941"/>
                      </a:lnTo>
                      <a:lnTo>
                        <a:pt x="273" y="933"/>
                      </a:lnTo>
                      <a:lnTo>
                        <a:pt x="249" y="920"/>
                      </a:lnTo>
                      <a:lnTo>
                        <a:pt x="228" y="902"/>
                      </a:lnTo>
                      <a:lnTo>
                        <a:pt x="212" y="883"/>
                      </a:lnTo>
                      <a:lnTo>
                        <a:pt x="202" y="861"/>
                      </a:lnTo>
                      <a:lnTo>
                        <a:pt x="197" y="839"/>
                      </a:lnTo>
                      <a:lnTo>
                        <a:pt x="199" y="803"/>
                      </a:lnTo>
                      <a:lnTo>
                        <a:pt x="207" y="770"/>
                      </a:lnTo>
                      <a:lnTo>
                        <a:pt x="220" y="736"/>
                      </a:lnTo>
                      <a:lnTo>
                        <a:pt x="237" y="704"/>
                      </a:lnTo>
                      <a:lnTo>
                        <a:pt x="258" y="673"/>
                      </a:lnTo>
                      <a:lnTo>
                        <a:pt x="280" y="642"/>
                      </a:lnTo>
                      <a:lnTo>
                        <a:pt x="303" y="612"/>
                      </a:lnTo>
                      <a:lnTo>
                        <a:pt x="326" y="582"/>
                      </a:lnTo>
                      <a:lnTo>
                        <a:pt x="310" y="582"/>
                      </a:lnTo>
                      <a:lnTo>
                        <a:pt x="295" y="582"/>
                      </a:lnTo>
                      <a:lnTo>
                        <a:pt x="279" y="582"/>
                      </a:lnTo>
                      <a:lnTo>
                        <a:pt x="264" y="581"/>
                      </a:lnTo>
                      <a:lnTo>
                        <a:pt x="248" y="581"/>
                      </a:lnTo>
                      <a:lnTo>
                        <a:pt x="231" y="580"/>
                      </a:lnTo>
                      <a:lnTo>
                        <a:pt x="215" y="579"/>
                      </a:lnTo>
                      <a:lnTo>
                        <a:pt x="199" y="577"/>
                      </a:lnTo>
                      <a:lnTo>
                        <a:pt x="181" y="575"/>
                      </a:lnTo>
                      <a:lnTo>
                        <a:pt x="162" y="572"/>
                      </a:lnTo>
                      <a:lnTo>
                        <a:pt x="144" y="567"/>
                      </a:lnTo>
                      <a:lnTo>
                        <a:pt x="124" y="560"/>
                      </a:lnTo>
                      <a:lnTo>
                        <a:pt x="106" y="553"/>
                      </a:lnTo>
                      <a:lnTo>
                        <a:pt x="87" y="544"/>
                      </a:lnTo>
                      <a:lnTo>
                        <a:pt x="70" y="535"/>
                      </a:lnTo>
                      <a:lnTo>
                        <a:pt x="54" y="523"/>
                      </a:lnTo>
                      <a:lnTo>
                        <a:pt x="39" y="512"/>
                      </a:lnTo>
                      <a:lnTo>
                        <a:pt x="26" y="498"/>
                      </a:lnTo>
                      <a:lnTo>
                        <a:pt x="15" y="484"/>
                      </a:lnTo>
                      <a:lnTo>
                        <a:pt x="7" y="469"/>
                      </a:lnTo>
                      <a:lnTo>
                        <a:pt x="2" y="453"/>
                      </a:lnTo>
                      <a:lnTo>
                        <a:pt x="0" y="436"/>
                      </a:lnTo>
                      <a:lnTo>
                        <a:pt x="1" y="419"/>
                      </a:lnTo>
                      <a:lnTo>
                        <a:pt x="6" y="400"/>
                      </a:lnTo>
                      <a:lnTo>
                        <a:pt x="16" y="375"/>
                      </a:lnTo>
                      <a:lnTo>
                        <a:pt x="28" y="351"/>
                      </a:lnTo>
                      <a:lnTo>
                        <a:pt x="40" y="328"/>
                      </a:lnTo>
                      <a:lnTo>
                        <a:pt x="55" y="307"/>
                      </a:lnTo>
                      <a:lnTo>
                        <a:pt x="71" y="288"/>
                      </a:lnTo>
                      <a:lnTo>
                        <a:pt x="87" y="271"/>
                      </a:lnTo>
                      <a:lnTo>
                        <a:pt x="106" y="255"/>
                      </a:lnTo>
                      <a:lnTo>
                        <a:pt x="125" y="241"/>
                      </a:lnTo>
                      <a:lnTo>
                        <a:pt x="107" y="233"/>
                      </a:lnTo>
                      <a:lnTo>
                        <a:pt x="89" y="224"/>
                      </a:lnTo>
                      <a:lnTo>
                        <a:pt x="73" y="211"/>
                      </a:lnTo>
                      <a:lnTo>
                        <a:pt x="59" y="197"/>
                      </a:lnTo>
                      <a:lnTo>
                        <a:pt x="46" y="182"/>
                      </a:lnTo>
                      <a:lnTo>
                        <a:pt x="37" y="165"/>
                      </a:lnTo>
                      <a:lnTo>
                        <a:pt x="30" y="147"/>
                      </a:lnTo>
                      <a:lnTo>
                        <a:pt x="26" y="127"/>
                      </a:lnTo>
                      <a:lnTo>
                        <a:pt x="26" y="110"/>
                      </a:lnTo>
                      <a:lnTo>
                        <a:pt x="29" y="95"/>
                      </a:lnTo>
                      <a:lnTo>
                        <a:pt x="33" y="80"/>
                      </a:lnTo>
                      <a:lnTo>
                        <a:pt x="39" y="65"/>
                      </a:lnTo>
                      <a:lnTo>
                        <a:pt x="48" y="52"/>
                      </a:lnTo>
                      <a:lnTo>
                        <a:pt x="58" y="41"/>
                      </a:lnTo>
                      <a:lnTo>
                        <a:pt x="69" y="30"/>
                      </a:lnTo>
                      <a:lnTo>
                        <a:pt x="82" y="21"/>
                      </a:lnTo>
                      <a:lnTo>
                        <a:pt x="96" y="13"/>
                      </a:lnTo>
                      <a:lnTo>
                        <a:pt x="111" y="7"/>
                      </a:lnTo>
                      <a:lnTo>
                        <a:pt x="125" y="4"/>
                      </a:lnTo>
                      <a:lnTo>
                        <a:pt x="142" y="2"/>
                      </a:lnTo>
                      <a:lnTo>
                        <a:pt x="159" y="0"/>
                      </a:lnTo>
                      <a:lnTo>
                        <a:pt x="175" y="3"/>
                      </a:lnTo>
                      <a:lnTo>
                        <a:pt x="192" y="6"/>
                      </a:lnTo>
                      <a:lnTo>
                        <a:pt x="208" y="13"/>
                      </a:lnTo>
                      <a:lnTo>
                        <a:pt x="182" y="70"/>
                      </a:lnTo>
                      <a:lnTo>
                        <a:pt x="164" y="61"/>
                      </a:lnTo>
                      <a:lnTo>
                        <a:pt x="140" y="55"/>
                      </a:lnTo>
                      <a:lnTo>
                        <a:pt x="115" y="52"/>
                      </a:lnTo>
                      <a:lnTo>
                        <a:pt x="91" y="55"/>
                      </a:lnTo>
                      <a:lnTo>
                        <a:pt x="73" y="61"/>
                      </a:lnTo>
                      <a:lnTo>
                        <a:pt x="62" y="75"/>
                      </a:lnTo>
                      <a:lnTo>
                        <a:pt x="62" y="98"/>
                      </a:lnTo>
                      <a:lnTo>
                        <a:pt x="76" y="129"/>
                      </a:lnTo>
                      <a:lnTo>
                        <a:pt x="92" y="147"/>
                      </a:lnTo>
                      <a:lnTo>
                        <a:pt x="113" y="162"/>
                      </a:lnTo>
                      <a:lnTo>
                        <a:pt x="137" y="174"/>
                      </a:lnTo>
                      <a:lnTo>
                        <a:pt x="162" y="184"/>
                      </a:lnTo>
                      <a:lnTo>
                        <a:pt x="185" y="192"/>
                      </a:lnTo>
                      <a:lnTo>
                        <a:pt x="205" y="196"/>
                      </a:lnTo>
                      <a:lnTo>
                        <a:pt x="219" y="200"/>
                      </a:lnTo>
                      <a:lnTo>
                        <a:pt x="225" y="201"/>
                      </a:lnTo>
                      <a:lnTo>
                        <a:pt x="222" y="203"/>
                      </a:lnTo>
                      <a:lnTo>
                        <a:pt x="214" y="209"/>
                      </a:lnTo>
                      <a:lnTo>
                        <a:pt x="204" y="217"/>
                      </a:lnTo>
                      <a:lnTo>
                        <a:pt x="189" y="227"/>
                      </a:lnTo>
                      <a:lnTo>
                        <a:pt x="173" y="241"/>
                      </a:lnTo>
                      <a:lnTo>
                        <a:pt x="155" y="256"/>
                      </a:lnTo>
                      <a:lnTo>
                        <a:pt x="137" y="272"/>
                      </a:lnTo>
                      <a:lnTo>
                        <a:pt x="119" y="290"/>
                      </a:lnTo>
                      <a:lnTo>
                        <a:pt x="100" y="308"/>
                      </a:lnTo>
                      <a:lnTo>
                        <a:pt x="85" y="328"/>
                      </a:lnTo>
                      <a:lnTo>
                        <a:pt x="71" y="346"/>
                      </a:lnTo>
                      <a:lnTo>
                        <a:pt x="61" y="364"/>
                      </a:lnTo>
                      <a:lnTo>
                        <a:pt x="54" y="383"/>
                      </a:lnTo>
                      <a:lnTo>
                        <a:pt x="52" y="400"/>
                      </a:lnTo>
                      <a:lnTo>
                        <a:pt x="55" y="416"/>
                      </a:lnTo>
                      <a:lnTo>
                        <a:pt x="66" y="431"/>
                      </a:lnTo>
                      <a:lnTo>
                        <a:pt x="83" y="447"/>
                      </a:lnTo>
                      <a:lnTo>
                        <a:pt x="104" y="461"/>
                      </a:lnTo>
                      <a:lnTo>
                        <a:pt x="125" y="474"/>
                      </a:lnTo>
                      <a:lnTo>
                        <a:pt x="150" y="485"/>
                      </a:lnTo>
                      <a:lnTo>
                        <a:pt x="175" y="495"/>
                      </a:lnTo>
                      <a:lnTo>
                        <a:pt x="200" y="504"/>
                      </a:lnTo>
                      <a:lnTo>
                        <a:pt x="227" y="511"/>
                      </a:lnTo>
                      <a:lnTo>
                        <a:pt x="252" y="516"/>
                      </a:lnTo>
                      <a:lnTo>
                        <a:pt x="276" y="521"/>
                      </a:lnTo>
                      <a:lnTo>
                        <a:pt x="299" y="526"/>
                      </a:lnTo>
                      <a:lnTo>
                        <a:pt x="320" y="529"/>
                      </a:lnTo>
                      <a:lnTo>
                        <a:pt x="339" y="530"/>
                      </a:lnTo>
                      <a:lnTo>
                        <a:pt x="354" y="533"/>
                      </a:lnTo>
                      <a:lnTo>
                        <a:pt x="365" y="534"/>
                      </a:lnTo>
                      <a:lnTo>
                        <a:pt x="373" y="534"/>
                      </a:lnTo>
                      <a:lnTo>
                        <a:pt x="375" y="534"/>
                      </a:lnTo>
                      <a:lnTo>
                        <a:pt x="369" y="545"/>
                      </a:lnTo>
                      <a:lnTo>
                        <a:pt x="352" y="571"/>
                      </a:lnTo>
                      <a:lnTo>
                        <a:pt x="331" y="606"/>
                      </a:lnTo>
                      <a:lnTo>
                        <a:pt x="306" y="648"/>
                      </a:lnTo>
                      <a:lnTo>
                        <a:pt x="282" y="690"/>
                      </a:lnTo>
                      <a:lnTo>
                        <a:pt x="261" y="732"/>
                      </a:lnTo>
                      <a:lnTo>
                        <a:pt x="246" y="766"/>
                      </a:lnTo>
                      <a:lnTo>
                        <a:pt x="243" y="789"/>
                      </a:lnTo>
                      <a:lnTo>
                        <a:pt x="248" y="810"/>
                      </a:lnTo>
                      <a:lnTo>
                        <a:pt x="256" y="829"/>
                      </a:lnTo>
                      <a:lnTo>
                        <a:pt x="267" y="845"/>
                      </a:lnTo>
                      <a:lnTo>
                        <a:pt x="281" y="857"/>
                      </a:lnTo>
                      <a:lnTo>
                        <a:pt x="299" y="867"/>
                      </a:lnTo>
                      <a:lnTo>
                        <a:pt x="320" y="873"/>
                      </a:lnTo>
                      <a:lnTo>
                        <a:pt x="344" y="876"/>
                      </a:lnTo>
                      <a:lnTo>
                        <a:pt x="372" y="873"/>
                      </a:lnTo>
                      <a:lnTo>
                        <a:pt x="395" y="869"/>
                      </a:lnTo>
                      <a:lnTo>
                        <a:pt x="417" y="863"/>
                      </a:lnTo>
                      <a:lnTo>
                        <a:pt x="439" y="855"/>
                      </a:lnTo>
                      <a:lnTo>
                        <a:pt x="460" y="847"/>
                      </a:lnTo>
                      <a:lnTo>
                        <a:pt x="480" y="839"/>
                      </a:lnTo>
                      <a:lnTo>
                        <a:pt x="501" y="832"/>
                      </a:lnTo>
                      <a:lnTo>
                        <a:pt x="522" y="827"/>
                      </a:lnTo>
                      <a:lnTo>
                        <a:pt x="545" y="825"/>
                      </a:lnTo>
                      <a:lnTo>
                        <a:pt x="548" y="870"/>
                      </a:lnTo>
                      <a:lnTo>
                        <a:pt x="546" y="920"/>
                      </a:lnTo>
                      <a:lnTo>
                        <a:pt x="540" y="971"/>
                      </a:lnTo>
                      <a:lnTo>
                        <a:pt x="537" y="1017"/>
                      </a:lnTo>
                      <a:lnTo>
                        <a:pt x="492" y="1019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312" name="Freeform 58" descr="Зеленый мрамор"/>
                <p:cNvSpPr>
                  <a:spLocks/>
                </p:cNvSpPr>
                <p:nvPr/>
              </p:nvSpPr>
              <p:spPr bwMode="auto">
                <a:xfrm>
                  <a:off x="2615" y="2529"/>
                  <a:ext cx="196" cy="127"/>
                </a:xfrm>
                <a:custGeom>
                  <a:avLst/>
                  <a:gdLst>
                    <a:gd name="T0" fmla="*/ 0 w 393"/>
                    <a:gd name="T1" fmla="*/ 1 h 254"/>
                    <a:gd name="T2" fmla="*/ 0 w 393"/>
                    <a:gd name="T3" fmla="*/ 2 h 254"/>
                    <a:gd name="T4" fmla="*/ 0 w 393"/>
                    <a:gd name="T5" fmla="*/ 3 h 254"/>
                    <a:gd name="T6" fmla="*/ 0 w 393"/>
                    <a:gd name="T7" fmla="*/ 3 h 254"/>
                    <a:gd name="T8" fmla="*/ 0 w 393"/>
                    <a:gd name="T9" fmla="*/ 4 h 254"/>
                    <a:gd name="T10" fmla="*/ 1 w 393"/>
                    <a:gd name="T11" fmla="*/ 4 h 254"/>
                    <a:gd name="T12" fmla="*/ 2 w 393"/>
                    <a:gd name="T13" fmla="*/ 4 h 254"/>
                    <a:gd name="T14" fmla="*/ 2 w 393"/>
                    <a:gd name="T15" fmla="*/ 4 h 254"/>
                    <a:gd name="T16" fmla="*/ 3 w 393"/>
                    <a:gd name="T17" fmla="*/ 4 h 254"/>
                    <a:gd name="T18" fmla="*/ 3 w 393"/>
                    <a:gd name="T19" fmla="*/ 4 h 254"/>
                    <a:gd name="T20" fmla="*/ 4 w 393"/>
                    <a:gd name="T21" fmla="*/ 4 h 254"/>
                    <a:gd name="T22" fmla="*/ 4 w 393"/>
                    <a:gd name="T23" fmla="*/ 4 h 254"/>
                    <a:gd name="T24" fmla="*/ 5 w 393"/>
                    <a:gd name="T25" fmla="*/ 4 h 254"/>
                    <a:gd name="T26" fmla="*/ 5 w 393"/>
                    <a:gd name="T27" fmla="*/ 3 h 254"/>
                    <a:gd name="T28" fmla="*/ 5 w 393"/>
                    <a:gd name="T29" fmla="*/ 3 h 254"/>
                    <a:gd name="T30" fmla="*/ 6 w 393"/>
                    <a:gd name="T31" fmla="*/ 2 h 254"/>
                    <a:gd name="T32" fmla="*/ 6 w 393"/>
                    <a:gd name="T33" fmla="*/ 2 h 254"/>
                    <a:gd name="T34" fmla="*/ 6 w 393"/>
                    <a:gd name="T35" fmla="*/ 1 h 254"/>
                    <a:gd name="T36" fmla="*/ 5 w 393"/>
                    <a:gd name="T37" fmla="*/ 1 h 254"/>
                    <a:gd name="T38" fmla="*/ 5 w 393"/>
                    <a:gd name="T39" fmla="*/ 2 h 254"/>
                    <a:gd name="T40" fmla="*/ 5 w 393"/>
                    <a:gd name="T41" fmla="*/ 3 h 254"/>
                    <a:gd name="T42" fmla="*/ 5 w 393"/>
                    <a:gd name="T43" fmla="*/ 3 h 254"/>
                    <a:gd name="T44" fmla="*/ 4 w 393"/>
                    <a:gd name="T45" fmla="*/ 3 h 254"/>
                    <a:gd name="T46" fmla="*/ 4 w 393"/>
                    <a:gd name="T47" fmla="*/ 4 h 254"/>
                    <a:gd name="T48" fmla="*/ 3 w 393"/>
                    <a:gd name="T49" fmla="*/ 4 h 254"/>
                    <a:gd name="T50" fmla="*/ 3 w 393"/>
                    <a:gd name="T51" fmla="*/ 3 h 254"/>
                    <a:gd name="T52" fmla="*/ 2 w 393"/>
                    <a:gd name="T53" fmla="*/ 3 h 254"/>
                    <a:gd name="T54" fmla="*/ 1 w 393"/>
                    <a:gd name="T55" fmla="*/ 3 h 254"/>
                    <a:gd name="T56" fmla="*/ 1 w 393"/>
                    <a:gd name="T57" fmla="*/ 3 h 254"/>
                    <a:gd name="T58" fmla="*/ 1 w 393"/>
                    <a:gd name="T59" fmla="*/ 2 h 254"/>
                    <a:gd name="T60" fmla="*/ 0 w 393"/>
                    <a:gd name="T61" fmla="*/ 2 h 254"/>
                    <a:gd name="T62" fmla="*/ 0 w 393"/>
                    <a:gd name="T63" fmla="*/ 2 h 254"/>
                    <a:gd name="T64" fmla="*/ 0 w 393"/>
                    <a:gd name="T65" fmla="*/ 1 h 25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93"/>
                    <a:gd name="T100" fmla="*/ 0 h 254"/>
                    <a:gd name="T101" fmla="*/ 393 w 393"/>
                    <a:gd name="T102" fmla="*/ 254 h 25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93" h="254">
                      <a:moveTo>
                        <a:pt x="5" y="41"/>
                      </a:moveTo>
                      <a:lnTo>
                        <a:pt x="1" y="57"/>
                      </a:lnTo>
                      <a:lnTo>
                        <a:pt x="0" y="74"/>
                      </a:lnTo>
                      <a:lnTo>
                        <a:pt x="0" y="92"/>
                      </a:lnTo>
                      <a:lnTo>
                        <a:pt x="1" y="112"/>
                      </a:lnTo>
                      <a:lnTo>
                        <a:pt x="6" y="133"/>
                      </a:lnTo>
                      <a:lnTo>
                        <a:pt x="13" y="153"/>
                      </a:lnTo>
                      <a:lnTo>
                        <a:pt x="22" y="174"/>
                      </a:lnTo>
                      <a:lnTo>
                        <a:pt x="36" y="195"/>
                      </a:lnTo>
                      <a:lnTo>
                        <a:pt x="53" y="210"/>
                      </a:lnTo>
                      <a:lnTo>
                        <a:pt x="72" y="221"/>
                      </a:lnTo>
                      <a:lnTo>
                        <a:pt x="90" y="231"/>
                      </a:lnTo>
                      <a:lnTo>
                        <a:pt x="108" y="238"/>
                      </a:lnTo>
                      <a:lnTo>
                        <a:pt x="128" y="243"/>
                      </a:lnTo>
                      <a:lnTo>
                        <a:pt x="149" y="247"/>
                      </a:lnTo>
                      <a:lnTo>
                        <a:pt x="169" y="250"/>
                      </a:lnTo>
                      <a:lnTo>
                        <a:pt x="191" y="253"/>
                      </a:lnTo>
                      <a:lnTo>
                        <a:pt x="210" y="254"/>
                      </a:lnTo>
                      <a:lnTo>
                        <a:pt x="229" y="253"/>
                      </a:lnTo>
                      <a:lnTo>
                        <a:pt x="247" y="250"/>
                      </a:lnTo>
                      <a:lnTo>
                        <a:pt x="264" y="248"/>
                      </a:lnTo>
                      <a:lnTo>
                        <a:pt x="280" y="243"/>
                      </a:lnTo>
                      <a:lnTo>
                        <a:pt x="296" y="239"/>
                      </a:lnTo>
                      <a:lnTo>
                        <a:pt x="309" y="233"/>
                      </a:lnTo>
                      <a:lnTo>
                        <a:pt x="322" y="227"/>
                      </a:lnTo>
                      <a:lnTo>
                        <a:pt x="338" y="216"/>
                      </a:lnTo>
                      <a:lnTo>
                        <a:pt x="350" y="202"/>
                      </a:lnTo>
                      <a:lnTo>
                        <a:pt x="362" y="185"/>
                      </a:lnTo>
                      <a:lnTo>
                        <a:pt x="371" y="166"/>
                      </a:lnTo>
                      <a:lnTo>
                        <a:pt x="378" y="147"/>
                      </a:lnTo>
                      <a:lnTo>
                        <a:pt x="383" y="126"/>
                      </a:lnTo>
                      <a:lnTo>
                        <a:pt x="387" y="105"/>
                      </a:lnTo>
                      <a:lnTo>
                        <a:pt x="389" y="84"/>
                      </a:lnTo>
                      <a:lnTo>
                        <a:pt x="391" y="66"/>
                      </a:lnTo>
                      <a:lnTo>
                        <a:pt x="393" y="43"/>
                      </a:lnTo>
                      <a:lnTo>
                        <a:pt x="393" y="20"/>
                      </a:lnTo>
                      <a:lnTo>
                        <a:pt x="393" y="0"/>
                      </a:lnTo>
                      <a:lnTo>
                        <a:pt x="361" y="5"/>
                      </a:lnTo>
                      <a:lnTo>
                        <a:pt x="363" y="36"/>
                      </a:lnTo>
                      <a:lnTo>
                        <a:pt x="364" y="71"/>
                      </a:lnTo>
                      <a:lnTo>
                        <a:pt x="362" y="106"/>
                      </a:lnTo>
                      <a:lnTo>
                        <a:pt x="356" y="139"/>
                      </a:lnTo>
                      <a:lnTo>
                        <a:pt x="347" y="153"/>
                      </a:lnTo>
                      <a:lnTo>
                        <a:pt x="336" y="165"/>
                      </a:lnTo>
                      <a:lnTo>
                        <a:pt x="323" y="175"/>
                      </a:lnTo>
                      <a:lnTo>
                        <a:pt x="309" y="183"/>
                      </a:lnTo>
                      <a:lnTo>
                        <a:pt x="292" y="189"/>
                      </a:lnTo>
                      <a:lnTo>
                        <a:pt x="274" y="193"/>
                      </a:lnTo>
                      <a:lnTo>
                        <a:pt x="256" y="195"/>
                      </a:lnTo>
                      <a:lnTo>
                        <a:pt x="237" y="195"/>
                      </a:lnTo>
                      <a:lnTo>
                        <a:pt x="218" y="194"/>
                      </a:lnTo>
                      <a:lnTo>
                        <a:pt x="198" y="190"/>
                      </a:lnTo>
                      <a:lnTo>
                        <a:pt x="179" y="186"/>
                      </a:lnTo>
                      <a:lnTo>
                        <a:pt x="159" y="180"/>
                      </a:lnTo>
                      <a:lnTo>
                        <a:pt x="141" y="173"/>
                      </a:lnTo>
                      <a:lnTo>
                        <a:pt x="122" y="165"/>
                      </a:lnTo>
                      <a:lnTo>
                        <a:pt x="106" y="156"/>
                      </a:lnTo>
                      <a:lnTo>
                        <a:pt x="91" y="147"/>
                      </a:lnTo>
                      <a:lnTo>
                        <a:pt x="81" y="134"/>
                      </a:lnTo>
                      <a:lnTo>
                        <a:pt x="72" y="121"/>
                      </a:lnTo>
                      <a:lnTo>
                        <a:pt x="65" y="107"/>
                      </a:lnTo>
                      <a:lnTo>
                        <a:pt x="60" y="92"/>
                      </a:lnTo>
                      <a:lnTo>
                        <a:pt x="55" y="79"/>
                      </a:lnTo>
                      <a:lnTo>
                        <a:pt x="53" y="65"/>
                      </a:lnTo>
                      <a:lnTo>
                        <a:pt x="51" y="51"/>
                      </a:lnTo>
                      <a:lnTo>
                        <a:pt x="50" y="39"/>
                      </a:lnTo>
                      <a:lnTo>
                        <a:pt x="5" y="41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5272" name="Group 59"/>
            <p:cNvGrpSpPr>
              <a:grpSpLocks/>
            </p:cNvGrpSpPr>
            <p:nvPr/>
          </p:nvGrpSpPr>
          <p:grpSpPr bwMode="auto">
            <a:xfrm flipH="1">
              <a:off x="1985" y="2210"/>
              <a:ext cx="486" cy="534"/>
              <a:chOff x="3004" y="3015"/>
              <a:chExt cx="628" cy="820"/>
            </a:xfrm>
          </p:grpSpPr>
          <p:sp>
            <p:nvSpPr>
              <p:cNvPr id="35301" name="Freeform 60"/>
              <p:cNvSpPr>
                <a:spLocks/>
              </p:cNvSpPr>
              <p:nvPr/>
            </p:nvSpPr>
            <p:spPr bwMode="auto">
              <a:xfrm>
                <a:off x="3008" y="3021"/>
                <a:ext cx="563" cy="731"/>
              </a:xfrm>
              <a:custGeom>
                <a:avLst/>
                <a:gdLst>
                  <a:gd name="T0" fmla="*/ 400 w 563"/>
                  <a:gd name="T1" fmla="*/ 675 h 731"/>
                  <a:gd name="T2" fmla="*/ 469 w 563"/>
                  <a:gd name="T3" fmla="*/ 680 h 731"/>
                  <a:gd name="T4" fmla="*/ 541 w 563"/>
                  <a:gd name="T5" fmla="*/ 653 h 731"/>
                  <a:gd name="T6" fmla="*/ 532 w 563"/>
                  <a:gd name="T7" fmla="*/ 611 h 731"/>
                  <a:gd name="T8" fmla="*/ 496 w 563"/>
                  <a:gd name="T9" fmla="*/ 579 h 731"/>
                  <a:gd name="T10" fmla="*/ 541 w 563"/>
                  <a:gd name="T11" fmla="*/ 485 h 731"/>
                  <a:gd name="T12" fmla="*/ 538 w 563"/>
                  <a:gd name="T13" fmla="*/ 413 h 731"/>
                  <a:gd name="T14" fmla="*/ 392 w 563"/>
                  <a:gd name="T15" fmla="*/ 355 h 731"/>
                  <a:gd name="T16" fmla="*/ 400 w 563"/>
                  <a:gd name="T17" fmla="*/ 362 h 731"/>
                  <a:gd name="T18" fmla="*/ 436 w 563"/>
                  <a:gd name="T19" fmla="*/ 299 h 731"/>
                  <a:gd name="T20" fmla="*/ 440 w 563"/>
                  <a:gd name="T21" fmla="*/ 195 h 731"/>
                  <a:gd name="T22" fmla="*/ 298 w 563"/>
                  <a:gd name="T23" fmla="*/ 203 h 731"/>
                  <a:gd name="T24" fmla="*/ 283 w 563"/>
                  <a:gd name="T25" fmla="*/ 74 h 731"/>
                  <a:gd name="T26" fmla="*/ 208 w 563"/>
                  <a:gd name="T27" fmla="*/ 3 h 731"/>
                  <a:gd name="T28" fmla="*/ 133 w 563"/>
                  <a:gd name="T29" fmla="*/ 53 h 731"/>
                  <a:gd name="T30" fmla="*/ 112 w 563"/>
                  <a:gd name="T31" fmla="*/ 195 h 731"/>
                  <a:gd name="T32" fmla="*/ 52 w 563"/>
                  <a:gd name="T33" fmla="*/ 230 h 731"/>
                  <a:gd name="T34" fmla="*/ 40 w 563"/>
                  <a:gd name="T35" fmla="*/ 323 h 731"/>
                  <a:gd name="T36" fmla="*/ 16 w 563"/>
                  <a:gd name="T37" fmla="*/ 339 h 731"/>
                  <a:gd name="T38" fmla="*/ 139 w 563"/>
                  <a:gd name="T39" fmla="*/ 404 h 731"/>
                  <a:gd name="T40" fmla="*/ 103 w 563"/>
                  <a:gd name="T41" fmla="*/ 473 h 731"/>
                  <a:gd name="T42" fmla="*/ 112 w 563"/>
                  <a:gd name="T43" fmla="*/ 531 h 731"/>
                  <a:gd name="T44" fmla="*/ 160 w 563"/>
                  <a:gd name="T45" fmla="*/ 569 h 731"/>
                  <a:gd name="T46" fmla="*/ 256 w 563"/>
                  <a:gd name="T47" fmla="*/ 579 h 731"/>
                  <a:gd name="T48" fmla="*/ 262 w 563"/>
                  <a:gd name="T49" fmla="*/ 656 h 731"/>
                  <a:gd name="T50" fmla="*/ 298 w 563"/>
                  <a:gd name="T51" fmla="*/ 728 h 731"/>
                  <a:gd name="T52" fmla="*/ 400 w 563"/>
                  <a:gd name="T53" fmla="*/ 675 h 73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63"/>
                  <a:gd name="T82" fmla="*/ 0 h 731"/>
                  <a:gd name="T83" fmla="*/ 563 w 563"/>
                  <a:gd name="T84" fmla="*/ 731 h 73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63" h="731">
                    <a:moveTo>
                      <a:pt x="400" y="675"/>
                    </a:moveTo>
                    <a:cubicBezTo>
                      <a:pt x="428" y="667"/>
                      <a:pt x="446" y="684"/>
                      <a:pt x="469" y="680"/>
                    </a:cubicBezTo>
                    <a:cubicBezTo>
                      <a:pt x="492" y="676"/>
                      <a:pt x="531" y="664"/>
                      <a:pt x="541" y="653"/>
                    </a:cubicBezTo>
                    <a:cubicBezTo>
                      <a:pt x="551" y="642"/>
                      <a:pt x="539" y="623"/>
                      <a:pt x="532" y="611"/>
                    </a:cubicBezTo>
                    <a:cubicBezTo>
                      <a:pt x="525" y="599"/>
                      <a:pt x="494" y="600"/>
                      <a:pt x="496" y="579"/>
                    </a:cubicBezTo>
                    <a:cubicBezTo>
                      <a:pt x="498" y="558"/>
                      <a:pt x="534" y="513"/>
                      <a:pt x="541" y="485"/>
                    </a:cubicBezTo>
                    <a:cubicBezTo>
                      <a:pt x="548" y="457"/>
                      <a:pt x="563" y="435"/>
                      <a:pt x="538" y="413"/>
                    </a:cubicBezTo>
                    <a:cubicBezTo>
                      <a:pt x="513" y="391"/>
                      <a:pt x="415" y="364"/>
                      <a:pt x="392" y="355"/>
                    </a:cubicBezTo>
                    <a:cubicBezTo>
                      <a:pt x="369" y="346"/>
                      <a:pt x="393" y="371"/>
                      <a:pt x="400" y="362"/>
                    </a:cubicBezTo>
                    <a:cubicBezTo>
                      <a:pt x="407" y="353"/>
                      <a:pt x="429" y="327"/>
                      <a:pt x="436" y="299"/>
                    </a:cubicBezTo>
                    <a:cubicBezTo>
                      <a:pt x="443" y="271"/>
                      <a:pt x="463" y="211"/>
                      <a:pt x="440" y="195"/>
                    </a:cubicBezTo>
                    <a:cubicBezTo>
                      <a:pt x="417" y="179"/>
                      <a:pt x="324" y="223"/>
                      <a:pt x="298" y="203"/>
                    </a:cubicBezTo>
                    <a:cubicBezTo>
                      <a:pt x="272" y="183"/>
                      <a:pt x="298" y="107"/>
                      <a:pt x="283" y="74"/>
                    </a:cubicBezTo>
                    <a:cubicBezTo>
                      <a:pt x="268" y="41"/>
                      <a:pt x="233" y="6"/>
                      <a:pt x="208" y="3"/>
                    </a:cubicBezTo>
                    <a:cubicBezTo>
                      <a:pt x="183" y="0"/>
                      <a:pt x="149" y="21"/>
                      <a:pt x="133" y="53"/>
                    </a:cubicBezTo>
                    <a:cubicBezTo>
                      <a:pt x="117" y="85"/>
                      <a:pt x="126" y="165"/>
                      <a:pt x="112" y="195"/>
                    </a:cubicBezTo>
                    <a:cubicBezTo>
                      <a:pt x="98" y="225"/>
                      <a:pt x="64" y="209"/>
                      <a:pt x="52" y="230"/>
                    </a:cubicBezTo>
                    <a:cubicBezTo>
                      <a:pt x="40" y="251"/>
                      <a:pt x="46" y="305"/>
                      <a:pt x="40" y="323"/>
                    </a:cubicBezTo>
                    <a:cubicBezTo>
                      <a:pt x="34" y="341"/>
                      <a:pt x="0" y="326"/>
                      <a:pt x="16" y="339"/>
                    </a:cubicBezTo>
                    <a:cubicBezTo>
                      <a:pt x="32" y="352"/>
                      <a:pt x="125" y="382"/>
                      <a:pt x="139" y="404"/>
                    </a:cubicBezTo>
                    <a:cubicBezTo>
                      <a:pt x="153" y="426"/>
                      <a:pt x="108" y="452"/>
                      <a:pt x="103" y="473"/>
                    </a:cubicBezTo>
                    <a:cubicBezTo>
                      <a:pt x="98" y="494"/>
                      <a:pt x="103" y="515"/>
                      <a:pt x="112" y="531"/>
                    </a:cubicBezTo>
                    <a:cubicBezTo>
                      <a:pt x="121" y="547"/>
                      <a:pt x="136" y="561"/>
                      <a:pt x="160" y="569"/>
                    </a:cubicBezTo>
                    <a:cubicBezTo>
                      <a:pt x="184" y="577"/>
                      <a:pt x="239" y="565"/>
                      <a:pt x="256" y="579"/>
                    </a:cubicBezTo>
                    <a:cubicBezTo>
                      <a:pt x="273" y="593"/>
                      <a:pt x="255" y="631"/>
                      <a:pt x="262" y="656"/>
                    </a:cubicBezTo>
                    <a:cubicBezTo>
                      <a:pt x="269" y="681"/>
                      <a:pt x="275" y="725"/>
                      <a:pt x="298" y="728"/>
                    </a:cubicBezTo>
                    <a:cubicBezTo>
                      <a:pt x="321" y="731"/>
                      <a:pt x="375" y="685"/>
                      <a:pt x="400" y="675"/>
                    </a:cubicBezTo>
                    <a:close/>
                  </a:path>
                </a:pathLst>
              </a:cu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5302" name="Group 61"/>
              <p:cNvGrpSpPr>
                <a:grpSpLocks/>
              </p:cNvGrpSpPr>
              <p:nvPr/>
            </p:nvGrpSpPr>
            <p:grpSpPr bwMode="auto">
              <a:xfrm flipH="1" flipV="1">
                <a:off x="3004" y="3015"/>
                <a:ext cx="628" cy="820"/>
                <a:chOff x="2311" y="1925"/>
                <a:chExt cx="586" cy="731"/>
              </a:xfrm>
            </p:grpSpPr>
            <p:sp>
              <p:nvSpPr>
                <p:cNvPr id="35303" name="Freeform 62" descr="Зеленый мрамор"/>
                <p:cNvSpPr>
                  <a:spLocks/>
                </p:cNvSpPr>
                <p:nvPr/>
              </p:nvSpPr>
              <p:spPr bwMode="auto">
                <a:xfrm>
                  <a:off x="2311" y="1925"/>
                  <a:ext cx="70" cy="82"/>
                </a:xfrm>
                <a:custGeom>
                  <a:avLst/>
                  <a:gdLst>
                    <a:gd name="T0" fmla="*/ 3 w 139"/>
                    <a:gd name="T1" fmla="*/ 1 h 164"/>
                    <a:gd name="T2" fmla="*/ 2 w 139"/>
                    <a:gd name="T3" fmla="*/ 1 h 164"/>
                    <a:gd name="T4" fmla="*/ 2 w 139"/>
                    <a:gd name="T5" fmla="*/ 1 h 164"/>
                    <a:gd name="T6" fmla="*/ 2 w 139"/>
                    <a:gd name="T7" fmla="*/ 1 h 164"/>
                    <a:gd name="T8" fmla="*/ 1 w 139"/>
                    <a:gd name="T9" fmla="*/ 1 h 164"/>
                    <a:gd name="T10" fmla="*/ 1 w 139"/>
                    <a:gd name="T11" fmla="*/ 1 h 164"/>
                    <a:gd name="T12" fmla="*/ 1 w 139"/>
                    <a:gd name="T13" fmla="*/ 1 h 164"/>
                    <a:gd name="T14" fmla="*/ 1 w 139"/>
                    <a:gd name="T15" fmla="*/ 3 h 164"/>
                    <a:gd name="T16" fmla="*/ 0 w 139"/>
                    <a:gd name="T17" fmla="*/ 3 h 164"/>
                    <a:gd name="T18" fmla="*/ 1 w 139"/>
                    <a:gd name="T19" fmla="*/ 1 h 164"/>
                    <a:gd name="T20" fmla="*/ 1 w 139"/>
                    <a:gd name="T21" fmla="*/ 1 h 164"/>
                    <a:gd name="T22" fmla="*/ 1 w 139"/>
                    <a:gd name="T23" fmla="*/ 1 h 164"/>
                    <a:gd name="T24" fmla="*/ 1 w 139"/>
                    <a:gd name="T25" fmla="*/ 1 h 164"/>
                    <a:gd name="T26" fmla="*/ 2 w 139"/>
                    <a:gd name="T27" fmla="*/ 1 h 164"/>
                    <a:gd name="T28" fmla="*/ 2 w 139"/>
                    <a:gd name="T29" fmla="*/ 1 h 164"/>
                    <a:gd name="T30" fmla="*/ 2 w 139"/>
                    <a:gd name="T31" fmla="*/ 1 h 164"/>
                    <a:gd name="T32" fmla="*/ 2 w 139"/>
                    <a:gd name="T33" fmla="*/ 1 h 164"/>
                    <a:gd name="T34" fmla="*/ 3 w 139"/>
                    <a:gd name="T35" fmla="*/ 0 h 164"/>
                    <a:gd name="T36" fmla="*/ 3 w 139"/>
                    <a:gd name="T37" fmla="*/ 1 h 16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9"/>
                    <a:gd name="T58" fmla="*/ 0 h 164"/>
                    <a:gd name="T59" fmla="*/ 139 w 139"/>
                    <a:gd name="T60" fmla="*/ 164 h 16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9" h="164">
                      <a:moveTo>
                        <a:pt x="129" y="55"/>
                      </a:moveTo>
                      <a:lnTo>
                        <a:pt x="107" y="58"/>
                      </a:lnTo>
                      <a:lnTo>
                        <a:pt x="86" y="65"/>
                      </a:lnTo>
                      <a:lnTo>
                        <a:pt x="68" y="75"/>
                      </a:lnTo>
                      <a:lnTo>
                        <a:pt x="51" y="89"/>
                      </a:lnTo>
                      <a:lnTo>
                        <a:pt x="36" y="105"/>
                      </a:lnTo>
                      <a:lnTo>
                        <a:pt x="22" y="123"/>
                      </a:lnTo>
                      <a:lnTo>
                        <a:pt x="10" y="143"/>
                      </a:lnTo>
                      <a:lnTo>
                        <a:pt x="0" y="164"/>
                      </a:lnTo>
                      <a:lnTo>
                        <a:pt x="7" y="93"/>
                      </a:lnTo>
                      <a:lnTo>
                        <a:pt x="22" y="68"/>
                      </a:lnTo>
                      <a:lnTo>
                        <a:pt x="38" y="48"/>
                      </a:lnTo>
                      <a:lnTo>
                        <a:pt x="53" y="33"/>
                      </a:lnTo>
                      <a:lnTo>
                        <a:pt x="68" y="21"/>
                      </a:lnTo>
                      <a:lnTo>
                        <a:pt x="84" y="13"/>
                      </a:lnTo>
                      <a:lnTo>
                        <a:pt x="101" y="7"/>
                      </a:lnTo>
                      <a:lnTo>
                        <a:pt x="120" y="2"/>
                      </a:lnTo>
                      <a:lnTo>
                        <a:pt x="139" y="0"/>
                      </a:lnTo>
                      <a:lnTo>
                        <a:pt x="129" y="55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304" name="Freeform 63" descr="Зеленый мрамор"/>
                <p:cNvSpPr>
                  <a:spLocks/>
                </p:cNvSpPr>
                <p:nvPr/>
              </p:nvSpPr>
              <p:spPr bwMode="auto">
                <a:xfrm>
                  <a:off x="2376" y="1925"/>
                  <a:ext cx="521" cy="606"/>
                </a:xfrm>
                <a:custGeom>
                  <a:avLst/>
                  <a:gdLst>
                    <a:gd name="T0" fmla="*/ 12 w 1044"/>
                    <a:gd name="T1" fmla="*/ 17 h 1213"/>
                    <a:gd name="T2" fmla="*/ 13 w 1044"/>
                    <a:gd name="T3" fmla="*/ 17 h 1213"/>
                    <a:gd name="T4" fmla="*/ 14 w 1044"/>
                    <a:gd name="T5" fmla="*/ 16 h 1213"/>
                    <a:gd name="T6" fmla="*/ 15 w 1044"/>
                    <a:gd name="T7" fmla="*/ 15 h 1213"/>
                    <a:gd name="T8" fmla="*/ 15 w 1044"/>
                    <a:gd name="T9" fmla="*/ 13 h 1213"/>
                    <a:gd name="T10" fmla="*/ 13 w 1044"/>
                    <a:gd name="T11" fmla="*/ 12 h 1213"/>
                    <a:gd name="T12" fmla="*/ 12 w 1044"/>
                    <a:gd name="T13" fmla="*/ 11 h 1213"/>
                    <a:gd name="T14" fmla="*/ 13 w 1044"/>
                    <a:gd name="T15" fmla="*/ 9 h 1213"/>
                    <a:gd name="T16" fmla="*/ 13 w 1044"/>
                    <a:gd name="T17" fmla="*/ 7 h 1213"/>
                    <a:gd name="T18" fmla="*/ 11 w 1044"/>
                    <a:gd name="T19" fmla="*/ 7 h 1213"/>
                    <a:gd name="T20" fmla="*/ 10 w 1044"/>
                    <a:gd name="T21" fmla="*/ 7 h 1213"/>
                    <a:gd name="T22" fmla="*/ 9 w 1044"/>
                    <a:gd name="T23" fmla="*/ 7 h 1213"/>
                    <a:gd name="T24" fmla="*/ 9 w 1044"/>
                    <a:gd name="T25" fmla="*/ 3 h 1213"/>
                    <a:gd name="T26" fmla="*/ 6 w 1044"/>
                    <a:gd name="T27" fmla="*/ 2 h 1213"/>
                    <a:gd name="T28" fmla="*/ 5 w 1044"/>
                    <a:gd name="T29" fmla="*/ 4 h 1213"/>
                    <a:gd name="T30" fmla="*/ 6 w 1044"/>
                    <a:gd name="T31" fmla="*/ 5 h 1213"/>
                    <a:gd name="T32" fmla="*/ 7 w 1044"/>
                    <a:gd name="T33" fmla="*/ 7 h 1213"/>
                    <a:gd name="T34" fmla="*/ 8 w 1044"/>
                    <a:gd name="T35" fmla="*/ 8 h 1213"/>
                    <a:gd name="T36" fmla="*/ 9 w 1044"/>
                    <a:gd name="T37" fmla="*/ 9 h 1213"/>
                    <a:gd name="T38" fmla="*/ 10 w 1044"/>
                    <a:gd name="T39" fmla="*/ 9 h 1213"/>
                    <a:gd name="T40" fmla="*/ 10 w 1044"/>
                    <a:gd name="T41" fmla="*/ 9 h 1213"/>
                    <a:gd name="T42" fmla="*/ 8 w 1044"/>
                    <a:gd name="T43" fmla="*/ 10 h 1213"/>
                    <a:gd name="T44" fmla="*/ 12 w 1044"/>
                    <a:gd name="T45" fmla="*/ 15 h 1213"/>
                    <a:gd name="T46" fmla="*/ 10 w 1044"/>
                    <a:gd name="T47" fmla="*/ 14 h 1213"/>
                    <a:gd name="T48" fmla="*/ 10 w 1044"/>
                    <a:gd name="T49" fmla="*/ 16 h 1213"/>
                    <a:gd name="T50" fmla="*/ 10 w 1044"/>
                    <a:gd name="T51" fmla="*/ 16 h 1213"/>
                    <a:gd name="T52" fmla="*/ 9 w 1044"/>
                    <a:gd name="T53" fmla="*/ 13 h 1213"/>
                    <a:gd name="T54" fmla="*/ 8 w 1044"/>
                    <a:gd name="T55" fmla="*/ 12 h 1213"/>
                    <a:gd name="T56" fmla="*/ 7 w 1044"/>
                    <a:gd name="T57" fmla="*/ 13 h 1213"/>
                    <a:gd name="T58" fmla="*/ 6 w 1044"/>
                    <a:gd name="T59" fmla="*/ 15 h 1213"/>
                    <a:gd name="T60" fmla="*/ 7 w 1044"/>
                    <a:gd name="T61" fmla="*/ 14 h 1213"/>
                    <a:gd name="T62" fmla="*/ 8 w 1044"/>
                    <a:gd name="T63" fmla="*/ 11 h 1213"/>
                    <a:gd name="T64" fmla="*/ 7 w 1044"/>
                    <a:gd name="T65" fmla="*/ 8 h 1213"/>
                    <a:gd name="T66" fmla="*/ 6 w 1044"/>
                    <a:gd name="T67" fmla="*/ 5 h 1213"/>
                    <a:gd name="T68" fmla="*/ 5 w 1044"/>
                    <a:gd name="T69" fmla="*/ 4 h 1213"/>
                    <a:gd name="T70" fmla="*/ 3 w 1044"/>
                    <a:gd name="T71" fmla="*/ 2 h 1213"/>
                    <a:gd name="T72" fmla="*/ 1 w 1044"/>
                    <a:gd name="T73" fmla="*/ 1 h 1213"/>
                    <a:gd name="T74" fmla="*/ 0 w 1044"/>
                    <a:gd name="T75" fmla="*/ 0 h 1213"/>
                    <a:gd name="T76" fmla="*/ 1 w 1044"/>
                    <a:gd name="T77" fmla="*/ 0 h 1213"/>
                    <a:gd name="T78" fmla="*/ 2 w 1044"/>
                    <a:gd name="T79" fmla="*/ 0 h 1213"/>
                    <a:gd name="T80" fmla="*/ 3 w 1044"/>
                    <a:gd name="T81" fmla="*/ 1 h 1213"/>
                    <a:gd name="T82" fmla="*/ 4 w 1044"/>
                    <a:gd name="T83" fmla="*/ 2 h 1213"/>
                    <a:gd name="T84" fmla="*/ 5 w 1044"/>
                    <a:gd name="T85" fmla="*/ 3 h 1213"/>
                    <a:gd name="T86" fmla="*/ 6 w 1044"/>
                    <a:gd name="T87" fmla="*/ 2 h 1213"/>
                    <a:gd name="T88" fmla="*/ 7 w 1044"/>
                    <a:gd name="T89" fmla="*/ 1 h 1213"/>
                    <a:gd name="T90" fmla="*/ 9 w 1044"/>
                    <a:gd name="T91" fmla="*/ 2 h 1213"/>
                    <a:gd name="T92" fmla="*/ 9 w 1044"/>
                    <a:gd name="T93" fmla="*/ 6 h 1213"/>
                    <a:gd name="T94" fmla="*/ 10 w 1044"/>
                    <a:gd name="T95" fmla="*/ 6 h 1213"/>
                    <a:gd name="T96" fmla="*/ 12 w 1044"/>
                    <a:gd name="T97" fmla="*/ 6 h 1213"/>
                    <a:gd name="T98" fmla="*/ 13 w 1044"/>
                    <a:gd name="T99" fmla="*/ 6 h 1213"/>
                    <a:gd name="T100" fmla="*/ 14 w 1044"/>
                    <a:gd name="T101" fmla="*/ 8 h 1213"/>
                    <a:gd name="T102" fmla="*/ 13 w 1044"/>
                    <a:gd name="T103" fmla="*/ 10 h 1213"/>
                    <a:gd name="T104" fmla="*/ 13 w 1044"/>
                    <a:gd name="T105" fmla="*/ 11 h 1213"/>
                    <a:gd name="T106" fmla="*/ 15 w 1044"/>
                    <a:gd name="T107" fmla="*/ 12 h 1213"/>
                    <a:gd name="T108" fmla="*/ 16 w 1044"/>
                    <a:gd name="T109" fmla="*/ 15 h 1213"/>
                    <a:gd name="T110" fmla="*/ 15 w 1044"/>
                    <a:gd name="T111" fmla="*/ 16 h 1213"/>
                    <a:gd name="T112" fmla="*/ 13 w 1044"/>
                    <a:gd name="T113" fmla="*/ 17 h 1213"/>
                    <a:gd name="T114" fmla="*/ 13 w 1044"/>
                    <a:gd name="T115" fmla="*/ 17 h 1213"/>
                    <a:gd name="T116" fmla="*/ 13 w 1044"/>
                    <a:gd name="T117" fmla="*/ 18 h 121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044"/>
                    <a:gd name="T178" fmla="*/ 0 h 1213"/>
                    <a:gd name="T179" fmla="*/ 1044 w 1044"/>
                    <a:gd name="T180" fmla="*/ 1213 h 121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044" h="1213">
                      <a:moveTo>
                        <a:pt x="840" y="1213"/>
                      </a:moveTo>
                      <a:lnTo>
                        <a:pt x="833" y="1189"/>
                      </a:lnTo>
                      <a:lnTo>
                        <a:pt x="826" y="1165"/>
                      </a:lnTo>
                      <a:lnTo>
                        <a:pt x="819" y="1143"/>
                      </a:lnTo>
                      <a:lnTo>
                        <a:pt x="812" y="1123"/>
                      </a:lnTo>
                      <a:lnTo>
                        <a:pt x="806" y="1106"/>
                      </a:lnTo>
                      <a:lnTo>
                        <a:pt x="802" y="1093"/>
                      </a:lnTo>
                      <a:lnTo>
                        <a:pt x="798" y="1085"/>
                      </a:lnTo>
                      <a:lnTo>
                        <a:pt x="797" y="1082"/>
                      </a:lnTo>
                      <a:lnTo>
                        <a:pt x="813" y="1085"/>
                      </a:lnTo>
                      <a:lnTo>
                        <a:pt x="829" y="1087"/>
                      </a:lnTo>
                      <a:lnTo>
                        <a:pt x="845" y="1089"/>
                      </a:lnTo>
                      <a:lnTo>
                        <a:pt x="862" y="1090"/>
                      </a:lnTo>
                      <a:lnTo>
                        <a:pt x="878" y="1089"/>
                      </a:lnTo>
                      <a:lnTo>
                        <a:pt x="893" y="1087"/>
                      </a:lnTo>
                      <a:lnTo>
                        <a:pt x="908" y="1084"/>
                      </a:lnTo>
                      <a:lnTo>
                        <a:pt x="921" y="1080"/>
                      </a:lnTo>
                      <a:lnTo>
                        <a:pt x="935" y="1075"/>
                      </a:lnTo>
                      <a:lnTo>
                        <a:pt x="948" y="1069"/>
                      </a:lnTo>
                      <a:lnTo>
                        <a:pt x="958" y="1061"/>
                      </a:lnTo>
                      <a:lnTo>
                        <a:pt x="969" y="1052"/>
                      </a:lnTo>
                      <a:lnTo>
                        <a:pt x="977" y="1041"/>
                      </a:lnTo>
                      <a:lnTo>
                        <a:pt x="983" y="1029"/>
                      </a:lnTo>
                      <a:lnTo>
                        <a:pt x="988" y="1016"/>
                      </a:lnTo>
                      <a:lnTo>
                        <a:pt x="991" y="1001"/>
                      </a:lnTo>
                      <a:lnTo>
                        <a:pt x="995" y="976"/>
                      </a:lnTo>
                      <a:lnTo>
                        <a:pt x="996" y="953"/>
                      </a:lnTo>
                      <a:lnTo>
                        <a:pt x="994" y="932"/>
                      </a:lnTo>
                      <a:lnTo>
                        <a:pt x="988" y="911"/>
                      </a:lnTo>
                      <a:lnTo>
                        <a:pt x="979" y="892"/>
                      </a:lnTo>
                      <a:lnTo>
                        <a:pt x="965" y="872"/>
                      </a:lnTo>
                      <a:lnTo>
                        <a:pt x="947" y="854"/>
                      </a:lnTo>
                      <a:lnTo>
                        <a:pt x="923" y="833"/>
                      </a:lnTo>
                      <a:lnTo>
                        <a:pt x="903" y="818"/>
                      </a:lnTo>
                      <a:lnTo>
                        <a:pt x="880" y="801"/>
                      </a:lnTo>
                      <a:lnTo>
                        <a:pt x="856" y="783"/>
                      </a:lnTo>
                      <a:lnTo>
                        <a:pt x="830" y="765"/>
                      </a:lnTo>
                      <a:lnTo>
                        <a:pt x="809" y="749"/>
                      </a:lnTo>
                      <a:lnTo>
                        <a:pt x="790" y="735"/>
                      </a:lnTo>
                      <a:lnTo>
                        <a:pt x="779" y="726"/>
                      </a:lnTo>
                      <a:lnTo>
                        <a:pt x="775" y="722"/>
                      </a:lnTo>
                      <a:lnTo>
                        <a:pt x="790" y="712"/>
                      </a:lnTo>
                      <a:lnTo>
                        <a:pt x="806" y="700"/>
                      </a:lnTo>
                      <a:lnTo>
                        <a:pt x="821" y="688"/>
                      </a:lnTo>
                      <a:lnTo>
                        <a:pt x="836" y="674"/>
                      </a:lnTo>
                      <a:lnTo>
                        <a:pt x="850" y="657"/>
                      </a:lnTo>
                      <a:lnTo>
                        <a:pt x="862" y="638"/>
                      </a:lnTo>
                      <a:lnTo>
                        <a:pt x="871" y="617"/>
                      </a:lnTo>
                      <a:lnTo>
                        <a:pt x="878" y="594"/>
                      </a:lnTo>
                      <a:lnTo>
                        <a:pt x="879" y="569"/>
                      </a:lnTo>
                      <a:lnTo>
                        <a:pt x="874" y="547"/>
                      </a:lnTo>
                      <a:lnTo>
                        <a:pt x="866" y="526"/>
                      </a:lnTo>
                      <a:lnTo>
                        <a:pt x="854" y="508"/>
                      </a:lnTo>
                      <a:lnTo>
                        <a:pt x="837" y="492"/>
                      </a:lnTo>
                      <a:lnTo>
                        <a:pt x="819" y="479"/>
                      </a:lnTo>
                      <a:lnTo>
                        <a:pt x="798" y="469"/>
                      </a:lnTo>
                      <a:lnTo>
                        <a:pt x="776" y="461"/>
                      </a:lnTo>
                      <a:lnTo>
                        <a:pt x="764" y="458"/>
                      </a:lnTo>
                      <a:lnTo>
                        <a:pt x="752" y="456"/>
                      </a:lnTo>
                      <a:lnTo>
                        <a:pt x="739" y="455"/>
                      </a:lnTo>
                      <a:lnTo>
                        <a:pt x="728" y="455"/>
                      </a:lnTo>
                      <a:lnTo>
                        <a:pt x="715" y="455"/>
                      </a:lnTo>
                      <a:lnTo>
                        <a:pt x="704" y="456"/>
                      </a:lnTo>
                      <a:lnTo>
                        <a:pt x="692" y="457"/>
                      </a:lnTo>
                      <a:lnTo>
                        <a:pt x="681" y="460"/>
                      </a:lnTo>
                      <a:lnTo>
                        <a:pt x="668" y="463"/>
                      </a:lnTo>
                      <a:lnTo>
                        <a:pt x="657" y="467"/>
                      </a:lnTo>
                      <a:lnTo>
                        <a:pt x="646" y="470"/>
                      </a:lnTo>
                      <a:lnTo>
                        <a:pt x="635" y="475"/>
                      </a:lnTo>
                      <a:lnTo>
                        <a:pt x="623" y="479"/>
                      </a:lnTo>
                      <a:lnTo>
                        <a:pt x="613" y="484"/>
                      </a:lnTo>
                      <a:lnTo>
                        <a:pt x="601" y="488"/>
                      </a:lnTo>
                      <a:lnTo>
                        <a:pt x="591" y="494"/>
                      </a:lnTo>
                      <a:lnTo>
                        <a:pt x="585" y="452"/>
                      </a:lnTo>
                      <a:lnTo>
                        <a:pt x="584" y="402"/>
                      </a:lnTo>
                      <a:lnTo>
                        <a:pt x="584" y="349"/>
                      </a:lnTo>
                      <a:lnTo>
                        <a:pt x="583" y="298"/>
                      </a:lnTo>
                      <a:lnTo>
                        <a:pt x="577" y="251"/>
                      </a:lnTo>
                      <a:lnTo>
                        <a:pt x="563" y="212"/>
                      </a:lnTo>
                      <a:lnTo>
                        <a:pt x="540" y="184"/>
                      </a:lnTo>
                      <a:lnTo>
                        <a:pt x="503" y="173"/>
                      </a:lnTo>
                      <a:lnTo>
                        <a:pt x="471" y="173"/>
                      </a:lnTo>
                      <a:lnTo>
                        <a:pt x="445" y="177"/>
                      </a:lnTo>
                      <a:lnTo>
                        <a:pt x="424" y="187"/>
                      </a:lnTo>
                      <a:lnTo>
                        <a:pt x="408" y="198"/>
                      </a:lnTo>
                      <a:lnTo>
                        <a:pt x="396" y="211"/>
                      </a:lnTo>
                      <a:lnTo>
                        <a:pt x="387" y="226"/>
                      </a:lnTo>
                      <a:lnTo>
                        <a:pt x="379" y="241"/>
                      </a:lnTo>
                      <a:lnTo>
                        <a:pt x="373" y="256"/>
                      </a:lnTo>
                      <a:lnTo>
                        <a:pt x="381" y="270"/>
                      </a:lnTo>
                      <a:lnTo>
                        <a:pt x="389" y="283"/>
                      </a:lnTo>
                      <a:lnTo>
                        <a:pt x="397" y="297"/>
                      </a:lnTo>
                      <a:lnTo>
                        <a:pt x="405" y="311"/>
                      </a:lnTo>
                      <a:lnTo>
                        <a:pt x="412" y="326"/>
                      </a:lnTo>
                      <a:lnTo>
                        <a:pt x="419" y="341"/>
                      </a:lnTo>
                      <a:lnTo>
                        <a:pt x="426" y="356"/>
                      </a:lnTo>
                      <a:lnTo>
                        <a:pt x="432" y="371"/>
                      </a:lnTo>
                      <a:lnTo>
                        <a:pt x="440" y="391"/>
                      </a:lnTo>
                      <a:lnTo>
                        <a:pt x="448" y="410"/>
                      </a:lnTo>
                      <a:lnTo>
                        <a:pt x="455" y="430"/>
                      </a:lnTo>
                      <a:lnTo>
                        <a:pt x="463" y="448"/>
                      </a:lnTo>
                      <a:lnTo>
                        <a:pt x="471" y="468"/>
                      </a:lnTo>
                      <a:lnTo>
                        <a:pt x="479" y="487"/>
                      </a:lnTo>
                      <a:lnTo>
                        <a:pt x="487" y="506"/>
                      </a:lnTo>
                      <a:lnTo>
                        <a:pt x="495" y="525"/>
                      </a:lnTo>
                      <a:lnTo>
                        <a:pt x="507" y="538"/>
                      </a:lnTo>
                      <a:lnTo>
                        <a:pt x="517" y="551"/>
                      </a:lnTo>
                      <a:lnTo>
                        <a:pt x="530" y="562"/>
                      </a:lnTo>
                      <a:lnTo>
                        <a:pt x="543" y="574"/>
                      </a:lnTo>
                      <a:lnTo>
                        <a:pt x="556" y="584"/>
                      </a:lnTo>
                      <a:lnTo>
                        <a:pt x="570" y="593"/>
                      </a:lnTo>
                      <a:lnTo>
                        <a:pt x="586" y="600"/>
                      </a:lnTo>
                      <a:lnTo>
                        <a:pt x="602" y="605"/>
                      </a:lnTo>
                      <a:lnTo>
                        <a:pt x="617" y="607"/>
                      </a:lnTo>
                      <a:lnTo>
                        <a:pt x="632" y="607"/>
                      </a:lnTo>
                      <a:lnTo>
                        <a:pt x="646" y="607"/>
                      </a:lnTo>
                      <a:lnTo>
                        <a:pt x="660" y="607"/>
                      </a:lnTo>
                      <a:lnTo>
                        <a:pt x="674" y="605"/>
                      </a:lnTo>
                      <a:lnTo>
                        <a:pt x="688" y="604"/>
                      </a:lnTo>
                      <a:lnTo>
                        <a:pt x="701" y="601"/>
                      </a:lnTo>
                      <a:lnTo>
                        <a:pt x="715" y="599"/>
                      </a:lnTo>
                      <a:lnTo>
                        <a:pt x="713" y="601"/>
                      </a:lnTo>
                      <a:lnTo>
                        <a:pt x="705" y="607"/>
                      </a:lnTo>
                      <a:lnTo>
                        <a:pt x="692" y="614"/>
                      </a:lnTo>
                      <a:lnTo>
                        <a:pt x="673" y="621"/>
                      </a:lnTo>
                      <a:lnTo>
                        <a:pt x="647" y="627"/>
                      </a:lnTo>
                      <a:lnTo>
                        <a:pt x="616" y="629"/>
                      </a:lnTo>
                      <a:lnTo>
                        <a:pt x="578" y="625"/>
                      </a:lnTo>
                      <a:lnTo>
                        <a:pt x="532" y="616"/>
                      </a:lnTo>
                      <a:lnTo>
                        <a:pt x="544" y="643"/>
                      </a:lnTo>
                      <a:lnTo>
                        <a:pt x="555" y="670"/>
                      </a:lnTo>
                      <a:lnTo>
                        <a:pt x="567" y="697"/>
                      </a:lnTo>
                      <a:lnTo>
                        <a:pt x="578" y="723"/>
                      </a:lnTo>
                      <a:lnTo>
                        <a:pt x="590" y="750"/>
                      </a:lnTo>
                      <a:lnTo>
                        <a:pt x="601" y="778"/>
                      </a:lnTo>
                      <a:lnTo>
                        <a:pt x="613" y="804"/>
                      </a:lnTo>
                      <a:lnTo>
                        <a:pt x="624" y="832"/>
                      </a:lnTo>
                      <a:lnTo>
                        <a:pt x="814" y="984"/>
                      </a:lnTo>
                      <a:lnTo>
                        <a:pt x="789" y="979"/>
                      </a:lnTo>
                      <a:lnTo>
                        <a:pt x="766" y="971"/>
                      </a:lnTo>
                      <a:lnTo>
                        <a:pt x="743" y="960"/>
                      </a:lnTo>
                      <a:lnTo>
                        <a:pt x="722" y="946"/>
                      </a:lnTo>
                      <a:lnTo>
                        <a:pt x="701" y="931"/>
                      </a:lnTo>
                      <a:lnTo>
                        <a:pt x="682" y="913"/>
                      </a:lnTo>
                      <a:lnTo>
                        <a:pt x="662" y="897"/>
                      </a:lnTo>
                      <a:lnTo>
                        <a:pt x="643" y="880"/>
                      </a:lnTo>
                      <a:lnTo>
                        <a:pt x="659" y="935"/>
                      </a:lnTo>
                      <a:lnTo>
                        <a:pt x="668" y="988"/>
                      </a:lnTo>
                      <a:lnTo>
                        <a:pt x="672" y="1036"/>
                      </a:lnTo>
                      <a:lnTo>
                        <a:pt x="672" y="1078"/>
                      </a:lnTo>
                      <a:lnTo>
                        <a:pt x="669" y="1114"/>
                      </a:lnTo>
                      <a:lnTo>
                        <a:pt x="665" y="1140"/>
                      </a:lnTo>
                      <a:lnTo>
                        <a:pt x="661" y="1158"/>
                      </a:lnTo>
                      <a:lnTo>
                        <a:pt x="660" y="1163"/>
                      </a:lnTo>
                      <a:lnTo>
                        <a:pt x="660" y="1125"/>
                      </a:lnTo>
                      <a:lnTo>
                        <a:pt x="659" y="1087"/>
                      </a:lnTo>
                      <a:lnTo>
                        <a:pt x="657" y="1049"/>
                      </a:lnTo>
                      <a:lnTo>
                        <a:pt x="651" y="1012"/>
                      </a:lnTo>
                      <a:lnTo>
                        <a:pt x="644" y="976"/>
                      </a:lnTo>
                      <a:lnTo>
                        <a:pt x="635" y="939"/>
                      </a:lnTo>
                      <a:lnTo>
                        <a:pt x="622" y="903"/>
                      </a:lnTo>
                      <a:lnTo>
                        <a:pt x="606" y="869"/>
                      </a:lnTo>
                      <a:lnTo>
                        <a:pt x="598" y="854"/>
                      </a:lnTo>
                      <a:lnTo>
                        <a:pt x="591" y="839"/>
                      </a:lnTo>
                      <a:lnTo>
                        <a:pt x="583" y="822"/>
                      </a:lnTo>
                      <a:lnTo>
                        <a:pt x="576" y="807"/>
                      </a:lnTo>
                      <a:lnTo>
                        <a:pt x="569" y="791"/>
                      </a:lnTo>
                      <a:lnTo>
                        <a:pt x="562" y="776"/>
                      </a:lnTo>
                      <a:lnTo>
                        <a:pt x="555" y="760"/>
                      </a:lnTo>
                      <a:lnTo>
                        <a:pt x="548" y="745"/>
                      </a:lnTo>
                      <a:lnTo>
                        <a:pt x="545" y="767"/>
                      </a:lnTo>
                      <a:lnTo>
                        <a:pt x="538" y="795"/>
                      </a:lnTo>
                      <a:lnTo>
                        <a:pt x="525" y="828"/>
                      </a:lnTo>
                      <a:lnTo>
                        <a:pt x="509" y="863"/>
                      </a:lnTo>
                      <a:lnTo>
                        <a:pt x="490" y="897"/>
                      </a:lnTo>
                      <a:lnTo>
                        <a:pt x="465" y="930"/>
                      </a:lnTo>
                      <a:lnTo>
                        <a:pt x="438" y="957"/>
                      </a:lnTo>
                      <a:lnTo>
                        <a:pt x="408" y="978"/>
                      </a:lnTo>
                      <a:lnTo>
                        <a:pt x="409" y="977"/>
                      </a:lnTo>
                      <a:lnTo>
                        <a:pt x="414" y="972"/>
                      </a:lnTo>
                      <a:lnTo>
                        <a:pt x="419" y="965"/>
                      </a:lnTo>
                      <a:lnTo>
                        <a:pt x="426" y="955"/>
                      </a:lnTo>
                      <a:lnTo>
                        <a:pt x="435" y="945"/>
                      </a:lnTo>
                      <a:lnTo>
                        <a:pt x="445" y="931"/>
                      </a:lnTo>
                      <a:lnTo>
                        <a:pt x="455" y="917"/>
                      </a:lnTo>
                      <a:lnTo>
                        <a:pt x="464" y="902"/>
                      </a:lnTo>
                      <a:lnTo>
                        <a:pt x="475" y="882"/>
                      </a:lnTo>
                      <a:lnTo>
                        <a:pt x="486" y="857"/>
                      </a:lnTo>
                      <a:lnTo>
                        <a:pt x="499" y="827"/>
                      </a:lnTo>
                      <a:lnTo>
                        <a:pt x="510" y="797"/>
                      </a:lnTo>
                      <a:lnTo>
                        <a:pt x="522" y="769"/>
                      </a:lnTo>
                      <a:lnTo>
                        <a:pt x="531" y="746"/>
                      </a:lnTo>
                      <a:lnTo>
                        <a:pt x="537" y="730"/>
                      </a:lnTo>
                      <a:lnTo>
                        <a:pt x="539" y="725"/>
                      </a:lnTo>
                      <a:lnTo>
                        <a:pt x="528" y="697"/>
                      </a:lnTo>
                      <a:lnTo>
                        <a:pt x="511" y="658"/>
                      </a:lnTo>
                      <a:lnTo>
                        <a:pt x="493" y="612"/>
                      </a:lnTo>
                      <a:lnTo>
                        <a:pt x="473" y="561"/>
                      </a:lnTo>
                      <a:lnTo>
                        <a:pt x="454" y="511"/>
                      </a:lnTo>
                      <a:lnTo>
                        <a:pt x="437" y="467"/>
                      </a:lnTo>
                      <a:lnTo>
                        <a:pt x="422" y="431"/>
                      </a:lnTo>
                      <a:lnTo>
                        <a:pt x="412" y="407"/>
                      </a:lnTo>
                      <a:lnTo>
                        <a:pt x="404" y="388"/>
                      </a:lnTo>
                      <a:lnTo>
                        <a:pt x="396" y="370"/>
                      </a:lnTo>
                      <a:lnTo>
                        <a:pt x="388" y="353"/>
                      </a:lnTo>
                      <a:lnTo>
                        <a:pt x="379" y="334"/>
                      </a:lnTo>
                      <a:lnTo>
                        <a:pt x="370" y="317"/>
                      </a:lnTo>
                      <a:lnTo>
                        <a:pt x="359" y="300"/>
                      </a:lnTo>
                      <a:lnTo>
                        <a:pt x="349" y="282"/>
                      </a:lnTo>
                      <a:lnTo>
                        <a:pt x="337" y="266"/>
                      </a:lnTo>
                      <a:lnTo>
                        <a:pt x="327" y="253"/>
                      </a:lnTo>
                      <a:lnTo>
                        <a:pt x="314" y="240"/>
                      </a:lnTo>
                      <a:lnTo>
                        <a:pt x="299" y="225"/>
                      </a:lnTo>
                      <a:lnTo>
                        <a:pt x="283" y="210"/>
                      </a:lnTo>
                      <a:lnTo>
                        <a:pt x="265" y="194"/>
                      </a:lnTo>
                      <a:lnTo>
                        <a:pt x="245" y="177"/>
                      </a:lnTo>
                      <a:lnTo>
                        <a:pt x="223" y="161"/>
                      </a:lnTo>
                      <a:lnTo>
                        <a:pt x="202" y="145"/>
                      </a:lnTo>
                      <a:lnTo>
                        <a:pt x="179" y="129"/>
                      </a:lnTo>
                      <a:lnTo>
                        <a:pt x="154" y="114"/>
                      </a:lnTo>
                      <a:lnTo>
                        <a:pt x="129" y="100"/>
                      </a:lnTo>
                      <a:lnTo>
                        <a:pt x="104" y="88"/>
                      </a:lnTo>
                      <a:lnTo>
                        <a:pt x="78" y="77"/>
                      </a:lnTo>
                      <a:lnTo>
                        <a:pt x="52" y="68"/>
                      </a:lnTo>
                      <a:lnTo>
                        <a:pt x="26" y="60"/>
                      </a:lnTo>
                      <a:lnTo>
                        <a:pt x="0" y="55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30" y="1"/>
                      </a:lnTo>
                      <a:lnTo>
                        <a:pt x="43" y="2"/>
                      </a:lnTo>
                      <a:lnTo>
                        <a:pt x="56" y="4"/>
                      </a:lnTo>
                      <a:lnTo>
                        <a:pt x="70" y="6"/>
                      </a:lnTo>
                      <a:lnTo>
                        <a:pt x="85" y="9"/>
                      </a:lnTo>
                      <a:lnTo>
                        <a:pt x="99" y="13"/>
                      </a:lnTo>
                      <a:lnTo>
                        <a:pt x="113" y="17"/>
                      </a:lnTo>
                      <a:lnTo>
                        <a:pt x="126" y="23"/>
                      </a:lnTo>
                      <a:lnTo>
                        <a:pt x="138" y="29"/>
                      </a:lnTo>
                      <a:lnTo>
                        <a:pt x="151" y="36"/>
                      </a:lnTo>
                      <a:lnTo>
                        <a:pt x="164" y="43"/>
                      </a:lnTo>
                      <a:lnTo>
                        <a:pt x="176" y="50"/>
                      </a:lnTo>
                      <a:lnTo>
                        <a:pt x="189" y="57"/>
                      </a:lnTo>
                      <a:lnTo>
                        <a:pt x="200" y="65"/>
                      </a:lnTo>
                      <a:lnTo>
                        <a:pt x="212" y="74"/>
                      </a:lnTo>
                      <a:lnTo>
                        <a:pt x="223" y="82"/>
                      </a:lnTo>
                      <a:lnTo>
                        <a:pt x="235" y="91"/>
                      </a:lnTo>
                      <a:lnTo>
                        <a:pt x="246" y="100"/>
                      </a:lnTo>
                      <a:lnTo>
                        <a:pt x="258" y="109"/>
                      </a:lnTo>
                      <a:lnTo>
                        <a:pt x="268" y="120"/>
                      </a:lnTo>
                      <a:lnTo>
                        <a:pt x="279" y="130"/>
                      </a:lnTo>
                      <a:lnTo>
                        <a:pt x="289" y="141"/>
                      </a:lnTo>
                      <a:lnTo>
                        <a:pt x="297" y="149"/>
                      </a:lnTo>
                      <a:lnTo>
                        <a:pt x="305" y="158"/>
                      </a:lnTo>
                      <a:lnTo>
                        <a:pt x="313" y="166"/>
                      </a:lnTo>
                      <a:lnTo>
                        <a:pt x="323" y="174"/>
                      </a:lnTo>
                      <a:lnTo>
                        <a:pt x="331" y="183"/>
                      </a:lnTo>
                      <a:lnTo>
                        <a:pt x="339" y="191"/>
                      </a:lnTo>
                      <a:lnTo>
                        <a:pt x="348" y="199"/>
                      </a:lnTo>
                      <a:lnTo>
                        <a:pt x="356" y="207"/>
                      </a:lnTo>
                      <a:lnTo>
                        <a:pt x="362" y="199"/>
                      </a:lnTo>
                      <a:lnTo>
                        <a:pt x="367" y="190"/>
                      </a:lnTo>
                      <a:lnTo>
                        <a:pt x="373" y="180"/>
                      </a:lnTo>
                      <a:lnTo>
                        <a:pt x="379" y="168"/>
                      </a:lnTo>
                      <a:lnTo>
                        <a:pt x="385" y="157"/>
                      </a:lnTo>
                      <a:lnTo>
                        <a:pt x="390" y="145"/>
                      </a:lnTo>
                      <a:lnTo>
                        <a:pt x="397" y="135"/>
                      </a:lnTo>
                      <a:lnTo>
                        <a:pt x="404" y="126"/>
                      </a:lnTo>
                      <a:lnTo>
                        <a:pt x="420" y="113"/>
                      </a:lnTo>
                      <a:lnTo>
                        <a:pt x="440" y="105"/>
                      </a:lnTo>
                      <a:lnTo>
                        <a:pt x="463" y="101"/>
                      </a:lnTo>
                      <a:lnTo>
                        <a:pt x="488" y="101"/>
                      </a:lnTo>
                      <a:lnTo>
                        <a:pt x="513" y="105"/>
                      </a:lnTo>
                      <a:lnTo>
                        <a:pt x="534" y="112"/>
                      </a:lnTo>
                      <a:lnTo>
                        <a:pt x="554" y="121"/>
                      </a:lnTo>
                      <a:lnTo>
                        <a:pt x="569" y="134"/>
                      </a:lnTo>
                      <a:lnTo>
                        <a:pt x="592" y="168"/>
                      </a:lnTo>
                      <a:lnTo>
                        <a:pt x="605" y="204"/>
                      </a:lnTo>
                      <a:lnTo>
                        <a:pt x="610" y="242"/>
                      </a:lnTo>
                      <a:lnTo>
                        <a:pt x="613" y="281"/>
                      </a:lnTo>
                      <a:lnTo>
                        <a:pt x="612" y="320"/>
                      </a:lnTo>
                      <a:lnTo>
                        <a:pt x="610" y="361"/>
                      </a:lnTo>
                      <a:lnTo>
                        <a:pt x="612" y="401"/>
                      </a:lnTo>
                      <a:lnTo>
                        <a:pt x="617" y="440"/>
                      </a:lnTo>
                      <a:lnTo>
                        <a:pt x="630" y="433"/>
                      </a:lnTo>
                      <a:lnTo>
                        <a:pt x="644" y="426"/>
                      </a:lnTo>
                      <a:lnTo>
                        <a:pt x="657" y="420"/>
                      </a:lnTo>
                      <a:lnTo>
                        <a:pt x="670" y="415"/>
                      </a:lnTo>
                      <a:lnTo>
                        <a:pt x="684" y="410"/>
                      </a:lnTo>
                      <a:lnTo>
                        <a:pt x="699" y="407"/>
                      </a:lnTo>
                      <a:lnTo>
                        <a:pt x="713" y="403"/>
                      </a:lnTo>
                      <a:lnTo>
                        <a:pt x="728" y="401"/>
                      </a:lnTo>
                      <a:lnTo>
                        <a:pt x="742" y="400"/>
                      </a:lnTo>
                      <a:lnTo>
                        <a:pt x="757" y="399"/>
                      </a:lnTo>
                      <a:lnTo>
                        <a:pt x="771" y="400"/>
                      </a:lnTo>
                      <a:lnTo>
                        <a:pt x="786" y="402"/>
                      </a:lnTo>
                      <a:lnTo>
                        <a:pt x="799" y="404"/>
                      </a:lnTo>
                      <a:lnTo>
                        <a:pt x="814" y="409"/>
                      </a:lnTo>
                      <a:lnTo>
                        <a:pt x="828" y="416"/>
                      </a:lnTo>
                      <a:lnTo>
                        <a:pt x="842" y="423"/>
                      </a:lnTo>
                      <a:lnTo>
                        <a:pt x="858" y="433"/>
                      </a:lnTo>
                      <a:lnTo>
                        <a:pt x="874" y="444"/>
                      </a:lnTo>
                      <a:lnTo>
                        <a:pt x="889" y="456"/>
                      </a:lnTo>
                      <a:lnTo>
                        <a:pt x="902" y="470"/>
                      </a:lnTo>
                      <a:lnTo>
                        <a:pt x="912" y="485"/>
                      </a:lnTo>
                      <a:lnTo>
                        <a:pt x="919" y="501"/>
                      </a:lnTo>
                      <a:lnTo>
                        <a:pt x="923" y="518"/>
                      </a:lnTo>
                      <a:lnTo>
                        <a:pt x="921" y="537"/>
                      </a:lnTo>
                      <a:lnTo>
                        <a:pt x="917" y="563"/>
                      </a:lnTo>
                      <a:lnTo>
                        <a:pt x="909" y="590"/>
                      </a:lnTo>
                      <a:lnTo>
                        <a:pt x="898" y="615"/>
                      </a:lnTo>
                      <a:lnTo>
                        <a:pt x="887" y="639"/>
                      </a:lnTo>
                      <a:lnTo>
                        <a:pt x="872" y="662"/>
                      </a:lnTo>
                      <a:lnTo>
                        <a:pt x="856" y="683"/>
                      </a:lnTo>
                      <a:lnTo>
                        <a:pt x="839" y="704"/>
                      </a:lnTo>
                      <a:lnTo>
                        <a:pt x="819" y="722"/>
                      </a:lnTo>
                      <a:lnTo>
                        <a:pt x="835" y="729"/>
                      </a:lnTo>
                      <a:lnTo>
                        <a:pt x="852" y="736"/>
                      </a:lnTo>
                      <a:lnTo>
                        <a:pt x="870" y="743"/>
                      </a:lnTo>
                      <a:lnTo>
                        <a:pt x="887" y="751"/>
                      </a:lnTo>
                      <a:lnTo>
                        <a:pt x="904" y="760"/>
                      </a:lnTo>
                      <a:lnTo>
                        <a:pt x="921" y="768"/>
                      </a:lnTo>
                      <a:lnTo>
                        <a:pt x="938" y="779"/>
                      </a:lnTo>
                      <a:lnTo>
                        <a:pt x="954" y="788"/>
                      </a:lnTo>
                      <a:lnTo>
                        <a:pt x="986" y="811"/>
                      </a:lnTo>
                      <a:lnTo>
                        <a:pt x="1010" y="835"/>
                      </a:lnTo>
                      <a:lnTo>
                        <a:pt x="1027" y="860"/>
                      </a:lnTo>
                      <a:lnTo>
                        <a:pt x="1039" y="886"/>
                      </a:lnTo>
                      <a:lnTo>
                        <a:pt x="1044" y="911"/>
                      </a:lnTo>
                      <a:lnTo>
                        <a:pt x="1044" y="938"/>
                      </a:lnTo>
                      <a:lnTo>
                        <a:pt x="1040" y="964"/>
                      </a:lnTo>
                      <a:lnTo>
                        <a:pt x="1032" y="992"/>
                      </a:lnTo>
                      <a:lnTo>
                        <a:pt x="1025" y="1010"/>
                      </a:lnTo>
                      <a:lnTo>
                        <a:pt x="1017" y="1029"/>
                      </a:lnTo>
                      <a:lnTo>
                        <a:pt x="1008" y="1046"/>
                      </a:lnTo>
                      <a:lnTo>
                        <a:pt x="997" y="1063"/>
                      </a:lnTo>
                      <a:lnTo>
                        <a:pt x="985" y="1078"/>
                      </a:lnTo>
                      <a:lnTo>
                        <a:pt x="970" y="1091"/>
                      </a:lnTo>
                      <a:lnTo>
                        <a:pt x="953" y="1100"/>
                      </a:lnTo>
                      <a:lnTo>
                        <a:pt x="932" y="1106"/>
                      </a:lnTo>
                      <a:lnTo>
                        <a:pt x="920" y="1108"/>
                      </a:lnTo>
                      <a:lnTo>
                        <a:pt x="909" y="1109"/>
                      </a:lnTo>
                      <a:lnTo>
                        <a:pt x="896" y="1112"/>
                      </a:lnTo>
                      <a:lnTo>
                        <a:pt x="885" y="1113"/>
                      </a:lnTo>
                      <a:lnTo>
                        <a:pt x="873" y="1114"/>
                      </a:lnTo>
                      <a:lnTo>
                        <a:pt x="860" y="1115"/>
                      </a:lnTo>
                      <a:lnTo>
                        <a:pt x="849" y="1115"/>
                      </a:lnTo>
                      <a:lnTo>
                        <a:pt x="837" y="1115"/>
                      </a:lnTo>
                      <a:lnTo>
                        <a:pt x="843" y="1125"/>
                      </a:lnTo>
                      <a:lnTo>
                        <a:pt x="848" y="1136"/>
                      </a:lnTo>
                      <a:lnTo>
                        <a:pt x="852" y="1148"/>
                      </a:lnTo>
                      <a:lnTo>
                        <a:pt x="858" y="1160"/>
                      </a:lnTo>
                      <a:lnTo>
                        <a:pt x="862" y="1173"/>
                      </a:lnTo>
                      <a:lnTo>
                        <a:pt x="866" y="1185"/>
                      </a:lnTo>
                      <a:lnTo>
                        <a:pt x="870" y="1197"/>
                      </a:lnTo>
                      <a:lnTo>
                        <a:pt x="872" y="1208"/>
                      </a:lnTo>
                      <a:lnTo>
                        <a:pt x="840" y="1213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305" name="Freeform 64" descr="Зеленый мрамор"/>
                <p:cNvSpPr>
                  <a:spLocks/>
                </p:cNvSpPr>
                <p:nvPr/>
              </p:nvSpPr>
              <p:spPr bwMode="auto">
                <a:xfrm>
                  <a:off x="2371" y="2040"/>
                  <a:ext cx="275" cy="509"/>
                </a:xfrm>
                <a:custGeom>
                  <a:avLst/>
                  <a:gdLst>
                    <a:gd name="T0" fmla="*/ 8 w 548"/>
                    <a:gd name="T1" fmla="*/ 15 h 1019"/>
                    <a:gd name="T2" fmla="*/ 9 w 548"/>
                    <a:gd name="T3" fmla="*/ 14 h 1019"/>
                    <a:gd name="T4" fmla="*/ 9 w 548"/>
                    <a:gd name="T5" fmla="*/ 13 h 1019"/>
                    <a:gd name="T6" fmla="*/ 8 w 548"/>
                    <a:gd name="T7" fmla="*/ 13 h 1019"/>
                    <a:gd name="T8" fmla="*/ 7 w 548"/>
                    <a:gd name="T9" fmla="*/ 14 h 1019"/>
                    <a:gd name="T10" fmla="*/ 6 w 548"/>
                    <a:gd name="T11" fmla="*/ 14 h 1019"/>
                    <a:gd name="T12" fmla="*/ 4 w 548"/>
                    <a:gd name="T13" fmla="*/ 14 h 1019"/>
                    <a:gd name="T14" fmla="*/ 4 w 548"/>
                    <a:gd name="T15" fmla="*/ 13 h 1019"/>
                    <a:gd name="T16" fmla="*/ 4 w 548"/>
                    <a:gd name="T17" fmla="*/ 12 h 1019"/>
                    <a:gd name="T18" fmla="*/ 5 w 548"/>
                    <a:gd name="T19" fmla="*/ 10 h 1019"/>
                    <a:gd name="T20" fmla="*/ 6 w 548"/>
                    <a:gd name="T21" fmla="*/ 9 h 1019"/>
                    <a:gd name="T22" fmla="*/ 5 w 548"/>
                    <a:gd name="T23" fmla="*/ 9 h 1019"/>
                    <a:gd name="T24" fmla="*/ 4 w 548"/>
                    <a:gd name="T25" fmla="*/ 9 h 1019"/>
                    <a:gd name="T26" fmla="*/ 3 w 548"/>
                    <a:gd name="T27" fmla="*/ 8 h 1019"/>
                    <a:gd name="T28" fmla="*/ 2 w 548"/>
                    <a:gd name="T29" fmla="*/ 8 h 1019"/>
                    <a:gd name="T30" fmla="*/ 2 w 548"/>
                    <a:gd name="T31" fmla="*/ 8 h 1019"/>
                    <a:gd name="T32" fmla="*/ 1 w 548"/>
                    <a:gd name="T33" fmla="*/ 7 h 1019"/>
                    <a:gd name="T34" fmla="*/ 1 w 548"/>
                    <a:gd name="T35" fmla="*/ 7 h 1019"/>
                    <a:gd name="T36" fmla="*/ 1 w 548"/>
                    <a:gd name="T37" fmla="*/ 6 h 1019"/>
                    <a:gd name="T38" fmla="*/ 1 w 548"/>
                    <a:gd name="T39" fmla="*/ 5 h 1019"/>
                    <a:gd name="T40" fmla="*/ 2 w 548"/>
                    <a:gd name="T41" fmla="*/ 4 h 1019"/>
                    <a:gd name="T42" fmla="*/ 2 w 548"/>
                    <a:gd name="T43" fmla="*/ 3 h 1019"/>
                    <a:gd name="T44" fmla="*/ 1 w 548"/>
                    <a:gd name="T45" fmla="*/ 3 h 1019"/>
                    <a:gd name="T46" fmla="*/ 1 w 548"/>
                    <a:gd name="T47" fmla="*/ 2 h 1019"/>
                    <a:gd name="T48" fmla="*/ 1 w 548"/>
                    <a:gd name="T49" fmla="*/ 1 h 1019"/>
                    <a:gd name="T50" fmla="*/ 1 w 548"/>
                    <a:gd name="T51" fmla="*/ 0 h 1019"/>
                    <a:gd name="T52" fmla="*/ 2 w 548"/>
                    <a:gd name="T53" fmla="*/ 0 h 1019"/>
                    <a:gd name="T54" fmla="*/ 2 w 548"/>
                    <a:gd name="T55" fmla="*/ 0 h 1019"/>
                    <a:gd name="T56" fmla="*/ 3 w 548"/>
                    <a:gd name="T57" fmla="*/ 0 h 1019"/>
                    <a:gd name="T58" fmla="*/ 3 w 548"/>
                    <a:gd name="T59" fmla="*/ 1 h 1019"/>
                    <a:gd name="T60" fmla="*/ 2 w 548"/>
                    <a:gd name="T61" fmla="*/ 0 h 1019"/>
                    <a:gd name="T62" fmla="*/ 1 w 548"/>
                    <a:gd name="T63" fmla="*/ 1 h 1019"/>
                    <a:gd name="T64" fmla="*/ 2 w 548"/>
                    <a:gd name="T65" fmla="*/ 2 h 1019"/>
                    <a:gd name="T66" fmla="*/ 3 w 548"/>
                    <a:gd name="T67" fmla="*/ 2 h 1019"/>
                    <a:gd name="T68" fmla="*/ 4 w 548"/>
                    <a:gd name="T69" fmla="*/ 3 h 1019"/>
                    <a:gd name="T70" fmla="*/ 4 w 548"/>
                    <a:gd name="T71" fmla="*/ 3 h 1019"/>
                    <a:gd name="T72" fmla="*/ 3 w 548"/>
                    <a:gd name="T73" fmla="*/ 3 h 1019"/>
                    <a:gd name="T74" fmla="*/ 2 w 548"/>
                    <a:gd name="T75" fmla="*/ 4 h 1019"/>
                    <a:gd name="T76" fmla="*/ 2 w 548"/>
                    <a:gd name="T77" fmla="*/ 5 h 1019"/>
                    <a:gd name="T78" fmla="*/ 1 w 548"/>
                    <a:gd name="T79" fmla="*/ 6 h 1019"/>
                    <a:gd name="T80" fmla="*/ 2 w 548"/>
                    <a:gd name="T81" fmla="*/ 6 h 1019"/>
                    <a:gd name="T82" fmla="*/ 3 w 548"/>
                    <a:gd name="T83" fmla="*/ 7 h 1019"/>
                    <a:gd name="T84" fmla="*/ 4 w 548"/>
                    <a:gd name="T85" fmla="*/ 7 h 1019"/>
                    <a:gd name="T86" fmla="*/ 5 w 548"/>
                    <a:gd name="T87" fmla="*/ 8 h 1019"/>
                    <a:gd name="T88" fmla="*/ 6 w 548"/>
                    <a:gd name="T89" fmla="*/ 8 h 1019"/>
                    <a:gd name="T90" fmla="*/ 6 w 548"/>
                    <a:gd name="T91" fmla="*/ 8 h 1019"/>
                    <a:gd name="T92" fmla="*/ 6 w 548"/>
                    <a:gd name="T93" fmla="*/ 9 h 1019"/>
                    <a:gd name="T94" fmla="*/ 5 w 548"/>
                    <a:gd name="T95" fmla="*/ 11 h 1019"/>
                    <a:gd name="T96" fmla="*/ 4 w 548"/>
                    <a:gd name="T97" fmla="*/ 12 h 1019"/>
                    <a:gd name="T98" fmla="*/ 5 w 548"/>
                    <a:gd name="T99" fmla="*/ 13 h 1019"/>
                    <a:gd name="T100" fmla="*/ 6 w 548"/>
                    <a:gd name="T101" fmla="*/ 13 h 1019"/>
                    <a:gd name="T102" fmla="*/ 7 w 548"/>
                    <a:gd name="T103" fmla="*/ 13 h 1019"/>
                    <a:gd name="T104" fmla="*/ 8 w 548"/>
                    <a:gd name="T105" fmla="*/ 13 h 1019"/>
                    <a:gd name="T106" fmla="*/ 9 w 548"/>
                    <a:gd name="T107" fmla="*/ 12 h 1019"/>
                    <a:gd name="T108" fmla="*/ 9 w 548"/>
                    <a:gd name="T109" fmla="*/ 15 h 101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548"/>
                    <a:gd name="T166" fmla="*/ 0 h 1019"/>
                    <a:gd name="T167" fmla="*/ 548 w 548"/>
                    <a:gd name="T168" fmla="*/ 1019 h 1019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548" h="1019">
                      <a:moveTo>
                        <a:pt x="492" y="1019"/>
                      </a:moveTo>
                      <a:lnTo>
                        <a:pt x="496" y="1005"/>
                      </a:lnTo>
                      <a:lnTo>
                        <a:pt x="502" y="989"/>
                      </a:lnTo>
                      <a:lnTo>
                        <a:pt x="508" y="970"/>
                      </a:lnTo>
                      <a:lnTo>
                        <a:pt x="513" y="953"/>
                      </a:lnTo>
                      <a:lnTo>
                        <a:pt x="517" y="935"/>
                      </a:lnTo>
                      <a:lnTo>
                        <a:pt x="518" y="916"/>
                      </a:lnTo>
                      <a:lnTo>
                        <a:pt x="518" y="898"/>
                      </a:lnTo>
                      <a:lnTo>
                        <a:pt x="516" y="882"/>
                      </a:lnTo>
                      <a:lnTo>
                        <a:pt x="510" y="880"/>
                      </a:lnTo>
                      <a:lnTo>
                        <a:pt x="498" y="884"/>
                      </a:lnTo>
                      <a:lnTo>
                        <a:pt x="478" y="892"/>
                      </a:lnTo>
                      <a:lnTo>
                        <a:pt x="455" y="902"/>
                      </a:lnTo>
                      <a:lnTo>
                        <a:pt x="430" y="913"/>
                      </a:lnTo>
                      <a:lnTo>
                        <a:pt x="404" y="924"/>
                      </a:lnTo>
                      <a:lnTo>
                        <a:pt x="380" y="933"/>
                      </a:lnTo>
                      <a:lnTo>
                        <a:pt x="359" y="940"/>
                      </a:lnTo>
                      <a:lnTo>
                        <a:pt x="329" y="945"/>
                      </a:lnTo>
                      <a:lnTo>
                        <a:pt x="301" y="941"/>
                      </a:lnTo>
                      <a:lnTo>
                        <a:pt x="273" y="933"/>
                      </a:lnTo>
                      <a:lnTo>
                        <a:pt x="249" y="920"/>
                      </a:lnTo>
                      <a:lnTo>
                        <a:pt x="228" y="902"/>
                      </a:lnTo>
                      <a:lnTo>
                        <a:pt x="212" y="883"/>
                      </a:lnTo>
                      <a:lnTo>
                        <a:pt x="202" y="861"/>
                      </a:lnTo>
                      <a:lnTo>
                        <a:pt x="197" y="839"/>
                      </a:lnTo>
                      <a:lnTo>
                        <a:pt x="199" y="803"/>
                      </a:lnTo>
                      <a:lnTo>
                        <a:pt x="207" y="770"/>
                      </a:lnTo>
                      <a:lnTo>
                        <a:pt x="220" y="736"/>
                      </a:lnTo>
                      <a:lnTo>
                        <a:pt x="237" y="704"/>
                      </a:lnTo>
                      <a:lnTo>
                        <a:pt x="258" y="673"/>
                      </a:lnTo>
                      <a:lnTo>
                        <a:pt x="280" y="642"/>
                      </a:lnTo>
                      <a:lnTo>
                        <a:pt x="303" y="612"/>
                      </a:lnTo>
                      <a:lnTo>
                        <a:pt x="326" y="582"/>
                      </a:lnTo>
                      <a:lnTo>
                        <a:pt x="310" y="582"/>
                      </a:lnTo>
                      <a:lnTo>
                        <a:pt x="295" y="582"/>
                      </a:lnTo>
                      <a:lnTo>
                        <a:pt x="279" y="582"/>
                      </a:lnTo>
                      <a:lnTo>
                        <a:pt x="264" y="581"/>
                      </a:lnTo>
                      <a:lnTo>
                        <a:pt x="248" y="581"/>
                      </a:lnTo>
                      <a:lnTo>
                        <a:pt x="231" y="580"/>
                      </a:lnTo>
                      <a:lnTo>
                        <a:pt x="215" y="579"/>
                      </a:lnTo>
                      <a:lnTo>
                        <a:pt x="199" y="577"/>
                      </a:lnTo>
                      <a:lnTo>
                        <a:pt x="181" y="575"/>
                      </a:lnTo>
                      <a:lnTo>
                        <a:pt x="162" y="572"/>
                      </a:lnTo>
                      <a:lnTo>
                        <a:pt x="144" y="567"/>
                      </a:lnTo>
                      <a:lnTo>
                        <a:pt x="124" y="560"/>
                      </a:lnTo>
                      <a:lnTo>
                        <a:pt x="106" y="553"/>
                      </a:lnTo>
                      <a:lnTo>
                        <a:pt x="87" y="544"/>
                      </a:lnTo>
                      <a:lnTo>
                        <a:pt x="70" y="535"/>
                      </a:lnTo>
                      <a:lnTo>
                        <a:pt x="54" y="523"/>
                      </a:lnTo>
                      <a:lnTo>
                        <a:pt x="39" y="512"/>
                      </a:lnTo>
                      <a:lnTo>
                        <a:pt x="26" y="498"/>
                      </a:lnTo>
                      <a:lnTo>
                        <a:pt x="15" y="484"/>
                      </a:lnTo>
                      <a:lnTo>
                        <a:pt x="7" y="469"/>
                      </a:lnTo>
                      <a:lnTo>
                        <a:pt x="2" y="453"/>
                      </a:lnTo>
                      <a:lnTo>
                        <a:pt x="0" y="436"/>
                      </a:lnTo>
                      <a:lnTo>
                        <a:pt x="1" y="419"/>
                      </a:lnTo>
                      <a:lnTo>
                        <a:pt x="6" y="400"/>
                      </a:lnTo>
                      <a:lnTo>
                        <a:pt x="16" y="375"/>
                      </a:lnTo>
                      <a:lnTo>
                        <a:pt x="28" y="351"/>
                      </a:lnTo>
                      <a:lnTo>
                        <a:pt x="40" y="328"/>
                      </a:lnTo>
                      <a:lnTo>
                        <a:pt x="55" y="307"/>
                      </a:lnTo>
                      <a:lnTo>
                        <a:pt x="71" y="288"/>
                      </a:lnTo>
                      <a:lnTo>
                        <a:pt x="87" y="271"/>
                      </a:lnTo>
                      <a:lnTo>
                        <a:pt x="106" y="255"/>
                      </a:lnTo>
                      <a:lnTo>
                        <a:pt x="125" y="241"/>
                      </a:lnTo>
                      <a:lnTo>
                        <a:pt x="107" y="233"/>
                      </a:lnTo>
                      <a:lnTo>
                        <a:pt x="89" y="224"/>
                      </a:lnTo>
                      <a:lnTo>
                        <a:pt x="73" y="211"/>
                      </a:lnTo>
                      <a:lnTo>
                        <a:pt x="59" y="197"/>
                      </a:lnTo>
                      <a:lnTo>
                        <a:pt x="46" y="182"/>
                      </a:lnTo>
                      <a:lnTo>
                        <a:pt x="37" y="165"/>
                      </a:lnTo>
                      <a:lnTo>
                        <a:pt x="30" y="147"/>
                      </a:lnTo>
                      <a:lnTo>
                        <a:pt x="26" y="127"/>
                      </a:lnTo>
                      <a:lnTo>
                        <a:pt x="26" y="110"/>
                      </a:lnTo>
                      <a:lnTo>
                        <a:pt x="29" y="95"/>
                      </a:lnTo>
                      <a:lnTo>
                        <a:pt x="33" y="80"/>
                      </a:lnTo>
                      <a:lnTo>
                        <a:pt x="39" y="65"/>
                      </a:lnTo>
                      <a:lnTo>
                        <a:pt x="48" y="52"/>
                      </a:lnTo>
                      <a:lnTo>
                        <a:pt x="58" y="41"/>
                      </a:lnTo>
                      <a:lnTo>
                        <a:pt x="69" y="30"/>
                      </a:lnTo>
                      <a:lnTo>
                        <a:pt x="82" y="21"/>
                      </a:lnTo>
                      <a:lnTo>
                        <a:pt x="96" y="13"/>
                      </a:lnTo>
                      <a:lnTo>
                        <a:pt x="111" y="7"/>
                      </a:lnTo>
                      <a:lnTo>
                        <a:pt x="125" y="4"/>
                      </a:lnTo>
                      <a:lnTo>
                        <a:pt x="142" y="2"/>
                      </a:lnTo>
                      <a:lnTo>
                        <a:pt x="159" y="0"/>
                      </a:lnTo>
                      <a:lnTo>
                        <a:pt x="175" y="3"/>
                      </a:lnTo>
                      <a:lnTo>
                        <a:pt x="192" y="6"/>
                      </a:lnTo>
                      <a:lnTo>
                        <a:pt x="208" y="13"/>
                      </a:lnTo>
                      <a:lnTo>
                        <a:pt x="182" y="70"/>
                      </a:lnTo>
                      <a:lnTo>
                        <a:pt x="164" y="61"/>
                      </a:lnTo>
                      <a:lnTo>
                        <a:pt x="140" y="55"/>
                      </a:lnTo>
                      <a:lnTo>
                        <a:pt x="115" y="52"/>
                      </a:lnTo>
                      <a:lnTo>
                        <a:pt x="91" y="55"/>
                      </a:lnTo>
                      <a:lnTo>
                        <a:pt x="73" y="61"/>
                      </a:lnTo>
                      <a:lnTo>
                        <a:pt x="62" y="75"/>
                      </a:lnTo>
                      <a:lnTo>
                        <a:pt x="62" y="98"/>
                      </a:lnTo>
                      <a:lnTo>
                        <a:pt x="76" y="129"/>
                      </a:lnTo>
                      <a:lnTo>
                        <a:pt x="92" y="147"/>
                      </a:lnTo>
                      <a:lnTo>
                        <a:pt x="113" y="162"/>
                      </a:lnTo>
                      <a:lnTo>
                        <a:pt x="137" y="174"/>
                      </a:lnTo>
                      <a:lnTo>
                        <a:pt x="162" y="184"/>
                      </a:lnTo>
                      <a:lnTo>
                        <a:pt x="185" y="192"/>
                      </a:lnTo>
                      <a:lnTo>
                        <a:pt x="205" y="196"/>
                      </a:lnTo>
                      <a:lnTo>
                        <a:pt x="219" y="200"/>
                      </a:lnTo>
                      <a:lnTo>
                        <a:pt x="225" y="201"/>
                      </a:lnTo>
                      <a:lnTo>
                        <a:pt x="222" y="203"/>
                      </a:lnTo>
                      <a:lnTo>
                        <a:pt x="214" y="209"/>
                      </a:lnTo>
                      <a:lnTo>
                        <a:pt x="204" y="217"/>
                      </a:lnTo>
                      <a:lnTo>
                        <a:pt x="189" y="227"/>
                      </a:lnTo>
                      <a:lnTo>
                        <a:pt x="173" y="241"/>
                      </a:lnTo>
                      <a:lnTo>
                        <a:pt x="155" y="256"/>
                      </a:lnTo>
                      <a:lnTo>
                        <a:pt x="137" y="272"/>
                      </a:lnTo>
                      <a:lnTo>
                        <a:pt x="119" y="290"/>
                      </a:lnTo>
                      <a:lnTo>
                        <a:pt x="100" y="308"/>
                      </a:lnTo>
                      <a:lnTo>
                        <a:pt x="85" y="328"/>
                      </a:lnTo>
                      <a:lnTo>
                        <a:pt x="71" y="346"/>
                      </a:lnTo>
                      <a:lnTo>
                        <a:pt x="61" y="364"/>
                      </a:lnTo>
                      <a:lnTo>
                        <a:pt x="54" y="383"/>
                      </a:lnTo>
                      <a:lnTo>
                        <a:pt x="52" y="400"/>
                      </a:lnTo>
                      <a:lnTo>
                        <a:pt x="55" y="416"/>
                      </a:lnTo>
                      <a:lnTo>
                        <a:pt x="66" y="431"/>
                      </a:lnTo>
                      <a:lnTo>
                        <a:pt x="83" y="447"/>
                      </a:lnTo>
                      <a:lnTo>
                        <a:pt x="104" y="461"/>
                      </a:lnTo>
                      <a:lnTo>
                        <a:pt x="125" y="474"/>
                      </a:lnTo>
                      <a:lnTo>
                        <a:pt x="150" y="485"/>
                      </a:lnTo>
                      <a:lnTo>
                        <a:pt x="175" y="495"/>
                      </a:lnTo>
                      <a:lnTo>
                        <a:pt x="200" y="504"/>
                      </a:lnTo>
                      <a:lnTo>
                        <a:pt x="227" y="511"/>
                      </a:lnTo>
                      <a:lnTo>
                        <a:pt x="252" y="516"/>
                      </a:lnTo>
                      <a:lnTo>
                        <a:pt x="276" y="521"/>
                      </a:lnTo>
                      <a:lnTo>
                        <a:pt x="299" y="526"/>
                      </a:lnTo>
                      <a:lnTo>
                        <a:pt x="320" y="529"/>
                      </a:lnTo>
                      <a:lnTo>
                        <a:pt x="339" y="530"/>
                      </a:lnTo>
                      <a:lnTo>
                        <a:pt x="354" y="533"/>
                      </a:lnTo>
                      <a:lnTo>
                        <a:pt x="365" y="534"/>
                      </a:lnTo>
                      <a:lnTo>
                        <a:pt x="373" y="534"/>
                      </a:lnTo>
                      <a:lnTo>
                        <a:pt x="375" y="534"/>
                      </a:lnTo>
                      <a:lnTo>
                        <a:pt x="369" y="545"/>
                      </a:lnTo>
                      <a:lnTo>
                        <a:pt x="352" y="571"/>
                      </a:lnTo>
                      <a:lnTo>
                        <a:pt x="331" y="606"/>
                      </a:lnTo>
                      <a:lnTo>
                        <a:pt x="306" y="648"/>
                      </a:lnTo>
                      <a:lnTo>
                        <a:pt x="282" y="690"/>
                      </a:lnTo>
                      <a:lnTo>
                        <a:pt x="261" y="732"/>
                      </a:lnTo>
                      <a:lnTo>
                        <a:pt x="246" y="766"/>
                      </a:lnTo>
                      <a:lnTo>
                        <a:pt x="243" y="789"/>
                      </a:lnTo>
                      <a:lnTo>
                        <a:pt x="248" y="810"/>
                      </a:lnTo>
                      <a:lnTo>
                        <a:pt x="256" y="829"/>
                      </a:lnTo>
                      <a:lnTo>
                        <a:pt x="267" y="845"/>
                      </a:lnTo>
                      <a:lnTo>
                        <a:pt x="281" y="857"/>
                      </a:lnTo>
                      <a:lnTo>
                        <a:pt x="299" y="867"/>
                      </a:lnTo>
                      <a:lnTo>
                        <a:pt x="320" y="873"/>
                      </a:lnTo>
                      <a:lnTo>
                        <a:pt x="344" y="876"/>
                      </a:lnTo>
                      <a:lnTo>
                        <a:pt x="372" y="873"/>
                      </a:lnTo>
                      <a:lnTo>
                        <a:pt x="395" y="869"/>
                      </a:lnTo>
                      <a:lnTo>
                        <a:pt x="417" y="863"/>
                      </a:lnTo>
                      <a:lnTo>
                        <a:pt x="439" y="855"/>
                      </a:lnTo>
                      <a:lnTo>
                        <a:pt x="460" y="847"/>
                      </a:lnTo>
                      <a:lnTo>
                        <a:pt x="480" y="839"/>
                      </a:lnTo>
                      <a:lnTo>
                        <a:pt x="501" y="832"/>
                      </a:lnTo>
                      <a:lnTo>
                        <a:pt x="522" y="827"/>
                      </a:lnTo>
                      <a:lnTo>
                        <a:pt x="545" y="825"/>
                      </a:lnTo>
                      <a:lnTo>
                        <a:pt x="548" y="870"/>
                      </a:lnTo>
                      <a:lnTo>
                        <a:pt x="546" y="920"/>
                      </a:lnTo>
                      <a:lnTo>
                        <a:pt x="540" y="971"/>
                      </a:lnTo>
                      <a:lnTo>
                        <a:pt x="537" y="1017"/>
                      </a:lnTo>
                      <a:lnTo>
                        <a:pt x="492" y="1019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306" name="Freeform 65" descr="Зеленый мрамор"/>
                <p:cNvSpPr>
                  <a:spLocks/>
                </p:cNvSpPr>
                <p:nvPr/>
              </p:nvSpPr>
              <p:spPr bwMode="auto">
                <a:xfrm>
                  <a:off x="2615" y="2529"/>
                  <a:ext cx="196" cy="127"/>
                </a:xfrm>
                <a:custGeom>
                  <a:avLst/>
                  <a:gdLst>
                    <a:gd name="T0" fmla="*/ 0 w 393"/>
                    <a:gd name="T1" fmla="*/ 1 h 254"/>
                    <a:gd name="T2" fmla="*/ 0 w 393"/>
                    <a:gd name="T3" fmla="*/ 2 h 254"/>
                    <a:gd name="T4" fmla="*/ 0 w 393"/>
                    <a:gd name="T5" fmla="*/ 3 h 254"/>
                    <a:gd name="T6" fmla="*/ 0 w 393"/>
                    <a:gd name="T7" fmla="*/ 3 h 254"/>
                    <a:gd name="T8" fmla="*/ 0 w 393"/>
                    <a:gd name="T9" fmla="*/ 4 h 254"/>
                    <a:gd name="T10" fmla="*/ 1 w 393"/>
                    <a:gd name="T11" fmla="*/ 4 h 254"/>
                    <a:gd name="T12" fmla="*/ 2 w 393"/>
                    <a:gd name="T13" fmla="*/ 4 h 254"/>
                    <a:gd name="T14" fmla="*/ 2 w 393"/>
                    <a:gd name="T15" fmla="*/ 4 h 254"/>
                    <a:gd name="T16" fmla="*/ 3 w 393"/>
                    <a:gd name="T17" fmla="*/ 4 h 254"/>
                    <a:gd name="T18" fmla="*/ 3 w 393"/>
                    <a:gd name="T19" fmla="*/ 4 h 254"/>
                    <a:gd name="T20" fmla="*/ 4 w 393"/>
                    <a:gd name="T21" fmla="*/ 4 h 254"/>
                    <a:gd name="T22" fmla="*/ 4 w 393"/>
                    <a:gd name="T23" fmla="*/ 4 h 254"/>
                    <a:gd name="T24" fmla="*/ 5 w 393"/>
                    <a:gd name="T25" fmla="*/ 4 h 254"/>
                    <a:gd name="T26" fmla="*/ 5 w 393"/>
                    <a:gd name="T27" fmla="*/ 3 h 254"/>
                    <a:gd name="T28" fmla="*/ 5 w 393"/>
                    <a:gd name="T29" fmla="*/ 3 h 254"/>
                    <a:gd name="T30" fmla="*/ 6 w 393"/>
                    <a:gd name="T31" fmla="*/ 2 h 254"/>
                    <a:gd name="T32" fmla="*/ 6 w 393"/>
                    <a:gd name="T33" fmla="*/ 2 h 254"/>
                    <a:gd name="T34" fmla="*/ 6 w 393"/>
                    <a:gd name="T35" fmla="*/ 1 h 254"/>
                    <a:gd name="T36" fmla="*/ 5 w 393"/>
                    <a:gd name="T37" fmla="*/ 1 h 254"/>
                    <a:gd name="T38" fmla="*/ 5 w 393"/>
                    <a:gd name="T39" fmla="*/ 2 h 254"/>
                    <a:gd name="T40" fmla="*/ 5 w 393"/>
                    <a:gd name="T41" fmla="*/ 3 h 254"/>
                    <a:gd name="T42" fmla="*/ 5 w 393"/>
                    <a:gd name="T43" fmla="*/ 3 h 254"/>
                    <a:gd name="T44" fmla="*/ 4 w 393"/>
                    <a:gd name="T45" fmla="*/ 3 h 254"/>
                    <a:gd name="T46" fmla="*/ 4 w 393"/>
                    <a:gd name="T47" fmla="*/ 4 h 254"/>
                    <a:gd name="T48" fmla="*/ 3 w 393"/>
                    <a:gd name="T49" fmla="*/ 4 h 254"/>
                    <a:gd name="T50" fmla="*/ 3 w 393"/>
                    <a:gd name="T51" fmla="*/ 3 h 254"/>
                    <a:gd name="T52" fmla="*/ 2 w 393"/>
                    <a:gd name="T53" fmla="*/ 3 h 254"/>
                    <a:gd name="T54" fmla="*/ 1 w 393"/>
                    <a:gd name="T55" fmla="*/ 3 h 254"/>
                    <a:gd name="T56" fmla="*/ 1 w 393"/>
                    <a:gd name="T57" fmla="*/ 3 h 254"/>
                    <a:gd name="T58" fmla="*/ 1 w 393"/>
                    <a:gd name="T59" fmla="*/ 2 h 254"/>
                    <a:gd name="T60" fmla="*/ 0 w 393"/>
                    <a:gd name="T61" fmla="*/ 2 h 254"/>
                    <a:gd name="T62" fmla="*/ 0 w 393"/>
                    <a:gd name="T63" fmla="*/ 2 h 254"/>
                    <a:gd name="T64" fmla="*/ 0 w 393"/>
                    <a:gd name="T65" fmla="*/ 1 h 25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93"/>
                    <a:gd name="T100" fmla="*/ 0 h 254"/>
                    <a:gd name="T101" fmla="*/ 393 w 393"/>
                    <a:gd name="T102" fmla="*/ 254 h 25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93" h="254">
                      <a:moveTo>
                        <a:pt x="5" y="41"/>
                      </a:moveTo>
                      <a:lnTo>
                        <a:pt x="1" y="57"/>
                      </a:lnTo>
                      <a:lnTo>
                        <a:pt x="0" y="74"/>
                      </a:lnTo>
                      <a:lnTo>
                        <a:pt x="0" y="92"/>
                      </a:lnTo>
                      <a:lnTo>
                        <a:pt x="1" y="112"/>
                      </a:lnTo>
                      <a:lnTo>
                        <a:pt x="6" y="133"/>
                      </a:lnTo>
                      <a:lnTo>
                        <a:pt x="13" y="153"/>
                      </a:lnTo>
                      <a:lnTo>
                        <a:pt x="22" y="174"/>
                      </a:lnTo>
                      <a:lnTo>
                        <a:pt x="36" y="195"/>
                      </a:lnTo>
                      <a:lnTo>
                        <a:pt x="53" y="210"/>
                      </a:lnTo>
                      <a:lnTo>
                        <a:pt x="72" y="221"/>
                      </a:lnTo>
                      <a:lnTo>
                        <a:pt x="90" y="231"/>
                      </a:lnTo>
                      <a:lnTo>
                        <a:pt x="108" y="238"/>
                      </a:lnTo>
                      <a:lnTo>
                        <a:pt x="128" y="243"/>
                      </a:lnTo>
                      <a:lnTo>
                        <a:pt x="149" y="247"/>
                      </a:lnTo>
                      <a:lnTo>
                        <a:pt x="169" y="250"/>
                      </a:lnTo>
                      <a:lnTo>
                        <a:pt x="191" y="253"/>
                      </a:lnTo>
                      <a:lnTo>
                        <a:pt x="210" y="254"/>
                      </a:lnTo>
                      <a:lnTo>
                        <a:pt x="229" y="253"/>
                      </a:lnTo>
                      <a:lnTo>
                        <a:pt x="247" y="250"/>
                      </a:lnTo>
                      <a:lnTo>
                        <a:pt x="264" y="248"/>
                      </a:lnTo>
                      <a:lnTo>
                        <a:pt x="280" y="243"/>
                      </a:lnTo>
                      <a:lnTo>
                        <a:pt x="296" y="239"/>
                      </a:lnTo>
                      <a:lnTo>
                        <a:pt x="309" y="233"/>
                      </a:lnTo>
                      <a:lnTo>
                        <a:pt x="322" y="227"/>
                      </a:lnTo>
                      <a:lnTo>
                        <a:pt x="338" y="216"/>
                      </a:lnTo>
                      <a:lnTo>
                        <a:pt x="350" y="202"/>
                      </a:lnTo>
                      <a:lnTo>
                        <a:pt x="362" y="185"/>
                      </a:lnTo>
                      <a:lnTo>
                        <a:pt x="371" y="166"/>
                      </a:lnTo>
                      <a:lnTo>
                        <a:pt x="378" y="147"/>
                      </a:lnTo>
                      <a:lnTo>
                        <a:pt x="383" y="126"/>
                      </a:lnTo>
                      <a:lnTo>
                        <a:pt x="387" y="105"/>
                      </a:lnTo>
                      <a:lnTo>
                        <a:pt x="389" y="84"/>
                      </a:lnTo>
                      <a:lnTo>
                        <a:pt x="391" y="66"/>
                      </a:lnTo>
                      <a:lnTo>
                        <a:pt x="393" y="43"/>
                      </a:lnTo>
                      <a:lnTo>
                        <a:pt x="393" y="20"/>
                      </a:lnTo>
                      <a:lnTo>
                        <a:pt x="393" y="0"/>
                      </a:lnTo>
                      <a:lnTo>
                        <a:pt x="361" y="5"/>
                      </a:lnTo>
                      <a:lnTo>
                        <a:pt x="363" y="36"/>
                      </a:lnTo>
                      <a:lnTo>
                        <a:pt x="364" y="71"/>
                      </a:lnTo>
                      <a:lnTo>
                        <a:pt x="362" y="106"/>
                      </a:lnTo>
                      <a:lnTo>
                        <a:pt x="356" y="139"/>
                      </a:lnTo>
                      <a:lnTo>
                        <a:pt x="347" y="153"/>
                      </a:lnTo>
                      <a:lnTo>
                        <a:pt x="336" y="165"/>
                      </a:lnTo>
                      <a:lnTo>
                        <a:pt x="323" y="175"/>
                      </a:lnTo>
                      <a:lnTo>
                        <a:pt x="309" y="183"/>
                      </a:lnTo>
                      <a:lnTo>
                        <a:pt x="292" y="189"/>
                      </a:lnTo>
                      <a:lnTo>
                        <a:pt x="274" y="193"/>
                      </a:lnTo>
                      <a:lnTo>
                        <a:pt x="256" y="195"/>
                      </a:lnTo>
                      <a:lnTo>
                        <a:pt x="237" y="195"/>
                      </a:lnTo>
                      <a:lnTo>
                        <a:pt x="218" y="194"/>
                      </a:lnTo>
                      <a:lnTo>
                        <a:pt x="198" y="190"/>
                      </a:lnTo>
                      <a:lnTo>
                        <a:pt x="179" y="186"/>
                      </a:lnTo>
                      <a:lnTo>
                        <a:pt x="159" y="180"/>
                      </a:lnTo>
                      <a:lnTo>
                        <a:pt x="141" y="173"/>
                      </a:lnTo>
                      <a:lnTo>
                        <a:pt x="122" y="165"/>
                      </a:lnTo>
                      <a:lnTo>
                        <a:pt x="106" y="156"/>
                      </a:lnTo>
                      <a:lnTo>
                        <a:pt x="91" y="147"/>
                      </a:lnTo>
                      <a:lnTo>
                        <a:pt x="81" y="134"/>
                      </a:lnTo>
                      <a:lnTo>
                        <a:pt x="72" y="121"/>
                      </a:lnTo>
                      <a:lnTo>
                        <a:pt x="65" y="107"/>
                      </a:lnTo>
                      <a:lnTo>
                        <a:pt x="60" y="92"/>
                      </a:lnTo>
                      <a:lnTo>
                        <a:pt x="55" y="79"/>
                      </a:lnTo>
                      <a:lnTo>
                        <a:pt x="53" y="65"/>
                      </a:lnTo>
                      <a:lnTo>
                        <a:pt x="51" y="51"/>
                      </a:lnTo>
                      <a:lnTo>
                        <a:pt x="50" y="39"/>
                      </a:lnTo>
                      <a:lnTo>
                        <a:pt x="5" y="41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5273" name="Group 66"/>
            <p:cNvGrpSpPr>
              <a:grpSpLocks/>
            </p:cNvGrpSpPr>
            <p:nvPr/>
          </p:nvGrpSpPr>
          <p:grpSpPr bwMode="auto">
            <a:xfrm>
              <a:off x="1385" y="2594"/>
              <a:ext cx="486" cy="534"/>
              <a:chOff x="3004" y="3015"/>
              <a:chExt cx="628" cy="820"/>
            </a:xfrm>
          </p:grpSpPr>
          <p:sp>
            <p:nvSpPr>
              <p:cNvPr id="35295" name="Freeform 67"/>
              <p:cNvSpPr>
                <a:spLocks/>
              </p:cNvSpPr>
              <p:nvPr/>
            </p:nvSpPr>
            <p:spPr bwMode="auto">
              <a:xfrm>
                <a:off x="3008" y="3021"/>
                <a:ext cx="563" cy="731"/>
              </a:xfrm>
              <a:custGeom>
                <a:avLst/>
                <a:gdLst>
                  <a:gd name="T0" fmla="*/ 400 w 563"/>
                  <a:gd name="T1" fmla="*/ 675 h 731"/>
                  <a:gd name="T2" fmla="*/ 469 w 563"/>
                  <a:gd name="T3" fmla="*/ 680 h 731"/>
                  <a:gd name="T4" fmla="*/ 541 w 563"/>
                  <a:gd name="T5" fmla="*/ 653 h 731"/>
                  <a:gd name="T6" fmla="*/ 532 w 563"/>
                  <a:gd name="T7" fmla="*/ 611 h 731"/>
                  <a:gd name="T8" fmla="*/ 496 w 563"/>
                  <a:gd name="T9" fmla="*/ 579 h 731"/>
                  <a:gd name="T10" fmla="*/ 541 w 563"/>
                  <a:gd name="T11" fmla="*/ 485 h 731"/>
                  <a:gd name="T12" fmla="*/ 538 w 563"/>
                  <a:gd name="T13" fmla="*/ 413 h 731"/>
                  <a:gd name="T14" fmla="*/ 392 w 563"/>
                  <a:gd name="T15" fmla="*/ 355 h 731"/>
                  <a:gd name="T16" fmla="*/ 400 w 563"/>
                  <a:gd name="T17" fmla="*/ 362 h 731"/>
                  <a:gd name="T18" fmla="*/ 436 w 563"/>
                  <a:gd name="T19" fmla="*/ 299 h 731"/>
                  <a:gd name="T20" fmla="*/ 440 w 563"/>
                  <a:gd name="T21" fmla="*/ 195 h 731"/>
                  <a:gd name="T22" fmla="*/ 298 w 563"/>
                  <a:gd name="T23" fmla="*/ 203 h 731"/>
                  <a:gd name="T24" fmla="*/ 283 w 563"/>
                  <a:gd name="T25" fmla="*/ 74 h 731"/>
                  <a:gd name="T26" fmla="*/ 208 w 563"/>
                  <a:gd name="T27" fmla="*/ 3 h 731"/>
                  <a:gd name="T28" fmla="*/ 133 w 563"/>
                  <a:gd name="T29" fmla="*/ 53 h 731"/>
                  <a:gd name="T30" fmla="*/ 112 w 563"/>
                  <a:gd name="T31" fmla="*/ 195 h 731"/>
                  <a:gd name="T32" fmla="*/ 52 w 563"/>
                  <a:gd name="T33" fmla="*/ 230 h 731"/>
                  <a:gd name="T34" fmla="*/ 40 w 563"/>
                  <a:gd name="T35" fmla="*/ 323 h 731"/>
                  <a:gd name="T36" fmla="*/ 16 w 563"/>
                  <a:gd name="T37" fmla="*/ 339 h 731"/>
                  <a:gd name="T38" fmla="*/ 139 w 563"/>
                  <a:gd name="T39" fmla="*/ 404 h 731"/>
                  <a:gd name="T40" fmla="*/ 103 w 563"/>
                  <a:gd name="T41" fmla="*/ 473 h 731"/>
                  <a:gd name="T42" fmla="*/ 112 w 563"/>
                  <a:gd name="T43" fmla="*/ 531 h 731"/>
                  <a:gd name="T44" fmla="*/ 160 w 563"/>
                  <a:gd name="T45" fmla="*/ 569 h 731"/>
                  <a:gd name="T46" fmla="*/ 256 w 563"/>
                  <a:gd name="T47" fmla="*/ 579 h 731"/>
                  <a:gd name="T48" fmla="*/ 262 w 563"/>
                  <a:gd name="T49" fmla="*/ 656 h 731"/>
                  <a:gd name="T50" fmla="*/ 298 w 563"/>
                  <a:gd name="T51" fmla="*/ 728 h 731"/>
                  <a:gd name="T52" fmla="*/ 400 w 563"/>
                  <a:gd name="T53" fmla="*/ 675 h 73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63"/>
                  <a:gd name="T82" fmla="*/ 0 h 731"/>
                  <a:gd name="T83" fmla="*/ 563 w 563"/>
                  <a:gd name="T84" fmla="*/ 731 h 73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63" h="731">
                    <a:moveTo>
                      <a:pt x="400" y="675"/>
                    </a:moveTo>
                    <a:cubicBezTo>
                      <a:pt x="428" y="667"/>
                      <a:pt x="446" y="684"/>
                      <a:pt x="469" y="680"/>
                    </a:cubicBezTo>
                    <a:cubicBezTo>
                      <a:pt x="492" y="676"/>
                      <a:pt x="531" y="664"/>
                      <a:pt x="541" y="653"/>
                    </a:cubicBezTo>
                    <a:cubicBezTo>
                      <a:pt x="551" y="642"/>
                      <a:pt x="539" y="623"/>
                      <a:pt x="532" y="611"/>
                    </a:cubicBezTo>
                    <a:cubicBezTo>
                      <a:pt x="525" y="599"/>
                      <a:pt x="494" y="600"/>
                      <a:pt x="496" y="579"/>
                    </a:cubicBezTo>
                    <a:cubicBezTo>
                      <a:pt x="498" y="558"/>
                      <a:pt x="534" y="513"/>
                      <a:pt x="541" y="485"/>
                    </a:cubicBezTo>
                    <a:cubicBezTo>
                      <a:pt x="548" y="457"/>
                      <a:pt x="563" y="435"/>
                      <a:pt x="538" y="413"/>
                    </a:cubicBezTo>
                    <a:cubicBezTo>
                      <a:pt x="513" y="391"/>
                      <a:pt x="415" y="364"/>
                      <a:pt x="392" y="355"/>
                    </a:cubicBezTo>
                    <a:cubicBezTo>
                      <a:pt x="369" y="346"/>
                      <a:pt x="393" y="371"/>
                      <a:pt x="400" y="362"/>
                    </a:cubicBezTo>
                    <a:cubicBezTo>
                      <a:pt x="407" y="353"/>
                      <a:pt x="429" y="327"/>
                      <a:pt x="436" y="299"/>
                    </a:cubicBezTo>
                    <a:cubicBezTo>
                      <a:pt x="443" y="271"/>
                      <a:pt x="463" y="211"/>
                      <a:pt x="440" y="195"/>
                    </a:cubicBezTo>
                    <a:cubicBezTo>
                      <a:pt x="417" y="179"/>
                      <a:pt x="324" y="223"/>
                      <a:pt x="298" y="203"/>
                    </a:cubicBezTo>
                    <a:cubicBezTo>
                      <a:pt x="272" y="183"/>
                      <a:pt x="298" y="107"/>
                      <a:pt x="283" y="74"/>
                    </a:cubicBezTo>
                    <a:cubicBezTo>
                      <a:pt x="268" y="41"/>
                      <a:pt x="233" y="6"/>
                      <a:pt x="208" y="3"/>
                    </a:cubicBezTo>
                    <a:cubicBezTo>
                      <a:pt x="183" y="0"/>
                      <a:pt x="149" y="21"/>
                      <a:pt x="133" y="53"/>
                    </a:cubicBezTo>
                    <a:cubicBezTo>
                      <a:pt x="117" y="85"/>
                      <a:pt x="126" y="165"/>
                      <a:pt x="112" y="195"/>
                    </a:cubicBezTo>
                    <a:cubicBezTo>
                      <a:pt x="98" y="225"/>
                      <a:pt x="64" y="209"/>
                      <a:pt x="52" y="230"/>
                    </a:cubicBezTo>
                    <a:cubicBezTo>
                      <a:pt x="40" y="251"/>
                      <a:pt x="46" y="305"/>
                      <a:pt x="40" y="323"/>
                    </a:cubicBezTo>
                    <a:cubicBezTo>
                      <a:pt x="34" y="341"/>
                      <a:pt x="0" y="326"/>
                      <a:pt x="16" y="339"/>
                    </a:cubicBezTo>
                    <a:cubicBezTo>
                      <a:pt x="32" y="352"/>
                      <a:pt x="125" y="382"/>
                      <a:pt x="139" y="404"/>
                    </a:cubicBezTo>
                    <a:cubicBezTo>
                      <a:pt x="153" y="426"/>
                      <a:pt x="108" y="452"/>
                      <a:pt x="103" y="473"/>
                    </a:cubicBezTo>
                    <a:cubicBezTo>
                      <a:pt x="98" y="494"/>
                      <a:pt x="103" y="515"/>
                      <a:pt x="112" y="531"/>
                    </a:cubicBezTo>
                    <a:cubicBezTo>
                      <a:pt x="121" y="547"/>
                      <a:pt x="136" y="561"/>
                      <a:pt x="160" y="569"/>
                    </a:cubicBezTo>
                    <a:cubicBezTo>
                      <a:pt x="184" y="577"/>
                      <a:pt x="239" y="565"/>
                      <a:pt x="256" y="579"/>
                    </a:cubicBezTo>
                    <a:cubicBezTo>
                      <a:pt x="273" y="593"/>
                      <a:pt x="255" y="631"/>
                      <a:pt x="262" y="656"/>
                    </a:cubicBezTo>
                    <a:cubicBezTo>
                      <a:pt x="269" y="681"/>
                      <a:pt x="275" y="725"/>
                      <a:pt x="298" y="728"/>
                    </a:cubicBezTo>
                    <a:cubicBezTo>
                      <a:pt x="321" y="731"/>
                      <a:pt x="375" y="685"/>
                      <a:pt x="400" y="675"/>
                    </a:cubicBezTo>
                    <a:close/>
                  </a:path>
                </a:pathLst>
              </a:cu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5296" name="Group 68"/>
              <p:cNvGrpSpPr>
                <a:grpSpLocks/>
              </p:cNvGrpSpPr>
              <p:nvPr/>
            </p:nvGrpSpPr>
            <p:grpSpPr bwMode="auto">
              <a:xfrm flipH="1" flipV="1">
                <a:off x="3004" y="3015"/>
                <a:ext cx="628" cy="820"/>
                <a:chOff x="2311" y="1925"/>
                <a:chExt cx="586" cy="731"/>
              </a:xfrm>
            </p:grpSpPr>
            <p:sp>
              <p:nvSpPr>
                <p:cNvPr id="35297" name="Freeform 69" descr="Зеленый мрамор"/>
                <p:cNvSpPr>
                  <a:spLocks/>
                </p:cNvSpPr>
                <p:nvPr/>
              </p:nvSpPr>
              <p:spPr bwMode="auto">
                <a:xfrm>
                  <a:off x="2311" y="1925"/>
                  <a:ext cx="70" cy="82"/>
                </a:xfrm>
                <a:custGeom>
                  <a:avLst/>
                  <a:gdLst>
                    <a:gd name="T0" fmla="*/ 3 w 139"/>
                    <a:gd name="T1" fmla="*/ 1 h 164"/>
                    <a:gd name="T2" fmla="*/ 2 w 139"/>
                    <a:gd name="T3" fmla="*/ 1 h 164"/>
                    <a:gd name="T4" fmla="*/ 2 w 139"/>
                    <a:gd name="T5" fmla="*/ 1 h 164"/>
                    <a:gd name="T6" fmla="*/ 2 w 139"/>
                    <a:gd name="T7" fmla="*/ 1 h 164"/>
                    <a:gd name="T8" fmla="*/ 1 w 139"/>
                    <a:gd name="T9" fmla="*/ 1 h 164"/>
                    <a:gd name="T10" fmla="*/ 1 w 139"/>
                    <a:gd name="T11" fmla="*/ 1 h 164"/>
                    <a:gd name="T12" fmla="*/ 1 w 139"/>
                    <a:gd name="T13" fmla="*/ 1 h 164"/>
                    <a:gd name="T14" fmla="*/ 1 w 139"/>
                    <a:gd name="T15" fmla="*/ 3 h 164"/>
                    <a:gd name="T16" fmla="*/ 0 w 139"/>
                    <a:gd name="T17" fmla="*/ 3 h 164"/>
                    <a:gd name="T18" fmla="*/ 1 w 139"/>
                    <a:gd name="T19" fmla="*/ 1 h 164"/>
                    <a:gd name="T20" fmla="*/ 1 w 139"/>
                    <a:gd name="T21" fmla="*/ 1 h 164"/>
                    <a:gd name="T22" fmla="*/ 1 w 139"/>
                    <a:gd name="T23" fmla="*/ 1 h 164"/>
                    <a:gd name="T24" fmla="*/ 1 w 139"/>
                    <a:gd name="T25" fmla="*/ 1 h 164"/>
                    <a:gd name="T26" fmla="*/ 2 w 139"/>
                    <a:gd name="T27" fmla="*/ 1 h 164"/>
                    <a:gd name="T28" fmla="*/ 2 w 139"/>
                    <a:gd name="T29" fmla="*/ 1 h 164"/>
                    <a:gd name="T30" fmla="*/ 2 w 139"/>
                    <a:gd name="T31" fmla="*/ 1 h 164"/>
                    <a:gd name="T32" fmla="*/ 2 w 139"/>
                    <a:gd name="T33" fmla="*/ 1 h 164"/>
                    <a:gd name="T34" fmla="*/ 3 w 139"/>
                    <a:gd name="T35" fmla="*/ 0 h 164"/>
                    <a:gd name="T36" fmla="*/ 3 w 139"/>
                    <a:gd name="T37" fmla="*/ 1 h 16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9"/>
                    <a:gd name="T58" fmla="*/ 0 h 164"/>
                    <a:gd name="T59" fmla="*/ 139 w 139"/>
                    <a:gd name="T60" fmla="*/ 164 h 16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9" h="164">
                      <a:moveTo>
                        <a:pt x="129" y="55"/>
                      </a:moveTo>
                      <a:lnTo>
                        <a:pt x="107" y="58"/>
                      </a:lnTo>
                      <a:lnTo>
                        <a:pt x="86" y="65"/>
                      </a:lnTo>
                      <a:lnTo>
                        <a:pt x="68" y="75"/>
                      </a:lnTo>
                      <a:lnTo>
                        <a:pt x="51" y="89"/>
                      </a:lnTo>
                      <a:lnTo>
                        <a:pt x="36" y="105"/>
                      </a:lnTo>
                      <a:lnTo>
                        <a:pt x="22" y="123"/>
                      </a:lnTo>
                      <a:lnTo>
                        <a:pt x="10" y="143"/>
                      </a:lnTo>
                      <a:lnTo>
                        <a:pt x="0" y="164"/>
                      </a:lnTo>
                      <a:lnTo>
                        <a:pt x="7" y="93"/>
                      </a:lnTo>
                      <a:lnTo>
                        <a:pt x="22" y="68"/>
                      </a:lnTo>
                      <a:lnTo>
                        <a:pt x="38" y="48"/>
                      </a:lnTo>
                      <a:lnTo>
                        <a:pt x="53" y="33"/>
                      </a:lnTo>
                      <a:lnTo>
                        <a:pt x="68" y="21"/>
                      </a:lnTo>
                      <a:lnTo>
                        <a:pt x="84" y="13"/>
                      </a:lnTo>
                      <a:lnTo>
                        <a:pt x="101" y="7"/>
                      </a:lnTo>
                      <a:lnTo>
                        <a:pt x="120" y="2"/>
                      </a:lnTo>
                      <a:lnTo>
                        <a:pt x="139" y="0"/>
                      </a:lnTo>
                      <a:lnTo>
                        <a:pt x="129" y="55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298" name="Freeform 70" descr="Зеленый мрамор"/>
                <p:cNvSpPr>
                  <a:spLocks/>
                </p:cNvSpPr>
                <p:nvPr/>
              </p:nvSpPr>
              <p:spPr bwMode="auto">
                <a:xfrm>
                  <a:off x="2376" y="1925"/>
                  <a:ext cx="521" cy="606"/>
                </a:xfrm>
                <a:custGeom>
                  <a:avLst/>
                  <a:gdLst>
                    <a:gd name="T0" fmla="*/ 12 w 1044"/>
                    <a:gd name="T1" fmla="*/ 17 h 1213"/>
                    <a:gd name="T2" fmla="*/ 13 w 1044"/>
                    <a:gd name="T3" fmla="*/ 17 h 1213"/>
                    <a:gd name="T4" fmla="*/ 14 w 1044"/>
                    <a:gd name="T5" fmla="*/ 16 h 1213"/>
                    <a:gd name="T6" fmla="*/ 15 w 1044"/>
                    <a:gd name="T7" fmla="*/ 15 h 1213"/>
                    <a:gd name="T8" fmla="*/ 15 w 1044"/>
                    <a:gd name="T9" fmla="*/ 13 h 1213"/>
                    <a:gd name="T10" fmla="*/ 13 w 1044"/>
                    <a:gd name="T11" fmla="*/ 12 h 1213"/>
                    <a:gd name="T12" fmla="*/ 12 w 1044"/>
                    <a:gd name="T13" fmla="*/ 11 h 1213"/>
                    <a:gd name="T14" fmla="*/ 13 w 1044"/>
                    <a:gd name="T15" fmla="*/ 9 h 1213"/>
                    <a:gd name="T16" fmla="*/ 13 w 1044"/>
                    <a:gd name="T17" fmla="*/ 7 h 1213"/>
                    <a:gd name="T18" fmla="*/ 11 w 1044"/>
                    <a:gd name="T19" fmla="*/ 7 h 1213"/>
                    <a:gd name="T20" fmla="*/ 10 w 1044"/>
                    <a:gd name="T21" fmla="*/ 7 h 1213"/>
                    <a:gd name="T22" fmla="*/ 9 w 1044"/>
                    <a:gd name="T23" fmla="*/ 7 h 1213"/>
                    <a:gd name="T24" fmla="*/ 9 w 1044"/>
                    <a:gd name="T25" fmla="*/ 3 h 1213"/>
                    <a:gd name="T26" fmla="*/ 6 w 1044"/>
                    <a:gd name="T27" fmla="*/ 2 h 1213"/>
                    <a:gd name="T28" fmla="*/ 5 w 1044"/>
                    <a:gd name="T29" fmla="*/ 4 h 1213"/>
                    <a:gd name="T30" fmla="*/ 6 w 1044"/>
                    <a:gd name="T31" fmla="*/ 5 h 1213"/>
                    <a:gd name="T32" fmla="*/ 7 w 1044"/>
                    <a:gd name="T33" fmla="*/ 7 h 1213"/>
                    <a:gd name="T34" fmla="*/ 8 w 1044"/>
                    <a:gd name="T35" fmla="*/ 8 h 1213"/>
                    <a:gd name="T36" fmla="*/ 9 w 1044"/>
                    <a:gd name="T37" fmla="*/ 9 h 1213"/>
                    <a:gd name="T38" fmla="*/ 10 w 1044"/>
                    <a:gd name="T39" fmla="*/ 9 h 1213"/>
                    <a:gd name="T40" fmla="*/ 10 w 1044"/>
                    <a:gd name="T41" fmla="*/ 9 h 1213"/>
                    <a:gd name="T42" fmla="*/ 8 w 1044"/>
                    <a:gd name="T43" fmla="*/ 10 h 1213"/>
                    <a:gd name="T44" fmla="*/ 12 w 1044"/>
                    <a:gd name="T45" fmla="*/ 15 h 1213"/>
                    <a:gd name="T46" fmla="*/ 10 w 1044"/>
                    <a:gd name="T47" fmla="*/ 14 h 1213"/>
                    <a:gd name="T48" fmla="*/ 10 w 1044"/>
                    <a:gd name="T49" fmla="*/ 16 h 1213"/>
                    <a:gd name="T50" fmla="*/ 10 w 1044"/>
                    <a:gd name="T51" fmla="*/ 16 h 1213"/>
                    <a:gd name="T52" fmla="*/ 9 w 1044"/>
                    <a:gd name="T53" fmla="*/ 13 h 1213"/>
                    <a:gd name="T54" fmla="*/ 8 w 1044"/>
                    <a:gd name="T55" fmla="*/ 12 h 1213"/>
                    <a:gd name="T56" fmla="*/ 7 w 1044"/>
                    <a:gd name="T57" fmla="*/ 13 h 1213"/>
                    <a:gd name="T58" fmla="*/ 6 w 1044"/>
                    <a:gd name="T59" fmla="*/ 15 h 1213"/>
                    <a:gd name="T60" fmla="*/ 7 w 1044"/>
                    <a:gd name="T61" fmla="*/ 14 h 1213"/>
                    <a:gd name="T62" fmla="*/ 8 w 1044"/>
                    <a:gd name="T63" fmla="*/ 11 h 1213"/>
                    <a:gd name="T64" fmla="*/ 7 w 1044"/>
                    <a:gd name="T65" fmla="*/ 8 h 1213"/>
                    <a:gd name="T66" fmla="*/ 6 w 1044"/>
                    <a:gd name="T67" fmla="*/ 5 h 1213"/>
                    <a:gd name="T68" fmla="*/ 5 w 1044"/>
                    <a:gd name="T69" fmla="*/ 4 h 1213"/>
                    <a:gd name="T70" fmla="*/ 3 w 1044"/>
                    <a:gd name="T71" fmla="*/ 2 h 1213"/>
                    <a:gd name="T72" fmla="*/ 1 w 1044"/>
                    <a:gd name="T73" fmla="*/ 1 h 1213"/>
                    <a:gd name="T74" fmla="*/ 0 w 1044"/>
                    <a:gd name="T75" fmla="*/ 0 h 1213"/>
                    <a:gd name="T76" fmla="*/ 1 w 1044"/>
                    <a:gd name="T77" fmla="*/ 0 h 1213"/>
                    <a:gd name="T78" fmla="*/ 2 w 1044"/>
                    <a:gd name="T79" fmla="*/ 0 h 1213"/>
                    <a:gd name="T80" fmla="*/ 3 w 1044"/>
                    <a:gd name="T81" fmla="*/ 1 h 1213"/>
                    <a:gd name="T82" fmla="*/ 4 w 1044"/>
                    <a:gd name="T83" fmla="*/ 2 h 1213"/>
                    <a:gd name="T84" fmla="*/ 5 w 1044"/>
                    <a:gd name="T85" fmla="*/ 3 h 1213"/>
                    <a:gd name="T86" fmla="*/ 6 w 1044"/>
                    <a:gd name="T87" fmla="*/ 2 h 1213"/>
                    <a:gd name="T88" fmla="*/ 7 w 1044"/>
                    <a:gd name="T89" fmla="*/ 1 h 1213"/>
                    <a:gd name="T90" fmla="*/ 9 w 1044"/>
                    <a:gd name="T91" fmla="*/ 2 h 1213"/>
                    <a:gd name="T92" fmla="*/ 9 w 1044"/>
                    <a:gd name="T93" fmla="*/ 6 h 1213"/>
                    <a:gd name="T94" fmla="*/ 10 w 1044"/>
                    <a:gd name="T95" fmla="*/ 6 h 1213"/>
                    <a:gd name="T96" fmla="*/ 12 w 1044"/>
                    <a:gd name="T97" fmla="*/ 6 h 1213"/>
                    <a:gd name="T98" fmla="*/ 13 w 1044"/>
                    <a:gd name="T99" fmla="*/ 6 h 1213"/>
                    <a:gd name="T100" fmla="*/ 14 w 1044"/>
                    <a:gd name="T101" fmla="*/ 8 h 1213"/>
                    <a:gd name="T102" fmla="*/ 13 w 1044"/>
                    <a:gd name="T103" fmla="*/ 10 h 1213"/>
                    <a:gd name="T104" fmla="*/ 13 w 1044"/>
                    <a:gd name="T105" fmla="*/ 11 h 1213"/>
                    <a:gd name="T106" fmla="*/ 15 w 1044"/>
                    <a:gd name="T107" fmla="*/ 12 h 1213"/>
                    <a:gd name="T108" fmla="*/ 16 w 1044"/>
                    <a:gd name="T109" fmla="*/ 15 h 1213"/>
                    <a:gd name="T110" fmla="*/ 15 w 1044"/>
                    <a:gd name="T111" fmla="*/ 16 h 1213"/>
                    <a:gd name="T112" fmla="*/ 13 w 1044"/>
                    <a:gd name="T113" fmla="*/ 17 h 1213"/>
                    <a:gd name="T114" fmla="*/ 13 w 1044"/>
                    <a:gd name="T115" fmla="*/ 17 h 1213"/>
                    <a:gd name="T116" fmla="*/ 13 w 1044"/>
                    <a:gd name="T117" fmla="*/ 18 h 121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044"/>
                    <a:gd name="T178" fmla="*/ 0 h 1213"/>
                    <a:gd name="T179" fmla="*/ 1044 w 1044"/>
                    <a:gd name="T180" fmla="*/ 1213 h 121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044" h="1213">
                      <a:moveTo>
                        <a:pt x="840" y="1213"/>
                      </a:moveTo>
                      <a:lnTo>
                        <a:pt x="833" y="1189"/>
                      </a:lnTo>
                      <a:lnTo>
                        <a:pt x="826" y="1165"/>
                      </a:lnTo>
                      <a:lnTo>
                        <a:pt x="819" y="1143"/>
                      </a:lnTo>
                      <a:lnTo>
                        <a:pt x="812" y="1123"/>
                      </a:lnTo>
                      <a:lnTo>
                        <a:pt x="806" y="1106"/>
                      </a:lnTo>
                      <a:lnTo>
                        <a:pt x="802" y="1093"/>
                      </a:lnTo>
                      <a:lnTo>
                        <a:pt x="798" y="1085"/>
                      </a:lnTo>
                      <a:lnTo>
                        <a:pt x="797" y="1082"/>
                      </a:lnTo>
                      <a:lnTo>
                        <a:pt x="813" y="1085"/>
                      </a:lnTo>
                      <a:lnTo>
                        <a:pt x="829" y="1087"/>
                      </a:lnTo>
                      <a:lnTo>
                        <a:pt x="845" y="1089"/>
                      </a:lnTo>
                      <a:lnTo>
                        <a:pt x="862" y="1090"/>
                      </a:lnTo>
                      <a:lnTo>
                        <a:pt x="878" y="1089"/>
                      </a:lnTo>
                      <a:lnTo>
                        <a:pt x="893" y="1087"/>
                      </a:lnTo>
                      <a:lnTo>
                        <a:pt x="908" y="1084"/>
                      </a:lnTo>
                      <a:lnTo>
                        <a:pt x="921" y="1080"/>
                      </a:lnTo>
                      <a:lnTo>
                        <a:pt x="935" y="1075"/>
                      </a:lnTo>
                      <a:lnTo>
                        <a:pt x="948" y="1069"/>
                      </a:lnTo>
                      <a:lnTo>
                        <a:pt x="958" y="1061"/>
                      </a:lnTo>
                      <a:lnTo>
                        <a:pt x="969" y="1052"/>
                      </a:lnTo>
                      <a:lnTo>
                        <a:pt x="977" y="1041"/>
                      </a:lnTo>
                      <a:lnTo>
                        <a:pt x="983" y="1029"/>
                      </a:lnTo>
                      <a:lnTo>
                        <a:pt x="988" y="1016"/>
                      </a:lnTo>
                      <a:lnTo>
                        <a:pt x="991" y="1001"/>
                      </a:lnTo>
                      <a:lnTo>
                        <a:pt x="995" y="976"/>
                      </a:lnTo>
                      <a:lnTo>
                        <a:pt x="996" y="953"/>
                      </a:lnTo>
                      <a:lnTo>
                        <a:pt x="994" y="932"/>
                      </a:lnTo>
                      <a:lnTo>
                        <a:pt x="988" y="911"/>
                      </a:lnTo>
                      <a:lnTo>
                        <a:pt x="979" y="892"/>
                      </a:lnTo>
                      <a:lnTo>
                        <a:pt x="965" y="872"/>
                      </a:lnTo>
                      <a:lnTo>
                        <a:pt x="947" y="854"/>
                      </a:lnTo>
                      <a:lnTo>
                        <a:pt x="923" y="833"/>
                      </a:lnTo>
                      <a:lnTo>
                        <a:pt x="903" y="818"/>
                      </a:lnTo>
                      <a:lnTo>
                        <a:pt x="880" y="801"/>
                      </a:lnTo>
                      <a:lnTo>
                        <a:pt x="856" y="783"/>
                      </a:lnTo>
                      <a:lnTo>
                        <a:pt x="830" y="765"/>
                      </a:lnTo>
                      <a:lnTo>
                        <a:pt x="809" y="749"/>
                      </a:lnTo>
                      <a:lnTo>
                        <a:pt x="790" y="735"/>
                      </a:lnTo>
                      <a:lnTo>
                        <a:pt x="779" y="726"/>
                      </a:lnTo>
                      <a:lnTo>
                        <a:pt x="775" y="722"/>
                      </a:lnTo>
                      <a:lnTo>
                        <a:pt x="790" y="712"/>
                      </a:lnTo>
                      <a:lnTo>
                        <a:pt x="806" y="700"/>
                      </a:lnTo>
                      <a:lnTo>
                        <a:pt x="821" y="688"/>
                      </a:lnTo>
                      <a:lnTo>
                        <a:pt x="836" y="674"/>
                      </a:lnTo>
                      <a:lnTo>
                        <a:pt x="850" y="657"/>
                      </a:lnTo>
                      <a:lnTo>
                        <a:pt x="862" y="638"/>
                      </a:lnTo>
                      <a:lnTo>
                        <a:pt x="871" y="617"/>
                      </a:lnTo>
                      <a:lnTo>
                        <a:pt x="878" y="594"/>
                      </a:lnTo>
                      <a:lnTo>
                        <a:pt x="879" y="569"/>
                      </a:lnTo>
                      <a:lnTo>
                        <a:pt x="874" y="547"/>
                      </a:lnTo>
                      <a:lnTo>
                        <a:pt x="866" y="526"/>
                      </a:lnTo>
                      <a:lnTo>
                        <a:pt x="854" y="508"/>
                      </a:lnTo>
                      <a:lnTo>
                        <a:pt x="837" y="492"/>
                      </a:lnTo>
                      <a:lnTo>
                        <a:pt x="819" y="479"/>
                      </a:lnTo>
                      <a:lnTo>
                        <a:pt x="798" y="469"/>
                      </a:lnTo>
                      <a:lnTo>
                        <a:pt x="776" y="461"/>
                      </a:lnTo>
                      <a:lnTo>
                        <a:pt x="764" y="458"/>
                      </a:lnTo>
                      <a:lnTo>
                        <a:pt x="752" y="456"/>
                      </a:lnTo>
                      <a:lnTo>
                        <a:pt x="739" y="455"/>
                      </a:lnTo>
                      <a:lnTo>
                        <a:pt x="728" y="455"/>
                      </a:lnTo>
                      <a:lnTo>
                        <a:pt x="715" y="455"/>
                      </a:lnTo>
                      <a:lnTo>
                        <a:pt x="704" y="456"/>
                      </a:lnTo>
                      <a:lnTo>
                        <a:pt x="692" y="457"/>
                      </a:lnTo>
                      <a:lnTo>
                        <a:pt x="681" y="460"/>
                      </a:lnTo>
                      <a:lnTo>
                        <a:pt x="668" y="463"/>
                      </a:lnTo>
                      <a:lnTo>
                        <a:pt x="657" y="467"/>
                      </a:lnTo>
                      <a:lnTo>
                        <a:pt x="646" y="470"/>
                      </a:lnTo>
                      <a:lnTo>
                        <a:pt x="635" y="475"/>
                      </a:lnTo>
                      <a:lnTo>
                        <a:pt x="623" y="479"/>
                      </a:lnTo>
                      <a:lnTo>
                        <a:pt x="613" y="484"/>
                      </a:lnTo>
                      <a:lnTo>
                        <a:pt x="601" y="488"/>
                      </a:lnTo>
                      <a:lnTo>
                        <a:pt x="591" y="494"/>
                      </a:lnTo>
                      <a:lnTo>
                        <a:pt x="585" y="452"/>
                      </a:lnTo>
                      <a:lnTo>
                        <a:pt x="584" y="402"/>
                      </a:lnTo>
                      <a:lnTo>
                        <a:pt x="584" y="349"/>
                      </a:lnTo>
                      <a:lnTo>
                        <a:pt x="583" y="298"/>
                      </a:lnTo>
                      <a:lnTo>
                        <a:pt x="577" y="251"/>
                      </a:lnTo>
                      <a:lnTo>
                        <a:pt x="563" y="212"/>
                      </a:lnTo>
                      <a:lnTo>
                        <a:pt x="540" y="184"/>
                      </a:lnTo>
                      <a:lnTo>
                        <a:pt x="503" y="173"/>
                      </a:lnTo>
                      <a:lnTo>
                        <a:pt x="471" y="173"/>
                      </a:lnTo>
                      <a:lnTo>
                        <a:pt x="445" y="177"/>
                      </a:lnTo>
                      <a:lnTo>
                        <a:pt x="424" y="187"/>
                      </a:lnTo>
                      <a:lnTo>
                        <a:pt x="408" y="198"/>
                      </a:lnTo>
                      <a:lnTo>
                        <a:pt x="396" y="211"/>
                      </a:lnTo>
                      <a:lnTo>
                        <a:pt x="387" y="226"/>
                      </a:lnTo>
                      <a:lnTo>
                        <a:pt x="379" y="241"/>
                      </a:lnTo>
                      <a:lnTo>
                        <a:pt x="373" y="256"/>
                      </a:lnTo>
                      <a:lnTo>
                        <a:pt x="381" y="270"/>
                      </a:lnTo>
                      <a:lnTo>
                        <a:pt x="389" y="283"/>
                      </a:lnTo>
                      <a:lnTo>
                        <a:pt x="397" y="297"/>
                      </a:lnTo>
                      <a:lnTo>
                        <a:pt x="405" y="311"/>
                      </a:lnTo>
                      <a:lnTo>
                        <a:pt x="412" y="326"/>
                      </a:lnTo>
                      <a:lnTo>
                        <a:pt x="419" y="341"/>
                      </a:lnTo>
                      <a:lnTo>
                        <a:pt x="426" y="356"/>
                      </a:lnTo>
                      <a:lnTo>
                        <a:pt x="432" y="371"/>
                      </a:lnTo>
                      <a:lnTo>
                        <a:pt x="440" y="391"/>
                      </a:lnTo>
                      <a:lnTo>
                        <a:pt x="448" y="410"/>
                      </a:lnTo>
                      <a:lnTo>
                        <a:pt x="455" y="430"/>
                      </a:lnTo>
                      <a:lnTo>
                        <a:pt x="463" y="448"/>
                      </a:lnTo>
                      <a:lnTo>
                        <a:pt x="471" y="468"/>
                      </a:lnTo>
                      <a:lnTo>
                        <a:pt x="479" y="487"/>
                      </a:lnTo>
                      <a:lnTo>
                        <a:pt x="487" y="506"/>
                      </a:lnTo>
                      <a:lnTo>
                        <a:pt x="495" y="525"/>
                      </a:lnTo>
                      <a:lnTo>
                        <a:pt x="507" y="538"/>
                      </a:lnTo>
                      <a:lnTo>
                        <a:pt x="517" y="551"/>
                      </a:lnTo>
                      <a:lnTo>
                        <a:pt x="530" y="562"/>
                      </a:lnTo>
                      <a:lnTo>
                        <a:pt x="543" y="574"/>
                      </a:lnTo>
                      <a:lnTo>
                        <a:pt x="556" y="584"/>
                      </a:lnTo>
                      <a:lnTo>
                        <a:pt x="570" y="593"/>
                      </a:lnTo>
                      <a:lnTo>
                        <a:pt x="586" y="600"/>
                      </a:lnTo>
                      <a:lnTo>
                        <a:pt x="602" y="605"/>
                      </a:lnTo>
                      <a:lnTo>
                        <a:pt x="617" y="607"/>
                      </a:lnTo>
                      <a:lnTo>
                        <a:pt x="632" y="607"/>
                      </a:lnTo>
                      <a:lnTo>
                        <a:pt x="646" y="607"/>
                      </a:lnTo>
                      <a:lnTo>
                        <a:pt x="660" y="607"/>
                      </a:lnTo>
                      <a:lnTo>
                        <a:pt x="674" y="605"/>
                      </a:lnTo>
                      <a:lnTo>
                        <a:pt x="688" y="604"/>
                      </a:lnTo>
                      <a:lnTo>
                        <a:pt x="701" y="601"/>
                      </a:lnTo>
                      <a:lnTo>
                        <a:pt x="715" y="599"/>
                      </a:lnTo>
                      <a:lnTo>
                        <a:pt x="713" y="601"/>
                      </a:lnTo>
                      <a:lnTo>
                        <a:pt x="705" y="607"/>
                      </a:lnTo>
                      <a:lnTo>
                        <a:pt x="692" y="614"/>
                      </a:lnTo>
                      <a:lnTo>
                        <a:pt x="673" y="621"/>
                      </a:lnTo>
                      <a:lnTo>
                        <a:pt x="647" y="627"/>
                      </a:lnTo>
                      <a:lnTo>
                        <a:pt x="616" y="629"/>
                      </a:lnTo>
                      <a:lnTo>
                        <a:pt x="578" y="625"/>
                      </a:lnTo>
                      <a:lnTo>
                        <a:pt x="532" y="616"/>
                      </a:lnTo>
                      <a:lnTo>
                        <a:pt x="544" y="643"/>
                      </a:lnTo>
                      <a:lnTo>
                        <a:pt x="555" y="670"/>
                      </a:lnTo>
                      <a:lnTo>
                        <a:pt x="567" y="697"/>
                      </a:lnTo>
                      <a:lnTo>
                        <a:pt x="578" y="723"/>
                      </a:lnTo>
                      <a:lnTo>
                        <a:pt x="590" y="750"/>
                      </a:lnTo>
                      <a:lnTo>
                        <a:pt x="601" y="778"/>
                      </a:lnTo>
                      <a:lnTo>
                        <a:pt x="613" y="804"/>
                      </a:lnTo>
                      <a:lnTo>
                        <a:pt x="624" y="832"/>
                      </a:lnTo>
                      <a:lnTo>
                        <a:pt x="814" y="984"/>
                      </a:lnTo>
                      <a:lnTo>
                        <a:pt x="789" y="979"/>
                      </a:lnTo>
                      <a:lnTo>
                        <a:pt x="766" y="971"/>
                      </a:lnTo>
                      <a:lnTo>
                        <a:pt x="743" y="960"/>
                      </a:lnTo>
                      <a:lnTo>
                        <a:pt x="722" y="946"/>
                      </a:lnTo>
                      <a:lnTo>
                        <a:pt x="701" y="931"/>
                      </a:lnTo>
                      <a:lnTo>
                        <a:pt x="682" y="913"/>
                      </a:lnTo>
                      <a:lnTo>
                        <a:pt x="662" y="897"/>
                      </a:lnTo>
                      <a:lnTo>
                        <a:pt x="643" y="880"/>
                      </a:lnTo>
                      <a:lnTo>
                        <a:pt x="659" y="935"/>
                      </a:lnTo>
                      <a:lnTo>
                        <a:pt x="668" y="988"/>
                      </a:lnTo>
                      <a:lnTo>
                        <a:pt x="672" y="1036"/>
                      </a:lnTo>
                      <a:lnTo>
                        <a:pt x="672" y="1078"/>
                      </a:lnTo>
                      <a:lnTo>
                        <a:pt x="669" y="1114"/>
                      </a:lnTo>
                      <a:lnTo>
                        <a:pt x="665" y="1140"/>
                      </a:lnTo>
                      <a:lnTo>
                        <a:pt x="661" y="1158"/>
                      </a:lnTo>
                      <a:lnTo>
                        <a:pt x="660" y="1163"/>
                      </a:lnTo>
                      <a:lnTo>
                        <a:pt x="660" y="1125"/>
                      </a:lnTo>
                      <a:lnTo>
                        <a:pt x="659" y="1087"/>
                      </a:lnTo>
                      <a:lnTo>
                        <a:pt x="657" y="1049"/>
                      </a:lnTo>
                      <a:lnTo>
                        <a:pt x="651" y="1012"/>
                      </a:lnTo>
                      <a:lnTo>
                        <a:pt x="644" y="976"/>
                      </a:lnTo>
                      <a:lnTo>
                        <a:pt x="635" y="939"/>
                      </a:lnTo>
                      <a:lnTo>
                        <a:pt x="622" y="903"/>
                      </a:lnTo>
                      <a:lnTo>
                        <a:pt x="606" y="869"/>
                      </a:lnTo>
                      <a:lnTo>
                        <a:pt x="598" y="854"/>
                      </a:lnTo>
                      <a:lnTo>
                        <a:pt x="591" y="839"/>
                      </a:lnTo>
                      <a:lnTo>
                        <a:pt x="583" y="822"/>
                      </a:lnTo>
                      <a:lnTo>
                        <a:pt x="576" y="807"/>
                      </a:lnTo>
                      <a:lnTo>
                        <a:pt x="569" y="791"/>
                      </a:lnTo>
                      <a:lnTo>
                        <a:pt x="562" y="776"/>
                      </a:lnTo>
                      <a:lnTo>
                        <a:pt x="555" y="760"/>
                      </a:lnTo>
                      <a:lnTo>
                        <a:pt x="548" y="745"/>
                      </a:lnTo>
                      <a:lnTo>
                        <a:pt x="545" y="767"/>
                      </a:lnTo>
                      <a:lnTo>
                        <a:pt x="538" y="795"/>
                      </a:lnTo>
                      <a:lnTo>
                        <a:pt x="525" y="828"/>
                      </a:lnTo>
                      <a:lnTo>
                        <a:pt x="509" y="863"/>
                      </a:lnTo>
                      <a:lnTo>
                        <a:pt x="490" y="897"/>
                      </a:lnTo>
                      <a:lnTo>
                        <a:pt x="465" y="930"/>
                      </a:lnTo>
                      <a:lnTo>
                        <a:pt x="438" y="957"/>
                      </a:lnTo>
                      <a:lnTo>
                        <a:pt x="408" y="978"/>
                      </a:lnTo>
                      <a:lnTo>
                        <a:pt x="409" y="977"/>
                      </a:lnTo>
                      <a:lnTo>
                        <a:pt x="414" y="972"/>
                      </a:lnTo>
                      <a:lnTo>
                        <a:pt x="419" y="965"/>
                      </a:lnTo>
                      <a:lnTo>
                        <a:pt x="426" y="955"/>
                      </a:lnTo>
                      <a:lnTo>
                        <a:pt x="435" y="945"/>
                      </a:lnTo>
                      <a:lnTo>
                        <a:pt x="445" y="931"/>
                      </a:lnTo>
                      <a:lnTo>
                        <a:pt x="455" y="917"/>
                      </a:lnTo>
                      <a:lnTo>
                        <a:pt x="464" y="902"/>
                      </a:lnTo>
                      <a:lnTo>
                        <a:pt x="475" y="882"/>
                      </a:lnTo>
                      <a:lnTo>
                        <a:pt x="486" y="857"/>
                      </a:lnTo>
                      <a:lnTo>
                        <a:pt x="499" y="827"/>
                      </a:lnTo>
                      <a:lnTo>
                        <a:pt x="510" y="797"/>
                      </a:lnTo>
                      <a:lnTo>
                        <a:pt x="522" y="769"/>
                      </a:lnTo>
                      <a:lnTo>
                        <a:pt x="531" y="746"/>
                      </a:lnTo>
                      <a:lnTo>
                        <a:pt x="537" y="730"/>
                      </a:lnTo>
                      <a:lnTo>
                        <a:pt x="539" y="725"/>
                      </a:lnTo>
                      <a:lnTo>
                        <a:pt x="528" y="697"/>
                      </a:lnTo>
                      <a:lnTo>
                        <a:pt x="511" y="658"/>
                      </a:lnTo>
                      <a:lnTo>
                        <a:pt x="493" y="612"/>
                      </a:lnTo>
                      <a:lnTo>
                        <a:pt x="473" y="561"/>
                      </a:lnTo>
                      <a:lnTo>
                        <a:pt x="454" y="511"/>
                      </a:lnTo>
                      <a:lnTo>
                        <a:pt x="437" y="467"/>
                      </a:lnTo>
                      <a:lnTo>
                        <a:pt x="422" y="431"/>
                      </a:lnTo>
                      <a:lnTo>
                        <a:pt x="412" y="407"/>
                      </a:lnTo>
                      <a:lnTo>
                        <a:pt x="404" y="388"/>
                      </a:lnTo>
                      <a:lnTo>
                        <a:pt x="396" y="370"/>
                      </a:lnTo>
                      <a:lnTo>
                        <a:pt x="388" y="353"/>
                      </a:lnTo>
                      <a:lnTo>
                        <a:pt x="379" y="334"/>
                      </a:lnTo>
                      <a:lnTo>
                        <a:pt x="370" y="317"/>
                      </a:lnTo>
                      <a:lnTo>
                        <a:pt x="359" y="300"/>
                      </a:lnTo>
                      <a:lnTo>
                        <a:pt x="349" y="282"/>
                      </a:lnTo>
                      <a:lnTo>
                        <a:pt x="337" y="266"/>
                      </a:lnTo>
                      <a:lnTo>
                        <a:pt x="327" y="253"/>
                      </a:lnTo>
                      <a:lnTo>
                        <a:pt x="314" y="240"/>
                      </a:lnTo>
                      <a:lnTo>
                        <a:pt x="299" y="225"/>
                      </a:lnTo>
                      <a:lnTo>
                        <a:pt x="283" y="210"/>
                      </a:lnTo>
                      <a:lnTo>
                        <a:pt x="265" y="194"/>
                      </a:lnTo>
                      <a:lnTo>
                        <a:pt x="245" y="177"/>
                      </a:lnTo>
                      <a:lnTo>
                        <a:pt x="223" y="161"/>
                      </a:lnTo>
                      <a:lnTo>
                        <a:pt x="202" y="145"/>
                      </a:lnTo>
                      <a:lnTo>
                        <a:pt x="179" y="129"/>
                      </a:lnTo>
                      <a:lnTo>
                        <a:pt x="154" y="114"/>
                      </a:lnTo>
                      <a:lnTo>
                        <a:pt x="129" y="100"/>
                      </a:lnTo>
                      <a:lnTo>
                        <a:pt x="104" y="88"/>
                      </a:lnTo>
                      <a:lnTo>
                        <a:pt x="78" y="77"/>
                      </a:lnTo>
                      <a:lnTo>
                        <a:pt x="52" y="68"/>
                      </a:lnTo>
                      <a:lnTo>
                        <a:pt x="26" y="60"/>
                      </a:lnTo>
                      <a:lnTo>
                        <a:pt x="0" y="55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30" y="1"/>
                      </a:lnTo>
                      <a:lnTo>
                        <a:pt x="43" y="2"/>
                      </a:lnTo>
                      <a:lnTo>
                        <a:pt x="56" y="4"/>
                      </a:lnTo>
                      <a:lnTo>
                        <a:pt x="70" y="6"/>
                      </a:lnTo>
                      <a:lnTo>
                        <a:pt x="85" y="9"/>
                      </a:lnTo>
                      <a:lnTo>
                        <a:pt x="99" y="13"/>
                      </a:lnTo>
                      <a:lnTo>
                        <a:pt x="113" y="17"/>
                      </a:lnTo>
                      <a:lnTo>
                        <a:pt x="126" y="23"/>
                      </a:lnTo>
                      <a:lnTo>
                        <a:pt x="138" y="29"/>
                      </a:lnTo>
                      <a:lnTo>
                        <a:pt x="151" y="36"/>
                      </a:lnTo>
                      <a:lnTo>
                        <a:pt x="164" y="43"/>
                      </a:lnTo>
                      <a:lnTo>
                        <a:pt x="176" y="50"/>
                      </a:lnTo>
                      <a:lnTo>
                        <a:pt x="189" y="57"/>
                      </a:lnTo>
                      <a:lnTo>
                        <a:pt x="200" y="65"/>
                      </a:lnTo>
                      <a:lnTo>
                        <a:pt x="212" y="74"/>
                      </a:lnTo>
                      <a:lnTo>
                        <a:pt x="223" y="82"/>
                      </a:lnTo>
                      <a:lnTo>
                        <a:pt x="235" y="91"/>
                      </a:lnTo>
                      <a:lnTo>
                        <a:pt x="246" y="100"/>
                      </a:lnTo>
                      <a:lnTo>
                        <a:pt x="258" y="109"/>
                      </a:lnTo>
                      <a:lnTo>
                        <a:pt x="268" y="120"/>
                      </a:lnTo>
                      <a:lnTo>
                        <a:pt x="279" y="130"/>
                      </a:lnTo>
                      <a:lnTo>
                        <a:pt x="289" y="141"/>
                      </a:lnTo>
                      <a:lnTo>
                        <a:pt x="297" y="149"/>
                      </a:lnTo>
                      <a:lnTo>
                        <a:pt x="305" y="158"/>
                      </a:lnTo>
                      <a:lnTo>
                        <a:pt x="313" y="166"/>
                      </a:lnTo>
                      <a:lnTo>
                        <a:pt x="323" y="174"/>
                      </a:lnTo>
                      <a:lnTo>
                        <a:pt x="331" y="183"/>
                      </a:lnTo>
                      <a:lnTo>
                        <a:pt x="339" y="191"/>
                      </a:lnTo>
                      <a:lnTo>
                        <a:pt x="348" y="199"/>
                      </a:lnTo>
                      <a:lnTo>
                        <a:pt x="356" y="207"/>
                      </a:lnTo>
                      <a:lnTo>
                        <a:pt x="362" y="199"/>
                      </a:lnTo>
                      <a:lnTo>
                        <a:pt x="367" y="190"/>
                      </a:lnTo>
                      <a:lnTo>
                        <a:pt x="373" y="180"/>
                      </a:lnTo>
                      <a:lnTo>
                        <a:pt x="379" y="168"/>
                      </a:lnTo>
                      <a:lnTo>
                        <a:pt x="385" y="157"/>
                      </a:lnTo>
                      <a:lnTo>
                        <a:pt x="390" y="145"/>
                      </a:lnTo>
                      <a:lnTo>
                        <a:pt x="397" y="135"/>
                      </a:lnTo>
                      <a:lnTo>
                        <a:pt x="404" y="126"/>
                      </a:lnTo>
                      <a:lnTo>
                        <a:pt x="420" y="113"/>
                      </a:lnTo>
                      <a:lnTo>
                        <a:pt x="440" y="105"/>
                      </a:lnTo>
                      <a:lnTo>
                        <a:pt x="463" y="101"/>
                      </a:lnTo>
                      <a:lnTo>
                        <a:pt x="488" y="101"/>
                      </a:lnTo>
                      <a:lnTo>
                        <a:pt x="513" y="105"/>
                      </a:lnTo>
                      <a:lnTo>
                        <a:pt x="534" y="112"/>
                      </a:lnTo>
                      <a:lnTo>
                        <a:pt x="554" y="121"/>
                      </a:lnTo>
                      <a:lnTo>
                        <a:pt x="569" y="134"/>
                      </a:lnTo>
                      <a:lnTo>
                        <a:pt x="592" y="168"/>
                      </a:lnTo>
                      <a:lnTo>
                        <a:pt x="605" y="204"/>
                      </a:lnTo>
                      <a:lnTo>
                        <a:pt x="610" y="242"/>
                      </a:lnTo>
                      <a:lnTo>
                        <a:pt x="613" y="281"/>
                      </a:lnTo>
                      <a:lnTo>
                        <a:pt x="612" y="320"/>
                      </a:lnTo>
                      <a:lnTo>
                        <a:pt x="610" y="361"/>
                      </a:lnTo>
                      <a:lnTo>
                        <a:pt x="612" y="401"/>
                      </a:lnTo>
                      <a:lnTo>
                        <a:pt x="617" y="440"/>
                      </a:lnTo>
                      <a:lnTo>
                        <a:pt x="630" y="433"/>
                      </a:lnTo>
                      <a:lnTo>
                        <a:pt x="644" y="426"/>
                      </a:lnTo>
                      <a:lnTo>
                        <a:pt x="657" y="420"/>
                      </a:lnTo>
                      <a:lnTo>
                        <a:pt x="670" y="415"/>
                      </a:lnTo>
                      <a:lnTo>
                        <a:pt x="684" y="410"/>
                      </a:lnTo>
                      <a:lnTo>
                        <a:pt x="699" y="407"/>
                      </a:lnTo>
                      <a:lnTo>
                        <a:pt x="713" y="403"/>
                      </a:lnTo>
                      <a:lnTo>
                        <a:pt x="728" y="401"/>
                      </a:lnTo>
                      <a:lnTo>
                        <a:pt x="742" y="400"/>
                      </a:lnTo>
                      <a:lnTo>
                        <a:pt x="757" y="399"/>
                      </a:lnTo>
                      <a:lnTo>
                        <a:pt x="771" y="400"/>
                      </a:lnTo>
                      <a:lnTo>
                        <a:pt x="786" y="402"/>
                      </a:lnTo>
                      <a:lnTo>
                        <a:pt x="799" y="404"/>
                      </a:lnTo>
                      <a:lnTo>
                        <a:pt x="814" y="409"/>
                      </a:lnTo>
                      <a:lnTo>
                        <a:pt x="828" y="416"/>
                      </a:lnTo>
                      <a:lnTo>
                        <a:pt x="842" y="423"/>
                      </a:lnTo>
                      <a:lnTo>
                        <a:pt x="858" y="433"/>
                      </a:lnTo>
                      <a:lnTo>
                        <a:pt x="874" y="444"/>
                      </a:lnTo>
                      <a:lnTo>
                        <a:pt x="889" y="456"/>
                      </a:lnTo>
                      <a:lnTo>
                        <a:pt x="902" y="470"/>
                      </a:lnTo>
                      <a:lnTo>
                        <a:pt x="912" y="485"/>
                      </a:lnTo>
                      <a:lnTo>
                        <a:pt x="919" y="501"/>
                      </a:lnTo>
                      <a:lnTo>
                        <a:pt x="923" y="518"/>
                      </a:lnTo>
                      <a:lnTo>
                        <a:pt x="921" y="537"/>
                      </a:lnTo>
                      <a:lnTo>
                        <a:pt x="917" y="563"/>
                      </a:lnTo>
                      <a:lnTo>
                        <a:pt x="909" y="590"/>
                      </a:lnTo>
                      <a:lnTo>
                        <a:pt x="898" y="615"/>
                      </a:lnTo>
                      <a:lnTo>
                        <a:pt x="887" y="639"/>
                      </a:lnTo>
                      <a:lnTo>
                        <a:pt x="872" y="662"/>
                      </a:lnTo>
                      <a:lnTo>
                        <a:pt x="856" y="683"/>
                      </a:lnTo>
                      <a:lnTo>
                        <a:pt x="839" y="704"/>
                      </a:lnTo>
                      <a:lnTo>
                        <a:pt x="819" y="722"/>
                      </a:lnTo>
                      <a:lnTo>
                        <a:pt x="835" y="729"/>
                      </a:lnTo>
                      <a:lnTo>
                        <a:pt x="852" y="736"/>
                      </a:lnTo>
                      <a:lnTo>
                        <a:pt x="870" y="743"/>
                      </a:lnTo>
                      <a:lnTo>
                        <a:pt x="887" y="751"/>
                      </a:lnTo>
                      <a:lnTo>
                        <a:pt x="904" y="760"/>
                      </a:lnTo>
                      <a:lnTo>
                        <a:pt x="921" y="768"/>
                      </a:lnTo>
                      <a:lnTo>
                        <a:pt x="938" y="779"/>
                      </a:lnTo>
                      <a:lnTo>
                        <a:pt x="954" y="788"/>
                      </a:lnTo>
                      <a:lnTo>
                        <a:pt x="986" y="811"/>
                      </a:lnTo>
                      <a:lnTo>
                        <a:pt x="1010" y="835"/>
                      </a:lnTo>
                      <a:lnTo>
                        <a:pt x="1027" y="860"/>
                      </a:lnTo>
                      <a:lnTo>
                        <a:pt x="1039" y="886"/>
                      </a:lnTo>
                      <a:lnTo>
                        <a:pt x="1044" y="911"/>
                      </a:lnTo>
                      <a:lnTo>
                        <a:pt x="1044" y="938"/>
                      </a:lnTo>
                      <a:lnTo>
                        <a:pt x="1040" y="964"/>
                      </a:lnTo>
                      <a:lnTo>
                        <a:pt x="1032" y="992"/>
                      </a:lnTo>
                      <a:lnTo>
                        <a:pt x="1025" y="1010"/>
                      </a:lnTo>
                      <a:lnTo>
                        <a:pt x="1017" y="1029"/>
                      </a:lnTo>
                      <a:lnTo>
                        <a:pt x="1008" y="1046"/>
                      </a:lnTo>
                      <a:lnTo>
                        <a:pt x="997" y="1063"/>
                      </a:lnTo>
                      <a:lnTo>
                        <a:pt x="985" y="1078"/>
                      </a:lnTo>
                      <a:lnTo>
                        <a:pt x="970" y="1091"/>
                      </a:lnTo>
                      <a:lnTo>
                        <a:pt x="953" y="1100"/>
                      </a:lnTo>
                      <a:lnTo>
                        <a:pt x="932" y="1106"/>
                      </a:lnTo>
                      <a:lnTo>
                        <a:pt x="920" y="1108"/>
                      </a:lnTo>
                      <a:lnTo>
                        <a:pt x="909" y="1109"/>
                      </a:lnTo>
                      <a:lnTo>
                        <a:pt x="896" y="1112"/>
                      </a:lnTo>
                      <a:lnTo>
                        <a:pt x="885" y="1113"/>
                      </a:lnTo>
                      <a:lnTo>
                        <a:pt x="873" y="1114"/>
                      </a:lnTo>
                      <a:lnTo>
                        <a:pt x="860" y="1115"/>
                      </a:lnTo>
                      <a:lnTo>
                        <a:pt x="849" y="1115"/>
                      </a:lnTo>
                      <a:lnTo>
                        <a:pt x="837" y="1115"/>
                      </a:lnTo>
                      <a:lnTo>
                        <a:pt x="843" y="1125"/>
                      </a:lnTo>
                      <a:lnTo>
                        <a:pt x="848" y="1136"/>
                      </a:lnTo>
                      <a:lnTo>
                        <a:pt x="852" y="1148"/>
                      </a:lnTo>
                      <a:lnTo>
                        <a:pt x="858" y="1160"/>
                      </a:lnTo>
                      <a:lnTo>
                        <a:pt x="862" y="1173"/>
                      </a:lnTo>
                      <a:lnTo>
                        <a:pt x="866" y="1185"/>
                      </a:lnTo>
                      <a:lnTo>
                        <a:pt x="870" y="1197"/>
                      </a:lnTo>
                      <a:lnTo>
                        <a:pt x="872" y="1208"/>
                      </a:lnTo>
                      <a:lnTo>
                        <a:pt x="840" y="1213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299" name="Freeform 71" descr="Зеленый мрамор"/>
                <p:cNvSpPr>
                  <a:spLocks/>
                </p:cNvSpPr>
                <p:nvPr/>
              </p:nvSpPr>
              <p:spPr bwMode="auto">
                <a:xfrm>
                  <a:off x="2371" y="2040"/>
                  <a:ext cx="275" cy="509"/>
                </a:xfrm>
                <a:custGeom>
                  <a:avLst/>
                  <a:gdLst>
                    <a:gd name="T0" fmla="*/ 8 w 548"/>
                    <a:gd name="T1" fmla="*/ 15 h 1019"/>
                    <a:gd name="T2" fmla="*/ 9 w 548"/>
                    <a:gd name="T3" fmla="*/ 14 h 1019"/>
                    <a:gd name="T4" fmla="*/ 9 w 548"/>
                    <a:gd name="T5" fmla="*/ 13 h 1019"/>
                    <a:gd name="T6" fmla="*/ 8 w 548"/>
                    <a:gd name="T7" fmla="*/ 13 h 1019"/>
                    <a:gd name="T8" fmla="*/ 7 w 548"/>
                    <a:gd name="T9" fmla="*/ 14 h 1019"/>
                    <a:gd name="T10" fmla="*/ 6 w 548"/>
                    <a:gd name="T11" fmla="*/ 14 h 1019"/>
                    <a:gd name="T12" fmla="*/ 4 w 548"/>
                    <a:gd name="T13" fmla="*/ 14 h 1019"/>
                    <a:gd name="T14" fmla="*/ 4 w 548"/>
                    <a:gd name="T15" fmla="*/ 13 h 1019"/>
                    <a:gd name="T16" fmla="*/ 4 w 548"/>
                    <a:gd name="T17" fmla="*/ 12 h 1019"/>
                    <a:gd name="T18" fmla="*/ 5 w 548"/>
                    <a:gd name="T19" fmla="*/ 10 h 1019"/>
                    <a:gd name="T20" fmla="*/ 6 w 548"/>
                    <a:gd name="T21" fmla="*/ 9 h 1019"/>
                    <a:gd name="T22" fmla="*/ 5 w 548"/>
                    <a:gd name="T23" fmla="*/ 9 h 1019"/>
                    <a:gd name="T24" fmla="*/ 4 w 548"/>
                    <a:gd name="T25" fmla="*/ 9 h 1019"/>
                    <a:gd name="T26" fmla="*/ 3 w 548"/>
                    <a:gd name="T27" fmla="*/ 8 h 1019"/>
                    <a:gd name="T28" fmla="*/ 2 w 548"/>
                    <a:gd name="T29" fmla="*/ 8 h 1019"/>
                    <a:gd name="T30" fmla="*/ 2 w 548"/>
                    <a:gd name="T31" fmla="*/ 8 h 1019"/>
                    <a:gd name="T32" fmla="*/ 1 w 548"/>
                    <a:gd name="T33" fmla="*/ 7 h 1019"/>
                    <a:gd name="T34" fmla="*/ 1 w 548"/>
                    <a:gd name="T35" fmla="*/ 7 h 1019"/>
                    <a:gd name="T36" fmla="*/ 1 w 548"/>
                    <a:gd name="T37" fmla="*/ 6 h 1019"/>
                    <a:gd name="T38" fmla="*/ 1 w 548"/>
                    <a:gd name="T39" fmla="*/ 5 h 1019"/>
                    <a:gd name="T40" fmla="*/ 2 w 548"/>
                    <a:gd name="T41" fmla="*/ 4 h 1019"/>
                    <a:gd name="T42" fmla="*/ 2 w 548"/>
                    <a:gd name="T43" fmla="*/ 3 h 1019"/>
                    <a:gd name="T44" fmla="*/ 1 w 548"/>
                    <a:gd name="T45" fmla="*/ 3 h 1019"/>
                    <a:gd name="T46" fmla="*/ 1 w 548"/>
                    <a:gd name="T47" fmla="*/ 2 h 1019"/>
                    <a:gd name="T48" fmla="*/ 1 w 548"/>
                    <a:gd name="T49" fmla="*/ 1 h 1019"/>
                    <a:gd name="T50" fmla="*/ 1 w 548"/>
                    <a:gd name="T51" fmla="*/ 0 h 1019"/>
                    <a:gd name="T52" fmla="*/ 2 w 548"/>
                    <a:gd name="T53" fmla="*/ 0 h 1019"/>
                    <a:gd name="T54" fmla="*/ 2 w 548"/>
                    <a:gd name="T55" fmla="*/ 0 h 1019"/>
                    <a:gd name="T56" fmla="*/ 3 w 548"/>
                    <a:gd name="T57" fmla="*/ 0 h 1019"/>
                    <a:gd name="T58" fmla="*/ 3 w 548"/>
                    <a:gd name="T59" fmla="*/ 1 h 1019"/>
                    <a:gd name="T60" fmla="*/ 2 w 548"/>
                    <a:gd name="T61" fmla="*/ 0 h 1019"/>
                    <a:gd name="T62" fmla="*/ 1 w 548"/>
                    <a:gd name="T63" fmla="*/ 1 h 1019"/>
                    <a:gd name="T64" fmla="*/ 2 w 548"/>
                    <a:gd name="T65" fmla="*/ 2 h 1019"/>
                    <a:gd name="T66" fmla="*/ 3 w 548"/>
                    <a:gd name="T67" fmla="*/ 2 h 1019"/>
                    <a:gd name="T68" fmla="*/ 4 w 548"/>
                    <a:gd name="T69" fmla="*/ 3 h 1019"/>
                    <a:gd name="T70" fmla="*/ 4 w 548"/>
                    <a:gd name="T71" fmla="*/ 3 h 1019"/>
                    <a:gd name="T72" fmla="*/ 3 w 548"/>
                    <a:gd name="T73" fmla="*/ 3 h 1019"/>
                    <a:gd name="T74" fmla="*/ 2 w 548"/>
                    <a:gd name="T75" fmla="*/ 4 h 1019"/>
                    <a:gd name="T76" fmla="*/ 2 w 548"/>
                    <a:gd name="T77" fmla="*/ 5 h 1019"/>
                    <a:gd name="T78" fmla="*/ 1 w 548"/>
                    <a:gd name="T79" fmla="*/ 6 h 1019"/>
                    <a:gd name="T80" fmla="*/ 2 w 548"/>
                    <a:gd name="T81" fmla="*/ 6 h 1019"/>
                    <a:gd name="T82" fmla="*/ 3 w 548"/>
                    <a:gd name="T83" fmla="*/ 7 h 1019"/>
                    <a:gd name="T84" fmla="*/ 4 w 548"/>
                    <a:gd name="T85" fmla="*/ 7 h 1019"/>
                    <a:gd name="T86" fmla="*/ 5 w 548"/>
                    <a:gd name="T87" fmla="*/ 8 h 1019"/>
                    <a:gd name="T88" fmla="*/ 6 w 548"/>
                    <a:gd name="T89" fmla="*/ 8 h 1019"/>
                    <a:gd name="T90" fmla="*/ 6 w 548"/>
                    <a:gd name="T91" fmla="*/ 8 h 1019"/>
                    <a:gd name="T92" fmla="*/ 6 w 548"/>
                    <a:gd name="T93" fmla="*/ 9 h 1019"/>
                    <a:gd name="T94" fmla="*/ 5 w 548"/>
                    <a:gd name="T95" fmla="*/ 11 h 1019"/>
                    <a:gd name="T96" fmla="*/ 4 w 548"/>
                    <a:gd name="T97" fmla="*/ 12 h 1019"/>
                    <a:gd name="T98" fmla="*/ 5 w 548"/>
                    <a:gd name="T99" fmla="*/ 13 h 1019"/>
                    <a:gd name="T100" fmla="*/ 6 w 548"/>
                    <a:gd name="T101" fmla="*/ 13 h 1019"/>
                    <a:gd name="T102" fmla="*/ 7 w 548"/>
                    <a:gd name="T103" fmla="*/ 13 h 1019"/>
                    <a:gd name="T104" fmla="*/ 8 w 548"/>
                    <a:gd name="T105" fmla="*/ 13 h 1019"/>
                    <a:gd name="T106" fmla="*/ 9 w 548"/>
                    <a:gd name="T107" fmla="*/ 12 h 1019"/>
                    <a:gd name="T108" fmla="*/ 9 w 548"/>
                    <a:gd name="T109" fmla="*/ 15 h 101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548"/>
                    <a:gd name="T166" fmla="*/ 0 h 1019"/>
                    <a:gd name="T167" fmla="*/ 548 w 548"/>
                    <a:gd name="T168" fmla="*/ 1019 h 1019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548" h="1019">
                      <a:moveTo>
                        <a:pt x="492" y="1019"/>
                      </a:moveTo>
                      <a:lnTo>
                        <a:pt x="496" y="1005"/>
                      </a:lnTo>
                      <a:lnTo>
                        <a:pt x="502" y="989"/>
                      </a:lnTo>
                      <a:lnTo>
                        <a:pt x="508" y="970"/>
                      </a:lnTo>
                      <a:lnTo>
                        <a:pt x="513" y="953"/>
                      </a:lnTo>
                      <a:lnTo>
                        <a:pt x="517" y="935"/>
                      </a:lnTo>
                      <a:lnTo>
                        <a:pt x="518" y="916"/>
                      </a:lnTo>
                      <a:lnTo>
                        <a:pt x="518" y="898"/>
                      </a:lnTo>
                      <a:lnTo>
                        <a:pt x="516" y="882"/>
                      </a:lnTo>
                      <a:lnTo>
                        <a:pt x="510" y="880"/>
                      </a:lnTo>
                      <a:lnTo>
                        <a:pt x="498" y="884"/>
                      </a:lnTo>
                      <a:lnTo>
                        <a:pt x="478" y="892"/>
                      </a:lnTo>
                      <a:lnTo>
                        <a:pt x="455" y="902"/>
                      </a:lnTo>
                      <a:lnTo>
                        <a:pt x="430" y="913"/>
                      </a:lnTo>
                      <a:lnTo>
                        <a:pt x="404" y="924"/>
                      </a:lnTo>
                      <a:lnTo>
                        <a:pt x="380" y="933"/>
                      </a:lnTo>
                      <a:lnTo>
                        <a:pt x="359" y="940"/>
                      </a:lnTo>
                      <a:lnTo>
                        <a:pt x="329" y="945"/>
                      </a:lnTo>
                      <a:lnTo>
                        <a:pt x="301" y="941"/>
                      </a:lnTo>
                      <a:lnTo>
                        <a:pt x="273" y="933"/>
                      </a:lnTo>
                      <a:lnTo>
                        <a:pt x="249" y="920"/>
                      </a:lnTo>
                      <a:lnTo>
                        <a:pt x="228" y="902"/>
                      </a:lnTo>
                      <a:lnTo>
                        <a:pt x="212" y="883"/>
                      </a:lnTo>
                      <a:lnTo>
                        <a:pt x="202" y="861"/>
                      </a:lnTo>
                      <a:lnTo>
                        <a:pt x="197" y="839"/>
                      </a:lnTo>
                      <a:lnTo>
                        <a:pt x="199" y="803"/>
                      </a:lnTo>
                      <a:lnTo>
                        <a:pt x="207" y="770"/>
                      </a:lnTo>
                      <a:lnTo>
                        <a:pt x="220" y="736"/>
                      </a:lnTo>
                      <a:lnTo>
                        <a:pt x="237" y="704"/>
                      </a:lnTo>
                      <a:lnTo>
                        <a:pt x="258" y="673"/>
                      </a:lnTo>
                      <a:lnTo>
                        <a:pt x="280" y="642"/>
                      </a:lnTo>
                      <a:lnTo>
                        <a:pt x="303" y="612"/>
                      </a:lnTo>
                      <a:lnTo>
                        <a:pt x="326" y="582"/>
                      </a:lnTo>
                      <a:lnTo>
                        <a:pt x="310" y="582"/>
                      </a:lnTo>
                      <a:lnTo>
                        <a:pt x="295" y="582"/>
                      </a:lnTo>
                      <a:lnTo>
                        <a:pt x="279" y="582"/>
                      </a:lnTo>
                      <a:lnTo>
                        <a:pt x="264" y="581"/>
                      </a:lnTo>
                      <a:lnTo>
                        <a:pt x="248" y="581"/>
                      </a:lnTo>
                      <a:lnTo>
                        <a:pt x="231" y="580"/>
                      </a:lnTo>
                      <a:lnTo>
                        <a:pt x="215" y="579"/>
                      </a:lnTo>
                      <a:lnTo>
                        <a:pt x="199" y="577"/>
                      </a:lnTo>
                      <a:lnTo>
                        <a:pt x="181" y="575"/>
                      </a:lnTo>
                      <a:lnTo>
                        <a:pt x="162" y="572"/>
                      </a:lnTo>
                      <a:lnTo>
                        <a:pt x="144" y="567"/>
                      </a:lnTo>
                      <a:lnTo>
                        <a:pt x="124" y="560"/>
                      </a:lnTo>
                      <a:lnTo>
                        <a:pt x="106" y="553"/>
                      </a:lnTo>
                      <a:lnTo>
                        <a:pt x="87" y="544"/>
                      </a:lnTo>
                      <a:lnTo>
                        <a:pt x="70" y="535"/>
                      </a:lnTo>
                      <a:lnTo>
                        <a:pt x="54" y="523"/>
                      </a:lnTo>
                      <a:lnTo>
                        <a:pt x="39" y="512"/>
                      </a:lnTo>
                      <a:lnTo>
                        <a:pt x="26" y="498"/>
                      </a:lnTo>
                      <a:lnTo>
                        <a:pt x="15" y="484"/>
                      </a:lnTo>
                      <a:lnTo>
                        <a:pt x="7" y="469"/>
                      </a:lnTo>
                      <a:lnTo>
                        <a:pt x="2" y="453"/>
                      </a:lnTo>
                      <a:lnTo>
                        <a:pt x="0" y="436"/>
                      </a:lnTo>
                      <a:lnTo>
                        <a:pt x="1" y="419"/>
                      </a:lnTo>
                      <a:lnTo>
                        <a:pt x="6" y="400"/>
                      </a:lnTo>
                      <a:lnTo>
                        <a:pt x="16" y="375"/>
                      </a:lnTo>
                      <a:lnTo>
                        <a:pt x="28" y="351"/>
                      </a:lnTo>
                      <a:lnTo>
                        <a:pt x="40" y="328"/>
                      </a:lnTo>
                      <a:lnTo>
                        <a:pt x="55" y="307"/>
                      </a:lnTo>
                      <a:lnTo>
                        <a:pt x="71" y="288"/>
                      </a:lnTo>
                      <a:lnTo>
                        <a:pt x="87" y="271"/>
                      </a:lnTo>
                      <a:lnTo>
                        <a:pt x="106" y="255"/>
                      </a:lnTo>
                      <a:lnTo>
                        <a:pt x="125" y="241"/>
                      </a:lnTo>
                      <a:lnTo>
                        <a:pt x="107" y="233"/>
                      </a:lnTo>
                      <a:lnTo>
                        <a:pt x="89" y="224"/>
                      </a:lnTo>
                      <a:lnTo>
                        <a:pt x="73" y="211"/>
                      </a:lnTo>
                      <a:lnTo>
                        <a:pt x="59" y="197"/>
                      </a:lnTo>
                      <a:lnTo>
                        <a:pt x="46" y="182"/>
                      </a:lnTo>
                      <a:lnTo>
                        <a:pt x="37" y="165"/>
                      </a:lnTo>
                      <a:lnTo>
                        <a:pt x="30" y="147"/>
                      </a:lnTo>
                      <a:lnTo>
                        <a:pt x="26" y="127"/>
                      </a:lnTo>
                      <a:lnTo>
                        <a:pt x="26" y="110"/>
                      </a:lnTo>
                      <a:lnTo>
                        <a:pt x="29" y="95"/>
                      </a:lnTo>
                      <a:lnTo>
                        <a:pt x="33" y="80"/>
                      </a:lnTo>
                      <a:lnTo>
                        <a:pt x="39" y="65"/>
                      </a:lnTo>
                      <a:lnTo>
                        <a:pt x="48" y="52"/>
                      </a:lnTo>
                      <a:lnTo>
                        <a:pt x="58" y="41"/>
                      </a:lnTo>
                      <a:lnTo>
                        <a:pt x="69" y="30"/>
                      </a:lnTo>
                      <a:lnTo>
                        <a:pt x="82" y="21"/>
                      </a:lnTo>
                      <a:lnTo>
                        <a:pt x="96" y="13"/>
                      </a:lnTo>
                      <a:lnTo>
                        <a:pt x="111" y="7"/>
                      </a:lnTo>
                      <a:lnTo>
                        <a:pt x="125" y="4"/>
                      </a:lnTo>
                      <a:lnTo>
                        <a:pt x="142" y="2"/>
                      </a:lnTo>
                      <a:lnTo>
                        <a:pt x="159" y="0"/>
                      </a:lnTo>
                      <a:lnTo>
                        <a:pt x="175" y="3"/>
                      </a:lnTo>
                      <a:lnTo>
                        <a:pt x="192" y="6"/>
                      </a:lnTo>
                      <a:lnTo>
                        <a:pt x="208" y="13"/>
                      </a:lnTo>
                      <a:lnTo>
                        <a:pt x="182" y="70"/>
                      </a:lnTo>
                      <a:lnTo>
                        <a:pt x="164" y="61"/>
                      </a:lnTo>
                      <a:lnTo>
                        <a:pt x="140" y="55"/>
                      </a:lnTo>
                      <a:lnTo>
                        <a:pt x="115" y="52"/>
                      </a:lnTo>
                      <a:lnTo>
                        <a:pt x="91" y="55"/>
                      </a:lnTo>
                      <a:lnTo>
                        <a:pt x="73" y="61"/>
                      </a:lnTo>
                      <a:lnTo>
                        <a:pt x="62" y="75"/>
                      </a:lnTo>
                      <a:lnTo>
                        <a:pt x="62" y="98"/>
                      </a:lnTo>
                      <a:lnTo>
                        <a:pt x="76" y="129"/>
                      </a:lnTo>
                      <a:lnTo>
                        <a:pt x="92" y="147"/>
                      </a:lnTo>
                      <a:lnTo>
                        <a:pt x="113" y="162"/>
                      </a:lnTo>
                      <a:lnTo>
                        <a:pt x="137" y="174"/>
                      </a:lnTo>
                      <a:lnTo>
                        <a:pt x="162" y="184"/>
                      </a:lnTo>
                      <a:lnTo>
                        <a:pt x="185" y="192"/>
                      </a:lnTo>
                      <a:lnTo>
                        <a:pt x="205" y="196"/>
                      </a:lnTo>
                      <a:lnTo>
                        <a:pt x="219" y="200"/>
                      </a:lnTo>
                      <a:lnTo>
                        <a:pt x="225" y="201"/>
                      </a:lnTo>
                      <a:lnTo>
                        <a:pt x="222" y="203"/>
                      </a:lnTo>
                      <a:lnTo>
                        <a:pt x="214" y="209"/>
                      </a:lnTo>
                      <a:lnTo>
                        <a:pt x="204" y="217"/>
                      </a:lnTo>
                      <a:lnTo>
                        <a:pt x="189" y="227"/>
                      </a:lnTo>
                      <a:lnTo>
                        <a:pt x="173" y="241"/>
                      </a:lnTo>
                      <a:lnTo>
                        <a:pt x="155" y="256"/>
                      </a:lnTo>
                      <a:lnTo>
                        <a:pt x="137" y="272"/>
                      </a:lnTo>
                      <a:lnTo>
                        <a:pt x="119" y="290"/>
                      </a:lnTo>
                      <a:lnTo>
                        <a:pt x="100" y="308"/>
                      </a:lnTo>
                      <a:lnTo>
                        <a:pt x="85" y="328"/>
                      </a:lnTo>
                      <a:lnTo>
                        <a:pt x="71" y="346"/>
                      </a:lnTo>
                      <a:lnTo>
                        <a:pt x="61" y="364"/>
                      </a:lnTo>
                      <a:lnTo>
                        <a:pt x="54" y="383"/>
                      </a:lnTo>
                      <a:lnTo>
                        <a:pt x="52" y="400"/>
                      </a:lnTo>
                      <a:lnTo>
                        <a:pt x="55" y="416"/>
                      </a:lnTo>
                      <a:lnTo>
                        <a:pt x="66" y="431"/>
                      </a:lnTo>
                      <a:lnTo>
                        <a:pt x="83" y="447"/>
                      </a:lnTo>
                      <a:lnTo>
                        <a:pt x="104" y="461"/>
                      </a:lnTo>
                      <a:lnTo>
                        <a:pt x="125" y="474"/>
                      </a:lnTo>
                      <a:lnTo>
                        <a:pt x="150" y="485"/>
                      </a:lnTo>
                      <a:lnTo>
                        <a:pt x="175" y="495"/>
                      </a:lnTo>
                      <a:lnTo>
                        <a:pt x="200" y="504"/>
                      </a:lnTo>
                      <a:lnTo>
                        <a:pt x="227" y="511"/>
                      </a:lnTo>
                      <a:lnTo>
                        <a:pt x="252" y="516"/>
                      </a:lnTo>
                      <a:lnTo>
                        <a:pt x="276" y="521"/>
                      </a:lnTo>
                      <a:lnTo>
                        <a:pt x="299" y="526"/>
                      </a:lnTo>
                      <a:lnTo>
                        <a:pt x="320" y="529"/>
                      </a:lnTo>
                      <a:lnTo>
                        <a:pt x="339" y="530"/>
                      </a:lnTo>
                      <a:lnTo>
                        <a:pt x="354" y="533"/>
                      </a:lnTo>
                      <a:lnTo>
                        <a:pt x="365" y="534"/>
                      </a:lnTo>
                      <a:lnTo>
                        <a:pt x="373" y="534"/>
                      </a:lnTo>
                      <a:lnTo>
                        <a:pt x="375" y="534"/>
                      </a:lnTo>
                      <a:lnTo>
                        <a:pt x="369" y="545"/>
                      </a:lnTo>
                      <a:lnTo>
                        <a:pt x="352" y="571"/>
                      </a:lnTo>
                      <a:lnTo>
                        <a:pt x="331" y="606"/>
                      </a:lnTo>
                      <a:lnTo>
                        <a:pt x="306" y="648"/>
                      </a:lnTo>
                      <a:lnTo>
                        <a:pt x="282" y="690"/>
                      </a:lnTo>
                      <a:lnTo>
                        <a:pt x="261" y="732"/>
                      </a:lnTo>
                      <a:lnTo>
                        <a:pt x="246" y="766"/>
                      </a:lnTo>
                      <a:lnTo>
                        <a:pt x="243" y="789"/>
                      </a:lnTo>
                      <a:lnTo>
                        <a:pt x="248" y="810"/>
                      </a:lnTo>
                      <a:lnTo>
                        <a:pt x="256" y="829"/>
                      </a:lnTo>
                      <a:lnTo>
                        <a:pt x="267" y="845"/>
                      </a:lnTo>
                      <a:lnTo>
                        <a:pt x="281" y="857"/>
                      </a:lnTo>
                      <a:lnTo>
                        <a:pt x="299" y="867"/>
                      </a:lnTo>
                      <a:lnTo>
                        <a:pt x="320" y="873"/>
                      </a:lnTo>
                      <a:lnTo>
                        <a:pt x="344" y="876"/>
                      </a:lnTo>
                      <a:lnTo>
                        <a:pt x="372" y="873"/>
                      </a:lnTo>
                      <a:lnTo>
                        <a:pt x="395" y="869"/>
                      </a:lnTo>
                      <a:lnTo>
                        <a:pt x="417" y="863"/>
                      </a:lnTo>
                      <a:lnTo>
                        <a:pt x="439" y="855"/>
                      </a:lnTo>
                      <a:lnTo>
                        <a:pt x="460" y="847"/>
                      </a:lnTo>
                      <a:lnTo>
                        <a:pt x="480" y="839"/>
                      </a:lnTo>
                      <a:lnTo>
                        <a:pt x="501" y="832"/>
                      </a:lnTo>
                      <a:lnTo>
                        <a:pt x="522" y="827"/>
                      </a:lnTo>
                      <a:lnTo>
                        <a:pt x="545" y="825"/>
                      </a:lnTo>
                      <a:lnTo>
                        <a:pt x="548" y="870"/>
                      </a:lnTo>
                      <a:lnTo>
                        <a:pt x="546" y="920"/>
                      </a:lnTo>
                      <a:lnTo>
                        <a:pt x="540" y="971"/>
                      </a:lnTo>
                      <a:lnTo>
                        <a:pt x="537" y="1017"/>
                      </a:lnTo>
                      <a:lnTo>
                        <a:pt x="492" y="1019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300" name="Freeform 72" descr="Зеленый мрамор"/>
                <p:cNvSpPr>
                  <a:spLocks/>
                </p:cNvSpPr>
                <p:nvPr/>
              </p:nvSpPr>
              <p:spPr bwMode="auto">
                <a:xfrm>
                  <a:off x="2615" y="2529"/>
                  <a:ext cx="196" cy="127"/>
                </a:xfrm>
                <a:custGeom>
                  <a:avLst/>
                  <a:gdLst>
                    <a:gd name="T0" fmla="*/ 0 w 393"/>
                    <a:gd name="T1" fmla="*/ 1 h 254"/>
                    <a:gd name="T2" fmla="*/ 0 w 393"/>
                    <a:gd name="T3" fmla="*/ 2 h 254"/>
                    <a:gd name="T4" fmla="*/ 0 w 393"/>
                    <a:gd name="T5" fmla="*/ 3 h 254"/>
                    <a:gd name="T6" fmla="*/ 0 w 393"/>
                    <a:gd name="T7" fmla="*/ 3 h 254"/>
                    <a:gd name="T8" fmla="*/ 0 w 393"/>
                    <a:gd name="T9" fmla="*/ 4 h 254"/>
                    <a:gd name="T10" fmla="*/ 1 w 393"/>
                    <a:gd name="T11" fmla="*/ 4 h 254"/>
                    <a:gd name="T12" fmla="*/ 2 w 393"/>
                    <a:gd name="T13" fmla="*/ 4 h 254"/>
                    <a:gd name="T14" fmla="*/ 2 w 393"/>
                    <a:gd name="T15" fmla="*/ 4 h 254"/>
                    <a:gd name="T16" fmla="*/ 3 w 393"/>
                    <a:gd name="T17" fmla="*/ 4 h 254"/>
                    <a:gd name="T18" fmla="*/ 3 w 393"/>
                    <a:gd name="T19" fmla="*/ 4 h 254"/>
                    <a:gd name="T20" fmla="*/ 4 w 393"/>
                    <a:gd name="T21" fmla="*/ 4 h 254"/>
                    <a:gd name="T22" fmla="*/ 4 w 393"/>
                    <a:gd name="T23" fmla="*/ 4 h 254"/>
                    <a:gd name="T24" fmla="*/ 5 w 393"/>
                    <a:gd name="T25" fmla="*/ 4 h 254"/>
                    <a:gd name="T26" fmla="*/ 5 w 393"/>
                    <a:gd name="T27" fmla="*/ 3 h 254"/>
                    <a:gd name="T28" fmla="*/ 5 w 393"/>
                    <a:gd name="T29" fmla="*/ 3 h 254"/>
                    <a:gd name="T30" fmla="*/ 6 w 393"/>
                    <a:gd name="T31" fmla="*/ 2 h 254"/>
                    <a:gd name="T32" fmla="*/ 6 w 393"/>
                    <a:gd name="T33" fmla="*/ 2 h 254"/>
                    <a:gd name="T34" fmla="*/ 6 w 393"/>
                    <a:gd name="T35" fmla="*/ 1 h 254"/>
                    <a:gd name="T36" fmla="*/ 5 w 393"/>
                    <a:gd name="T37" fmla="*/ 1 h 254"/>
                    <a:gd name="T38" fmla="*/ 5 w 393"/>
                    <a:gd name="T39" fmla="*/ 2 h 254"/>
                    <a:gd name="T40" fmla="*/ 5 w 393"/>
                    <a:gd name="T41" fmla="*/ 3 h 254"/>
                    <a:gd name="T42" fmla="*/ 5 w 393"/>
                    <a:gd name="T43" fmla="*/ 3 h 254"/>
                    <a:gd name="T44" fmla="*/ 4 w 393"/>
                    <a:gd name="T45" fmla="*/ 3 h 254"/>
                    <a:gd name="T46" fmla="*/ 4 w 393"/>
                    <a:gd name="T47" fmla="*/ 4 h 254"/>
                    <a:gd name="T48" fmla="*/ 3 w 393"/>
                    <a:gd name="T49" fmla="*/ 4 h 254"/>
                    <a:gd name="T50" fmla="*/ 3 w 393"/>
                    <a:gd name="T51" fmla="*/ 3 h 254"/>
                    <a:gd name="T52" fmla="*/ 2 w 393"/>
                    <a:gd name="T53" fmla="*/ 3 h 254"/>
                    <a:gd name="T54" fmla="*/ 1 w 393"/>
                    <a:gd name="T55" fmla="*/ 3 h 254"/>
                    <a:gd name="T56" fmla="*/ 1 w 393"/>
                    <a:gd name="T57" fmla="*/ 3 h 254"/>
                    <a:gd name="T58" fmla="*/ 1 w 393"/>
                    <a:gd name="T59" fmla="*/ 2 h 254"/>
                    <a:gd name="T60" fmla="*/ 0 w 393"/>
                    <a:gd name="T61" fmla="*/ 2 h 254"/>
                    <a:gd name="T62" fmla="*/ 0 w 393"/>
                    <a:gd name="T63" fmla="*/ 2 h 254"/>
                    <a:gd name="T64" fmla="*/ 0 w 393"/>
                    <a:gd name="T65" fmla="*/ 1 h 25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93"/>
                    <a:gd name="T100" fmla="*/ 0 h 254"/>
                    <a:gd name="T101" fmla="*/ 393 w 393"/>
                    <a:gd name="T102" fmla="*/ 254 h 25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93" h="254">
                      <a:moveTo>
                        <a:pt x="5" y="41"/>
                      </a:moveTo>
                      <a:lnTo>
                        <a:pt x="1" y="57"/>
                      </a:lnTo>
                      <a:lnTo>
                        <a:pt x="0" y="74"/>
                      </a:lnTo>
                      <a:lnTo>
                        <a:pt x="0" y="92"/>
                      </a:lnTo>
                      <a:lnTo>
                        <a:pt x="1" y="112"/>
                      </a:lnTo>
                      <a:lnTo>
                        <a:pt x="6" y="133"/>
                      </a:lnTo>
                      <a:lnTo>
                        <a:pt x="13" y="153"/>
                      </a:lnTo>
                      <a:lnTo>
                        <a:pt x="22" y="174"/>
                      </a:lnTo>
                      <a:lnTo>
                        <a:pt x="36" y="195"/>
                      </a:lnTo>
                      <a:lnTo>
                        <a:pt x="53" y="210"/>
                      </a:lnTo>
                      <a:lnTo>
                        <a:pt x="72" y="221"/>
                      </a:lnTo>
                      <a:lnTo>
                        <a:pt x="90" y="231"/>
                      </a:lnTo>
                      <a:lnTo>
                        <a:pt x="108" y="238"/>
                      </a:lnTo>
                      <a:lnTo>
                        <a:pt x="128" y="243"/>
                      </a:lnTo>
                      <a:lnTo>
                        <a:pt x="149" y="247"/>
                      </a:lnTo>
                      <a:lnTo>
                        <a:pt x="169" y="250"/>
                      </a:lnTo>
                      <a:lnTo>
                        <a:pt x="191" y="253"/>
                      </a:lnTo>
                      <a:lnTo>
                        <a:pt x="210" y="254"/>
                      </a:lnTo>
                      <a:lnTo>
                        <a:pt x="229" y="253"/>
                      </a:lnTo>
                      <a:lnTo>
                        <a:pt x="247" y="250"/>
                      </a:lnTo>
                      <a:lnTo>
                        <a:pt x="264" y="248"/>
                      </a:lnTo>
                      <a:lnTo>
                        <a:pt x="280" y="243"/>
                      </a:lnTo>
                      <a:lnTo>
                        <a:pt x="296" y="239"/>
                      </a:lnTo>
                      <a:lnTo>
                        <a:pt x="309" y="233"/>
                      </a:lnTo>
                      <a:lnTo>
                        <a:pt x="322" y="227"/>
                      </a:lnTo>
                      <a:lnTo>
                        <a:pt x="338" y="216"/>
                      </a:lnTo>
                      <a:lnTo>
                        <a:pt x="350" y="202"/>
                      </a:lnTo>
                      <a:lnTo>
                        <a:pt x="362" y="185"/>
                      </a:lnTo>
                      <a:lnTo>
                        <a:pt x="371" y="166"/>
                      </a:lnTo>
                      <a:lnTo>
                        <a:pt x="378" y="147"/>
                      </a:lnTo>
                      <a:lnTo>
                        <a:pt x="383" y="126"/>
                      </a:lnTo>
                      <a:lnTo>
                        <a:pt x="387" y="105"/>
                      </a:lnTo>
                      <a:lnTo>
                        <a:pt x="389" y="84"/>
                      </a:lnTo>
                      <a:lnTo>
                        <a:pt x="391" y="66"/>
                      </a:lnTo>
                      <a:lnTo>
                        <a:pt x="393" y="43"/>
                      </a:lnTo>
                      <a:lnTo>
                        <a:pt x="393" y="20"/>
                      </a:lnTo>
                      <a:lnTo>
                        <a:pt x="393" y="0"/>
                      </a:lnTo>
                      <a:lnTo>
                        <a:pt x="361" y="5"/>
                      </a:lnTo>
                      <a:lnTo>
                        <a:pt x="363" y="36"/>
                      </a:lnTo>
                      <a:lnTo>
                        <a:pt x="364" y="71"/>
                      </a:lnTo>
                      <a:lnTo>
                        <a:pt x="362" y="106"/>
                      </a:lnTo>
                      <a:lnTo>
                        <a:pt x="356" y="139"/>
                      </a:lnTo>
                      <a:lnTo>
                        <a:pt x="347" y="153"/>
                      </a:lnTo>
                      <a:lnTo>
                        <a:pt x="336" y="165"/>
                      </a:lnTo>
                      <a:lnTo>
                        <a:pt x="323" y="175"/>
                      </a:lnTo>
                      <a:lnTo>
                        <a:pt x="309" y="183"/>
                      </a:lnTo>
                      <a:lnTo>
                        <a:pt x="292" y="189"/>
                      </a:lnTo>
                      <a:lnTo>
                        <a:pt x="274" y="193"/>
                      </a:lnTo>
                      <a:lnTo>
                        <a:pt x="256" y="195"/>
                      </a:lnTo>
                      <a:lnTo>
                        <a:pt x="237" y="195"/>
                      </a:lnTo>
                      <a:lnTo>
                        <a:pt x="218" y="194"/>
                      </a:lnTo>
                      <a:lnTo>
                        <a:pt x="198" y="190"/>
                      </a:lnTo>
                      <a:lnTo>
                        <a:pt x="179" y="186"/>
                      </a:lnTo>
                      <a:lnTo>
                        <a:pt x="159" y="180"/>
                      </a:lnTo>
                      <a:lnTo>
                        <a:pt x="141" y="173"/>
                      </a:lnTo>
                      <a:lnTo>
                        <a:pt x="122" y="165"/>
                      </a:lnTo>
                      <a:lnTo>
                        <a:pt x="106" y="156"/>
                      </a:lnTo>
                      <a:lnTo>
                        <a:pt x="91" y="147"/>
                      </a:lnTo>
                      <a:lnTo>
                        <a:pt x="81" y="134"/>
                      </a:lnTo>
                      <a:lnTo>
                        <a:pt x="72" y="121"/>
                      </a:lnTo>
                      <a:lnTo>
                        <a:pt x="65" y="107"/>
                      </a:lnTo>
                      <a:lnTo>
                        <a:pt x="60" y="92"/>
                      </a:lnTo>
                      <a:lnTo>
                        <a:pt x="55" y="79"/>
                      </a:lnTo>
                      <a:lnTo>
                        <a:pt x="53" y="65"/>
                      </a:lnTo>
                      <a:lnTo>
                        <a:pt x="51" y="51"/>
                      </a:lnTo>
                      <a:lnTo>
                        <a:pt x="50" y="39"/>
                      </a:lnTo>
                      <a:lnTo>
                        <a:pt x="5" y="41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5274" name="Group 73"/>
            <p:cNvGrpSpPr>
              <a:grpSpLocks/>
            </p:cNvGrpSpPr>
            <p:nvPr/>
          </p:nvGrpSpPr>
          <p:grpSpPr bwMode="auto">
            <a:xfrm flipV="1">
              <a:off x="1433" y="2923"/>
              <a:ext cx="486" cy="534"/>
              <a:chOff x="3004" y="3015"/>
              <a:chExt cx="628" cy="820"/>
            </a:xfrm>
          </p:grpSpPr>
          <p:sp>
            <p:nvSpPr>
              <p:cNvPr id="35289" name="Freeform 74"/>
              <p:cNvSpPr>
                <a:spLocks/>
              </p:cNvSpPr>
              <p:nvPr/>
            </p:nvSpPr>
            <p:spPr bwMode="auto">
              <a:xfrm>
                <a:off x="3008" y="3021"/>
                <a:ext cx="563" cy="731"/>
              </a:xfrm>
              <a:custGeom>
                <a:avLst/>
                <a:gdLst>
                  <a:gd name="T0" fmla="*/ 400 w 563"/>
                  <a:gd name="T1" fmla="*/ 675 h 731"/>
                  <a:gd name="T2" fmla="*/ 469 w 563"/>
                  <a:gd name="T3" fmla="*/ 680 h 731"/>
                  <a:gd name="T4" fmla="*/ 541 w 563"/>
                  <a:gd name="T5" fmla="*/ 653 h 731"/>
                  <a:gd name="T6" fmla="*/ 532 w 563"/>
                  <a:gd name="T7" fmla="*/ 611 h 731"/>
                  <a:gd name="T8" fmla="*/ 496 w 563"/>
                  <a:gd name="T9" fmla="*/ 579 h 731"/>
                  <a:gd name="T10" fmla="*/ 541 w 563"/>
                  <a:gd name="T11" fmla="*/ 485 h 731"/>
                  <a:gd name="T12" fmla="*/ 538 w 563"/>
                  <a:gd name="T13" fmla="*/ 413 h 731"/>
                  <a:gd name="T14" fmla="*/ 392 w 563"/>
                  <a:gd name="T15" fmla="*/ 355 h 731"/>
                  <a:gd name="T16" fmla="*/ 400 w 563"/>
                  <a:gd name="T17" fmla="*/ 362 h 731"/>
                  <a:gd name="T18" fmla="*/ 436 w 563"/>
                  <a:gd name="T19" fmla="*/ 299 h 731"/>
                  <a:gd name="T20" fmla="*/ 440 w 563"/>
                  <a:gd name="T21" fmla="*/ 195 h 731"/>
                  <a:gd name="T22" fmla="*/ 298 w 563"/>
                  <a:gd name="T23" fmla="*/ 203 h 731"/>
                  <a:gd name="T24" fmla="*/ 283 w 563"/>
                  <a:gd name="T25" fmla="*/ 74 h 731"/>
                  <a:gd name="T26" fmla="*/ 208 w 563"/>
                  <a:gd name="T27" fmla="*/ 3 h 731"/>
                  <a:gd name="T28" fmla="*/ 133 w 563"/>
                  <a:gd name="T29" fmla="*/ 53 h 731"/>
                  <a:gd name="T30" fmla="*/ 112 w 563"/>
                  <a:gd name="T31" fmla="*/ 195 h 731"/>
                  <a:gd name="T32" fmla="*/ 52 w 563"/>
                  <a:gd name="T33" fmla="*/ 230 h 731"/>
                  <a:gd name="T34" fmla="*/ 40 w 563"/>
                  <a:gd name="T35" fmla="*/ 323 h 731"/>
                  <a:gd name="T36" fmla="*/ 16 w 563"/>
                  <a:gd name="T37" fmla="*/ 339 h 731"/>
                  <a:gd name="T38" fmla="*/ 139 w 563"/>
                  <a:gd name="T39" fmla="*/ 404 h 731"/>
                  <a:gd name="T40" fmla="*/ 103 w 563"/>
                  <a:gd name="T41" fmla="*/ 473 h 731"/>
                  <a:gd name="T42" fmla="*/ 112 w 563"/>
                  <a:gd name="T43" fmla="*/ 531 h 731"/>
                  <a:gd name="T44" fmla="*/ 160 w 563"/>
                  <a:gd name="T45" fmla="*/ 569 h 731"/>
                  <a:gd name="T46" fmla="*/ 256 w 563"/>
                  <a:gd name="T47" fmla="*/ 579 h 731"/>
                  <a:gd name="T48" fmla="*/ 262 w 563"/>
                  <a:gd name="T49" fmla="*/ 656 h 731"/>
                  <a:gd name="T50" fmla="*/ 298 w 563"/>
                  <a:gd name="T51" fmla="*/ 728 h 731"/>
                  <a:gd name="T52" fmla="*/ 400 w 563"/>
                  <a:gd name="T53" fmla="*/ 675 h 73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63"/>
                  <a:gd name="T82" fmla="*/ 0 h 731"/>
                  <a:gd name="T83" fmla="*/ 563 w 563"/>
                  <a:gd name="T84" fmla="*/ 731 h 73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63" h="731">
                    <a:moveTo>
                      <a:pt x="400" y="675"/>
                    </a:moveTo>
                    <a:cubicBezTo>
                      <a:pt x="428" y="667"/>
                      <a:pt x="446" y="684"/>
                      <a:pt x="469" y="680"/>
                    </a:cubicBezTo>
                    <a:cubicBezTo>
                      <a:pt x="492" y="676"/>
                      <a:pt x="531" y="664"/>
                      <a:pt x="541" y="653"/>
                    </a:cubicBezTo>
                    <a:cubicBezTo>
                      <a:pt x="551" y="642"/>
                      <a:pt x="539" y="623"/>
                      <a:pt x="532" y="611"/>
                    </a:cubicBezTo>
                    <a:cubicBezTo>
                      <a:pt x="525" y="599"/>
                      <a:pt x="494" y="600"/>
                      <a:pt x="496" y="579"/>
                    </a:cubicBezTo>
                    <a:cubicBezTo>
                      <a:pt x="498" y="558"/>
                      <a:pt x="534" y="513"/>
                      <a:pt x="541" y="485"/>
                    </a:cubicBezTo>
                    <a:cubicBezTo>
                      <a:pt x="548" y="457"/>
                      <a:pt x="563" y="435"/>
                      <a:pt x="538" y="413"/>
                    </a:cubicBezTo>
                    <a:cubicBezTo>
                      <a:pt x="513" y="391"/>
                      <a:pt x="415" y="364"/>
                      <a:pt x="392" y="355"/>
                    </a:cubicBezTo>
                    <a:cubicBezTo>
                      <a:pt x="369" y="346"/>
                      <a:pt x="393" y="371"/>
                      <a:pt x="400" y="362"/>
                    </a:cubicBezTo>
                    <a:cubicBezTo>
                      <a:pt x="407" y="353"/>
                      <a:pt x="429" y="327"/>
                      <a:pt x="436" y="299"/>
                    </a:cubicBezTo>
                    <a:cubicBezTo>
                      <a:pt x="443" y="271"/>
                      <a:pt x="463" y="211"/>
                      <a:pt x="440" y="195"/>
                    </a:cubicBezTo>
                    <a:cubicBezTo>
                      <a:pt x="417" y="179"/>
                      <a:pt x="324" y="223"/>
                      <a:pt x="298" y="203"/>
                    </a:cubicBezTo>
                    <a:cubicBezTo>
                      <a:pt x="272" y="183"/>
                      <a:pt x="298" y="107"/>
                      <a:pt x="283" y="74"/>
                    </a:cubicBezTo>
                    <a:cubicBezTo>
                      <a:pt x="268" y="41"/>
                      <a:pt x="233" y="6"/>
                      <a:pt x="208" y="3"/>
                    </a:cubicBezTo>
                    <a:cubicBezTo>
                      <a:pt x="183" y="0"/>
                      <a:pt x="149" y="21"/>
                      <a:pt x="133" y="53"/>
                    </a:cubicBezTo>
                    <a:cubicBezTo>
                      <a:pt x="117" y="85"/>
                      <a:pt x="126" y="165"/>
                      <a:pt x="112" y="195"/>
                    </a:cubicBezTo>
                    <a:cubicBezTo>
                      <a:pt x="98" y="225"/>
                      <a:pt x="64" y="209"/>
                      <a:pt x="52" y="230"/>
                    </a:cubicBezTo>
                    <a:cubicBezTo>
                      <a:pt x="40" y="251"/>
                      <a:pt x="46" y="305"/>
                      <a:pt x="40" y="323"/>
                    </a:cubicBezTo>
                    <a:cubicBezTo>
                      <a:pt x="34" y="341"/>
                      <a:pt x="0" y="326"/>
                      <a:pt x="16" y="339"/>
                    </a:cubicBezTo>
                    <a:cubicBezTo>
                      <a:pt x="32" y="352"/>
                      <a:pt x="125" y="382"/>
                      <a:pt x="139" y="404"/>
                    </a:cubicBezTo>
                    <a:cubicBezTo>
                      <a:pt x="153" y="426"/>
                      <a:pt x="108" y="452"/>
                      <a:pt x="103" y="473"/>
                    </a:cubicBezTo>
                    <a:cubicBezTo>
                      <a:pt x="98" y="494"/>
                      <a:pt x="103" y="515"/>
                      <a:pt x="112" y="531"/>
                    </a:cubicBezTo>
                    <a:cubicBezTo>
                      <a:pt x="121" y="547"/>
                      <a:pt x="136" y="561"/>
                      <a:pt x="160" y="569"/>
                    </a:cubicBezTo>
                    <a:cubicBezTo>
                      <a:pt x="184" y="577"/>
                      <a:pt x="239" y="565"/>
                      <a:pt x="256" y="579"/>
                    </a:cubicBezTo>
                    <a:cubicBezTo>
                      <a:pt x="273" y="593"/>
                      <a:pt x="255" y="631"/>
                      <a:pt x="262" y="656"/>
                    </a:cubicBezTo>
                    <a:cubicBezTo>
                      <a:pt x="269" y="681"/>
                      <a:pt x="275" y="725"/>
                      <a:pt x="298" y="728"/>
                    </a:cubicBezTo>
                    <a:cubicBezTo>
                      <a:pt x="321" y="731"/>
                      <a:pt x="375" y="685"/>
                      <a:pt x="400" y="675"/>
                    </a:cubicBezTo>
                    <a:close/>
                  </a:path>
                </a:pathLst>
              </a:cu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5290" name="Group 75"/>
              <p:cNvGrpSpPr>
                <a:grpSpLocks/>
              </p:cNvGrpSpPr>
              <p:nvPr/>
            </p:nvGrpSpPr>
            <p:grpSpPr bwMode="auto">
              <a:xfrm flipH="1" flipV="1">
                <a:off x="3004" y="3015"/>
                <a:ext cx="628" cy="820"/>
                <a:chOff x="2311" y="1925"/>
                <a:chExt cx="586" cy="731"/>
              </a:xfrm>
            </p:grpSpPr>
            <p:sp>
              <p:nvSpPr>
                <p:cNvPr id="35291" name="Freeform 76" descr="Зеленый мрамор"/>
                <p:cNvSpPr>
                  <a:spLocks/>
                </p:cNvSpPr>
                <p:nvPr/>
              </p:nvSpPr>
              <p:spPr bwMode="auto">
                <a:xfrm>
                  <a:off x="2311" y="1925"/>
                  <a:ext cx="70" cy="82"/>
                </a:xfrm>
                <a:custGeom>
                  <a:avLst/>
                  <a:gdLst>
                    <a:gd name="T0" fmla="*/ 3 w 139"/>
                    <a:gd name="T1" fmla="*/ 1 h 164"/>
                    <a:gd name="T2" fmla="*/ 2 w 139"/>
                    <a:gd name="T3" fmla="*/ 1 h 164"/>
                    <a:gd name="T4" fmla="*/ 2 w 139"/>
                    <a:gd name="T5" fmla="*/ 1 h 164"/>
                    <a:gd name="T6" fmla="*/ 2 w 139"/>
                    <a:gd name="T7" fmla="*/ 1 h 164"/>
                    <a:gd name="T8" fmla="*/ 1 w 139"/>
                    <a:gd name="T9" fmla="*/ 1 h 164"/>
                    <a:gd name="T10" fmla="*/ 1 w 139"/>
                    <a:gd name="T11" fmla="*/ 1 h 164"/>
                    <a:gd name="T12" fmla="*/ 1 w 139"/>
                    <a:gd name="T13" fmla="*/ 1 h 164"/>
                    <a:gd name="T14" fmla="*/ 1 w 139"/>
                    <a:gd name="T15" fmla="*/ 3 h 164"/>
                    <a:gd name="T16" fmla="*/ 0 w 139"/>
                    <a:gd name="T17" fmla="*/ 3 h 164"/>
                    <a:gd name="T18" fmla="*/ 1 w 139"/>
                    <a:gd name="T19" fmla="*/ 1 h 164"/>
                    <a:gd name="T20" fmla="*/ 1 w 139"/>
                    <a:gd name="T21" fmla="*/ 1 h 164"/>
                    <a:gd name="T22" fmla="*/ 1 w 139"/>
                    <a:gd name="T23" fmla="*/ 1 h 164"/>
                    <a:gd name="T24" fmla="*/ 1 w 139"/>
                    <a:gd name="T25" fmla="*/ 1 h 164"/>
                    <a:gd name="T26" fmla="*/ 2 w 139"/>
                    <a:gd name="T27" fmla="*/ 1 h 164"/>
                    <a:gd name="T28" fmla="*/ 2 w 139"/>
                    <a:gd name="T29" fmla="*/ 1 h 164"/>
                    <a:gd name="T30" fmla="*/ 2 w 139"/>
                    <a:gd name="T31" fmla="*/ 1 h 164"/>
                    <a:gd name="T32" fmla="*/ 2 w 139"/>
                    <a:gd name="T33" fmla="*/ 1 h 164"/>
                    <a:gd name="T34" fmla="*/ 3 w 139"/>
                    <a:gd name="T35" fmla="*/ 0 h 164"/>
                    <a:gd name="T36" fmla="*/ 3 w 139"/>
                    <a:gd name="T37" fmla="*/ 1 h 16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9"/>
                    <a:gd name="T58" fmla="*/ 0 h 164"/>
                    <a:gd name="T59" fmla="*/ 139 w 139"/>
                    <a:gd name="T60" fmla="*/ 164 h 16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9" h="164">
                      <a:moveTo>
                        <a:pt x="129" y="55"/>
                      </a:moveTo>
                      <a:lnTo>
                        <a:pt x="107" y="58"/>
                      </a:lnTo>
                      <a:lnTo>
                        <a:pt x="86" y="65"/>
                      </a:lnTo>
                      <a:lnTo>
                        <a:pt x="68" y="75"/>
                      </a:lnTo>
                      <a:lnTo>
                        <a:pt x="51" y="89"/>
                      </a:lnTo>
                      <a:lnTo>
                        <a:pt x="36" y="105"/>
                      </a:lnTo>
                      <a:lnTo>
                        <a:pt x="22" y="123"/>
                      </a:lnTo>
                      <a:lnTo>
                        <a:pt x="10" y="143"/>
                      </a:lnTo>
                      <a:lnTo>
                        <a:pt x="0" y="164"/>
                      </a:lnTo>
                      <a:lnTo>
                        <a:pt x="7" y="93"/>
                      </a:lnTo>
                      <a:lnTo>
                        <a:pt x="22" y="68"/>
                      </a:lnTo>
                      <a:lnTo>
                        <a:pt x="38" y="48"/>
                      </a:lnTo>
                      <a:lnTo>
                        <a:pt x="53" y="33"/>
                      </a:lnTo>
                      <a:lnTo>
                        <a:pt x="68" y="21"/>
                      </a:lnTo>
                      <a:lnTo>
                        <a:pt x="84" y="13"/>
                      </a:lnTo>
                      <a:lnTo>
                        <a:pt x="101" y="7"/>
                      </a:lnTo>
                      <a:lnTo>
                        <a:pt x="120" y="2"/>
                      </a:lnTo>
                      <a:lnTo>
                        <a:pt x="139" y="0"/>
                      </a:lnTo>
                      <a:lnTo>
                        <a:pt x="129" y="55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292" name="Freeform 77" descr="Зеленый мрамор"/>
                <p:cNvSpPr>
                  <a:spLocks/>
                </p:cNvSpPr>
                <p:nvPr/>
              </p:nvSpPr>
              <p:spPr bwMode="auto">
                <a:xfrm>
                  <a:off x="2376" y="1925"/>
                  <a:ext cx="521" cy="606"/>
                </a:xfrm>
                <a:custGeom>
                  <a:avLst/>
                  <a:gdLst>
                    <a:gd name="T0" fmla="*/ 12 w 1044"/>
                    <a:gd name="T1" fmla="*/ 17 h 1213"/>
                    <a:gd name="T2" fmla="*/ 13 w 1044"/>
                    <a:gd name="T3" fmla="*/ 17 h 1213"/>
                    <a:gd name="T4" fmla="*/ 14 w 1044"/>
                    <a:gd name="T5" fmla="*/ 16 h 1213"/>
                    <a:gd name="T6" fmla="*/ 15 w 1044"/>
                    <a:gd name="T7" fmla="*/ 15 h 1213"/>
                    <a:gd name="T8" fmla="*/ 15 w 1044"/>
                    <a:gd name="T9" fmla="*/ 13 h 1213"/>
                    <a:gd name="T10" fmla="*/ 13 w 1044"/>
                    <a:gd name="T11" fmla="*/ 12 h 1213"/>
                    <a:gd name="T12" fmla="*/ 12 w 1044"/>
                    <a:gd name="T13" fmla="*/ 11 h 1213"/>
                    <a:gd name="T14" fmla="*/ 13 w 1044"/>
                    <a:gd name="T15" fmla="*/ 9 h 1213"/>
                    <a:gd name="T16" fmla="*/ 13 w 1044"/>
                    <a:gd name="T17" fmla="*/ 7 h 1213"/>
                    <a:gd name="T18" fmla="*/ 11 w 1044"/>
                    <a:gd name="T19" fmla="*/ 7 h 1213"/>
                    <a:gd name="T20" fmla="*/ 10 w 1044"/>
                    <a:gd name="T21" fmla="*/ 7 h 1213"/>
                    <a:gd name="T22" fmla="*/ 9 w 1044"/>
                    <a:gd name="T23" fmla="*/ 7 h 1213"/>
                    <a:gd name="T24" fmla="*/ 9 w 1044"/>
                    <a:gd name="T25" fmla="*/ 3 h 1213"/>
                    <a:gd name="T26" fmla="*/ 6 w 1044"/>
                    <a:gd name="T27" fmla="*/ 2 h 1213"/>
                    <a:gd name="T28" fmla="*/ 5 w 1044"/>
                    <a:gd name="T29" fmla="*/ 4 h 1213"/>
                    <a:gd name="T30" fmla="*/ 6 w 1044"/>
                    <a:gd name="T31" fmla="*/ 5 h 1213"/>
                    <a:gd name="T32" fmla="*/ 7 w 1044"/>
                    <a:gd name="T33" fmla="*/ 7 h 1213"/>
                    <a:gd name="T34" fmla="*/ 8 w 1044"/>
                    <a:gd name="T35" fmla="*/ 8 h 1213"/>
                    <a:gd name="T36" fmla="*/ 9 w 1044"/>
                    <a:gd name="T37" fmla="*/ 9 h 1213"/>
                    <a:gd name="T38" fmla="*/ 10 w 1044"/>
                    <a:gd name="T39" fmla="*/ 9 h 1213"/>
                    <a:gd name="T40" fmla="*/ 10 w 1044"/>
                    <a:gd name="T41" fmla="*/ 9 h 1213"/>
                    <a:gd name="T42" fmla="*/ 8 w 1044"/>
                    <a:gd name="T43" fmla="*/ 10 h 1213"/>
                    <a:gd name="T44" fmla="*/ 12 w 1044"/>
                    <a:gd name="T45" fmla="*/ 15 h 1213"/>
                    <a:gd name="T46" fmla="*/ 10 w 1044"/>
                    <a:gd name="T47" fmla="*/ 14 h 1213"/>
                    <a:gd name="T48" fmla="*/ 10 w 1044"/>
                    <a:gd name="T49" fmla="*/ 16 h 1213"/>
                    <a:gd name="T50" fmla="*/ 10 w 1044"/>
                    <a:gd name="T51" fmla="*/ 16 h 1213"/>
                    <a:gd name="T52" fmla="*/ 9 w 1044"/>
                    <a:gd name="T53" fmla="*/ 13 h 1213"/>
                    <a:gd name="T54" fmla="*/ 8 w 1044"/>
                    <a:gd name="T55" fmla="*/ 12 h 1213"/>
                    <a:gd name="T56" fmla="*/ 7 w 1044"/>
                    <a:gd name="T57" fmla="*/ 13 h 1213"/>
                    <a:gd name="T58" fmla="*/ 6 w 1044"/>
                    <a:gd name="T59" fmla="*/ 15 h 1213"/>
                    <a:gd name="T60" fmla="*/ 7 w 1044"/>
                    <a:gd name="T61" fmla="*/ 14 h 1213"/>
                    <a:gd name="T62" fmla="*/ 8 w 1044"/>
                    <a:gd name="T63" fmla="*/ 11 h 1213"/>
                    <a:gd name="T64" fmla="*/ 7 w 1044"/>
                    <a:gd name="T65" fmla="*/ 8 h 1213"/>
                    <a:gd name="T66" fmla="*/ 6 w 1044"/>
                    <a:gd name="T67" fmla="*/ 5 h 1213"/>
                    <a:gd name="T68" fmla="*/ 5 w 1044"/>
                    <a:gd name="T69" fmla="*/ 4 h 1213"/>
                    <a:gd name="T70" fmla="*/ 3 w 1044"/>
                    <a:gd name="T71" fmla="*/ 2 h 1213"/>
                    <a:gd name="T72" fmla="*/ 1 w 1044"/>
                    <a:gd name="T73" fmla="*/ 1 h 1213"/>
                    <a:gd name="T74" fmla="*/ 0 w 1044"/>
                    <a:gd name="T75" fmla="*/ 0 h 1213"/>
                    <a:gd name="T76" fmla="*/ 1 w 1044"/>
                    <a:gd name="T77" fmla="*/ 0 h 1213"/>
                    <a:gd name="T78" fmla="*/ 2 w 1044"/>
                    <a:gd name="T79" fmla="*/ 0 h 1213"/>
                    <a:gd name="T80" fmla="*/ 3 w 1044"/>
                    <a:gd name="T81" fmla="*/ 1 h 1213"/>
                    <a:gd name="T82" fmla="*/ 4 w 1044"/>
                    <a:gd name="T83" fmla="*/ 2 h 1213"/>
                    <a:gd name="T84" fmla="*/ 5 w 1044"/>
                    <a:gd name="T85" fmla="*/ 3 h 1213"/>
                    <a:gd name="T86" fmla="*/ 6 w 1044"/>
                    <a:gd name="T87" fmla="*/ 2 h 1213"/>
                    <a:gd name="T88" fmla="*/ 7 w 1044"/>
                    <a:gd name="T89" fmla="*/ 1 h 1213"/>
                    <a:gd name="T90" fmla="*/ 9 w 1044"/>
                    <a:gd name="T91" fmla="*/ 2 h 1213"/>
                    <a:gd name="T92" fmla="*/ 9 w 1044"/>
                    <a:gd name="T93" fmla="*/ 6 h 1213"/>
                    <a:gd name="T94" fmla="*/ 10 w 1044"/>
                    <a:gd name="T95" fmla="*/ 6 h 1213"/>
                    <a:gd name="T96" fmla="*/ 12 w 1044"/>
                    <a:gd name="T97" fmla="*/ 6 h 1213"/>
                    <a:gd name="T98" fmla="*/ 13 w 1044"/>
                    <a:gd name="T99" fmla="*/ 6 h 1213"/>
                    <a:gd name="T100" fmla="*/ 14 w 1044"/>
                    <a:gd name="T101" fmla="*/ 8 h 1213"/>
                    <a:gd name="T102" fmla="*/ 13 w 1044"/>
                    <a:gd name="T103" fmla="*/ 10 h 1213"/>
                    <a:gd name="T104" fmla="*/ 13 w 1044"/>
                    <a:gd name="T105" fmla="*/ 11 h 1213"/>
                    <a:gd name="T106" fmla="*/ 15 w 1044"/>
                    <a:gd name="T107" fmla="*/ 12 h 1213"/>
                    <a:gd name="T108" fmla="*/ 16 w 1044"/>
                    <a:gd name="T109" fmla="*/ 15 h 1213"/>
                    <a:gd name="T110" fmla="*/ 15 w 1044"/>
                    <a:gd name="T111" fmla="*/ 16 h 1213"/>
                    <a:gd name="T112" fmla="*/ 13 w 1044"/>
                    <a:gd name="T113" fmla="*/ 17 h 1213"/>
                    <a:gd name="T114" fmla="*/ 13 w 1044"/>
                    <a:gd name="T115" fmla="*/ 17 h 1213"/>
                    <a:gd name="T116" fmla="*/ 13 w 1044"/>
                    <a:gd name="T117" fmla="*/ 18 h 121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044"/>
                    <a:gd name="T178" fmla="*/ 0 h 1213"/>
                    <a:gd name="T179" fmla="*/ 1044 w 1044"/>
                    <a:gd name="T180" fmla="*/ 1213 h 121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044" h="1213">
                      <a:moveTo>
                        <a:pt x="840" y="1213"/>
                      </a:moveTo>
                      <a:lnTo>
                        <a:pt x="833" y="1189"/>
                      </a:lnTo>
                      <a:lnTo>
                        <a:pt x="826" y="1165"/>
                      </a:lnTo>
                      <a:lnTo>
                        <a:pt x="819" y="1143"/>
                      </a:lnTo>
                      <a:lnTo>
                        <a:pt x="812" y="1123"/>
                      </a:lnTo>
                      <a:lnTo>
                        <a:pt x="806" y="1106"/>
                      </a:lnTo>
                      <a:lnTo>
                        <a:pt x="802" y="1093"/>
                      </a:lnTo>
                      <a:lnTo>
                        <a:pt x="798" y="1085"/>
                      </a:lnTo>
                      <a:lnTo>
                        <a:pt x="797" y="1082"/>
                      </a:lnTo>
                      <a:lnTo>
                        <a:pt x="813" y="1085"/>
                      </a:lnTo>
                      <a:lnTo>
                        <a:pt x="829" y="1087"/>
                      </a:lnTo>
                      <a:lnTo>
                        <a:pt x="845" y="1089"/>
                      </a:lnTo>
                      <a:lnTo>
                        <a:pt x="862" y="1090"/>
                      </a:lnTo>
                      <a:lnTo>
                        <a:pt x="878" y="1089"/>
                      </a:lnTo>
                      <a:lnTo>
                        <a:pt x="893" y="1087"/>
                      </a:lnTo>
                      <a:lnTo>
                        <a:pt x="908" y="1084"/>
                      </a:lnTo>
                      <a:lnTo>
                        <a:pt x="921" y="1080"/>
                      </a:lnTo>
                      <a:lnTo>
                        <a:pt x="935" y="1075"/>
                      </a:lnTo>
                      <a:lnTo>
                        <a:pt x="948" y="1069"/>
                      </a:lnTo>
                      <a:lnTo>
                        <a:pt x="958" y="1061"/>
                      </a:lnTo>
                      <a:lnTo>
                        <a:pt x="969" y="1052"/>
                      </a:lnTo>
                      <a:lnTo>
                        <a:pt x="977" y="1041"/>
                      </a:lnTo>
                      <a:lnTo>
                        <a:pt x="983" y="1029"/>
                      </a:lnTo>
                      <a:lnTo>
                        <a:pt x="988" y="1016"/>
                      </a:lnTo>
                      <a:lnTo>
                        <a:pt x="991" y="1001"/>
                      </a:lnTo>
                      <a:lnTo>
                        <a:pt x="995" y="976"/>
                      </a:lnTo>
                      <a:lnTo>
                        <a:pt x="996" y="953"/>
                      </a:lnTo>
                      <a:lnTo>
                        <a:pt x="994" y="932"/>
                      </a:lnTo>
                      <a:lnTo>
                        <a:pt x="988" y="911"/>
                      </a:lnTo>
                      <a:lnTo>
                        <a:pt x="979" y="892"/>
                      </a:lnTo>
                      <a:lnTo>
                        <a:pt x="965" y="872"/>
                      </a:lnTo>
                      <a:lnTo>
                        <a:pt x="947" y="854"/>
                      </a:lnTo>
                      <a:lnTo>
                        <a:pt x="923" y="833"/>
                      </a:lnTo>
                      <a:lnTo>
                        <a:pt x="903" y="818"/>
                      </a:lnTo>
                      <a:lnTo>
                        <a:pt x="880" y="801"/>
                      </a:lnTo>
                      <a:lnTo>
                        <a:pt x="856" y="783"/>
                      </a:lnTo>
                      <a:lnTo>
                        <a:pt x="830" y="765"/>
                      </a:lnTo>
                      <a:lnTo>
                        <a:pt x="809" y="749"/>
                      </a:lnTo>
                      <a:lnTo>
                        <a:pt x="790" y="735"/>
                      </a:lnTo>
                      <a:lnTo>
                        <a:pt x="779" y="726"/>
                      </a:lnTo>
                      <a:lnTo>
                        <a:pt x="775" y="722"/>
                      </a:lnTo>
                      <a:lnTo>
                        <a:pt x="790" y="712"/>
                      </a:lnTo>
                      <a:lnTo>
                        <a:pt x="806" y="700"/>
                      </a:lnTo>
                      <a:lnTo>
                        <a:pt x="821" y="688"/>
                      </a:lnTo>
                      <a:lnTo>
                        <a:pt x="836" y="674"/>
                      </a:lnTo>
                      <a:lnTo>
                        <a:pt x="850" y="657"/>
                      </a:lnTo>
                      <a:lnTo>
                        <a:pt x="862" y="638"/>
                      </a:lnTo>
                      <a:lnTo>
                        <a:pt x="871" y="617"/>
                      </a:lnTo>
                      <a:lnTo>
                        <a:pt x="878" y="594"/>
                      </a:lnTo>
                      <a:lnTo>
                        <a:pt x="879" y="569"/>
                      </a:lnTo>
                      <a:lnTo>
                        <a:pt x="874" y="547"/>
                      </a:lnTo>
                      <a:lnTo>
                        <a:pt x="866" y="526"/>
                      </a:lnTo>
                      <a:lnTo>
                        <a:pt x="854" y="508"/>
                      </a:lnTo>
                      <a:lnTo>
                        <a:pt x="837" y="492"/>
                      </a:lnTo>
                      <a:lnTo>
                        <a:pt x="819" y="479"/>
                      </a:lnTo>
                      <a:lnTo>
                        <a:pt x="798" y="469"/>
                      </a:lnTo>
                      <a:lnTo>
                        <a:pt x="776" y="461"/>
                      </a:lnTo>
                      <a:lnTo>
                        <a:pt x="764" y="458"/>
                      </a:lnTo>
                      <a:lnTo>
                        <a:pt x="752" y="456"/>
                      </a:lnTo>
                      <a:lnTo>
                        <a:pt x="739" y="455"/>
                      </a:lnTo>
                      <a:lnTo>
                        <a:pt x="728" y="455"/>
                      </a:lnTo>
                      <a:lnTo>
                        <a:pt x="715" y="455"/>
                      </a:lnTo>
                      <a:lnTo>
                        <a:pt x="704" y="456"/>
                      </a:lnTo>
                      <a:lnTo>
                        <a:pt x="692" y="457"/>
                      </a:lnTo>
                      <a:lnTo>
                        <a:pt x="681" y="460"/>
                      </a:lnTo>
                      <a:lnTo>
                        <a:pt x="668" y="463"/>
                      </a:lnTo>
                      <a:lnTo>
                        <a:pt x="657" y="467"/>
                      </a:lnTo>
                      <a:lnTo>
                        <a:pt x="646" y="470"/>
                      </a:lnTo>
                      <a:lnTo>
                        <a:pt x="635" y="475"/>
                      </a:lnTo>
                      <a:lnTo>
                        <a:pt x="623" y="479"/>
                      </a:lnTo>
                      <a:lnTo>
                        <a:pt x="613" y="484"/>
                      </a:lnTo>
                      <a:lnTo>
                        <a:pt x="601" y="488"/>
                      </a:lnTo>
                      <a:lnTo>
                        <a:pt x="591" y="494"/>
                      </a:lnTo>
                      <a:lnTo>
                        <a:pt x="585" y="452"/>
                      </a:lnTo>
                      <a:lnTo>
                        <a:pt x="584" y="402"/>
                      </a:lnTo>
                      <a:lnTo>
                        <a:pt x="584" y="349"/>
                      </a:lnTo>
                      <a:lnTo>
                        <a:pt x="583" y="298"/>
                      </a:lnTo>
                      <a:lnTo>
                        <a:pt x="577" y="251"/>
                      </a:lnTo>
                      <a:lnTo>
                        <a:pt x="563" y="212"/>
                      </a:lnTo>
                      <a:lnTo>
                        <a:pt x="540" y="184"/>
                      </a:lnTo>
                      <a:lnTo>
                        <a:pt x="503" y="173"/>
                      </a:lnTo>
                      <a:lnTo>
                        <a:pt x="471" y="173"/>
                      </a:lnTo>
                      <a:lnTo>
                        <a:pt x="445" y="177"/>
                      </a:lnTo>
                      <a:lnTo>
                        <a:pt x="424" y="187"/>
                      </a:lnTo>
                      <a:lnTo>
                        <a:pt x="408" y="198"/>
                      </a:lnTo>
                      <a:lnTo>
                        <a:pt x="396" y="211"/>
                      </a:lnTo>
                      <a:lnTo>
                        <a:pt x="387" y="226"/>
                      </a:lnTo>
                      <a:lnTo>
                        <a:pt x="379" y="241"/>
                      </a:lnTo>
                      <a:lnTo>
                        <a:pt x="373" y="256"/>
                      </a:lnTo>
                      <a:lnTo>
                        <a:pt x="381" y="270"/>
                      </a:lnTo>
                      <a:lnTo>
                        <a:pt x="389" y="283"/>
                      </a:lnTo>
                      <a:lnTo>
                        <a:pt x="397" y="297"/>
                      </a:lnTo>
                      <a:lnTo>
                        <a:pt x="405" y="311"/>
                      </a:lnTo>
                      <a:lnTo>
                        <a:pt x="412" y="326"/>
                      </a:lnTo>
                      <a:lnTo>
                        <a:pt x="419" y="341"/>
                      </a:lnTo>
                      <a:lnTo>
                        <a:pt x="426" y="356"/>
                      </a:lnTo>
                      <a:lnTo>
                        <a:pt x="432" y="371"/>
                      </a:lnTo>
                      <a:lnTo>
                        <a:pt x="440" y="391"/>
                      </a:lnTo>
                      <a:lnTo>
                        <a:pt x="448" y="410"/>
                      </a:lnTo>
                      <a:lnTo>
                        <a:pt x="455" y="430"/>
                      </a:lnTo>
                      <a:lnTo>
                        <a:pt x="463" y="448"/>
                      </a:lnTo>
                      <a:lnTo>
                        <a:pt x="471" y="468"/>
                      </a:lnTo>
                      <a:lnTo>
                        <a:pt x="479" y="487"/>
                      </a:lnTo>
                      <a:lnTo>
                        <a:pt x="487" y="506"/>
                      </a:lnTo>
                      <a:lnTo>
                        <a:pt x="495" y="525"/>
                      </a:lnTo>
                      <a:lnTo>
                        <a:pt x="507" y="538"/>
                      </a:lnTo>
                      <a:lnTo>
                        <a:pt x="517" y="551"/>
                      </a:lnTo>
                      <a:lnTo>
                        <a:pt x="530" y="562"/>
                      </a:lnTo>
                      <a:lnTo>
                        <a:pt x="543" y="574"/>
                      </a:lnTo>
                      <a:lnTo>
                        <a:pt x="556" y="584"/>
                      </a:lnTo>
                      <a:lnTo>
                        <a:pt x="570" y="593"/>
                      </a:lnTo>
                      <a:lnTo>
                        <a:pt x="586" y="600"/>
                      </a:lnTo>
                      <a:lnTo>
                        <a:pt x="602" y="605"/>
                      </a:lnTo>
                      <a:lnTo>
                        <a:pt x="617" y="607"/>
                      </a:lnTo>
                      <a:lnTo>
                        <a:pt x="632" y="607"/>
                      </a:lnTo>
                      <a:lnTo>
                        <a:pt x="646" y="607"/>
                      </a:lnTo>
                      <a:lnTo>
                        <a:pt x="660" y="607"/>
                      </a:lnTo>
                      <a:lnTo>
                        <a:pt x="674" y="605"/>
                      </a:lnTo>
                      <a:lnTo>
                        <a:pt x="688" y="604"/>
                      </a:lnTo>
                      <a:lnTo>
                        <a:pt x="701" y="601"/>
                      </a:lnTo>
                      <a:lnTo>
                        <a:pt x="715" y="599"/>
                      </a:lnTo>
                      <a:lnTo>
                        <a:pt x="713" y="601"/>
                      </a:lnTo>
                      <a:lnTo>
                        <a:pt x="705" y="607"/>
                      </a:lnTo>
                      <a:lnTo>
                        <a:pt x="692" y="614"/>
                      </a:lnTo>
                      <a:lnTo>
                        <a:pt x="673" y="621"/>
                      </a:lnTo>
                      <a:lnTo>
                        <a:pt x="647" y="627"/>
                      </a:lnTo>
                      <a:lnTo>
                        <a:pt x="616" y="629"/>
                      </a:lnTo>
                      <a:lnTo>
                        <a:pt x="578" y="625"/>
                      </a:lnTo>
                      <a:lnTo>
                        <a:pt x="532" y="616"/>
                      </a:lnTo>
                      <a:lnTo>
                        <a:pt x="544" y="643"/>
                      </a:lnTo>
                      <a:lnTo>
                        <a:pt x="555" y="670"/>
                      </a:lnTo>
                      <a:lnTo>
                        <a:pt x="567" y="697"/>
                      </a:lnTo>
                      <a:lnTo>
                        <a:pt x="578" y="723"/>
                      </a:lnTo>
                      <a:lnTo>
                        <a:pt x="590" y="750"/>
                      </a:lnTo>
                      <a:lnTo>
                        <a:pt x="601" y="778"/>
                      </a:lnTo>
                      <a:lnTo>
                        <a:pt x="613" y="804"/>
                      </a:lnTo>
                      <a:lnTo>
                        <a:pt x="624" y="832"/>
                      </a:lnTo>
                      <a:lnTo>
                        <a:pt x="814" y="984"/>
                      </a:lnTo>
                      <a:lnTo>
                        <a:pt x="789" y="979"/>
                      </a:lnTo>
                      <a:lnTo>
                        <a:pt x="766" y="971"/>
                      </a:lnTo>
                      <a:lnTo>
                        <a:pt x="743" y="960"/>
                      </a:lnTo>
                      <a:lnTo>
                        <a:pt x="722" y="946"/>
                      </a:lnTo>
                      <a:lnTo>
                        <a:pt x="701" y="931"/>
                      </a:lnTo>
                      <a:lnTo>
                        <a:pt x="682" y="913"/>
                      </a:lnTo>
                      <a:lnTo>
                        <a:pt x="662" y="897"/>
                      </a:lnTo>
                      <a:lnTo>
                        <a:pt x="643" y="880"/>
                      </a:lnTo>
                      <a:lnTo>
                        <a:pt x="659" y="935"/>
                      </a:lnTo>
                      <a:lnTo>
                        <a:pt x="668" y="988"/>
                      </a:lnTo>
                      <a:lnTo>
                        <a:pt x="672" y="1036"/>
                      </a:lnTo>
                      <a:lnTo>
                        <a:pt x="672" y="1078"/>
                      </a:lnTo>
                      <a:lnTo>
                        <a:pt x="669" y="1114"/>
                      </a:lnTo>
                      <a:lnTo>
                        <a:pt x="665" y="1140"/>
                      </a:lnTo>
                      <a:lnTo>
                        <a:pt x="661" y="1158"/>
                      </a:lnTo>
                      <a:lnTo>
                        <a:pt x="660" y="1163"/>
                      </a:lnTo>
                      <a:lnTo>
                        <a:pt x="660" y="1125"/>
                      </a:lnTo>
                      <a:lnTo>
                        <a:pt x="659" y="1087"/>
                      </a:lnTo>
                      <a:lnTo>
                        <a:pt x="657" y="1049"/>
                      </a:lnTo>
                      <a:lnTo>
                        <a:pt x="651" y="1012"/>
                      </a:lnTo>
                      <a:lnTo>
                        <a:pt x="644" y="976"/>
                      </a:lnTo>
                      <a:lnTo>
                        <a:pt x="635" y="939"/>
                      </a:lnTo>
                      <a:lnTo>
                        <a:pt x="622" y="903"/>
                      </a:lnTo>
                      <a:lnTo>
                        <a:pt x="606" y="869"/>
                      </a:lnTo>
                      <a:lnTo>
                        <a:pt x="598" y="854"/>
                      </a:lnTo>
                      <a:lnTo>
                        <a:pt x="591" y="839"/>
                      </a:lnTo>
                      <a:lnTo>
                        <a:pt x="583" y="822"/>
                      </a:lnTo>
                      <a:lnTo>
                        <a:pt x="576" y="807"/>
                      </a:lnTo>
                      <a:lnTo>
                        <a:pt x="569" y="791"/>
                      </a:lnTo>
                      <a:lnTo>
                        <a:pt x="562" y="776"/>
                      </a:lnTo>
                      <a:lnTo>
                        <a:pt x="555" y="760"/>
                      </a:lnTo>
                      <a:lnTo>
                        <a:pt x="548" y="745"/>
                      </a:lnTo>
                      <a:lnTo>
                        <a:pt x="545" y="767"/>
                      </a:lnTo>
                      <a:lnTo>
                        <a:pt x="538" y="795"/>
                      </a:lnTo>
                      <a:lnTo>
                        <a:pt x="525" y="828"/>
                      </a:lnTo>
                      <a:lnTo>
                        <a:pt x="509" y="863"/>
                      </a:lnTo>
                      <a:lnTo>
                        <a:pt x="490" y="897"/>
                      </a:lnTo>
                      <a:lnTo>
                        <a:pt x="465" y="930"/>
                      </a:lnTo>
                      <a:lnTo>
                        <a:pt x="438" y="957"/>
                      </a:lnTo>
                      <a:lnTo>
                        <a:pt x="408" y="978"/>
                      </a:lnTo>
                      <a:lnTo>
                        <a:pt x="409" y="977"/>
                      </a:lnTo>
                      <a:lnTo>
                        <a:pt x="414" y="972"/>
                      </a:lnTo>
                      <a:lnTo>
                        <a:pt x="419" y="965"/>
                      </a:lnTo>
                      <a:lnTo>
                        <a:pt x="426" y="955"/>
                      </a:lnTo>
                      <a:lnTo>
                        <a:pt x="435" y="945"/>
                      </a:lnTo>
                      <a:lnTo>
                        <a:pt x="445" y="931"/>
                      </a:lnTo>
                      <a:lnTo>
                        <a:pt x="455" y="917"/>
                      </a:lnTo>
                      <a:lnTo>
                        <a:pt x="464" y="902"/>
                      </a:lnTo>
                      <a:lnTo>
                        <a:pt x="475" y="882"/>
                      </a:lnTo>
                      <a:lnTo>
                        <a:pt x="486" y="857"/>
                      </a:lnTo>
                      <a:lnTo>
                        <a:pt x="499" y="827"/>
                      </a:lnTo>
                      <a:lnTo>
                        <a:pt x="510" y="797"/>
                      </a:lnTo>
                      <a:lnTo>
                        <a:pt x="522" y="769"/>
                      </a:lnTo>
                      <a:lnTo>
                        <a:pt x="531" y="746"/>
                      </a:lnTo>
                      <a:lnTo>
                        <a:pt x="537" y="730"/>
                      </a:lnTo>
                      <a:lnTo>
                        <a:pt x="539" y="725"/>
                      </a:lnTo>
                      <a:lnTo>
                        <a:pt x="528" y="697"/>
                      </a:lnTo>
                      <a:lnTo>
                        <a:pt x="511" y="658"/>
                      </a:lnTo>
                      <a:lnTo>
                        <a:pt x="493" y="612"/>
                      </a:lnTo>
                      <a:lnTo>
                        <a:pt x="473" y="561"/>
                      </a:lnTo>
                      <a:lnTo>
                        <a:pt x="454" y="511"/>
                      </a:lnTo>
                      <a:lnTo>
                        <a:pt x="437" y="467"/>
                      </a:lnTo>
                      <a:lnTo>
                        <a:pt x="422" y="431"/>
                      </a:lnTo>
                      <a:lnTo>
                        <a:pt x="412" y="407"/>
                      </a:lnTo>
                      <a:lnTo>
                        <a:pt x="404" y="388"/>
                      </a:lnTo>
                      <a:lnTo>
                        <a:pt x="396" y="370"/>
                      </a:lnTo>
                      <a:lnTo>
                        <a:pt x="388" y="353"/>
                      </a:lnTo>
                      <a:lnTo>
                        <a:pt x="379" y="334"/>
                      </a:lnTo>
                      <a:lnTo>
                        <a:pt x="370" y="317"/>
                      </a:lnTo>
                      <a:lnTo>
                        <a:pt x="359" y="300"/>
                      </a:lnTo>
                      <a:lnTo>
                        <a:pt x="349" y="282"/>
                      </a:lnTo>
                      <a:lnTo>
                        <a:pt x="337" y="266"/>
                      </a:lnTo>
                      <a:lnTo>
                        <a:pt x="327" y="253"/>
                      </a:lnTo>
                      <a:lnTo>
                        <a:pt x="314" y="240"/>
                      </a:lnTo>
                      <a:lnTo>
                        <a:pt x="299" y="225"/>
                      </a:lnTo>
                      <a:lnTo>
                        <a:pt x="283" y="210"/>
                      </a:lnTo>
                      <a:lnTo>
                        <a:pt x="265" y="194"/>
                      </a:lnTo>
                      <a:lnTo>
                        <a:pt x="245" y="177"/>
                      </a:lnTo>
                      <a:lnTo>
                        <a:pt x="223" y="161"/>
                      </a:lnTo>
                      <a:lnTo>
                        <a:pt x="202" y="145"/>
                      </a:lnTo>
                      <a:lnTo>
                        <a:pt x="179" y="129"/>
                      </a:lnTo>
                      <a:lnTo>
                        <a:pt x="154" y="114"/>
                      </a:lnTo>
                      <a:lnTo>
                        <a:pt x="129" y="100"/>
                      </a:lnTo>
                      <a:lnTo>
                        <a:pt x="104" y="88"/>
                      </a:lnTo>
                      <a:lnTo>
                        <a:pt x="78" y="77"/>
                      </a:lnTo>
                      <a:lnTo>
                        <a:pt x="52" y="68"/>
                      </a:lnTo>
                      <a:lnTo>
                        <a:pt x="26" y="60"/>
                      </a:lnTo>
                      <a:lnTo>
                        <a:pt x="0" y="55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30" y="1"/>
                      </a:lnTo>
                      <a:lnTo>
                        <a:pt x="43" y="2"/>
                      </a:lnTo>
                      <a:lnTo>
                        <a:pt x="56" y="4"/>
                      </a:lnTo>
                      <a:lnTo>
                        <a:pt x="70" y="6"/>
                      </a:lnTo>
                      <a:lnTo>
                        <a:pt x="85" y="9"/>
                      </a:lnTo>
                      <a:lnTo>
                        <a:pt x="99" y="13"/>
                      </a:lnTo>
                      <a:lnTo>
                        <a:pt x="113" y="17"/>
                      </a:lnTo>
                      <a:lnTo>
                        <a:pt x="126" y="23"/>
                      </a:lnTo>
                      <a:lnTo>
                        <a:pt x="138" y="29"/>
                      </a:lnTo>
                      <a:lnTo>
                        <a:pt x="151" y="36"/>
                      </a:lnTo>
                      <a:lnTo>
                        <a:pt x="164" y="43"/>
                      </a:lnTo>
                      <a:lnTo>
                        <a:pt x="176" y="50"/>
                      </a:lnTo>
                      <a:lnTo>
                        <a:pt x="189" y="57"/>
                      </a:lnTo>
                      <a:lnTo>
                        <a:pt x="200" y="65"/>
                      </a:lnTo>
                      <a:lnTo>
                        <a:pt x="212" y="74"/>
                      </a:lnTo>
                      <a:lnTo>
                        <a:pt x="223" y="82"/>
                      </a:lnTo>
                      <a:lnTo>
                        <a:pt x="235" y="91"/>
                      </a:lnTo>
                      <a:lnTo>
                        <a:pt x="246" y="100"/>
                      </a:lnTo>
                      <a:lnTo>
                        <a:pt x="258" y="109"/>
                      </a:lnTo>
                      <a:lnTo>
                        <a:pt x="268" y="120"/>
                      </a:lnTo>
                      <a:lnTo>
                        <a:pt x="279" y="130"/>
                      </a:lnTo>
                      <a:lnTo>
                        <a:pt x="289" y="141"/>
                      </a:lnTo>
                      <a:lnTo>
                        <a:pt x="297" y="149"/>
                      </a:lnTo>
                      <a:lnTo>
                        <a:pt x="305" y="158"/>
                      </a:lnTo>
                      <a:lnTo>
                        <a:pt x="313" y="166"/>
                      </a:lnTo>
                      <a:lnTo>
                        <a:pt x="323" y="174"/>
                      </a:lnTo>
                      <a:lnTo>
                        <a:pt x="331" y="183"/>
                      </a:lnTo>
                      <a:lnTo>
                        <a:pt x="339" y="191"/>
                      </a:lnTo>
                      <a:lnTo>
                        <a:pt x="348" y="199"/>
                      </a:lnTo>
                      <a:lnTo>
                        <a:pt x="356" y="207"/>
                      </a:lnTo>
                      <a:lnTo>
                        <a:pt x="362" y="199"/>
                      </a:lnTo>
                      <a:lnTo>
                        <a:pt x="367" y="190"/>
                      </a:lnTo>
                      <a:lnTo>
                        <a:pt x="373" y="180"/>
                      </a:lnTo>
                      <a:lnTo>
                        <a:pt x="379" y="168"/>
                      </a:lnTo>
                      <a:lnTo>
                        <a:pt x="385" y="157"/>
                      </a:lnTo>
                      <a:lnTo>
                        <a:pt x="390" y="145"/>
                      </a:lnTo>
                      <a:lnTo>
                        <a:pt x="397" y="135"/>
                      </a:lnTo>
                      <a:lnTo>
                        <a:pt x="404" y="126"/>
                      </a:lnTo>
                      <a:lnTo>
                        <a:pt x="420" y="113"/>
                      </a:lnTo>
                      <a:lnTo>
                        <a:pt x="440" y="105"/>
                      </a:lnTo>
                      <a:lnTo>
                        <a:pt x="463" y="101"/>
                      </a:lnTo>
                      <a:lnTo>
                        <a:pt x="488" y="101"/>
                      </a:lnTo>
                      <a:lnTo>
                        <a:pt x="513" y="105"/>
                      </a:lnTo>
                      <a:lnTo>
                        <a:pt x="534" y="112"/>
                      </a:lnTo>
                      <a:lnTo>
                        <a:pt x="554" y="121"/>
                      </a:lnTo>
                      <a:lnTo>
                        <a:pt x="569" y="134"/>
                      </a:lnTo>
                      <a:lnTo>
                        <a:pt x="592" y="168"/>
                      </a:lnTo>
                      <a:lnTo>
                        <a:pt x="605" y="204"/>
                      </a:lnTo>
                      <a:lnTo>
                        <a:pt x="610" y="242"/>
                      </a:lnTo>
                      <a:lnTo>
                        <a:pt x="613" y="281"/>
                      </a:lnTo>
                      <a:lnTo>
                        <a:pt x="612" y="320"/>
                      </a:lnTo>
                      <a:lnTo>
                        <a:pt x="610" y="361"/>
                      </a:lnTo>
                      <a:lnTo>
                        <a:pt x="612" y="401"/>
                      </a:lnTo>
                      <a:lnTo>
                        <a:pt x="617" y="440"/>
                      </a:lnTo>
                      <a:lnTo>
                        <a:pt x="630" y="433"/>
                      </a:lnTo>
                      <a:lnTo>
                        <a:pt x="644" y="426"/>
                      </a:lnTo>
                      <a:lnTo>
                        <a:pt x="657" y="420"/>
                      </a:lnTo>
                      <a:lnTo>
                        <a:pt x="670" y="415"/>
                      </a:lnTo>
                      <a:lnTo>
                        <a:pt x="684" y="410"/>
                      </a:lnTo>
                      <a:lnTo>
                        <a:pt x="699" y="407"/>
                      </a:lnTo>
                      <a:lnTo>
                        <a:pt x="713" y="403"/>
                      </a:lnTo>
                      <a:lnTo>
                        <a:pt x="728" y="401"/>
                      </a:lnTo>
                      <a:lnTo>
                        <a:pt x="742" y="400"/>
                      </a:lnTo>
                      <a:lnTo>
                        <a:pt x="757" y="399"/>
                      </a:lnTo>
                      <a:lnTo>
                        <a:pt x="771" y="400"/>
                      </a:lnTo>
                      <a:lnTo>
                        <a:pt x="786" y="402"/>
                      </a:lnTo>
                      <a:lnTo>
                        <a:pt x="799" y="404"/>
                      </a:lnTo>
                      <a:lnTo>
                        <a:pt x="814" y="409"/>
                      </a:lnTo>
                      <a:lnTo>
                        <a:pt x="828" y="416"/>
                      </a:lnTo>
                      <a:lnTo>
                        <a:pt x="842" y="423"/>
                      </a:lnTo>
                      <a:lnTo>
                        <a:pt x="858" y="433"/>
                      </a:lnTo>
                      <a:lnTo>
                        <a:pt x="874" y="444"/>
                      </a:lnTo>
                      <a:lnTo>
                        <a:pt x="889" y="456"/>
                      </a:lnTo>
                      <a:lnTo>
                        <a:pt x="902" y="470"/>
                      </a:lnTo>
                      <a:lnTo>
                        <a:pt x="912" y="485"/>
                      </a:lnTo>
                      <a:lnTo>
                        <a:pt x="919" y="501"/>
                      </a:lnTo>
                      <a:lnTo>
                        <a:pt x="923" y="518"/>
                      </a:lnTo>
                      <a:lnTo>
                        <a:pt x="921" y="537"/>
                      </a:lnTo>
                      <a:lnTo>
                        <a:pt x="917" y="563"/>
                      </a:lnTo>
                      <a:lnTo>
                        <a:pt x="909" y="590"/>
                      </a:lnTo>
                      <a:lnTo>
                        <a:pt x="898" y="615"/>
                      </a:lnTo>
                      <a:lnTo>
                        <a:pt x="887" y="639"/>
                      </a:lnTo>
                      <a:lnTo>
                        <a:pt x="872" y="662"/>
                      </a:lnTo>
                      <a:lnTo>
                        <a:pt x="856" y="683"/>
                      </a:lnTo>
                      <a:lnTo>
                        <a:pt x="839" y="704"/>
                      </a:lnTo>
                      <a:lnTo>
                        <a:pt x="819" y="722"/>
                      </a:lnTo>
                      <a:lnTo>
                        <a:pt x="835" y="729"/>
                      </a:lnTo>
                      <a:lnTo>
                        <a:pt x="852" y="736"/>
                      </a:lnTo>
                      <a:lnTo>
                        <a:pt x="870" y="743"/>
                      </a:lnTo>
                      <a:lnTo>
                        <a:pt x="887" y="751"/>
                      </a:lnTo>
                      <a:lnTo>
                        <a:pt x="904" y="760"/>
                      </a:lnTo>
                      <a:lnTo>
                        <a:pt x="921" y="768"/>
                      </a:lnTo>
                      <a:lnTo>
                        <a:pt x="938" y="779"/>
                      </a:lnTo>
                      <a:lnTo>
                        <a:pt x="954" y="788"/>
                      </a:lnTo>
                      <a:lnTo>
                        <a:pt x="986" y="811"/>
                      </a:lnTo>
                      <a:lnTo>
                        <a:pt x="1010" y="835"/>
                      </a:lnTo>
                      <a:lnTo>
                        <a:pt x="1027" y="860"/>
                      </a:lnTo>
                      <a:lnTo>
                        <a:pt x="1039" y="886"/>
                      </a:lnTo>
                      <a:lnTo>
                        <a:pt x="1044" y="911"/>
                      </a:lnTo>
                      <a:lnTo>
                        <a:pt x="1044" y="938"/>
                      </a:lnTo>
                      <a:lnTo>
                        <a:pt x="1040" y="964"/>
                      </a:lnTo>
                      <a:lnTo>
                        <a:pt x="1032" y="992"/>
                      </a:lnTo>
                      <a:lnTo>
                        <a:pt x="1025" y="1010"/>
                      </a:lnTo>
                      <a:lnTo>
                        <a:pt x="1017" y="1029"/>
                      </a:lnTo>
                      <a:lnTo>
                        <a:pt x="1008" y="1046"/>
                      </a:lnTo>
                      <a:lnTo>
                        <a:pt x="997" y="1063"/>
                      </a:lnTo>
                      <a:lnTo>
                        <a:pt x="985" y="1078"/>
                      </a:lnTo>
                      <a:lnTo>
                        <a:pt x="970" y="1091"/>
                      </a:lnTo>
                      <a:lnTo>
                        <a:pt x="953" y="1100"/>
                      </a:lnTo>
                      <a:lnTo>
                        <a:pt x="932" y="1106"/>
                      </a:lnTo>
                      <a:lnTo>
                        <a:pt x="920" y="1108"/>
                      </a:lnTo>
                      <a:lnTo>
                        <a:pt x="909" y="1109"/>
                      </a:lnTo>
                      <a:lnTo>
                        <a:pt x="896" y="1112"/>
                      </a:lnTo>
                      <a:lnTo>
                        <a:pt x="885" y="1113"/>
                      </a:lnTo>
                      <a:lnTo>
                        <a:pt x="873" y="1114"/>
                      </a:lnTo>
                      <a:lnTo>
                        <a:pt x="860" y="1115"/>
                      </a:lnTo>
                      <a:lnTo>
                        <a:pt x="849" y="1115"/>
                      </a:lnTo>
                      <a:lnTo>
                        <a:pt x="837" y="1115"/>
                      </a:lnTo>
                      <a:lnTo>
                        <a:pt x="843" y="1125"/>
                      </a:lnTo>
                      <a:lnTo>
                        <a:pt x="848" y="1136"/>
                      </a:lnTo>
                      <a:lnTo>
                        <a:pt x="852" y="1148"/>
                      </a:lnTo>
                      <a:lnTo>
                        <a:pt x="858" y="1160"/>
                      </a:lnTo>
                      <a:lnTo>
                        <a:pt x="862" y="1173"/>
                      </a:lnTo>
                      <a:lnTo>
                        <a:pt x="866" y="1185"/>
                      </a:lnTo>
                      <a:lnTo>
                        <a:pt x="870" y="1197"/>
                      </a:lnTo>
                      <a:lnTo>
                        <a:pt x="872" y="1208"/>
                      </a:lnTo>
                      <a:lnTo>
                        <a:pt x="840" y="1213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293" name="Freeform 78" descr="Зеленый мрамор"/>
                <p:cNvSpPr>
                  <a:spLocks/>
                </p:cNvSpPr>
                <p:nvPr/>
              </p:nvSpPr>
              <p:spPr bwMode="auto">
                <a:xfrm>
                  <a:off x="2371" y="2040"/>
                  <a:ext cx="275" cy="509"/>
                </a:xfrm>
                <a:custGeom>
                  <a:avLst/>
                  <a:gdLst>
                    <a:gd name="T0" fmla="*/ 8 w 548"/>
                    <a:gd name="T1" fmla="*/ 15 h 1019"/>
                    <a:gd name="T2" fmla="*/ 9 w 548"/>
                    <a:gd name="T3" fmla="*/ 14 h 1019"/>
                    <a:gd name="T4" fmla="*/ 9 w 548"/>
                    <a:gd name="T5" fmla="*/ 13 h 1019"/>
                    <a:gd name="T6" fmla="*/ 8 w 548"/>
                    <a:gd name="T7" fmla="*/ 13 h 1019"/>
                    <a:gd name="T8" fmla="*/ 7 w 548"/>
                    <a:gd name="T9" fmla="*/ 14 h 1019"/>
                    <a:gd name="T10" fmla="*/ 6 w 548"/>
                    <a:gd name="T11" fmla="*/ 14 h 1019"/>
                    <a:gd name="T12" fmla="*/ 4 w 548"/>
                    <a:gd name="T13" fmla="*/ 14 h 1019"/>
                    <a:gd name="T14" fmla="*/ 4 w 548"/>
                    <a:gd name="T15" fmla="*/ 13 h 1019"/>
                    <a:gd name="T16" fmla="*/ 4 w 548"/>
                    <a:gd name="T17" fmla="*/ 12 h 1019"/>
                    <a:gd name="T18" fmla="*/ 5 w 548"/>
                    <a:gd name="T19" fmla="*/ 10 h 1019"/>
                    <a:gd name="T20" fmla="*/ 6 w 548"/>
                    <a:gd name="T21" fmla="*/ 9 h 1019"/>
                    <a:gd name="T22" fmla="*/ 5 w 548"/>
                    <a:gd name="T23" fmla="*/ 9 h 1019"/>
                    <a:gd name="T24" fmla="*/ 4 w 548"/>
                    <a:gd name="T25" fmla="*/ 9 h 1019"/>
                    <a:gd name="T26" fmla="*/ 3 w 548"/>
                    <a:gd name="T27" fmla="*/ 8 h 1019"/>
                    <a:gd name="T28" fmla="*/ 2 w 548"/>
                    <a:gd name="T29" fmla="*/ 8 h 1019"/>
                    <a:gd name="T30" fmla="*/ 2 w 548"/>
                    <a:gd name="T31" fmla="*/ 8 h 1019"/>
                    <a:gd name="T32" fmla="*/ 1 w 548"/>
                    <a:gd name="T33" fmla="*/ 7 h 1019"/>
                    <a:gd name="T34" fmla="*/ 1 w 548"/>
                    <a:gd name="T35" fmla="*/ 7 h 1019"/>
                    <a:gd name="T36" fmla="*/ 1 w 548"/>
                    <a:gd name="T37" fmla="*/ 6 h 1019"/>
                    <a:gd name="T38" fmla="*/ 1 w 548"/>
                    <a:gd name="T39" fmla="*/ 5 h 1019"/>
                    <a:gd name="T40" fmla="*/ 2 w 548"/>
                    <a:gd name="T41" fmla="*/ 4 h 1019"/>
                    <a:gd name="T42" fmla="*/ 2 w 548"/>
                    <a:gd name="T43" fmla="*/ 3 h 1019"/>
                    <a:gd name="T44" fmla="*/ 1 w 548"/>
                    <a:gd name="T45" fmla="*/ 3 h 1019"/>
                    <a:gd name="T46" fmla="*/ 1 w 548"/>
                    <a:gd name="T47" fmla="*/ 2 h 1019"/>
                    <a:gd name="T48" fmla="*/ 1 w 548"/>
                    <a:gd name="T49" fmla="*/ 1 h 1019"/>
                    <a:gd name="T50" fmla="*/ 1 w 548"/>
                    <a:gd name="T51" fmla="*/ 0 h 1019"/>
                    <a:gd name="T52" fmla="*/ 2 w 548"/>
                    <a:gd name="T53" fmla="*/ 0 h 1019"/>
                    <a:gd name="T54" fmla="*/ 2 w 548"/>
                    <a:gd name="T55" fmla="*/ 0 h 1019"/>
                    <a:gd name="T56" fmla="*/ 3 w 548"/>
                    <a:gd name="T57" fmla="*/ 0 h 1019"/>
                    <a:gd name="T58" fmla="*/ 3 w 548"/>
                    <a:gd name="T59" fmla="*/ 1 h 1019"/>
                    <a:gd name="T60" fmla="*/ 2 w 548"/>
                    <a:gd name="T61" fmla="*/ 0 h 1019"/>
                    <a:gd name="T62" fmla="*/ 1 w 548"/>
                    <a:gd name="T63" fmla="*/ 1 h 1019"/>
                    <a:gd name="T64" fmla="*/ 2 w 548"/>
                    <a:gd name="T65" fmla="*/ 2 h 1019"/>
                    <a:gd name="T66" fmla="*/ 3 w 548"/>
                    <a:gd name="T67" fmla="*/ 2 h 1019"/>
                    <a:gd name="T68" fmla="*/ 4 w 548"/>
                    <a:gd name="T69" fmla="*/ 3 h 1019"/>
                    <a:gd name="T70" fmla="*/ 4 w 548"/>
                    <a:gd name="T71" fmla="*/ 3 h 1019"/>
                    <a:gd name="T72" fmla="*/ 3 w 548"/>
                    <a:gd name="T73" fmla="*/ 3 h 1019"/>
                    <a:gd name="T74" fmla="*/ 2 w 548"/>
                    <a:gd name="T75" fmla="*/ 4 h 1019"/>
                    <a:gd name="T76" fmla="*/ 2 w 548"/>
                    <a:gd name="T77" fmla="*/ 5 h 1019"/>
                    <a:gd name="T78" fmla="*/ 1 w 548"/>
                    <a:gd name="T79" fmla="*/ 6 h 1019"/>
                    <a:gd name="T80" fmla="*/ 2 w 548"/>
                    <a:gd name="T81" fmla="*/ 6 h 1019"/>
                    <a:gd name="T82" fmla="*/ 3 w 548"/>
                    <a:gd name="T83" fmla="*/ 7 h 1019"/>
                    <a:gd name="T84" fmla="*/ 4 w 548"/>
                    <a:gd name="T85" fmla="*/ 7 h 1019"/>
                    <a:gd name="T86" fmla="*/ 5 w 548"/>
                    <a:gd name="T87" fmla="*/ 8 h 1019"/>
                    <a:gd name="T88" fmla="*/ 6 w 548"/>
                    <a:gd name="T89" fmla="*/ 8 h 1019"/>
                    <a:gd name="T90" fmla="*/ 6 w 548"/>
                    <a:gd name="T91" fmla="*/ 8 h 1019"/>
                    <a:gd name="T92" fmla="*/ 6 w 548"/>
                    <a:gd name="T93" fmla="*/ 9 h 1019"/>
                    <a:gd name="T94" fmla="*/ 5 w 548"/>
                    <a:gd name="T95" fmla="*/ 11 h 1019"/>
                    <a:gd name="T96" fmla="*/ 4 w 548"/>
                    <a:gd name="T97" fmla="*/ 12 h 1019"/>
                    <a:gd name="T98" fmla="*/ 5 w 548"/>
                    <a:gd name="T99" fmla="*/ 13 h 1019"/>
                    <a:gd name="T100" fmla="*/ 6 w 548"/>
                    <a:gd name="T101" fmla="*/ 13 h 1019"/>
                    <a:gd name="T102" fmla="*/ 7 w 548"/>
                    <a:gd name="T103" fmla="*/ 13 h 1019"/>
                    <a:gd name="T104" fmla="*/ 8 w 548"/>
                    <a:gd name="T105" fmla="*/ 13 h 1019"/>
                    <a:gd name="T106" fmla="*/ 9 w 548"/>
                    <a:gd name="T107" fmla="*/ 12 h 1019"/>
                    <a:gd name="T108" fmla="*/ 9 w 548"/>
                    <a:gd name="T109" fmla="*/ 15 h 101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548"/>
                    <a:gd name="T166" fmla="*/ 0 h 1019"/>
                    <a:gd name="T167" fmla="*/ 548 w 548"/>
                    <a:gd name="T168" fmla="*/ 1019 h 1019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548" h="1019">
                      <a:moveTo>
                        <a:pt x="492" y="1019"/>
                      </a:moveTo>
                      <a:lnTo>
                        <a:pt x="496" y="1005"/>
                      </a:lnTo>
                      <a:lnTo>
                        <a:pt x="502" y="989"/>
                      </a:lnTo>
                      <a:lnTo>
                        <a:pt x="508" y="970"/>
                      </a:lnTo>
                      <a:lnTo>
                        <a:pt x="513" y="953"/>
                      </a:lnTo>
                      <a:lnTo>
                        <a:pt x="517" y="935"/>
                      </a:lnTo>
                      <a:lnTo>
                        <a:pt x="518" y="916"/>
                      </a:lnTo>
                      <a:lnTo>
                        <a:pt x="518" y="898"/>
                      </a:lnTo>
                      <a:lnTo>
                        <a:pt x="516" y="882"/>
                      </a:lnTo>
                      <a:lnTo>
                        <a:pt x="510" y="880"/>
                      </a:lnTo>
                      <a:lnTo>
                        <a:pt x="498" y="884"/>
                      </a:lnTo>
                      <a:lnTo>
                        <a:pt x="478" y="892"/>
                      </a:lnTo>
                      <a:lnTo>
                        <a:pt x="455" y="902"/>
                      </a:lnTo>
                      <a:lnTo>
                        <a:pt x="430" y="913"/>
                      </a:lnTo>
                      <a:lnTo>
                        <a:pt x="404" y="924"/>
                      </a:lnTo>
                      <a:lnTo>
                        <a:pt x="380" y="933"/>
                      </a:lnTo>
                      <a:lnTo>
                        <a:pt x="359" y="940"/>
                      </a:lnTo>
                      <a:lnTo>
                        <a:pt x="329" y="945"/>
                      </a:lnTo>
                      <a:lnTo>
                        <a:pt x="301" y="941"/>
                      </a:lnTo>
                      <a:lnTo>
                        <a:pt x="273" y="933"/>
                      </a:lnTo>
                      <a:lnTo>
                        <a:pt x="249" y="920"/>
                      </a:lnTo>
                      <a:lnTo>
                        <a:pt x="228" y="902"/>
                      </a:lnTo>
                      <a:lnTo>
                        <a:pt x="212" y="883"/>
                      </a:lnTo>
                      <a:lnTo>
                        <a:pt x="202" y="861"/>
                      </a:lnTo>
                      <a:lnTo>
                        <a:pt x="197" y="839"/>
                      </a:lnTo>
                      <a:lnTo>
                        <a:pt x="199" y="803"/>
                      </a:lnTo>
                      <a:lnTo>
                        <a:pt x="207" y="770"/>
                      </a:lnTo>
                      <a:lnTo>
                        <a:pt x="220" y="736"/>
                      </a:lnTo>
                      <a:lnTo>
                        <a:pt x="237" y="704"/>
                      </a:lnTo>
                      <a:lnTo>
                        <a:pt x="258" y="673"/>
                      </a:lnTo>
                      <a:lnTo>
                        <a:pt x="280" y="642"/>
                      </a:lnTo>
                      <a:lnTo>
                        <a:pt x="303" y="612"/>
                      </a:lnTo>
                      <a:lnTo>
                        <a:pt x="326" y="582"/>
                      </a:lnTo>
                      <a:lnTo>
                        <a:pt x="310" y="582"/>
                      </a:lnTo>
                      <a:lnTo>
                        <a:pt x="295" y="582"/>
                      </a:lnTo>
                      <a:lnTo>
                        <a:pt x="279" y="582"/>
                      </a:lnTo>
                      <a:lnTo>
                        <a:pt x="264" y="581"/>
                      </a:lnTo>
                      <a:lnTo>
                        <a:pt x="248" y="581"/>
                      </a:lnTo>
                      <a:lnTo>
                        <a:pt x="231" y="580"/>
                      </a:lnTo>
                      <a:lnTo>
                        <a:pt x="215" y="579"/>
                      </a:lnTo>
                      <a:lnTo>
                        <a:pt x="199" y="577"/>
                      </a:lnTo>
                      <a:lnTo>
                        <a:pt x="181" y="575"/>
                      </a:lnTo>
                      <a:lnTo>
                        <a:pt x="162" y="572"/>
                      </a:lnTo>
                      <a:lnTo>
                        <a:pt x="144" y="567"/>
                      </a:lnTo>
                      <a:lnTo>
                        <a:pt x="124" y="560"/>
                      </a:lnTo>
                      <a:lnTo>
                        <a:pt x="106" y="553"/>
                      </a:lnTo>
                      <a:lnTo>
                        <a:pt x="87" y="544"/>
                      </a:lnTo>
                      <a:lnTo>
                        <a:pt x="70" y="535"/>
                      </a:lnTo>
                      <a:lnTo>
                        <a:pt x="54" y="523"/>
                      </a:lnTo>
                      <a:lnTo>
                        <a:pt x="39" y="512"/>
                      </a:lnTo>
                      <a:lnTo>
                        <a:pt x="26" y="498"/>
                      </a:lnTo>
                      <a:lnTo>
                        <a:pt x="15" y="484"/>
                      </a:lnTo>
                      <a:lnTo>
                        <a:pt x="7" y="469"/>
                      </a:lnTo>
                      <a:lnTo>
                        <a:pt x="2" y="453"/>
                      </a:lnTo>
                      <a:lnTo>
                        <a:pt x="0" y="436"/>
                      </a:lnTo>
                      <a:lnTo>
                        <a:pt x="1" y="419"/>
                      </a:lnTo>
                      <a:lnTo>
                        <a:pt x="6" y="400"/>
                      </a:lnTo>
                      <a:lnTo>
                        <a:pt x="16" y="375"/>
                      </a:lnTo>
                      <a:lnTo>
                        <a:pt x="28" y="351"/>
                      </a:lnTo>
                      <a:lnTo>
                        <a:pt x="40" y="328"/>
                      </a:lnTo>
                      <a:lnTo>
                        <a:pt x="55" y="307"/>
                      </a:lnTo>
                      <a:lnTo>
                        <a:pt x="71" y="288"/>
                      </a:lnTo>
                      <a:lnTo>
                        <a:pt x="87" y="271"/>
                      </a:lnTo>
                      <a:lnTo>
                        <a:pt x="106" y="255"/>
                      </a:lnTo>
                      <a:lnTo>
                        <a:pt x="125" y="241"/>
                      </a:lnTo>
                      <a:lnTo>
                        <a:pt x="107" y="233"/>
                      </a:lnTo>
                      <a:lnTo>
                        <a:pt x="89" y="224"/>
                      </a:lnTo>
                      <a:lnTo>
                        <a:pt x="73" y="211"/>
                      </a:lnTo>
                      <a:lnTo>
                        <a:pt x="59" y="197"/>
                      </a:lnTo>
                      <a:lnTo>
                        <a:pt x="46" y="182"/>
                      </a:lnTo>
                      <a:lnTo>
                        <a:pt x="37" y="165"/>
                      </a:lnTo>
                      <a:lnTo>
                        <a:pt x="30" y="147"/>
                      </a:lnTo>
                      <a:lnTo>
                        <a:pt x="26" y="127"/>
                      </a:lnTo>
                      <a:lnTo>
                        <a:pt x="26" y="110"/>
                      </a:lnTo>
                      <a:lnTo>
                        <a:pt x="29" y="95"/>
                      </a:lnTo>
                      <a:lnTo>
                        <a:pt x="33" y="80"/>
                      </a:lnTo>
                      <a:lnTo>
                        <a:pt x="39" y="65"/>
                      </a:lnTo>
                      <a:lnTo>
                        <a:pt x="48" y="52"/>
                      </a:lnTo>
                      <a:lnTo>
                        <a:pt x="58" y="41"/>
                      </a:lnTo>
                      <a:lnTo>
                        <a:pt x="69" y="30"/>
                      </a:lnTo>
                      <a:lnTo>
                        <a:pt x="82" y="21"/>
                      </a:lnTo>
                      <a:lnTo>
                        <a:pt x="96" y="13"/>
                      </a:lnTo>
                      <a:lnTo>
                        <a:pt x="111" y="7"/>
                      </a:lnTo>
                      <a:lnTo>
                        <a:pt x="125" y="4"/>
                      </a:lnTo>
                      <a:lnTo>
                        <a:pt x="142" y="2"/>
                      </a:lnTo>
                      <a:lnTo>
                        <a:pt x="159" y="0"/>
                      </a:lnTo>
                      <a:lnTo>
                        <a:pt x="175" y="3"/>
                      </a:lnTo>
                      <a:lnTo>
                        <a:pt x="192" y="6"/>
                      </a:lnTo>
                      <a:lnTo>
                        <a:pt x="208" y="13"/>
                      </a:lnTo>
                      <a:lnTo>
                        <a:pt x="182" y="70"/>
                      </a:lnTo>
                      <a:lnTo>
                        <a:pt x="164" y="61"/>
                      </a:lnTo>
                      <a:lnTo>
                        <a:pt x="140" y="55"/>
                      </a:lnTo>
                      <a:lnTo>
                        <a:pt x="115" y="52"/>
                      </a:lnTo>
                      <a:lnTo>
                        <a:pt x="91" y="55"/>
                      </a:lnTo>
                      <a:lnTo>
                        <a:pt x="73" y="61"/>
                      </a:lnTo>
                      <a:lnTo>
                        <a:pt x="62" y="75"/>
                      </a:lnTo>
                      <a:lnTo>
                        <a:pt x="62" y="98"/>
                      </a:lnTo>
                      <a:lnTo>
                        <a:pt x="76" y="129"/>
                      </a:lnTo>
                      <a:lnTo>
                        <a:pt x="92" y="147"/>
                      </a:lnTo>
                      <a:lnTo>
                        <a:pt x="113" y="162"/>
                      </a:lnTo>
                      <a:lnTo>
                        <a:pt x="137" y="174"/>
                      </a:lnTo>
                      <a:lnTo>
                        <a:pt x="162" y="184"/>
                      </a:lnTo>
                      <a:lnTo>
                        <a:pt x="185" y="192"/>
                      </a:lnTo>
                      <a:lnTo>
                        <a:pt x="205" y="196"/>
                      </a:lnTo>
                      <a:lnTo>
                        <a:pt x="219" y="200"/>
                      </a:lnTo>
                      <a:lnTo>
                        <a:pt x="225" y="201"/>
                      </a:lnTo>
                      <a:lnTo>
                        <a:pt x="222" y="203"/>
                      </a:lnTo>
                      <a:lnTo>
                        <a:pt x="214" y="209"/>
                      </a:lnTo>
                      <a:lnTo>
                        <a:pt x="204" y="217"/>
                      </a:lnTo>
                      <a:lnTo>
                        <a:pt x="189" y="227"/>
                      </a:lnTo>
                      <a:lnTo>
                        <a:pt x="173" y="241"/>
                      </a:lnTo>
                      <a:lnTo>
                        <a:pt x="155" y="256"/>
                      </a:lnTo>
                      <a:lnTo>
                        <a:pt x="137" y="272"/>
                      </a:lnTo>
                      <a:lnTo>
                        <a:pt x="119" y="290"/>
                      </a:lnTo>
                      <a:lnTo>
                        <a:pt x="100" y="308"/>
                      </a:lnTo>
                      <a:lnTo>
                        <a:pt x="85" y="328"/>
                      </a:lnTo>
                      <a:lnTo>
                        <a:pt x="71" y="346"/>
                      </a:lnTo>
                      <a:lnTo>
                        <a:pt x="61" y="364"/>
                      </a:lnTo>
                      <a:lnTo>
                        <a:pt x="54" y="383"/>
                      </a:lnTo>
                      <a:lnTo>
                        <a:pt x="52" y="400"/>
                      </a:lnTo>
                      <a:lnTo>
                        <a:pt x="55" y="416"/>
                      </a:lnTo>
                      <a:lnTo>
                        <a:pt x="66" y="431"/>
                      </a:lnTo>
                      <a:lnTo>
                        <a:pt x="83" y="447"/>
                      </a:lnTo>
                      <a:lnTo>
                        <a:pt x="104" y="461"/>
                      </a:lnTo>
                      <a:lnTo>
                        <a:pt x="125" y="474"/>
                      </a:lnTo>
                      <a:lnTo>
                        <a:pt x="150" y="485"/>
                      </a:lnTo>
                      <a:lnTo>
                        <a:pt x="175" y="495"/>
                      </a:lnTo>
                      <a:lnTo>
                        <a:pt x="200" y="504"/>
                      </a:lnTo>
                      <a:lnTo>
                        <a:pt x="227" y="511"/>
                      </a:lnTo>
                      <a:lnTo>
                        <a:pt x="252" y="516"/>
                      </a:lnTo>
                      <a:lnTo>
                        <a:pt x="276" y="521"/>
                      </a:lnTo>
                      <a:lnTo>
                        <a:pt x="299" y="526"/>
                      </a:lnTo>
                      <a:lnTo>
                        <a:pt x="320" y="529"/>
                      </a:lnTo>
                      <a:lnTo>
                        <a:pt x="339" y="530"/>
                      </a:lnTo>
                      <a:lnTo>
                        <a:pt x="354" y="533"/>
                      </a:lnTo>
                      <a:lnTo>
                        <a:pt x="365" y="534"/>
                      </a:lnTo>
                      <a:lnTo>
                        <a:pt x="373" y="534"/>
                      </a:lnTo>
                      <a:lnTo>
                        <a:pt x="375" y="534"/>
                      </a:lnTo>
                      <a:lnTo>
                        <a:pt x="369" y="545"/>
                      </a:lnTo>
                      <a:lnTo>
                        <a:pt x="352" y="571"/>
                      </a:lnTo>
                      <a:lnTo>
                        <a:pt x="331" y="606"/>
                      </a:lnTo>
                      <a:lnTo>
                        <a:pt x="306" y="648"/>
                      </a:lnTo>
                      <a:lnTo>
                        <a:pt x="282" y="690"/>
                      </a:lnTo>
                      <a:lnTo>
                        <a:pt x="261" y="732"/>
                      </a:lnTo>
                      <a:lnTo>
                        <a:pt x="246" y="766"/>
                      </a:lnTo>
                      <a:lnTo>
                        <a:pt x="243" y="789"/>
                      </a:lnTo>
                      <a:lnTo>
                        <a:pt x="248" y="810"/>
                      </a:lnTo>
                      <a:lnTo>
                        <a:pt x="256" y="829"/>
                      </a:lnTo>
                      <a:lnTo>
                        <a:pt x="267" y="845"/>
                      </a:lnTo>
                      <a:lnTo>
                        <a:pt x="281" y="857"/>
                      </a:lnTo>
                      <a:lnTo>
                        <a:pt x="299" y="867"/>
                      </a:lnTo>
                      <a:lnTo>
                        <a:pt x="320" y="873"/>
                      </a:lnTo>
                      <a:lnTo>
                        <a:pt x="344" y="876"/>
                      </a:lnTo>
                      <a:lnTo>
                        <a:pt x="372" y="873"/>
                      </a:lnTo>
                      <a:lnTo>
                        <a:pt x="395" y="869"/>
                      </a:lnTo>
                      <a:lnTo>
                        <a:pt x="417" y="863"/>
                      </a:lnTo>
                      <a:lnTo>
                        <a:pt x="439" y="855"/>
                      </a:lnTo>
                      <a:lnTo>
                        <a:pt x="460" y="847"/>
                      </a:lnTo>
                      <a:lnTo>
                        <a:pt x="480" y="839"/>
                      </a:lnTo>
                      <a:lnTo>
                        <a:pt x="501" y="832"/>
                      </a:lnTo>
                      <a:lnTo>
                        <a:pt x="522" y="827"/>
                      </a:lnTo>
                      <a:lnTo>
                        <a:pt x="545" y="825"/>
                      </a:lnTo>
                      <a:lnTo>
                        <a:pt x="548" y="870"/>
                      </a:lnTo>
                      <a:lnTo>
                        <a:pt x="546" y="920"/>
                      </a:lnTo>
                      <a:lnTo>
                        <a:pt x="540" y="971"/>
                      </a:lnTo>
                      <a:lnTo>
                        <a:pt x="537" y="1017"/>
                      </a:lnTo>
                      <a:lnTo>
                        <a:pt x="492" y="1019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294" name="Freeform 79" descr="Зеленый мрамор"/>
                <p:cNvSpPr>
                  <a:spLocks/>
                </p:cNvSpPr>
                <p:nvPr/>
              </p:nvSpPr>
              <p:spPr bwMode="auto">
                <a:xfrm>
                  <a:off x="2615" y="2529"/>
                  <a:ext cx="196" cy="127"/>
                </a:xfrm>
                <a:custGeom>
                  <a:avLst/>
                  <a:gdLst>
                    <a:gd name="T0" fmla="*/ 0 w 393"/>
                    <a:gd name="T1" fmla="*/ 1 h 254"/>
                    <a:gd name="T2" fmla="*/ 0 w 393"/>
                    <a:gd name="T3" fmla="*/ 2 h 254"/>
                    <a:gd name="T4" fmla="*/ 0 w 393"/>
                    <a:gd name="T5" fmla="*/ 3 h 254"/>
                    <a:gd name="T6" fmla="*/ 0 w 393"/>
                    <a:gd name="T7" fmla="*/ 3 h 254"/>
                    <a:gd name="T8" fmla="*/ 0 w 393"/>
                    <a:gd name="T9" fmla="*/ 4 h 254"/>
                    <a:gd name="T10" fmla="*/ 1 w 393"/>
                    <a:gd name="T11" fmla="*/ 4 h 254"/>
                    <a:gd name="T12" fmla="*/ 2 w 393"/>
                    <a:gd name="T13" fmla="*/ 4 h 254"/>
                    <a:gd name="T14" fmla="*/ 2 w 393"/>
                    <a:gd name="T15" fmla="*/ 4 h 254"/>
                    <a:gd name="T16" fmla="*/ 3 w 393"/>
                    <a:gd name="T17" fmla="*/ 4 h 254"/>
                    <a:gd name="T18" fmla="*/ 3 w 393"/>
                    <a:gd name="T19" fmla="*/ 4 h 254"/>
                    <a:gd name="T20" fmla="*/ 4 w 393"/>
                    <a:gd name="T21" fmla="*/ 4 h 254"/>
                    <a:gd name="T22" fmla="*/ 4 w 393"/>
                    <a:gd name="T23" fmla="*/ 4 h 254"/>
                    <a:gd name="T24" fmla="*/ 5 w 393"/>
                    <a:gd name="T25" fmla="*/ 4 h 254"/>
                    <a:gd name="T26" fmla="*/ 5 w 393"/>
                    <a:gd name="T27" fmla="*/ 3 h 254"/>
                    <a:gd name="T28" fmla="*/ 5 w 393"/>
                    <a:gd name="T29" fmla="*/ 3 h 254"/>
                    <a:gd name="T30" fmla="*/ 6 w 393"/>
                    <a:gd name="T31" fmla="*/ 2 h 254"/>
                    <a:gd name="T32" fmla="*/ 6 w 393"/>
                    <a:gd name="T33" fmla="*/ 2 h 254"/>
                    <a:gd name="T34" fmla="*/ 6 w 393"/>
                    <a:gd name="T35" fmla="*/ 1 h 254"/>
                    <a:gd name="T36" fmla="*/ 5 w 393"/>
                    <a:gd name="T37" fmla="*/ 1 h 254"/>
                    <a:gd name="T38" fmla="*/ 5 w 393"/>
                    <a:gd name="T39" fmla="*/ 2 h 254"/>
                    <a:gd name="T40" fmla="*/ 5 w 393"/>
                    <a:gd name="T41" fmla="*/ 3 h 254"/>
                    <a:gd name="T42" fmla="*/ 5 w 393"/>
                    <a:gd name="T43" fmla="*/ 3 h 254"/>
                    <a:gd name="T44" fmla="*/ 4 w 393"/>
                    <a:gd name="T45" fmla="*/ 3 h 254"/>
                    <a:gd name="T46" fmla="*/ 4 w 393"/>
                    <a:gd name="T47" fmla="*/ 4 h 254"/>
                    <a:gd name="T48" fmla="*/ 3 w 393"/>
                    <a:gd name="T49" fmla="*/ 4 h 254"/>
                    <a:gd name="T50" fmla="*/ 3 w 393"/>
                    <a:gd name="T51" fmla="*/ 3 h 254"/>
                    <a:gd name="T52" fmla="*/ 2 w 393"/>
                    <a:gd name="T53" fmla="*/ 3 h 254"/>
                    <a:gd name="T54" fmla="*/ 1 w 393"/>
                    <a:gd name="T55" fmla="*/ 3 h 254"/>
                    <a:gd name="T56" fmla="*/ 1 w 393"/>
                    <a:gd name="T57" fmla="*/ 3 h 254"/>
                    <a:gd name="T58" fmla="*/ 1 w 393"/>
                    <a:gd name="T59" fmla="*/ 2 h 254"/>
                    <a:gd name="T60" fmla="*/ 0 w 393"/>
                    <a:gd name="T61" fmla="*/ 2 h 254"/>
                    <a:gd name="T62" fmla="*/ 0 w 393"/>
                    <a:gd name="T63" fmla="*/ 2 h 254"/>
                    <a:gd name="T64" fmla="*/ 0 w 393"/>
                    <a:gd name="T65" fmla="*/ 1 h 25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93"/>
                    <a:gd name="T100" fmla="*/ 0 h 254"/>
                    <a:gd name="T101" fmla="*/ 393 w 393"/>
                    <a:gd name="T102" fmla="*/ 254 h 25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93" h="254">
                      <a:moveTo>
                        <a:pt x="5" y="41"/>
                      </a:moveTo>
                      <a:lnTo>
                        <a:pt x="1" y="57"/>
                      </a:lnTo>
                      <a:lnTo>
                        <a:pt x="0" y="74"/>
                      </a:lnTo>
                      <a:lnTo>
                        <a:pt x="0" y="92"/>
                      </a:lnTo>
                      <a:lnTo>
                        <a:pt x="1" y="112"/>
                      </a:lnTo>
                      <a:lnTo>
                        <a:pt x="6" y="133"/>
                      </a:lnTo>
                      <a:lnTo>
                        <a:pt x="13" y="153"/>
                      </a:lnTo>
                      <a:lnTo>
                        <a:pt x="22" y="174"/>
                      </a:lnTo>
                      <a:lnTo>
                        <a:pt x="36" y="195"/>
                      </a:lnTo>
                      <a:lnTo>
                        <a:pt x="53" y="210"/>
                      </a:lnTo>
                      <a:lnTo>
                        <a:pt x="72" y="221"/>
                      </a:lnTo>
                      <a:lnTo>
                        <a:pt x="90" y="231"/>
                      </a:lnTo>
                      <a:lnTo>
                        <a:pt x="108" y="238"/>
                      </a:lnTo>
                      <a:lnTo>
                        <a:pt x="128" y="243"/>
                      </a:lnTo>
                      <a:lnTo>
                        <a:pt x="149" y="247"/>
                      </a:lnTo>
                      <a:lnTo>
                        <a:pt x="169" y="250"/>
                      </a:lnTo>
                      <a:lnTo>
                        <a:pt x="191" y="253"/>
                      </a:lnTo>
                      <a:lnTo>
                        <a:pt x="210" y="254"/>
                      </a:lnTo>
                      <a:lnTo>
                        <a:pt x="229" y="253"/>
                      </a:lnTo>
                      <a:lnTo>
                        <a:pt x="247" y="250"/>
                      </a:lnTo>
                      <a:lnTo>
                        <a:pt x="264" y="248"/>
                      </a:lnTo>
                      <a:lnTo>
                        <a:pt x="280" y="243"/>
                      </a:lnTo>
                      <a:lnTo>
                        <a:pt x="296" y="239"/>
                      </a:lnTo>
                      <a:lnTo>
                        <a:pt x="309" y="233"/>
                      </a:lnTo>
                      <a:lnTo>
                        <a:pt x="322" y="227"/>
                      </a:lnTo>
                      <a:lnTo>
                        <a:pt x="338" y="216"/>
                      </a:lnTo>
                      <a:lnTo>
                        <a:pt x="350" y="202"/>
                      </a:lnTo>
                      <a:lnTo>
                        <a:pt x="362" y="185"/>
                      </a:lnTo>
                      <a:lnTo>
                        <a:pt x="371" y="166"/>
                      </a:lnTo>
                      <a:lnTo>
                        <a:pt x="378" y="147"/>
                      </a:lnTo>
                      <a:lnTo>
                        <a:pt x="383" y="126"/>
                      </a:lnTo>
                      <a:lnTo>
                        <a:pt x="387" y="105"/>
                      </a:lnTo>
                      <a:lnTo>
                        <a:pt x="389" y="84"/>
                      </a:lnTo>
                      <a:lnTo>
                        <a:pt x="391" y="66"/>
                      </a:lnTo>
                      <a:lnTo>
                        <a:pt x="393" y="43"/>
                      </a:lnTo>
                      <a:lnTo>
                        <a:pt x="393" y="20"/>
                      </a:lnTo>
                      <a:lnTo>
                        <a:pt x="393" y="0"/>
                      </a:lnTo>
                      <a:lnTo>
                        <a:pt x="361" y="5"/>
                      </a:lnTo>
                      <a:lnTo>
                        <a:pt x="363" y="36"/>
                      </a:lnTo>
                      <a:lnTo>
                        <a:pt x="364" y="71"/>
                      </a:lnTo>
                      <a:lnTo>
                        <a:pt x="362" y="106"/>
                      </a:lnTo>
                      <a:lnTo>
                        <a:pt x="356" y="139"/>
                      </a:lnTo>
                      <a:lnTo>
                        <a:pt x="347" y="153"/>
                      </a:lnTo>
                      <a:lnTo>
                        <a:pt x="336" y="165"/>
                      </a:lnTo>
                      <a:lnTo>
                        <a:pt x="323" y="175"/>
                      </a:lnTo>
                      <a:lnTo>
                        <a:pt x="309" y="183"/>
                      </a:lnTo>
                      <a:lnTo>
                        <a:pt x="292" y="189"/>
                      </a:lnTo>
                      <a:lnTo>
                        <a:pt x="274" y="193"/>
                      </a:lnTo>
                      <a:lnTo>
                        <a:pt x="256" y="195"/>
                      </a:lnTo>
                      <a:lnTo>
                        <a:pt x="237" y="195"/>
                      </a:lnTo>
                      <a:lnTo>
                        <a:pt x="218" y="194"/>
                      </a:lnTo>
                      <a:lnTo>
                        <a:pt x="198" y="190"/>
                      </a:lnTo>
                      <a:lnTo>
                        <a:pt x="179" y="186"/>
                      </a:lnTo>
                      <a:lnTo>
                        <a:pt x="159" y="180"/>
                      </a:lnTo>
                      <a:lnTo>
                        <a:pt x="141" y="173"/>
                      </a:lnTo>
                      <a:lnTo>
                        <a:pt x="122" y="165"/>
                      </a:lnTo>
                      <a:lnTo>
                        <a:pt x="106" y="156"/>
                      </a:lnTo>
                      <a:lnTo>
                        <a:pt x="91" y="147"/>
                      </a:lnTo>
                      <a:lnTo>
                        <a:pt x="81" y="134"/>
                      </a:lnTo>
                      <a:lnTo>
                        <a:pt x="72" y="121"/>
                      </a:lnTo>
                      <a:lnTo>
                        <a:pt x="65" y="107"/>
                      </a:lnTo>
                      <a:lnTo>
                        <a:pt x="60" y="92"/>
                      </a:lnTo>
                      <a:lnTo>
                        <a:pt x="55" y="79"/>
                      </a:lnTo>
                      <a:lnTo>
                        <a:pt x="53" y="65"/>
                      </a:lnTo>
                      <a:lnTo>
                        <a:pt x="51" y="51"/>
                      </a:lnTo>
                      <a:lnTo>
                        <a:pt x="50" y="39"/>
                      </a:lnTo>
                      <a:lnTo>
                        <a:pt x="5" y="41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5275" name="Group 80"/>
            <p:cNvGrpSpPr>
              <a:grpSpLocks/>
            </p:cNvGrpSpPr>
            <p:nvPr/>
          </p:nvGrpSpPr>
          <p:grpSpPr bwMode="auto">
            <a:xfrm flipV="1">
              <a:off x="1625" y="3259"/>
              <a:ext cx="486" cy="534"/>
              <a:chOff x="3004" y="3015"/>
              <a:chExt cx="628" cy="820"/>
            </a:xfrm>
          </p:grpSpPr>
          <p:sp>
            <p:nvSpPr>
              <p:cNvPr id="35283" name="Freeform 81"/>
              <p:cNvSpPr>
                <a:spLocks/>
              </p:cNvSpPr>
              <p:nvPr/>
            </p:nvSpPr>
            <p:spPr bwMode="auto">
              <a:xfrm>
                <a:off x="3008" y="3021"/>
                <a:ext cx="563" cy="731"/>
              </a:xfrm>
              <a:custGeom>
                <a:avLst/>
                <a:gdLst>
                  <a:gd name="T0" fmla="*/ 400 w 563"/>
                  <a:gd name="T1" fmla="*/ 675 h 731"/>
                  <a:gd name="T2" fmla="*/ 469 w 563"/>
                  <a:gd name="T3" fmla="*/ 680 h 731"/>
                  <a:gd name="T4" fmla="*/ 541 w 563"/>
                  <a:gd name="T5" fmla="*/ 653 h 731"/>
                  <a:gd name="T6" fmla="*/ 532 w 563"/>
                  <a:gd name="T7" fmla="*/ 611 h 731"/>
                  <a:gd name="T8" fmla="*/ 496 w 563"/>
                  <a:gd name="T9" fmla="*/ 579 h 731"/>
                  <a:gd name="T10" fmla="*/ 541 w 563"/>
                  <a:gd name="T11" fmla="*/ 485 h 731"/>
                  <a:gd name="T12" fmla="*/ 538 w 563"/>
                  <a:gd name="T13" fmla="*/ 413 h 731"/>
                  <a:gd name="T14" fmla="*/ 392 w 563"/>
                  <a:gd name="T15" fmla="*/ 355 h 731"/>
                  <a:gd name="T16" fmla="*/ 400 w 563"/>
                  <a:gd name="T17" fmla="*/ 362 h 731"/>
                  <a:gd name="T18" fmla="*/ 436 w 563"/>
                  <a:gd name="T19" fmla="*/ 299 h 731"/>
                  <a:gd name="T20" fmla="*/ 440 w 563"/>
                  <a:gd name="T21" fmla="*/ 195 h 731"/>
                  <a:gd name="T22" fmla="*/ 298 w 563"/>
                  <a:gd name="T23" fmla="*/ 203 h 731"/>
                  <a:gd name="T24" fmla="*/ 283 w 563"/>
                  <a:gd name="T25" fmla="*/ 74 h 731"/>
                  <a:gd name="T26" fmla="*/ 208 w 563"/>
                  <a:gd name="T27" fmla="*/ 3 h 731"/>
                  <a:gd name="T28" fmla="*/ 133 w 563"/>
                  <a:gd name="T29" fmla="*/ 53 h 731"/>
                  <a:gd name="T30" fmla="*/ 112 w 563"/>
                  <a:gd name="T31" fmla="*/ 195 h 731"/>
                  <a:gd name="T32" fmla="*/ 52 w 563"/>
                  <a:gd name="T33" fmla="*/ 230 h 731"/>
                  <a:gd name="T34" fmla="*/ 40 w 563"/>
                  <a:gd name="T35" fmla="*/ 323 h 731"/>
                  <a:gd name="T36" fmla="*/ 16 w 563"/>
                  <a:gd name="T37" fmla="*/ 339 h 731"/>
                  <a:gd name="T38" fmla="*/ 139 w 563"/>
                  <a:gd name="T39" fmla="*/ 404 h 731"/>
                  <a:gd name="T40" fmla="*/ 103 w 563"/>
                  <a:gd name="T41" fmla="*/ 473 h 731"/>
                  <a:gd name="T42" fmla="*/ 112 w 563"/>
                  <a:gd name="T43" fmla="*/ 531 h 731"/>
                  <a:gd name="T44" fmla="*/ 160 w 563"/>
                  <a:gd name="T45" fmla="*/ 569 h 731"/>
                  <a:gd name="T46" fmla="*/ 256 w 563"/>
                  <a:gd name="T47" fmla="*/ 579 h 731"/>
                  <a:gd name="T48" fmla="*/ 262 w 563"/>
                  <a:gd name="T49" fmla="*/ 656 h 731"/>
                  <a:gd name="T50" fmla="*/ 298 w 563"/>
                  <a:gd name="T51" fmla="*/ 728 h 731"/>
                  <a:gd name="T52" fmla="*/ 400 w 563"/>
                  <a:gd name="T53" fmla="*/ 675 h 73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63"/>
                  <a:gd name="T82" fmla="*/ 0 h 731"/>
                  <a:gd name="T83" fmla="*/ 563 w 563"/>
                  <a:gd name="T84" fmla="*/ 731 h 73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63" h="731">
                    <a:moveTo>
                      <a:pt x="400" y="675"/>
                    </a:moveTo>
                    <a:cubicBezTo>
                      <a:pt x="428" y="667"/>
                      <a:pt x="446" y="684"/>
                      <a:pt x="469" y="680"/>
                    </a:cubicBezTo>
                    <a:cubicBezTo>
                      <a:pt x="492" y="676"/>
                      <a:pt x="531" y="664"/>
                      <a:pt x="541" y="653"/>
                    </a:cubicBezTo>
                    <a:cubicBezTo>
                      <a:pt x="551" y="642"/>
                      <a:pt x="539" y="623"/>
                      <a:pt x="532" y="611"/>
                    </a:cubicBezTo>
                    <a:cubicBezTo>
                      <a:pt x="525" y="599"/>
                      <a:pt x="494" y="600"/>
                      <a:pt x="496" y="579"/>
                    </a:cubicBezTo>
                    <a:cubicBezTo>
                      <a:pt x="498" y="558"/>
                      <a:pt x="534" y="513"/>
                      <a:pt x="541" y="485"/>
                    </a:cubicBezTo>
                    <a:cubicBezTo>
                      <a:pt x="548" y="457"/>
                      <a:pt x="563" y="435"/>
                      <a:pt x="538" y="413"/>
                    </a:cubicBezTo>
                    <a:cubicBezTo>
                      <a:pt x="513" y="391"/>
                      <a:pt x="415" y="364"/>
                      <a:pt x="392" y="355"/>
                    </a:cubicBezTo>
                    <a:cubicBezTo>
                      <a:pt x="369" y="346"/>
                      <a:pt x="393" y="371"/>
                      <a:pt x="400" y="362"/>
                    </a:cubicBezTo>
                    <a:cubicBezTo>
                      <a:pt x="407" y="353"/>
                      <a:pt x="429" y="327"/>
                      <a:pt x="436" y="299"/>
                    </a:cubicBezTo>
                    <a:cubicBezTo>
                      <a:pt x="443" y="271"/>
                      <a:pt x="463" y="211"/>
                      <a:pt x="440" y="195"/>
                    </a:cubicBezTo>
                    <a:cubicBezTo>
                      <a:pt x="417" y="179"/>
                      <a:pt x="324" y="223"/>
                      <a:pt x="298" y="203"/>
                    </a:cubicBezTo>
                    <a:cubicBezTo>
                      <a:pt x="272" y="183"/>
                      <a:pt x="298" y="107"/>
                      <a:pt x="283" y="74"/>
                    </a:cubicBezTo>
                    <a:cubicBezTo>
                      <a:pt x="268" y="41"/>
                      <a:pt x="233" y="6"/>
                      <a:pt x="208" y="3"/>
                    </a:cubicBezTo>
                    <a:cubicBezTo>
                      <a:pt x="183" y="0"/>
                      <a:pt x="149" y="21"/>
                      <a:pt x="133" y="53"/>
                    </a:cubicBezTo>
                    <a:cubicBezTo>
                      <a:pt x="117" y="85"/>
                      <a:pt x="126" y="165"/>
                      <a:pt x="112" y="195"/>
                    </a:cubicBezTo>
                    <a:cubicBezTo>
                      <a:pt x="98" y="225"/>
                      <a:pt x="64" y="209"/>
                      <a:pt x="52" y="230"/>
                    </a:cubicBezTo>
                    <a:cubicBezTo>
                      <a:pt x="40" y="251"/>
                      <a:pt x="46" y="305"/>
                      <a:pt x="40" y="323"/>
                    </a:cubicBezTo>
                    <a:cubicBezTo>
                      <a:pt x="34" y="341"/>
                      <a:pt x="0" y="326"/>
                      <a:pt x="16" y="339"/>
                    </a:cubicBezTo>
                    <a:cubicBezTo>
                      <a:pt x="32" y="352"/>
                      <a:pt x="125" y="382"/>
                      <a:pt x="139" y="404"/>
                    </a:cubicBezTo>
                    <a:cubicBezTo>
                      <a:pt x="153" y="426"/>
                      <a:pt x="108" y="452"/>
                      <a:pt x="103" y="473"/>
                    </a:cubicBezTo>
                    <a:cubicBezTo>
                      <a:pt x="98" y="494"/>
                      <a:pt x="103" y="515"/>
                      <a:pt x="112" y="531"/>
                    </a:cubicBezTo>
                    <a:cubicBezTo>
                      <a:pt x="121" y="547"/>
                      <a:pt x="136" y="561"/>
                      <a:pt x="160" y="569"/>
                    </a:cubicBezTo>
                    <a:cubicBezTo>
                      <a:pt x="184" y="577"/>
                      <a:pt x="239" y="565"/>
                      <a:pt x="256" y="579"/>
                    </a:cubicBezTo>
                    <a:cubicBezTo>
                      <a:pt x="273" y="593"/>
                      <a:pt x="255" y="631"/>
                      <a:pt x="262" y="656"/>
                    </a:cubicBezTo>
                    <a:cubicBezTo>
                      <a:pt x="269" y="681"/>
                      <a:pt x="275" y="725"/>
                      <a:pt x="298" y="728"/>
                    </a:cubicBezTo>
                    <a:cubicBezTo>
                      <a:pt x="321" y="731"/>
                      <a:pt x="375" y="685"/>
                      <a:pt x="400" y="675"/>
                    </a:cubicBezTo>
                    <a:close/>
                  </a:path>
                </a:pathLst>
              </a:cu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5284" name="Group 82"/>
              <p:cNvGrpSpPr>
                <a:grpSpLocks/>
              </p:cNvGrpSpPr>
              <p:nvPr/>
            </p:nvGrpSpPr>
            <p:grpSpPr bwMode="auto">
              <a:xfrm flipH="1" flipV="1">
                <a:off x="3004" y="3015"/>
                <a:ext cx="628" cy="820"/>
                <a:chOff x="2311" y="1925"/>
                <a:chExt cx="586" cy="731"/>
              </a:xfrm>
            </p:grpSpPr>
            <p:sp>
              <p:nvSpPr>
                <p:cNvPr id="35285" name="Freeform 83" descr="Зеленый мрамор"/>
                <p:cNvSpPr>
                  <a:spLocks/>
                </p:cNvSpPr>
                <p:nvPr/>
              </p:nvSpPr>
              <p:spPr bwMode="auto">
                <a:xfrm>
                  <a:off x="2311" y="1925"/>
                  <a:ext cx="70" cy="82"/>
                </a:xfrm>
                <a:custGeom>
                  <a:avLst/>
                  <a:gdLst>
                    <a:gd name="T0" fmla="*/ 3 w 139"/>
                    <a:gd name="T1" fmla="*/ 1 h 164"/>
                    <a:gd name="T2" fmla="*/ 2 w 139"/>
                    <a:gd name="T3" fmla="*/ 1 h 164"/>
                    <a:gd name="T4" fmla="*/ 2 w 139"/>
                    <a:gd name="T5" fmla="*/ 1 h 164"/>
                    <a:gd name="T6" fmla="*/ 2 w 139"/>
                    <a:gd name="T7" fmla="*/ 1 h 164"/>
                    <a:gd name="T8" fmla="*/ 1 w 139"/>
                    <a:gd name="T9" fmla="*/ 1 h 164"/>
                    <a:gd name="T10" fmla="*/ 1 w 139"/>
                    <a:gd name="T11" fmla="*/ 1 h 164"/>
                    <a:gd name="T12" fmla="*/ 1 w 139"/>
                    <a:gd name="T13" fmla="*/ 1 h 164"/>
                    <a:gd name="T14" fmla="*/ 1 w 139"/>
                    <a:gd name="T15" fmla="*/ 3 h 164"/>
                    <a:gd name="T16" fmla="*/ 0 w 139"/>
                    <a:gd name="T17" fmla="*/ 3 h 164"/>
                    <a:gd name="T18" fmla="*/ 1 w 139"/>
                    <a:gd name="T19" fmla="*/ 1 h 164"/>
                    <a:gd name="T20" fmla="*/ 1 w 139"/>
                    <a:gd name="T21" fmla="*/ 1 h 164"/>
                    <a:gd name="T22" fmla="*/ 1 w 139"/>
                    <a:gd name="T23" fmla="*/ 1 h 164"/>
                    <a:gd name="T24" fmla="*/ 1 w 139"/>
                    <a:gd name="T25" fmla="*/ 1 h 164"/>
                    <a:gd name="T26" fmla="*/ 2 w 139"/>
                    <a:gd name="T27" fmla="*/ 1 h 164"/>
                    <a:gd name="T28" fmla="*/ 2 w 139"/>
                    <a:gd name="T29" fmla="*/ 1 h 164"/>
                    <a:gd name="T30" fmla="*/ 2 w 139"/>
                    <a:gd name="T31" fmla="*/ 1 h 164"/>
                    <a:gd name="T32" fmla="*/ 2 w 139"/>
                    <a:gd name="T33" fmla="*/ 1 h 164"/>
                    <a:gd name="T34" fmla="*/ 3 w 139"/>
                    <a:gd name="T35" fmla="*/ 0 h 164"/>
                    <a:gd name="T36" fmla="*/ 3 w 139"/>
                    <a:gd name="T37" fmla="*/ 1 h 16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9"/>
                    <a:gd name="T58" fmla="*/ 0 h 164"/>
                    <a:gd name="T59" fmla="*/ 139 w 139"/>
                    <a:gd name="T60" fmla="*/ 164 h 16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9" h="164">
                      <a:moveTo>
                        <a:pt x="129" y="55"/>
                      </a:moveTo>
                      <a:lnTo>
                        <a:pt x="107" y="58"/>
                      </a:lnTo>
                      <a:lnTo>
                        <a:pt x="86" y="65"/>
                      </a:lnTo>
                      <a:lnTo>
                        <a:pt x="68" y="75"/>
                      </a:lnTo>
                      <a:lnTo>
                        <a:pt x="51" y="89"/>
                      </a:lnTo>
                      <a:lnTo>
                        <a:pt x="36" y="105"/>
                      </a:lnTo>
                      <a:lnTo>
                        <a:pt x="22" y="123"/>
                      </a:lnTo>
                      <a:lnTo>
                        <a:pt x="10" y="143"/>
                      </a:lnTo>
                      <a:lnTo>
                        <a:pt x="0" y="164"/>
                      </a:lnTo>
                      <a:lnTo>
                        <a:pt x="7" y="93"/>
                      </a:lnTo>
                      <a:lnTo>
                        <a:pt x="22" y="68"/>
                      </a:lnTo>
                      <a:lnTo>
                        <a:pt x="38" y="48"/>
                      </a:lnTo>
                      <a:lnTo>
                        <a:pt x="53" y="33"/>
                      </a:lnTo>
                      <a:lnTo>
                        <a:pt x="68" y="21"/>
                      </a:lnTo>
                      <a:lnTo>
                        <a:pt x="84" y="13"/>
                      </a:lnTo>
                      <a:lnTo>
                        <a:pt x="101" y="7"/>
                      </a:lnTo>
                      <a:lnTo>
                        <a:pt x="120" y="2"/>
                      </a:lnTo>
                      <a:lnTo>
                        <a:pt x="139" y="0"/>
                      </a:lnTo>
                      <a:lnTo>
                        <a:pt x="129" y="55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286" name="Freeform 84" descr="Зеленый мрамор"/>
                <p:cNvSpPr>
                  <a:spLocks/>
                </p:cNvSpPr>
                <p:nvPr/>
              </p:nvSpPr>
              <p:spPr bwMode="auto">
                <a:xfrm>
                  <a:off x="2376" y="1925"/>
                  <a:ext cx="521" cy="606"/>
                </a:xfrm>
                <a:custGeom>
                  <a:avLst/>
                  <a:gdLst>
                    <a:gd name="T0" fmla="*/ 12 w 1044"/>
                    <a:gd name="T1" fmla="*/ 17 h 1213"/>
                    <a:gd name="T2" fmla="*/ 13 w 1044"/>
                    <a:gd name="T3" fmla="*/ 17 h 1213"/>
                    <a:gd name="T4" fmla="*/ 14 w 1044"/>
                    <a:gd name="T5" fmla="*/ 16 h 1213"/>
                    <a:gd name="T6" fmla="*/ 15 w 1044"/>
                    <a:gd name="T7" fmla="*/ 15 h 1213"/>
                    <a:gd name="T8" fmla="*/ 15 w 1044"/>
                    <a:gd name="T9" fmla="*/ 13 h 1213"/>
                    <a:gd name="T10" fmla="*/ 13 w 1044"/>
                    <a:gd name="T11" fmla="*/ 12 h 1213"/>
                    <a:gd name="T12" fmla="*/ 12 w 1044"/>
                    <a:gd name="T13" fmla="*/ 11 h 1213"/>
                    <a:gd name="T14" fmla="*/ 13 w 1044"/>
                    <a:gd name="T15" fmla="*/ 9 h 1213"/>
                    <a:gd name="T16" fmla="*/ 13 w 1044"/>
                    <a:gd name="T17" fmla="*/ 7 h 1213"/>
                    <a:gd name="T18" fmla="*/ 11 w 1044"/>
                    <a:gd name="T19" fmla="*/ 7 h 1213"/>
                    <a:gd name="T20" fmla="*/ 10 w 1044"/>
                    <a:gd name="T21" fmla="*/ 7 h 1213"/>
                    <a:gd name="T22" fmla="*/ 9 w 1044"/>
                    <a:gd name="T23" fmla="*/ 7 h 1213"/>
                    <a:gd name="T24" fmla="*/ 9 w 1044"/>
                    <a:gd name="T25" fmla="*/ 3 h 1213"/>
                    <a:gd name="T26" fmla="*/ 6 w 1044"/>
                    <a:gd name="T27" fmla="*/ 2 h 1213"/>
                    <a:gd name="T28" fmla="*/ 5 w 1044"/>
                    <a:gd name="T29" fmla="*/ 4 h 1213"/>
                    <a:gd name="T30" fmla="*/ 6 w 1044"/>
                    <a:gd name="T31" fmla="*/ 5 h 1213"/>
                    <a:gd name="T32" fmla="*/ 7 w 1044"/>
                    <a:gd name="T33" fmla="*/ 7 h 1213"/>
                    <a:gd name="T34" fmla="*/ 8 w 1044"/>
                    <a:gd name="T35" fmla="*/ 8 h 1213"/>
                    <a:gd name="T36" fmla="*/ 9 w 1044"/>
                    <a:gd name="T37" fmla="*/ 9 h 1213"/>
                    <a:gd name="T38" fmla="*/ 10 w 1044"/>
                    <a:gd name="T39" fmla="*/ 9 h 1213"/>
                    <a:gd name="T40" fmla="*/ 10 w 1044"/>
                    <a:gd name="T41" fmla="*/ 9 h 1213"/>
                    <a:gd name="T42" fmla="*/ 8 w 1044"/>
                    <a:gd name="T43" fmla="*/ 10 h 1213"/>
                    <a:gd name="T44" fmla="*/ 12 w 1044"/>
                    <a:gd name="T45" fmla="*/ 15 h 1213"/>
                    <a:gd name="T46" fmla="*/ 10 w 1044"/>
                    <a:gd name="T47" fmla="*/ 14 h 1213"/>
                    <a:gd name="T48" fmla="*/ 10 w 1044"/>
                    <a:gd name="T49" fmla="*/ 16 h 1213"/>
                    <a:gd name="T50" fmla="*/ 10 w 1044"/>
                    <a:gd name="T51" fmla="*/ 16 h 1213"/>
                    <a:gd name="T52" fmla="*/ 9 w 1044"/>
                    <a:gd name="T53" fmla="*/ 13 h 1213"/>
                    <a:gd name="T54" fmla="*/ 8 w 1044"/>
                    <a:gd name="T55" fmla="*/ 12 h 1213"/>
                    <a:gd name="T56" fmla="*/ 7 w 1044"/>
                    <a:gd name="T57" fmla="*/ 13 h 1213"/>
                    <a:gd name="T58" fmla="*/ 6 w 1044"/>
                    <a:gd name="T59" fmla="*/ 15 h 1213"/>
                    <a:gd name="T60" fmla="*/ 7 w 1044"/>
                    <a:gd name="T61" fmla="*/ 14 h 1213"/>
                    <a:gd name="T62" fmla="*/ 8 w 1044"/>
                    <a:gd name="T63" fmla="*/ 11 h 1213"/>
                    <a:gd name="T64" fmla="*/ 7 w 1044"/>
                    <a:gd name="T65" fmla="*/ 8 h 1213"/>
                    <a:gd name="T66" fmla="*/ 6 w 1044"/>
                    <a:gd name="T67" fmla="*/ 5 h 1213"/>
                    <a:gd name="T68" fmla="*/ 5 w 1044"/>
                    <a:gd name="T69" fmla="*/ 4 h 1213"/>
                    <a:gd name="T70" fmla="*/ 3 w 1044"/>
                    <a:gd name="T71" fmla="*/ 2 h 1213"/>
                    <a:gd name="T72" fmla="*/ 1 w 1044"/>
                    <a:gd name="T73" fmla="*/ 1 h 1213"/>
                    <a:gd name="T74" fmla="*/ 0 w 1044"/>
                    <a:gd name="T75" fmla="*/ 0 h 1213"/>
                    <a:gd name="T76" fmla="*/ 1 w 1044"/>
                    <a:gd name="T77" fmla="*/ 0 h 1213"/>
                    <a:gd name="T78" fmla="*/ 2 w 1044"/>
                    <a:gd name="T79" fmla="*/ 0 h 1213"/>
                    <a:gd name="T80" fmla="*/ 3 w 1044"/>
                    <a:gd name="T81" fmla="*/ 1 h 1213"/>
                    <a:gd name="T82" fmla="*/ 4 w 1044"/>
                    <a:gd name="T83" fmla="*/ 2 h 1213"/>
                    <a:gd name="T84" fmla="*/ 5 w 1044"/>
                    <a:gd name="T85" fmla="*/ 3 h 1213"/>
                    <a:gd name="T86" fmla="*/ 6 w 1044"/>
                    <a:gd name="T87" fmla="*/ 2 h 1213"/>
                    <a:gd name="T88" fmla="*/ 7 w 1044"/>
                    <a:gd name="T89" fmla="*/ 1 h 1213"/>
                    <a:gd name="T90" fmla="*/ 9 w 1044"/>
                    <a:gd name="T91" fmla="*/ 2 h 1213"/>
                    <a:gd name="T92" fmla="*/ 9 w 1044"/>
                    <a:gd name="T93" fmla="*/ 6 h 1213"/>
                    <a:gd name="T94" fmla="*/ 10 w 1044"/>
                    <a:gd name="T95" fmla="*/ 6 h 1213"/>
                    <a:gd name="T96" fmla="*/ 12 w 1044"/>
                    <a:gd name="T97" fmla="*/ 6 h 1213"/>
                    <a:gd name="T98" fmla="*/ 13 w 1044"/>
                    <a:gd name="T99" fmla="*/ 6 h 1213"/>
                    <a:gd name="T100" fmla="*/ 14 w 1044"/>
                    <a:gd name="T101" fmla="*/ 8 h 1213"/>
                    <a:gd name="T102" fmla="*/ 13 w 1044"/>
                    <a:gd name="T103" fmla="*/ 10 h 1213"/>
                    <a:gd name="T104" fmla="*/ 13 w 1044"/>
                    <a:gd name="T105" fmla="*/ 11 h 1213"/>
                    <a:gd name="T106" fmla="*/ 15 w 1044"/>
                    <a:gd name="T107" fmla="*/ 12 h 1213"/>
                    <a:gd name="T108" fmla="*/ 16 w 1044"/>
                    <a:gd name="T109" fmla="*/ 15 h 1213"/>
                    <a:gd name="T110" fmla="*/ 15 w 1044"/>
                    <a:gd name="T111" fmla="*/ 16 h 1213"/>
                    <a:gd name="T112" fmla="*/ 13 w 1044"/>
                    <a:gd name="T113" fmla="*/ 17 h 1213"/>
                    <a:gd name="T114" fmla="*/ 13 w 1044"/>
                    <a:gd name="T115" fmla="*/ 17 h 1213"/>
                    <a:gd name="T116" fmla="*/ 13 w 1044"/>
                    <a:gd name="T117" fmla="*/ 18 h 121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044"/>
                    <a:gd name="T178" fmla="*/ 0 h 1213"/>
                    <a:gd name="T179" fmla="*/ 1044 w 1044"/>
                    <a:gd name="T180" fmla="*/ 1213 h 121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044" h="1213">
                      <a:moveTo>
                        <a:pt x="840" y="1213"/>
                      </a:moveTo>
                      <a:lnTo>
                        <a:pt x="833" y="1189"/>
                      </a:lnTo>
                      <a:lnTo>
                        <a:pt x="826" y="1165"/>
                      </a:lnTo>
                      <a:lnTo>
                        <a:pt x="819" y="1143"/>
                      </a:lnTo>
                      <a:lnTo>
                        <a:pt x="812" y="1123"/>
                      </a:lnTo>
                      <a:lnTo>
                        <a:pt x="806" y="1106"/>
                      </a:lnTo>
                      <a:lnTo>
                        <a:pt x="802" y="1093"/>
                      </a:lnTo>
                      <a:lnTo>
                        <a:pt x="798" y="1085"/>
                      </a:lnTo>
                      <a:lnTo>
                        <a:pt x="797" y="1082"/>
                      </a:lnTo>
                      <a:lnTo>
                        <a:pt x="813" y="1085"/>
                      </a:lnTo>
                      <a:lnTo>
                        <a:pt x="829" y="1087"/>
                      </a:lnTo>
                      <a:lnTo>
                        <a:pt x="845" y="1089"/>
                      </a:lnTo>
                      <a:lnTo>
                        <a:pt x="862" y="1090"/>
                      </a:lnTo>
                      <a:lnTo>
                        <a:pt x="878" y="1089"/>
                      </a:lnTo>
                      <a:lnTo>
                        <a:pt x="893" y="1087"/>
                      </a:lnTo>
                      <a:lnTo>
                        <a:pt x="908" y="1084"/>
                      </a:lnTo>
                      <a:lnTo>
                        <a:pt x="921" y="1080"/>
                      </a:lnTo>
                      <a:lnTo>
                        <a:pt x="935" y="1075"/>
                      </a:lnTo>
                      <a:lnTo>
                        <a:pt x="948" y="1069"/>
                      </a:lnTo>
                      <a:lnTo>
                        <a:pt x="958" y="1061"/>
                      </a:lnTo>
                      <a:lnTo>
                        <a:pt x="969" y="1052"/>
                      </a:lnTo>
                      <a:lnTo>
                        <a:pt x="977" y="1041"/>
                      </a:lnTo>
                      <a:lnTo>
                        <a:pt x="983" y="1029"/>
                      </a:lnTo>
                      <a:lnTo>
                        <a:pt x="988" y="1016"/>
                      </a:lnTo>
                      <a:lnTo>
                        <a:pt x="991" y="1001"/>
                      </a:lnTo>
                      <a:lnTo>
                        <a:pt x="995" y="976"/>
                      </a:lnTo>
                      <a:lnTo>
                        <a:pt x="996" y="953"/>
                      </a:lnTo>
                      <a:lnTo>
                        <a:pt x="994" y="932"/>
                      </a:lnTo>
                      <a:lnTo>
                        <a:pt x="988" y="911"/>
                      </a:lnTo>
                      <a:lnTo>
                        <a:pt x="979" y="892"/>
                      </a:lnTo>
                      <a:lnTo>
                        <a:pt x="965" y="872"/>
                      </a:lnTo>
                      <a:lnTo>
                        <a:pt x="947" y="854"/>
                      </a:lnTo>
                      <a:lnTo>
                        <a:pt x="923" y="833"/>
                      </a:lnTo>
                      <a:lnTo>
                        <a:pt x="903" y="818"/>
                      </a:lnTo>
                      <a:lnTo>
                        <a:pt x="880" y="801"/>
                      </a:lnTo>
                      <a:lnTo>
                        <a:pt x="856" y="783"/>
                      </a:lnTo>
                      <a:lnTo>
                        <a:pt x="830" y="765"/>
                      </a:lnTo>
                      <a:lnTo>
                        <a:pt x="809" y="749"/>
                      </a:lnTo>
                      <a:lnTo>
                        <a:pt x="790" y="735"/>
                      </a:lnTo>
                      <a:lnTo>
                        <a:pt x="779" y="726"/>
                      </a:lnTo>
                      <a:lnTo>
                        <a:pt x="775" y="722"/>
                      </a:lnTo>
                      <a:lnTo>
                        <a:pt x="790" y="712"/>
                      </a:lnTo>
                      <a:lnTo>
                        <a:pt x="806" y="700"/>
                      </a:lnTo>
                      <a:lnTo>
                        <a:pt x="821" y="688"/>
                      </a:lnTo>
                      <a:lnTo>
                        <a:pt x="836" y="674"/>
                      </a:lnTo>
                      <a:lnTo>
                        <a:pt x="850" y="657"/>
                      </a:lnTo>
                      <a:lnTo>
                        <a:pt x="862" y="638"/>
                      </a:lnTo>
                      <a:lnTo>
                        <a:pt x="871" y="617"/>
                      </a:lnTo>
                      <a:lnTo>
                        <a:pt x="878" y="594"/>
                      </a:lnTo>
                      <a:lnTo>
                        <a:pt x="879" y="569"/>
                      </a:lnTo>
                      <a:lnTo>
                        <a:pt x="874" y="547"/>
                      </a:lnTo>
                      <a:lnTo>
                        <a:pt x="866" y="526"/>
                      </a:lnTo>
                      <a:lnTo>
                        <a:pt x="854" y="508"/>
                      </a:lnTo>
                      <a:lnTo>
                        <a:pt x="837" y="492"/>
                      </a:lnTo>
                      <a:lnTo>
                        <a:pt x="819" y="479"/>
                      </a:lnTo>
                      <a:lnTo>
                        <a:pt x="798" y="469"/>
                      </a:lnTo>
                      <a:lnTo>
                        <a:pt x="776" y="461"/>
                      </a:lnTo>
                      <a:lnTo>
                        <a:pt x="764" y="458"/>
                      </a:lnTo>
                      <a:lnTo>
                        <a:pt x="752" y="456"/>
                      </a:lnTo>
                      <a:lnTo>
                        <a:pt x="739" y="455"/>
                      </a:lnTo>
                      <a:lnTo>
                        <a:pt x="728" y="455"/>
                      </a:lnTo>
                      <a:lnTo>
                        <a:pt x="715" y="455"/>
                      </a:lnTo>
                      <a:lnTo>
                        <a:pt x="704" y="456"/>
                      </a:lnTo>
                      <a:lnTo>
                        <a:pt x="692" y="457"/>
                      </a:lnTo>
                      <a:lnTo>
                        <a:pt x="681" y="460"/>
                      </a:lnTo>
                      <a:lnTo>
                        <a:pt x="668" y="463"/>
                      </a:lnTo>
                      <a:lnTo>
                        <a:pt x="657" y="467"/>
                      </a:lnTo>
                      <a:lnTo>
                        <a:pt x="646" y="470"/>
                      </a:lnTo>
                      <a:lnTo>
                        <a:pt x="635" y="475"/>
                      </a:lnTo>
                      <a:lnTo>
                        <a:pt x="623" y="479"/>
                      </a:lnTo>
                      <a:lnTo>
                        <a:pt x="613" y="484"/>
                      </a:lnTo>
                      <a:lnTo>
                        <a:pt x="601" y="488"/>
                      </a:lnTo>
                      <a:lnTo>
                        <a:pt x="591" y="494"/>
                      </a:lnTo>
                      <a:lnTo>
                        <a:pt x="585" y="452"/>
                      </a:lnTo>
                      <a:lnTo>
                        <a:pt x="584" y="402"/>
                      </a:lnTo>
                      <a:lnTo>
                        <a:pt x="584" y="349"/>
                      </a:lnTo>
                      <a:lnTo>
                        <a:pt x="583" y="298"/>
                      </a:lnTo>
                      <a:lnTo>
                        <a:pt x="577" y="251"/>
                      </a:lnTo>
                      <a:lnTo>
                        <a:pt x="563" y="212"/>
                      </a:lnTo>
                      <a:lnTo>
                        <a:pt x="540" y="184"/>
                      </a:lnTo>
                      <a:lnTo>
                        <a:pt x="503" y="173"/>
                      </a:lnTo>
                      <a:lnTo>
                        <a:pt x="471" y="173"/>
                      </a:lnTo>
                      <a:lnTo>
                        <a:pt x="445" y="177"/>
                      </a:lnTo>
                      <a:lnTo>
                        <a:pt x="424" y="187"/>
                      </a:lnTo>
                      <a:lnTo>
                        <a:pt x="408" y="198"/>
                      </a:lnTo>
                      <a:lnTo>
                        <a:pt x="396" y="211"/>
                      </a:lnTo>
                      <a:lnTo>
                        <a:pt x="387" y="226"/>
                      </a:lnTo>
                      <a:lnTo>
                        <a:pt x="379" y="241"/>
                      </a:lnTo>
                      <a:lnTo>
                        <a:pt x="373" y="256"/>
                      </a:lnTo>
                      <a:lnTo>
                        <a:pt x="381" y="270"/>
                      </a:lnTo>
                      <a:lnTo>
                        <a:pt x="389" y="283"/>
                      </a:lnTo>
                      <a:lnTo>
                        <a:pt x="397" y="297"/>
                      </a:lnTo>
                      <a:lnTo>
                        <a:pt x="405" y="311"/>
                      </a:lnTo>
                      <a:lnTo>
                        <a:pt x="412" y="326"/>
                      </a:lnTo>
                      <a:lnTo>
                        <a:pt x="419" y="341"/>
                      </a:lnTo>
                      <a:lnTo>
                        <a:pt x="426" y="356"/>
                      </a:lnTo>
                      <a:lnTo>
                        <a:pt x="432" y="371"/>
                      </a:lnTo>
                      <a:lnTo>
                        <a:pt x="440" y="391"/>
                      </a:lnTo>
                      <a:lnTo>
                        <a:pt x="448" y="410"/>
                      </a:lnTo>
                      <a:lnTo>
                        <a:pt x="455" y="430"/>
                      </a:lnTo>
                      <a:lnTo>
                        <a:pt x="463" y="448"/>
                      </a:lnTo>
                      <a:lnTo>
                        <a:pt x="471" y="468"/>
                      </a:lnTo>
                      <a:lnTo>
                        <a:pt x="479" y="487"/>
                      </a:lnTo>
                      <a:lnTo>
                        <a:pt x="487" y="506"/>
                      </a:lnTo>
                      <a:lnTo>
                        <a:pt x="495" y="525"/>
                      </a:lnTo>
                      <a:lnTo>
                        <a:pt x="507" y="538"/>
                      </a:lnTo>
                      <a:lnTo>
                        <a:pt x="517" y="551"/>
                      </a:lnTo>
                      <a:lnTo>
                        <a:pt x="530" y="562"/>
                      </a:lnTo>
                      <a:lnTo>
                        <a:pt x="543" y="574"/>
                      </a:lnTo>
                      <a:lnTo>
                        <a:pt x="556" y="584"/>
                      </a:lnTo>
                      <a:lnTo>
                        <a:pt x="570" y="593"/>
                      </a:lnTo>
                      <a:lnTo>
                        <a:pt x="586" y="600"/>
                      </a:lnTo>
                      <a:lnTo>
                        <a:pt x="602" y="605"/>
                      </a:lnTo>
                      <a:lnTo>
                        <a:pt x="617" y="607"/>
                      </a:lnTo>
                      <a:lnTo>
                        <a:pt x="632" y="607"/>
                      </a:lnTo>
                      <a:lnTo>
                        <a:pt x="646" y="607"/>
                      </a:lnTo>
                      <a:lnTo>
                        <a:pt x="660" y="607"/>
                      </a:lnTo>
                      <a:lnTo>
                        <a:pt x="674" y="605"/>
                      </a:lnTo>
                      <a:lnTo>
                        <a:pt x="688" y="604"/>
                      </a:lnTo>
                      <a:lnTo>
                        <a:pt x="701" y="601"/>
                      </a:lnTo>
                      <a:lnTo>
                        <a:pt x="715" y="599"/>
                      </a:lnTo>
                      <a:lnTo>
                        <a:pt x="713" y="601"/>
                      </a:lnTo>
                      <a:lnTo>
                        <a:pt x="705" y="607"/>
                      </a:lnTo>
                      <a:lnTo>
                        <a:pt x="692" y="614"/>
                      </a:lnTo>
                      <a:lnTo>
                        <a:pt x="673" y="621"/>
                      </a:lnTo>
                      <a:lnTo>
                        <a:pt x="647" y="627"/>
                      </a:lnTo>
                      <a:lnTo>
                        <a:pt x="616" y="629"/>
                      </a:lnTo>
                      <a:lnTo>
                        <a:pt x="578" y="625"/>
                      </a:lnTo>
                      <a:lnTo>
                        <a:pt x="532" y="616"/>
                      </a:lnTo>
                      <a:lnTo>
                        <a:pt x="544" y="643"/>
                      </a:lnTo>
                      <a:lnTo>
                        <a:pt x="555" y="670"/>
                      </a:lnTo>
                      <a:lnTo>
                        <a:pt x="567" y="697"/>
                      </a:lnTo>
                      <a:lnTo>
                        <a:pt x="578" y="723"/>
                      </a:lnTo>
                      <a:lnTo>
                        <a:pt x="590" y="750"/>
                      </a:lnTo>
                      <a:lnTo>
                        <a:pt x="601" y="778"/>
                      </a:lnTo>
                      <a:lnTo>
                        <a:pt x="613" y="804"/>
                      </a:lnTo>
                      <a:lnTo>
                        <a:pt x="624" y="832"/>
                      </a:lnTo>
                      <a:lnTo>
                        <a:pt x="814" y="984"/>
                      </a:lnTo>
                      <a:lnTo>
                        <a:pt x="789" y="979"/>
                      </a:lnTo>
                      <a:lnTo>
                        <a:pt x="766" y="971"/>
                      </a:lnTo>
                      <a:lnTo>
                        <a:pt x="743" y="960"/>
                      </a:lnTo>
                      <a:lnTo>
                        <a:pt x="722" y="946"/>
                      </a:lnTo>
                      <a:lnTo>
                        <a:pt x="701" y="931"/>
                      </a:lnTo>
                      <a:lnTo>
                        <a:pt x="682" y="913"/>
                      </a:lnTo>
                      <a:lnTo>
                        <a:pt x="662" y="897"/>
                      </a:lnTo>
                      <a:lnTo>
                        <a:pt x="643" y="880"/>
                      </a:lnTo>
                      <a:lnTo>
                        <a:pt x="659" y="935"/>
                      </a:lnTo>
                      <a:lnTo>
                        <a:pt x="668" y="988"/>
                      </a:lnTo>
                      <a:lnTo>
                        <a:pt x="672" y="1036"/>
                      </a:lnTo>
                      <a:lnTo>
                        <a:pt x="672" y="1078"/>
                      </a:lnTo>
                      <a:lnTo>
                        <a:pt x="669" y="1114"/>
                      </a:lnTo>
                      <a:lnTo>
                        <a:pt x="665" y="1140"/>
                      </a:lnTo>
                      <a:lnTo>
                        <a:pt x="661" y="1158"/>
                      </a:lnTo>
                      <a:lnTo>
                        <a:pt x="660" y="1163"/>
                      </a:lnTo>
                      <a:lnTo>
                        <a:pt x="660" y="1125"/>
                      </a:lnTo>
                      <a:lnTo>
                        <a:pt x="659" y="1087"/>
                      </a:lnTo>
                      <a:lnTo>
                        <a:pt x="657" y="1049"/>
                      </a:lnTo>
                      <a:lnTo>
                        <a:pt x="651" y="1012"/>
                      </a:lnTo>
                      <a:lnTo>
                        <a:pt x="644" y="976"/>
                      </a:lnTo>
                      <a:lnTo>
                        <a:pt x="635" y="939"/>
                      </a:lnTo>
                      <a:lnTo>
                        <a:pt x="622" y="903"/>
                      </a:lnTo>
                      <a:lnTo>
                        <a:pt x="606" y="869"/>
                      </a:lnTo>
                      <a:lnTo>
                        <a:pt x="598" y="854"/>
                      </a:lnTo>
                      <a:lnTo>
                        <a:pt x="591" y="839"/>
                      </a:lnTo>
                      <a:lnTo>
                        <a:pt x="583" y="822"/>
                      </a:lnTo>
                      <a:lnTo>
                        <a:pt x="576" y="807"/>
                      </a:lnTo>
                      <a:lnTo>
                        <a:pt x="569" y="791"/>
                      </a:lnTo>
                      <a:lnTo>
                        <a:pt x="562" y="776"/>
                      </a:lnTo>
                      <a:lnTo>
                        <a:pt x="555" y="760"/>
                      </a:lnTo>
                      <a:lnTo>
                        <a:pt x="548" y="745"/>
                      </a:lnTo>
                      <a:lnTo>
                        <a:pt x="545" y="767"/>
                      </a:lnTo>
                      <a:lnTo>
                        <a:pt x="538" y="795"/>
                      </a:lnTo>
                      <a:lnTo>
                        <a:pt x="525" y="828"/>
                      </a:lnTo>
                      <a:lnTo>
                        <a:pt x="509" y="863"/>
                      </a:lnTo>
                      <a:lnTo>
                        <a:pt x="490" y="897"/>
                      </a:lnTo>
                      <a:lnTo>
                        <a:pt x="465" y="930"/>
                      </a:lnTo>
                      <a:lnTo>
                        <a:pt x="438" y="957"/>
                      </a:lnTo>
                      <a:lnTo>
                        <a:pt x="408" y="978"/>
                      </a:lnTo>
                      <a:lnTo>
                        <a:pt x="409" y="977"/>
                      </a:lnTo>
                      <a:lnTo>
                        <a:pt x="414" y="972"/>
                      </a:lnTo>
                      <a:lnTo>
                        <a:pt x="419" y="965"/>
                      </a:lnTo>
                      <a:lnTo>
                        <a:pt x="426" y="955"/>
                      </a:lnTo>
                      <a:lnTo>
                        <a:pt x="435" y="945"/>
                      </a:lnTo>
                      <a:lnTo>
                        <a:pt x="445" y="931"/>
                      </a:lnTo>
                      <a:lnTo>
                        <a:pt x="455" y="917"/>
                      </a:lnTo>
                      <a:lnTo>
                        <a:pt x="464" y="902"/>
                      </a:lnTo>
                      <a:lnTo>
                        <a:pt x="475" y="882"/>
                      </a:lnTo>
                      <a:lnTo>
                        <a:pt x="486" y="857"/>
                      </a:lnTo>
                      <a:lnTo>
                        <a:pt x="499" y="827"/>
                      </a:lnTo>
                      <a:lnTo>
                        <a:pt x="510" y="797"/>
                      </a:lnTo>
                      <a:lnTo>
                        <a:pt x="522" y="769"/>
                      </a:lnTo>
                      <a:lnTo>
                        <a:pt x="531" y="746"/>
                      </a:lnTo>
                      <a:lnTo>
                        <a:pt x="537" y="730"/>
                      </a:lnTo>
                      <a:lnTo>
                        <a:pt x="539" y="725"/>
                      </a:lnTo>
                      <a:lnTo>
                        <a:pt x="528" y="697"/>
                      </a:lnTo>
                      <a:lnTo>
                        <a:pt x="511" y="658"/>
                      </a:lnTo>
                      <a:lnTo>
                        <a:pt x="493" y="612"/>
                      </a:lnTo>
                      <a:lnTo>
                        <a:pt x="473" y="561"/>
                      </a:lnTo>
                      <a:lnTo>
                        <a:pt x="454" y="511"/>
                      </a:lnTo>
                      <a:lnTo>
                        <a:pt x="437" y="467"/>
                      </a:lnTo>
                      <a:lnTo>
                        <a:pt x="422" y="431"/>
                      </a:lnTo>
                      <a:lnTo>
                        <a:pt x="412" y="407"/>
                      </a:lnTo>
                      <a:lnTo>
                        <a:pt x="404" y="388"/>
                      </a:lnTo>
                      <a:lnTo>
                        <a:pt x="396" y="370"/>
                      </a:lnTo>
                      <a:lnTo>
                        <a:pt x="388" y="353"/>
                      </a:lnTo>
                      <a:lnTo>
                        <a:pt x="379" y="334"/>
                      </a:lnTo>
                      <a:lnTo>
                        <a:pt x="370" y="317"/>
                      </a:lnTo>
                      <a:lnTo>
                        <a:pt x="359" y="300"/>
                      </a:lnTo>
                      <a:lnTo>
                        <a:pt x="349" y="282"/>
                      </a:lnTo>
                      <a:lnTo>
                        <a:pt x="337" y="266"/>
                      </a:lnTo>
                      <a:lnTo>
                        <a:pt x="327" y="253"/>
                      </a:lnTo>
                      <a:lnTo>
                        <a:pt x="314" y="240"/>
                      </a:lnTo>
                      <a:lnTo>
                        <a:pt x="299" y="225"/>
                      </a:lnTo>
                      <a:lnTo>
                        <a:pt x="283" y="210"/>
                      </a:lnTo>
                      <a:lnTo>
                        <a:pt x="265" y="194"/>
                      </a:lnTo>
                      <a:lnTo>
                        <a:pt x="245" y="177"/>
                      </a:lnTo>
                      <a:lnTo>
                        <a:pt x="223" y="161"/>
                      </a:lnTo>
                      <a:lnTo>
                        <a:pt x="202" y="145"/>
                      </a:lnTo>
                      <a:lnTo>
                        <a:pt x="179" y="129"/>
                      </a:lnTo>
                      <a:lnTo>
                        <a:pt x="154" y="114"/>
                      </a:lnTo>
                      <a:lnTo>
                        <a:pt x="129" y="100"/>
                      </a:lnTo>
                      <a:lnTo>
                        <a:pt x="104" y="88"/>
                      </a:lnTo>
                      <a:lnTo>
                        <a:pt x="78" y="77"/>
                      </a:lnTo>
                      <a:lnTo>
                        <a:pt x="52" y="68"/>
                      </a:lnTo>
                      <a:lnTo>
                        <a:pt x="26" y="60"/>
                      </a:lnTo>
                      <a:lnTo>
                        <a:pt x="0" y="55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30" y="1"/>
                      </a:lnTo>
                      <a:lnTo>
                        <a:pt x="43" y="2"/>
                      </a:lnTo>
                      <a:lnTo>
                        <a:pt x="56" y="4"/>
                      </a:lnTo>
                      <a:lnTo>
                        <a:pt x="70" y="6"/>
                      </a:lnTo>
                      <a:lnTo>
                        <a:pt x="85" y="9"/>
                      </a:lnTo>
                      <a:lnTo>
                        <a:pt x="99" y="13"/>
                      </a:lnTo>
                      <a:lnTo>
                        <a:pt x="113" y="17"/>
                      </a:lnTo>
                      <a:lnTo>
                        <a:pt x="126" y="23"/>
                      </a:lnTo>
                      <a:lnTo>
                        <a:pt x="138" y="29"/>
                      </a:lnTo>
                      <a:lnTo>
                        <a:pt x="151" y="36"/>
                      </a:lnTo>
                      <a:lnTo>
                        <a:pt x="164" y="43"/>
                      </a:lnTo>
                      <a:lnTo>
                        <a:pt x="176" y="50"/>
                      </a:lnTo>
                      <a:lnTo>
                        <a:pt x="189" y="57"/>
                      </a:lnTo>
                      <a:lnTo>
                        <a:pt x="200" y="65"/>
                      </a:lnTo>
                      <a:lnTo>
                        <a:pt x="212" y="74"/>
                      </a:lnTo>
                      <a:lnTo>
                        <a:pt x="223" y="82"/>
                      </a:lnTo>
                      <a:lnTo>
                        <a:pt x="235" y="91"/>
                      </a:lnTo>
                      <a:lnTo>
                        <a:pt x="246" y="100"/>
                      </a:lnTo>
                      <a:lnTo>
                        <a:pt x="258" y="109"/>
                      </a:lnTo>
                      <a:lnTo>
                        <a:pt x="268" y="120"/>
                      </a:lnTo>
                      <a:lnTo>
                        <a:pt x="279" y="130"/>
                      </a:lnTo>
                      <a:lnTo>
                        <a:pt x="289" y="141"/>
                      </a:lnTo>
                      <a:lnTo>
                        <a:pt x="297" y="149"/>
                      </a:lnTo>
                      <a:lnTo>
                        <a:pt x="305" y="158"/>
                      </a:lnTo>
                      <a:lnTo>
                        <a:pt x="313" y="166"/>
                      </a:lnTo>
                      <a:lnTo>
                        <a:pt x="323" y="174"/>
                      </a:lnTo>
                      <a:lnTo>
                        <a:pt x="331" y="183"/>
                      </a:lnTo>
                      <a:lnTo>
                        <a:pt x="339" y="191"/>
                      </a:lnTo>
                      <a:lnTo>
                        <a:pt x="348" y="199"/>
                      </a:lnTo>
                      <a:lnTo>
                        <a:pt x="356" y="207"/>
                      </a:lnTo>
                      <a:lnTo>
                        <a:pt x="362" y="199"/>
                      </a:lnTo>
                      <a:lnTo>
                        <a:pt x="367" y="190"/>
                      </a:lnTo>
                      <a:lnTo>
                        <a:pt x="373" y="180"/>
                      </a:lnTo>
                      <a:lnTo>
                        <a:pt x="379" y="168"/>
                      </a:lnTo>
                      <a:lnTo>
                        <a:pt x="385" y="157"/>
                      </a:lnTo>
                      <a:lnTo>
                        <a:pt x="390" y="145"/>
                      </a:lnTo>
                      <a:lnTo>
                        <a:pt x="397" y="135"/>
                      </a:lnTo>
                      <a:lnTo>
                        <a:pt x="404" y="126"/>
                      </a:lnTo>
                      <a:lnTo>
                        <a:pt x="420" y="113"/>
                      </a:lnTo>
                      <a:lnTo>
                        <a:pt x="440" y="105"/>
                      </a:lnTo>
                      <a:lnTo>
                        <a:pt x="463" y="101"/>
                      </a:lnTo>
                      <a:lnTo>
                        <a:pt x="488" y="101"/>
                      </a:lnTo>
                      <a:lnTo>
                        <a:pt x="513" y="105"/>
                      </a:lnTo>
                      <a:lnTo>
                        <a:pt x="534" y="112"/>
                      </a:lnTo>
                      <a:lnTo>
                        <a:pt x="554" y="121"/>
                      </a:lnTo>
                      <a:lnTo>
                        <a:pt x="569" y="134"/>
                      </a:lnTo>
                      <a:lnTo>
                        <a:pt x="592" y="168"/>
                      </a:lnTo>
                      <a:lnTo>
                        <a:pt x="605" y="204"/>
                      </a:lnTo>
                      <a:lnTo>
                        <a:pt x="610" y="242"/>
                      </a:lnTo>
                      <a:lnTo>
                        <a:pt x="613" y="281"/>
                      </a:lnTo>
                      <a:lnTo>
                        <a:pt x="612" y="320"/>
                      </a:lnTo>
                      <a:lnTo>
                        <a:pt x="610" y="361"/>
                      </a:lnTo>
                      <a:lnTo>
                        <a:pt x="612" y="401"/>
                      </a:lnTo>
                      <a:lnTo>
                        <a:pt x="617" y="440"/>
                      </a:lnTo>
                      <a:lnTo>
                        <a:pt x="630" y="433"/>
                      </a:lnTo>
                      <a:lnTo>
                        <a:pt x="644" y="426"/>
                      </a:lnTo>
                      <a:lnTo>
                        <a:pt x="657" y="420"/>
                      </a:lnTo>
                      <a:lnTo>
                        <a:pt x="670" y="415"/>
                      </a:lnTo>
                      <a:lnTo>
                        <a:pt x="684" y="410"/>
                      </a:lnTo>
                      <a:lnTo>
                        <a:pt x="699" y="407"/>
                      </a:lnTo>
                      <a:lnTo>
                        <a:pt x="713" y="403"/>
                      </a:lnTo>
                      <a:lnTo>
                        <a:pt x="728" y="401"/>
                      </a:lnTo>
                      <a:lnTo>
                        <a:pt x="742" y="400"/>
                      </a:lnTo>
                      <a:lnTo>
                        <a:pt x="757" y="399"/>
                      </a:lnTo>
                      <a:lnTo>
                        <a:pt x="771" y="400"/>
                      </a:lnTo>
                      <a:lnTo>
                        <a:pt x="786" y="402"/>
                      </a:lnTo>
                      <a:lnTo>
                        <a:pt x="799" y="404"/>
                      </a:lnTo>
                      <a:lnTo>
                        <a:pt x="814" y="409"/>
                      </a:lnTo>
                      <a:lnTo>
                        <a:pt x="828" y="416"/>
                      </a:lnTo>
                      <a:lnTo>
                        <a:pt x="842" y="423"/>
                      </a:lnTo>
                      <a:lnTo>
                        <a:pt x="858" y="433"/>
                      </a:lnTo>
                      <a:lnTo>
                        <a:pt x="874" y="444"/>
                      </a:lnTo>
                      <a:lnTo>
                        <a:pt x="889" y="456"/>
                      </a:lnTo>
                      <a:lnTo>
                        <a:pt x="902" y="470"/>
                      </a:lnTo>
                      <a:lnTo>
                        <a:pt x="912" y="485"/>
                      </a:lnTo>
                      <a:lnTo>
                        <a:pt x="919" y="501"/>
                      </a:lnTo>
                      <a:lnTo>
                        <a:pt x="923" y="518"/>
                      </a:lnTo>
                      <a:lnTo>
                        <a:pt x="921" y="537"/>
                      </a:lnTo>
                      <a:lnTo>
                        <a:pt x="917" y="563"/>
                      </a:lnTo>
                      <a:lnTo>
                        <a:pt x="909" y="590"/>
                      </a:lnTo>
                      <a:lnTo>
                        <a:pt x="898" y="615"/>
                      </a:lnTo>
                      <a:lnTo>
                        <a:pt x="887" y="639"/>
                      </a:lnTo>
                      <a:lnTo>
                        <a:pt x="872" y="662"/>
                      </a:lnTo>
                      <a:lnTo>
                        <a:pt x="856" y="683"/>
                      </a:lnTo>
                      <a:lnTo>
                        <a:pt x="839" y="704"/>
                      </a:lnTo>
                      <a:lnTo>
                        <a:pt x="819" y="722"/>
                      </a:lnTo>
                      <a:lnTo>
                        <a:pt x="835" y="729"/>
                      </a:lnTo>
                      <a:lnTo>
                        <a:pt x="852" y="736"/>
                      </a:lnTo>
                      <a:lnTo>
                        <a:pt x="870" y="743"/>
                      </a:lnTo>
                      <a:lnTo>
                        <a:pt x="887" y="751"/>
                      </a:lnTo>
                      <a:lnTo>
                        <a:pt x="904" y="760"/>
                      </a:lnTo>
                      <a:lnTo>
                        <a:pt x="921" y="768"/>
                      </a:lnTo>
                      <a:lnTo>
                        <a:pt x="938" y="779"/>
                      </a:lnTo>
                      <a:lnTo>
                        <a:pt x="954" y="788"/>
                      </a:lnTo>
                      <a:lnTo>
                        <a:pt x="986" y="811"/>
                      </a:lnTo>
                      <a:lnTo>
                        <a:pt x="1010" y="835"/>
                      </a:lnTo>
                      <a:lnTo>
                        <a:pt x="1027" y="860"/>
                      </a:lnTo>
                      <a:lnTo>
                        <a:pt x="1039" y="886"/>
                      </a:lnTo>
                      <a:lnTo>
                        <a:pt x="1044" y="911"/>
                      </a:lnTo>
                      <a:lnTo>
                        <a:pt x="1044" y="938"/>
                      </a:lnTo>
                      <a:lnTo>
                        <a:pt x="1040" y="964"/>
                      </a:lnTo>
                      <a:lnTo>
                        <a:pt x="1032" y="992"/>
                      </a:lnTo>
                      <a:lnTo>
                        <a:pt x="1025" y="1010"/>
                      </a:lnTo>
                      <a:lnTo>
                        <a:pt x="1017" y="1029"/>
                      </a:lnTo>
                      <a:lnTo>
                        <a:pt x="1008" y="1046"/>
                      </a:lnTo>
                      <a:lnTo>
                        <a:pt x="997" y="1063"/>
                      </a:lnTo>
                      <a:lnTo>
                        <a:pt x="985" y="1078"/>
                      </a:lnTo>
                      <a:lnTo>
                        <a:pt x="970" y="1091"/>
                      </a:lnTo>
                      <a:lnTo>
                        <a:pt x="953" y="1100"/>
                      </a:lnTo>
                      <a:lnTo>
                        <a:pt x="932" y="1106"/>
                      </a:lnTo>
                      <a:lnTo>
                        <a:pt x="920" y="1108"/>
                      </a:lnTo>
                      <a:lnTo>
                        <a:pt x="909" y="1109"/>
                      </a:lnTo>
                      <a:lnTo>
                        <a:pt x="896" y="1112"/>
                      </a:lnTo>
                      <a:lnTo>
                        <a:pt x="885" y="1113"/>
                      </a:lnTo>
                      <a:lnTo>
                        <a:pt x="873" y="1114"/>
                      </a:lnTo>
                      <a:lnTo>
                        <a:pt x="860" y="1115"/>
                      </a:lnTo>
                      <a:lnTo>
                        <a:pt x="849" y="1115"/>
                      </a:lnTo>
                      <a:lnTo>
                        <a:pt x="837" y="1115"/>
                      </a:lnTo>
                      <a:lnTo>
                        <a:pt x="843" y="1125"/>
                      </a:lnTo>
                      <a:lnTo>
                        <a:pt x="848" y="1136"/>
                      </a:lnTo>
                      <a:lnTo>
                        <a:pt x="852" y="1148"/>
                      </a:lnTo>
                      <a:lnTo>
                        <a:pt x="858" y="1160"/>
                      </a:lnTo>
                      <a:lnTo>
                        <a:pt x="862" y="1173"/>
                      </a:lnTo>
                      <a:lnTo>
                        <a:pt x="866" y="1185"/>
                      </a:lnTo>
                      <a:lnTo>
                        <a:pt x="870" y="1197"/>
                      </a:lnTo>
                      <a:lnTo>
                        <a:pt x="872" y="1208"/>
                      </a:lnTo>
                      <a:lnTo>
                        <a:pt x="840" y="1213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287" name="Freeform 85" descr="Зеленый мрамор"/>
                <p:cNvSpPr>
                  <a:spLocks/>
                </p:cNvSpPr>
                <p:nvPr/>
              </p:nvSpPr>
              <p:spPr bwMode="auto">
                <a:xfrm>
                  <a:off x="2371" y="2040"/>
                  <a:ext cx="275" cy="509"/>
                </a:xfrm>
                <a:custGeom>
                  <a:avLst/>
                  <a:gdLst>
                    <a:gd name="T0" fmla="*/ 8 w 548"/>
                    <a:gd name="T1" fmla="*/ 15 h 1019"/>
                    <a:gd name="T2" fmla="*/ 9 w 548"/>
                    <a:gd name="T3" fmla="*/ 14 h 1019"/>
                    <a:gd name="T4" fmla="*/ 9 w 548"/>
                    <a:gd name="T5" fmla="*/ 13 h 1019"/>
                    <a:gd name="T6" fmla="*/ 8 w 548"/>
                    <a:gd name="T7" fmla="*/ 13 h 1019"/>
                    <a:gd name="T8" fmla="*/ 7 w 548"/>
                    <a:gd name="T9" fmla="*/ 14 h 1019"/>
                    <a:gd name="T10" fmla="*/ 6 w 548"/>
                    <a:gd name="T11" fmla="*/ 14 h 1019"/>
                    <a:gd name="T12" fmla="*/ 4 w 548"/>
                    <a:gd name="T13" fmla="*/ 14 h 1019"/>
                    <a:gd name="T14" fmla="*/ 4 w 548"/>
                    <a:gd name="T15" fmla="*/ 13 h 1019"/>
                    <a:gd name="T16" fmla="*/ 4 w 548"/>
                    <a:gd name="T17" fmla="*/ 12 h 1019"/>
                    <a:gd name="T18" fmla="*/ 5 w 548"/>
                    <a:gd name="T19" fmla="*/ 10 h 1019"/>
                    <a:gd name="T20" fmla="*/ 6 w 548"/>
                    <a:gd name="T21" fmla="*/ 9 h 1019"/>
                    <a:gd name="T22" fmla="*/ 5 w 548"/>
                    <a:gd name="T23" fmla="*/ 9 h 1019"/>
                    <a:gd name="T24" fmla="*/ 4 w 548"/>
                    <a:gd name="T25" fmla="*/ 9 h 1019"/>
                    <a:gd name="T26" fmla="*/ 3 w 548"/>
                    <a:gd name="T27" fmla="*/ 8 h 1019"/>
                    <a:gd name="T28" fmla="*/ 2 w 548"/>
                    <a:gd name="T29" fmla="*/ 8 h 1019"/>
                    <a:gd name="T30" fmla="*/ 2 w 548"/>
                    <a:gd name="T31" fmla="*/ 8 h 1019"/>
                    <a:gd name="T32" fmla="*/ 1 w 548"/>
                    <a:gd name="T33" fmla="*/ 7 h 1019"/>
                    <a:gd name="T34" fmla="*/ 1 w 548"/>
                    <a:gd name="T35" fmla="*/ 7 h 1019"/>
                    <a:gd name="T36" fmla="*/ 1 w 548"/>
                    <a:gd name="T37" fmla="*/ 6 h 1019"/>
                    <a:gd name="T38" fmla="*/ 1 w 548"/>
                    <a:gd name="T39" fmla="*/ 5 h 1019"/>
                    <a:gd name="T40" fmla="*/ 2 w 548"/>
                    <a:gd name="T41" fmla="*/ 4 h 1019"/>
                    <a:gd name="T42" fmla="*/ 2 w 548"/>
                    <a:gd name="T43" fmla="*/ 3 h 1019"/>
                    <a:gd name="T44" fmla="*/ 1 w 548"/>
                    <a:gd name="T45" fmla="*/ 3 h 1019"/>
                    <a:gd name="T46" fmla="*/ 1 w 548"/>
                    <a:gd name="T47" fmla="*/ 2 h 1019"/>
                    <a:gd name="T48" fmla="*/ 1 w 548"/>
                    <a:gd name="T49" fmla="*/ 1 h 1019"/>
                    <a:gd name="T50" fmla="*/ 1 w 548"/>
                    <a:gd name="T51" fmla="*/ 0 h 1019"/>
                    <a:gd name="T52" fmla="*/ 2 w 548"/>
                    <a:gd name="T53" fmla="*/ 0 h 1019"/>
                    <a:gd name="T54" fmla="*/ 2 w 548"/>
                    <a:gd name="T55" fmla="*/ 0 h 1019"/>
                    <a:gd name="T56" fmla="*/ 3 w 548"/>
                    <a:gd name="T57" fmla="*/ 0 h 1019"/>
                    <a:gd name="T58" fmla="*/ 3 w 548"/>
                    <a:gd name="T59" fmla="*/ 1 h 1019"/>
                    <a:gd name="T60" fmla="*/ 2 w 548"/>
                    <a:gd name="T61" fmla="*/ 0 h 1019"/>
                    <a:gd name="T62" fmla="*/ 1 w 548"/>
                    <a:gd name="T63" fmla="*/ 1 h 1019"/>
                    <a:gd name="T64" fmla="*/ 2 w 548"/>
                    <a:gd name="T65" fmla="*/ 2 h 1019"/>
                    <a:gd name="T66" fmla="*/ 3 w 548"/>
                    <a:gd name="T67" fmla="*/ 2 h 1019"/>
                    <a:gd name="T68" fmla="*/ 4 w 548"/>
                    <a:gd name="T69" fmla="*/ 3 h 1019"/>
                    <a:gd name="T70" fmla="*/ 4 w 548"/>
                    <a:gd name="T71" fmla="*/ 3 h 1019"/>
                    <a:gd name="T72" fmla="*/ 3 w 548"/>
                    <a:gd name="T73" fmla="*/ 3 h 1019"/>
                    <a:gd name="T74" fmla="*/ 2 w 548"/>
                    <a:gd name="T75" fmla="*/ 4 h 1019"/>
                    <a:gd name="T76" fmla="*/ 2 w 548"/>
                    <a:gd name="T77" fmla="*/ 5 h 1019"/>
                    <a:gd name="T78" fmla="*/ 1 w 548"/>
                    <a:gd name="T79" fmla="*/ 6 h 1019"/>
                    <a:gd name="T80" fmla="*/ 2 w 548"/>
                    <a:gd name="T81" fmla="*/ 6 h 1019"/>
                    <a:gd name="T82" fmla="*/ 3 w 548"/>
                    <a:gd name="T83" fmla="*/ 7 h 1019"/>
                    <a:gd name="T84" fmla="*/ 4 w 548"/>
                    <a:gd name="T85" fmla="*/ 7 h 1019"/>
                    <a:gd name="T86" fmla="*/ 5 w 548"/>
                    <a:gd name="T87" fmla="*/ 8 h 1019"/>
                    <a:gd name="T88" fmla="*/ 6 w 548"/>
                    <a:gd name="T89" fmla="*/ 8 h 1019"/>
                    <a:gd name="T90" fmla="*/ 6 w 548"/>
                    <a:gd name="T91" fmla="*/ 8 h 1019"/>
                    <a:gd name="T92" fmla="*/ 6 w 548"/>
                    <a:gd name="T93" fmla="*/ 9 h 1019"/>
                    <a:gd name="T94" fmla="*/ 5 w 548"/>
                    <a:gd name="T95" fmla="*/ 11 h 1019"/>
                    <a:gd name="T96" fmla="*/ 4 w 548"/>
                    <a:gd name="T97" fmla="*/ 12 h 1019"/>
                    <a:gd name="T98" fmla="*/ 5 w 548"/>
                    <a:gd name="T99" fmla="*/ 13 h 1019"/>
                    <a:gd name="T100" fmla="*/ 6 w 548"/>
                    <a:gd name="T101" fmla="*/ 13 h 1019"/>
                    <a:gd name="T102" fmla="*/ 7 w 548"/>
                    <a:gd name="T103" fmla="*/ 13 h 1019"/>
                    <a:gd name="T104" fmla="*/ 8 w 548"/>
                    <a:gd name="T105" fmla="*/ 13 h 1019"/>
                    <a:gd name="T106" fmla="*/ 9 w 548"/>
                    <a:gd name="T107" fmla="*/ 12 h 1019"/>
                    <a:gd name="T108" fmla="*/ 9 w 548"/>
                    <a:gd name="T109" fmla="*/ 15 h 101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548"/>
                    <a:gd name="T166" fmla="*/ 0 h 1019"/>
                    <a:gd name="T167" fmla="*/ 548 w 548"/>
                    <a:gd name="T168" fmla="*/ 1019 h 1019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548" h="1019">
                      <a:moveTo>
                        <a:pt x="492" y="1019"/>
                      </a:moveTo>
                      <a:lnTo>
                        <a:pt x="496" y="1005"/>
                      </a:lnTo>
                      <a:lnTo>
                        <a:pt x="502" y="989"/>
                      </a:lnTo>
                      <a:lnTo>
                        <a:pt x="508" y="970"/>
                      </a:lnTo>
                      <a:lnTo>
                        <a:pt x="513" y="953"/>
                      </a:lnTo>
                      <a:lnTo>
                        <a:pt x="517" y="935"/>
                      </a:lnTo>
                      <a:lnTo>
                        <a:pt x="518" y="916"/>
                      </a:lnTo>
                      <a:lnTo>
                        <a:pt x="518" y="898"/>
                      </a:lnTo>
                      <a:lnTo>
                        <a:pt x="516" y="882"/>
                      </a:lnTo>
                      <a:lnTo>
                        <a:pt x="510" y="880"/>
                      </a:lnTo>
                      <a:lnTo>
                        <a:pt x="498" y="884"/>
                      </a:lnTo>
                      <a:lnTo>
                        <a:pt x="478" y="892"/>
                      </a:lnTo>
                      <a:lnTo>
                        <a:pt x="455" y="902"/>
                      </a:lnTo>
                      <a:lnTo>
                        <a:pt x="430" y="913"/>
                      </a:lnTo>
                      <a:lnTo>
                        <a:pt x="404" y="924"/>
                      </a:lnTo>
                      <a:lnTo>
                        <a:pt x="380" y="933"/>
                      </a:lnTo>
                      <a:lnTo>
                        <a:pt x="359" y="940"/>
                      </a:lnTo>
                      <a:lnTo>
                        <a:pt x="329" y="945"/>
                      </a:lnTo>
                      <a:lnTo>
                        <a:pt x="301" y="941"/>
                      </a:lnTo>
                      <a:lnTo>
                        <a:pt x="273" y="933"/>
                      </a:lnTo>
                      <a:lnTo>
                        <a:pt x="249" y="920"/>
                      </a:lnTo>
                      <a:lnTo>
                        <a:pt x="228" y="902"/>
                      </a:lnTo>
                      <a:lnTo>
                        <a:pt x="212" y="883"/>
                      </a:lnTo>
                      <a:lnTo>
                        <a:pt x="202" y="861"/>
                      </a:lnTo>
                      <a:lnTo>
                        <a:pt x="197" y="839"/>
                      </a:lnTo>
                      <a:lnTo>
                        <a:pt x="199" y="803"/>
                      </a:lnTo>
                      <a:lnTo>
                        <a:pt x="207" y="770"/>
                      </a:lnTo>
                      <a:lnTo>
                        <a:pt x="220" y="736"/>
                      </a:lnTo>
                      <a:lnTo>
                        <a:pt x="237" y="704"/>
                      </a:lnTo>
                      <a:lnTo>
                        <a:pt x="258" y="673"/>
                      </a:lnTo>
                      <a:lnTo>
                        <a:pt x="280" y="642"/>
                      </a:lnTo>
                      <a:lnTo>
                        <a:pt x="303" y="612"/>
                      </a:lnTo>
                      <a:lnTo>
                        <a:pt x="326" y="582"/>
                      </a:lnTo>
                      <a:lnTo>
                        <a:pt x="310" y="582"/>
                      </a:lnTo>
                      <a:lnTo>
                        <a:pt x="295" y="582"/>
                      </a:lnTo>
                      <a:lnTo>
                        <a:pt x="279" y="582"/>
                      </a:lnTo>
                      <a:lnTo>
                        <a:pt x="264" y="581"/>
                      </a:lnTo>
                      <a:lnTo>
                        <a:pt x="248" y="581"/>
                      </a:lnTo>
                      <a:lnTo>
                        <a:pt x="231" y="580"/>
                      </a:lnTo>
                      <a:lnTo>
                        <a:pt x="215" y="579"/>
                      </a:lnTo>
                      <a:lnTo>
                        <a:pt x="199" y="577"/>
                      </a:lnTo>
                      <a:lnTo>
                        <a:pt x="181" y="575"/>
                      </a:lnTo>
                      <a:lnTo>
                        <a:pt x="162" y="572"/>
                      </a:lnTo>
                      <a:lnTo>
                        <a:pt x="144" y="567"/>
                      </a:lnTo>
                      <a:lnTo>
                        <a:pt x="124" y="560"/>
                      </a:lnTo>
                      <a:lnTo>
                        <a:pt x="106" y="553"/>
                      </a:lnTo>
                      <a:lnTo>
                        <a:pt x="87" y="544"/>
                      </a:lnTo>
                      <a:lnTo>
                        <a:pt x="70" y="535"/>
                      </a:lnTo>
                      <a:lnTo>
                        <a:pt x="54" y="523"/>
                      </a:lnTo>
                      <a:lnTo>
                        <a:pt x="39" y="512"/>
                      </a:lnTo>
                      <a:lnTo>
                        <a:pt x="26" y="498"/>
                      </a:lnTo>
                      <a:lnTo>
                        <a:pt x="15" y="484"/>
                      </a:lnTo>
                      <a:lnTo>
                        <a:pt x="7" y="469"/>
                      </a:lnTo>
                      <a:lnTo>
                        <a:pt x="2" y="453"/>
                      </a:lnTo>
                      <a:lnTo>
                        <a:pt x="0" y="436"/>
                      </a:lnTo>
                      <a:lnTo>
                        <a:pt x="1" y="419"/>
                      </a:lnTo>
                      <a:lnTo>
                        <a:pt x="6" y="400"/>
                      </a:lnTo>
                      <a:lnTo>
                        <a:pt x="16" y="375"/>
                      </a:lnTo>
                      <a:lnTo>
                        <a:pt x="28" y="351"/>
                      </a:lnTo>
                      <a:lnTo>
                        <a:pt x="40" y="328"/>
                      </a:lnTo>
                      <a:lnTo>
                        <a:pt x="55" y="307"/>
                      </a:lnTo>
                      <a:lnTo>
                        <a:pt x="71" y="288"/>
                      </a:lnTo>
                      <a:lnTo>
                        <a:pt x="87" y="271"/>
                      </a:lnTo>
                      <a:lnTo>
                        <a:pt x="106" y="255"/>
                      </a:lnTo>
                      <a:lnTo>
                        <a:pt x="125" y="241"/>
                      </a:lnTo>
                      <a:lnTo>
                        <a:pt x="107" y="233"/>
                      </a:lnTo>
                      <a:lnTo>
                        <a:pt x="89" y="224"/>
                      </a:lnTo>
                      <a:lnTo>
                        <a:pt x="73" y="211"/>
                      </a:lnTo>
                      <a:lnTo>
                        <a:pt x="59" y="197"/>
                      </a:lnTo>
                      <a:lnTo>
                        <a:pt x="46" y="182"/>
                      </a:lnTo>
                      <a:lnTo>
                        <a:pt x="37" y="165"/>
                      </a:lnTo>
                      <a:lnTo>
                        <a:pt x="30" y="147"/>
                      </a:lnTo>
                      <a:lnTo>
                        <a:pt x="26" y="127"/>
                      </a:lnTo>
                      <a:lnTo>
                        <a:pt x="26" y="110"/>
                      </a:lnTo>
                      <a:lnTo>
                        <a:pt x="29" y="95"/>
                      </a:lnTo>
                      <a:lnTo>
                        <a:pt x="33" y="80"/>
                      </a:lnTo>
                      <a:lnTo>
                        <a:pt x="39" y="65"/>
                      </a:lnTo>
                      <a:lnTo>
                        <a:pt x="48" y="52"/>
                      </a:lnTo>
                      <a:lnTo>
                        <a:pt x="58" y="41"/>
                      </a:lnTo>
                      <a:lnTo>
                        <a:pt x="69" y="30"/>
                      </a:lnTo>
                      <a:lnTo>
                        <a:pt x="82" y="21"/>
                      </a:lnTo>
                      <a:lnTo>
                        <a:pt x="96" y="13"/>
                      </a:lnTo>
                      <a:lnTo>
                        <a:pt x="111" y="7"/>
                      </a:lnTo>
                      <a:lnTo>
                        <a:pt x="125" y="4"/>
                      </a:lnTo>
                      <a:lnTo>
                        <a:pt x="142" y="2"/>
                      </a:lnTo>
                      <a:lnTo>
                        <a:pt x="159" y="0"/>
                      </a:lnTo>
                      <a:lnTo>
                        <a:pt x="175" y="3"/>
                      </a:lnTo>
                      <a:lnTo>
                        <a:pt x="192" y="6"/>
                      </a:lnTo>
                      <a:lnTo>
                        <a:pt x="208" y="13"/>
                      </a:lnTo>
                      <a:lnTo>
                        <a:pt x="182" y="70"/>
                      </a:lnTo>
                      <a:lnTo>
                        <a:pt x="164" y="61"/>
                      </a:lnTo>
                      <a:lnTo>
                        <a:pt x="140" y="55"/>
                      </a:lnTo>
                      <a:lnTo>
                        <a:pt x="115" y="52"/>
                      </a:lnTo>
                      <a:lnTo>
                        <a:pt x="91" y="55"/>
                      </a:lnTo>
                      <a:lnTo>
                        <a:pt x="73" y="61"/>
                      </a:lnTo>
                      <a:lnTo>
                        <a:pt x="62" y="75"/>
                      </a:lnTo>
                      <a:lnTo>
                        <a:pt x="62" y="98"/>
                      </a:lnTo>
                      <a:lnTo>
                        <a:pt x="76" y="129"/>
                      </a:lnTo>
                      <a:lnTo>
                        <a:pt x="92" y="147"/>
                      </a:lnTo>
                      <a:lnTo>
                        <a:pt x="113" y="162"/>
                      </a:lnTo>
                      <a:lnTo>
                        <a:pt x="137" y="174"/>
                      </a:lnTo>
                      <a:lnTo>
                        <a:pt x="162" y="184"/>
                      </a:lnTo>
                      <a:lnTo>
                        <a:pt x="185" y="192"/>
                      </a:lnTo>
                      <a:lnTo>
                        <a:pt x="205" y="196"/>
                      </a:lnTo>
                      <a:lnTo>
                        <a:pt x="219" y="200"/>
                      </a:lnTo>
                      <a:lnTo>
                        <a:pt x="225" y="201"/>
                      </a:lnTo>
                      <a:lnTo>
                        <a:pt x="222" y="203"/>
                      </a:lnTo>
                      <a:lnTo>
                        <a:pt x="214" y="209"/>
                      </a:lnTo>
                      <a:lnTo>
                        <a:pt x="204" y="217"/>
                      </a:lnTo>
                      <a:lnTo>
                        <a:pt x="189" y="227"/>
                      </a:lnTo>
                      <a:lnTo>
                        <a:pt x="173" y="241"/>
                      </a:lnTo>
                      <a:lnTo>
                        <a:pt x="155" y="256"/>
                      </a:lnTo>
                      <a:lnTo>
                        <a:pt x="137" y="272"/>
                      </a:lnTo>
                      <a:lnTo>
                        <a:pt x="119" y="290"/>
                      </a:lnTo>
                      <a:lnTo>
                        <a:pt x="100" y="308"/>
                      </a:lnTo>
                      <a:lnTo>
                        <a:pt x="85" y="328"/>
                      </a:lnTo>
                      <a:lnTo>
                        <a:pt x="71" y="346"/>
                      </a:lnTo>
                      <a:lnTo>
                        <a:pt x="61" y="364"/>
                      </a:lnTo>
                      <a:lnTo>
                        <a:pt x="54" y="383"/>
                      </a:lnTo>
                      <a:lnTo>
                        <a:pt x="52" y="400"/>
                      </a:lnTo>
                      <a:lnTo>
                        <a:pt x="55" y="416"/>
                      </a:lnTo>
                      <a:lnTo>
                        <a:pt x="66" y="431"/>
                      </a:lnTo>
                      <a:lnTo>
                        <a:pt x="83" y="447"/>
                      </a:lnTo>
                      <a:lnTo>
                        <a:pt x="104" y="461"/>
                      </a:lnTo>
                      <a:lnTo>
                        <a:pt x="125" y="474"/>
                      </a:lnTo>
                      <a:lnTo>
                        <a:pt x="150" y="485"/>
                      </a:lnTo>
                      <a:lnTo>
                        <a:pt x="175" y="495"/>
                      </a:lnTo>
                      <a:lnTo>
                        <a:pt x="200" y="504"/>
                      </a:lnTo>
                      <a:lnTo>
                        <a:pt x="227" y="511"/>
                      </a:lnTo>
                      <a:lnTo>
                        <a:pt x="252" y="516"/>
                      </a:lnTo>
                      <a:lnTo>
                        <a:pt x="276" y="521"/>
                      </a:lnTo>
                      <a:lnTo>
                        <a:pt x="299" y="526"/>
                      </a:lnTo>
                      <a:lnTo>
                        <a:pt x="320" y="529"/>
                      </a:lnTo>
                      <a:lnTo>
                        <a:pt x="339" y="530"/>
                      </a:lnTo>
                      <a:lnTo>
                        <a:pt x="354" y="533"/>
                      </a:lnTo>
                      <a:lnTo>
                        <a:pt x="365" y="534"/>
                      </a:lnTo>
                      <a:lnTo>
                        <a:pt x="373" y="534"/>
                      </a:lnTo>
                      <a:lnTo>
                        <a:pt x="375" y="534"/>
                      </a:lnTo>
                      <a:lnTo>
                        <a:pt x="369" y="545"/>
                      </a:lnTo>
                      <a:lnTo>
                        <a:pt x="352" y="571"/>
                      </a:lnTo>
                      <a:lnTo>
                        <a:pt x="331" y="606"/>
                      </a:lnTo>
                      <a:lnTo>
                        <a:pt x="306" y="648"/>
                      </a:lnTo>
                      <a:lnTo>
                        <a:pt x="282" y="690"/>
                      </a:lnTo>
                      <a:lnTo>
                        <a:pt x="261" y="732"/>
                      </a:lnTo>
                      <a:lnTo>
                        <a:pt x="246" y="766"/>
                      </a:lnTo>
                      <a:lnTo>
                        <a:pt x="243" y="789"/>
                      </a:lnTo>
                      <a:lnTo>
                        <a:pt x="248" y="810"/>
                      </a:lnTo>
                      <a:lnTo>
                        <a:pt x="256" y="829"/>
                      </a:lnTo>
                      <a:lnTo>
                        <a:pt x="267" y="845"/>
                      </a:lnTo>
                      <a:lnTo>
                        <a:pt x="281" y="857"/>
                      </a:lnTo>
                      <a:lnTo>
                        <a:pt x="299" y="867"/>
                      </a:lnTo>
                      <a:lnTo>
                        <a:pt x="320" y="873"/>
                      </a:lnTo>
                      <a:lnTo>
                        <a:pt x="344" y="876"/>
                      </a:lnTo>
                      <a:lnTo>
                        <a:pt x="372" y="873"/>
                      </a:lnTo>
                      <a:lnTo>
                        <a:pt x="395" y="869"/>
                      </a:lnTo>
                      <a:lnTo>
                        <a:pt x="417" y="863"/>
                      </a:lnTo>
                      <a:lnTo>
                        <a:pt x="439" y="855"/>
                      </a:lnTo>
                      <a:lnTo>
                        <a:pt x="460" y="847"/>
                      </a:lnTo>
                      <a:lnTo>
                        <a:pt x="480" y="839"/>
                      </a:lnTo>
                      <a:lnTo>
                        <a:pt x="501" y="832"/>
                      </a:lnTo>
                      <a:lnTo>
                        <a:pt x="522" y="827"/>
                      </a:lnTo>
                      <a:lnTo>
                        <a:pt x="545" y="825"/>
                      </a:lnTo>
                      <a:lnTo>
                        <a:pt x="548" y="870"/>
                      </a:lnTo>
                      <a:lnTo>
                        <a:pt x="546" y="920"/>
                      </a:lnTo>
                      <a:lnTo>
                        <a:pt x="540" y="971"/>
                      </a:lnTo>
                      <a:lnTo>
                        <a:pt x="537" y="1017"/>
                      </a:lnTo>
                      <a:lnTo>
                        <a:pt x="492" y="1019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288" name="Freeform 86" descr="Зеленый мрамор"/>
                <p:cNvSpPr>
                  <a:spLocks/>
                </p:cNvSpPr>
                <p:nvPr/>
              </p:nvSpPr>
              <p:spPr bwMode="auto">
                <a:xfrm>
                  <a:off x="2615" y="2529"/>
                  <a:ext cx="196" cy="127"/>
                </a:xfrm>
                <a:custGeom>
                  <a:avLst/>
                  <a:gdLst>
                    <a:gd name="T0" fmla="*/ 0 w 393"/>
                    <a:gd name="T1" fmla="*/ 1 h 254"/>
                    <a:gd name="T2" fmla="*/ 0 w 393"/>
                    <a:gd name="T3" fmla="*/ 2 h 254"/>
                    <a:gd name="T4" fmla="*/ 0 w 393"/>
                    <a:gd name="T5" fmla="*/ 3 h 254"/>
                    <a:gd name="T6" fmla="*/ 0 w 393"/>
                    <a:gd name="T7" fmla="*/ 3 h 254"/>
                    <a:gd name="T8" fmla="*/ 0 w 393"/>
                    <a:gd name="T9" fmla="*/ 4 h 254"/>
                    <a:gd name="T10" fmla="*/ 1 w 393"/>
                    <a:gd name="T11" fmla="*/ 4 h 254"/>
                    <a:gd name="T12" fmla="*/ 2 w 393"/>
                    <a:gd name="T13" fmla="*/ 4 h 254"/>
                    <a:gd name="T14" fmla="*/ 2 w 393"/>
                    <a:gd name="T15" fmla="*/ 4 h 254"/>
                    <a:gd name="T16" fmla="*/ 3 w 393"/>
                    <a:gd name="T17" fmla="*/ 4 h 254"/>
                    <a:gd name="T18" fmla="*/ 3 w 393"/>
                    <a:gd name="T19" fmla="*/ 4 h 254"/>
                    <a:gd name="T20" fmla="*/ 4 w 393"/>
                    <a:gd name="T21" fmla="*/ 4 h 254"/>
                    <a:gd name="T22" fmla="*/ 4 w 393"/>
                    <a:gd name="T23" fmla="*/ 4 h 254"/>
                    <a:gd name="T24" fmla="*/ 5 w 393"/>
                    <a:gd name="T25" fmla="*/ 4 h 254"/>
                    <a:gd name="T26" fmla="*/ 5 w 393"/>
                    <a:gd name="T27" fmla="*/ 3 h 254"/>
                    <a:gd name="T28" fmla="*/ 5 w 393"/>
                    <a:gd name="T29" fmla="*/ 3 h 254"/>
                    <a:gd name="T30" fmla="*/ 6 w 393"/>
                    <a:gd name="T31" fmla="*/ 2 h 254"/>
                    <a:gd name="T32" fmla="*/ 6 w 393"/>
                    <a:gd name="T33" fmla="*/ 2 h 254"/>
                    <a:gd name="T34" fmla="*/ 6 w 393"/>
                    <a:gd name="T35" fmla="*/ 1 h 254"/>
                    <a:gd name="T36" fmla="*/ 5 w 393"/>
                    <a:gd name="T37" fmla="*/ 1 h 254"/>
                    <a:gd name="T38" fmla="*/ 5 w 393"/>
                    <a:gd name="T39" fmla="*/ 2 h 254"/>
                    <a:gd name="T40" fmla="*/ 5 w 393"/>
                    <a:gd name="T41" fmla="*/ 3 h 254"/>
                    <a:gd name="T42" fmla="*/ 5 w 393"/>
                    <a:gd name="T43" fmla="*/ 3 h 254"/>
                    <a:gd name="T44" fmla="*/ 4 w 393"/>
                    <a:gd name="T45" fmla="*/ 3 h 254"/>
                    <a:gd name="T46" fmla="*/ 4 w 393"/>
                    <a:gd name="T47" fmla="*/ 4 h 254"/>
                    <a:gd name="T48" fmla="*/ 3 w 393"/>
                    <a:gd name="T49" fmla="*/ 4 h 254"/>
                    <a:gd name="T50" fmla="*/ 3 w 393"/>
                    <a:gd name="T51" fmla="*/ 3 h 254"/>
                    <a:gd name="T52" fmla="*/ 2 w 393"/>
                    <a:gd name="T53" fmla="*/ 3 h 254"/>
                    <a:gd name="T54" fmla="*/ 1 w 393"/>
                    <a:gd name="T55" fmla="*/ 3 h 254"/>
                    <a:gd name="T56" fmla="*/ 1 w 393"/>
                    <a:gd name="T57" fmla="*/ 3 h 254"/>
                    <a:gd name="T58" fmla="*/ 1 w 393"/>
                    <a:gd name="T59" fmla="*/ 2 h 254"/>
                    <a:gd name="T60" fmla="*/ 0 w 393"/>
                    <a:gd name="T61" fmla="*/ 2 h 254"/>
                    <a:gd name="T62" fmla="*/ 0 w 393"/>
                    <a:gd name="T63" fmla="*/ 2 h 254"/>
                    <a:gd name="T64" fmla="*/ 0 w 393"/>
                    <a:gd name="T65" fmla="*/ 1 h 25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93"/>
                    <a:gd name="T100" fmla="*/ 0 h 254"/>
                    <a:gd name="T101" fmla="*/ 393 w 393"/>
                    <a:gd name="T102" fmla="*/ 254 h 25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93" h="254">
                      <a:moveTo>
                        <a:pt x="5" y="41"/>
                      </a:moveTo>
                      <a:lnTo>
                        <a:pt x="1" y="57"/>
                      </a:lnTo>
                      <a:lnTo>
                        <a:pt x="0" y="74"/>
                      </a:lnTo>
                      <a:lnTo>
                        <a:pt x="0" y="92"/>
                      </a:lnTo>
                      <a:lnTo>
                        <a:pt x="1" y="112"/>
                      </a:lnTo>
                      <a:lnTo>
                        <a:pt x="6" y="133"/>
                      </a:lnTo>
                      <a:lnTo>
                        <a:pt x="13" y="153"/>
                      </a:lnTo>
                      <a:lnTo>
                        <a:pt x="22" y="174"/>
                      </a:lnTo>
                      <a:lnTo>
                        <a:pt x="36" y="195"/>
                      </a:lnTo>
                      <a:lnTo>
                        <a:pt x="53" y="210"/>
                      </a:lnTo>
                      <a:lnTo>
                        <a:pt x="72" y="221"/>
                      </a:lnTo>
                      <a:lnTo>
                        <a:pt x="90" y="231"/>
                      </a:lnTo>
                      <a:lnTo>
                        <a:pt x="108" y="238"/>
                      </a:lnTo>
                      <a:lnTo>
                        <a:pt x="128" y="243"/>
                      </a:lnTo>
                      <a:lnTo>
                        <a:pt x="149" y="247"/>
                      </a:lnTo>
                      <a:lnTo>
                        <a:pt x="169" y="250"/>
                      </a:lnTo>
                      <a:lnTo>
                        <a:pt x="191" y="253"/>
                      </a:lnTo>
                      <a:lnTo>
                        <a:pt x="210" y="254"/>
                      </a:lnTo>
                      <a:lnTo>
                        <a:pt x="229" y="253"/>
                      </a:lnTo>
                      <a:lnTo>
                        <a:pt x="247" y="250"/>
                      </a:lnTo>
                      <a:lnTo>
                        <a:pt x="264" y="248"/>
                      </a:lnTo>
                      <a:lnTo>
                        <a:pt x="280" y="243"/>
                      </a:lnTo>
                      <a:lnTo>
                        <a:pt x="296" y="239"/>
                      </a:lnTo>
                      <a:lnTo>
                        <a:pt x="309" y="233"/>
                      </a:lnTo>
                      <a:lnTo>
                        <a:pt x="322" y="227"/>
                      </a:lnTo>
                      <a:lnTo>
                        <a:pt x="338" y="216"/>
                      </a:lnTo>
                      <a:lnTo>
                        <a:pt x="350" y="202"/>
                      </a:lnTo>
                      <a:lnTo>
                        <a:pt x="362" y="185"/>
                      </a:lnTo>
                      <a:lnTo>
                        <a:pt x="371" y="166"/>
                      </a:lnTo>
                      <a:lnTo>
                        <a:pt x="378" y="147"/>
                      </a:lnTo>
                      <a:lnTo>
                        <a:pt x="383" y="126"/>
                      </a:lnTo>
                      <a:lnTo>
                        <a:pt x="387" y="105"/>
                      </a:lnTo>
                      <a:lnTo>
                        <a:pt x="389" y="84"/>
                      </a:lnTo>
                      <a:lnTo>
                        <a:pt x="391" y="66"/>
                      </a:lnTo>
                      <a:lnTo>
                        <a:pt x="393" y="43"/>
                      </a:lnTo>
                      <a:lnTo>
                        <a:pt x="393" y="20"/>
                      </a:lnTo>
                      <a:lnTo>
                        <a:pt x="393" y="0"/>
                      </a:lnTo>
                      <a:lnTo>
                        <a:pt x="361" y="5"/>
                      </a:lnTo>
                      <a:lnTo>
                        <a:pt x="363" y="36"/>
                      </a:lnTo>
                      <a:lnTo>
                        <a:pt x="364" y="71"/>
                      </a:lnTo>
                      <a:lnTo>
                        <a:pt x="362" y="106"/>
                      </a:lnTo>
                      <a:lnTo>
                        <a:pt x="356" y="139"/>
                      </a:lnTo>
                      <a:lnTo>
                        <a:pt x="347" y="153"/>
                      </a:lnTo>
                      <a:lnTo>
                        <a:pt x="336" y="165"/>
                      </a:lnTo>
                      <a:lnTo>
                        <a:pt x="323" y="175"/>
                      </a:lnTo>
                      <a:lnTo>
                        <a:pt x="309" y="183"/>
                      </a:lnTo>
                      <a:lnTo>
                        <a:pt x="292" y="189"/>
                      </a:lnTo>
                      <a:lnTo>
                        <a:pt x="274" y="193"/>
                      </a:lnTo>
                      <a:lnTo>
                        <a:pt x="256" y="195"/>
                      </a:lnTo>
                      <a:lnTo>
                        <a:pt x="237" y="195"/>
                      </a:lnTo>
                      <a:lnTo>
                        <a:pt x="218" y="194"/>
                      </a:lnTo>
                      <a:lnTo>
                        <a:pt x="198" y="190"/>
                      </a:lnTo>
                      <a:lnTo>
                        <a:pt x="179" y="186"/>
                      </a:lnTo>
                      <a:lnTo>
                        <a:pt x="159" y="180"/>
                      </a:lnTo>
                      <a:lnTo>
                        <a:pt x="141" y="173"/>
                      </a:lnTo>
                      <a:lnTo>
                        <a:pt x="122" y="165"/>
                      </a:lnTo>
                      <a:lnTo>
                        <a:pt x="106" y="156"/>
                      </a:lnTo>
                      <a:lnTo>
                        <a:pt x="91" y="147"/>
                      </a:lnTo>
                      <a:lnTo>
                        <a:pt x="81" y="134"/>
                      </a:lnTo>
                      <a:lnTo>
                        <a:pt x="72" y="121"/>
                      </a:lnTo>
                      <a:lnTo>
                        <a:pt x="65" y="107"/>
                      </a:lnTo>
                      <a:lnTo>
                        <a:pt x="60" y="92"/>
                      </a:lnTo>
                      <a:lnTo>
                        <a:pt x="55" y="79"/>
                      </a:lnTo>
                      <a:lnTo>
                        <a:pt x="53" y="65"/>
                      </a:lnTo>
                      <a:lnTo>
                        <a:pt x="51" y="51"/>
                      </a:lnTo>
                      <a:lnTo>
                        <a:pt x="50" y="39"/>
                      </a:lnTo>
                      <a:lnTo>
                        <a:pt x="5" y="41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5276" name="Group 87"/>
            <p:cNvGrpSpPr>
              <a:grpSpLocks/>
            </p:cNvGrpSpPr>
            <p:nvPr/>
          </p:nvGrpSpPr>
          <p:grpSpPr bwMode="auto">
            <a:xfrm flipH="1" flipV="1">
              <a:off x="2081" y="3355"/>
              <a:ext cx="486" cy="534"/>
              <a:chOff x="3004" y="3015"/>
              <a:chExt cx="628" cy="820"/>
            </a:xfrm>
          </p:grpSpPr>
          <p:sp>
            <p:nvSpPr>
              <p:cNvPr id="35277" name="Freeform 88"/>
              <p:cNvSpPr>
                <a:spLocks/>
              </p:cNvSpPr>
              <p:nvPr/>
            </p:nvSpPr>
            <p:spPr bwMode="auto">
              <a:xfrm>
                <a:off x="3008" y="3021"/>
                <a:ext cx="563" cy="731"/>
              </a:xfrm>
              <a:custGeom>
                <a:avLst/>
                <a:gdLst>
                  <a:gd name="T0" fmla="*/ 400 w 563"/>
                  <a:gd name="T1" fmla="*/ 675 h 731"/>
                  <a:gd name="T2" fmla="*/ 469 w 563"/>
                  <a:gd name="T3" fmla="*/ 680 h 731"/>
                  <a:gd name="T4" fmla="*/ 541 w 563"/>
                  <a:gd name="T5" fmla="*/ 653 h 731"/>
                  <a:gd name="T6" fmla="*/ 532 w 563"/>
                  <a:gd name="T7" fmla="*/ 611 h 731"/>
                  <a:gd name="T8" fmla="*/ 496 w 563"/>
                  <a:gd name="T9" fmla="*/ 579 h 731"/>
                  <a:gd name="T10" fmla="*/ 541 w 563"/>
                  <a:gd name="T11" fmla="*/ 485 h 731"/>
                  <a:gd name="T12" fmla="*/ 538 w 563"/>
                  <a:gd name="T13" fmla="*/ 413 h 731"/>
                  <a:gd name="T14" fmla="*/ 392 w 563"/>
                  <a:gd name="T15" fmla="*/ 355 h 731"/>
                  <a:gd name="T16" fmla="*/ 400 w 563"/>
                  <a:gd name="T17" fmla="*/ 362 h 731"/>
                  <a:gd name="T18" fmla="*/ 436 w 563"/>
                  <a:gd name="T19" fmla="*/ 299 h 731"/>
                  <a:gd name="T20" fmla="*/ 440 w 563"/>
                  <a:gd name="T21" fmla="*/ 195 h 731"/>
                  <a:gd name="T22" fmla="*/ 298 w 563"/>
                  <a:gd name="T23" fmla="*/ 203 h 731"/>
                  <a:gd name="T24" fmla="*/ 283 w 563"/>
                  <a:gd name="T25" fmla="*/ 74 h 731"/>
                  <a:gd name="T26" fmla="*/ 208 w 563"/>
                  <a:gd name="T27" fmla="*/ 3 h 731"/>
                  <a:gd name="T28" fmla="*/ 133 w 563"/>
                  <a:gd name="T29" fmla="*/ 53 h 731"/>
                  <a:gd name="T30" fmla="*/ 112 w 563"/>
                  <a:gd name="T31" fmla="*/ 195 h 731"/>
                  <a:gd name="T32" fmla="*/ 52 w 563"/>
                  <a:gd name="T33" fmla="*/ 230 h 731"/>
                  <a:gd name="T34" fmla="*/ 40 w 563"/>
                  <a:gd name="T35" fmla="*/ 323 h 731"/>
                  <a:gd name="T36" fmla="*/ 16 w 563"/>
                  <a:gd name="T37" fmla="*/ 339 h 731"/>
                  <a:gd name="T38" fmla="*/ 139 w 563"/>
                  <a:gd name="T39" fmla="*/ 404 h 731"/>
                  <a:gd name="T40" fmla="*/ 103 w 563"/>
                  <a:gd name="T41" fmla="*/ 473 h 731"/>
                  <a:gd name="T42" fmla="*/ 112 w 563"/>
                  <a:gd name="T43" fmla="*/ 531 h 731"/>
                  <a:gd name="T44" fmla="*/ 160 w 563"/>
                  <a:gd name="T45" fmla="*/ 569 h 731"/>
                  <a:gd name="T46" fmla="*/ 256 w 563"/>
                  <a:gd name="T47" fmla="*/ 579 h 731"/>
                  <a:gd name="T48" fmla="*/ 262 w 563"/>
                  <a:gd name="T49" fmla="*/ 656 h 731"/>
                  <a:gd name="T50" fmla="*/ 298 w 563"/>
                  <a:gd name="T51" fmla="*/ 728 h 731"/>
                  <a:gd name="T52" fmla="*/ 400 w 563"/>
                  <a:gd name="T53" fmla="*/ 675 h 73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63"/>
                  <a:gd name="T82" fmla="*/ 0 h 731"/>
                  <a:gd name="T83" fmla="*/ 563 w 563"/>
                  <a:gd name="T84" fmla="*/ 731 h 73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63" h="731">
                    <a:moveTo>
                      <a:pt x="400" y="675"/>
                    </a:moveTo>
                    <a:cubicBezTo>
                      <a:pt x="428" y="667"/>
                      <a:pt x="446" y="684"/>
                      <a:pt x="469" y="680"/>
                    </a:cubicBezTo>
                    <a:cubicBezTo>
                      <a:pt x="492" y="676"/>
                      <a:pt x="531" y="664"/>
                      <a:pt x="541" y="653"/>
                    </a:cubicBezTo>
                    <a:cubicBezTo>
                      <a:pt x="551" y="642"/>
                      <a:pt x="539" y="623"/>
                      <a:pt x="532" y="611"/>
                    </a:cubicBezTo>
                    <a:cubicBezTo>
                      <a:pt x="525" y="599"/>
                      <a:pt x="494" y="600"/>
                      <a:pt x="496" y="579"/>
                    </a:cubicBezTo>
                    <a:cubicBezTo>
                      <a:pt x="498" y="558"/>
                      <a:pt x="534" y="513"/>
                      <a:pt x="541" y="485"/>
                    </a:cubicBezTo>
                    <a:cubicBezTo>
                      <a:pt x="548" y="457"/>
                      <a:pt x="563" y="435"/>
                      <a:pt x="538" y="413"/>
                    </a:cubicBezTo>
                    <a:cubicBezTo>
                      <a:pt x="513" y="391"/>
                      <a:pt x="415" y="364"/>
                      <a:pt x="392" y="355"/>
                    </a:cubicBezTo>
                    <a:cubicBezTo>
                      <a:pt x="369" y="346"/>
                      <a:pt x="393" y="371"/>
                      <a:pt x="400" y="362"/>
                    </a:cubicBezTo>
                    <a:cubicBezTo>
                      <a:pt x="407" y="353"/>
                      <a:pt x="429" y="327"/>
                      <a:pt x="436" y="299"/>
                    </a:cubicBezTo>
                    <a:cubicBezTo>
                      <a:pt x="443" y="271"/>
                      <a:pt x="463" y="211"/>
                      <a:pt x="440" y="195"/>
                    </a:cubicBezTo>
                    <a:cubicBezTo>
                      <a:pt x="417" y="179"/>
                      <a:pt x="324" y="223"/>
                      <a:pt x="298" y="203"/>
                    </a:cubicBezTo>
                    <a:cubicBezTo>
                      <a:pt x="272" y="183"/>
                      <a:pt x="298" y="107"/>
                      <a:pt x="283" y="74"/>
                    </a:cubicBezTo>
                    <a:cubicBezTo>
                      <a:pt x="268" y="41"/>
                      <a:pt x="233" y="6"/>
                      <a:pt x="208" y="3"/>
                    </a:cubicBezTo>
                    <a:cubicBezTo>
                      <a:pt x="183" y="0"/>
                      <a:pt x="149" y="21"/>
                      <a:pt x="133" y="53"/>
                    </a:cubicBezTo>
                    <a:cubicBezTo>
                      <a:pt x="117" y="85"/>
                      <a:pt x="126" y="165"/>
                      <a:pt x="112" y="195"/>
                    </a:cubicBezTo>
                    <a:cubicBezTo>
                      <a:pt x="98" y="225"/>
                      <a:pt x="64" y="209"/>
                      <a:pt x="52" y="230"/>
                    </a:cubicBezTo>
                    <a:cubicBezTo>
                      <a:pt x="40" y="251"/>
                      <a:pt x="46" y="305"/>
                      <a:pt x="40" y="323"/>
                    </a:cubicBezTo>
                    <a:cubicBezTo>
                      <a:pt x="34" y="341"/>
                      <a:pt x="0" y="326"/>
                      <a:pt x="16" y="339"/>
                    </a:cubicBezTo>
                    <a:cubicBezTo>
                      <a:pt x="32" y="352"/>
                      <a:pt x="125" y="382"/>
                      <a:pt x="139" y="404"/>
                    </a:cubicBezTo>
                    <a:cubicBezTo>
                      <a:pt x="153" y="426"/>
                      <a:pt x="108" y="452"/>
                      <a:pt x="103" y="473"/>
                    </a:cubicBezTo>
                    <a:cubicBezTo>
                      <a:pt x="98" y="494"/>
                      <a:pt x="103" y="515"/>
                      <a:pt x="112" y="531"/>
                    </a:cubicBezTo>
                    <a:cubicBezTo>
                      <a:pt x="121" y="547"/>
                      <a:pt x="136" y="561"/>
                      <a:pt x="160" y="569"/>
                    </a:cubicBezTo>
                    <a:cubicBezTo>
                      <a:pt x="184" y="577"/>
                      <a:pt x="239" y="565"/>
                      <a:pt x="256" y="579"/>
                    </a:cubicBezTo>
                    <a:cubicBezTo>
                      <a:pt x="273" y="593"/>
                      <a:pt x="255" y="631"/>
                      <a:pt x="262" y="656"/>
                    </a:cubicBezTo>
                    <a:cubicBezTo>
                      <a:pt x="269" y="681"/>
                      <a:pt x="275" y="725"/>
                      <a:pt x="298" y="728"/>
                    </a:cubicBezTo>
                    <a:cubicBezTo>
                      <a:pt x="321" y="731"/>
                      <a:pt x="375" y="685"/>
                      <a:pt x="400" y="675"/>
                    </a:cubicBezTo>
                    <a:close/>
                  </a:path>
                </a:pathLst>
              </a:cu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5278" name="Group 89"/>
              <p:cNvGrpSpPr>
                <a:grpSpLocks/>
              </p:cNvGrpSpPr>
              <p:nvPr/>
            </p:nvGrpSpPr>
            <p:grpSpPr bwMode="auto">
              <a:xfrm flipH="1" flipV="1">
                <a:off x="3004" y="3015"/>
                <a:ext cx="628" cy="820"/>
                <a:chOff x="2311" y="1925"/>
                <a:chExt cx="586" cy="731"/>
              </a:xfrm>
            </p:grpSpPr>
            <p:sp>
              <p:nvSpPr>
                <p:cNvPr id="35279" name="Freeform 90" descr="Зеленый мрамор"/>
                <p:cNvSpPr>
                  <a:spLocks/>
                </p:cNvSpPr>
                <p:nvPr/>
              </p:nvSpPr>
              <p:spPr bwMode="auto">
                <a:xfrm>
                  <a:off x="2311" y="1925"/>
                  <a:ext cx="70" cy="82"/>
                </a:xfrm>
                <a:custGeom>
                  <a:avLst/>
                  <a:gdLst>
                    <a:gd name="T0" fmla="*/ 3 w 139"/>
                    <a:gd name="T1" fmla="*/ 1 h 164"/>
                    <a:gd name="T2" fmla="*/ 2 w 139"/>
                    <a:gd name="T3" fmla="*/ 1 h 164"/>
                    <a:gd name="T4" fmla="*/ 2 w 139"/>
                    <a:gd name="T5" fmla="*/ 1 h 164"/>
                    <a:gd name="T6" fmla="*/ 2 w 139"/>
                    <a:gd name="T7" fmla="*/ 1 h 164"/>
                    <a:gd name="T8" fmla="*/ 1 w 139"/>
                    <a:gd name="T9" fmla="*/ 1 h 164"/>
                    <a:gd name="T10" fmla="*/ 1 w 139"/>
                    <a:gd name="T11" fmla="*/ 1 h 164"/>
                    <a:gd name="T12" fmla="*/ 1 w 139"/>
                    <a:gd name="T13" fmla="*/ 1 h 164"/>
                    <a:gd name="T14" fmla="*/ 1 w 139"/>
                    <a:gd name="T15" fmla="*/ 3 h 164"/>
                    <a:gd name="T16" fmla="*/ 0 w 139"/>
                    <a:gd name="T17" fmla="*/ 3 h 164"/>
                    <a:gd name="T18" fmla="*/ 1 w 139"/>
                    <a:gd name="T19" fmla="*/ 1 h 164"/>
                    <a:gd name="T20" fmla="*/ 1 w 139"/>
                    <a:gd name="T21" fmla="*/ 1 h 164"/>
                    <a:gd name="T22" fmla="*/ 1 w 139"/>
                    <a:gd name="T23" fmla="*/ 1 h 164"/>
                    <a:gd name="T24" fmla="*/ 1 w 139"/>
                    <a:gd name="T25" fmla="*/ 1 h 164"/>
                    <a:gd name="T26" fmla="*/ 2 w 139"/>
                    <a:gd name="T27" fmla="*/ 1 h 164"/>
                    <a:gd name="T28" fmla="*/ 2 w 139"/>
                    <a:gd name="T29" fmla="*/ 1 h 164"/>
                    <a:gd name="T30" fmla="*/ 2 w 139"/>
                    <a:gd name="T31" fmla="*/ 1 h 164"/>
                    <a:gd name="T32" fmla="*/ 2 w 139"/>
                    <a:gd name="T33" fmla="*/ 1 h 164"/>
                    <a:gd name="T34" fmla="*/ 3 w 139"/>
                    <a:gd name="T35" fmla="*/ 0 h 164"/>
                    <a:gd name="T36" fmla="*/ 3 w 139"/>
                    <a:gd name="T37" fmla="*/ 1 h 16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9"/>
                    <a:gd name="T58" fmla="*/ 0 h 164"/>
                    <a:gd name="T59" fmla="*/ 139 w 139"/>
                    <a:gd name="T60" fmla="*/ 164 h 16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9" h="164">
                      <a:moveTo>
                        <a:pt x="129" y="55"/>
                      </a:moveTo>
                      <a:lnTo>
                        <a:pt x="107" y="58"/>
                      </a:lnTo>
                      <a:lnTo>
                        <a:pt x="86" y="65"/>
                      </a:lnTo>
                      <a:lnTo>
                        <a:pt x="68" y="75"/>
                      </a:lnTo>
                      <a:lnTo>
                        <a:pt x="51" y="89"/>
                      </a:lnTo>
                      <a:lnTo>
                        <a:pt x="36" y="105"/>
                      </a:lnTo>
                      <a:lnTo>
                        <a:pt x="22" y="123"/>
                      </a:lnTo>
                      <a:lnTo>
                        <a:pt x="10" y="143"/>
                      </a:lnTo>
                      <a:lnTo>
                        <a:pt x="0" y="164"/>
                      </a:lnTo>
                      <a:lnTo>
                        <a:pt x="7" y="93"/>
                      </a:lnTo>
                      <a:lnTo>
                        <a:pt x="22" y="68"/>
                      </a:lnTo>
                      <a:lnTo>
                        <a:pt x="38" y="48"/>
                      </a:lnTo>
                      <a:lnTo>
                        <a:pt x="53" y="33"/>
                      </a:lnTo>
                      <a:lnTo>
                        <a:pt x="68" y="21"/>
                      </a:lnTo>
                      <a:lnTo>
                        <a:pt x="84" y="13"/>
                      </a:lnTo>
                      <a:lnTo>
                        <a:pt x="101" y="7"/>
                      </a:lnTo>
                      <a:lnTo>
                        <a:pt x="120" y="2"/>
                      </a:lnTo>
                      <a:lnTo>
                        <a:pt x="139" y="0"/>
                      </a:lnTo>
                      <a:lnTo>
                        <a:pt x="129" y="55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280" name="Freeform 91" descr="Зеленый мрамор"/>
                <p:cNvSpPr>
                  <a:spLocks/>
                </p:cNvSpPr>
                <p:nvPr/>
              </p:nvSpPr>
              <p:spPr bwMode="auto">
                <a:xfrm>
                  <a:off x="2376" y="1925"/>
                  <a:ext cx="521" cy="606"/>
                </a:xfrm>
                <a:custGeom>
                  <a:avLst/>
                  <a:gdLst>
                    <a:gd name="T0" fmla="*/ 12 w 1044"/>
                    <a:gd name="T1" fmla="*/ 17 h 1213"/>
                    <a:gd name="T2" fmla="*/ 13 w 1044"/>
                    <a:gd name="T3" fmla="*/ 17 h 1213"/>
                    <a:gd name="T4" fmla="*/ 14 w 1044"/>
                    <a:gd name="T5" fmla="*/ 16 h 1213"/>
                    <a:gd name="T6" fmla="*/ 15 w 1044"/>
                    <a:gd name="T7" fmla="*/ 15 h 1213"/>
                    <a:gd name="T8" fmla="*/ 15 w 1044"/>
                    <a:gd name="T9" fmla="*/ 13 h 1213"/>
                    <a:gd name="T10" fmla="*/ 13 w 1044"/>
                    <a:gd name="T11" fmla="*/ 12 h 1213"/>
                    <a:gd name="T12" fmla="*/ 12 w 1044"/>
                    <a:gd name="T13" fmla="*/ 11 h 1213"/>
                    <a:gd name="T14" fmla="*/ 13 w 1044"/>
                    <a:gd name="T15" fmla="*/ 9 h 1213"/>
                    <a:gd name="T16" fmla="*/ 13 w 1044"/>
                    <a:gd name="T17" fmla="*/ 7 h 1213"/>
                    <a:gd name="T18" fmla="*/ 11 w 1044"/>
                    <a:gd name="T19" fmla="*/ 7 h 1213"/>
                    <a:gd name="T20" fmla="*/ 10 w 1044"/>
                    <a:gd name="T21" fmla="*/ 7 h 1213"/>
                    <a:gd name="T22" fmla="*/ 9 w 1044"/>
                    <a:gd name="T23" fmla="*/ 7 h 1213"/>
                    <a:gd name="T24" fmla="*/ 9 w 1044"/>
                    <a:gd name="T25" fmla="*/ 3 h 1213"/>
                    <a:gd name="T26" fmla="*/ 6 w 1044"/>
                    <a:gd name="T27" fmla="*/ 2 h 1213"/>
                    <a:gd name="T28" fmla="*/ 5 w 1044"/>
                    <a:gd name="T29" fmla="*/ 4 h 1213"/>
                    <a:gd name="T30" fmla="*/ 6 w 1044"/>
                    <a:gd name="T31" fmla="*/ 5 h 1213"/>
                    <a:gd name="T32" fmla="*/ 7 w 1044"/>
                    <a:gd name="T33" fmla="*/ 7 h 1213"/>
                    <a:gd name="T34" fmla="*/ 8 w 1044"/>
                    <a:gd name="T35" fmla="*/ 8 h 1213"/>
                    <a:gd name="T36" fmla="*/ 9 w 1044"/>
                    <a:gd name="T37" fmla="*/ 9 h 1213"/>
                    <a:gd name="T38" fmla="*/ 10 w 1044"/>
                    <a:gd name="T39" fmla="*/ 9 h 1213"/>
                    <a:gd name="T40" fmla="*/ 10 w 1044"/>
                    <a:gd name="T41" fmla="*/ 9 h 1213"/>
                    <a:gd name="T42" fmla="*/ 8 w 1044"/>
                    <a:gd name="T43" fmla="*/ 10 h 1213"/>
                    <a:gd name="T44" fmla="*/ 12 w 1044"/>
                    <a:gd name="T45" fmla="*/ 15 h 1213"/>
                    <a:gd name="T46" fmla="*/ 10 w 1044"/>
                    <a:gd name="T47" fmla="*/ 14 h 1213"/>
                    <a:gd name="T48" fmla="*/ 10 w 1044"/>
                    <a:gd name="T49" fmla="*/ 16 h 1213"/>
                    <a:gd name="T50" fmla="*/ 10 w 1044"/>
                    <a:gd name="T51" fmla="*/ 16 h 1213"/>
                    <a:gd name="T52" fmla="*/ 9 w 1044"/>
                    <a:gd name="T53" fmla="*/ 13 h 1213"/>
                    <a:gd name="T54" fmla="*/ 8 w 1044"/>
                    <a:gd name="T55" fmla="*/ 12 h 1213"/>
                    <a:gd name="T56" fmla="*/ 7 w 1044"/>
                    <a:gd name="T57" fmla="*/ 13 h 1213"/>
                    <a:gd name="T58" fmla="*/ 6 w 1044"/>
                    <a:gd name="T59" fmla="*/ 15 h 1213"/>
                    <a:gd name="T60" fmla="*/ 7 w 1044"/>
                    <a:gd name="T61" fmla="*/ 14 h 1213"/>
                    <a:gd name="T62" fmla="*/ 8 w 1044"/>
                    <a:gd name="T63" fmla="*/ 11 h 1213"/>
                    <a:gd name="T64" fmla="*/ 7 w 1044"/>
                    <a:gd name="T65" fmla="*/ 8 h 1213"/>
                    <a:gd name="T66" fmla="*/ 6 w 1044"/>
                    <a:gd name="T67" fmla="*/ 5 h 1213"/>
                    <a:gd name="T68" fmla="*/ 5 w 1044"/>
                    <a:gd name="T69" fmla="*/ 4 h 1213"/>
                    <a:gd name="T70" fmla="*/ 3 w 1044"/>
                    <a:gd name="T71" fmla="*/ 2 h 1213"/>
                    <a:gd name="T72" fmla="*/ 1 w 1044"/>
                    <a:gd name="T73" fmla="*/ 1 h 1213"/>
                    <a:gd name="T74" fmla="*/ 0 w 1044"/>
                    <a:gd name="T75" fmla="*/ 0 h 1213"/>
                    <a:gd name="T76" fmla="*/ 1 w 1044"/>
                    <a:gd name="T77" fmla="*/ 0 h 1213"/>
                    <a:gd name="T78" fmla="*/ 2 w 1044"/>
                    <a:gd name="T79" fmla="*/ 0 h 1213"/>
                    <a:gd name="T80" fmla="*/ 3 w 1044"/>
                    <a:gd name="T81" fmla="*/ 1 h 1213"/>
                    <a:gd name="T82" fmla="*/ 4 w 1044"/>
                    <a:gd name="T83" fmla="*/ 2 h 1213"/>
                    <a:gd name="T84" fmla="*/ 5 w 1044"/>
                    <a:gd name="T85" fmla="*/ 3 h 1213"/>
                    <a:gd name="T86" fmla="*/ 6 w 1044"/>
                    <a:gd name="T87" fmla="*/ 2 h 1213"/>
                    <a:gd name="T88" fmla="*/ 7 w 1044"/>
                    <a:gd name="T89" fmla="*/ 1 h 1213"/>
                    <a:gd name="T90" fmla="*/ 9 w 1044"/>
                    <a:gd name="T91" fmla="*/ 2 h 1213"/>
                    <a:gd name="T92" fmla="*/ 9 w 1044"/>
                    <a:gd name="T93" fmla="*/ 6 h 1213"/>
                    <a:gd name="T94" fmla="*/ 10 w 1044"/>
                    <a:gd name="T95" fmla="*/ 6 h 1213"/>
                    <a:gd name="T96" fmla="*/ 12 w 1044"/>
                    <a:gd name="T97" fmla="*/ 6 h 1213"/>
                    <a:gd name="T98" fmla="*/ 13 w 1044"/>
                    <a:gd name="T99" fmla="*/ 6 h 1213"/>
                    <a:gd name="T100" fmla="*/ 14 w 1044"/>
                    <a:gd name="T101" fmla="*/ 8 h 1213"/>
                    <a:gd name="T102" fmla="*/ 13 w 1044"/>
                    <a:gd name="T103" fmla="*/ 10 h 1213"/>
                    <a:gd name="T104" fmla="*/ 13 w 1044"/>
                    <a:gd name="T105" fmla="*/ 11 h 1213"/>
                    <a:gd name="T106" fmla="*/ 15 w 1044"/>
                    <a:gd name="T107" fmla="*/ 12 h 1213"/>
                    <a:gd name="T108" fmla="*/ 16 w 1044"/>
                    <a:gd name="T109" fmla="*/ 15 h 1213"/>
                    <a:gd name="T110" fmla="*/ 15 w 1044"/>
                    <a:gd name="T111" fmla="*/ 16 h 1213"/>
                    <a:gd name="T112" fmla="*/ 13 w 1044"/>
                    <a:gd name="T113" fmla="*/ 17 h 1213"/>
                    <a:gd name="T114" fmla="*/ 13 w 1044"/>
                    <a:gd name="T115" fmla="*/ 17 h 1213"/>
                    <a:gd name="T116" fmla="*/ 13 w 1044"/>
                    <a:gd name="T117" fmla="*/ 18 h 121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044"/>
                    <a:gd name="T178" fmla="*/ 0 h 1213"/>
                    <a:gd name="T179" fmla="*/ 1044 w 1044"/>
                    <a:gd name="T180" fmla="*/ 1213 h 121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044" h="1213">
                      <a:moveTo>
                        <a:pt x="840" y="1213"/>
                      </a:moveTo>
                      <a:lnTo>
                        <a:pt x="833" y="1189"/>
                      </a:lnTo>
                      <a:lnTo>
                        <a:pt x="826" y="1165"/>
                      </a:lnTo>
                      <a:lnTo>
                        <a:pt x="819" y="1143"/>
                      </a:lnTo>
                      <a:lnTo>
                        <a:pt x="812" y="1123"/>
                      </a:lnTo>
                      <a:lnTo>
                        <a:pt x="806" y="1106"/>
                      </a:lnTo>
                      <a:lnTo>
                        <a:pt x="802" y="1093"/>
                      </a:lnTo>
                      <a:lnTo>
                        <a:pt x="798" y="1085"/>
                      </a:lnTo>
                      <a:lnTo>
                        <a:pt x="797" y="1082"/>
                      </a:lnTo>
                      <a:lnTo>
                        <a:pt x="813" y="1085"/>
                      </a:lnTo>
                      <a:lnTo>
                        <a:pt x="829" y="1087"/>
                      </a:lnTo>
                      <a:lnTo>
                        <a:pt x="845" y="1089"/>
                      </a:lnTo>
                      <a:lnTo>
                        <a:pt x="862" y="1090"/>
                      </a:lnTo>
                      <a:lnTo>
                        <a:pt x="878" y="1089"/>
                      </a:lnTo>
                      <a:lnTo>
                        <a:pt x="893" y="1087"/>
                      </a:lnTo>
                      <a:lnTo>
                        <a:pt x="908" y="1084"/>
                      </a:lnTo>
                      <a:lnTo>
                        <a:pt x="921" y="1080"/>
                      </a:lnTo>
                      <a:lnTo>
                        <a:pt x="935" y="1075"/>
                      </a:lnTo>
                      <a:lnTo>
                        <a:pt x="948" y="1069"/>
                      </a:lnTo>
                      <a:lnTo>
                        <a:pt x="958" y="1061"/>
                      </a:lnTo>
                      <a:lnTo>
                        <a:pt x="969" y="1052"/>
                      </a:lnTo>
                      <a:lnTo>
                        <a:pt x="977" y="1041"/>
                      </a:lnTo>
                      <a:lnTo>
                        <a:pt x="983" y="1029"/>
                      </a:lnTo>
                      <a:lnTo>
                        <a:pt x="988" y="1016"/>
                      </a:lnTo>
                      <a:lnTo>
                        <a:pt x="991" y="1001"/>
                      </a:lnTo>
                      <a:lnTo>
                        <a:pt x="995" y="976"/>
                      </a:lnTo>
                      <a:lnTo>
                        <a:pt x="996" y="953"/>
                      </a:lnTo>
                      <a:lnTo>
                        <a:pt x="994" y="932"/>
                      </a:lnTo>
                      <a:lnTo>
                        <a:pt x="988" y="911"/>
                      </a:lnTo>
                      <a:lnTo>
                        <a:pt x="979" y="892"/>
                      </a:lnTo>
                      <a:lnTo>
                        <a:pt x="965" y="872"/>
                      </a:lnTo>
                      <a:lnTo>
                        <a:pt x="947" y="854"/>
                      </a:lnTo>
                      <a:lnTo>
                        <a:pt x="923" y="833"/>
                      </a:lnTo>
                      <a:lnTo>
                        <a:pt x="903" y="818"/>
                      </a:lnTo>
                      <a:lnTo>
                        <a:pt x="880" y="801"/>
                      </a:lnTo>
                      <a:lnTo>
                        <a:pt x="856" y="783"/>
                      </a:lnTo>
                      <a:lnTo>
                        <a:pt x="830" y="765"/>
                      </a:lnTo>
                      <a:lnTo>
                        <a:pt x="809" y="749"/>
                      </a:lnTo>
                      <a:lnTo>
                        <a:pt x="790" y="735"/>
                      </a:lnTo>
                      <a:lnTo>
                        <a:pt x="779" y="726"/>
                      </a:lnTo>
                      <a:lnTo>
                        <a:pt x="775" y="722"/>
                      </a:lnTo>
                      <a:lnTo>
                        <a:pt x="790" y="712"/>
                      </a:lnTo>
                      <a:lnTo>
                        <a:pt x="806" y="700"/>
                      </a:lnTo>
                      <a:lnTo>
                        <a:pt x="821" y="688"/>
                      </a:lnTo>
                      <a:lnTo>
                        <a:pt x="836" y="674"/>
                      </a:lnTo>
                      <a:lnTo>
                        <a:pt x="850" y="657"/>
                      </a:lnTo>
                      <a:lnTo>
                        <a:pt x="862" y="638"/>
                      </a:lnTo>
                      <a:lnTo>
                        <a:pt x="871" y="617"/>
                      </a:lnTo>
                      <a:lnTo>
                        <a:pt x="878" y="594"/>
                      </a:lnTo>
                      <a:lnTo>
                        <a:pt x="879" y="569"/>
                      </a:lnTo>
                      <a:lnTo>
                        <a:pt x="874" y="547"/>
                      </a:lnTo>
                      <a:lnTo>
                        <a:pt x="866" y="526"/>
                      </a:lnTo>
                      <a:lnTo>
                        <a:pt x="854" y="508"/>
                      </a:lnTo>
                      <a:lnTo>
                        <a:pt x="837" y="492"/>
                      </a:lnTo>
                      <a:lnTo>
                        <a:pt x="819" y="479"/>
                      </a:lnTo>
                      <a:lnTo>
                        <a:pt x="798" y="469"/>
                      </a:lnTo>
                      <a:lnTo>
                        <a:pt x="776" y="461"/>
                      </a:lnTo>
                      <a:lnTo>
                        <a:pt x="764" y="458"/>
                      </a:lnTo>
                      <a:lnTo>
                        <a:pt x="752" y="456"/>
                      </a:lnTo>
                      <a:lnTo>
                        <a:pt x="739" y="455"/>
                      </a:lnTo>
                      <a:lnTo>
                        <a:pt x="728" y="455"/>
                      </a:lnTo>
                      <a:lnTo>
                        <a:pt x="715" y="455"/>
                      </a:lnTo>
                      <a:lnTo>
                        <a:pt x="704" y="456"/>
                      </a:lnTo>
                      <a:lnTo>
                        <a:pt x="692" y="457"/>
                      </a:lnTo>
                      <a:lnTo>
                        <a:pt x="681" y="460"/>
                      </a:lnTo>
                      <a:lnTo>
                        <a:pt x="668" y="463"/>
                      </a:lnTo>
                      <a:lnTo>
                        <a:pt x="657" y="467"/>
                      </a:lnTo>
                      <a:lnTo>
                        <a:pt x="646" y="470"/>
                      </a:lnTo>
                      <a:lnTo>
                        <a:pt x="635" y="475"/>
                      </a:lnTo>
                      <a:lnTo>
                        <a:pt x="623" y="479"/>
                      </a:lnTo>
                      <a:lnTo>
                        <a:pt x="613" y="484"/>
                      </a:lnTo>
                      <a:lnTo>
                        <a:pt x="601" y="488"/>
                      </a:lnTo>
                      <a:lnTo>
                        <a:pt x="591" y="494"/>
                      </a:lnTo>
                      <a:lnTo>
                        <a:pt x="585" y="452"/>
                      </a:lnTo>
                      <a:lnTo>
                        <a:pt x="584" y="402"/>
                      </a:lnTo>
                      <a:lnTo>
                        <a:pt x="584" y="349"/>
                      </a:lnTo>
                      <a:lnTo>
                        <a:pt x="583" y="298"/>
                      </a:lnTo>
                      <a:lnTo>
                        <a:pt x="577" y="251"/>
                      </a:lnTo>
                      <a:lnTo>
                        <a:pt x="563" y="212"/>
                      </a:lnTo>
                      <a:lnTo>
                        <a:pt x="540" y="184"/>
                      </a:lnTo>
                      <a:lnTo>
                        <a:pt x="503" y="173"/>
                      </a:lnTo>
                      <a:lnTo>
                        <a:pt x="471" y="173"/>
                      </a:lnTo>
                      <a:lnTo>
                        <a:pt x="445" y="177"/>
                      </a:lnTo>
                      <a:lnTo>
                        <a:pt x="424" y="187"/>
                      </a:lnTo>
                      <a:lnTo>
                        <a:pt x="408" y="198"/>
                      </a:lnTo>
                      <a:lnTo>
                        <a:pt x="396" y="211"/>
                      </a:lnTo>
                      <a:lnTo>
                        <a:pt x="387" y="226"/>
                      </a:lnTo>
                      <a:lnTo>
                        <a:pt x="379" y="241"/>
                      </a:lnTo>
                      <a:lnTo>
                        <a:pt x="373" y="256"/>
                      </a:lnTo>
                      <a:lnTo>
                        <a:pt x="381" y="270"/>
                      </a:lnTo>
                      <a:lnTo>
                        <a:pt x="389" y="283"/>
                      </a:lnTo>
                      <a:lnTo>
                        <a:pt x="397" y="297"/>
                      </a:lnTo>
                      <a:lnTo>
                        <a:pt x="405" y="311"/>
                      </a:lnTo>
                      <a:lnTo>
                        <a:pt x="412" y="326"/>
                      </a:lnTo>
                      <a:lnTo>
                        <a:pt x="419" y="341"/>
                      </a:lnTo>
                      <a:lnTo>
                        <a:pt x="426" y="356"/>
                      </a:lnTo>
                      <a:lnTo>
                        <a:pt x="432" y="371"/>
                      </a:lnTo>
                      <a:lnTo>
                        <a:pt x="440" y="391"/>
                      </a:lnTo>
                      <a:lnTo>
                        <a:pt x="448" y="410"/>
                      </a:lnTo>
                      <a:lnTo>
                        <a:pt x="455" y="430"/>
                      </a:lnTo>
                      <a:lnTo>
                        <a:pt x="463" y="448"/>
                      </a:lnTo>
                      <a:lnTo>
                        <a:pt x="471" y="468"/>
                      </a:lnTo>
                      <a:lnTo>
                        <a:pt x="479" y="487"/>
                      </a:lnTo>
                      <a:lnTo>
                        <a:pt x="487" y="506"/>
                      </a:lnTo>
                      <a:lnTo>
                        <a:pt x="495" y="525"/>
                      </a:lnTo>
                      <a:lnTo>
                        <a:pt x="507" y="538"/>
                      </a:lnTo>
                      <a:lnTo>
                        <a:pt x="517" y="551"/>
                      </a:lnTo>
                      <a:lnTo>
                        <a:pt x="530" y="562"/>
                      </a:lnTo>
                      <a:lnTo>
                        <a:pt x="543" y="574"/>
                      </a:lnTo>
                      <a:lnTo>
                        <a:pt x="556" y="584"/>
                      </a:lnTo>
                      <a:lnTo>
                        <a:pt x="570" y="593"/>
                      </a:lnTo>
                      <a:lnTo>
                        <a:pt x="586" y="600"/>
                      </a:lnTo>
                      <a:lnTo>
                        <a:pt x="602" y="605"/>
                      </a:lnTo>
                      <a:lnTo>
                        <a:pt x="617" y="607"/>
                      </a:lnTo>
                      <a:lnTo>
                        <a:pt x="632" y="607"/>
                      </a:lnTo>
                      <a:lnTo>
                        <a:pt x="646" y="607"/>
                      </a:lnTo>
                      <a:lnTo>
                        <a:pt x="660" y="607"/>
                      </a:lnTo>
                      <a:lnTo>
                        <a:pt x="674" y="605"/>
                      </a:lnTo>
                      <a:lnTo>
                        <a:pt x="688" y="604"/>
                      </a:lnTo>
                      <a:lnTo>
                        <a:pt x="701" y="601"/>
                      </a:lnTo>
                      <a:lnTo>
                        <a:pt x="715" y="599"/>
                      </a:lnTo>
                      <a:lnTo>
                        <a:pt x="713" y="601"/>
                      </a:lnTo>
                      <a:lnTo>
                        <a:pt x="705" y="607"/>
                      </a:lnTo>
                      <a:lnTo>
                        <a:pt x="692" y="614"/>
                      </a:lnTo>
                      <a:lnTo>
                        <a:pt x="673" y="621"/>
                      </a:lnTo>
                      <a:lnTo>
                        <a:pt x="647" y="627"/>
                      </a:lnTo>
                      <a:lnTo>
                        <a:pt x="616" y="629"/>
                      </a:lnTo>
                      <a:lnTo>
                        <a:pt x="578" y="625"/>
                      </a:lnTo>
                      <a:lnTo>
                        <a:pt x="532" y="616"/>
                      </a:lnTo>
                      <a:lnTo>
                        <a:pt x="544" y="643"/>
                      </a:lnTo>
                      <a:lnTo>
                        <a:pt x="555" y="670"/>
                      </a:lnTo>
                      <a:lnTo>
                        <a:pt x="567" y="697"/>
                      </a:lnTo>
                      <a:lnTo>
                        <a:pt x="578" y="723"/>
                      </a:lnTo>
                      <a:lnTo>
                        <a:pt x="590" y="750"/>
                      </a:lnTo>
                      <a:lnTo>
                        <a:pt x="601" y="778"/>
                      </a:lnTo>
                      <a:lnTo>
                        <a:pt x="613" y="804"/>
                      </a:lnTo>
                      <a:lnTo>
                        <a:pt x="624" y="832"/>
                      </a:lnTo>
                      <a:lnTo>
                        <a:pt x="814" y="984"/>
                      </a:lnTo>
                      <a:lnTo>
                        <a:pt x="789" y="979"/>
                      </a:lnTo>
                      <a:lnTo>
                        <a:pt x="766" y="971"/>
                      </a:lnTo>
                      <a:lnTo>
                        <a:pt x="743" y="960"/>
                      </a:lnTo>
                      <a:lnTo>
                        <a:pt x="722" y="946"/>
                      </a:lnTo>
                      <a:lnTo>
                        <a:pt x="701" y="931"/>
                      </a:lnTo>
                      <a:lnTo>
                        <a:pt x="682" y="913"/>
                      </a:lnTo>
                      <a:lnTo>
                        <a:pt x="662" y="897"/>
                      </a:lnTo>
                      <a:lnTo>
                        <a:pt x="643" y="880"/>
                      </a:lnTo>
                      <a:lnTo>
                        <a:pt x="659" y="935"/>
                      </a:lnTo>
                      <a:lnTo>
                        <a:pt x="668" y="988"/>
                      </a:lnTo>
                      <a:lnTo>
                        <a:pt x="672" y="1036"/>
                      </a:lnTo>
                      <a:lnTo>
                        <a:pt x="672" y="1078"/>
                      </a:lnTo>
                      <a:lnTo>
                        <a:pt x="669" y="1114"/>
                      </a:lnTo>
                      <a:lnTo>
                        <a:pt x="665" y="1140"/>
                      </a:lnTo>
                      <a:lnTo>
                        <a:pt x="661" y="1158"/>
                      </a:lnTo>
                      <a:lnTo>
                        <a:pt x="660" y="1163"/>
                      </a:lnTo>
                      <a:lnTo>
                        <a:pt x="660" y="1125"/>
                      </a:lnTo>
                      <a:lnTo>
                        <a:pt x="659" y="1087"/>
                      </a:lnTo>
                      <a:lnTo>
                        <a:pt x="657" y="1049"/>
                      </a:lnTo>
                      <a:lnTo>
                        <a:pt x="651" y="1012"/>
                      </a:lnTo>
                      <a:lnTo>
                        <a:pt x="644" y="976"/>
                      </a:lnTo>
                      <a:lnTo>
                        <a:pt x="635" y="939"/>
                      </a:lnTo>
                      <a:lnTo>
                        <a:pt x="622" y="903"/>
                      </a:lnTo>
                      <a:lnTo>
                        <a:pt x="606" y="869"/>
                      </a:lnTo>
                      <a:lnTo>
                        <a:pt x="598" y="854"/>
                      </a:lnTo>
                      <a:lnTo>
                        <a:pt x="591" y="839"/>
                      </a:lnTo>
                      <a:lnTo>
                        <a:pt x="583" y="822"/>
                      </a:lnTo>
                      <a:lnTo>
                        <a:pt x="576" y="807"/>
                      </a:lnTo>
                      <a:lnTo>
                        <a:pt x="569" y="791"/>
                      </a:lnTo>
                      <a:lnTo>
                        <a:pt x="562" y="776"/>
                      </a:lnTo>
                      <a:lnTo>
                        <a:pt x="555" y="760"/>
                      </a:lnTo>
                      <a:lnTo>
                        <a:pt x="548" y="745"/>
                      </a:lnTo>
                      <a:lnTo>
                        <a:pt x="545" y="767"/>
                      </a:lnTo>
                      <a:lnTo>
                        <a:pt x="538" y="795"/>
                      </a:lnTo>
                      <a:lnTo>
                        <a:pt x="525" y="828"/>
                      </a:lnTo>
                      <a:lnTo>
                        <a:pt x="509" y="863"/>
                      </a:lnTo>
                      <a:lnTo>
                        <a:pt x="490" y="897"/>
                      </a:lnTo>
                      <a:lnTo>
                        <a:pt x="465" y="930"/>
                      </a:lnTo>
                      <a:lnTo>
                        <a:pt x="438" y="957"/>
                      </a:lnTo>
                      <a:lnTo>
                        <a:pt x="408" y="978"/>
                      </a:lnTo>
                      <a:lnTo>
                        <a:pt x="409" y="977"/>
                      </a:lnTo>
                      <a:lnTo>
                        <a:pt x="414" y="972"/>
                      </a:lnTo>
                      <a:lnTo>
                        <a:pt x="419" y="965"/>
                      </a:lnTo>
                      <a:lnTo>
                        <a:pt x="426" y="955"/>
                      </a:lnTo>
                      <a:lnTo>
                        <a:pt x="435" y="945"/>
                      </a:lnTo>
                      <a:lnTo>
                        <a:pt x="445" y="931"/>
                      </a:lnTo>
                      <a:lnTo>
                        <a:pt x="455" y="917"/>
                      </a:lnTo>
                      <a:lnTo>
                        <a:pt x="464" y="902"/>
                      </a:lnTo>
                      <a:lnTo>
                        <a:pt x="475" y="882"/>
                      </a:lnTo>
                      <a:lnTo>
                        <a:pt x="486" y="857"/>
                      </a:lnTo>
                      <a:lnTo>
                        <a:pt x="499" y="827"/>
                      </a:lnTo>
                      <a:lnTo>
                        <a:pt x="510" y="797"/>
                      </a:lnTo>
                      <a:lnTo>
                        <a:pt x="522" y="769"/>
                      </a:lnTo>
                      <a:lnTo>
                        <a:pt x="531" y="746"/>
                      </a:lnTo>
                      <a:lnTo>
                        <a:pt x="537" y="730"/>
                      </a:lnTo>
                      <a:lnTo>
                        <a:pt x="539" y="725"/>
                      </a:lnTo>
                      <a:lnTo>
                        <a:pt x="528" y="697"/>
                      </a:lnTo>
                      <a:lnTo>
                        <a:pt x="511" y="658"/>
                      </a:lnTo>
                      <a:lnTo>
                        <a:pt x="493" y="612"/>
                      </a:lnTo>
                      <a:lnTo>
                        <a:pt x="473" y="561"/>
                      </a:lnTo>
                      <a:lnTo>
                        <a:pt x="454" y="511"/>
                      </a:lnTo>
                      <a:lnTo>
                        <a:pt x="437" y="467"/>
                      </a:lnTo>
                      <a:lnTo>
                        <a:pt x="422" y="431"/>
                      </a:lnTo>
                      <a:lnTo>
                        <a:pt x="412" y="407"/>
                      </a:lnTo>
                      <a:lnTo>
                        <a:pt x="404" y="388"/>
                      </a:lnTo>
                      <a:lnTo>
                        <a:pt x="396" y="370"/>
                      </a:lnTo>
                      <a:lnTo>
                        <a:pt x="388" y="353"/>
                      </a:lnTo>
                      <a:lnTo>
                        <a:pt x="379" y="334"/>
                      </a:lnTo>
                      <a:lnTo>
                        <a:pt x="370" y="317"/>
                      </a:lnTo>
                      <a:lnTo>
                        <a:pt x="359" y="300"/>
                      </a:lnTo>
                      <a:lnTo>
                        <a:pt x="349" y="282"/>
                      </a:lnTo>
                      <a:lnTo>
                        <a:pt x="337" y="266"/>
                      </a:lnTo>
                      <a:lnTo>
                        <a:pt x="327" y="253"/>
                      </a:lnTo>
                      <a:lnTo>
                        <a:pt x="314" y="240"/>
                      </a:lnTo>
                      <a:lnTo>
                        <a:pt x="299" y="225"/>
                      </a:lnTo>
                      <a:lnTo>
                        <a:pt x="283" y="210"/>
                      </a:lnTo>
                      <a:lnTo>
                        <a:pt x="265" y="194"/>
                      </a:lnTo>
                      <a:lnTo>
                        <a:pt x="245" y="177"/>
                      </a:lnTo>
                      <a:lnTo>
                        <a:pt x="223" y="161"/>
                      </a:lnTo>
                      <a:lnTo>
                        <a:pt x="202" y="145"/>
                      </a:lnTo>
                      <a:lnTo>
                        <a:pt x="179" y="129"/>
                      </a:lnTo>
                      <a:lnTo>
                        <a:pt x="154" y="114"/>
                      </a:lnTo>
                      <a:lnTo>
                        <a:pt x="129" y="100"/>
                      </a:lnTo>
                      <a:lnTo>
                        <a:pt x="104" y="88"/>
                      </a:lnTo>
                      <a:lnTo>
                        <a:pt x="78" y="77"/>
                      </a:lnTo>
                      <a:lnTo>
                        <a:pt x="52" y="68"/>
                      </a:lnTo>
                      <a:lnTo>
                        <a:pt x="26" y="60"/>
                      </a:lnTo>
                      <a:lnTo>
                        <a:pt x="0" y="55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30" y="1"/>
                      </a:lnTo>
                      <a:lnTo>
                        <a:pt x="43" y="2"/>
                      </a:lnTo>
                      <a:lnTo>
                        <a:pt x="56" y="4"/>
                      </a:lnTo>
                      <a:lnTo>
                        <a:pt x="70" y="6"/>
                      </a:lnTo>
                      <a:lnTo>
                        <a:pt x="85" y="9"/>
                      </a:lnTo>
                      <a:lnTo>
                        <a:pt x="99" y="13"/>
                      </a:lnTo>
                      <a:lnTo>
                        <a:pt x="113" y="17"/>
                      </a:lnTo>
                      <a:lnTo>
                        <a:pt x="126" y="23"/>
                      </a:lnTo>
                      <a:lnTo>
                        <a:pt x="138" y="29"/>
                      </a:lnTo>
                      <a:lnTo>
                        <a:pt x="151" y="36"/>
                      </a:lnTo>
                      <a:lnTo>
                        <a:pt x="164" y="43"/>
                      </a:lnTo>
                      <a:lnTo>
                        <a:pt x="176" y="50"/>
                      </a:lnTo>
                      <a:lnTo>
                        <a:pt x="189" y="57"/>
                      </a:lnTo>
                      <a:lnTo>
                        <a:pt x="200" y="65"/>
                      </a:lnTo>
                      <a:lnTo>
                        <a:pt x="212" y="74"/>
                      </a:lnTo>
                      <a:lnTo>
                        <a:pt x="223" y="82"/>
                      </a:lnTo>
                      <a:lnTo>
                        <a:pt x="235" y="91"/>
                      </a:lnTo>
                      <a:lnTo>
                        <a:pt x="246" y="100"/>
                      </a:lnTo>
                      <a:lnTo>
                        <a:pt x="258" y="109"/>
                      </a:lnTo>
                      <a:lnTo>
                        <a:pt x="268" y="120"/>
                      </a:lnTo>
                      <a:lnTo>
                        <a:pt x="279" y="130"/>
                      </a:lnTo>
                      <a:lnTo>
                        <a:pt x="289" y="141"/>
                      </a:lnTo>
                      <a:lnTo>
                        <a:pt x="297" y="149"/>
                      </a:lnTo>
                      <a:lnTo>
                        <a:pt x="305" y="158"/>
                      </a:lnTo>
                      <a:lnTo>
                        <a:pt x="313" y="166"/>
                      </a:lnTo>
                      <a:lnTo>
                        <a:pt x="323" y="174"/>
                      </a:lnTo>
                      <a:lnTo>
                        <a:pt x="331" y="183"/>
                      </a:lnTo>
                      <a:lnTo>
                        <a:pt x="339" y="191"/>
                      </a:lnTo>
                      <a:lnTo>
                        <a:pt x="348" y="199"/>
                      </a:lnTo>
                      <a:lnTo>
                        <a:pt x="356" y="207"/>
                      </a:lnTo>
                      <a:lnTo>
                        <a:pt x="362" y="199"/>
                      </a:lnTo>
                      <a:lnTo>
                        <a:pt x="367" y="190"/>
                      </a:lnTo>
                      <a:lnTo>
                        <a:pt x="373" y="180"/>
                      </a:lnTo>
                      <a:lnTo>
                        <a:pt x="379" y="168"/>
                      </a:lnTo>
                      <a:lnTo>
                        <a:pt x="385" y="157"/>
                      </a:lnTo>
                      <a:lnTo>
                        <a:pt x="390" y="145"/>
                      </a:lnTo>
                      <a:lnTo>
                        <a:pt x="397" y="135"/>
                      </a:lnTo>
                      <a:lnTo>
                        <a:pt x="404" y="126"/>
                      </a:lnTo>
                      <a:lnTo>
                        <a:pt x="420" y="113"/>
                      </a:lnTo>
                      <a:lnTo>
                        <a:pt x="440" y="105"/>
                      </a:lnTo>
                      <a:lnTo>
                        <a:pt x="463" y="101"/>
                      </a:lnTo>
                      <a:lnTo>
                        <a:pt x="488" y="101"/>
                      </a:lnTo>
                      <a:lnTo>
                        <a:pt x="513" y="105"/>
                      </a:lnTo>
                      <a:lnTo>
                        <a:pt x="534" y="112"/>
                      </a:lnTo>
                      <a:lnTo>
                        <a:pt x="554" y="121"/>
                      </a:lnTo>
                      <a:lnTo>
                        <a:pt x="569" y="134"/>
                      </a:lnTo>
                      <a:lnTo>
                        <a:pt x="592" y="168"/>
                      </a:lnTo>
                      <a:lnTo>
                        <a:pt x="605" y="204"/>
                      </a:lnTo>
                      <a:lnTo>
                        <a:pt x="610" y="242"/>
                      </a:lnTo>
                      <a:lnTo>
                        <a:pt x="613" y="281"/>
                      </a:lnTo>
                      <a:lnTo>
                        <a:pt x="612" y="320"/>
                      </a:lnTo>
                      <a:lnTo>
                        <a:pt x="610" y="361"/>
                      </a:lnTo>
                      <a:lnTo>
                        <a:pt x="612" y="401"/>
                      </a:lnTo>
                      <a:lnTo>
                        <a:pt x="617" y="440"/>
                      </a:lnTo>
                      <a:lnTo>
                        <a:pt x="630" y="433"/>
                      </a:lnTo>
                      <a:lnTo>
                        <a:pt x="644" y="426"/>
                      </a:lnTo>
                      <a:lnTo>
                        <a:pt x="657" y="420"/>
                      </a:lnTo>
                      <a:lnTo>
                        <a:pt x="670" y="415"/>
                      </a:lnTo>
                      <a:lnTo>
                        <a:pt x="684" y="410"/>
                      </a:lnTo>
                      <a:lnTo>
                        <a:pt x="699" y="407"/>
                      </a:lnTo>
                      <a:lnTo>
                        <a:pt x="713" y="403"/>
                      </a:lnTo>
                      <a:lnTo>
                        <a:pt x="728" y="401"/>
                      </a:lnTo>
                      <a:lnTo>
                        <a:pt x="742" y="400"/>
                      </a:lnTo>
                      <a:lnTo>
                        <a:pt x="757" y="399"/>
                      </a:lnTo>
                      <a:lnTo>
                        <a:pt x="771" y="400"/>
                      </a:lnTo>
                      <a:lnTo>
                        <a:pt x="786" y="402"/>
                      </a:lnTo>
                      <a:lnTo>
                        <a:pt x="799" y="404"/>
                      </a:lnTo>
                      <a:lnTo>
                        <a:pt x="814" y="409"/>
                      </a:lnTo>
                      <a:lnTo>
                        <a:pt x="828" y="416"/>
                      </a:lnTo>
                      <a:lnTo>
                        <a:pt x="842" y="423"/>
                      </a:lnTo>
                      <a:lnTo>
                        <a:pt x="858" y="433"/>
                      </a:lnTo>
                      <a:lnTo>
                        <a:pt x="874" y="444"/>
                      </a:lnTo>
                      <a:lnTo>
                        <a:pt x="889" y="456"/>
                      </a:lnTo>
                      <a:lnTo>
                        <a:pt x="902" y="470"/>
                      </a:lnTo>
                      <a:lnTo>
                        <a:pt x="912" y="485"/>
                      </a:lnTo>
                      <a:lnTo>
                        <a:pt x="919" y="501"/>
                      </a:lnTo>
                      <a:lnTo>
                        <a:pt x="923" y="518"/>
                      </a:lnTo>
                      <a:lnTo>
                        <a:pt x="921" y="537"/>
                      </a:lnTo>
                      <a:lnTo>
                        <a:pt x="917" y="563"/>
                      </a:lnTo>
                      <a:lnTo>
                        <a:pt x="909" y="590"/>
                      </a:lnTo>
                      <a:lnTo>
                        <a:pt x="898" y="615"/>
                      </a:lnTo>
                      <a:lnTo>
                        <a:pt x="887" y="639"/>
                      </a:lnTo>
                      <a:lnTo>
                        <a:pt x="872" y="662"/>
                      </a:lnTo>
                      <a:lnTo>
                        <a:pt x="856" y="683"/>
                      </a:lnTo>
                      <a:lnTo>
                        <a:pt x="839" y="704"/>
                      </a:lnTo>
                      <a:lnTo>
                        <a:pt x="819" y="722"/>
                      </a:lnTo>
                      <a:lnTo>
                        <a:pt x="835" y="729"/>
                      </a:lnTo>
                      <a:lnTo>
                        <a:pt x="852" y="736"/>
                      </a:lnTo>
                      <a:lnTo>
                        <a:pt x="870" y="743"/>
                      </a:lnTo>
                      <a:lnTo>
                        <a:pt x="887" y="751"/>
                      </a:lnTo>
                      <a:lnTo>
                        <a:pt x="904" y="760"/>
                      </a:lnTo>
                      <a:lnTo>
                        <a:pt x="921" y="768"/>
                      </a:lnTo>
                      <a:lnTo>
                        <a:pt x="938" y="779"/>
                      </a:lnTo>
                      <a:lnTo>
                        <a:pt x="954" y="788"/>
                      </a:lnTo>
                      <a:lnTo>
                        <a:pt x="986" y="811"/>
                      </a:lnTo>
                      <a:lnTo>
                        <a:pt x="1010" y="835"/>
                      </a:lnTo>
                      <a:lnTo>
                        <a:pt x="1027" y="860"/>
                      </a:lnTo>
                      <a:lnTo>
                        <a:pt x="1039" y="886"/>
                      </a:lnTo>
                      <a:lnTo>
                        <a:pt x="1044" y="911"/>
                      </a:lnTo>
                      <a:lnTo>
                        <a:pt x="1044" y="938"/>
                      </a:lnTo>
                      <a:lnTo>
                        <a:pt x="1040" y="964"/>
                      </a:lnTo>
                      <a:lnTo>
                        <a:pt x="1032" y="992"/>
                      </a:lnTo>
                      <a:lnTo>
                        <a:pt x="1025" y="1010"/>
                      </a:lnTo>
                      <a:lnTo>
                        <a:pt x="1017" y="1029"/>
                      </a:lnTo>
                      <a:lnTo>
                        <a:pt x="1008" y="1046"/>
                      </a:lnTo>
                      <a:lnTo>
                        <a:pt x="997" y="1063"/>
                      </a:lnTo>
                      <a:lnTo>
                        <a:pt x="985" y="1078"/>
                      </a:lnTo>
                      <a:lnTo>
                        <a:pt x="970" y="1091"/>
                      </a:lnTo>
                      <a:lnTo>
                        <a:pt x="953" y="1100"/>
                      </a:lnTo>
                      <a:lnTo>
                        <a:pt x="932" y="1106"/>
                      </a:lnTo>
                      <a:lnTo>
                        <a:pt x="920" y="1108"/>
                      </a:lnTo>
                      <a:lnTo>
                        <a:pt x="909" y="1109"/>
                      </a:lnTo>
                      <a:lnTo>
                        <a:pt x="896" y="1112"/>
                      </a:lnTo>
                      <a:lnTo>
                        <a:pt x="885" y="1113"/>
                      </a:lnTo>
                      <a:lnTo>
                        <a:pt x="873" y="1114"/>
                      </a:lnTo>
                      <a:lnTo>
                        <a:pt x="860" y="1115"/>
                      </a:lnTo>
                      <a:lnTo>
                        <a:pt x="849" y="1115"/>
                      </a:lnTo>
                      <a:lnTo>
                        <a:pt x="837" y="1115"/>
                      </a:lnTo>
                      <a:lnTo>
                        <a:pt x="843" y="1125"/>
                      </a:lnTo>
                      <a:lnTo>
                        <a:pt x="848" y="1136"/>
                      </a:lnTo>
                      <a:lnTo>
                        <a:pt x="852" y="1148"/>
                      </a:lnTo>
                      <a:lnTo>
                        <a:pt x="858" y="1160"/>
                      </a:lnTo>
                      <a:lnTo>
                        <a:pt x="862" y="1173"/>
                      </a:lnTo>
                      <a:lnTo>
                        <a:pt x="866" y="1185"/>
                      </a:lnTo>
                      <a:lnTo>
                        <a:pt x="870" y="1197"/>
                      </a:lnTo>
                      <a:lnTo>
                        <a:pt x="872" y="1208"/>
                      </a:lnTo>
                      <a:lnTo>
                        <a:pt x="840" y="1213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281" name="Freeform 92" descr="Зеленый мрамор"/>
                <p:cNvSpPr>
                  <a:spLocks/>
                </p:cNvSpPr>
                <p:nvPr/>
              </p:nvSpPr>
              <p:spPr bwMode="auto">
                <a:xfrm>
                  <a:off x="2371" y="2040"/>
                  <a:ext cx="275" cy="509"/>
                </a:xfrm>
                <a:custGeom>
                  <a:avLst/>
                  <a:gdLst>
                    <a:gd name="T0" fmla="*/ 8 w 548"/>
                    <a:gd name="T1" fmla="*/ 15 h 1019"/>
                    <a:gd name="T2" fmla="*/ 9 w 548"/>
                    <a:gd name="T3" fmla="*/ 14 h 1019"/>
                    <a:gd name="T4" fmla="*/ 9 w 548"/>
                    <a:gd name="T5" fmla="*/ 13 h 1019"/>
                    <a:gd name="T6" fmla="*/ 8 w 548"/>
                    <a:gd name="T7" fmla="*/ 13 h 1019"/>
                    <a:gd name="T8" fmla="*/ 7 w 548"/>
                    <a:gd name="T9" fmla="*/ 14 h 1019"/>
                    <a:gd name="T10" fmla="*/ 6 w 548"/>
                    <a:gd name="T11" fmla="*/ 14 h 1019"/>
                    <a:gd name="T12" fmla="*/ 4 w 548"/>
                    <a:gd name="T13" fmla="*/ 14 h 1019"/>
                    <a:gd name="T14" fmla="*/ 4 w 548"/>
                    <a:gd name="T15" fmla="*/ 13 h 1019"/>
                    <a:gd name="T16" fmla="*/ 4 w 548"/>
                    <a:gd name="T17" fmla="*/ 12 h 1019"/>
                    <a:gd name="T18" fmla="*/ 5 w 548"/>
                    <a:gd name="T19" fmla="*/ 10 h 1019"/>
                    <a:gd name="T20" fmla="*/ 6 w 548"/>
                    <a:gd name="T21" fmla="*/ 9 h 1019"/>
                    <a:gd name="T22" fmla="*/ 5 w 548"/>
                    <a:gd name="T23" fmla="*/ 9 h 1019"/>
                    <a:gd name="T24" fmla="*/ 4 w 548"/>
                    <a:gd name="T25" fmla="*/ 9 h 1019"/>
                    <a:gd name="T26" fmla="*/ 3 w 548"/>
                    <a:gd name="T27" fmla="*/ 8 h 1019"/>
                    <a:gd name="T28" fmla="*/ 2 w 548"/>
                    <a:gd name="T29" fmla="*/ 8 h 1019"/>
                    <a:gd name="T30" fmla="*/ 2 w 548"/>
                    <a:gd name="T31" fmla="*/ 8 h 1019"/>
                    <a:gd name="T32" fmla="*/ 1 w 548"/>
                    <a:gd name="T33" fmla="*/ 7 h 1019"/>
                    <a:gd name="T34" fmla="*/ 1 w 548"/>
                    <a:gd name="T35" fmla="*/ 7 h 1019"/>
                    <a:gd name="T36" fmla="*/ 1 w 548"/>
                    <a:gd name="T37" fmla="*/ 6 h 1019"/>
                    <a:gd name="T38" fmla="*/ 1 w 548"/>
                    <a:gd name="T39" fmla="*/ 5 h 1019"/>
                    <a:gd name="T40" fmla="*/ 2 w 548"/>
                    <a:gd name="T41" fmla="*/ 4 h 1019"/>
                    <a:gd name="T42" fmla="*/ 2 w 548"/>
                    <a:gd name="T43" fmla="*/ 3 h 1019"/>
                    <a:gd name="T44" fmla="*/ 1 w 548"/>
                    <a:gd name="T45" fmla="*/ 3 h 1019"/>
                    <a:gd name="T46" fmla="*/ 1 w 548"/>
                    <a:gd name="T47" fmla="*/ 2 h 1019"/>
                    <a:gd name="T48" fmla="*/ 1 w 548"/>
                    <a:gd name="T49" fmla="*/ 1 h 1019"/>
                    <a:gd name="T50" fmla="*/ 1 w 548"/>
                    <a:gd name="T51" fmla="*/ 0 h 1019"/>
                    <a:gd name="T52" fmla="*/ 2 w 548"/>
                    <a:gd name="T53" fmla="*/ 0 h 1019"/>
                    <a:gd name="T54" fmla="*/ 2 w 548"/>
                    <a:gd name="T55" fmla="*/ 0 h 1019"/>
                    <a:gd name="T56" fmla="*/ 3 w 548"/>
                    <a:gd name="T57" fmla="*/ 0 h 1019"/>
                    <a:gd name="T58" fmla="*/ 3 w 548"/>
                    <a:gd name="T59" fmla="*/ 1 h 1019"/>
                    <a:gd name="T60" fmla="*/ 2 w 548"/>
                    <a:gd name="T61" fmla="*/ 0 h 1019"/>
                    <a:gd name="T62" fmla="*/ 1 w 548"/>
                    <a:gd name="T63" fmla="*/ 1 h 1019"/>
                    <a:gd name="T64" fmla="*/ 2 w 548"/>
                    <a:gd name="T65" fmla="*/ 2 h 1019"/>
                    <a:gd name="T66" fmla="*/ 3 w 548"/>
                    <a:gd name="T67" fmla="*/ 2 h 1019"/>
                    <a:gd name="T68" fmla="*/ 4 w 548"/>
                    <a:gd name="T69" fmla="*/ 3 h 1019"/>
                    <a:gd name="T70" fmla="*/ 4 w 548"/>
                    <a:gd name="T71" fmla="*/ 3 h 1019"/>
                    <a:gd name="T72" fmla="*/ 3 w 548"/>
                    <a:gd name="T73" fmla="*/ 3 h 1019"/>
                    <a:gd name="T74" fmla="*/ 2 w 548"/>
                    <a:gd name="T75" fmla="*/ 4 h 1019"/>
                    <a:gd name="T76" fmla="*/ 2 w 548"/>
                    <a:gd name="T77" fmla="*/ 5 h 1019"/>
                    <a:gd name="T78" fmla="*/ 1 w 548"/>
                    <a:gd name="T79" fmla="*/ 6 h 1019"/>
                    <a:gd name="T80" fmla="*/ 2 w 548"/>
                    <a:gd name="T81" fmla="*/ 6 h 1019"/>
                    <a:gd name="T82" fmla="*/ 3 w 548"/>
                    <a:gd name="T83" fmla="*/ 7 h 1019"/>
                    <a:gd name="T84" fmla="*/ 4 w 548"/>
                    <a:gd name="T85" fmla="*/ 7 h 1019"/>
                    <a:gd name="T86" fmla="*/ 5 w 548"/>
                    <a:gd name="T87" fmla="*/ 8 h 1019"/>
                    <a:gd name="T88" fmla="*/ 6 w 548"/>
                    <a:gd name="T89" fmla="*/ 8 h 1019"/>
                    <a:gd name="T90" fmla="*/ 6 w 548"/>
                    <a:gd name="T91" fmla="*/ 8 h 1019"/>
                    <a:gd name="T92" fmla="*/ 6 w 548"/>
                    <a:gd name="T93" fmla="*/ 9 h 1019"/>
                    <a:gd name="T94" fmla="*/ 5 w 548"/>
                    <a:gd name="T95" fmla="*/ 11 h 1019"/>
                    <a:gd name="T96" fmla="*/ 4 w 548"/>
                    <a:gd name="T97" fmla="*/ 12 h 1019"/>
                    <a:gd name="T98" fmla="*/ 5 w 548"/>
                    <a:gd name="T99" fmla="*/ 13 h 1019"/>
                    <a:gd name="T100" fmla="*/ 6 w 548"/>
                    <a:gd name="T101" fmla="*/ 13 h 1019"/>
                    <a:gd name="T102" fmla="*/ 7 w 548"/>
                    <a:gd name="T103" fmla="*/ 13 h 1019"/>
                    <a:gd name="T104" fmla="*/ 8 w 548"/>
                    <a:gd name="T105" fmla="*/ 13 h 1019"/>
                    <a:gd name="T106" fmla="*/ 9 w 548"/>
                    <a:gd name="T107" fmla="*/ 12 h 1019"/>
                    <a:gd name="T108" fmla="*/ 9 w 548"/>
                    <a:gd name="T109" fmla="*/ 15 h 101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548"/>
                    <a:gd name="T166" fmla="*/ 0 h 1019"/>
                    <a:gd name="T167" fmla="*/ 548 w 548"/>
                    <a:gd name="T168" fmla="*/ 1019 h 1019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548" h="1019">
                      <a:moveTo>
                        <a:pt x="492" y="1019"/>
                      </a:moveTo>
                      <a:lnTo>
                        <a:pt x="496" y="1005"/>
                      </a:lnTo>
                      <a:lnTo>
                        <a:pt x="502" y="989"/>
                      </a:lnTo>
                      <a:lnTo>
                        <a:pt x="508" y="970"/>
                      </a:lnTo>
                      <a:lnTo>
                        <a:pt x="513" y="953"/>
                      </a:lnTo>
                      <a:lnTo>
                        <a:pt x="517" y="935"/>
                      </a:lnTo>
                      <a:lnTo>
                        <a:pt x="518" y="916"/>
                      </a:lnTo>
                      <a:lnTo>
                        <a:pt x="518" y="898"/>
                      </a:lnTo>
                      <a:lnTo>
                        <a:pt x="516" y="882"/>
                      </a:lnTo>
                      <a:lnTo>
                        <a:pt x="510" y="880"/>
                      </a:lnTo>
                      <a:lnTo>
                        <a:pt x="498" y="884"/>
                      </a:lnTo>
                      <a:lnTo>
                        <a:pt x="478" y="892"/>
                      </a:lnTo>
                      <a:lnTo>
                        <a:pt x="455" y="902"/>
                      </a:lnTo>
                      <a:lnTo>
                        <a:pt x="430" y="913"/>
                      </a:lnTo>
                      <a:lnTo>
                        <a:pt x="404" y="924"/>
                      </a:lnTo>
                      <a:lnTo>
                        <a:pt x="380" y="933"/>
                      </a:lnTo>
                      <a:lnTo>
                        <a:pt x="359" y="940"/>
                      </a:lnTo>
                      <a:lnTo>
                        <a:pt x="329" y="945"/>
                      </a:lnTo>
                      <a:lnTo>
                        <a:pt x="301" y="941"/>
                      </a:lnTo>
                      <a:lnTo>
                        <a:pt x="273" y="933"/>
                      </a:lnTo>
                      <a:lnTo>
                        <a:pt x="249" y="920"/>
                      </a:lnTo>
                      <a:lnTo>
                        <a:pt x="228" y="902"/>
                      </a:lnTo>
                      <a:lnTo>
                        <a:pt x="212" y="883"/>
                      </a:lnTo>
                      <a:lnTo>
                        <a:pt x="202" y="861"/>
                      </a:lnTo>
                      <a:lnTo>
                        <a:pt x="197" y="839"/>
                      </a:lnTo>
                      <a:lnTo>
                        <a:pt x="199" y="803"/>
                      </a:lnTo>
                      <a:lnTo>
                        <a:pt x="207" y="770"/>
                      </a:lnTo>
                      <a:lnTo>
                        <a:pt x="220" y="736"/>
                      </a:lnTo>
                      <a:lnTo>
                        <a:pt x="237" y="704"/>
                      </a:lnTo>
                      <a:lnTo>
                        <a:pt x="258" y="673"/>
                      </a:lnTo>
                      <a:lnTo>
                        <a:pt x="280" y="642"/>
                      </a:lnTo>
                      <a:lnTo>
                        <a:pt x="303" y="612"/>
                      </a:lnTo>
                      <a:lnTo>
                        <a:pt x="326" y="582"/>
                      </a:lnTo>
                      <a:lnTo>
                        <a:pt x="310" y="582"/>
                      </a:lnTo>
                      <a:lnTo>
                        <a:pt x="295" y="582"/>
                      </a:lnTo>
                      <a:lnTo>
                        <a:pt x="279" y="582"/>
                      </a:lnTo>
                      <a:lnTo>
                        <a:pt x="264" y="581"/>
                      </a:lnTo>
                      <a:lnTo>
                        <a:pt x="248" y="581"/>
                      </a:lnTo>
                      <a:lnTo>
                        <a:pt x="231" y="580"/>
                      </a:lnTo>
                      <a:lnTo>
                        <a:pt x="215" y="579"/>
                      </a:lnTo>
                      <a:lnTo>
                        <a:pt x="199" y="577"/>
                      </a:lnTo>
                      <a:lnTo>
                        <a:pt x="181" y="575"/>
                      </a:lnTo>
                      <a:lnTo>
                        <a:pt x="162" y="572"/>
                      </a:lnTo>
                      <a:lnTo>
                        <a:pt x="144" y="567"/>
                      </a:lnTo>
                      <a:lnTo>
                        <a:pt x="124" y="560"/>
                      </a:lnTo>
                      <a:lnTo>
                        <a:pt x="106" y="553"/>
                      </a:lnTo>
                      <a:lnTo>
                        <a:pt x="87" y="544"/>
                      </a:lnTo>
                      <a:lnTo>
                        <a:pt x="70" y="535"/>
                      </a:lnTo>
                      <a:lnTo>
                        <a:pt x="54" y="523"/>
                      </a:lnTo>
                      <a:lnTo>
                        <a:pt x="39" y="512"/>
                      </a:lnTo>
                      <a:lnTo>
                        <a:pt x="26" y="498"/>
                      </a:lnTo>
                      <a:lnTo>
                        <a:pt x="15" y="484"/>
                      </a:lnTo>
                      <a:lnTo>
                        <a:pt x="7" y="469"/>
                      </a:lnTo>
                      <a:lnTo>
                        <a:pt x="2" y="453"/>
                      </a:lnTo>
                      <a:lnTo>
                        <a:pt x="0" y="436"/>
                      </a:lnTo>
                      <a:lnTo>
                        <a:pt x="1" y="419"/>
                      </a:lnTo>
                      <a:lnTo>
                        <a:pt x="6" y="400"/>
                      </a:lnTo>
                      <a:lnTo>
                        <a:pt x="16" y="375"/>
                      </a:lnTo>
                      <a:lnTo>
                        <a:pt x="28" y="351"/>
                      </a:lnTo>
                      <a:lnTo>
                        <a:pt x="40" y="328"/>
                      </a:lnTo>
                      <a:lnTo>
                        <a:pt x="55" y="307"/>
                      </a:lnTo>
                      <a:lnTo>
                        <a:pt x="71" y="288"/>
                      </a:lnTo>
                      <a:lnTo>
                        <a:pt x="87" y="271"/>
                      </a:lnTo>
                      <a:lnTo>
                        <a:pt x="106" y="255"/>
                      </a:lnTo>
                      <a:lnTo>
                        <a:pt x="125" y="241"/>
                      </a:lnTo>
                      <a:lnTo>
                        <a:pt x="107" y="233"/>
                      </a:lnTo>
                      <a:lnTo>
                        <a:pt x="89" y="224"/>
                      </a:lnTo>
                      <a:lnTo>
                        <a:pt x="73" y="211"/>
                      </a:lnTo>
                      <a:lnTo>
                        <a:pt x="59" y="197"/>
                      </a:lnTo>
                      <a:lnTo>
                        <a:pt x="46" y="182"/>
                      </a:lnTo>
                      <a:lnTo>
                        <a:pt x="37" y="165"/>
                      </a:lnTo>
                      <a:lnTo>
                        <a:pt x="30" y="147"/>
                      </a:lnTo>
                      <a:lnTo>
                        <a:pt x="26" y="127"/>
                      </a:lnTo>
                      <a:lnTo>
                        <a:pt x="26" y="110"/>
                      </a:lnTo>
                      <a:lnTo>
                        <a:pt x="29" y="95"/>
                      </a:lnTo>
                      <a:lnTo>
                        <a:pt x="33" y="80"/>
                      </a:lnTo>
                      <a:lnTo>
                        <a:pt x="39" y="65"/>
                      </a:lnTo>
                      <a:lnTo>
                        <a:pt x="48" y="52"/>
                      </a:lnTo>
                      <a:lnTo>
                        <a:pt x="58" y="41"/>
                      </a:lnTo>
                      <a:lnTo>
                        <a:pt x="69" y="30"/>
                      </a:lnTo>
                      <a:lnTo>
                        <a:pt x="82" y="21"/>
                      </a:lnTo>
                      <a:lnTo>
                        <a:pt x="96" y="13"/>
                      </a:lnTo>
                      <a:lnTo>
                        <a:pt x="111" y="7"/>
                      </a:lnTo>
                      <a:lnTo>
                        <a:pt x="125" y="4"/>
                      </a:lnTo>
                      <a:lnTo>
                        <a:pt x="142" y="2"/>
                      </a:lnTo>
                      <a:lnTo>
                        <a:pt x="159" y="0"/>
                      </a:lnTo>
                      <a:lnTo>
                        <a:pt x="175" y="3"/>
                      </a:lnTo>
                      <a:lnTo>
                        <a:pt x="192" y="6"/>
                      </a:lnTo>
                      <a:lnTo>
                        <a:pt x="208" y="13"/>
                      </a:lnTo>
                      <a:lnTo>
                        <a:pt x="182" y="70"/>
                      </a:lnTo>
                      <a:lnTo>
                        <a:pt x="164" y="61"/>
                      </a:lnTo>
                      <a:lnTo>
                        <a:pt x="140" y="55"/>
                      </a:lnTo>
                      <a:lnTo>
                        <a:pt x="115" y="52"/>
                      </a:lnTo>
                      <a:lnTo>
                        <a:pt x="91" y="55"/>
                      </a:lnTo>
                      <a:lnTo>
                        <a:pt x="73" y="61"/>
                      </a:lnTo>
                      <a:lnTo>
                        <a:pt x="62" y="75"/>
                      </a:lnTo>
                      <a:lnTo>
                        <a:pt x="62" y="98"/>
                      </a:lnTo>
                      <a:lnTo>
                        <a:pt x="76" y="129"/>
                      </a:lnTo>
                      <a:lnTo>
                        <a:pt x="92" y="147"/>
                      </a:lnTo>
                      <a:lnTo>
                        <a:pt x="113" y="162"/>
                      </a:lnTo>
                      <a:lnTo>
                        <a:pt x="137" y="174"/>
                      </a:lnTo>
                      <a:lnTo>
                        <a:pt x="162" y="184"/>
                      </a:lnTo>
                      <a:lnTo>
                        <a:pt x="185" y="192"/>
                      </a:lnTo>
                      <a:lnTo>
                        <a:pt x="205" y="196"/>
                      </a:lnTo>
                      <a:lnTo>
                        <a:pt x="219" y="200"/>
                      </a:lnTo>
                      <a:lnTo>
                        <a:pt x="225" y="201"/>
                      </a:lnTo>
                      <a:lnTo>
                        <a:pt x="222" y="203"/>
                      </a:lnTo>
                      <a:lnTo>
                        <a:pt x="214" y="209"/>
                      </a:lnTo>
                      <a:lnTo>
                        <a:pt x="204" y="217"/>
                      </a:lnTo>
                      <a:lnTo>
                        <a:pt x="189" y="227"/>
                      </a:lnTo>
                      <a:lnTo>
                        <a:pt x="173" y="241"/>
                      </a:lnTo>
                      <a:lnTo>
                        <a:pt x="155" y="256"/>
                      </a:lnTo>
                      <a:lnTo>
                        <a:pt x="137" y="272"/>
                      </a:lnTo>
                      <a:lnTo>
                        <a:pt x="119" y="290"/>
                      </a:lnTo>
                      <a:lnTo>
                        <a:pt x="100" y="308"/>
                      </a:lnTo>
                      <a:lnTo>
                        <a:pt x="85" y="328"/>
                      </a:lnTo>
                      <a:lnTo>
                        <a:pt x="71" y="346"/>
                      </a:lnTo>
                      <a:lnTo>
                        <a:pt x="61" y="364"/>
                      </a:lnTo>
                      <a:lnTo>
                        <a:pt x="54" y="383"/>
                      </a:lnTo>
                      <a:lnTo>
                        <a:pt x="52" y="400"/>
                      </a:lnTo>
                      <a:lnTo>
                        <a:pt x="55" y="416"/>
                      </a:lnTo>
                      <a:lnTo>
                        <a:pt x="66" y="431"/>
                      </a:lnTo>
                      <a:lnTo>
                        <a:pt x="83" y="447"/>
                      </a:lnTo>
                      <a:lnTo>
                        <a:pt x="104" y="461"/>
                      </a:lnTo>
                      <a:lnTo>
                        <a:pt x="125" y="474"/>
                      </a:lnTo>
                      <a:lnTo>
                        <a:pt x="150" y="485"/>
                      </a:lnTo>
                      <a:lnTo>
                        <a:pt x="175" y="495"/>
                      </a:lnTo>
                      <a:lnTo>
                        <a:pt x="200" y="504"/>
                      </a:lnTo>
                      <a:lnTo>
                        <a:pt x="227" y="511"/>
                      </a:lnTo>
                      <a:lnTo>
                        <a:pt x="252" y="516"/>
                      </a:lnTo>
                      <a:lnTo>
                        <a:pt x="276" y="521"/>
                      </a:lnTo>
                      <a:lnTo>
                        <a:pt x="299" y="526"/>
                      </a:lnTo>
                      <a:lnTo>
                        <a:pt x="320" y="529"/>
                      </a:lnTo>
                      <a:lnTo>
                        <a:pt x="339" y="530"/>
                      </a:lnTo>
                      <a:lnTo>
                        <a:pt x="354" y="533"/>
                      </a:lnTo>
                      <a:lnTo>
                        <a:pt x="365" y="534"/>
                      </a:lnTo>
                      <a:lnTo>
                        <a:pt x="373" y="534"/>
                      </a:lnTo>
                      <a:lnTo>
                        <a:pt x="375" y="534"/>
                      </a:lnTo>
                      <a:lnTo>
                        <a:pt x="369" y="545"/>
                      </a:lnTo>
                      <a:lnTo>
                        <a:pt x="352" y="571"/>
                      </a:lnTo>
                      <a:lnTo>
                        <a:pt x="331" y="606"/>
                      </a:lnTo>
                      <a:lnTo>
                        <a:pt x="306" y="648"/>
                      </a:lnTo>
                      <a:lnTo>
                        <a:pt x="282" y="690"/>
                      </a:lnTo>
                      <a:lnTo>
                        <a:pt x="261" y="732"/>
                      </a:lnTo>
                      <a:lnTo>
                        <a:pt x="246" y="766"/>
                      </a:lnTo>
                      <a:lnTo>
                        <a:pt x="243" y="789"/>
                      </a:lnTo>
                      <a:lnTo>
                        <a:pt x="248" y="810"/>
                      </a:lnTo>
                      <a:lnTo>
                        <a:pt x="256" y="829"/>
                      </a:lnTo>
                      <a:lnTo>
                        <a:pt x="267" y="845"/>
                      </a:lnTo>
                      <a:lnTo>
                        <a:pt x="281" y="857"/>
                      </a:lnTo>
                      <a:lnTo>
                        <a:pt x="299" y="867"/>
                      </a:lnTo>
                      <a:lnTo>
                        <a:pt x="320" y="873"/>
                      </a:lnTo>
                      <a:lnTo>
                        <a:pt x="344" y="876"/>
                      </a:lnTo>
                      <a:lnTo>
                        <a:pt x="372" y="873"/>
                      </a:lnTo>
                      <a:lnTo>
                        <a:pt x="395" y="869"/>
                      </a:lnTo>
                      <a:lnTo>
                        <a:pt x="417" y="863"/>
                      </a:lnTo>
                      <a:lnTo>
                        <a:pt x="439" y="855"/>
                      </a:lnTo>
                      <a:lnTo>
                        <a:pt x="460" y="847"/>
                      </a:lnTo>
                      <a:lnTo>
                        <a:pt x="480" y="839"/>
                      </a:lnTo>
                      <a:lnTo>
                        <a:pt x="501" y="832"/>
                      </a:lnTo>
                      <a:lnTo>
                        <a:pt x="522" y="827"/>
                      </a:lnTo>
                      <a:lnTo>
                        <a:pt x="545" y="825"/>
                      </a:lnTo>
                      <a:lnTo>
                        <a:pt x="548" y="870"/>
                      </a:lnTo>
                      <a:lnTo>
                        <a:pt x="546" y="920"/>
                      </a:lnTo>
                      <a:lnTo>
                        <a:pt x="540" y="971"/>
                      </a:lnTo>
                      <a:lnTo>
                        <a:pt x="537" y="1017"/>
                      </a:lnTo>
                      <a:lnTo>
                        <a:pt x="492" y="1019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282" name="Freeform 93" descr="Зеленый мрамор"/>
                <p:cNvSpPr>
                  <a:spLocks/>
                </p:cNvSpPr>
                <p:nvPr/>
              </p:nvSpPr>
              <p:spPr bwMode="auto">
                <a:xfrm>
                  <a:off x="2615" y="2529"/>
                  <a:ext cx="196" cy="127"/>
                </a:xfrm>
                <a:custGeom>
                  <a:avLst/>
                  <a:gdLst>
                    <a:gd name="T0" fmla="*/ 0 w 393"/>
                    <a:gd name="T1" fmla="*/ 1 h 254"/>
                    <a:gd name="T2" fmla="*/ 0 w 393"/>
                    <a:gd name="T3" fmla="*/ 2 h 254"/>
                    <a:gd name="T4" fmla="*/ 0 w 393"/>
                    <a:gd name="T5" fmla="*/ 3 h 254"/>
                    <a:gd name="T6" fmla="*/ 0 w 393"/>
                    <a:gd name="T7" fmla="*/ 3 h 254"/>
                    <a:gd name="T8" fmla="*/ 0 w 393"/>
                    <a:gd name="T9" fmla="*/ 4 h 254"/>
                    <a:gd name="T10" fmla="*/ 1 w 393"/>
                    <a:gd name="T11" fmla="*/ 4 h 254"/>
                    <a:gd name="T12" fmla="*/ 2 w 393"/>
                    <a:gd name="T13" fmla="*/ 4 h 254"/>
                    <a:gd name="T14" fmla="*/ 2 w 393"/>
                    <a:gd name="T15" fmla="*/ 4 h 254"/>
                    <a:gd name="T16" fmla="*/ 3 w 393"/>
                    <a:gd name="T17" fmla="*/ 4 h 254"/>
                    <a:gd name="T18" fmla="*/ 3 w 393"/>
                    <a:gd name="T19" fmla="*/ 4 h 254"/>
                    <a:gd name="T20" fmla="*/ 4 w 393"/>
                    <a:gd name="T21" fmla="*/ 4 h 254"/>
                    <a:gd name="T22" fmla="*/ 4 w 393"/>
                    <a:gd name="T23" fmla="*/ 4 h 254"/>
                    <a:gd name="T24" fmla="*/ 5 w 393"/>
                    <a:gd name="T25" fmla="*/ 4 h 254"/>
                    <a:gd name="T26" fmla="*/ 5 w 393"/>
                    <a:gd name="T27" fmla="*/ 3 h 254"/>
                    <a:gd name="T28" fmla="*/ 5 w 393"/>
                    <a:gd name="T29" fmla="*/ 3 h 254"/>
                    <a:gd name="T30" fmla="*/ 6 w 393"/>
                    <a:gd name="T31" fmla="*/ 2 h 254"/>
                    <a:gd name="T32" fmla="*/ 6 w 393"/>
                    <a:gd name="T33" fmla="*/ 2 h 254"/>
                    <a:gd name="T34" fmla="*/ 6 w 393"/>
                    <a:gd name="T35" fmla="*/ 1 h 254"/>
                    <a:gd name="T36" fmla="*/ 5 w 393"/>
                    <a:gd name="T37" fmla="*/ 1 h 254"/>
                    <a:gd name="T38" fmla="*/ 5 w 393"/>
                    <a:gd name="T39" fmla="*/ 2 h 254"/>
                    <a:gd name="T40" fmla="*/ 5 w 393"/>
                    <a:gd name="T41" fmla="*/ 3 h 254"/>
                    <a:gd name="T42" fmla="*/ 5 w 393"/>
                    <a:gd name="T43" fmla="*/ 3 h 254"/>
                    <a:gd name="T44" fmla="*/ 4 w 393"/>
                    <a:gd name="T45" fmla="*/ 3 h 254"/>
                    <a:gd name="T46" fmla="*/ 4 w 393"/>
                    <a:gd name="T47" fmla="*/ 4 h 254"/>
                    <a:gd name="T48" fmla="*/ 3 w 393"/>
                    <a:gd name="T49" fmla="*/ 4 h 254"/>
                    <a:gd name="T50" fmla="*/ 3 w 393"/>
                    <a:gd name="T51" fmla="*/ 3 h 254"/>
                    <a:gd name="T52" fmla="*/ 2 w 393"/>
                    <a:gd name="T53" fmla="*/ 3 h 254"/>
                    <a:gd name="T54" fmla="*/ 1 w 393"/>
                    <a:gd name="T55" fmla="*/ 3 h 254"/>
                    <a:gd name="T56" fmla="*/ 1 w 393"/>
                    <a:gd name="T57" fmla="*/ 3 h 254"/>
                    <a:gd name="T58" fmla="*/ 1 w 393"/>
                    <a:gd name="T59" fmla="*/ 2 h 254"/>
                    <a:gd name="T60" fmla="*/ 0 w 393"/>
                    <a:gd name="T61" fmla="*/ 2 h 254"/>
                    <a:gd name="T62" fmla="*/ 0 w 393"/>
                    <a:gd name="T63" fmla="*/ 2 h 254"/>
                    <a:gd name="T64" fmla="*/ 0 w 393"/>
                    <a:gd name="T65" fmla="*/ 1 h 25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93"/>
                    <a:gd name="T100" fmla="*/ 0 h 254"/>
                    <a:gd name="T101" fmla="*/ 393 w 393"/>
                    <a:gd name="T102" fmla="*/ 254 h 25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93" h="254">
                      <a:moveTo>
                        <a:pt x="5" y="41"/>
                      </a:moveTo>
                      <a:lnTo>
                        <a:pt x="1" y="57"/>
                      </a:lnTo>
                      <a:lnTo>
                        <a:pt x="0" y="74"/>
                      </a:lnTo>
                      <a:lnTo>
                        <a:pt x="0" y="92"/>
                      </a:lnTo>
                      <a:lnTo>
                        <a:pt x="1" y="112"/>
                      </a:lnTo>
                      <a:lnTo>
                        <a:pt x="6" y="133"/>
                      </a:lnTo>
                      <a:lnTo>
                        <a:pt x="13" y="153"/>
                      </a:lnTo>
                      <a:lnTo>
                        <a:pt x="22" y="174"/>
                      </a:lnTo>
                      <a:lnTo>
                        <a:pt x="36" y="195"/>
                      </a:lnTo>
                      <a:lnTo>
                        <a:pt x="53" y="210"/>
                      </a:lnTo>
                      <a:lnTo>
                        <a:pt x="72" y="221"/>
                      </a:lnTo>
                      <a:lnTo>
                        <a:pt x="90" y="231"/>
                      </a:lnTo>
                      <a:lnTo>
                        <a:pt x="108" y="238"/>
                      </a:lnTo>
                      <a:lnTo>
                        <a:pt x="128" y="243"/>
                      </a:lnTo>
                      <a:lnTo>
                        <a:pt x="149" y="247"/>
                      </a:lnTo>
                      <a:lnTo>
                        <a:pt x="169" y="250"/>
                      </a:lnTo>
                      <a:lnTo>
                        <a:pt x="191" y="253"/>
                      </a:lnTo>
                      <a:lnTo>
                        <a:pt x="210" y="254"/>
                      </a:lnTo>
                      <a:lnTo>
                        <a:pt x="229" y="253"/>
                      </a:lnTo>
                      <a:lnTo>
                        <a:pt x="247" y="250"/>
                      </a:lnTo>
                      <a:lnTo>
                        <a:pt x="264" y="248"/>
                      </a:lnTo>
                      <a:lnTo>
                        <a:pt x="280" y="243"/>
                      </a:lnTo>
                      <a:lnTo>
                        <a:pt x="296" y="239"/>
                      </a:lnTo>
                      <a:lnTo>
                        <a:pt x="309" y="233"/>
                      </a:lnTo>
                      <a:lnTo>
                        <a:pt x="322" y="227"/>
                      </a:lnTo>
                      <a:lnTo>
                        <a:pt x="338" y="216"/>
                      </a:lnTo>
                      <a:lnTo>
                        <a:pt x="350" y="202"/>
                      </a:lnTo>
                      <a:lnTo>
                        <a:pt x="362" y="185"/>
                      </a:lnTo>
                      <a:lnTo>
                        <a:pt x="371" y="166"/>
                      </a:lnTo>
                      <a:lnTo>
                        <a:pt x="378" y="147"/>
                      </a:lnTo>
                      <a:lnTo>
                        <a:pt x="383" y="126"/>
                      </a:lnTo>
                      <a:lnTo>
                        <a:pt x="387" y="105"/>
                      </a:lnTo>
                      <a:lnTo>
                        <a:pt x="389" y="84"/>
                      </a:lnTo>
                      <a:lnTo>
                        <a:pt x="391" y="66"/>
                      </a:lnTo>
                      <a:lnTo>
                        <a:pt x="393" y="43"/>
                      </a:lnTo>
                      <a:lnTo>
                        <a:pt x="393" y="20"/>
                      </a:lnTo>
                      <a:lnTo>
                        <a:pt x="393" y="0"/>
                      </a:lnTo>
                      <a:lnTo>
                        <a:pt x="361" y="5"/>
                      </a:lnTo>
                      <a:lnTo>
                        <a:pt x="363" y="36"/>
                      </a:lnTo>
                      <a:lnTo>
                        <a:pt x="364" y="71"/>
                      </a:lnTo>
                      <a:lnTo>
                        <a:pt x="362" y="106"/>
                      </a:lnTo>
                      <a:lnTo>
                        <a:pt x="356" y="139"/>
                      </a:lnTo>
                      <a:lnTo>
                        <a:pt x="347" y="153"/>
                      </a:lnTo>
                      <a:lnTo>
                        <a:pt x="336" y="165"/>
                      </a:lnTo>
                      <a:lnTo>
                        <a:pt x="323" y="175"/>
                      </a:lnTo>
                      <a:lnTo>
                        <a:pt x="309" y="183"/>
                      </a:lnTo>
                      <a:lnTo>
                        <a:pt x="292" y="189"/>
                      </a:lnTo>
                      <a:lnTo>
                        <a:pt x="274" y="193"/>
                      </a:lnTo>
                      <a:lnTo>
                        <a:pt x="256" y="195"/>
                      </a:lnTo>
                      <a:lnTo>
                        <a:pt x="237" y="195"/>
                      </a:lnTo>
                      <a:lnTo>
                        <a:pt x="218" y="194"/>
                      </a:lnTo>
                      <a:lnTo>
                        <a:pt x="198" y="190"/>
                      </a:lnTo>
                      <a:lnTo>
                        <a:pt x="179" y="186"/>
                      </a:lnTo>
                      <a:lnTo>
                        <a:pt x="159" y="180"/>
                      </a:lnTo>
                      <a:lnTo>
                        <a:pt x="141" y="173"/>
                      </a:lnTo>
                      <a:lnTo>
                        <a:pt x="122" y="165"/>
                      </a:lnTo>
                      <a:lnTo>
                        <a:pt x="106" y="156"/>
                      </a:lnTo>
                      <a:lnTo>
                        <a:pt x="91" y="147"/>
                      </a:lnTo>
                      <a:lnTo>
                        <a:pt x="81" y="134"/>
                      </a:lnTo>
                      <a:lnTo>
                        <a:pt x="72" y="121"/>
                      </a:lnTo>
                      <a:lnTo>
                        <a:pt x="65" y="107"/>
                      </a:lnTo>
                      <a:lnTo>
                        <a:pt x="60" y="92"/>
                      </a:lnTo>
                      <a:lnTo>
                        <a:pt x="55" y="79"/>
                      </a:lnTo>
                      <a:lnTo>
                        <a:pt x="53" y="65"/>
                      </a:lnTo>
                      <a:lnTo>
                        <a:pt x="51" y="51"/>
                      </a:lnTo>
                      <a:lnTo>
                        <a:pt x="50" y="39"/>
                      </a:lnTo>
                      <a:lnTo>
                        <a:pt x="5" y="41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34833" name="Group 2"/>
          <p:cNvGrpSpPr>
            <a:grpSpLocks/>
          </p:cNvGrpSpPr>
          <p:nvPr/>
        </p:nvGrpSpPr>
        <p:grpSpPr bwMode="auto">
          <a:xfrm>
            <a:off x="1285875" y="2571750"/>
            <a:ext cx="785813" cy="1000125"/>
            <a:chOff x="1392" y="2208"/>
            <a:chExt cx="1312" cy="1872"/>
          </a:xfrm>
        </p:grpSpPr>
        <p:sp>
          <p:nvSpPr>
            <p:cNvPr id="35173" name="Freeform 3" descr="Орех"/>
            <p:cNvSpPr>
              <a:spLocks/>
            </p:cNvSpPr>
            <p:nvPr/>
          </p:nvSpPr>
          <p:spPr bwMode="auto">
            <a:xfrm>
              <a:off x="2017" y="3009"/>
              <a:ext cx="143" cy="1071"/>
            </a:xfrm>
            <a:custGeom>
              <a:avLst/>
              <a:gdLst>
                <a:gd name="T0" fmla="*/ 1 w 272"/>
                <a:gd name="T1" fmla="*/ 11 h 2640"/>
                <a:gd name="T2" fmla="*/ 1 w 272"/>
                <a:gd name="T3" fmla="*/ 11 h 2640"/>
                <a:gd name="T4" fmla="*/ 1 w 272"/>
                <a:gd name="T5" fmla="*/ 4 h 2640"/>
                <a:gd name="T6" fmla="*/ 2 w 272"/>
                <a:gd name="T7" fmla="*/ 2 h 2640"/>
                <a:gd name="T8" fmla="*/ 2 w 272"/>
                <a:gd name="T9" fmla="*/ 0 h 2640"/>
                <a:gd name="T10" fmla="*/ 3 w 272"/>
                <a:gd name="T11" fmla="*/ 0 h 2640"/>
                <a:gd name="T12" fmla="*/ 3 w 272"/>
                <a:gd name="T13" fmla="*/ 2 h 2640"/>
                <a:gd name="T14" fmla="*/ 2 w 272"/>
                <a:gd name="T15" fmla="*/ 4 h 2640"/>
                <a:gd name="T16" fmla="*/ 2 w 272"/>
                <a:gd name="T17" fmla="*/ 6 h 2640"/>
                <a:gd name="T18" fmla="*/ 2 w 272"/>
                <a:gd name="T19" fmla="*/ 9 h 2640"/>
                <a:gd name="T20" fmla="*/ 5 w 272"/>
                <a:gd name="T21" fmla="*/ 11 h 2640"/>
                <a:gd name="T22" fmla="*/ 1 w 272"/>
                <a:gd name="T23" fmla="*/ 11 h 26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2"/>
                <a:gd name="T37" fmla="*/ 0 h 2640"/>
                <a:gd name="T38" fmla="*/ 272 w 272"/>
                <a:gd name="T39" fmla="*/ 2640 h 26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2" h="2640">
                  <a:moveTo>
                    <a:pt x="16" y="2440"/>
                  </a:moveTo>
                  <a:cubicBezTo>
                    <a:pt x="16" y="2540"/>
                    <a:pt x="16" y="2640"/>
                    <a:pt x="16" y="2392"/>
                  </a:cubicBezTo>
                  <a:cubicBezTo>
                    <a:pt x="16" y="2144"/>
                    <a:pt x="0" y="1296"/>
                    <a:pt x="16" y="952"/>
                  </a:cubicBezTo>
                  <a:cubicBezTo>
                    <a:pt x="32" y="608"/>
                    <a:pt x="104" y="480"/>
                    <a:pt x="112" y="328"/>
                  </a:cubicBezTo>
                  <a:cubicBezTo>
                    <a:pt x="120" y="176"/>
                    <a:pt x="56" y="80"/>
                    <a:pt x="64" y="40"/>
                  </a:cubicBezTo>
                  <a:cubicBezTo>
                    <a:pt x="72" y="0"/>
                    <a:pt x="144" y="32"/>
                    <a:pt x="160" y="88"/>
                  </a:cubicBezTo>
                  <a:cubicBezTo>
                    <a:pt x="176" y="144"/>
                    <a:pt x="168" y="256"/>
                    <a:pt x="160" y="376"/>
                  </a:cubicBezTo>
                  <a:cubicBezTo>
                    <a:pt x="152" y="496"/>
                    <a:pt x="120" y="656"/>
                    <a:pt x="112" y="808"/>
                  </a:cubicBezTo>
                  <a:cubicBezTo>
                    <a:pt x="104" y="960"/>
                    <a:pt x="112" y="1104"/>
                    <a:pt x="112" y="1288"/>
                  </a:cubicBezTo>
                  <a:cubicBezTo>
                    <a:pt x="112" y="1472"/>
                    <a:pt x="88" y="1720"/>
                    <a:pt x="112" y="1912"/>
                  </a:cubicBezTo>
                  <a:cubicBezTo>
                    <a:pt x="136" y="2104"/>
                    <a:pt x="272" y="2360"/>
                    <a:pt x="256" y="2440"/>
                  </a:cubicBezTo>
                  <a:cubicBezTo>
                    <a:pt x="240" y="2520"/>
                    <a:pt x="128" y="2456"/>
                    <a:pt x="16" y="2392"/>
                  </a:cubicBezTo>
                </a:path>
              </a:pathLst>
            </a:custGeom>
            <a:blipFill dpi="0" rotWithShape="1">
              <a:blip r:embed="rId5" cstate="email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174" name="Freeform 4"/>
            <p:cNvSpPr>
              <a:spLocks/>
            </p:cNvSpPr>
            <p:nvPr/>
          </p:nvSpPr>
          <p:spPr bwMode="auto">
            <a:xfrm>
              <a:off x="1728" y="2496"/>
              <a:ext cx="639" cy="1030"/>
            </a:xfrm>
            <a:custGeom>
              <a:avLst/>
              <a:gdLst>
                <a:gd name="T0" fmla="*/ 0 w 2816"/>
                <a:gd name="T1" fmla="*/ 11 h 2536"/>
                <a:gd name="T2" fmla="*/ 0 w 2816"/>
                <a:gd name="T3" fmla="*/ 11 h 2536"/>
                <a:gd name="T4" fmla="*/ 0 w 2816"/>
                <a:gd name="T5" fmla="*/ 8 h 2536"/>
                <a:gd name="T6" fmla="*/ 0 w 2816"/>
                <a:gd name="T7" fmla="*/ 7 h 2536"/>
                <a:gd name="T8" fmla="*/ 0 w 2816"/>
                <a:gd name="T9" fmla="*/ 4 h 2536"/>
                <a:gd name="T10" fmla="*/ 0 w 2816"/>
                <a:gd name="T11" fmla="*/ 3 h 2536"/>
                <a:gd name="T12" fmla="*/ 0 w 2816"/>
                <a:gd name="T13" fmla="*/ 2 h 2536"/>
                <a:gd name="T14" fmla="*/ 0 w 2816"/>
                <a:gd name="T15" fmla="*/ 1 h 2536"/>
                <a:gd name="T16" fmla="*/ 0 w 2816"/>
                <a:gd name="T17" fmla="*/ 0 h 2536"/>
                <a:gd name="T18" fmla="*/ 0 w 2816"/>
                <a:gd name="T19" fmla="*/ 2 h 2536"/>
                <a:gd name="T20" fmla="*/ 0 w 2816"/>
                <a:gd name="T21" fmla="*/ 2 h 2536"/>
                <a:gd name="T22" fmla="*/ 0 w 2816"/>
                <a:gd name="T23" fmla="*/ 4 h 2536"/>
                <a:gd name="T24" fmla="*/ 0 w 2816"/>
                <a:gd name="T25" fmla="*/ 6 h 2536"/>
                <a:gd name="T26" fmla="*/ 0 w 2816"/>
                <a:gd name="T27" fmla="*/ 8 h 2536"/>
                <a:gd name="T28" fmla="*/ 0 w 2816"/>
                <a:gd name="T29" fmla="*/ 10 h 2536"/>
                <a:gd name="T30" fmla="*/ 0 w 2816"/>
                <a:gd name="T31" fmla="*/ 11 h 2536"/>
                <a:gd name="T32" fmla="*/ 0 w 2816"/>
                <a:gd name="T33" fmla="*/ 11 h 2536"/>
                <a:gd name="T34" fmla="*/ 0 w 2816"/>
                <a:gd name="T35" fmla="*/ 11 h 2536"/>
                <a:gd name="T36" fmla="*/ 0 w 2816"/>
                <a:gd name="T37" fmla="*/ 11 h 2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16"/>
                <a:gd name="T58" fmla="*/ 0 h 2536"/>
                <a:gd name="T59" fmla="*/ 2816 w 2816"/>
                <a:gd name="T60" fmla="*/ 2536 h 2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16" h="2536">
                  <a:moveTo>
                    <a:pt x="1120" y="2432"/>
                  </a:moveTo>
                  <a:cubicBezTo>
                    <a:pt x="912" y="2432"/>
                    <a:pt x="704" y="2432"/>
                    <a:pt x="592" y="2336"/>
                  </a:cubicBezTo>
                  <a:cubicBezTo>
                    <a:pt x="480" y="2240"/>
                    <a:pt x="536" y="1976"/>
                    <a:pt x="448" y="1856"/>
                  </a:cubicBezTo>
                  <a:cubicBezTo>
                    <a:pt x="360" y="1736"/>
                    <a:pt x="128" y="1760"/>
                    <a:pt x="64" y="1616"/>
                  </a:cubicBezTo>
                  <a:cubicBezTo>
                    <a:pt x="0" y="1472"/>
                    <a:pt x="48" y="1160"/>
                    <a:pt x="64" y="992"/>
                  </a:cubicBezTo>
                  <a:cubicBezTo>
                    <a:pt x="80" y="824"/>
                    <a:pt x="80" y="720"/>
                    <a:pt x="160" y="608"/>
                  </a:cubicBezTo>
                  <a:cubicBezTo>
                    <a:pt x="240" y="496"/>
                    <a:pt x="352" y="400"/>
                    <a:pt x="544" y="320"/>
                  </a:cubicBezTo>
                  <a:cubicBezTo>
                    <a:pt x="736" y="240"/>
                    <a:pt x="1144" y="176"/>
                    <a:pt x="1312" y="128"/>
                  </a:cubicBezTo>
                  <a:cubicBezTo>
                    <a:pt x="1480" y="80"/>
                    <a:pt x="1448" y="0"/>
                    <a:pt x="1552" y="32"/>
                  </a:cubicBezTo>
                  <a:cubicBezTo>
                    <a:pt x="1656" y="64"/>
                    <a:pt x="1768" y="232"/>
                    <a:pt x="1936" y="320"/>
                  </a:cubicBezTo>
                  <a:cubicBezTo>
                    <a:pt x="2104" y="408"/>
                    <a:pt x="2448" y="480"/>
                    <a:pt x="2560" y="560"/>
                  </a:cubicBezTo>
                  <a:cubicBezTo>
                    <a:pt x="2672" y="640"/>
                    <a:pt x="2568" y="656"/>
                    <a:pt x="2608" y="800"/>
                  </a:cubicBezTo>
                  <a:cubicBezTo>
                    <a:pt x="2648" y="944"/>
                    <a:pt x="2816" y="1272"/>
                    <a:pt x="2800" y="1424"/>
                  </a:cubicBezTo>
                  <a:cubicBezTo>
                    <a:pt x="2784" y="1576"/>
                    <a:pt x="2568" y="1584"/>
                    <a:pt x="2512" y="1712"/>
                  </a:cubicBezTo>
                  <a:cubicBezTo>
                    <a:pt x="2456" y="1840"/>
                    <a:pt x="2544" y="2088"/>
                    <a:pt x="2464" y="2192"/>
                  </a:cubicBezTo>
                  <a:cubicBezTo>
                    <a:pt x="2384" y="2296"/>
                    <a:pt x="2144" y="2280"/>
                    <a:pt x="2032" y="2336"/>
                  </a:cubicBezTo>
                  <a:cubicBezTo>
                    <a:pt x="1920" y="2392"/>
                    <a:pt x="1888" y="2520"/>
                    <a:pt x="1792" y="2528"/>
                  </a:cubicBezTo>
                  <a:cubicBezTo>
                    <a:pt x="1696" y="2536"/>
                    <a:pt x="1552" y="2408"/>
                    <a:pt x="1456" y="2384"/>
                  </a:cubicBezTo>
                  <a:cubicBezTo>
                    <a:pt x="1360" y="2360"/>
                    <a:pt x="1264" y="2384"/>
                    <a:pt x="1216" y="2384"/>
                  </a:cubicBezTo>
                </a:path>
              </a:pathLst>
            </a:custGeom>
            <a:gradFill rotWithShape="1">
              <a:gsLst>
                <a:gs pos="0">
                  <a:srgbClr val="33CC33"/>
                </a:gs>
                <a:gs pos="50000">
                  <a:srgbClr val="008000"/>
                </a:gs>
                <a:gs pos="100000">
                  <a:srgbClr val="33CC33"/>
                </a:gs>
              </a:gsLst>
              <a:lin ang="18900000" scaled="1"/>
            </a:gradFill>
            <a:ln w="12700">
              <a:solidFill>
                <a:srgbClr val="000000"/>
              </a:solidFill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5175" name="Group 5"/>
            <p:cNvGrpSpPr>
              <a:grpSpLocks/>
            </p:cNvGrpSpPr>
            <p:nvPr/>
          </p:nvGrpSpPr>
          <p:grpSpPr bwMode="auto">
            <a:xfrm rot="605647">
              <a:off x="2049" y="3126"/>
              <a:ext cx="160" cy="165"/>
              <a:chOff x="2509" y="1584"/>
              <a:chExt cx="416" cy="252"/>
            </a:xfrm>
          </p:grpSpPr>
          <p:sp>
            <p:nvSpPr>
              <p:cNvPr id="35254" name="Freeform 6"/>
              <p:cNvSpPr>
                <a:spLocks/>
              </p:cNvSpPr>
              <p:nvPr/>
            </p:nvSpPr>
            <p:spPr bwMode="auto">
              <a:xfrm rot="-40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92"/>
                  <a:gd name="T11" fmla="*/ 144 w 14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5255" name="Group 7"/>
              <p:cNvGrpSpPr>
                <a:grpSpLocks/>
              </p:cNvGrpSpPr>
              <p:nvPr/>
            </p:nvGrpSpPr>
            <p:grpSpPr bwMode="auto">
              <a:xfrm rot="-2252377">
                <a:off x="2509" y="1656"/>
                <a:ext cx="353" cy="180"/>
                <a:chOff x="3144" y="3204"/>
                <a:chExt cx="867" cy="623"/>
              </a:xfrm>
            </p:grpSpPr>
            <p:grpSp>
              <p:nvGrpSpPr>
                <p:cNvPr id="35256" name="Group 8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35262" name="Freeform 9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8"/>
                      <a:gd name="T16" fmla="*/ 0 h 308"/>
                      <a:gd name="T17" fmla="*/ 848 w 848"/>
                      <a:gd name="T18" fmla="*/ 308 h 3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263" name="Freeform 10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7"/>
                      <a:gd name="T16" fmla="*/ 0 h 407"/>
                      <a:gd name="T17" fmla="*/ 867 w 867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5257" name="Freeform 11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258" name="Freeform 12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259" name="Freeform 13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184"/>
                    <a:gd name="T11" fmla="*/ 72 w 72"/>
                    <a:gd name="T12" fmla="*/ 184 h 1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260" name="Freeform 14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12"/>
                    <a:gd name="T10" fmla="*/ 0 h 144"/>
                    <a:gd name="T11" fmla="*/ 112 w 11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261" name="Freeform 15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  <a:gd name="T6" fmla="*/ 0 60000 65536"/>
                    <a:gd name="T7" fmla="*/ 0 60000 65536"/>
                    <a:gd name="T8" fmla="*/ 0 60000 65536"/>
                    <a:gd name="T9" fmla="*/ 0 w 120"/>
                    <a:gd name="T10" fmla="*/ 0 h 160"/>
                    <a:gd name="T11" fmla="*/ 120 w 120"/>
                    <a:gd name="T12" fmla="*/ 160 h 1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5176" name="Group 16"/>
            <p:cNvGrpSpPr>
              <a:grpSpLocks/>
            </p:cNvGrpSpPr>
            <p:nvPr/>
          </p:nvGrpSpPr>
          <p:grpSpPr bwMode="auto">
            <a:xfrm rot="12141703" flipV="1">
              <a:off x="1882" y="3030"/>
              <a:ext cx="160" cy="165"/>
              <a:chOff x="2509" y="1584"/>
              <a:chExt cx="416" cy="252"/>
            </a:xfrm>
          </p:grpSpPr>
          <p:sp>
            <p:nvSpPr>
              <p:cNvPr id="35244" name="Freeform 17"/>
              <p:cNvSpPr>
                <a:spLocks/>
              </p:cNvSpPr>
              <p:nvPr/>
            </p:nvSpPr>
            <p:spPr bwMode="auto">
              <a:xfrm rot="-40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92"/>
                  <a:gd name="T11" fmla="*/ 144 w 14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5245" name="Group 18"/>
              <p:cNvGrpSpPr>
                <a:grpSpLocks/>
              </p:cNvGrpSpPr>
              <p:nvPr/>
            </p:nvGrpSpPr>
            <p:grpSpPr bwMode="auto">
              <a:xfrm rot="-2252377">
                <a:off x="2509" y="1656"/>
                <a:ext cx="353" cy="180"/>
                <a:chOff x="3144" y="3204"/>
                <a:chExt cx="867" cy="623"/>
              </a:xfrm>
            </p:grpSpPr>
            <p:grpSp>
              <p:nvGrpSpPr>
                <p:cNvPr id="35246" name="Group 19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35252" name="Freeform 20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8"/>
                      <a:gd name="T16" fmla="*/ 0 h 308"/>
                      <a:gd name="T17" fmla="*/ 848 w 848"/>
                      <a:gd name="T18" fmla="*/ 308 h 3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253" name="Freeform 21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7"/>
                      <a:gd name="T16" fmla="*/ 0 h 407"/>
                      <a:gd name="T17" fmla="*/ 867 w 867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5247" name="Freeform 22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248" name="Freeform 23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249" name="Freeform 24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184"/>
                    <a:gd name="T11" fmla="*/ 72 w 72"/>
                    <a:gd name="T12" fmla="*/ 184 h 1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250" name="Freeform 25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12"/>
                    <a:gd name="T10" fmla="*/ 0 h 144"/>
                    <a:gd name="T11" fmla="*/ 112 w 11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251" name="Freeform 26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  <a:gd name="T6" fmla="*/ 0 60000 65536"/>
                    <a:gd name="T7" fmla="*/ 0 60000 65536"/>
                    <a:gd name="T8" fmla="*/ 0 60000 65536"/>
                    <a:gd name="T9" fmla="*/ 0 w 120"/>
                    <a:gd name="T10" fmla="*/ 0 h 160"/>
                    <a:gd name="T11" fmla="*/ 120 w 120"/>
                    <a:gd name="T12" fmla="*/ 160 h 1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5177" name="Group 27"/>
            <p:cNvGrpSpPr>
              <a:grpSpLocks/>
            </p:cNvGrpSpPr>
            <p:nvPr/>
          </p:nvGrpSpPr>
          <p:grpSpPr bwMode="auto">
            <a:xfrm rot="4494430">
              <a:off x="1970" y="2788"/>
              <a:ext cx="288" cy="91"/>
              <a:chOff x="2509" y="1584"/>
              <a:chExt cx="416" cy="252"/>
            </a:xfrm>
          </p:grpSpPr>
          <p:sp>
            <p:nvSpPr>
              <p:cNvPr id="35234" name="Freeform 28"/>
              <p:cNvSpPr>
                <a:spLocks/>
              </p:cNvSpPr>
              <p:nvPr/>
            </p:nvSpPr>
            <p:spPr bwMode="auto">
              <a:xfrm rot="-40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92"/>
                  <a:gd name="T11" fmla="*/ 144 w 14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5235" name="Group 29"/>
              <p:cNvGrpSpPr>
                <a:grpSpLocks/>
              </p:cNvGrpSpPr>
              <p:nvPr/>
            </p:nvGrpSpPr>
            <p:grpSpPr bwMode="auto">
              <a:xfrm rot="-2252377">
                <a:off x="2509" y="1656"/>
                <a:ext cx="353" cy="180"/>
                <a:chOff x="3144" y="3204"/>
                <a:chExt cx="867" cy="623"/>
              </a:xfrm>
            </p:grpSpPr>
            <p:grpSp>
              <p:nvGrpSpPr>
                <p:cNvPr id="35236" name="Group 30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35242" name="Freeform 31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8"/>
                      <a:gd name="T16" fmla="*/ 0 h 308"/>
                      <a:gd name="T17" fmla="*/ 848 w 848"/>
                      <a:gd name="T18" fmla="*/ 308 h 3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243" name="Freeform 32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7"/>
                      <a:gd name="T16" fmla="*/ 0 h 407"/>
                      <a:gd name="T17" fmla="*/ 867 w 867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5237" name="Freeform 33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238" name="Freeform 34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239" name="Freeform 35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184"/>
                    <a:gd name="T11" fmla="*/ 72 w 72"/>
                    <a:gd name="T12" fmla="*/ 184 h 1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240" name="Freeform 36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12"/>
                    <a:gd name="T10" fmla="*/ 0 h 144"/>
                    <a:gd name="T11" fmla="*/ 112 w 11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241" name="Freeform 37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  <a:gd name="T6" fmla="*/ 0 60000 65536"/>
                    <a:gd name="T7" fmla="*/ 0 60000 65536"/>
                    <a:gd name="T8" fmla="*/ 0 60000 65536"/>
                    <a:gd name="T9" fmla="*/ 0 w 120"/>
                    <a:gd name="T10" fmla="*/ 0 h 160"/>
                    <a:gd name="T11" fmla="*/ 120 w 120"/>
                    <a:gd name="T12" fmla="*/ 160 h 1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5178" name="Group 38"/>
            <p:cNvGrpSpPr>
              <a:grpSpLocks/>
            </p:cNvGrpSpPr>
            <p:nvPr/>
          </p:nvGrpSpPr>
          <p:grpSpPr bwMode="auto">
            <a:xfrm rot="1605439" flipH="1">
              <a:off x="2215" y="2511"/>
              <a:ext cx="486" cy="535"/>
              <a:chOff x="3004" y="3017"/>
              <a:chExt cx="628" cy="820"/>
            </a:xfrm>
          </p:grpSpPr>
          <p:sp>
            <p:nvSpPr>
              <p:cNvPr id="35228" name="Freeform 39"/>
              <p:cNvSpPr>
                <a:spLocks/>
              </p:cNvSpPr>
              <p:nvPr/>
            </p:nvSpPr>
            <p:spPr bwMode="auto">
              <a:xfrm>
                <a:off x="3008" y="3021"/>
                <a:ext cx="563" cy="731"/>
              </a:xfrm>
              <a:custGeom>
                <a:avLst/>
                <a:gdLst>
                  <a:gd name="T0" fmla="*/ 400 w 563"/>
                  <a:gd name="T1" fmla="*/ 675 h 731"/>
                  <a:gd name="T2" fmla="*/ 469 w 563"/>
                  <a:gd name="T3" fmla="*/ 680 h 731"/>
                  <a:gd name="T4" fmla="*/ 541 w 563"/>
                  <a:gd name="T5" fmla="*/ 653 h 731"/>
                  <a:gd name="T6" fmla="*/ 532 w 563"/>
                  <a:gd name="T7" fmla="*/ 611 h 731"/>
                  <a:gd name="T8" fmla="*/ 496 w 563"/>
                  <a:gd name="T9" fmla="*/ 579 h 731"/>
                  <a:gd name="T10" fmla="*/ 541 w 563"/>
                  <a:gd name="T11" fmla="*/ 485 h 731"/>
                  <a:gd name="T12" fmla="*/ 538 w 563"/>
                  <a:gd name="T13" fmla="*/ 413 h 731"/>
                  <a:gd name="T14" fmla="*/ 392 w 563"/>
                  <a:gd name="T15" fmla="*/ 355 h 731"/>
                  <a:gd name="T16" fmla="*/ 400 w 563"/>
                  <a:gd name="T17" fmla="*/ 362 h 731"/>
                  <a:gd name="T18" fmla="*/ 436 w 563"/>
                  <a:gd name="T19" fmla="*/ 299 h 731"/>
                  <a:gd name="T20" fmla="*/ 440 w 563"/>
                  <a:gd name="T21" fmla="*/ 195 h 731"/>
                  <a:gd name="T22" fmla="*/ 298 w 563"/>
                  <a:gd name="T23" fmla="*/ 203 h 731"/>
                  <a:gd name="T24" fmla="*/ 283 w 563"/>
                  <a:gd name="T25" fmla="*/ 74 h 731"/>
                  <a:gd name="T26" fmla="*/ 208 w 563"/>
                  <a:gd name="T27" fmla="*/ 3 h 731"/>
                  <a:gd name="T28" fmla="*/ 133 w 563"/>
                  <a:gd name="T29" fmla="*/ 53 h 731"/>
                  <a:gd name="T30" fmla="*/ 112 w 563"/>
                  <a:gd name="T31" fmla="*/ 195 h 731"/>
                  <a:gd name="T32" fmla="*/ 52 w 563"/>
                  <a:gd name="T33" fmla="*/ 230 h 731"/>
                  <a:gd name="T34" fmla="*/ 40 w 563"/>
                  <a:gd name="T35" fmla="*/ 323 h 731"/>
                  <a:gd name="T36" fmla="*/ 16 w 563"/>
                  <a:gd name="T37" fmla="*/ 339 h 731"/>
                  <a:gd name="T38" fmla="*/ 139 w 563"/>
                  <a:gd name="T39" fmla="*/ 404 h 731"/>
                  <a:gd name="T40" fmla="*/ 103 w 563"/>
                  <a:gd name="T41" fmla="*/ 473 h 731"/>
                  <a:gd name="T42" fmla="*/ 112 w 563"/>
                  <a:gd name="T43" fmla="*/ 531 h 731"/>
                  <a:gd name="T44" fmla="*/ 160 w 563"/>
                  <a:gd name="T45" fmla="*/ 569 h 731"/>
                  <a:gd name="T46" fmla="*/ 256 w 563"/>
                  <a:gd name="T47" fmla="*/ 579 h 731"/>
                  <a:gd name="T48" fmla="*/ 262 w 563"/>
                  <a:gd name="T49" fmla="*/ 656 h 731"/>
                  <a:gd name="T50" fmla="*/ 298 w 563"/>
                  <a:gd name="T51" fmla="*/ 728 h 731"/>
                  <a:gd name="T52" fmla="*/ 400 w 563"/>
                  <a:gd name="T53" fmla="*/ 675 h 73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63"/>
                  <a:gd name="T82" fmla="*/ 0 h 731"/>
                  <a:gd name="T83" fmla="*/ 563 w 563"/>
                  <a:gd name="T84" fmla="*/ 731 h 73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63" h="731">
                    <a:moveTo>
                      <a:pt x="400" y="675"/>
                    </a:moveTo>
                    <a:cubicBezTo>
                      <a:pt x="428" y="667"/>
                      <a:pt x="446" y="684"/>
                      <a:pt x="469" y="680"/>
                    </a:cubicBezTo>
                    <a:cubicBezTo>
                      <a:pt x="492" y="676"/>
                      <a:pt x="531" y="664"/>
                      <a:pt x="541" y="653"/>
                    </a:cubicBezTo>
                    <a:cubicBezTo>
                      <a:pt x="551" y="642"/>
                      <a:pt x="539" y="623"/>
                      <a:pt x="532" y="611"/>
                    </a:cubicBezTo>
                    <a:cubicBezTo>
                      <a:pt x="525" y="599"/>
                      <a:pt x="494" y="600"/>
                      <a:pt x="496" y="579"/>
                    </a:cubicBezTo>
                    <a:cubicBezTo>
                      <a:pt x="498" y="558"/>
                      <a:pt x="534" y="513"/>
                      <a:pt x="541" y="485"/>
                    </a:cubicBezTo>
                    <a:cubicBezTo>
                      <a:pt x="548" y="457"/>
                      <a:pt x="563" y="435"/>
                      <a:pt x="538" y="413"/>
                    </a:cubicBezTo>
                    <a:cubicBezTo>
                      <a:pt x="513" y="391"/>
                      <a:pt x="415" y="364"/>
                      <a:pt x="392" y="355"/>
                    </a:cubicBezTo>
                    <a:cubicBezTo>
                      <a:pt x="369" y="346"/>
                      <a:pt x="393" y="371"/>
                      <a:pt x="400" y="362"/>
                    </a:cubicBezTo>
                    <a:cubicBezTo>
                      <a:pt x="407" y="353"/>
                      <a:pt x="429" y="327"/>
                      <a:pt x="436" y="299"/>
                    </a:cubicBezTo>
                    <a:cubicBezTo>
                      <a:pt x="443" y="271"/>
                      <a:pt x="463" y="211"/>
                      <a:pt x="440" y="195"/>
                    </a:cubicBezTo>
                    <a:cubicBezTo>
                      <a:pt x="417" y="179"/>
                      <a:pt x="324" y="223"/>
                      <a:pt x="298" y="203"/>
                    </a:cubicBezTo>
                    <a:cubicBezTo>
                      <a:pt x="272" y="183"/>
                      <a:pt x="298" y="107"/>
                      <a:pt x="283" y="74"/>
                    </a:cubicBezTo>
                    <a:cubicBezTo>
                      <a:pt x="268" y="41"/>
                      <a:pt x="233" y="6"/>
                      <a:pt x="208" y="3"/>
                    </a:cubicBezTo>
                    <a:cubicBezTo>
                      <a:pt x="183" y="0"/>
                      <a:pt x="149" y="21"/>
                      <a:pt x="133" y="53"/>
                    </a:cubicBezTo>
                    <a:cubicBezTo>
                      <a:pt x="117" y="85"/>
                      <a:pt x="126" y="165"/>
                      <a:pt x="112" y="195"/>
                    </a:cubicBezTo>
                    <a:cubicBezTo>
                      <a:pt x="98" y="225"/>
                      <a:pt x="64" y="209"/>
                      <a:pt x="52" y="230"/>
                    </a:cubicBezTo>
                    <a:cubicBezTo>
                      <a:pt x="40" y="251"/>
                      <a:pt x="46" y="305"/>
                      <a:pt x="40" y="323"/>
                    </a:cubicBezTo>
                    <a:cubicBezTo>
                      <a:pt x="34" y="341"/>
                      <a:pt x="0" y="326"/>
                      <a:pt x="16" y="339"/>
                    </a:cubicBezTo>
                    <a:cubicBezTo>
                      <a:pt x="32" y="352"/>
                      <a:pt x="125" y="382"/>
                      <a:pt x="139" y="404"/>
                    </a:cubicBezTo>
                    <a:cubicBezTo>
                      <a:pt x="153" y="426"/>
                      <a:pt x="108" y="452"/>
                      <a:pt x="103" y="473"/>
                    </a:cubicBezTo>
                    <a:cubicBezTo>
                      <a:pt x="98" y="494"/>
                      <a:pt x="103" y="515"/>
                      <a:pt x="112" y="531"/>
                    </a:cubicBezTo>
                    <a:cubicBezTo>
                      <a:pt x="121" y="547"/>
                      <a:pt x="136" y="561"/>
                      <a:pt x="160" y="569"/>
                    </a:cubicBezTo>
                    <a:cubicBezTo>
                      <a:pt x="184" y="577"/>
                      <a:pt x="239" y="565"/>
                      <a:pt x="256" y="579"/>
                    </a:cubicBezTo>
                    <a:cubicBezTo>
                      <a:pt x="273" y="593"/>
                      <a:pt x="255" y="631"/>
                      <a:pt x="262" y="656"/>
                    </a:cubicBezTo>
                    <a:cubicBezTo>
                      <a:pt x="269" y="681"/>
                      <a:pt x="275" y="725"/>
                      <a:pt x="298" y="728"/>
                    </a:cubicBezTo>
                    <a:cubicBezTo>
                      <a:pt x="321" y="731"/>
                      <a:pt x="375" y="685"/>
                      <a:pt x="400" y="675"/>
                    </a:cubicBezTo>
                    <a:close/>
                  </a:path>
                </a:pathLst>
              </a:cu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5229" name="Group 40"/>
              <p:cNvGrpSpPr>
                <a:grpSpLocks/>
              </p:cNvGrpSpPr>
              <p:nvPr/>
            </p:nvGrpSpPr>
            <p:grpSpPr bwMode="auto">
              <a:xfrm flipH="1" flipV="1">
                <a:off x="3004" y="3017"/>
                <a:ext cx="628" cy="820"/>
                <a:chOff x="2311" y="1925"/>
                <a:chExt cx="586" cy="731"/>
              </a:xfrm>
            </p:grpSpPr>
            <p:sp>
              <p:nvSpPr>
                <p:cNvPr id="35230" name="Freeform 41" descr="Зеленый мрамор"/>
                <p:cNvSpPr>
                  <a:spLocks/>
                </p:cNvSpPr>
                <p:nvPr/>
              </p:nvSpPr>
              <p:spPr bwMode="auto">
                <a:xfrm>
                  <a:off x="2311" y="1925"/>
                  <a:ext cx="70" cy="82"/>
                </a:xfrm>
                <a:custGeom>
                  <a:avLst/>
                  <a:gdLst>
                    <a:gd name="T0" fmla="*/ 3 w 139"/>
                    <a:gd name="T1" fmla="*/ 1 h 164"/>
                    <a:gd name="T2" fmla="*/ 2 w 139"/>
                    <a:gd name="T3" fmla="*/ 1 h 164"/>
                    <a:gd name="T4" fmla="*/ 2 w 139"/>
                    <a:gd name="T5" fmla="*/ 1 h 164"/>
                    <a:gd name="T6" fmla="*/ 2 w 139"/>
                    <a:gd name="T7" fmla="*/ 1 h 164"/>
                    <a:gd name="T8" fmla="*/ 1 w 139"/>
                    <a:gd name="T9" fmla="*/ 1 h 164"/>
                    <a:gd name="T10" fmla="*/ 1 w 139"/>
                    <a:gd name="T11" fmla="*/ 1 h 164"/>
                    <a:gd name="T12" fmla="*/ 1 w 139"/>
                    <a:gd name="T13" fmla="*/ 1 h 164"/>
                    <a:gd name="T14" fmla="*/ 1 w 139"/>
                    <a:gd name="T15" fmla="*/ 3 h 164"/>
                    <a:gd name="T16" fmla="*/ 0 w 139"/>
                    <a:gd name="T17" fmla="*/ 3 h 164"/>
                    <a:gd name="T18" fmla="*/ 1 w 139"/>
                    <a:gd name="T19" fmla="*/ 1 h 164"/>
                    <a:gd name="T20" fmla="*/ 1 w 139"/>
                    <a:gd name="T21" fmla="*/ 1 h 164"/>
                    <a:gd name="T22" fmla="*/ 1 w 139"/>
                    <a:gd name="T23" fmla="*/ 1 h 164"/>
                    <a:gd name="T24" fmla="*/ 1 w 139"/>
                    <a:gd name="T25" fmla="*/ 1 h 164"/>
                    <a:gd name="T26" fmla="*/ 2 w 139"/>
                    <a:gd name="T27" fmla="*/ 1 h 164"/>
                    <a:gd name="T28" fmla="*/ 2 w 139"/>
                    <a:gd name="T29" fmla="*/ 1 h 164"/>
                    <a:gd name="T30" fmla="*/ 2 w 139"/>
                    <a:gd name="T31" fmla="*/ 1 h 164"/>
                    <a:gd name="T32" fmla="*/ 2 w 139"/>
                    <a:gd name="T33" fmla="*/ 1 h 164"/>
                    <a:gd name="T34" fmla="*/ 3 w 139"/>
                    <a:gd name="T35" fmla="*/ 0 h 164"/>
                    <a:gd name="T36" fmla="*/ 3 w 139"/>
                    <a:gd name="T37" fmla="*/ 1 h 16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9"/>
                    <a:gd name="T58" fmla="*/ 0 h 164"/>
                    <a:gd name="T59" fmla="*/ 139 w 139"/>
                    <a:gd name="T60" fmla="*/ 164 h 16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9" h="164">
                      <a:moveTo>
                        <a:pt x="129" y="55"/>
                      </a:moveTo>
                      <a:lnTo>
                        <a:pt x="107" y="58"/>
                      </a:lnTo>
                      <a:lnTo>
                        <a:pt x="86" y="65"/>
                      </a:lnTo>
                      <a:lnTo>
                        <a:pt x="68" y="75"/>
                      </a:lnTo>
                      <a:lnTo>
                        <a:pt x="51" y="89"/>
                      </a:lnTo>
                      <a:lnTo>
                        <a:pt x="36" y="105"/>
                      </a:lnTo>
                      <a:lnTo>
                        <a:pt x="22" y="123"/>
                      </a:lnTo>
                      <a:lnTo>
                        <a:pt x="10" y="143"/>
                      </a:lnTo>
                      <a:lnTo>
                        <a:pt x="0" y="164"/>
                      </a:lnTo>
                      <a:lnTo>
                        <a:pt x="7" y="93"/>
                      </a:lnTo>
                      <a:lnTo>
                        <a:pt x="22" y="68"/>
                      </a:lnTo>
                      <a:lnTo>
                        <a:pt x="38" y="48"/>
                      </a:lnTo>
                      <a:lnTo>
                        <a:pt x="53" y="33"/>
                      </a:lnTo>
                      <a:lnTo>
                        <a:pt x="68" y="21"/>
                      </a:lnTo>
                      <a:lnTo>
                        <a:pt x="84" y="13"/>
                      </a:lnTo>
                      <a:lnTo>
                        <a:pt x="101" y="7"/>
                      </a:lnTo>
                      <a:lnTo>
                        <a:pt x="120" y="2"/>
                      </a:lnTo>
                      <a:lnTo>
                        <a:pt x="139" y="0"/>
                      </a:lnTo>
                      <a:lnTo>
                        <a:pt x="129" y="55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231" name="Freeform 42" descr="Зеленый мрамор"/>
                <p:cNvSpPr>
                  <a:spLocks/>
                </p:cNvSpPr>
                <p:nvPr/>
              </p:nvSpPr>
              <p:spPr bwMode="auto">
                <a:xfrm>
                  <a:off x="2376" y="1925"/>
                  <a:ext cx="521" cy="606"/>
                </a:xfrm>
                <a:custGeom>
                  <a:avLst/>
                  <a:gdLst>
                    <a:gd name="T0" fmla="*/ 12 w 1044"/>
                    <a:gd name="T1" fmla="*/ 17 h 1213"/>
                    <a:gd name="T2" fmla="*/ 13 w 1044"/>
                    <a:gd name="T3" fmla="*/ 17 h 1213"/>
                    <a:gd name="T4" fmla="*/ 14 w 1044"/>
                    <a:gd name="T5" fmla="*/ 16 h 1213"/>
                    <a:gd name="T6" fmla="*/ 15 w 1044"/>
                    <a:gd name="T7" fmla="*/ 15 h 1213"/>
                    <a:gd name="T8" fmla="*/ 15 w 1044"/>
                    <a:gd name="T9" fmla="*/ 13 h 1213"/>
                    <a:gd name="T10" fmla="*/ 13 w 1044"/>
                    <a:gd name="T11" fmla="*/ 12 h 1213"/>
                    <a:gd name="T12" fmla="*/ 12 w 1044"/>
                    <a:gd name="T13" fmla="*/ 11 h 1213"/>
                    <a:gd name="T14" fmla="*/ 13 w 1044"/>
                    <a:gd name="T15" fmla="*/ 9 h 1213"/>
                    <a:gd name="T16" fmla="*/ 13 w 1044"/>
                    <a:gd name="T17" fmla="*/ 7 h 1213"/>
                    <a:gd name="T18" fmla="*/ 11 w 1044"/>
                    <a:gd name="T19" fmla="*/ 7 h 1213"/>
                    <a:gd name="T20" fmla="*/ 10 w 1044"/>
                    <a:gd name="T21" fmla="*/ 7 h 1213"/>
                    <a:gd name="T22" fmla="*/ 9 w 1044"/>
                    <a:gd name="T23" fmla="*/ 7 h 1213"/>
                    <a:gd name="T24" fmla="*/ 9 w 1044"/>
                    <a:gd name="T25" fmla="*/ 3 h 1213"/>
                    <a:gd name="T26" fmla="*/ 6 w 1044"/>
                    <a:gd name="T27" fmla="*/ 2 h 1213"/>
                    <a:gd name="T28" fmla="*/ 5 w 1044"/>
                    <a:gd name="T29" fmla="*/ 4 h 1213"/>
                    <a:gd name="T30" fmla="*/ 6 w 1044"/>
                    <a:gd name="T31" fmla="*/ 5 h 1213"/>
                    <a:gd name="T32" fmla="*/ 7 w 1044"/>
                    <a:gd name="T33" fmla="*/ 7 h 1213"/>
                    <a:gd name="T34" fmla="*/ 8 w 1044"/>
                    <a:gd name="T35" fmla="*/ 8 h 1213"/>
                    <a:gd name="T36" fmla="*/ 9 w 1044"/>
                    <a:gd name="T37" fmla="*/ 9 h 1213"/>
                    <a:gd name="T38" fmla="*/ 10 w 1044"/>
                    <a:gd name="T39" fmla="*/ 9 h 1213"/>
                    <a:gd name="T40" fmla="*/ 10 w 1044"/>
                    <a:gd name="T41" fmla="*/ 9 h 1213"/>
                    <a:gd name="T42" fmla="*/ 8 w 1044"/>
                    <a:gd name="T43" fmla="*/ 10 h 1213"/>
                    <a:gd name="T44" fmla="*/ 12 w 1044"/>
                    <a:gd name="T45" fmla="*/ 15 h 1213"/>
                    <a:gd name="T46" fmla="*/ 10 w 1044"/>
                    <a:gd name="T47" fmla="*/ 14 h 1213"/>
                    <a:gd name="T48" fmla="*/ 10 w 1044"/>
                    <a:gd name="T49" fmla="*/ 16 h 1213"/>
                    <a:gd name="T50" fmla="*/ 10 w 1044"/>
                    <a:gd name="T51" fmla="*/ 16 h 1213"/>
                    <a:gd name="T52" fmla="*/ 9 w 1044"/>
                    <a:gd name="T53" fmla="*/ 13 h 1213"/>
                    <a:gd name="T54" fmla="*/ 8 w 1044"/>
                    <a:gd name="T55" fmla="*/ 12 h 1213"/>
                    <a:gd name="T56" fmla="*/ 7 w 1044"/>
                    <a:gd name="T57" fmla="*/ 13 h 1213"/>
                    <a:gd name="T58" fmla="*/ 6 w 1044"/>
                    <a:gd name="T59" fmla="*/ 15 h 1213"/>
                    <a:gd name="T60" fmla="*/ 7 w 1044"/>
                    <a:gd name="T61" fmla="*/ 14 h 1213"/>
                    <a:gd name="T62" fmla="*/ 8 w 1044"/>
                    <a:gd name="T63" fmla="*/ 11 h 1213"/>
                    <a:gd name="T64" fmla="*/ 7 w 1044"/>
                    <a:gd name="T65" fmla="*/ 8 h 1213"/>
                    <a:gd name="T66" fmla="*/ 6 w 1044"/>
                    <a:gd name="T67" fmla="*/ 5 h 1213"/>
                    <a:gd name="T68" fmla="*/ 5 w 1044"/>
                    <a:gd name="T69" fmla="*/ 4 h 1213"/>
                    <a:gd name="T70" fmla="*/ 3 w 1044"/>
                    <a:gd name="T71" fmla="*/ 2 h 1213"/>
                    <a:gd name="T72" fmla="*/ 1 w 1044"/>
                    <a:gd name="T73" fmla="*/ 1 h 1213"/>
                    <a:gd name="T74" fmla="*/ 0 w 1044"/>
                    <a:gd name="T75" fmla="*/ 0 h 1213"/>
                    <a:gd name="T76" fmla="*/ 1 w 1044"/>
                    <a:gd name="T77" fmla="*/ 0 h 1213"/>
                    <a:gd name="T78" fmla="*/ 2 w 1044"/>
                    <a:gd name="T79" fmla="*/ 0 h 1213"/>
                    <a:gd name="T80" fmla="*/ 3 w 1044"/>
                    <a:gd name="T81" fmla="*/ 1 h 1213"/>
                    <a:gd name="T82" fmla="*/ 4 w 1044"/>
                    <a:gd name="T83" fmla="*/ 2 h 1213"/>
                    <a:gd name="T84" fmla="*/ 5 w 1044"/>
                    <a:gd name="T85" fmla="*/ 3 h 1213"/>
                    <a:gd name="T86" fmla="*/ 6 w 1044"/>
                    <a:gd name="T87" fmla="*/ 2 h 1213"/>
                    <a:gd name="T88" fmla="*/ 7 w 1044"/>
                    <a:gd name="T89" fmla="*/ 1 h 1213"/>
                    <a:gd name="T90" fmla="*/ 9 w 1044"/>
                    <a:gd name="T91" fmla="*/ 2 h 1213"/>
                    <a:gd name="T92" fmla="*/ 9 w 1044"/>
                    <a:gd name="T93" fmla="*/ 6 h 1213"/>
                    <a:gd name="T94" fmla="*/ 10 w 1044"/>
                    <a:gd name="T95" fmla="*/ 6 h 1213"/>
                    <a:gd name="T96" fmla="*/ 12 w 1044"/>
                    <a:gd name="T97" fmla="*/ 6 h 1213"/>
                    <a:gd name="T98" fmla="*/ 13 w 1044"/>
                    <a:gd name="T99" fmla="*/ 6 h 1213"/>
                    <a:gd name="T100" fmla="*/ 14 w 1044"/>
                    <a:gd name="T101" fmla="*/ 8 h 1213"/>
                    <a:gd name="T102" fmla="*/ 13 w 1044"/>
                    <a:gd name="T103" fmla="*/ 10 h 1213"/>
                    <a:gd name="T104" fmla="*/ 13 w 1044"/>
                    <a:gd name="T105" fmla="*/ 11 h 1213"/>
                    <a:gd name="T106" fmla="*/ 15 w 1044"/>
                    <a:gd name="T107" fmla="*/ 12 h 1213"/>
                    <a:gd name="T108" fmla="*/ 16 w 1044"/>
                    <a:gd name="T109" fmla="*/ 15 h 1213"/>
                    <a:gd name="T110" fmla="*/ 15 w 1044"/>
                    <a:gd name="T111" fmla="*/ 16 h 1213"/>
                    <a:gd name="T112" fmla="*/ 13 w 1044"/>
                    <a:gd name="T113" fmla="*/ 17 h 1213"/>
                    <a:gd name="T114" fmla="*/ 13 w 1044"/>
                    <a:gd name="T115" fmla="*/ 17 h 1213"/>
                    <a:gd name="T116" fmla="*/ 13 w 1044"/>
                    <a:gd name="T117" fmla="*/ 18 h 121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044"/>
                    <a:gd name="T178" fmla="*/ 0 h 1213"/>
                    <a:gd name="T179" fmla="*/ 1044 w 1044"/>
                    <a:gd name="T180" fmla="*/ 1213 h 121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044" h="1213">
                      <a:moveTo>
                        <a:pt x="840" y="1213"/>
                      </a:moveTo>
                      <a:lnTo>
                        <a:pt x="833" y="1189"/>
                      </a:lnTo>
                      <a:lnTo>
                        <a:pt x="826" y="1165"/>
                      </a:lnTo>
                      <a:lnTo>
                        <a:pt x="819" y="1143"/>
                      </a:lnTo>
                      <a:lnTo>
                        <a:pt x="812" y="1123"/>
                      </a:lnTo>
                      <a:lnTo>
                        <a:pt x="806" y="1106"/>
                      </a:lnTo>
                      <a:lnTo>
                        <a:pt x="802" y="1093"/>
                      </a:lnTo>
                      <a:lnTo>
                        <a:pt x="798" y="1085"/>
                      </a:lnTo>
                      <a:lnTo>
                        <a:pt x="797" y="1082"/>
                      </a:lnTo>
                      <a:lnTo>
                        <a:pt x="813" y="1085"/>
                      </a:lnTo>
                      <a:lnTo>
                        <a:pt x="829" y="1087"/>
                      </a:lnTo>
                      <a:lnTo>
                        <a:pt x="845" y="1089"/>
                      </a:lnTo>
                      <a:lnTo>
                        <a:pt x="862" y="1090"/>
                      </a:lnTo>
                      <a:lnTo>
                        <a:pt x="878" y="1089"/>
                      </a:lnTo>
                      <a:lnTo>
                        <a:pt x="893" y="1087"/>
                      </a:lnTo>
                      <a:lnTo>
                        <a:pt x="908" y="1084"/>
                      </a:lnTo>
                      <a:lnTo>
                        <a:pt x="921" y="1080"/>
                      </a:lnTo>
                      <a:lnTo>
                        <a:pt x="935" y="1075"/>
                      </a:lnTo>
                      <a:lnTo>
                        <a:pt x="948" y="1069"/>
                      </a:lnTo>
                      <a:lnTo>
                        <a:pt x="958" y="1061"/>
                      </a:lnTo>
                      <a:lnTo>
                        <a:pt x="969" y="1052"/>
                      </a:lnTo>
                      <a:lnTo>
                        <a:pt x="977" y="1041"/>
                      </a:lnTo>
                      <a:lnTo>
                        <a:pt x="983" y="1029"/>
                      </a:lnTo>
                      <a:lnTo>
                        <a:pt x="988" y="1016"/>
                      </a:lnTo>
                      <a:lnTo>
                        <a:pt x="991" y="1001"/>
                      </a:lnTo>
                      <a:lnTo>
                        <a:pt x="995" y="976"/>
                      </a:lnTo>
                      <a:lnTo>
                        <a:pt x="996" y="953"/>
                      </a:lnTo>
                      <a:lnTo>
                        <a:pt x="994" y="932"/>
                      </a:lnTo>
                      <a:lnTo>
                        <a:pt x="988" y="911"/>
                      </a:lnTo>
                      <a:lnTo>
                        <a:pt x="979" y="892"/>
                      </a:lnTo>
                      <a:lnTo>
                        <a:pt x="965" y="872"/>
                      </a:lnTo>
                      <a:lnTo>
                        <a:pt x="947" y="854"/>
                      </a:lnTo>
                      <a:lnTo>
                        <a:pt x="923" y="833"/>
                      </a:lnTo>
                      <a:lnTo>
                        <a:pt x="903" y="818"/>
                      </a:lnTo>
                      <a:lnTo>
                        <a:pt x="880" y="801"/>
                      </a:lnTo>
                      <a:lnTo>
                        <a:pt x="856" y="783"/>
                      </a:lnTo>
                      <a:lnTo>
                        <a:pt x="830" y="765"/>
                      </a:lnTo>
                      <a:lnTo>
                        <a:pt x="809" y="749"/>
                      </a:lnTo>
                      <a:lnTo>
                        <a:pt x="790" y="735"/>
                      </a:lnTo>
                      <a:lnTo>
                        <a:pt x="779" y="726"/>
                      </a:lnTo>
                      <a:lnTo>
                        <a:pt x="775" y="722"/>
                      </a:lnTo>
                      <a:lnTo>
                        <a:pt x="790" y="712"/>
                      </a:lnTo>
                      <a:lnTo>
                        <a:pt x="806" y="700"/>
                      </a:lnTo>
                      <a:lnTo>
                        <a:pt x="821" y="688"/>
                      </a:lnTo>
                      <a:lnTo>
                        <a:pt x="836" y="674"/>
                      </a:lnTo>
                      <a:lnTo>
                        <a:pt x="850" y="657"/>
                      </a:lnTo>
                      <a:lnTo>
                        <a:pt x="862" y="638"/>
                      </a:lnTo>
                      <a:lnTo>
                        <a:pt x="871" y="617"/>
                      </a:lnTo>
                      <a:lnTo>
                        <a:pt x="878" y="594"/>
                      </a:lnTo>
                      <a:lnTo>
                        <a:pt x="879" y="569"/>
                      </a:lnTo>
                      <a:lnTo>
                        <a:pt x="874" y="547"/>
                      </a:lnTo>
                      <a:lnTo>
                        <a:pt x="866" y="526"/>
                      </a:lnTo>
                      <a:lnTo>
                        <a:pt x="854" y="508"/>
                      </a:lnTo>
                      <a:lnTo>
                        <a:pt x="837" y="492"/>
                      </a:lnTo>
                      <a:lnTo>
                        <a:pt x="819" y="479"/>
                      </a:lnTo>
                      <a:lnTo>
                        <a:pt x="798" y="469"/>
                      </a:lnTo>
                      <a:lnTo>
                        <a:pt x="776" y="461"/>
                      </a:lnTo>
                      <a:lnTo>
                        <a:pt x="764" y="458"/>
                      </a:lnTo>
                      <a:lnTo>
                        <a:pt x="752" y="456"/>
                      </a:lnTo>
                      <a:lnTo>
                        <a:pt x="739" y="455"/>
                      </a:lnTo>
                      <a:lnTo>
                        <a:pt x="728" y="455"/>
                      </a:lnTo>
                      <a:lnTo>
                        <a:pt x="715" y="455"/>
                      </a:lnTo>
                      <a:lnTo>
                        <a:pt x="704" y="456"/>
                      </a:lnTo>
                      <a:lnTo>
                        <a:pt x="692" y="457"/>
                      </a:lnTo>
                      <a:lnTo>
                        <a:pt x="681" y="460"/>
                      </a:lnTo>
                      <a:lnTo>
                        <a:pt x="668" y="463"/>
                      </a:lnTo>
                      <a:lnTo>
                        <a:pt x="657" y="467"/>
                      </a:lnTo>
                      <a:lnTo>
                        <a:pt x="646" y="470"/>
                      </a:lnTo>
                      <a:lnTo>
                        <a:pt x="635" y="475"/>
                      </a:lnTo>
                      <a:lnTo>
                        <a:pt x="623" y="479"/>
                      </a:lnTo>
                      <a:lnTo>
                        <a:pt x="613" y="484"/>
                      </a:lnTo>
                      <a:lnTo>
                        <a:pt x="601" y="488"/>
                      </a:lnTo>
                      <a:lnTo>
                        <a:pt x="591" y="494"/>
                      </a:lnTo>
                      <a:lnTo>
                        <a:pt x="585" y="452"/>
                      </a:lnTo>
                      <a:lnTo>
                        <a:pt x="584" y="402"/>
                      </a:lnTo>
                      <a:lnTo>
                        <a:pt x="584" y="349"/>
                      </a:lnTo>
                      <a:lnTo>
                        <a:pt x="583" y="298"/>
                      </a:lnTo>
                      <a:lnTo>
                        <a:pt x="577" y="251"/>
                      </a:lnTo>
                      <a:lnTo>
                        <a:pt x="563" y="212"/>
                      </a:lnTo>
                      <a:lnTo>
                        <a:pt x="540" y="184"/>
                      </a:lnTo>
                      <a:lnTo>
                        <a:pt x="503" y="173"/>
                      </a:lnTo>
                      <a:lnTo>
                        <a:pt x="471" y="173"/>
                      </a:lnTo>
                      <a:lnTo>
                        <a:pt x="445" y="177"/>
                      </a:lnTo>
                      <a:lnTo>
                        <a:pt x="424" y="187"/>
                      </a:lnTo>
                      <a:lnTo>
                        <a:pt x="408" y="198"/>
                      </a:lnTo>
                      <a:lnTo>
                        <a:pt x="396" y="211"/>
                      </a:lnTo>
                      <a:lnTo>
                        <a:pt x="387" y="226"/>
                      </a:lnTo>
                      <a:lnTo>
                        <a:pt x="379" y="241"/>
                      </a:lnTo>
                      <a:lnTo>
                        <a:pt x="373" y="256"/>
                      </a:lnTo>
                      <a:lnTo>
                        <a:pt x="381" y="270"/>
                      </a:lnTo>
                      <a:lnTo>
                        <a:pt x="389" y="283"/>
                      </a:lnTo>
                      <a:lnTo>
                        <a:pt x="397" y="297"/>
                      </a:lnTo>
                      <a:lnTo>
                        <a:pt x="405" y="311"/>
                      </a:lnTo>
                      <a:lnTo>
                        <a:pt x="412" y="326"/>
                      </a:lnTo>
                      <a:lnTo>
                        <a:pt x="419" y="341"/>
                      </a:lnTo>
                      <a:lnTo>
                        <a:pt x="426" y="356"/>
                      </a:lnTo>
                      <a:lnTo>
                        <a:pt x="432" y="371"/>
                      </a:lnTo>
                      <a:lnTo>
                        <a:pt x="440" y="391"/>
                      </a:lnTo>
                      <a:lnTo>
                        <a:pt x="448" y="410"/>
                      </a:lnTo>
                      <a:lnTo>
                        <a:pt x="455" y="430"/>
                      </a:lnTo>
                      <a:lnTo>
                        <a:pt x="463" y="448"/>
                      </a:lnTo>
                      <a:lnTo>
                        <a:pt x="471" y="468"/>
                      </a:lnTo>
                      <a:lnTo>
                        <a:pt x="479" y="487"/>
                      </a:lnTo>
                      <a:lnTo>
                        <a:pt x="487" y="506"/>
                      </a:lnTo>
                      <a:lnTo>
                        <a:pt x="495" y="525"/>
                      </a:lnTo>
                      <a:lnTo>
                        <a:pt x="507" y="538"/>
                      </a:lnTo>
                      <a:lnTo>
                        <a:pt x="517" y="551"/>
                      </a:lnTo>
                      <a:lnTo>
                        <a:pt x="530" y="562"/>
                      </a:lnTo>
                      <a:lnTo>
                        <a:pt x="543" y="574"/>
                      </a:lnTo>
                      <a:lnTo>
                        <a:pt x="556" y="584"/>
                      </a:lnTo>
                      <a:lnTo>
                        <a:pt x="570" y="593"/>
                      </a:lnTo>
                      <a:lnTo>
                        <a:pt x="586" y="600"/>
                      </a:lnTo>
                      <a:lnTo>
                        <a:pt x="602" y="605"/>
                      </a:lnTo>
                      <a:lnTo>
                        <a:pt x="617" y="607"/>
                      </a:lnTo>
                      <a:lnTo>
                        <a:pt x="632" y="607"/>
                      </a:lnTo>
                      <a:lnTo>
                        <a:pt x="646" y="607"/>
                      </a:lnTo>
                      <a:lnTo>
                        <a:pt x="660" y="607"/>
                      </a:lnTo>
                      <a:lnTo>
                        <a:pt x="674" y="605"/>
                      </a:lnTo>
                      <a:lnTo>
                        <a:pt x="688" y="604"/>
                      </a:lnTo>
                      <a:lnTo>
                        <a:pt x="701" y="601"/>
                      </a:lnTo>
                      <a:lnTo>
                        <a:pt x="715" y="599"/>
                      </a:lnTo>
                      <a:lnTo>
                        <a:pt x="713" y="601"/>
                      </a:lnTo>
                      <a:lnTo>
                        <a:pt x="705" y="607"/>
                      </a:lnTo>
                      <a:lnTo>
                        <a:pt x="692" y="614"/>
                      </a:lnTo>
                      <a:lnTo>
                        <a:pt x="673" y="621"/>
                      </a:lnTo>
                      <a:lnTo>
                        <a:pt x="647" y="627"/>
                      </a:lnTo>
                      <a:lnTo>
                        <a:pt x="616" y="629"/>
                      </a:lnTo>
                      <a:lnTo>
                        <a:pt x="578" y="625"/>
                      </a:lnTo>
                      <a:lnTo>
                        <a:pt x="532" y="616"/>
                      </a:lnTo>
                      <a:lnTo>
                        <a:pt x="544" y="643"/>
                      </a:lnTo>
                      <a:lnTo>
                        <a:pt x="555" y="670"/>
                      </a:lnTo>
                      <a:lnTo>
                        <a:pt x="567" y="697"/>
                      </a:lnTo>
                      <a:lnTo>
                        <a:pt x="578" y="723"/>
                      </a:lnTo>
                      <a:lnTo>
                        <a:pt x="590" y="750"/>
                      </a:lnTo>
                      <a:lnTo>
                        <a:pt x="601" y="778"/>
                      </a:lnTo>
                      <a:lnTo>
                        <a:pt x="613" y="804"/>
                      </a:lnTo>
                      <a:lnTo>
                        <a:pt x="624" y="832"/>
                      </a:lnTo>
                      <a:lnTo>
                        <a:pt x="814" y="984"/>
                      </a:lnTo>
                      <a:lnTo>
                        <a:pt x="789" y="979"/>
                      </a:lnTo>
                      <a:lnTo>
                        <a:pt x="766" y="971"/>
                      </a:lnTo>
                      <a:lnTo>
                        <a:pt x="743" y="960"/>
                      </a:lnTo>
                      <a:lnTo>
                        <a:pt x="722" y="946"/>
                      </a:lnTo>
                      <a:lnTo>
                        <a:pt x="701" y="931"/>
                      </a:lnTo>
                      <a:lnTo>
                        <a:pt x="682" y="913"/>
                      </a:lnTo>
                      <a:lnTo>
                        <a:pt x="662" y="897"/>
                      </a:lnTo>
                      <a:lnTo>
                        <a:pt x="643" y="880"/>
                      </a:lnTo>
                      <a:lnTo>
                        <a:pt x="659" y="935"/>
                      </a:lnTo>
                      <a:lnTo>
                        <a:pt x="668" y="988"/>
                      </a:lnTo>
                      <a:lnTo>
                        <a:pt x="672" y="1036"/>
                      </a:lnTo>
                      <a:lnTo>
                        <a:pt x="672" y="1078"/>
                      </a:lnTo>
                      <a:lnTo>
                        <a:pt x="669" y="1114"/>
                      </a:lnTo>
                      <a:lnTo>
                        <a:pt x="665" y="1140"/>
                      </a:lnTo>
                      <a:lnTo>
                        <a:pt x="661" y="1158"/>
                      </a:lnTo>
                      <a:lnTo>
                        <a:pt x="660" y="1163"/>
                      </a:lnTo>
                      <a:lnTo>
                        <a:pt x="660" y="1125"/>
                      </a:lnTo>
                      <a:lnTo>
                        <a:pt x="659" y="1087"/>
                      </a:lnTo>
                      <a:lnTo>
                        <a:pt x="657" y="1049"/>
                      </a:lnTo>
                      <a:lnTo>
                        <a:pt x="651" y="1012"/>
                      </a:lnTo>
                      <a:lnTo>
                        <a:pt x="644" y="976"/>
                      </a:lnTo>
                      <a:lnTo>
                        <a:pt x="635" y="939"/>
                      </a:lnTo>
                      <a:lnTo>
                        <a:pt x="622" y="903"/>
                      </a:lnTo>
                      <a:lnTo>
                        <a:pt x="606" y="869"/>
                      </a:lnTo>
                      <a:lnTo>
                        <a:pt x="598" y="854"/>
                      </a:lnTo>
                      <a:lnTo>
                        <a:pt x="591" y="839"/>
                      </a:lnTo>
                      <a:lnTo>
                        <a:pt x="583" y="822"/>
                      </a:lnTo>
                      <a:lnTo>
                        <a:pt x="576" y="807"/>
                      </a:lnTo>
                      <a:lnTo>
                        <a:pt x="569" y="791"/>
                      </a:lnTo>
                      <a:lnTo>
                        <a:pt x="562" y="776"/>
                      </a:lnTo>
                      <a:lnTo>
                        <a:pt x="555" y="760"/>
                      </a:lnTo>
                      <a:lnTo>
                        <a:pt x="548" y="745"/>
                      </a:lnTo>
                      <a:lnTo>
                        <a:pt x="545" y="767"/>
                      </a:lnTo>
                      <a:lnTo>
                        <a:pt x="538" y="795"/>
                      </a:lnTo>
                      <a:lnTo>
                        <a:pt x="525" y="828"/>
                      </a:lnTo>
                      <a:lnTo>
                        <a:pt x="509" y="863"/>
                      </a:lnTo>
                      <a:lnTo>
                        <a:pt x="490" y="897"/>
                      </a:lnTo>
                      <a:lnTo>
                        <a:pt x="465" y="930"/>
                      </a:lnTo>
                      <a:lnTo>
                        <a:pt x="438" y="957"/>
                      </a:lnTo>
                      <a:lnTo>
                        <a:pt x="408" y="978"/>
                      </a:lnTo>
                      <a:lnTo>
                        <a:pt x="409" y="977"/>
                      </a:lnTo>
                      <a:lnTo>
                        <a:pt x="414" y="972"/>
                      </a:lnTo>
                      <a:lnTo>
                        <a:pt x="419" y="965"/>
                      </a:lnTo>
                      <a:lnTo>
                        <a:pt x="426" y="955"/>
                      </a:lnTo>
                      <a:lnTo>
                        <a:pt x="435" y="945"/>
                      </a:lnTo>
                      <a:lnTo>
                        <a:pt x="445" y="931"/>
                      </a:lnTo>
                      <a:lnTo>
                        <a:pt x="455" y="917"/>
                      </a:lnTo>
                      <a:lnTo>
                        <a:pt x="464" y="902"/>
                      </a:lnTo>
                      <a:lnTo>
                        <a:pt x="475" y="882"/>
                      </a:lnTo>
                      <a:lnTo>
                        <a:pt x="486" y="857"/>
                      </a:lnTo>
                      <a:lnTo>
                        <a:pt x="499" y="827"/>
                      </a:lnTo>
                      <a:lnTo>
                        <a:pt x="510" y="797"/>
                      </a:lnTo>
                      <a:lnTo>
                        <a:pt x="522" y="769"/>
                      </a:lnTo>
                      <a:lnTo>
                        <a:pt x="531" y="746"/>
                      </a:lnTo>
                      <a:lnTo>
                        <a:pt x="537" y="730"/>
                      </a:lnTo>
                      <a:lnTo>
                        <a:pt x="539" y="725"/>
                      </a:lnTo>
                      <a:lnTo>
                        <a:pt x="528" y="697"/>
                      </a:lnTo>
                      <a:lnTo>
                        <a:pt x="511" y="658"/>
                      </a:lnTo>
                      <a:lnTo>
                        <a:pt x="493" y="612"/>
                      </a:lnTo>
                      <a:lnTo>
                        <a:pt x="473" y="561"/>
                      </a:lnTo>
                      <a:lnTo>
                        <a:pt x="454" y="511"/>
                      </a:lnTo>
                      <a:lnTo>
                        <a:pt x="437" y="467"/>
                      </a:lnTo>
                      <a:lnTo>
                        <a:pt x="422" y="431"/>
                      </a:lnTo>
                      <a:lnTo>
                        <a:pt x="412" y="407"/>
                      </a:lnTo>
                      <a:lnTo>
                        <a:pt x="404" y="388"/>
                      </a:lnTo>
                      <a:lnTo>
                        <a:pt x="396" y="370"/>
                      </a:lnTo>
                      <a:lnTo>
                        <a:pt x="388" y="353"/>
                      </a:lnTo>
                      <a:lnTo>
                        <a:pt x="379" y="334"/>
                      </a:lnTo>
                      <a:lnTo>
                        <a:pt x="370" y="317"/>
                      </a:lnTo>
                      <a:lnTo>
                        <a:pt x="359" y="300"/>
                      </a:lnTo>
                      <a:lnTo>
                        <a:pt x="349" y="282"/>
                      </a:lnTo>
                      <a:lnTo>
                        <a:pt x="337" y="266"/>
                      </a:lnTo>
                      <a:lnTo>
                        <a:pt x="327" y="253"/>
                      </a:lnTo>
                      <a:lnTo>
                        <a:pt x="314" y="240"/>
                      </a:lnTo>
                      <a:lnTo>
                        <a:pt x="299" y="225"/>
                      </a:lnTo>
                      <a:lnTo>
                        <a:pt x="283" y="210"/>
                      </a:lnTo>
                      <a:lnTo>
                        <a:pt x="265" y="194"/>
                      </a:lnTo>
                      <a:lnTo>
                        <a:pt x="245" y="177"/>
                      </a:lnTo>
                      <a:lnTo>
                        <a:pt x="223" y="161"/>
                      </a:lnTo>
                      <a:lnTo>
                        <a:pt x="202" y="145"/>
                      </a:lnTo>
                      <a:lnTo>
                        <a:pt x="179" y="129"/>
                      </a:lnTo>
                      <a:lnTo>
                        <a:pt x="154" y="114"/>
                      </a:lnTo>
                      <a:lnTo>
                        <a:pt x="129" y="100"/>
                      </a:lnTo>
                      <a:lnTo>
                        <a:pt x="104" y="88"/>
                      </a:lnTo>
                      <a:lnTo>
                        <a:pt x="78" y="77"/>
                      </a:lnTo>
                      <a:lnTo>
                        <a:pt x="52" y="68"/>
                      </a:lnTo>
                      <a:lnTo>
                        <a:pt x="26" y="60"/>
                      </a:lnTo>
                      <a:lnTo>
                        <a:pt x="0" y="55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30" y="1"/>
                      </a:lnTo>
                      <a:lnTo>
                        <a:pt x="43" y="2"/>
                      </a:lnTo>
                      <a:lnTo>
                        <a:pt x="56" y="4"/>
                      </a:lnTo>
                      <a:lnTo>
                        <a:pt x="70" y="6"/>
                      </a:lnTo>
                      <a:lnTo>
                        <a:pt x="85" y="9"/>
                      </a:lnTo>
                      <a:lnTo>
                        <a:pt x="99" y="13"/>
                      </a:lnTo>
                      <a:lnTo>
                        <a:pt x="113" y="17"/>
                      </a:lnTo>
                      <a:lnTo>
                        <a:pt x="126" y="23"/>
                      </a:lnTo>
                      <a:lnTo>
                        <a:pt x="138" y="29"/>
                      </a:lnTo>
                      <a:lnTo>
                        <a:pt x="151" y="36"/>
                      </a:lnTo>
                      <a:lnTo>
                        <a:pt x="164" y="43"/>
                      </a:lnTo>
                      <a:lnTo>
                        <a:pt x="176" y="50"/>
                      </a:lnTo>
                      <a:lnTo>
                        <a:pt x="189" y="57"/>
                      </a:lnTo>
                      <a:lnTo>
                        <a:pt x="200" y="65"/>
                      </a:lnTo>
                      <a:lnTo>
                        <a:pt x="212" y="74"/>
                      </a:lnTo>
                      <a:lnTo>
                        <a:pt x="223" y="82"/>
                      </a:lnTo>
                      <a:lnTo>
                        <a:pt x="235" y="91"/>
                      </a:lnTo>
                      <a:lnTo>
                        <a:pt x="246" y="100"/>
                      </a:lnTo>
                      <a:lnTo>
                        <a:pt x="258" y="109"/>
                      </a:lnTo>
                      <a:lnTo>
                        <a:pt x="268" y="120"/>
                      </a:lnTo>
                      <a:lnTo>
                        <a:pt x="279" y="130"/>
                      </a:lnTo>
                      <a:lnTo>
                        <a:pt x="289" y="141"/>
                      </a:lnTo>
                      <a:lnTo>
                        <a:pt x="297" y="149"/>
                      </a:lnTo>
                      <a:lnTo>
                        <a:pt x="305" y="158"/>
                      </a:lnTo>
                      <a:lnTo>
                        <a:pt x="313" y="166"/>
                      </a:lnTo>
                      <a:lnTo>
                        <a:pt x="323" y="174"/>
                      </a:lnTo>
                      <a:lnTo>
                        <a:pt x="331" y="183"/>
                      </a:lnTo>
                      <a:lnTo>
                        <a:pt x="339" y="191"/>
                      </a:lnTo>
                      <a:lnTo>
                        <a:pt x="348" y="199"/>
                      </a:lnTo>
                      <a:lnTo>
                        <a:pt x="356" y="207"/>
                      </a:lnTo>
                      <a:lnTo>
                        <a:pt x="362" y="199"/>
                      </a:lnTo>
                      <a:lnTo>
                        <a:pt x="367" y="190"/>
                      </a:lnTo>
                      <a:lnTo>
                        <a:pt x="373" y="180"/>
                      </a:lnTo>
                      <a:lnTo>
                        <a:pt x="379" y="168"/>
                      </a:lnTo>
                      <a:lnTo>
                        <a:pt x="385" y="157"/>
                      </a:lnTo>
                      <a:lnTo>
                        <a:pt x="390" y="145"/>
                      </a:lnTo>
                      <a:lnTo>
                        <a:pt x="397" y="135"/>
                      </a:lnTo>
                      <a:lnTo>
                        <a:pt x="404" y="126"/>
                      </a:lnTo>
                      <a:lnTo>
                        <a:pt x="420" y="113"/>
                      </a:lnTo>
                      <a:lnTo>
                        <a:pt x="440" y="105"/>
                      </a:lnTo>
                      <a:lnTo>
                        <a:pt x="463" y="101"/>
                      </a:lnTo>
                      <a:lnTo>
                        <a:pt x="488" y="101"/>
                      </a:lnTo>
                      <a:lnTo>
                        <a:pt x="513" y="105"/>
                      </a:lnTo>
                      <a:lnTo>
                        <a:pt x="534" y="112"/>
                      </a:lnTo>
                      <a:lnTo>
                        <a:pt x="554" y="121"/>
                      </a:lnTo>
                      <a:lnTo>
                        <a:pt x="569" y="134"/>
                      </a:lnTo>
                      <a:lnTo>
                        <a:pt x="592" y="168"/>
                      </a:lnTo>
                      <a:lnTo>
                        <a:pt x="605" y="204"/>
                      </a:lnTo>
                      <a:lnTo>
                        <a:pt x="610" y="242"/>
                      </a:lnTo>
                      <a:lnTo>
                        <a:pt x="613" y="281"/>
                      </a:lnTo>
                      <a:lnTo>
                        <a:pt x="612" y="320"/>
                      </a:lnTo>
                      <a:lnTo>
                        <a:pt x="610" y="361"/>
                      </a:lnTo>
                      <a:lnTo>
                        <a:pt x="612" y="401"/>
                      </a:lnTo>
                      <a:lnTo>
                        <a:pt x="617" y="440"/>
                      </a:lnTo>
                      <a:lnTo>
                        <a:pt x="630" y="433"/>
                      </a:lnTo>
                      <a:lnTo>
                        <a:pt x="644" y="426"/>
                      </a:lnTo>
                      <a:lnTo>
                        <a:pt x="657" y="420"/>
                      </a:lnTo>
                      <a:lnTo>
                        <a:pt x="670" y="415"/>
                      </a:lnTo>
                      <a:lnTo>
                        <a:pt x="684" y="410"/>
                      </a:lnTo>
                      <a:lnTo>
                        <a:pt x="699" y="407"/>
                      </a:lnTo>
                      <a:lnTo>
                        <a:pt x="713" y="403"/>
                      </a:lnTo>
                      <a:lnTo>
                        <a:pt x="728" y="401"/>
                      </a:lnTo>
                      <a:lnTo>
                        <a:pt x="742" y="400"/>
                      </a:lnTo>
                      <a:lnTo>
                        <a:pt x="757" y="399"/>
                      </a:lnTo>
                      <a:lnTo>
                        <a:pt x="771" y="400"/>
                      </a:lnTo>
                      <a:lnTo>
                        <a:pt x="786" y="402"/>
                      </a:lnTo>
                      <a:lnTo>
                        <a:pt x="799" y="404"/>
                      </a:lnTo>
                      <a:lnTo>
                        <a:pt x="814" y="409"/>
                      </a:lnTo>
                      <a:lnTo>
                        <a:pt x="828" y="416"/>
                      </a:lnTo>
                      <a:lnTo>
                        <a:pt x="842" y="423"/>
                      </a:lnTo>
                      <a:lnTo>
                        <a:pt x="858" y="433"/>
                      </a:lnTo>
                      <a:lnTo>
                        <a:pt x="874" y="444"/>
                      </a:lnTo>
                      <a:lnTo>
                        <a:pt x="889" y="456"/>
                      </a:lnTo>
                      <a:lnTo>
                        <a:pt x="902" y="470"/>
                      </a:lnTo>
                      <a:lnTo>
                        <a:pt x="912" y="485"/>
                      </a:lnTo>
                      <a:lnTo>
                        <a:pt x="919" y="501"/>
                      </a:lnTo>
                      <a:lnTo>
                        <a:pt x="923" y="518"/>
                      </a:lnTo>
                      <a:lnTo>
                        <a:pt x="921" y="537"/>
                      </a:lnTo>
                      <a:lnTo>
                        <a:pt x="917" y="563"/>
                      </a:lnTo>
                      <a:lnTo>
                        <a:pt x="909" y="590"/>
                      </a:lnTo>
                      <a:lnTo>
                        <a:pt x="898" y="615"/>
                      </a:lnTo>
                      <a:lnTo>
                        <a:pt x="887" y="639"/>
                      </a:lnTo>
                      <a:lnTo>
                        <a:pt x="872" y="662"/>
                      </a:lnTo>
                      <a:lnTo>
                        <a:pt x="856" y="683"/>
                      </a:lnTo>
                      <a:lnTo>
                        <a:pt x="839" y="704"/>
                      </a:lnTo>
                      <a:lnTo>
                        <a:pt x="819" y="722"/>
                      </a:lnTo>
                      <a:lnTo>
                        <a:pt x="835" y="729"/>
                      </a:lnTo>
                      <a:lnTo>
                        <a:pt x="852" y="736"/>
                      </a:lnTo>
                      <a:lnTo>
                        <a:pt x="870" y="743"/>
                      </a:lnTo>
                      <a:lnTo>
                        <a:pt x="887" y="751"/>
                      </a:lnTo>
                      <a:lnTo>
                        <a:pt x="904" y="760"/>
                      </a:lnTo>
                      <a:lnTo>
                        <a:pt x="921" y="768"/>
                      </a:lnTo>
                      <a:lnTo>
                        <a:pt x="938" y="779"/>
                      </a:lnTo>
                      <a:lnTo>
                        <a:pt x="954" y="788"/>
                      </a:lnTo>
                      <a:lnTo>
                        <a:pt x="986" y="811"/>
                      </a:lnTo>
                      <a:lnTo>
                        <a:pt x="1010" y="835"/>
                      </a:lnTo>
                      <a:lnTo>
                        <a:pt x="1027" y="860"/>
                      </a:lnTo>
                      <a:lnTo>
                        <a:pt x="1039" y="886"/>
                      </a:lnTo>
                      <a:lnTo>
                        <a:pt x="1044" y="911"/>
                      </a:lnTo>
                      <a:lnTo>
                        <a:pt x="1044" y="938"/>
                      </a:lnTo>
                      <a:lnTo>
                        <a:pt x="1040" y="964"/>
                      </a:lnTo>
                      <a:lnTo>
                        <a:pt x="1032" y="992"/>
                      </a:lnTo>
                      <a:lnTo>
                        <a:pt x="1025" y="1010"/>
                      </a:lnTo>
                      <a:lnTo>
                        <a:pt x="1017" y="1029"/>
                      </a:lnTo>
                      <a:lnTo>
                        <a:pt x="1008" y="1046"/>
                      </a:lnTo>
                      <a:lnTo>
                        <a:pt x="997" y="1063"/>
                      </a:lnTo>
                      <a:lnTo>
                        <a:pt x="985" y="1078"/>
                      </a:lnTo>
                      <a:lnTo>
                        <a:pt x="970" y="1091"/>
                      </a:lnTo>
                      <a:lnTo>
                        <a:pt x="953" y="1100"/>
                      </a:lnTo>
                      <a:lnTo>
                        <a:pt x="932" y="1106"/>
                      </a:lnTo>
                      <a:lnTo>
                        <a:pt x="920" y="1108"/>
                      </a:lnTo>
                      <a:lnTo>
                        <a:pt x="909" y="1109"/>
                      </a:lnTo>
                      <a:lnTo>
                        <a:pt x="896" y="1112"/>
                      </a:lnTo>
                      <a:lnTo>
                        <a:pt x="885" y="1113"/>
                      </a:lnTo>
                      <a:lnTo>
                        <a:pt x="873" y="1114"/>
                      </a:lnTo>
                      <a:lnTo>
                        <a:pt x="860" y="1115"/>
                      </a:lnTo>
                      <a:lnTo>
                        <a:pt x="849" y="1115"/>
                      </a:lnTo>
                      <a:lnTo>
                        <a:pt x="837" y="1115"/>
                      </a:lnTo>
                      <a:lnTo>
                        <a:pt x="843" y="1125"/>
                      </a:lnTo>
                      <a:lnTo>
                        <a:pt x="848" y="1136"/>
                      </a:lnTo>
                      <a:lnTo>
                        <a:pt x="852" y="1148"/>
                      </a:lnTo>
                      <a:lnTo>
                        <a:pt x="858" y="1160"/>
                      </a:lnTo>
                      <a:lnTo>
                        <a:pt x="862" y="1173"/>
                      </a:lnTo>
                      <a:lnTo>
                        <a:pt x="866" y="1185"/>
                      </a:lnTo>
                      <a:lnTo>
                        <a:pt x="870" y="1197"/>
                      </a:lnTo>
                      <a:lnTo>
                        <a:pt x="872" y="1208"/>
                      </a:lnTo>
                      <a:lnTo>
                        <a:pt x="840" y="1213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232" name="Freeform 43" descr="Зеленый мрамор"/>
                <p:cNvSpPr>
                  <a:spLocks/>
                </p:cNvSpPr>
                <p:nvPr/>
              </p:nvSpPr>
              <p:spPr bwMode="auto">
                <a:xfrm>
                  <a:off x="2371" y="2040"/>
                  <a:ext cx="275" cy="509"/>
                </a:xfrm>
                <a:custGeom>
                  <a:avLst/>
                  <a:gdLst>
                    <a:gd name="T0" fmla="*/ 8 w 548"/>
                    <a:gd name="T1" fmla="*/ 15 h 1019"/>
                    <a:gd name="T2" fmla="*/ 9 w 548"/>
                    <a:gd name="T3" fmla="*/ 14 h 1019"/>
                    <a:gd name="T4" fmla="*/ 9 w 548"/>
                    <a:gd name="T5" fmla="*/ 13 h 1019"/>
                    <a:gd name="T6" fmla="*/ 8 w 548"/>
                    <a:gd name="T7" fmla="*/ 13 h 1019"/>
                    <a:gd name="T8" fmla="*/ 7 w 548"/>
                    <a:gd name="T9" fmla="*/ 14 h 1019"/>
                    <a:gd name="T10" fmla="*/ 6 w 548"/>
                    <a:gd name="T11" fmla="*/ 14 h 1019"/>
                    <a:gd name="T12" fmla="*/ 4 w 548"/>
                    <a:gd name="T13" fmla="*/ 14 h 1019"/>
                    <a:gd name="T14" fmla="*/ 4 w 548"/>
                    <a:gd name="T15" fmla="*/ 13 h 1019"/>
                    <a:gd name="T16" fmla="*/ 4 w 548"/>
                    <a:gd name="T17" fmla="*/ 12 h 1019"/>
                    <a:gd name="T18" fmla="*/ 5 w 548"/>
                    <a:gd name="T19" fmla="*/ 10 h 1019"/>
                    <a:gd name="T20" fmla="*/ 6 w 548"/>
                    <a:gd name="T21" fmla="*/ 9 h 1019"/>
                    <a:gd name="T22" fmla="*/ 5 w 548"/>
                    <a:gd name="T23" fmla="*/ 9 h 1019"/>
                    <a:gd name="T24" fmla="*/ 4 w 548"/>
                    <a:gd name="T25" fmla="*/ 9 h 1019"/>
                    <a:gd name="T26" fmla="*/ 3 w 548"/>
                    <a:gd name="T27" fmla="*/ 8 h 1019"/>
                    <a:gd name="T28" fmla="*/ 2 w 548"/>
                    <a:gd name="T29" fmla="*/ 8 h 1019"/>
                    <a:gd name="T30" fmla="*/ 2 w 548"/>
                    <a:gd name="T31" fmla="*/ 8 h 1019"/>
                    <a:gd name="T32" fmla="*/ 1 w 548"/>
                    <a:gd name="T33" fmla="*/ 7 h 1019"/>
                    <a:gd name="T34" fmla="*/ 1 w 548"/>
                    <a:gd name="T35" fmla="*/ 7 h 1019"/>
                    <a:gd name="T36" fmla="*/ 1 w 548"/>
                    <a:gd name="T37" fmla="*/ 6 h 1019"/>
                    <a:gd name="T38" fmla="*/ 1 w 548"/>
                    <a:gd name="T39" fmla="*/ 5 h 1019"/>
                    <a:gd name="T40" fmla="*/ 2 w 548"/>
                    <a:gd name="T41" fmla="*/ 4 h 1019"/>
                    <a:gd name="T42" fmla="*/ 2 w 548"/>
                    <a:gd name="T43" fmla="*/ 3 h 1019"/>
                    <a:gd name="T44" fmla="*/ 1 w 548"/>
                    <a:gd name="T45" fmla="*/ 3 h 1019"/>
                    <a:gd name="T46" fmla="*/ 1 w 548"/>
                    <a:gd name="T47" fmla="*/ 2 h 1019"/>
                    <a:gd name="T48" fmla="*/ 1 w 548"/>
                    <a:gd name="T49" fmla="*/ 1 h 1019"/>
                    <a:gd name="T50" fmla="*/ 1 w 548"/>
                    <a:gd name="T51" fmla="*/ 0 h 1019"/>
                    <a:gd name="T52" fmla="*/ 2 w 548"/>
                    <a:gd name="T53" fmla="*/ 0 h 1019"/>
                    <a:gd name="T54" fmla="*/ 2 w 548"/>
                    <a:gd name="T55" fmla="*/ 0 h 1019"/>
                    <a:gd name="T56" fmla="*/ 3 w 548"/>
                    <a:gd name="T57" fmla="*/ 0 h 1019"/>
                    <a:gd name="T58" fmla="*/ 3 w 548"/>
                    <a:gd name="T59" fmla="*/ 1 h 1019"/>
                    <a:gd name="T60" fmla="*/ 2 w 548"/>
                    <a:gd name="T61" fmla="*/ 0 h 1019"/>
                    <a:gd name="T62" fmla="*/ 1 w 548"/>
                    <a:gd name="T63" fmla="*/ 1 h 1019"/>
                    <a:gd name="T64" fmla="*/ 2 w 548"/>
                    <a:gd name="T65" fmla="*/ 2 h 1019"/>
                    <a:gd name="T66" fmla="*/ 3 w 548"/>
                    <a:gd name="T67" fmla="*/ 2 h 1019"/>
                    <a:gd name="T68" fmla="*/ 4 w 548"/>
                    <a:gd name="T69" fmla="*/ 3 h 1019"/>
                    <a:gd name="T70" fmla="*/ 4 w 548"/>
                    <a:gd name="T71" fmla="*/ 3 h 1019"/>
                    <a:gd name="T72" fmla="*/ 3 w 548"/>
                    <a:gd name="T73" fmla="*/ 3 h 1019"/>
                    <a:gd name="T74" fmla="*/ 2 w 548"/>
                    <a:gd name="T75" fmla="*/ 4 h 1019"/>
                    <a:gd name="T76" fmla="*/ 2 w 548"/>
                    <a:gd name="T77" fmla="*/ 5 h 1019"/>
                    <a:gd name="T78" fmla="*/ 1 w 548"/>
                    <a:gd name="T79" fmla="*/ 6 h 1019"/>
                    <a:gd name="T80" fmla="*/ 2 w 548"/>
                    <a:gd name="T81" fmla="*/ 6 h 1019"/>
                    <a:gd name="T82" fmla="*/ 3 w 548"/>
                    <a:gd name="T83" fmla="*/ 7 h 1019"/>
                    <a:gd name="T84" fmla="*/ 4 w 548"/>
                    <a:gd name="T85" fmla="*/ 7 h 1019"/>
                    <a:gd name="T86" fmla="*/ 5 w 548"/>
                    <a:gd name="T87" fmla="*/ 8 h 1019"/>
                    <a:gd name="T88" fmla="*/ 6 w 548"/>
                    <a:gd name="T89" fmla="*/ 8 h 1019"/>
                    <a:gd name="T90" fmla="*/ 6 w 548"/>
                    <a:gd name="T91" fmla="*/ 8 h 1019"/>
                    <a:gd name="T92" fmla="*/ 6 w 548"/>
                    <a:gd name="T93" fmla="*/ 9 h 1019"/>
                    <a:gd name="T94" fmla="*/ 5 w 548"/>
                    <a:gd name="T95" fmla="*/ 11 h 1019"/>
                    <a:gd name="T96" fmla="*/ 4 w 548"/>
                    <a:gd name="T97" fmla="*/ 12 h 1019"/>
                    <a:gd name="T98" fmla="*/ 5 w 548"/>
                    <a:gd name="T99" fmla="*/ 13 h 1019"/>
                    <a:gd name="T100" fmla="*/ 6 w 548"/>
                    <a:gd name="T101" fmla="*/ 13 h 1019"/>
                    <a:gd name="T102" fmla="*/ 7 w 548"/>
                    <a:gd name="T103" fmla="*/ 13 h 1019"/>
                    <a:gd name="T104" fmla="*/ 8 w 548"/>
                    <a:gd name="T105" fmla="*/ 13 h 1019"/>
                    <a:gd name="T106" fmla="*/ 9 w 548"/>
                    <a:gd name="T107" fmla="*/ 12 h 1019"/>
                    <a:gd name="T108" fmla="*/ 9 w 548"/>
                    <a:gd name="T109" fmla="*/ 15 h 101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548"/>
                    <a:gd name="T166" fmla="*/ 0 h 1019"/>
                    <a:gd name="T167" fmla="*/ 548 w 548"/>
                    <a:gd name="T168" fmla="*/ 1019 h 1019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548" h="1019">
                      <a:moveTo>
                        <a:pt x="492" y="1019"/>
                      </a:moveTo>
                      <a:lnTo>
                        <a:pt x="496" y="1005"/>
                      </a:lnTo>
                      <a:lnTo>
                        <a:pt x="502" y="989"/>
                      </a:lnTo>
                      <a:lnTo>
                        <a:pt x="508" y="970"/>
                      </a:lnTo>
                      <a:lnTo>
                        <a:pt x="513" y="953"/>
                      </a:lnTo>
                      <a:lnTo>
                        <a:pt x="517" y="935"/>
                      </a:lnTo>
                      <a:lnTo>
                        <a:pt x="518" y="916"/>
                      </a:lnTo>
                      <a:lnTo>
                        <a:pt x="518" y="898"/>
                      </a:lnTo>
                      <a:lnTo>
                        <a:pt x="516" y="882"/>
                      </a:lnTo>
                      <a:lnTo>
                        <a:pt x="510" y="880"/>
                      </a:lnTo>
                      <a:lnTo>
                        <a:pt x="498" y="884"/>
                      </a:lnTo>
                      <a:lnTo>
                        <a:pt x="478" y="892"/>
                      </a:lnTo>
                      <a:lnTo>
                        <a:pt x="455" y="902"/>
                      </a:lnTo>
                      <a:lnTo>
                        <a:pt x="430" y="913"/>
                      </a:lnTo>
                      <a:lnTo>
                        <a:pt x="404" y="924"/>
                      </a:lnTo>
                      <a:lnTo>
                        <a:pt x="380" y="933"/>
                      </a:lnTo>
                      <a:lnTo>
                        <a:pt x="359" y="940"/>
                      </a:lnTo>
                      <a:lnTo>
                        <a:pt x="329" y="945"/>
                      </a:lnTo>
                      <a:lnTo>
                        <a:pt x="301" y="941"/>
                      </a:lnTo>
                      <a:lnTo>
                        <a:pt x="273" y="933"/>
                      </a:lnTo>
                      <a:lnTo>
                        <a:pt x="249" y="920"/>
                      </a:lnTo>
                      <a:lnTo>
                        <a:pt x="228" y="902"/>
                      </a:lnTo>
                      <a:lnTo>
                        <a:pt x="212" y="883"/>
                      </a:lnTo>
                      <a:lnTo>
                        <a:pt x="202" y="861"/>
                      </a:lnTo>
                      <a:lnTo>
                        <a:pt x="197" y="839"/>
                      </a:lnTo>
                      <a:lnTo>
                        <a:pt x="199" y="803"/>
                      </a:lnTo>
                      <a:lnTo>
                        <a:pt x="207" y="770"/>
                      </a:lnTo>
                      <a:lnTo>
                        <a:pt x="220" y="736"/>
                      </a:lnTo>
                      <a:lnTo>
                        <a:pt x="237" y="704"/>
                      </a:lnTo>
                      <a:lnTo>
                        <a:pt x="258" y="673"/>
                      </a:lnTo>
                      <a:lnTo>
                        <a:pt x="280" y="642"/>
                      </a:lnTo>
                      <a:lnTo>
                        <a:pt x="303" y="612"/>
                      </a:lnTo>
                      <a:lnTo>
                        <a:pt x="326" y="582"/>
                      </a:lnTo>
                      <a:lnTo>
                        <a:pt x="310" y="582"/>
                      </a:lnTo>
                      <a:lnTo>
                        <a:pt x="295" y="582"/>
                      </a:lnTo>
                      <a:lnTo>
                        <a:pt x="279" y="582"/>
                      </a:lnTo>
                      <a:lnTo>
                        <a:pt x="264" y="581"/>
                      </a:lnTo>
                      <a:lnTo>
                        <a:pt x="248" y="581"/>
                      </a:lnTo>
                      <a:lnTo>
                        <a:pt x="231" y="580"/>
                      </a:lnTo>
                      <a:lnTo>
                        <a:pt x="215" y="579"/>
                      </a:lnTo>
                      <a:lnTo>
                        <a:pt x="199" y="577"/>
                      </a:lnTo>
                      <a:lnTo>
                        <a:pt x="181" y="575"/>
                      </a:lnTo>
                      <a:lnTo>
                        <a:pt x="162" y="572"/>
                      </a:lnTo>
                      <a:lnTo>
                        <a:pt x="144" y="567"/>
                      </a:lnTo>
                      <a:lnTo>
                        <a:pt x="124" y="560"/>
                      </a:lnTo>
                      <a:lnTo>
                        <a:pt x="106" y="553"/>
                      </a:lnTo>
                      <a:lnTo>
                        <a:pt x="87" y="544"/>
                      </a:lnTo>
                      <a:lnTo>
                        <a:pt x="70" y="535"/>
                      </a:lnTo>
                      <a:lnTo>
                        <a:pt x="54" y="523"/>
                      </a:lnTo>
                      <a:lnTo>
                        <a:pt x="39" y="512"/>
                      </a:lnTo>
                      <a:lnTo>
                        <a:pt x="26" y="498"/>
                      </a:lnTo>
                      <a:lnTo>
                        <a:pt x="15" y="484"/>
                      </a:lnTo>
                      <a:lnTo>
                        <a:pt x="7" y="469"/>
                      </a:lnTo>
                      <a:lnTo>
                        <a:pt x="2" y="453"/>
                      </a:lnTo>
                      <a:lnTo>
                        <a:pt x="0" y="436"/>
                      </a:lnTo>
                      <a:lnTo>
                        <a:pt x="1" y="419"/>
                      </a:lnTo>
                      <a:lnTo>
                        <a:pt x="6" y="400"/>
                      </a:lnTo>
                      <a:lnTo>
                        <a:pt x="16" y="375"/>
                      </a:lnTo>
                      <a:lnTo>
                        <a:pt x="28" y="351"/>
                      </a:lnTo>
                      <a:lnTo>
                        <a:pt x="40" y="328"/>
                      </a:lnTo>
                      <a:lnTo>
                        <a:pt x="55" y="307"/>
                      </a:lnTo>
                      <a:lnTo>
                        <a:pt x="71" y="288"/>
                      </a:lnTo>
                      <a:lnTo>
                        <a:pt x="87" y="271"/>
                      </a:lnTo>
                      <a:lnTo>
                        <a:pt x="106" y="255"/>
                      </a:lnTo>
                      <a:lnTo>
                        <a:pt x="125" y="241"/>
                      </a:lnTo>
                      <a:lnTo>
                        <a:pt x="107" y="233"/>
                      </a:lnTo>
                      <a:lnTo>
                        <a:pt x="89" y="224"/>
                      </a:lnTo>
                      <a:lnTo>
                        <a:pt x="73" y="211"/>
                      </a:lnTo>
                      <a:lnTo>
                        <a:pt x="59" y="197"/>
                      </a:lnTo>
                      <a:lnTo>
                        <a:pt x="46" y="182"/>
                      </a:lnTo>
                      <a:lnTo>
                        <a:pt x="37" y="165"/>
                      </a:lnTo>
                      <a:lnTo>
                        <a:pt x="30" y="147"/>
                      </a:lnTo>
                      <a:lnTo>
                        <a:pt x="26" y="127"/>
                      </a:lnTo>
                      <a:lnTo>
                        <a:pt x="26" y="110"/>
                      </a:lnTo>
                      <a:lnTo>
                        <a:pt x="29" y="95"/>
                      </a:lnTo>
                      <a:lnTo>
                        <a:pt x="33" y="80"/>
                      </a:lnTo>
                      <a:lnTo>
                        <a:pt x="39" y="65"/>
                      </a:lnTo>
                      <a:lnTo>
                        <a:pt x="48" y="52"/>
                      </a:lnTo>
                      <a:lnTo>
                        <a:pt x="58" y="41"/>
                      </a:lnTo>
                      <a:lnTo>
                        <a:pt x="69" y="30"/>
                      </a:lnTo>
                      <a:lnTo>
                        <a:pt x="82" y="21"/>
                      </a:lnTo>
                      <a:lnTo>
                        <a:pt x="96" y="13"/>
                      </a:lnTo>
                      <a:lnTo>
                        <a:pt x="111" y="7"/>
                      </a:lnTo>
                      <a:lnTo>
                        <a:pt x="125" y="4"/>
                      </a:lnTo>
                      <a:lnTo>
                        <a:pt x="142" y="2"/>
                      </a:lnTo>
                      <a:lnTo>
                        <a:pt x="159" y="0"/>
                      </a:lnTo>
                      <a:lnTo>
                        <a:pt x="175" y="3"/>
                      </a:lnTo>
                      <a:lnTo>
                        <a:pt x="192" y="6"/>
                      </a:lnTo>
                      <a:lnTo>
                        <a:pt x="208" y="13"/>
                      </a:lnTo>
                      <a:lnTo>
                        <a:pt x="182" y="70"/>
                      </a:lnTo>
                      <a:lnTo>
                        <a:pt x="164" y="61"/>
                      </a:lnTo>
                      <a:lnTo>
                        <a:pt x="140" y="55"/>
                      </a:lnTo>
                      <a:lnTo>
                        <a:pt x="115" y="52"/>
                      </a:lnTo>
                      <a:lnTo>
                        <a:pt x="91" y="55"/>
                      </a:lnTo>
                      <a:lnTo>
                        <a:pt x="73" y="61"/>
                      </a:lnTo>
                      <a:lnTo>
                        <a:pt x="62" y="75"/>
                      </a:lnTo>
                      <a:lnTo>
                        <a:pt x="62" y="98"/>
                      </a:lnTo>
                      <a:lnTo>
                        <a:pt x="76" y="129"/>
                      </a:lnTo>
                      <a:lnTo>
                        <a:pt x="92" y="147"/>
                      </a:lnTo>
                      <a:lnTo>
                        <a:pt x="113" y="162"/>
                      </a:lnTo>
                      <a:lnTo>
                        <a:pt x="137" y="174"/>
                      </a:lnTo>
                      <a:lnTo>
                        <a:pt x="162" y="184"/>
                      </a:lnTo>
                      <a:lnTo>
                        <a:pt x="185" y="192"/>
                      </a:lnTo>
                      <a:lnTo>
                        <a:pt x="205" y="196"/>
                      </a:lnTo>
                      <a:lnTo>
                        <a:pt x="219" y="200"/>
                      </a:lnTo>
                      <a:lnTo>
                        <a:pt x="225" y="201"/>
                      </a:lnTo>
                      <a:lnTo>
                        <a:pt x="222" y="203"/>
                      </a:lnTo>
                      <a:lnTo>
                        <a:pt x="214" y="209"/>
                      </a:lnTo>
                      <a:lnTo>
                        <a:pt x="204" y="217"/>
                      </a:lnTo>
                      <a:lnTo>
                        <a:pt x="189" y="227"/>
                      </a:lnTo>
                      <a:lnTo>
                        <a:pt x="173" y="241"/>
                      </a:lnTo>
                      <a:lnTo>
                        <a:pt x="155" y="256"/>
                      </a:lnTo>
                      <a:lnTo>
                        <a:pt x="137" y="272"/>
                      </a:lnTo>
                      <a:lnTo>
                        <a:pt x="119" y="290"/>
                      </a:lnTo>
                      <a:lnTo>
                        <a:pt x="100" y="308"/>
                      </a:lnTo>
                      <a:lnTo>
                        <a:pt x="85" y="328"/>
                      </a:lnTo>
                      <a:lnTo>
                        <a:pt x="71" y="346"/>
                      </a:lnTo>
                      <a:lnTo>
                        <a:pt x="61" y="364"/>
                      </a:lnTo>
                      <a:lnTo>
                        <a:pt x="54" y="383"/>
                      </a:lnTo>
                      <a:lnTo>
                        <a:pt x="52" y="400"/>
                      </a:lnTo>
                      <a:lnTo>
                        <a:pt x="55" y="416"/>
                      </a:lnTo>
                      <a:lnTo>
                        <a:pt x="66" y="431"/>
                      </a:lnTo>
                      <a:lnTo>
                        <a:pt x="83" y="447"/>
                      </a:lnTo>
                      <a:lnTo>
                        <a:pt x="104" y="461"/>
                      </a:lnTo>
                      <a:lnTo>
                        <a:pt x="125" y="474"/>
                      </a:lnTo>
                      <a:lnTo>
                        <a:pt x="150" y="485"/>
                      </a:lnTo>
                      <a:lnTo>
                        <a:pt x="175" y="495"/>
                      </a:lnTo>
                      <a:lnTo>
                        <a:pt x="200" y="504"/>
                      </a:lnTo>
                      <a:lnTo>
                        <a:pt x="227" y="511"/>
                      </a:lnTo>
                      <a:lnTo>
                        <a:pt x="252" y="516"/>
                      </a:lnTo>
                      <a:lnTo>
                        <a:pt x="276" y="521"/>
                      </a:lnTo>
                      <a:lnTo>
                        <a:pt x="299" y="526"/>
                      </a:lnTo>
                      <a:lnTo>
                        <a:pt x="320" y="529"/>
                      </a:lnTo>
                      <a:lnTo>
                        <a:pt x="339" y="530"/>
                      </a:lnTo>
                      <a:lnTo>
                        <a:pt x="354" y="533"/>
                      </a:lnTo>
                      <a:lnTo>
                        <a:pt x="365" y="534"/>
                      </a:lnTo>
                      <a:lnTo>
                        <a:pt x="373" y="534"/>
                      </a:lnTo>
                      <a:lnTo>
                        <a:pt x="375" y="534"/>
                      </a:lnTo>
                      <a:lnTo>
                        <a:pt x="369" y="545"/>
                      </a:lnTo>
                      <a:lnTo>
                        <a:pt x="352" y="571"/>
                      </a:lnTo>
                      <a:lnTo>
                        <a:pt x="331" y="606"/>
                      </a:lnTo>
                      <a:lnTo>
                        <a:pt x="306" y="648"/>
                      </a:lnTo>
                      <a:lnTo>
                        <a:pt x="282" y="690"/>
                      </a:lnTo>
                      <a:lnTo>
                        <a:pt x="261" y="732"/>
                      </a:lnTo>
                      <a:lnTo>
                        <a:pt x="246" y="766"/>
                      </a:lnTo>
                      <a:lnTo>
                        <a:pt x="243" y="789"/>
                      </a:lnTo>
                      <a:lnTo>
                        <a:pt x="248" y="810"/>
                      </a:lnTo>
                      <a:lnTo>
                        <a:pt x="256" y="829"/>
                      </a:lnTo>
                      <a:lnTo>
                        <a:pt x="267" y="845"/>
                      </a:lnTo>
                      <a:lnTo>
                        <a:pt x="281" y="857"/>
                      </a:lnTo>
                      <a:lnTo>
                        <a:pt x="299" y="867"/>
                      </a:lnTo>
                      <a:lnTo>
                        <a:pt x="320" y="873"/>
                      </a:lnTo>
                      <a:lnTo>
                        <a:pt x="344" y="876"/>
                      </a:lnTo>
                      <a:lnTo>
                        <a:pt x="372" y="873"/>
                      </a:lnTo>
                      <a:lnTo>
                        <a:pt x="395" y="869"/>
                      </a:lnTo>
                      <a:lnTo>
                        <a:pt x="417" y="863"/>
                      </a:lnTo>
                      <a:lnTo>
                        <a:pt x="439" y="855"/>
                      </a:lnTo>
                      <a:lnTo>
                        <a:pt x="460" y="847"/>
                      </a:lnTo>
                      <a:lnTo>
                        <a:pt x="480" y="839"/>
                      </a:lnTo>
                      <a:lnTo>
                        <a:pt x="501" y="832"/>
                      </a:lnTo>
                      <a:lnTo>
                        <a:pt x="522" y="827"/>
                      </a:lnTo>
                      <a:lnTo>
                        <a:pt x="545" y="825"/>
                      </a:lnTo>
                      <a:lnTo>
                        <a:pt x="548" y="870"/>
                      </a:lnTo>
                      <a:lnTo>
                        <a:pt x="546" y="920"/>
                      </a:lnTo>
                      <a:lnTo>
                        <a:pt x="540" y="971"/>
                      </a:lnTo>
                      <a:lnTo>
                        <a:pt x="537" y="1017"/>
                      </a:lnTo>
                      <a:lnTo>
                        <a:pt x="492" y="1019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233" name="Freeform 44" descr="Зеленый мрамор"/>
                <p:cNvSpPr>
                  <a:spLocks/>
                </p:cNvSpPr>
                <p:nvPr/>
              </p:nvSpPr>
              <p:spPr bwMode="auto">
                <a:xfrm>
                  <a:off x="2615" y="2529"/>
                  <a:ext cx="196" cy="127"/>
                </a:xfrm>
                <a:custGeom>
                  <a:avLst/>
                  <a:gdLst>
                    <a:gd name="T0" fmla="*/ 0 w 393"/>
                    <a:gd name="T1" fmla="*/ 1 h 254"/>
                    <a:gd name="T2" fmla="*/ 0 w 393"/>
                    <a:gd name="T3" fmla="*/ 2 h 254"/>
                    <a:gd name="T4" fmla="*/ 0 w 393"/>
                    <a:gd name="T5" fmla="*/ 3 h 254"/>
                    <a:gd name="T6" fmla="*/ 0 w 393"/>
                    <a:gd name="T7" fmla="*/ 3 h 254"/>
                    <a:gd name="T8" fmla="*/ 0 w 393"/>
                    <a:gd name="T9" fmla="*/ 4 h 254"/>
                    <a:gd name="T10" fmla="*/ 1 w 393"/>
                    <a:gd name="T11" fmla="*/ 4 h 254"/>
                    <a:gd name="T12" fmla="*/ 2 w 393"/>
                    <a:gd name="T13" fmla="*/ 4 h 254"/>
                    <a:gd name="T14" fmla="*/ 2 w 393"/>
                    <a:gd name="T15" fmla="*/ 4 h 254"/>
                    <a:gd name="T16" fmla="*/ 3 w 393"/>
                    <a:gd name="T17" fmla="*/ 4 h 254"/>
                    <a:gd name="T18" fmla="*/ 3 w 393"/>
                    <a:gd name="T19" fmla="*/ 4 h 254"/>
                    <a:gd name="T20" fmla="*/ 4 w 393"/>
                    <a:gd name="T21" fmla="*/ 4 h 254"/>
                    <a:gd name="T22" fmla="*/ 4 w 393"/>
                    <a:gd name="T23" fmla="*/ 4 h 254"/>
                    <a:gd name="T24" fmla="*/ 5 w 393"/>
                    <a:gd name="T25" fmla="*/ 4 h 254"/>
                    <a:gd name="T26" fmla="*/ 5 w 393"/>
                    <a:gd name="T27" fmla="*/ 3 h 254"/>
                    <a:gd name="T28" fmla="*/ 5 w 393"/>
                    <a:gd name="T29" fmla="*/ 3 h 254"/>
                    <a:gd name="T30" fmla="*/ 6 w 393"/>
                    <a:gd name="T31" fmla="*/ 2 h 254"/>
                    <a:gd name="T32" fmla="*/ 6 w 393"/>
                    <a:gd name="T33" fmla="*/ 2 h 254"/>
                    <a:gd name="T34" fmla="*/ 6 w 393"/>
                    <a:gd name="T35" fmla="*/ 1 h 254"/>
                    <a:gd name="T36" fmla="*/ 5 w 393"/>
                    <a:gd name="T37" fmla="*/ 1 h 254"/>
                    <a:gd name="T38" fmla="*/ 5 w 393"/>
                    <a:gd name="T39" fmla="*/ 2 h 254"/>
                    <a:gd name="T40" fmla="*/ 5 w 393"/>
                    <a:gd name="T41" fmla="*/ 3 h 254"/>
                    <a:gd name="T42" fmla="*/ 5 w 393"/>
                    <a:gd name="T43" fmla="*/ 3 h 254"/>
                    <a:gd name="T44" fmla="*/ 4 w 393"/>
                    <a:gd name="T45" fmla="*/ 3 h 254"/>
                    <a:gd name="T46" fmla="*/ 4 w 393"/>
                    <a:gd name="T47" fmla="*/ 4 h 254"/>
                    <a:gd name="T48" fmla="*/ 3 w 393"/>
                    <a:gd name="T49" fmla="*/ 4 h 254"/>
                    <a:gd name="T50" fmla="*/ 3 w 393"/>
                    <a:gd name="T51" fmla="*/ 3 h 254"/>
                    <a:gd name="T52" fmla="*/ 2 w 393"/>
                    <a:gd name="T53" fmla="*/ 3 h 254"/>
                    <a:gd name="T54" fmla="*/ 1 w 393"/>
                    <a:gd name="T55" fmla="*/ 3 h 254"/>
                    <a:gd name="T56" fmla="*/ 1 w 393"/>
                    <a:gd name="T57" fmla="*/ 3 h 254"/>
                    <a:gd name="T58" fmla="*/ 1 w 393"/>
                    <a:gd name="T59" fmla="*/ 2 h 254"/>
                    <a:gd name="T60" fmla="*/ 0 w 393"/>
                    <a:gd name="T61" fmla="*/ 2 h 254"/>
                    <a:gd name="T62" fmla="*/ 0 w 393"/>
                    <a:gd name="T63" fmla="*/ 2 h 254"/>
                    <a:gd name="T64" fmla="*/ 0 w 393"/>
                    <a:gd name="T65" fmla="*/ 1 h 25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93"/>
                    <a:gd name="T100" fmla="*/ 0 h 254"/>
                    <a:gd name="T101" fmla="*/ 393 w 393"/>
                    <a:gd name="T102" fmla="*/ 254 h 25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93" h="254">
                      <a:moveTo>
                        <a:pt x="5" y="41"/>
                      </a:moveTo>
                      <a:lnTo>
                        <a:pt x="1" y="57"/>
                      </a:lnTo>
                      <a:lnTo>
                        <a:pt x="0" y="74"/>
                      </a:lnTo>
                      <a:lnTo>
                        <a:pt x="0" y="92"/>
                      </a:lnTo>
                      <a:lnTo>
                        <a:pt x="1" y="112"/>
                      </a:lnTo>
                      <a:lnTo>
                        <a:pt x="6" y="133"/>
                      </a:lnTo>
                      <a:lnTo>
                        <a:pt x="13" y="153"/>
                      </a:lnTo>
                      <a:lnTo>
                        <a:pt x="22" y="174"/>
                      </a:lnTo>
                      <a:lnTo>
                        <a:pt x="36" y="195"/>
                      </a:lnTo>
                      <a:lnTo>
                        <a:pt x="53" y="210"/>
                      </a:lnTo>
                      <a:lnTo>
                        <a:pt x="72" y="221"/>
                      </a:lnTo>
                      <a:lnTo>
                        <a:pt x="90" y="231"/>
                      </a:lnTo>
                      <a:lnTo>
                        <a:pt x="108" y="238"/>
                      </a:lnTo>
                      <a:lnTo>
                        <a:pt x="128" y="243"/>
                      </a:lnTo>
                      <a:lnTo>
                        <a:pt x="149" y="247"/>
                      </a:lnTo>
                      <a:lnTo>
                        <a:pt x="169" y="250"/>
                      </a:lnTo>
                      <a:lnTo>
                        <a:pt x="191" y="253"/>
                      </a:lnTo>
                      <a:lnTo>
                        <a:pt x="210" y="254"/>
                      </a:lnTo>
                      <a:lnTo>
                        <a:pt x="229" y="253"/>
                      </a:lnTo>
                      <a:lnTo>
                        <a:pt x="247" y="250"/>
                      </a:lnTo>
                      <a:lnTo>
                        <a:pt x="264" y="248"/>
                      </a:lnTo>
                      <a:lnTo>
                        <a:pt x="280" y="243"/>
                      </a:lnTo>
                      <a:lnTo>
                        <a:pt x="296" y="239"/>
                      </a:lnTo>
                      <a:lnTo>
                        <a:pt x="309" y="233"/>
                      </a:lnTo>
                      <a:lnTo>
                        <a:pt x="322" y="227"/>
                      </a:lnTo>
                      <a:lnTo>
                        <a:pt x="338" y="216"/>
                      </a:lnTo>
                      <a:lnTo>
                        <a:pt x="350" y="202"/>
                      </a:lnTo>
                      <a:lnTo>
                        <a:pt x="362" y="185"/>
                      </a:lnTo>
                      <a:lnTo>
                        <a:pt x="371" y="166"/>
                      </a:lnTo>
                      <a:lnTo>
                        <a:pt x="378" y="147"/>
                      </a:lnTo>
                      <a:lnTo>
                        <a:pt x="383" y="126"/>
                      </a:lnTo>
                      <a:lnTo>
                        <a:pt x="387" y="105"/>
                      </a:lnTo>
                      <a:lnTo>
                        <a:pt x="389" y="84"/>
                      </a:lnTo>
                      <a:lnTo>
                        <a:pt x="391" y="66"/>
                      </a:lnTo>
                      <a:lnTo>
                        <a:pt x="393" y="43"/>
                      </a:lnTo>
                      <a:lnTo>
                        <a:pt x="393" y="20"/>
                      </a:lnTo>
                      <a:lnTo>
                        <a:pt x="393" y="0"/>
                      </a:lnTo>
                      <a:lnTo>
                        <a:pt x="361" y="5"/>
                      </a:lnTo>
                      <a:lnTo>
                        <a:pt x="363" y="36"/>
                      </a:lnTo>
                      <a:lnTo>
                        <a:pt x="364" y="71"/>
                      </a:lnTo>
                      <a:lnTo>
                        <a:pt x="362" y="106"/>
                      </a:lnTo>
                      <a:lnTo>
                        <a:pt x="356" y="139"/>
                      </a:lnTo>
                      <a:lnTo>
                        <a:pt x="347" y="153"/>
                      </a:lnTo>
                      <a:lnTo>
                        <a:pt x="336" y="165"/>
                      </a:lnTo>
                      <a:lnTo>
                        <a:pt x="323" y="175"/>
                      </a:lnTo>
                      <a:lnTo>
                        <a:pt x="309" y="183"/>
                      </a:lnTo>
                      <a:lnTo>
                        <a:pt x="292" y="189"/>
                      </a:lnTo>
                      <a:lnTo>
                        <a:pt x="274" y="193"/>
                      </a:lnTo>
                      <a:lnTo>
                        <a:pt x="256" y="195"/>
                      </a:lnTo>
                      <a:lnTo>
                        <a:pt x="237" y="195"/>
                      </a:lnTo>
                      <a:lnTo>
                        <a:pt x="218" y="194"/>
                      </a:lnTo>
                      <a:lnTo>
                        <a:pt x="198" y="190"/>
                      </a:lnTo>
                      <a:lnTo>
                        <a:pt x="179" y="186"/>
                      </a:lnTo>
                      <a:lnTo>
                        <a:pt x="159" y="180"/>
                      </a:lnTo>
                      <a:lnTo>
                        <a:pt x="141" y="173"/>
                      </a:lnTo>
                      <a:lnTo>
                        <a:pt x="122" y="165"/>
                      </a:lnTo>
                      <a:lnTo>
                        <a:pt x="106" y="156"/>
                      </a:lnTo>
                      <a:lnTo>
                        <a:pt x="91" y="147"/>
                      </a:lnTo>
                      <a:lnTo>
                        <a:pt x="81" y="134"/>
                      </a:lnTo>
                      <a:lnTo>
                        <a:pt x="72" y="121"/>
                      </a:lnTo>
                      <a:lnTo>
                        <a:pt x="65" y="107"/>
                      </a:lnTo>
                      <a:lnTo>
                        <a:pt x="60" y="92"/>
                      </a:lnTo>
                      <a:lnTo>
                        <a:pt x="55" y="79"/>
                      </a:lnTo>
                      <a:lnTo>
                        <a:pt x="53" y="65"/>
                      </a:lnTo>
                      <a:lnTo>
                        <a:pt x="51" y="51"/>
                      </a:lnTo>
                      <a:lnTo>
                        <a:pt x="50" y="39"/>
                      </a:lnTo>
                      <a:lnTo>
                        <a:pt x="5" y="41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5179" name="Group 45"/>
            <p:cNvGrpSpPr>
              <a:grpSpLocks/>
            </p:cNvGrpSpPr>
            <p:nvPr/>
          </p:nvGrpSpPr>
          <p:grpSpPr bwMode="auto">
            <a:xfrm flipH="1" flipV="1">
              <a:off x="2129" y="2965"/>
              <a:ext cx="486" cy="535"/>
              <a:chOff x="3004" y="3017"/>
              <a:chExt cx="628" cy="820"/>
            </a:xfrm>
          </p:grpSpPr>
          <p:sp>
            <p:nvSpPr>
              <p:cNvPr id="35222" name="Freeform 46"/>
              <p:cNvSpPr>
                <a:spLocks/>
              </p:cNvSpPr>
              <p:nvPr/>
            </p:nvSpPr>
            <p:spPr bwMode="auto">
              <a:xfrm>
                <a:off x="3008" y="3021"/>
                <a:ext cx="563" cy="731"/>
              </a:xfrm>
              <a:custGeom>
                <a:avLst/>
                <a:gdLst>
                  <a:gd name="T0" fmla="*/ 400 w 563"/>
                  <a:gd name="T1" fmla="*/ 675 h 731"/>
                  <a:gd name="T2" fmla="*/ 469 w 563"/>
                  <a:gd name="T3" fmla="*/ 680 h 731"/>
                  <a:gd name="T4" fmla="*/ 541 w 563"/>
                  <a:gd name="T5" fmla="*/ 653 h 731"/>
                  <a:gd name="T6" fmla="*/ 532 w 563"/>
                  <a:gd name="T7" fmla="*/ 611 h 731"/>
                  <a:gd name="T8" fmla="*/ 496 w 563"/>
                  <a:gd name="T9" fmla="*/ 579 h 731"/>
                  <a:gd name="T10" fmla="*/ 541 w 563"/>
                  <a:gd name="T11" fmla="*/ 485 h 731"/>
                  <a:gd name="T12" fmla="*/ 538 w 563"/>
                  <a:gd name="T13" fmla="*/ 413 h 731"/>
                  <a:gd name="T14" fmla="*/ 392 w 563"/>
                  <a:gd name="T15" fmla="*/ 355 h 731"/>
                  <a:gd name="T16" fmla="*/ 400 w 563"/>
                  <a:gd name="T17" fmla="*/ 362 h 731"/>
                  <a:gd name="T18" fmla="*/ 436 w 563"/>
                  <a:gd name="T19" fmla="*/ 299 h 731"/>
                  <a:gd name="T20" fmla="*/ 440 w 563"/>
                  <a:gd name="T21" fmla="*/ 195 h 731"/>
                  <a:gd name="T22" fmla="*/ 298 w 563"/>
                  <a:gd name="T23" fmla="*/ 203 h 731"/>
                  <a:gd name="T24" fmla="*/ 283 w 563"/>
                  <a:gd name="T25" fmla="*/ 74 h 731"/>
                  <a:gd name="T26" fmla="*/ 208 w 563"/>
                  <a:gd name="T27" fmla="*/ 3 h 731"/>
                  <a:gd name="T28" fmla="*/ 133 w 563"/>
                  <a:gd name="T29" fmla="*/ 53 h 731"/>
                  <a:gd name="T30" fmla="*/ 112 w 563"/>
                  <a:gd name="T31" fmla="*/ 195 h 731"/>
                  <a:gd name="T32" fmla="*/ 52 w 563"/>
                  <a:gd name="T33" fmla="*/ 230 h 731"/>
                  <a:gd name="T34" fmla="*/ 40 w 563"/>
                  <a:gd name="T35" fmla="*/ 323 h 731"/>
                  <a:gd name="T36" fmla="*/ 16 w 563"/>
                  <a:gd name="T37" fmla="*/ 339 h 731"/>
                  <a:gd name="T38" fmla="*/ 139 w 563"/>
                  <a:gd name="T39" fmla="*/ 404 h 731"/>
                  <a:gd name="T40" fmla="*/ 103 w 563"/>
                  <a:gd name="T41" fmla="*/ 473 h 731"/>
                  <a:gd name="T42" fmla="*/ 112 w 563"/>
                  <a:gd name="T43" fmla="*/ 531 h 731"/>
                  <a:gd name="T44" fmla="*/ 160 w 563"/>
                  <a:gd name="T45" fmla="*/ 569 h 731"/>
                  <a:gd name="T46" fmla="*/ 256 w 563"/>
                  <a:gd name="T47" fmla="*/ 579 h 731"/>
                  <a:gd name="T48" fmla="*/ 262 w 563"/>
                  <a:gd name="T49" fmla="*/ 656 h 731"/>
                  <a:gd name="T50" fmla="*/ 298 w 563"/>
                  <a:gd name="T51" fmla="*/ 728 h 731"/>
                  <a:gd name="T52" fmla="*/ 400 w 563"/>
                  <a:gd name="T53" fmla="*/ 675 h 73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63"/>
                  <a:gd name="T82" fmla="*/ 0 h 731"/>
                  <a:gd name="T83" fmla="*/ 563 w 563"/>
                  <a:gd name="T84" fmla="*/ 731 h 73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63" h="731">
                    <a:moveTo>
                      <a:pt x="400" y="675"/>
                    </a:moveTo>
                    <a:cubicBezTo>
                      <a:pt x="428" y="667"/>
                      <a:pt x="446" y="684"/>
                      <a:pt x="469" y="680"/>
                    </a:cubicBezTo>
                    <a:cubicBezTo>
                      <a:pt x="492" y="676"/>
                      <a:pt x="531" y="664"/>
                      <a:pt x="541" y="653"/>
                    </a:cubicBezTo>
                    <a:cubicBezTo>
                      <a:pt x="551" y="642"/>
                      <a:pt x="539" y="623"/>
                      <a:pt x="532" y="611"/>
                    </a:cubicBezTo>
                    <a:cubicBezTo>
                      <a:pt x="525" y="599"/>
                      <a:pt x="494" y="600"/>
                      <a:pt x="496" y="579"/>
                    </a:cubicBezTo>
                    <a:cubicBezTo>
                      <a:pt x="498" y="558"/>
                      <a:pt x="534" y="513"/>
                      <a:pt x="541" y="485"/>
                    </a:cubicBezTo>
                    <a:cubicBezTo>
                      <a:pt x="548" y="457"/>
                      <a:pt x="563" y="435"/>
                      <a:pt x="538" y="413"/>
                    </a:cubicBezTo>
                    <a:cubicBezTo>
                      <a:pt x="513" y="391"/>
                      <a:pt x="415" y="364"/>
                      <a:pt x="392" y="355"/>
                    </a:cubicBezTo>
                    <a:cubicBezTo>
                      <a:pt x="369" y="346"/>
                      <a:pt x="393" y="371"/>
                      <a:pt x="400" y="362"/>
                    </a:cubicBezTo>
                    <a:cubicBezTo>
                      <a:pt x="407" y="353"/>
                      <a:pt x="429" y="327"/>
                      <a:pt x="436" y="299"/>
                    </a:cubicBezTo>
                    <a:cubicBezTo>
                      <a:pt x="443" y="271"/>
                      <a:pt x="463" y="211"/>
                      <a:pt x="440" y="195"/>
                    </a:cubicBezTo>
                    <a:cubicBezTo>
                      <a:pt x="417" y="179"/>
                      <a:pt x="324" y="223"/>
                      <a:pt x="298" y="203"/>
                    </a:cubicBezTo>
                    <a:cubicBezTo>
                      <a:pt x="272" y="183"/>
                      <a:pt x="298" y="107"/>
                      <a:pt x="283" y="74"/>
                    </a:cubicBezTo>
                    <a:cubicBezTo>
                      <a:pt x="268" y="41"/>
                      <a:pt x="233" y="6"/>
                      <a:pt x="208" y="3"/>
                    </a:cubicBezTo>
                    <a:cubicBezTo>
                      <a:pt x="183" y="0"/>
                      <a:pt x="149" y="21"/>
                      <a:pt x="133" y="53"/>
                    </a:cubicBezTo>
                    <a:cubicBezTo>
                      <a:pt x="117" y="85"/>
                      <a:pt x="126" y="165"/>
                      <a:pt x="112" y="195"/>
                    </a:cubicBezTo>
                    <a:cubicBezTo>
                      <a:pt x="98" y="225"/>
                      <a:pt x="64" y="209"/>
                      <a:pt x="52" y="230"/>
                    </a:cubicBezTo>
                    <a:cubicBezTo>
                      <a:pt x="40" y="251"/>
                      <a:pt x="46" y="305"/>
                      <a:pt x="40" y="323"/>
                    </a:cubicBezTo>
                    <a:cubicBezTo>
                      <a:pt x="34" y="341"/>
                      <a:pt x="0" y="326"/>
                      <a:pt x="16" y="339"/>
                    </a:cubicBezTo>
                    <a:cubicBezTo>
                      <a:pt x="32" y="352"/>
                      <a:pt x="125" y="382"/>
                      <a:pt x="139" y="404"/>
                    </a:cubicBezTo>
                    <a:cubicBezTo>
                      <a:pt x="153" y="426"/>
                      <a:pt x="108" y="452"/>
                      <a:pt x="103" y="473"/>
                    </a:cubicBezTo>
                    <a:cubicBezTo>
                      <a:pt x="98" y="494"/>
                      <a:pt x="103" y="515"/>
                      <a:pt x="112" y="531"/>
                    </a:cubicBezTo>
                    <a:cubicBezTo>
                      <a:pt x="121" y="547"/>
                      <a:pt x="136" y="561"/>
                      <a:pt x="160" y="569"/>
                    </a:cubicBezTo>
                    <a:cubicBezTo>
                      <a:pt x="184" y="577"/>
                      <a:pt x="239" y="565"/>
                      <a:pt x="256" y="579"/>
                    </a:cubicBezTo>
                    <a:cubicBezTo>
                      <a:pt x="273" y="593"/>
                      <a:pt x="255" y="631"/>
                      <a:pt x="262" y="656"/>
                    </a:cubicBezTo>
                    <a:cubicBezTo>
                      <a:pt x="269" y="681"/>
                      <a:pt x="275" y="725"/>
                      <a:pt x="298" y="728"/>
                    </a:cubicBezTo>
                    <a:cubicBezTo>
                      <a:pt x="321" y="731"/>
                      <a:pt x="375" y="685"/>
                      <a:pt x="400" y="675"/>
                    </a:cubicBezTo>
                    <a:close/>
                  </a:path>
                </a:pathLst>
              </a:cu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5223" name="Group 47"/>
              <p:cNvGrpSpPr>
                <a:grpSpLocks/>
              </p:cNvGrpSpPr>
              <p:nvPr/>
            </p:nvGrpSpPr>
            <p:grpSpPr bwMode="auto">
              <a:xfrm flipH="1" flipV="1">
                <a:off x="3004" y="3017"/>
                <a:ext cx="628" cy="820"/>
                <a:chOff x="2311" y="1925"/>
                <a:chExt cx="586" cy="731"/>
              </a:xfrm>
            </p:grpSpPr>
            <p:sp>
              <p:nvSpPr>
                <p:cNvPr id="35224" name="Freeform 48" descr="Зеленый мрамор"/>
                <p:cNvSpPr>
                  <a:spLocks/>
                </p:cNvSpPr>
                <p:nvPr/>
              </p:nvSpPr>
              <p:spPr bwMode="auto">
                <a:xfrm>
                  <a:off x="2311" y="1925"/>
                  <a:ext cx="70" cy="82"/>
                </a:xfrm>
                <a:custGeom>
                  <a:avLst/>
                  <a:gdLst>
                    <a:gd name="T0" fmla="*/ 3 w 139"/>
                    <a:gd name="T1" fmla="*/ 1 h 164"/>
                    <a:gd name="T2" fmla="*/ 2 w 139"/>
                    <a:gd name="T3" fmla="*/ 1 h 164"/>
                    <a:gd name="T4" fmla="*/ 2 w 139"/>
                    <a:gd name="T5" fmla="*/ 1 h 164"/>
                    <a:gd name="T6" fmla="*/ 2 w 139"/>
                    <a:gd name="T7" fmla="*/ 1 h 164"/>
                    <a:gd name="T8" fmla="*/ 1 w 139"/>
                    <a:gd name="T9" fmla="*/ 1 h 164"/>
                    <a:gd name="T10" fmla="*/ 1 w 139"/>
                    <a:gd name="T11" fmla="*/ 1 h 164"/>
                    <a:gd name="T12" fmla="*/ 1 w 139"/>
                    <a:gd name="T13" fmla="*/ 1 h 164"/>
                    <a:gd name="T14" fmla="*/ 1 w 139"/>
                    <a:gd name="T15" fmla="*/ 3 h 164"/>
                    <a:gd name="T16" fmla="*/ 0 w 139"/>
                    <a:gd name="T17" fmla="*/ 3 h 164"/>
                    <a:gd name="T18" fmla="*/ 1 w 139"/>
                    <a:gd name="T19" fmla="*/ 1 h 164"/>
                    <a:gd name="T20" fmla="*/ 1 w 139"/>
                    <a:gd name="T21" fmla="*/ 1 h 164"/>
                    <a:gd name="T22" fmla="*/ 1 w 139"/>
                    <a:gd name="T23" fmla="*/ 1 h 164"/>
                    <a:gd name="T24" fmla="*/ 1 w 139"/>
                    <a:gd name="T25" fmla="*/ 1 h 164"/>
                    <a:gd name="T26" fmla="*/ 2 w 139"/>
                    <a:gd name="T27" fmla="*/ 1 h 164"/>
                    <a:gd name="T28" fmla="*/ 2 w 139"/>
                    <a:gd name="T29" fmla="*/ 1 h 164"/>
                    <a:gd name="T30" fmla="*/ 2 w 139"/>
                    <a:gd name="T31" fmla="*/ 1 h 164"/>
                    <a:gd name="T32" fmla="*/ 2 w 139"/>
                    <a:gd name="T33" fmla="*/ 1 h 164"/>
                    <a:gd name="T34" fmla="*/ 3 w 139"/>
                    <a:gd name="T35" fmla="*/ 0 h 164"/>
                    <a:gd name="T36" fmla="*/ 3 w 139"/>
                    <a:gd name="T37" fmla="*/ 1 h 16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9"/>
                    <a:gd name="T58" fmla="*/ 0 h 164"/>
                    <a:gd name="T59" fmla="*/ 139 w 139"/>
                    <a:gd name="T60" fmla="*/ 164 h 16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9" h="164">
                      <a:moveTo>
                        <a:pt x="129" y="55"/>
                      </a:moveTo>
                      <a:lnTo>
                        <a:pt x="107" y="58"/>
                      </a:lnTo>
                      <a:lnTo>
                        <a:pt x="86" y="65"/>
                      </a:lnTo>
                      <a:lnTo>
                        <a:pt x="68" y="75"/>
                      </a:lnTo>
                      <a:lnTo>
                        <a:pt x="51" y="89"/>
                      </a:lnTo>
                      <a:lnTo>
                        <a:pt x="36" y="105"/>
                      </a:lnTo>
                      <a:lnTo>
                        <a:pt x="22" y="123"/>
                      </a:lnTo>
                      <a:lnTo>
                        <a:pt x="10" y="143"/>
                      </a:lnTo>
                      <a:lnTo>
                        <a:pt x="0" y="164"/>
                      </a:lnTo>
                      <a:lnTo>
                        <a:pt x="7" y="93"/>
                      </a:lnTo>
                      <a:lnTo>
                        <a:pt x="22" y="68"/>
                      </a:lnTo>
                      <a:lnTo>
                        <a:pt x="38" y="48"/>
                      </a:lnTo>
                      <a:lnTo>
                        <a:pt x="53" y="33"/>
                      </a:lnTo>
                      <a:lnTo>
                        <a:pt x="68" y="21"/>
                      </a:lnTo>
                      <a:lnTo>
                        <a:pt x="84" y="13"/>
                      </a:lnTo>
                      <a:lnTo>
                        <a:pt x="101" y="7"/>
                      </a:lnTo>
                      <a:lnTo>
                        <a:pt x="120" y="2"/>
                      </a:lnTo>
                      <a:lnTo>
                        <a:pt x="139" y="0"/>
                      </a:lnTo>
                      <a:lnTo>
                        <a:pt x="129" y="55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225" name="Freeform 49" descr="Зеленый мрамор"/>
                <p:cNvSpPr>
                  <a:spLocks/>
                </p:cNvSpPr>
                <p:nvPr/>
              </p:nvSpPr>
              <p:spPr bwMode="auto">
                <a:xfrm>
                  <a:off x="2376" y="1925"/>
                  <a:ext cx="521" cy="606"/>
                </a:xfrm>
                <a:custGeom>
                  <a:avLst/>
                  <a:gdLst>
                    <a:gd name="T0" fmla="*/ 12 w 1044"/>
                    <a:gd name="T1" fmla="*/ 17 h 1213"/>
                    <a:gd name="T2" fmla="*/ 13 w 1044"/>
                    <a:gd name="T3" fmla="*/ 17 h 1213"/>
                    <a:gd name="T4" fmla="*/ 14 w 1044"/>
                    <a:gd name="T5" fmla="*/ 16 h 1213"/>
                    <a:gd name="T6" fmla="*/ 15 w 1044"/>
                    <a:gd name="T7" fmla="*/ 15 h 1213"/>
                    <a:gd name="T8" fmla="*/ 15 w 1044"/>
                    <a:gd name="T9" fmla="*/ 13 h 1213"/>
                    <a:gd name="T10" fmla="*/ 13 w 1044"/>
                    <a:gd name="T11" fmla="*/ 12 h 1213"/>
                    <a:gd name="T12" fmla="*/ 12 w 1044"/>
                    <a:gd name="T13" fmla="*/ 11 h 1213"/>
                    <a:gd name="T14" fmla="*/ 13 w 1044"/>
                    <a:gd name="T15" fmla="*/ 9 h 1213"/>
                    <a:gd name="T16" fmla="*/ 13 w 1044"/>
                    <a:gd name="T17" fmla="*/ 7 h 1213"/>
                    <a:gd name="T18" fmla="*/ 11 w 1044"/>
                    <a:gd name="T19" fmla="*/ 7 h 1213"/>
                    <a:gd name="T20" fmla="*/ 10 w 1044"/>
                    <a:gd name="T21" fmla="*/ 7 h 1213"/>
                    <a:gd name="T22" fmla="*/ 9 w 1044"/>
                    <a:gd name="T23" fmla="*/ 7 h 1213"/>
                    <a:gd name="T24" fmla="*/ 9 w 1044"/>
                    <a:gd name="T25" fmla="*/ 3 h 1213"/>
                    <a:gd name="T26" fmla="*/ 6 w 1044"/>
                    <a:gd name="T27" fmla="*/ 2 h 1213"/>
                    <a:gd name="T28" fmla="*/ 5 w 1044"/>
                    <a:gd name="T29" fmla="*/ 4 h 1213"/>
                    <a:gd name="T30" fmla="*/ 6 w 1044"/>
                    <a:gd name="T31" fmla="*/ 5 h 1213"/>
                    <a:gd name="T32" fmla="*/ 7 w 1044"/>
                    <a:gd name="T33" fmla="*/ 7 h 1213"/>
                    <a:gd name="T34" fmla="*/ 8 w 1044"/>
                    <a:gd name="T35" fmla="*/ 8 h 1213"/>
                    <a:gd name="T36" fmla="*/ 9 w 1044"/>
                    <a:gd name="T37" fmla="*/ 9 h 1213"/>
                    <a:gd name="T38" fmla="*/ 10 w 1044"/>
                    <a:gd name="T39" fmla="*/ 9 h 1213"/>
                    <a:gd name="T40" fmla="*/ 10 w 1044"/>
                    <a:gd name="T41" fmla="*/ 9 h 1213"/>
                    <a:gd name="T42" fmla="*/ 8 w 1044"/>
                    <a:gd name="T43" fmla="*/ 10 h 1213"/>
                    <a:gd name="T44" fmla="*/ 12 w 1044"/>
                    <a:gd name="T45" fmla="*/ 15 h 1213"/>
                    <a:gd name="T46" fmla="*/ 10 w 1044"/>
                    <a:gd name="T47" fmla="*/ 14 h 1213"/>
                    <a:gd name="T48" fmla="*/ 10 w 1044"/>
                    <a:gd name="T49" fmla="*/ 16 h 1213"/>
                    <a:gd name="T50" fmla="*/ 10 w 1044"/>
                    <a:gd name="T51" fmla="*/ 16 h 1213"/>
                    <a:gd name="T52" fmla="*/ 9 w 1044"/>
                    <a:gd name="T53" fmla="*/ 13 h 1213"/>
                    <a:gd name="T54" fmla="*/ 8 w 1044"/>
                    <a:gd name="T55" fmla="*/ 12 h 1213"/>
                    <a:gd name="T56" fmla="*/ 7 w 1044"/>
                    <a:gd name="T57" fmla="*/ 13 h 1213"/>
                    <a:gd name="T58" fmla="*/ 6 w 1044"/>
                    <a:gd name="T59" fmla="*/ 15 h 1213"/>
                    <a:gd name="T60" fmla="*/ 7 w 1044"/>
                    <a:gd name="T61" fmla="*/ 14 h 1213"/>
                    <a:gd name="T62" fmla="*/ 8 w 1044"/>
                    <a:gd name="T63" fmla="*/ 11 h 1213"/>
                    <a:gd name="T64" fmla="*/ 7 w 1044"/>
                    <a:gd name="T65" fmla="*/ 8 h 1213"/>
                    <a:gd name="T66" fmla="*/ 6 w 1044"/>
                    <a:gd name="T67" fmla="*/ 5 h 1213"/>
                    <a:gd name="T68" fmla="*/ 5 w 1044"/>
                    <a:gd name="T69" fmla="*/ 4 h 1213"/>
                    <a:gd name="T70" fmla="*/ 3 w 1044"/>
                    <a:gd name="T71" fmla="*/ 2 h 1213"/>
                    <a:gd name="T72" fmla="*/ 1 w 1044"/>
                    <a:gd name="T73" fmla="*/ 1 h 1213"/>
                    <a:gd name="T74" fmla="*/ 0 w 1044"/>
                    <a:gd name="T75" fmla="*/ 0 h 1213"/>
                    <a:gd name="T76" fmla="*/ 1 w 1044"/>
                    <a:gd name="T77" fmla="*/ 0 h 1213"/>
                    <a:gd name="T78" fmla="*/ 2 w 1044"/>
                    <a:gd name="T79" fmla="*/ 0 h 1213"/>
                    <a:gd name="T80" fmla="*/ 3 w 1044"/>
                    <a:gd name="T81" fmla="*/ 1 h 1213"/>
                    <a:gd name="T82" fmla="*/ 4 w 1044"/>
                    <a:gd name="T83" fmla="*/ 2 h 1213"/>
                    <a:gd name="T84" fmla="*/ 5 w 1044"/>
                    <a:gd name="T85" fmla="*/ 3 h 1213"/>
                    <a:gd name="T86" fmla="*/ 6 w 1044"/>
                    <a:gd name="T87" fmla="*/ 2 h 1213"/>
                    <a:gd name="T88" fmla="*/ 7 w 1044"/>
                    <a:gd name="T89" fmla="*/ 1 h 1213"/>
                    <a:gd name="T90" fmla="*/ 9 w 1044"/>
                    <a:gd name="T91" fmla="*/ 2 h 1213"/>
                    <a:gd name="T92" fmla="*/ 9 w 1044"/>
                    <a:gd name="T93" fmla="*/ 6 h 1213"/>
                    <a:gd name="T94" fmla="*/ 10 w 1044"/>
                    <a:gd name="T95" fmla="*/ 6 h 1213"/>
                    <a:gd name="T96" fmla="*/ 12 w 1044"/>
                    <a:gd name="T97" fmla="*/ 6 h 1213"/>
                    <a:gd name="T98" fmla="*/ 13 w 1044"/>
                    <a:gd name="T99" fmla="*/ 6 h 1213"/>
                    <a:gd name="T100" fmla="*/ 14 w 1044"/>
                    <a:gd name="T101" fmla="*/ 8 h 1213"/>
                    <a:gd name="T102" fmla="*/ 13 w 1044"/>
                    <a:gd name="T103" fmla="*/ 10 h 1213"/>
                    <a:gd name="T104" fmla="*/ 13 w 1044"/>
                    <a:gd name="T105" fmla="*/ 11 h 1213"/>
                    <a:gd name="T106" fmla="*/ 15 w 1044"/>
                    <a:gd name="T107" fmla="*/ 12 h 1213"/>
                    <a:gd name="T108" fmla="*/ 16 w 1044"/>
                    <a:gd name="T109" fmla="*/ 15 h 1213"/>
                    <a:gd name="T110" fmla="*/ 15 w 1044"/>
                    <a:gd name="T111" fmla="*/ 16 h 1213"/>
                    <a:gd name="T112" fmla="*/ 13 w 1044"/>
                    <a:gd name="T113" fmla="*/ 17 h 1213"/>
                    <a:gd name="T114" fmla="*/ 13 w 1044"/>
                    <a:gd name="T115" fmla="*/ 17 h 1213"/>
                    <a:gd name="T116" fmla="*/ 13 w 1044"/>
                    <a:gd name="T117" fmla="*/ 18 h 121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044"/>
                    <a:gd name="T178" fmla="*/ 0 h 1213"/>
                    <a:gd name="T179" fmla="*/ 1044 w 1044"/>
                    <a:gd name="T180" fmla="*/ 1213 h 121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044" h="1213">
                      <a:moveTo>
                        <a:pt x="840" y="1213"/>
                      </a:moveTo>
                      <a:lnTo>
                        <a:pt x="833" y="1189"/>
                      </a:lnTo>
                      <a:lnTo>
                        <a:pt x="826" y="1165"/>
                      </a:lnTo>
                      <a:lnTo>
                        <a:pt x="819" y="1143"/>
                      </a:lnTo>
                      <a:lnTo>
                        <a:pt x="812" y="1123"/>
                      </a:lnTo>
                      <a:lnTo>
                        <a:pt x="806" y="1106"/>
                      </a:lnTo>
                      <a:lnTo>
                        <a:pt x="802" y="1093"/>
                      </a:lnTo>
                      <a:lnTo>
                        <a:pt x="798" y="1085"/>
                      </a:lnTo>
                      <a:lnTo>
                        <a:pt x="797" y="1082"/>
                      </a:lnTo>
                      <a:lnTo>
                        <a:pt x="813" y="1085"/>
                      </a:lnTo>
                      <a:lnTo>
                        <a:pt x="829" y="1087"/>
                      </a:lnTo>
                      <a:lnTo>
                        <a:pt x="845" y="1089"/>
                      </a:lnTo>
                      <a:lnTo>
                        <a:pt x="862" y="1090"/>
                      </a:lnTo>
                      <a:lnTo>
                        <a:pt x="878" y="1089"/>
                      </a:lnTo>
                      <a:lnTo>
                        <a:pt x="893" y="1087"/>
                      </a:lnTo>
                      <a:lnTo>
                        <a:pt x="908" y="1084"/>
                      </a:lnTo>
                      <a:lnTo>
                        <a:pt x="921" y="1080"/>
                      </a:lnTo>
                      <a:lnTo>
                        <a:pt x="935" y="1075"/>
                      </a:lnTo>
                      <a:lnTo>
                        <a:pt x="948" y="1069"/>
                      </a:lnTo>
                      <a:lnTo>
                        <a:pt x="958" y="1061"/>
                      </a:lnTo>
                      <a:lnTo>
                        <a:pt x="969" y="1052"/>
                      </a:lnTo>
                      <a:lnTo>
                        <a:pt x="977" y="1041"/>
                      </a:lnTo>
                      <a:lnTo>
                        <a:pt x="983" y="1029"/>
                      </a:lnTo>
                      <a:lnTo>
                        <a:pt x="988" y="1016"/>
                      </a:lnTo>
                      <a:lnTo>
                        <a:pt x="991" y="1001"/>
                      </a:lnTo>
                      <a:lnTo>
                        <a:pt x="995" y="976"/>
                      </a:lnTo>
                      <a:lnTo>
                        <a:pt x="996" y="953"/>
                      </a:lnTo>
                      <a:lnTo>
                        <a:pt x="994" y="932"/>
                      </a:lnTo>
                      <a:lnTo>
                        <a:pt x="988" y="911"/>
                      </a:lnTo>
                      <a:lnTo>
                        <a:pt x="979" y="892"/>
                      </a:lnTo>
                      <a:lnTo>
                        <a:pt x="965" y="872"/>
                      </a:lnTo>
                      <a:lnTo>
                        <a:pt x="947" y="854"/>
                      </a:lnTo>
                      <a:lnTo>
                        <a:pt x="923" y="833"/>
                      </a:lnTo>
                      <a:lnTo>
                        <a:pt x="903" y="818"/>
                      </a:lnTo>
                      <a:lnTo>
                        <a:pt x="880" y="801"/>
                      </a:lnTo>
                      <a:lnTo>
                        <a:pt x="856" y="783"/>
                      </a:lnTo>
                      <a:lnTo>
                        <a:pt x="830" y="765"/>
                      </a:lnTo>
                      <a:lnTo>
                        <a:pt x="809" y="749"/>
                      </a:lnTo>
                      <a:lnTo>
                        <a:pt x="790" y="735"/>
                      </a:lnTo>
                      <a:lnTo>
                        <a:pt x="779" y="726"/>
                      </a:lnTo>
                      <a:lnTo>
                        <a:pt x="775" y="722"/>
                      </a:lnTo>
                      <a:lnTo>
                        <a:pt x="790" y="712"/>
                      </a:lnTo>
                      <a:lnTo>
                        <a:pt x="806" y="700"/>
                      </a:lnTo>
                      <a:lnTo>
                        <a:pt x="821" y="688"/>
                      </a:lnTo>
                      <a:lnTo>
                        <a:pt x="836" y="674"/>
                      </a:lnTo>
                      <a:lnTo>
                        <a:pt x="850" y="657"/>
                      </a:lnTo>
                      <a:lnTo>
                        <a:pt x="862" y="638"/>
                      </a:lnTo>
                      <a:lnTo>
                        <a:pt x="871" y="617"/>
                      </a:lnTo>
                      <a:lnTo>
                        <a:pt x="878" y="594"/>
                      </a:lnTo>
                      <a:lnTo>
                        <a:pt x="879" y="569"/>
                      </a:lnTo>
                      <a:lnTo>
                        <a:pt x="874" y="547"/>
                      </a:lnTo>
                      <a:lnTo>
                        <a:pt x="866" y="526"/>
                      </a:lnTo>
                      <a:lnTo>
                        <a:pt x="854" y="508"/>
                      </a:lnTo>
                      <a:lnTo>
                        <a:pt x="837" y="492"/>
                      </a:lnTo>
                      <a:lnTo>
                        <a:pt x="819" y="479"/>
                      </a:lnTo>
                      <a:lnTo>
                        <a:pt x="798" y="469"/>
                      </a:lnTo>
                      <a:lnTo>
                        <a:pt x="776" y="461"/>
                      </a:lnTo>
                      <a:lnTo>
                        <a:pt x="764" y="458"/>
                      </a:lnTo>
                      <a:lnTo>
                        <a:pt x="752" y="456"/>
                      </a:lnTo>
                      <a:lnTo>
                        <a:pt x="739" y="455"/>
                      </a:lnTo>
                      <a:lnTo>
                        <a:pt x="728" y="455"/>
                      </a:lnTo>
                      <a:lnTo>
                        <a:pt x="715" y="455"/>
                      </a:lnTo>
                      <a:lnTo>
                        <a:pt x="704" y="456"/>
                      </a:lnTo>
                      <a:lnTo>
                        <a:pt x="692" y="457"/>
                      </a:lnTo>
                      <a:lnTo>
                        <a:pt x="681" y="460"/>
                      </a:lnTo>
                      <a:lnTo>
                        <a:pt x="668" y="463"/>
                      </a:lnTo>
                      <a:lnTo>
                        <a:pt x="657" y="467"/>
                      </a:lnTo>
                      <a:lnTo>
                        <a:pt x="646" y="470"/>
                      </a:lnTo>
                      <a:lnTo>
                        <a:pt x="635" y="475"/>
                      </a:lnTo>
                      <a:lnTo>
                        <a:pt x="623" y="479"/>
                      </a:lnTo>
                      <a:lnTo>
                        <a:pt x="613" y="484"/>
                      </a:lnTo>
                      <a:lnTo>
                        <a:pt x="601" y="488"/>
                      </a:lnTo>
                      <a:lnTo>
                        <a:pt x="591" y="494"/>
                      </a:lnTo>
                      <a:lnTo>
                        <a:pt x="585" y="452"/>
                      </a:lnTo>
                      <a:lnTo>
                        <a:pt x="584" y="402"/>
                      </a:lnTo>
                      <a:lnTo>
                        <a:pt x="584" y="349"/>
                      </a:lnTo>
                      <a:lnTo>
                        <a:pt x="583" y="298"/>
                      </a:lnTo>
                      <a:lnTo>
                        <a:pt x="577" y="251"/>
                      </a:lnTo>
                      <a:lnTo>
                        <a:pt x="563" y="212"/>
                      </a:lnTo>
                      <a:lnTo>
                        <a:pt x="540" y="184"/>
                      </a:lnTo>
                      <a:lnTo>
                        <a:pt x="503" y="173"/>
                      </a:lnTo>
                      <a:lnTo>
                        <a:pt x="471" y="173"/>
                      </a:lnTo>
                      <a:lnTo>
                        <a:pt x="445" y="177"/>
                      </a:lnTo>
                      <a:lnTo>
                        <a:pt x="424" y="187"/>
                      </a:lnTo>
                      <a:lnTo>
                        <a:pt x="408" y="198"/>
                      </a:lnTo>
                      <a:lnTo>
                        <a:pt x="396" y="211"/>
                      </a:lnTo>
                      <a:lnTo>
                        <a:pt x="387" y="226"/>
                      </a:lnTo>
                      <a:lnTo>
                        <a:pt x="379" y="241"/>
                      </a:lnTo>
                      <a:lnTo>
                        <a:pt x="373" y="256"/>
                      </a:lnTo>
                      <a:lnTo>
                        <a:pt x="381" y="270"/>
                      </a:lnTo>
                      <a:lnTo>
                        <a:pt x="389" y="283"/>
                      </a:lnTo>
                      <a:lnTo>
                        <a:pt x="397" y="297"/>
                      </a:lnTo>
                      <a:lnTo>
                        <a:pt x="405" y="311"/>
                      </a:lnTo>
                      <a:lnTo>
                        <a:pt x="412" y="326"/>
                      </a:lnTo>
                      <a:lnTo>
                        <a:pt x="419" y="341"/>
                      </a:lnTo>
                      <a:lnTo>
                        <a:pt x="426" y="356"/>
                      </a:lnTo>
                      <a:lnTo>
                        <a:pt x="432" y="371"/>
                      </a:lnTo>
                      <a:lnTo>
                        <a:pt x="440" y="391"/>
                      </a:lnTo>
                      <a:lnTo>
                        <a:pt x="448" y="410"/>
                      </a:lnTo>
                      <a:lnTo>
                        <a:pt x="455" y="430"/>
                      </a:lnTo>
                      <a:lnTo>
                        <a:pt x="463" y="448"/>
                      </a:lnTo>
                      <a:lnTo>
                        <a:pt x="471" y="468"/>
                      </a:lnTo>
                      <a:lnTo>
                        <a:pt x="479" y="487"/>
                      </a:lnTo>
                      <a:lnTo>
                        <a:pt x="487" y="506"/>
                      </a:lnTo>
                      <a:lnTo>
                        <a:pt x="495" y="525"/>
                      </a:lnTo>
                      <a:lnTo>
                        <a:pt x="507" y="538"/>
                      </a:lnTo>
                      <a:lnTo>
                        <a:pt x="517" y="551"/>
                      </a:lnTo>
                      <a:lnTo>
                        <a:pt x="530" y="562"/>
                      </a:lnTo>
                      <a:lnTo>
                        <a:pt x="543" y="574"/>
                      </a:lnTo>
                      <a:lnTo>
                        <a:pt x="556" y="584"/>
                      </a:lnTo>
                      <a:lnTo>
                        <a:pt x="570" y="593"/>
                      </a:lnTo>
                      <a:lnTo>
                        <a:pt x="586" y="600"/>
                      </a:lnTo>
                      <a:lnTo>
                        <a:pt x="602" y="605"/>
                      </a:lnTo>
                      <a:lnTo>
                        <a:pt x="617" y="607"/>
                      </a:lnTo>
                      <a:lnTo>
                        <a:pt x="632" y="607"/>
                      </a:lnTo>
                      <a:lnTo>
                        <a:pt x="646" y="607"/>
                      </a:lnTo>
                      <a:lnTo>
                        <a:pt x="660" y="607"/>
                      </a:lnTo>
                      <a:lnTo>
                        <a:pt x="674" y="605"/>
                      </a:lnTo>
                      <a:lnTo>
                        <a:pt x="688" y="604"/>
                      </a:lnTo>
                      <a:lnTo>
                        <a:pt x="701" y="601"/>
                      </a:lnTo>
                      <a:lnTo>
                        <a:pt x="715" y="599"/>
                      </a:lnTo>
                      <a:lnTo>
                        <a:pt x="713" y="601"/>
                      </a:lnTo>
                      <a:lnTo>
                        <a:pt x="705" y="607"/>
                      </a:lnTo>
                      <a:lnTo>
                        <a:pt x="692" y="614"/>
                      </a:lnTo>
                      <a:lnTo>
                        <a:pt x="673" y="621"/>
                      </a:lnTo>
                      <a:lnTo>
                        <a:pt x="647" y="627"/>
                      </a:lnTo>
                      <a:lnTo>
                        <a:pt x="616" y="629"/>
                      </a:lnTo>
                      <a:lnTo>
                        <a:pt x="578" y="625"/>
                      </a:lnTo>
                      <a:lnTo>
                        <a:pt x="532" y="616"/>
                      </a:lnTo>
                      <a:lnTo>
                        <a:pt x="544" y="643"/>
                      </a:lnTo>
                      <a:lnTo>
                        <a:pt x="555" y="670"/>
                      </a:lnTo>
                      <a:lnTo>
                        <a:pt x="567" y="697"/>
                      </a:lnTo>
                      <a:lnTo>
                        <a:pt x="578" y="723"/>
                      </a:lnTo>
                      <a:lnTo>
                        <a:pt x="590" y="750"/>
                      </a:lnTo>
                      <a:lnTo>
                        <a:pt x="601" y="778"/>
                      </a:lnTo>
                      <a:lnTo>
                        <a:pt x="613" y="804"/>
                      </a:lnTo>
                      <a:lnTo>
                        <a:pt x="624" y="832"/>
                      </a:lnTo>
                      <a:lnTo>
                        <a:pt x="814" y="984"/>
                      </a:lnTo>
                      <a:lnTo>
                        <a:pt x="789" y="979"/>
                      </a:lnTo>
                      <a:lnTo>
                        <a:pt x="766" y="971"/>
                      </a:lnTo>
                      <a:lnTo>
                        <a:pt x="743" y="960"/>
                      </a:lnTo>
                      <a:lnTo>
                        <a:pt x="722" y="946"/>
                      </a:lnTo>
                      <a:lnTo>
                        <a:pt x="701" y="931"/>
                      </a:lnTo>
                      <a:lnTo>
                        <a:pt x="682" y="913"/>
                      </a:lnTo>
                      <a:lnTo>
                        <a:pt x="662" y="897"/>
                      </a:lnTo>
                      <a:lnTo>
                        <a:pt x="643" y="880"/>
                      </a:lnTo>
                      <a:lnTo>
                        <a:pt x="659" y="935"/>
                      </a:lnTo>
                      <a:lnTo>
                        <a:pt x="668" y="988"/>
                      </a:lnTo>
                      <a:lnTo>
                        <a:pt x="672" y="1036"/>
                      </a:lnTo>
                      <a:lnTo>
                        <a:pt x="672" y="1078"/>
                      </a:lnTo>
                      <a:lnTo>
                        <a:pt x="669" y="1114"/>
                      </a:lnTo>
                      <a:lnTo>
                        <a:pt x="665" y="1140"/>
                      </a:lnTo>
                      <a:lnTo>
                        <a:pt x="661" y="1158"/>
                      </a:lnTo>
                      <a:lnTo>
                        <a:pt x="660" y="1163"/>
                      </a:lnTo>
                      <a:lnTo>
                        <a:pt x="660" y="1125"/>
                      </a:lnTo>
                      <a:lnTo>
                        <a:pt x="659" y="1087"/>
                      </a:lnTo>
                      <a:lnTo>
                        <a:pt x="657" y="1049"/>
                      </a:lnTo>
                      <a:lnTo>
                        <a:pt x="651" y="1012"/>
                      </a:lnTo>
                      <a:lnTo>
                        <a:pt x="644" y="976"/>
                      </a:lnTo>
                      <a:lnTo>
                        <a:pt x="635" y="939"/>
                      </a:lnTo>
                      <a:lnTo>
                        <a:pt x="622" y="903"/>
                      </a:lnTo>
                      <a:lnTo>
                        <a:pt x="606" y="869"/>
                      </a:lnTo>
                      <a:lnTo>
                        <a:pt x="598" y="854"/>
                      </a:lnTo>
                      <a:lnTo>
                        <a:pt x="591" y="839"/>
                      </a:lnTo>
                      <a:lnTo>
                        <a:pt x="583" y="822"/>
                      </a:lnTo>
                      <a:lnTo>
                        <a:pt x="576" y="807"/>
                      </a:lnTo>
                      <a:lnTo>
                        <a:pt x="569" y="791"/>
                      </a:lnTo>
                      <a:lnTo>
                        <a:pt x="562" y="776"/>
                      </a:lnTo>
                      <a:lnTo>
                        <a:pt x="555" y="760"/>
                      </a:lnTo>
                      <a:lnTo>
                        <a:pt x="548" y="745"/>
                      </a:lnTo>
                      <a:lnTo>
                        <a:pt x="545" y="767"/>
                      </a:lnTo>
                      <a:lnTo>
                        <a:pt x="538" y="795"/>
                      </a:lnTo>
                      <a:lnTo>
                        <a:pt x="525" y="828"/>
                      </a:lnTo>
                      <a:lnTo>
                        <a:pt x="509" y="863"/>
                      </a:lnTo>
                      <a:lnTo>
                        <a:pt x="490" y="897"/>
                      </a:lnTo>
                      <a:lnTo>
                        <a:pt x="465" y="930"/>
                      </a:lnTo>
                      <a:lnTo>
                        <a:pt x="438" y="957"/>
                      </a:lnTo>
                      <a:lnTo>
                        <a:pt x="408" y="978"/>
                      </a:lnTo>
                      <a:lnTo>
                        <a:pt x="409" y="977"/>
                      </a:lnTo>
                      <a:lnTo>
                        <a:pt x="414" y="972"/>
                      </a:lnTo>
                      <a:lnTo>
                        <a:pt x="419" y="965"/>
                      </a:lnTo>
                      <a:lnTo>
                        <a:pt x="426" y="955"/>
                      </a:lnTo>
                      <a:lnTo>
                        <a:pt x="435" y="945"/>
                      </a:lnTo>
                      <a:lnTo>
                        <a:pt x="445" y="931"/>
                      </a:lnTo>
                      <a:lnTo>
                        <a:pt x="455" y="917"/>
                      </a:lnTo>
                      <a:lnTo>
                        <a:pt x="464" y="902"/>
                      </a:lnTo>
                      <a:lnTo>
                        <a:pt x="475" y="882"/>
                      </a:lnTo>
                      <a:lnTo>
                        <a:pt x="486" y="857"/>
                      </a:lnTo>
                      <a:lnTo>
                        <a:pt x="499" y="827"/>
                      </a:lnTo>
                      <a:lnTo>
                        <a:pt x="510" y="797"/>
                      </a:lnTo>
                      <a:lnTo>
                        <a:pt x="522" y="769"/>
                      </a:lnTo>
                      <a:lnTo>
                        <a:pt x="531" y="746"/>
                      </a:lnTo>
                      <a:lnTo>
                        <a:pt x="537" y="730"/>
                      </a:lnTo>
                      <a:lnTo>
                        <a:pt x="539" y="725"/>
                      </a:lnTo>
                      <a:lnTo>
                        <a:pt x="528" y="697"/>
                      </a:lnTo>
                      <a:lnTo>
                        <a:pt x="511" y="658"/>
                      </a:lnTo>
                      <a:lnTo>
                        <a:pt x="493" y="612"/>
                      </a:lnTo>
                      <a:lnTo>
                        <a:pt x="473" y="561"/>
                      </a:lnTo>
                      <a:lnTo>
                        <a:pt x="454" y="511"/>
                      </a:lnTo>
                      <a:lnTo>
                        <a:pt x="437" y="467"/>
                      </a:lnTo>
                      <a:lnTo>
                        <a:pt x="422" y="431"/>
                      </a:lnTo>
                      <a:lnTo>
                        <a:pt x="412" y="407"/>
                      </a:lnTo>
                      <a:lnTo>
                        <a:pt x="404" y="388"/>
                      </a:lnTo>
                      <a:lnTo>
                        <a:pt x="396" y="370"/>
                      </a:lnTo>
                      <a:lnTo>
                        <a:pt x="388" y="353"/>
                      </a:lnTo>
                      <a:lnTo>
                        <a:pt x="379" y="334"/>
                      </a:lnTo>
                      <a:lnTo>
                        <a:pt x="370" y="317"/>
                      </a:lnTo>
                      <a:lnTo>
                        <a:pt x="359" y="300"/>
                      </a:lnTo>
                      <a:lnTo>
                        <a:pt x="349" y="282"/>
                      </a:lnTo>
                      <a:lnTo>
                        <a:pt x="337" y="266"/>
                      </a:lnTo>
                      <a:lnTo>
                        <a:pt x="327" y="253"/>
                      </a:lnTo>
                      <a:lnTo>
                        <a:pt x="314" y="240"/>
                      </a:lnTo>
                      <a:lnTo>
                        <a:pt x="299" y="225"/>
                      </a:lnTo>
                      <a:lnTo>
                        <a:pt x="283" y="210"/>
                      </a:lnTo>
                      <a:lnTo>
                        <a:pt x="265" y="194"/>
                      </a:lnTo>
                      <a:lnTo>
                        <a:pt x="245" y="177"/>
                      </a:lnTo>
                      <a:lnTo>
                        <a:pt x="223" y="161"/>
                      </a:lnTo>
                      <a:lnTo>
                        <a:pt x="202" y="145"/>
                      </a:lnTo>
                      <a:lnTo>
                        <a:pt x="179" y="129"/>
                      </a:lnTo>
                      <a:lnTo>
                        <a:pt x="154" y="114"/>
                      </a:lnTo>
                      <a:lnTo>
                        <a:pt x="129" y="100"/>
                      </a:lnTo>
                      <a:lnTo>
                        <a:pt x="104" y="88"/>
                      </a:lnTo>
                      <a:lnTo>
                        <a:pt x="78" y="77"/>
                      </a:lnTo>
                      <a:lnTo>
                        <a:pt x="52" y="68"/>
                      </a:lnTo>
                      <a:lnTo>
                        <a:pt x="26" y="60"/>
                      </a:lnTo>
                      <a:lnTo>
                        <a:pt x="0" y="55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30" y="1"/>
                      </a:lnTo>
                      <a:lnTo>
                        <a:pt x="43" y="2"/>
                      </a:lnTo>
                      <a:lnTo>
                        <a:pt x="56" y="4"/>
                      </a:lnTo>
                      <a:lnTo>
                        <a:pt x="70" y="6"/>
                      </a:lnTo>
                      <a:lnTo>
                        <a:pt x="85" y="9"/>
                      </a:lnTo>
                      <a:lnTo>
                        <a:pt x="99" y="13"/>
                      </a:lnTo>
                      <a:lnTo>
                        <a:pt x="113" y="17"/>
                      </a:lnTo>
                      <a:lnTo>
                        <a:pt x="126" y="23"/>
                      </a:lnTo>
                      <a:lnTo>
                        <a:pt x="138" y="29"/>
                      </a:lnTo>
                      <a:lnTo>
                        <a:pt x="151" y="36"/>
                      </a:lnTo>
                      <a:lnTo>
                        <a:pt x="164" y="43"/>
                      </a:lnTo>
                      <a:lnTo>
                        <a:pt x="176" y="50"/>
                      </a:lnTo>
                      <a:lnTo>
                        <a:pt x="189" y="57"/>
                      </a:lnTo>
                      <a:lnTo>
                        <a:pt x="200" y="65"/>
                      </a:lnTo>
                      <a:lnTo>
                        <a:pt x="212" y="74"/>
                      </a:lnTo>
                      <a:lnTo>
                        <a:pt x="223" y="82"/>
                      </a:lnTo>
                      <a:lnTo>
                        <a:pt x="235" y="91"/>
                      </a:lnTo>
                      <a:lnTo>
                        <a:pt x="246" y="100"/>
                      </a:lnTo>
                      <a:lnTo>
                        <a:pt x="258" y="109"/>
                      </a:lnTo>
                      <a:lnTo>
                        <a:pt x="268" y="120"/>
                      </a:lnTo>
                      <a:lnTo>
                        <a:pt x="279" y="130"/>
                      </a:lnTo>
                      <a:lnTo>
                        <a:pt x="289" y="141"/>
                      </a:lnTo>
                      <a:lnTo>
                        <a:pt x="297" y="149"/>
                      </a:lnTo>
                      <a:lnTo>
                        <a:pt x="305" y="158"/>
                      </a:lnTo>
                      <a:lnTo>
                        <a:pt x="313" y="166"/>
                      </a:lnTo>
                      <a:lnTo>
                        <a:pt x="323" y="174"/>
                      </a:lnTo>
                      <a:lnTo>
                        <a:pt x="331" y="183"/>
                      </a:lnTo>
                      <a:lnTo>
                        <a:pt x="339" y="191"/>
                      </a:lnTo>
                      <a:lnTo>
                        <a:pt x="348" y="199"/>
                      </a:lnTo>
                      <a:lnTo>
                        <a:pt x="356" y="207"/>
                      </a:lnTo>
                      <a:lnTo>
                        <a:pt x="362" y="199"/>
                      </a:lnTo>
                      <a:lnTo>
                        <a:pt x="367" y="190"/>
                      </a:lnTo>
                      <a:lnTo>
                        <a:pt x="373" y="180"/>
                      </a:lnTo>
                      <a:lnTo>
                        <a:pt x="379" y="168"/>
                      </a:lnTo>
                      <a:lnTo>
                        <a:pt x="385" y="157"/>
                      </a:lnTo>
                      <a:lnTo>
                        <a:pt x="390" y="145"/>
                      </a:lnTo>
                      <a:lnTo>
                        <a:pt x="397" y="135"/>
                      </a:lnTo>
                      <a:lnTo>
                        <a:pt x="404" y="126"/>
                      </a:lnTo>
                      <a:lnTo>
                        <a:pt x="420" y="113"/>
                      </a:lnTo>
                      <a:lnTo>
                        <a:pt x="440" y="105"/>
                      </a:lnTo>
                      <a:lnTo>
                        <a:pt x="463" y="101"/>
                      </a:lnTo>
                      <a:lnTo>
                        <a:pt x="488" y="101"/>
                      </a:lnTo>
                      <a:lnTo>
                        <a:pt x="513" y="105"/>
                      </a:lnTo>
                      <a:lnTo>
                        <a:pt x="534" y="112"/>
                      </a:lnTo>
                      <a:lnTo>
                        <a:pt x="554" y="121"/>
                      </a:lnTo>
                      <a:lnTo>
                        <a:pt x="569" y="134"/>
                      </a:lnTo>
                      <a:lnTo>
                        <a:pt x="592" y="168"/>
                      </a:lnTo>
                      <a:lnTo>
                        <a:pt x="605" y="204"/>
                      </a:lnTo>
                      <a:lnTo>
                        <a:pt x="610" y="242"/>
                      </a:lnTo>
                      <a:lnTo>
                        <a:pt x="613" y="281"/>
                      </a:lnTo>
                      <a:lnTo>
                        <a:pt x="612" y="320"/>
                      </a:lnTo>
                      <a:lnTo>
                        <a:pt x="610" y="361"/>
                      </a:lnTo>
                      <a:lnTo>
                        <a:pt x="612" y="401"/>
                      </a:lnTo>
                      <a:lnTo>
                        <a:pt x="617" y="440"/>
                      </a:lnTo>
                      <a:lnTo>
                        <a:pt x="630" y="433"/>
                      </a:lnTo>
                      <a:lnTo>
                        <a:pt x="644" y="426"/>
                      </a:lnTo>
                      <a:lnTo>
                        <a:pt x="657" y="420"/>
                      </a:lnTo>
                      <a:lnTo>
                        <a:pt x="670" y="415"/>
                      </a:lnTo>
                      <a:lnTo>
                        <a:pt x="684" y="410"/>
                      </a:lnTo>
                      <a:lnTo>
                        <a:pt x="699" y="407"/>
                      </a:lnTo>
                      <a:lnTo>
                        <a:pt x="713" y="403"/>
                      </a:lnTo>
                      <a:lnTo>
                        <a:pt x="728" y="401"/>
                      </a:lnTo>
                      <a:lnTo>
                        <a:pt x="742" y="400"/>
                      </a:lnTo>
                      <a:lnTo>
                        <a:pt x="757" y="399"/>
                      </a:lnTo>
                      <a:lnTo>
                        <a:pt x="771" y="400"/>
                      </a:lnTo>
                      <a:lnTo>
                        <a:pt x="786" y="402"/>
                      </a:lnTo>
                      <a:lnTo>
                        <a:pt x="799" y="404"/>
                      </a:lnTo>
                      <a:lnTo>
                        <a:pt x="814" y="409"/>
                      </a:lnTo>
                      <a:lnTo>
                        <a:pt x="828" y="416"/>
                      </a:lnTo>
                      <a:lnTo>
                        <a:pt x="842" y="423"/>
                      </a:lnTo>
                      <a:lnTo>
                        <a:pt x="858" y="433"/>
                      </a:lnTo>
                      <a:lnTo>
                        <a:pt x="874" y="444"/>
                      </a:lnTo>
                      <a:lnTo>
                        <a:pt x="889" y="456"/>
                      </a:lnTo>
                      <a:lnTo>
                        <a:pt x="902" y="470"/>
                      </a:lnTo>
                      <a:lnTo>
                        <a:pt x="912" y="485"/>
                      </a:lnTo>
                      <a:lnTo>
                        <a:pt x="919" y="501"/>
                      </a:lnTo>
                      <a:lnTo>
                        <a:pt x="923" y="518"/>
                      </a:lnTo>
                      <a:lnTo>
                        <a:pt x="921" y="537"/>
                      </a:lnTo>
                      <a:lnTo>
                        <a:pt x="917" y="563"/>
                      </a:lnTo>
                      <a:lnTo>
                        <a:pt x="909" y="590"/>
                      </a:lnTo>
                      <a:lnTo>
                        <a:pt x="898" y="615"/>
                      </a:lnTo>
                      <a:lnTo>
                        <a:pt x="887" y="639"/>
                      </a:lnTo>
                      <a:lnTo>
                        <a:pt x="872" y="662"/>
                      </a:lnTo>
                      <a:lnTo>
                        <a:pt x="856" y="683"/>
                      </a:lnTo>
                      <a:lnTo>
                        <a:pt x="839" y="704"/>
                      </a:lnTo>
                      <a:lnTo>
                        <a:pt x="819" y="722"/>
                      </a:lnTo>
                      <a:lnTo>
                        <a:pt x="835" y="729"/>
                      </a:lnTo>
                      <a:lnTo>
                        <a:pt x="852" y="736"/>
                      </a:lnTo>
                      <a:lnTo>
                        <a:pt x="870" y="743"/>
                      </a:lnTo>
                      <a:lnTo>
                        <a:pt x="887" y="751"/>
                      </a:lnTo>
                      <a:lnTo>
                        <a:pt x="904" y="760"/>
                      </a:lnTo>
                      <a:lnTo>
                        <a:pt x="921" y="768"/>
                      </a:lnTo>
                      <a:lnTo>
                        <a:pt x="938" y="779"/>
                      </a:lnTo>
                      <a:lnTo>
                        <a:pt x="954" y="788"/>
                      </a:lnTo>
                      <a:lnTo>
                        <a:pt x="986" y="811"/>
                      </a:lnTo>
                      <a:lnTo>
                        <a:pt x="1010" y="835"/>
                      </a:lnTo>
                      <a:lnTo>
                        <a:pt x="1027" y="860"/>
                      </a:lnTo>
                      <a:lnTo>
                        <a:pt x="1039" y="886"/>
                      </a:lnTo>
                      <a:lnTo>
                        <a:pt x="1044" y="911"/>
                      </a:lnTo>
                      <a:lnTo>
                        <a:pt x="1044" y="938"/>
                      </a:lnTo>
                      <a:lnTo>
                        <a:pt x="1040" y="964"/>
                      </a:lnTo>
                      <a:lnTo>
                        <a:pt x="1032" y="992"/>
                      </a:lnTo>
                      <a:lnTo>
                        <a:pt x="1025" y="1010"/>
                      </a:lnTo>
                      <a:lnTo>
                        <a:pt x="1017" y="1029"/>
                      </a:lnTo>
                      <a:lnTo>
                        <a:pt x="1008" y="1046"/>
                      </a:lnTo>
                      <a:lnTo>
                        <a:pt x="997" y="1063"/>
                      </a:lnTo>
                      <a:lnTo>
                        <a:pt x="985" y="1078"/>
                      </a:lnTo>
                      <a:lnTo>
                        <a:pt x="970" y="1091"/>
                      </a:lnTo>
                      <a:lnTo>
                        <a:pt x="953" y="1100"/>
                      </a:lnTo>
                      <a:lnTo>
                        <a:pt x="932" y="1106"/>
                      </a:lnTo>
                      <a:lnTo>
                        <a:pt x="920" y="1108"/>
                      </a:lnTo>
                      <a:lnTo>
                        <a:pt x="909" y="1109"/>
                      </a:lnTo>
                      <a:lnTo>
                        <a:pt x="896" y="1112"/>
                      </a:lnTo>
                      <a:lnTo>
                        <a:pt x="885" y="1113"/>
                      </a:lnTo>
                      <a:lnTo>
                        <a:pt x="873" y="1114"/>
                      </a:lnTo>
                      <a:lnTo>
                        <a:pt x="860" y="1115"/>
                      </a:lnTo>
                      <a:lnTo>
                        <a:pt x="849" y="1115"/>
                      </a:lnTo>
                      <a:lnTo>
                        <a:pt x="837" y="1115"/>
                      </a:lnTo>
                      <a:lnTo>
                        <a:pt x="843" y="1125"/>
                      </a:lnTo>
                      <a:lnTo>
                        <a:pt x="848" y="1136"/>
                      </a:lnTo>
                      <a:lnTo>
                        <a:pt x="852" y="1148"/>
                      </a:lnTo>
                      <a:lnTo>
                        <a:pt x="858" y="1160"/>
                      </a:lnTo>
                      <a:lnTo>
                        <a:pt x="862" y="1173"/>
                      </a:lnTo>
                      <a:lnTo>
                        <a:pt x="866" y="1185"/>
                      </a:lnTo>
                      <a:lnTo>
                        <a:pt x="870" y="1197"/>
                      </a:lnTo>
                      <a:lnTo>
                        <a:pt x="872" y="1208"/>
                      </a:lnTo>
                      <a:lnTo>
                        <a:pt x="840" y="1213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226" name="Freeform 50" descr="Зеленый мрамор"/>
                <p:cNvSpPr>
                  <a:spLocks/>
                </p:cNvSpPr>
                <p:nvPr/>
              </p:nvSpPr>
              <p:spPr bwMode="auto">
                <a:xfrm>
                  <a:off x="2371" y="2040"/>
                  <a:ext cx="275" cy="509"/>
                </a:xfrm>
                <a:custGeom>
                  <a:avLst/>
                  <a:gdLst>
                    <a:gd name="T0" fmla="*/ 8 w 548"/>
                    <a:gd name="T1" fmla="*/ 15 h 1019"/>
                    <a:gd name="T2" fmla="*/ 9 w 548"/>
                    <a:gd name="T3" fmla="*/ 14 h 1019"/>
                    <a:gd name="T4" fmla="*/ 9 w 548"/>
                    <a:gd name="T5" fmla="*/ 13 h 1019"/>
                    <a:gd name="T6" fmla="*/ 8 w 548"/>
                    <a:gd name="T7" fmla="*/ 13 h 1019"/>
                    <a:gd name="T8" fmla="*/ 7 w 548"/>
                    <a:gd name="T9" fmla="*/ 14 h 1019"/>
                    <a:gd name="T10" fmla="*/ 6 w 548"/>
                    <a:gd name="T11" fmla="*/ 14 h 1019"/>
                    <a:gd name="T12" fmla="*/ 4 w 548"/>
                    <a:gd name="T13" fmla="*/ 14 h 1019"/>
                    <a:gd name="T14" fmla="*/ 4 w 548"/>
                    <a:gd name="T15" fmla="*/ 13 h 1019"/>
                    <a:gd name="T16" fmla="*/ 4 w 548"/>
                    <a:gd name="T17" fmla="*/ 12 h 1019"/>
                    <a:gd name="T18" fmla="*/ 5 w 548"/>
                    <a:gd name="T19" fmla="*/ 10 h 1019"/>
                    <a:gd name="T20" fmla="*/ 6 w 548"/>
                    <a:gd name="T21" fmla="*/ 9 h 1019"/>
                    <a:gd name="T22" fmla="*/ 5 w 548"/>
                    <a:gd name="T23" fmla="*/ 9 h 1019"/>
                    <a:gd name="T24" fmla="*/ 4 w 548"/>
                    <a:gd name="T25" fmla="*/ 9 h 1019"/>
                    <a:gd name="T26" fmla="*/ 3 w 548"/>
                    <a:gd name="T27" fmla="*/ 8 h 1019"/>
                    <a:gd name="T28" fmla="*/ 2 w 548"/>
                    <a:gd name="T29" fmla="*/ 8 h 1019"/>
                    <a:gd name="T30" fmla="*/ 2 w 548"/>
                    <a:gd name="T31" fmla="*/ 8 h 1019"/>
                    <a:gd name="T32" fmla="*/ 1 w 548"/>
                    <a:gd name="T33" fmla="*/ 7 h 1019"/>
                    <a:gd name="T34" fmla="*/ 1 w 548"/>
                    <a:gd name="T35" fmla="*/ 7 h 1019"/>
                    <a:gd name="T36" fmla="*/ 1 w 548"/>
                    <a:gd name="T37" fmla="*/ 6 h 1019"/>
                    <a:gd name="T38" fmla="*/ 1 w 548"/>
                    <a:gd name="T39" fmla="*/ 5 h 1019"/>
                    <a:gd name="T40" fmla="*/ 2 w 548"/>
                    <a:gd name="T41" fmla="*/ 4 h 1019"/>
                    <a:gd name="T42" fmla="*/ 2 w 548"/>
                    <a:gd name="T43" fmla="*/ 3 h 1019"/>
                    <a:gd name="T44" fmla="*/ 1 w 548"/>
                    <a:gd name="T45" fmla="*/ 3 h 1019"/>
                    <a:gd name="T46" fmla="*/ 1 w 548"/>
                    <a:gd name="T47" fmla="*/ 2 h 1019"/>
                    <a:gd name="T48" fmla="*/ 1 w 548"/>
                    <a:gd name="T49" fmla="*/ 1 h 1019"/>
                    <a:gd name="T50" fmla="*/ 1 w 548"/>
                    <a:gd name="T51" fmla="*/ 0 h 1019"/>
                    <a:gd name="T52" fmla="*/ 2 w 548"/>
                    <a:gd name="T53" fmla="*/ 0 h 1019"/>
                    <a:gd name="T54" fmla="*/ 2 w 548"/>
                    <a:gd name="T55" fmla="*/ 0 h 1019"/>
                    <a:gd name="T56" fmla="*/ 3 w 548"/>
                    <a:gd name="T57" fmla="*/ 0 h 1019"/>
                    <a:gd name="T58" fmla="*/ 3 w 548"/>
                    <a:gd name="T59" fmla="*/ 1 h 1019"/>
                    <a:gd name="T60" fmla="*/ 2 w 548"/>
                    <a:gd name="T61" fmla="*/ 0 h 1019"/>
                    <a:gd name="T62" fmla="*/ 1 w 548"/>
                    <a:gd name="T63" fmla="*/ 1 h 1019"/>
                    <a:gd name="T64" fmla="*/ 2 w 548"/>
                    <a:gd name="T65" fmla="*/ 2 h 1019"/>
                    <a:gd name="T66" fmla="*/ 3 w 548"/>
                    <a:gd name="T67" fmla="*/ 2 h 1019"/>
                    <a:gd name="T68" fmla="*/ 4 w 548"/>
                    <a:gd name="T69" fmla="*/ 3 h 1019"/>
                    <a:gd name="T70" fmla="*/ 4 w 548"/>
                    <a:gd name="T71" fmla="*/ 3 h 1019"/>
                    <a:gd name="T72" fmla="*/ 3 w 548"/>
                    <a:gd name="T73" fmla="*/ 3 h 1019"/>
                    <a:gd name="T74" fmla="*/ 2 w 548"/>
                    <a:gd name="T75" fmla="*/ 4 h 1019"/>
                    <a:gd name="T76" fmla="*/ 2 w 548"/>
                    <a:gd name="T77" fmla="*/ 5 h 1019"/>
                    <a:gd name="T78" fmla="*/ 1 w 548"/>
                    <a:gd name="T79" fmla="*/ 6 h 1019"/>
                    <a:gd name="T80" fmla="*/ 2 w 548"/>
                    <a:gd name="T81" fmla="*/ 6 h 1019"/>
                    <a:gd name="T82" fmla="*/ 3 w 548"/>
                    <a:gd name="T83" fmla="*/ 7 h 1019"/>
                    <a:gd name="T84" fmla="*/ 4 w 548"/>
                    <a:gd name="T85" fmla="*/ 7 h 1019"/>
                    <a:gd name="T86" fmla="*/ 5 w 548"/>
                    <a:gd name="T87" fmla="*/ 8 h 1019"/>
                    <a:gd name="T88" fmla="*/ 6 w 548"/>
                    <a:gd name="T89" fmla="*/ 8 h 1019"/>
                    <a:gd name="T90" fmla="*/ 6 w 548"/>
                    <a:gd name="T91" fmla="*/ 8 h 1019"/>
                    <a:gd name="T92" fmla="*/ 6 w 548"/>
                    <a:gd name="T93" fmla="*/ 9 h 1019"/>
                    <a:gd name="T94" fmla="*/ 5 w 548"/>
                    <a:gd name="T95" fmla="*/ 11 h 1019"/>
                    <a:gd name="T96" fmla="*/ 4 w 548"/>
                    <a:gd name="T97" fmla="*/ 12 h 1019"/>
                    <a:gd name="T98" fmla="*/ 5 w 548"/>
                    <a:gd name="T99" fmla="*/ 13 h 1019"/>
                    <a:gd name="T100" fmla="*/ 6 w 548"/>
                    <a:gd name="T101" fmla="*/ 13 h 1019"/>
                    <a:gd name="T102" fmla="*/ 7 w 548"/>
                    <a:gd name="T103" fmla="*/ 13 h 1019"/>
                    <a:gd name="T104" fmla="*/ 8 w 548"/>
                    <a:gd name="T105" fmla="*/ 13 h 1019"/>
                    <a:gd name="T106" fmla="*/ 9 w 548"/>
                    <a:gd name="T107" fmla="*/ 12 h 1019"/>
                    <a:gd name="T108" fmla="*/ 9 w 548"/>
                    <a:gd name="T109" fmla="*/ 15 h 101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548"/>
                    <a:gd name="T166" fmla="*/ 0 h 1019"/>
                    <a:gd name="T167" fmla="*/ 548 w 548"/>
                    <a:gd name="T168" fmla="*/ 1019 h 1019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548" h="1019">
                      <a:moveTo>
                        <a:pt x="492" y="1019"/>
                      </a:moveTo>
                      <a:lnTo>
                        <a:pt x="496" y="1005"/>
                      </a:lnTo>
                      <a:lnTo>
                        <a:pt x="502" y="989"/>
                      </a:lnTo>
                      <a:lnTo>
                        <a:pt x="508" y="970"/>
                      </a:lnTo>
                      <a:lnTo>
                        <a:pt x="513" y="953"/>
                      </a:lnTo>
                      <a:lnTo>
                        <a:pt x="517" y="935"/>
                      </a:lnTo>
                      <a:lnTo>
                        <a:pt x="518" y="916"/>
                      </a:lnTo>
                      <a:lnTo>
                        <a:pt x="518" y="898"/>
                      </a:lnTo>
                      <a:lnTo>
                        <a:pt x="516" y="882"/>
                      </a:lnTo>
                      <a:lnTo>
                        <a:pt x="510" y="880"/>
                      </a:lnTo>
                      <a:lnTo>
                        <a:pt x="498" y="884"/>
                      </a:lnTo>
                      <a:lnTo>
                        <a:pt x="478" y="892"/>
                      </a:lnTo>
                      <a:lnTo>
                        <a:pt x="455" y="902"/>
                      </a:lnTo>
                      <a:lnTo>
                        <a:pt x="430" y="913"/>
                      </a:lnTo>
                      <a:lnTo>
                        <a:pt x="404" y="924"/>
                      </a:lnTo>
                      <a:lnTo>
                        <a:pt x="380" y="933"/>
                      </a:lnTo>
                      <a:lnTo>
                        <a:pt x="359" y="940"/>
                      </a:lnTo>
                      <a:lnTo>
                        <a:pt x="329" y="945"/>
                      </a:lnTo>
                      <a:lnTo>
                        <a:pt x="301" y="941"/>
                      </a:lnTo>
                      <a:lnTo>
                        <a:pt x="273" y="933"/>
                      </a:lnTo>
                      <a:lnTo>
                        <a:pt x="249" y="920"/>
                      </a:lnTo>
                      <a:lnTo>
                        <a:pt x="228" y="902"/>
                      </a:lnTo>
                      <a:lnTo>
                        <a:pt x="212" y="883"/>
                      </a:lnTo>
                      <a:lnTo>
                        <a:pt x="202" y="861"/>
                      </a:lnTo>
                      <a:lnTo>
                        <a:pt x="197" y="839"/>
                      </a:lnTo>
                      <a:lnTo>
                        <a:pt x="199" y="803"/>
                      </a:lnTo>
                      <a:lnTo>
                        <a:pt x="207" y="770"/>
                      </a:lnTo>
                      <a:lnTo>
                        <a:pt x="220" y="736"/>
                      </a:lnTo>
                      <a:lnTo>
                        <a:pt x="237" y="704"/>
                      </a:lnTo>
                      <a:lnTo>
                        <a:pt x="258" y="673"/>
                      </a:lnTo>
                      <a:lnTo>
                        <a:pt x="280" y="642"/>
                      </a:lnTo>
                      <a:lnTo>
                        <a:pt x="303" y="612"/>
                      </a:lnTo>
                      <a:lnTo>
                        <a:pt x="326" y="582"/>
                      </a:lnTo>
                      <a:lnTo>
                        <a:pt x="310" y="582"/>
                      </a:lnTo>
                      <a:lnTo>
                        <a:pt x="295" y="582"/>
                      </a:lnTo>
                      <a:lnTo>
                        <a:pt x="279" y="582"/>
                      </a:lnTo>
                      <a:lnTo>
                        <a:pt x="264" y="581"/>
                      </a:lnTo>
                      <a:lnTo>
                        <a:pt x="248" y="581"/>
                      </a:lnTo>
                      <a:lnTo>
                        <a:pt x="231" y="580"/>
                      </a:lnTo>
                      <a:lnTo>
                        <a:pt x="215" y="579"/>
                      </a:lnTo>
                      <a:lnTo>
                        <a:pt x="199" y="577"/>
                      </a:lnTo>
                      <a:lnTo>
                        <a:pt x="181" y="575"/>
                      </a:lnTo>
                      <a:lnTo>
                        <a:pt x="162" y="572"/>
                      </a:lnTo>
                      <a:lnTo>
                        <a:pt x="144" y="567"/>
                      </a:lnTo>
                      <a:lnTo>
                        <a:pt x="124" y="560"/>
                      </a:lnTo>
                      <a:lnTo>
                        <a:pt x="106" y="553"/>
                      </a:lnTo>
                      <a:lnTo>
                        <a:pt x="87" y="544"/>
                      </a:lnTo>
                      <a:lnTo>
                        <a:pt x="70" y="535"/>
                      </a:lnTo>
                      <a:lnTo>
                        <a:pt x="54" y="523"/>
                      </a:lnTo>
                      <a:lnTo>
                        <a:pt x="39" y="512"/>
                      </a:lnTo>
                      <a:lnTo>
                        <a:pt x="26" y="498"/>
                      </a:lnTo>
                      <a:lnTo>
                        <a:pt x="15" y="484"/>
                      </a:lnTo>
                      <a:lnTo>
                        <a:pt x="7" y="469"/>
                      </a:lnTo>
                      <a:lnTo>
                        <a:pt x="2" y="453"/>
                      </a:lnTo>
                      <a:lnTo>
                        <a:pt x="0" y="436"/>
                      </a:lnTo>
                      <a:lnTo>
                        <a:pt x="1" y="419"/>
                      </a:lnTo>
                      <a:lnTo>
                        <a:pt x="6" y="400"/>
                      </a:lnTo>
                      <a:lnTo>
                        <a:pt x="16" y="375"/>
                      </a:lnTo>
                      <a:lnTo>
                        <a:pt x="28" y="351"/>
                      </a:lnTo>
                      <a:lnTo>
                        <a:pt x="40" y="328"/>
                      </a:lnTo>
                      <a:lnTo>
                        <a:pt x="55" y="307"/>
                      </a:lnTo>
                      <a:lnTo>
                        <a:pt x="71" y="288"/>
                      </a:lnTo>
                      <a:lnTo>
                        <a:pt x="87" y="271"/>
                      </a:lnTo>
                      <a:lnTo>
                        <a:pt x="106" y="255"/>
                      </a:lnTo>
                      <a:lnTo>
                        <a:pt x="125" y="241"/>
                      </a:lnTo>
                      <a:lnTo>
                        <a:pt x="107" y="233"/>
                      </a:lnTo>
                      <a:lnTo>
                        <a:pt x="89" y="224"/>
                      </a:lnTo>
                      <a:lnTo>
                        <a:pt x="73" y="211"/>
                      </a:lnTo>
                      <a:lnTo>
                        <a:pt x="59" y="197"/>
                      </a:lnTo>
                      <a:lnTo>
                        <a:pt x="46" y="182"/>
                      </a:lnTo>
                      <a:lnTo>
                        <a:pt x="37" y="165"/>
                      </a:lnTo>
                      <a:lnTo>
                        <a:pt x="30" y="147"/>
                      </a:lnTo>
                      <a:lnTo>
                        <a:pt x="26" y="127"/>
                      </a:lnTo>
                      <a:lnTo>
                        <a:pt x="26" y="110"/>
                      </a:lnTo>
                      <a:lnTo>
                        <a:pt x="29" y="95"/>
                      </a:lnTo>
                      <a:lnTo>
                        <a:pt x="33" y="80"/>
                      </a:lnTo>
                      <a:lnTo>
                        <a:pt x="39" y="65"/>
                      </a:lnTo>
                      <a:lnTo>
                        <a:pt x="48" y="52"/>
                      </a:lnTo>
                      <a:lnTo>
                        <a:pt x="58" y="41"/>
                      </a:lnTo>
                      <a:lnTo>
                        <a:pt x="69" y="30"/>
                      </a:lnTo>
                      <a:lnTo>
                        <a:pt x="82" y="21"/>
                      </a:lnTo>
                      <a:lnTo>
                        <a:pt x="96" y="13"/>
                      </a:lnTo>
                      <a:lnTo>
                        <a:pt x="111" y="7"/>
                      </a:lnTo>
                      <a:lnTo>
                        <a:pt x="125" y="4"/>
                      </a:lnTo>
                      <a:lnTo>
                        <a:pt x="142" y="2"/>
                      </a:lnTo>
                      <a:lnTo>
                        <a:pt x="159" y="0"/>
                      </a:lnTo>
                      <a:lnTo>
                        <a:pt x="175" y="3"/>
                      </a:lnTo>
                      <a:lnTo>
                        <a:pt x="192" y="6"/>
                      </a:lnTo>
                      <a:lnTo>
                        <a:pt x="208" y="13"/>
                      </a:lnTo>
                      <a:lnTo>
                        <a:pt x="182" y="70"/>
                      </a:lnTo>
                      <a:lnTo>
                        <a:pt x="164" y="61"/>
                      </a:lnTo>
                      <a:lnTo>
                        <a:pt x="140" y="55"/>
                      </a:lnTo>
                      <a:lnTo>
                        <a:pt x="115" y="52"/>
                      </a:lnTo>
                      <a:lnTo>
                        <a:pt x="91" y="55"/>
                      </a:lnTo>
                      <a:lnTo>
                        <a:pt x="73" y="61"/>
                      </a:lnTo>
                      <a:lnTo>
                        <a:pt x="62" y="75"/>
                      </a:lnTo>
                      <a:lnTo>
                        <a:pt x="62" y="98"/>
                      </a:lnTo>
                      <a:lnTo>
                        <a:pt x="76" y="129"/>
                      </a:lnTo>
                      <a:lnTo>
                        <a:pt x="92" y="147"/>
                      </a:lnTo>
                      <a:lnTo>
                        <a:pt x="113" y="162"/>
                      </a:lnTo>
                      <a:lnTo>
                        <a:pt x="137" y="174"/>
                      </a:lnTo>
                      <a:lnTo>
                        <a:pt x="162" y="184"/>
                      </a:lnTo>
                      <a:lnTo>
                        <a:pt x="185" y="192"/>
                      </a:lnTo>
                      <a:lnTo>
                        <a:pt x="205" y="196"/>
                      </a:lnTo>
                      <a:lnTo>
                        <a:pt x="219" y="200"/>
                      </a:lnTo>
                      <a:lnTo>
                        <a:pt x="225" y="201"/>
                      </a:lnTo>
                      <a:lnTo>
                        <a:pt x="222" y="203"/>
                      </a:lnTo>
                      <a:lnTo>
                        <a:pt x="214" y="209"/>
                      </a:lnTo>
                      <a:lnTo>
                        <a:pt x="204" y="217"/>
                      </a:lnTo>
                      <a:lnTo>
                        <a:pt x="189" y="227"/>
                      </a:lnTo>
                      <a:lnTo>
                        <a:pt x="173" y="241"/>
                      </a:lnTo>
                      <a:lnTo>
                        <a:pt x="155" y="256"/>
                      </a:lnTo>
                      <a:lnTo>
                        <a:pt x="137" y="272"/>
                      </a:lnTo>
                      <a:lnTo>
                        <a:pt x="119" y="290"/>
                      </a:lnTo>
                      <a:lnTo>
                        <a:pt x="100" y="308"/>
                      </a:lnTo>
                      <a:lnTo>
                        <a:pt x="85" y="328"/>
                      </a:lnTo>
                      <a:lnTo>
                        <a:pt x="71" y="346"/>
                      </a:lnTo>
                      <a:lnTo>
                        <a:pt x="61" y="364"/>
                      </a:lnTo>
                      <a:lnTo>
                        <a:pt x="54" y="383"/>
                      </a:lnTo>
                      <a:lnTo>
                        <a:pt x="52" y="400"/>
                      </a:lnTo>
                      <a:lnTo>
                        <a:pt x="55" y="416"/>
                      </a:lnTo>
                      <a:lnTo>
                        <a:pt x="66" y="431"/>
                      </a:lnTo>
                      <a:lnTo>
                        <a:pt x="83" y="447"/>
                      </a:lnTo>
                      <a:lnTo>
                        <a:pt x="104" y="461"/>
                      </a:lnTo>
                      <a:lnTo>
                        <a:pt x="125" y="474"/>
                      </a:lnTo>
                      <a:lnTo>
                        <a:pt x="150" y="485"/>
                      </a:lnTo>
                      <a:lnTo>
                        <a:pt x="175" y="495"/>
                      </a:lnTo>
                      <a:lnTo>
                        <a:pt x="200" y="504"/>
                      </a:lnTo>
                      <a:lnTo>
                        <a:pt x="227" y="511"/>
                      </a:lnTo>
                      <a:lnTo>
                        <a:pt x="252" y="516"/>
                      </a:lnTo>
                      <a:lnTo>
                        <a:pt x="276" y="521"/>
                      </a:lnTo>
                      <a:lnTo>
                        <a:pt x="299" y="526"/>
                      </a:lnTo>
                      <a:lnTo>
                        <a:pt x="320" y="529"/>
                      </a:lnTo>
                      <a:lnTo>
                        <a:pt x="339" y="530"/>
                      </a:lnTo>
                      <a:lnTo>
                        <a:pt x="354" y="533"/>
                      </a:lnTo>
                      <a:lnTo>
                        <a:pt x="365" y="534"/>
                      </a:lnTo>
                      <a:lnTo>
                        <a:pt x="373" y="534"/>
                      </a:lnTo>
                      <a:lnTo>
                        <a:pt x="375" y="534"/>
                      </a:lnTo>
                      <a:lnTo>
                        <a:pt x="369" y="545"/>
                      </a:lnTo>
                      <a:lnTo>
                        <a:pt x="352" y="571"/>
                      </a:lnTo>
                      <a:lnTo>
                        <a:pt x="331" y="606"/>
                      </a:lnTo>
                      <a:lnTo>
                        <a:pt x="306" y="648"/>
                      </a:lnTo>
                      <a:lnTo>
                        <a:pt x="282" y="690"/>
                      </a:lnTo>
                      <a:lnTo>
                        <a:pt x="261" y="732"/>
                      </a:lnTo>
                      <a:lnTo>
                        <a:pt x="246" y="766"/>
                      </a:lnTo>
                      <a:lnTo>
                        <a:pt x="243" y="789"/>
                      </a:lnTo>
                      <a:lnTo>
                        <a:pt x="248" y="810"/>
                      </a:lnTo>
                      <a:lnTo>
                        <a:pt x="256" y="829"/>
                      </a:lnTo>
                      <a:lnTo>
                        <a:pt x="267" y="845"/>
                      </a:lnTo>
                      <a:lnTo>
                        <a:pt x="281" y="857"/>
                      </a:lnTo>
                      <a:lnTo>
                        <a:pt x="299" y="867"/>
                      </a:lnTo>
                      <a:lnTo>
                        <a:pt x="320" y="873"/>
                      </a:lnTo>
                      <a:lnTo>
                        <a:pt x="344" y="876"/>
                      </a:lnTo>
                      <a:lnTo>
                        <a:pt x="372" y="873"/>
                      </a:lnTo>
                      <a:lnTo>
                        <a:pt x="395" y="869"/>
                      </a:lnTo>
                      <a:lnTo>
                        <a:pt x="417" y="863"/>
                      </a:lnTo>
                      <a:lnTo>
                        <a:pt x="439" y="855"/>
                      </a:lnTo>
                      <a:lnTo>
                        <a:pt x="460" y="847"/>
                      </a:lnTo>
                      <a:lnTo>
                        <a:pt x="480" y="839"/>
                      </a:lnTo>
                      <a:lnTo>
                        <a:pt x="501" y="832"/>
                      </a:lnTo>
                      <a:lnTo>
                        <a:pt x="522" y="827"/>
                      </a:lnTo>
                      <a:lnTo>
                        <a:pt x="545" y="825"/>
                      </a:lnTo>
                      <a:lnTo>
                        <a:pt x="548" y="870"/>
                      </a:lnTo>
                      <a:lnTo>
                        <a:pt x="546" y="920"/>
                      </a:lnTo>
                      <a:lnTo>
                        <a:pt x="540" y="971"/>
                      </a:lnTo>
                      <a:lnTo>
                        <a:pt x="537" y="1017"/>
                      </a:lnTo>
                      <a:lnTo>
                        <a:pt x="492" y="1019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227" name="Freeform 51" descr="Зеленый мрамор"/>
                <p:cNvSpPr>
                  <a:spLocks/>
                </p:cNvSpPr>
                <p:nvPr/>
              </p:nvSpPr>
              <p:spPr bwMode="auto">
                <a:xfrm>
                  <a:off x="2615" y="2529"/>
                  <a:ext cx="196" cy="127"/>
                </a:xfrm>
                <a:custGeom>
                  <a:avLst/>
                  <a:gdLst>
                    <a:gd name="T0" fmla="*/ 0 w 393"/>
                    <a:gd name="T1" fmla="*/ 1 h 254"/>
                    <a:gd name="T2" fmla="*/ 0 w 393"/>
                    <a:gd name="T3" fmla="*/ 2 h 254"/>
                    <a:gd name="T4" fmla="*/ 0 w 393"/>
                    <a:gd name="T5" fmla="*/ 3 h 254"/>
                    <a:gd name="T6" fmla="*/ 0 w 393"/>
                    <a:gd name="T7" fmla="*/ 3 h 254"/>
                    <a:gd name="T8" fmla="*/ 0 w 393"/>
                    <a:gd name="T9" fmla="*/ 4 h 254"/>
                    <a:gd name="T10" fmla="*/ 1 w 393"/>
                    <a:gd name="T11" fmla="*/ 4 h 254"/>
                    <a:gd name="T12" fmla="*/ 2 w 393"/>
                    <a:gd name="T13" fmla="*/ 4 h 254"/>
                    <a:gd name="T14" fmla="*/ 2 w 393"/>
                    <a:gd name="T15" fmla="*/ 4 h 254"/>
                    <a:gd name="T16" fmla="*/ 3 w 393"/>
                    <a:gd name="T17" fmla="*/ 4 h 254"/>
                    <a:gd name="T18" fmla="*/ 3 w 393"/>
                    <a:gd name="T19" fmla="*/ 4 h 254"/>
                    <a:gd name="T20" fmla="*/ 4 w 393"/>
                    <a:gd name="T21" fmla="*/ 4 h 254"/>
                    <a:gd name="T22" fmla="*/ 4 w 393"/>
                    <a:gd name="T23" fmla="*/ 4 h 254"/>
                    <a:gd name="T24" fmla="*/ 5 w 393"/>
                    <a:gd name="T25" fmla="*/ 4 h 254"/>
                    <a:gd name="T26" fmla="*/ 5 w 393"/>
                    <a:gd name="T27" fmla="*/ 3 h 254"/>
                    <a:gd name="T28" fmla="*/ 5 w 393"/>
                    <a:gd name="T29" fmla="*/ 3 h 254"/>
                    <a:gd name="T30" fmla="*/ 6 w 393"/>
                    <a:gd name="T31" fmla="*/ 2 h 254"/>
                    <a:gd name="T32" fmla="*/ 6 w 393"/>
                    <a:gd name="T33" fmla="*/ 2 h 254"/>
                    <a:gd name="T34" fmla="*/ 6 w 393"/>
                    <a:gd name="T35" fmla="*/ 1 h 254"/>
                    <a:gd name="T36" fmla="*/ 5 w 393"/>
                    <a:gd name="T37" fmla="*/ 1 h 254"/>
                    <a:gd name="T38" fmla="*/ 5 w 393"/>
                    <a:gd name="T39" fmla="*/ 2 h 254"/>
                    <a:gd name="T40" fmla="*/ 5 w 393"/>
                    <a:gd name="T41" fmla="*/ 3 h 254"/>
                    <a:gd name="T42" fmla="*/ 5 w 393"/>
                    <a:gd name="T43" fmla="*/ 3 h 254"/>
                    <a:gd name="T44" fmla="*/ 4 w 393"/>
                    <a:gd name="T45" fmla="*/ 3 h 254"/>
                    <a:gd name="T46" fmla="*/ 4 w 393"/>
                    <a:gd name="T47" fmla="*/ 4 h 254"/>
                    <a:gd name="T48" fmla="*/ 3 w 393"/>
                    <a:gd name="T49" fmla="*/ 4 h 254"/>
                    <a:gd name="T50" fmla="*/ 3 w 393"/>
                    <a:gd name="T51" fmla="*/ 3 h 254"/>
                    <a:gd name="T52" fmla="*/ 2 w 393"/>
                    <a:gd name="T53" fmla="*/ 3 h 254"/>
                    <a:gd name="T54" fmla="*/ 1 w 393"/>
                    <a:gd name="T55" fmla="*/ 3 h 254"/>
                    <a:gd name="T56" fmla="*/ 1 w 393"/>
                    <a:gd name="T57" fmla="*/ 3 h 254"/>
                    <a:gd name="T58" fmla="*/ 1 w 393"/>
                    <a:gd name="T59" fmla="*/ 2 h 254"/>
                    <a:gd name="T60" fmla="*/ 0 w 393"/>
                    <a:gd name="T61" fmla="*/ 2 h 254"/>
                    <a:gd name="T62" fmla="*/ 0 w 393"/>
                    <a:gd name="T63" fmla="*/ 2 h 254"/>
                    <a:gd name="T64" fmla="*/ 0 w 393"/>
                    <a:gd name="T65" fmla="*/ 1 h 25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93"/>
                    <a:gd name="T100" fmla="*/ 0 h 254"/>
                    <a:gd name="T101" fmla="*/ 393 w 393"/>
                    <a:gd name="T102" fmla="*/ 254 h 25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93" h="254">
                      <a:moveTo>
                        <a:pt x="5" y="41"/>
                      </a:moveTo>
                      <a:lnTo>
                        <a:pt x="1" y="57"/>
                      </a:lnTo>
                      <a:lnTo>
                        <a:pt x="0" y="74"/>
                      </a:lnTo>
                      <a:lnTo>
                        <a:pt x="0" y="92"/>
                      </a:lnTo>
                      <a:lnTo>
                        <a:pt x="1" y="112"/>
                      </a:lnTo>
                      <a:lnTo>
                        <a:pt x="6" y="133"/>
                      </a:lnTo>
                      <a:lnTo>
                        <a:pt x="13" y="153"/>
                      </a:lnTo>
                      <a:lnTo>
                        <a:pt x="22" y="174"/>
                      </a:lnTo>
                      <a:lnTo>
                        <a:pt x="36" y="195"/>
                      </a:lnTo>
                      <a:lnTo>
                        <a:pt x="53" y="210"/>
                      </a:lnTo>
                      <a:lnTo>
                        <a:pt x="72" y="221"/>
                      </a:lnTo>
                      <a:lnTo>
                        <a:pt x="90" y="231"/>
                      </a:lnTo>
                      <a:lnTo>
                        <a:pt x="108" y="238"/>
                      </a:lnTo>
                      <a:lnTo>
                        <a:pt x="128" y="243"/>
                      </a:lnTo>
                      <a:lnTo>
                        <a:pt x="149" y="247"/>
                      </a:lnTo>
                      <a:lnTo>
                        <a:pt x="169" y="250"/>
                      </a:lnTo>
                      <a:lnTo>
                        <a:pt x="191" y="253"/>
                      </a:lnTo>
                      <a:lnTo>
                        <a:pt x="210" y="254"/>
                      </a:lnTo>
                      <a:lnTo>
                        <a:pt x="229" y="253"/>
                      </a:lnTo>
                      <a:lnTo>
                        <a:pt x="247" y="250"/>
                      </a:lnTo>
                      <a:lnTo>
                        <a:pt x="264" y="248"/>
                      </a:lnTo>
                      <a:lnTo>
                        <a:pt x="280" y="243"/>
                      </a:lnTo>
                      <a:lnTo>
                        <a:pt x="296" y="239"/>
                      </a:lnTo>
                      <a:lnTo>
                        <a:pt x="309" y="233"/>
                      </a:lnTo>
                      <a:lnTo>
                        <a:pt x="322" y="227"/>
                      </a:lnTo>
                      <a:lnTo>
                        <a:pt x="338" y="216"/>
                      </a:lnTo>
                      <a:lnTo>
                        <a:pt x="350" y="202"/>
                      </a:lnTo>
                      <a:lnTo>
                        <a:pt x="362" y="185"/>
                      </a:lnTo>
                      <a:lnTo>
                        <a:pt x="371" y="166"/>
                      </a:lnTo>
                      <a:lnTo>
                        <a:pt x="378" y="147"/>
                      </a:lnTo>
                      <a:lnTo>
                        <a:pt x="383" y="126"/>
                      </a:lnTo>
                      <a:lnTo>
                        <a:pt x="387" y="105"/>
                      </a:lnTo>
                      <a:lnTo>
                        <a:pt x="389" y="84"/>
                      </a:lnTo>
                      <a:lnTo>
                        <a:pt x="391" y="66"/>
                      </a:lnTo>
                      <a:lnTo>
                        <a:pt x="393" y="43"/>
                      </a:lnTo>
                      <a:lnTo>
                        <a:pt x="393" y="20"/>
                      </a:lnTo>
                      <a:lnTo>
                        <a:pt x="393" y="0"/>
                      </a:lnTo>
                      <a:lnTo>
                        <a:pt x="361" y="5"/>
                      </a:lnTo>
                      <a:lnTo>
                        <a:pt x="363" y="36"/>
                      </a:lnTo>
                      <a:lnTo>
                        <a:pt x="364" y="71"/>
                      </a:lnTo>
                      <a:lnTo>
                        <a:pt x="362" y="106"/>
                      </a:lnTo>
                      <a:lnTo>
                        <a:pt x="356" y="139"/>
                      </a:lnTo>
                      <a:lnTo>
                        <a:pt x="347" y="153"/>
                      </a:lnTo>
                      <a:lnTo>
                        <a:pt x="336" y="165"/>
                      </a:lnTo>
                      <a:lnTo>
                        <a:pt x="323" y="175"/>
                      </a:lnTo>
                      <a:lnTo>
                        <a:pt x="309" y="183"/>
                      </a:lnTo>
                      <a:lnTo>
                        <a:pt x="292" y="189"/>
                      </a:lnTo>
                      <a:lnTo>
                        <a:pt x="274" y="193"/>
                      </a:lnTo>
                      <a:lnTo>
                        <a:pt x="256" y="195"/>
                      </a:lnTo>
                      <a:lnTo>
                        <a:pt x="237" y="195"/>
                      </a:lnTo>
                      <a:lnTo>
                        <a:pt x="218" y="194"/>
                      </a:lnTo>
                      <a:lnTo>
                        <a:pt x="198" y="190"/>
                      </a:lnTo>
                      <a:lnTo>
                        <a:pt x="179" y="186"/>
                      </a:lnTo>
                      <a:lnTo>
                        <a:pt x="159" y="180"/>
                      </a:lnTo>
                      <a:lnTo>
                        <a:pt x="141" y="173"/>
                      </a:lnTo>
                      <a:lnTo>
                        <a:pt x="122" y="165"/>
                      </a:lnTo>
                      <a:lnTo>
                        <a:pt x="106" y="156"/>
                      </a:lnTo>
                      <a:lnTo>
                        <a:pt x="91" y="147"/>
                      </a:lnTo>
                      <a:lnTo>
                        <a:pt x="81" y="134"/>
                      </a:lnTo>
                      <a:lnTo>
                        <a:pt x="72" y="121"/>
                      </a:lnTo>
                      <a:lnTo>
                        <a:pt x="65" y="107"/>
                      </a:lnTo>
                      <a:lnTo>
                        <a:pt x="60" y="92"/>
                      </a:lnTo>
                      <a:lnTo>
                        <a:pt x="55" y="79"/>
                      </a:lnTo>
                      <a:lnTo>
                        <a:pt x="53" y="65"/>
                      </a:lnTo>
                      <a:lnTo>
                        <a:pt x="51" y="51"/>
                      </a:lnTo>
                      <a:lnTo>
                        <a:pt x="50" y="39"/>
                      </a:lnTo>
                      <a:lnTo>
                        <a:pt x="5" y="41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5180" name="Group 52"/>
            <p:cNvGrpSpPr>
              <a:grpSpLocks/>
            </p:cNvGrpSpPr>
            <p:nvPr/>
          </p:nvGrpSpPr>
          <p:grpSpPr bwMode="auto">
            <a:xfrm>
              <a:off x="1676" y="2288"/>
              <a:ext cx="282" cy="384"/>
              <a:chOff x="3004" y="3017"/>
              <a:chExt cx="628" cy="820"/>
            </a:xfrm>
          </p:grpSpPr>
          <p:sp>
            <p:nvSpPr>
              <p:cNvPr id="35216" name="Freeform 53"/>
              <p:cNvSpPr>
                <a:spLocks/>
              </p:cNvSpPr>
              <p:nvPr/>
            </p:nvSpPr>
            <p:spPr bwMode="auto">
              <a:xfrm>
                <a:off x="3008" y="3021"/>
                <a:ext cx="563" cy="731"/>
              </a:xfrm>
              <a:custGeom>
                <a:avLst/>
                <a:gdLst>
                  <a:gd name="T0" fmla="*/ 400 w 563"/>
                  <a:gd name="T1" fmla="*/ 675 h 731"/>
                  <a:gd name="T2" fmla="*/ 469 w 563"/>
                  <a:gd name="T3" fmla="*/ 680 h 731"/>
                  <a:gd name="T4" fmla="*/ 541 w 563"/>
                  <a:gd name="T5" fmla="*/ 653 h 731"/>
                  <a:gd name="T6" fmla="*/ 532 w 563"/>
                  <a:gd name="T7" fmla="*/ 611 h 731"/>
                  <a:gd name="T8" fmla="*/ 496 w 563"/>
                  <a:gd name="T9" fmla="*/ 579 h 731"/>
                  <a:gd name="T10" fmla="*/ 541 w 563"/>
                  <a:gd name="T11" fmla="*/ 485 h 731"/>
                  <a:gd name="T12" fmla="*/ 538 w 563"/>
                  <a:gd name="T13" fmla="*/ 413 h 731"/>
                  <a:gd name="T14" fmla="*/ 392 w 563"/>
                  <a:gd name="T15" fmla="*/ 355 h 731"/>
                  <a:gd name="T16" fmla="*/ 400 w 563"/>
                  <a:gd name="T17" fmla="*/ 362 h 731"/>
                  <a:gd name="T18" fmla="*/ 436 w 563"/>
                  <a:gd name="T19" fmla="*/ 299 h 731"/>
                  <a:gd name="T20" fmla="*/ 440 w 563"/>
                  <a:gd name="T21" fmla="*/ 195 h 731"/>
                  <a:gd name="T22" fmla="*/ 298 w 563"/>
                  <a:gd name="T23" fmla="*/ 203 h 731"/>
                  <a:gd name="T24" fmla="*/ 283 w 563"/>
                  <a:gd name="T25" fmla="*/ 74 h 731"/>
                  <a:gd name="T26" fmla="*/ 208 w 563"/>
                  <a:gd name="T27" fmla="*/ 3 h 731"/>
                  <a:gd name="T28" fmla="*/ 133 w 563"/>
                  <a:gd name="T29" fmla="*/ 53 h 731"/>
                  <a:gd name="T30" fmla="*/ 112 w 563"/>
                  <a:gd name="T31" fmla="*/ 195 h 731"/>
                  <a:gd name="T32" fmla="*/ 52 w 563"/>
                  <a:gd name="T33" fmla="*/ 230 h 731"/>
                  <a:gd name="T34" fmla="*/ 40 w 563"/>
                  <a:gd name="T35" fmla="*/ 323 h 731"/>
                  <a:gd name="T36" fmla="*/ 16 w 563"/>
                  <a:gd name="T37" fmla="*/ 339 h 731"/>
                  <a:gd name="T38" fmla="*/ 139 w 563"/>
                  <a:gd name="T39" fmla="*/ 404 h 731"/>
                  <a:gd name="T40" fmla="*/ 103 w 563"/>
                  <a:gd name="T41" fmla="*/ 473 h 731"/>
                  <a:gd name="T42" fmla="*/ 112 w 563"/>
                  <a:gd name="T43" fmla="*/ 531 h 731"/>
                  <a:gd name="T44" fmla="*/ 160 w 563"/>
                  <a:gd name="T45" fmla="*/ 569 h 731"/>
                  <a:gd name="T46" fmla="*/ 256 w 563"/>
                  <a:gd name="T47" fmla="*/ 579 h 731"/>
                  <a:gd name="T48" fmla="*/ 262 w 563"/>
                  <a:gd name="T49" fmla="*/ 656 h 731"/>
                  <a:gd name="T50" fmla="*/ 298 w 563"/>
                  <a:gd name="T51" fmla="*/ 728 h 731"/>
                  <a:gd name="T52" fmla="*/ 400 w 563"/>
                  <a:gd name="T53" fmla="*/ 675 h 73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63"/>
                  <a:gd name="T82" fmla="*/ 0 h 731"/>
                  <a:gd name="T83" fmla="*/ 563 w 563"/>
                  <a:gd name="T84" fmla="*/ 731 h 73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63" h="731">
                    <a:moveTo>
                      <a:pt x="400" y="675"/>
                    </a:moveTo>
                    <a:cubicBezTo>
                      <a:pt x="428" y="667"/>
                      <a:pt x="446" y="684"/>
                      <a:pt x="469" y="680"/>
                    </a:cubicBezTo>
                    <a:cubicBezTo>
                      <a:pt x="492" y="676"/>
                      <a:pt x="531" y="664"/>
                      <a:pt x="541" y="653"/>
                    </a:cubicBezTo>
                    <a:cubicBezTo>
                      <a:pt x="551" y="642"/>
                      <a:pt x="539" y="623"/>
                      <a:pt x="532" y="611"/>
                    </a:cubicBezTo>
                    <a:cubicBezTo>
                      <a:pt x="525" y="599"/>
                      <a:pt x="494" y="600"/>
                      <a:pt x="496" y="579"/>
                    </a:cubicBezTo>
                    <a:cubicBezTo>
                      <a:pt x="498" y="558"/>
                      <a:pt x="534" y="513"/>
                      <a:pt x="541" y="485"/>
                    </a:cubicBezTo>
                    <a:cubicBezTo>
                      <a:pt x="548" y="457"/>
                      <a:pt x="563" y="435"/>
                      <a:pt x="538" y="413"/>
                    </a:cubicBezTo>
                    <a:cubicBezTo>
                      <a:pt x="513" y="391"/>
                      <a:pt x="415" y="364"/>
                      <a:pt x="392" y="355"/>
                    </a:cubicBezTo>
                    <a:cubicBezTo>
                      <a:pt x="369" y="346"/>
                      <a:pt x="393" y="371"/>
                      <a:pt x="400" y="362"/>
                    </a:cubicBezTo>
                    <a:cubicBezTo>
                      <a:pt x="407" y="353"/>
                      <a:pt x="429" y="327"/>
                      <a:pt x="436" y="299"/>
                    </a:cubicBezTo>
                    <a:cubicBezTo>
                      <a:pt x="443" y="271"/>
                      <a:pt x="463" y="211"/>
                      <a:pt x="440" y="195"/>
                    </a:cubicBezTo>
                    <a:cubicBezTo>
                      <a:pt x="417" y="179"/>
                      <a:pt x="324" y="223"/>
                      <a:pt x="298" y="203"/>
                    </a:cubicBezTo>
                    <a:cubicBezTo>
                      <a:pt x="272" y="183"/>
                      <a:pt x="298" y="107"/>
                      <a:pt x="283" y="74"/>
                    </a:cubicBezTo>
                    <a:cubicBezTo>
                      <a:pt x="268" y="41"/>
                      <a:pt x="233" y="6"/>
                      <a:pt x="208" y="3"/>
                    </a:cubicBezTo>
                    <a:cubicBezTo>
                      <a:pt x="183" y="0"/>
                      <a:pt x="149" y="21"/>
                      <a:pt x="133" y="53"/>
                    </a:cubicBezTo>
                    <a:cubicBezTo>
                      <a:pt x="117" y="85"/>
                      <a:pt x="126" y="165"/>
                      <a:pt x="112" y="195"/>
                    </a:cubicBezTo>
                    <a:cubicBezTo>
                      <a:pt x="98" y="225"/>
                      <a:pt x="64" y="209"/>
                      <a:pt x="52" y="230"/>
                    </a:cubicBezTo>
                    <a:cubicBezTo>
                      <a:pt x="40" y="251"/>
                      <a:pt x="46" y="305"/>
                      <a:pt x="40" y="323"/>
                    </a:cubicBezTo>
                    <a:cubicBezTo>
                      <a:pt x="34" y="341"/>
                      <a:pt x="0" y="326"/>
                      <a:pt x="16" y="339"/>
                    </a:cubicBezTo>
                    <a:cubicBezTo>
                      <a:pt x="32" y="352"/>
                      <a:pt x="125" y="382"/>
                      <a:pt x="139" y="404"/>
                    </a:cubicBezTo>
                    <a:cubicBezTo>
                      <a:pt x="153" y="426"/>
                      <a:pt x="108" y="452"/>
                      <a:pt x="103" y="473"/>
                    </a:cubicBezTo>
                    <a:cubicBezTo>
                      <a:pt x="98" y="494"/>
                      <a:pt x="103" y="515"/>
                      <a:pt x="112" y="531"/>
                    </a:cubicBezTo>
                    <a:cubicBezTo>
                      <a:pt x="121" y="547"/>
                      <a:pt x="136" y="561"/>
                      <a:pt x="160" y="569"/>
                    </a:cubicBezTo>
                    <a:cubicBezTo>
                      <a:pt x="184" y="577"/>
                      <a:pt x="239" y="565"/>
                      <a:pt x="256" y="579"/>
                    </a:cubicBezTo>
                    <a:cubicBezTo>
                      <a:pt x="273" y="593"/>
                      <a:pt x="255" y="631"/>
                      <a:pt x="262" y="656"/>
                    </a:cubicBezTo>
                    <a:cubicBezTo>
                      <a:pt x="269" y="681"/>
                      <a:pt x="275" y="725"/>
                      <a:pt x="298" y="728"/>
                    </a:cubicBezTo>
                    <a:cubicBezTo>
                      <a:pt x="321" y="731"/>
                      <a:pt x="375" y="685"/>
                      <a:pt x="400" y="675"/>
                    </a:cubicBezTo>
                    <a:close/>
                  </a:path>
                </a:pathLst>
              </a:cu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5217" name="Group 54"/>
              <p:cNvGrpSpPr>
                <a:grpSpLocks/>
              </p:cNvGrpSpPr>
              <p:nvPr/>
            </p:nvGrpSpPr>
            <p:grpSpPr bwMode="auto">
              <a:xfrm flipH="1" flipV="1">
                <a:off x="3004" y="3017"/>
                <a:ext cx="628" cy="820"/>
                <a:chOff x="2311" y="1925"/>
                <a:chExt cx="586" cy="731"/>
              </a:xfrm>
            </p:grpSpPr>
            <p:sp>
              <p:nvSpPr>
                <p:cNvPr id="35218" name="Freeform 55" descr="Зеленый мрамор"/>
                <p:cNvSpPr>
                  <a:spLocks/>
                </p:cNvSpPr>
                <p:nvPr/>
              </p:nvSpPr>
              <p:spPr bwMode="auto">
                <a:xfrm>
                  <a:off x="2311" y="1925"/>
                  <a:ext cx="70" cy="82"/>
                </a:xfrm>
                <a:custGeom>
                  <a:avLst/>
                  <a:gdLst>
                    <a:gd name="T0" fmla="*/ 3 w 139"/>
                    <a:gd name="T1" fmla="*/ 1 h 164"/>
                    <a:gd name="T2" fmla="*/ 2 w 139"/>
                    <a:gd name="T3" fmla="*/ 1 h 164"/>
                    <a:gd name="T4" fmla="*/ 2 w 139"/>
                    <a:gd name="T5" fmla="*/ 1 h 164"/>
                    <a:gd name="T6" fmla="*/ 2 w 139"/>
                    <a:gd name="T7" fmla="*/ 1 h 164"/>
                    <a:gd name="T8" fmla="*/ 1 w 139"/>
                    <a:gd name="T9" fmla="*/ 1 h 164"/>
                    <a:gd name="T10" fmla="*/ 1 w 139"/>
                    <a:gd name="T11" fmla="*/ 1 h 164"/>
                    <a:gd name="T12" fmla="*/ 1 w 139"/>
                    <a:gd name="T13" fmla="*/ 1 h 164"/>
                    <a:gd name="T14" fmla="*/ 1 w 139"/>
                    <a:gd name="T15" fmla="*/ 3 h 164"/>
                    <a:gd name="T16" fmla="*/ 0 w 139"/>
                    <a:gd name="T17" fmla="*/ 3 h 164"/>
                    <a:gd name="T18" fmla="*/ 1 w 139"/>
                    <a:gd name="T19" fmla="*/ 1 h 164"/>
                    <a:gd name="T20" fmla="*/ 1 w 139"/>
                    <a:gd name="T21" fmla="*/ 1 h 164"/>
                    <a:gd name="T22" fmla="*/ 1 w 139"/>
                    <a:gd name="T23" fmla="*/ 1 h 164"/>
                    <a:gd name="T24" fmla="*/ 1 w 139"/>
                    <a:gd name="T25" fmla="*/ 1 h 164"/>
                    <a:gd name="T26" fmla="*/ 2 w 139"/>
                    <a:gd name="T27" fmla="*/ 1 h 164"/>
                    <a:gd name="T28" fmla="*/ 2 w 139"/>
                    <a:gd name="T29" fmla="*/ 1 h 164"/>
                    <a:gd name="T30" fmla="*/ 2 w 139"/>
                    <a:gd name="T31" fmla="*/ 1 h 164"/>
                    <a:gd name="T32" fmla="*/ 2 w 139"/>
                    <a:gd name="T33" fmla="*/ 1 h 164"/>
                    <a:gd name="T34" fmla="*/ 3 w 139"/>
                    <a:gd name="T35" fmla="*/ 0 h 164"/>
                    <a:gd name="T36" fmla="*/ 3 w 139"/>
                    <a:gd name="T37" fmla="*/ 1 h 16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9"/>
                    <a:gd name="T58" fmla="*/ 0 h 164"/>
                    <a:gd name="T59" fmla="*/ 139 w 139"/>
                    <a:gd name="T60" fmla="*/ 164 h 16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9" h="164">
                      <a:moveTo>
                        <a:pt x="129" y="55"/>
                      </a:moveTo>
                      <a:lnTo>
                        <a:pt x="107" y="58"/>
                      </a:lnTo>
                      <a:lnTo>
                        <a:pt x="86" y="65"/>
                      </a:lnTo>
                      <a:lnTo>
                        <a:pt x="68" y="75"/>
                      </a:lnTo>
                      <a:lnTo>
                        <a:pt x="51" y="89"/>
                      </a:lnTo>
                      <a:lnTo>
                        <a:pt x="36" y="105"/>
                      </a:lnTo>
                      <a:lnTo>
                        <a:pt x="22" y="123"/>
                      </a:lnTo>
                      <a:lnTo>
                        <a:pt x="10" y="143"/>
                      </a:lnTo>
                      <a:lnTo>
                        <a:pt x="0" y="164"/>
                      </a:lnTo>
                      <a:lnTo>
                        <a:pt x="7" y="93"/>
                      </a:lnTo>
                      <a:lnTo>
                        <a:pt x="22" y="68"/>
                      </a:lnTo>
                      <a:lnTo>
                        <a:pt x="38" y="48"/>
                      </a:lnTo>
                      <a:lnTo>
                        <a:pt x="53" y="33"/>
                      </a:lnTo>
                      <a:lnTo>
                        <a:pt x="68" y="21"/>
                      </a:lnTo>
                      <a:lnTo>
                        <a:pt x="84" y="13"/>
                      </a:lnTo>
                      <a:lnTo>
                        <a:pt x="101" y="7"/>
                      </a:lnTo>
                      <a:lnTo>
                        <a:pt x="120" y="2"/>
                      </a:lnTo>
                      <a:lnTo>
                        <a:pt x="139" y="0"/>
                      </a:lnTo>
                      <a:lnTo>
                        <a:pt x="129" y="55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219" name="Freeform 56" descr="Зеленый мрамор"/>
                <p:cNvSpPr>
                  <a:spLocks/>
                </p:cNvSpPr>
                <p:nvPr/>
              </p:nvSpPr>
              <p:spPr bwMode="auto">
                <a:xfrm>
                  <a:off x="2376" y="1925"/>
                  <a:ext cx="521" cy="606"/>
                </a:xfrm>
                <a:custGeom>
                  <a:avLst/>
                  <a:gdLst>
                    <a:gd name="T0" fmla="*/ 12 w 1044"/>
                    <a:gd name="T1" fmla="*/ 17 h 1213"/>
                    <a:gd name="T2" fmla="*/ 13 w 1044"/>
                    <a:gd name="T3" fmla="*/ 17 h 1213"/>
                    <a:gd name="T4" fmla="*/ 14 w 1044"/>
                    <a:gd name="T5" fmla="*/ 16 h 1213"/>
                    <a:gd name="T6" fmla="*/ 15 w 1044"/>
                    <a:gd name="T7" fmla="*/ 15 h 1213"/>
                    <a:gd name="T8" fmla="*/ 15 w 1044"/>
                    <a:gd name="T9" fmla="*/ 13 h 1213"/>
                    <a:gd name="T10" fmla="*/ 13 w 1044"/>
                    <a:gd name="T11" fmla="*/ 12 h 1213"/>
                    <a:gd name="T12" fmla="*/ 12 w 1044"/>
                    <a:gd name="T13" fmla="*/ 11 h 1213"/>
                    <a:gd name="T14" fmla="*/ 13 w 1044"/>
                    <a:gd name="T15" fmla="*/ 9 h 1213"/>
                    <a:gd name="T16" fmla="*/ 13 w 1044"/>
                    <a:gd name="T17" fmla="*/ 7 h 1213"/>
                    <a:gd name="T18" fmla="*/ 11 w 1044"/>
                    <a:gd name="T19" fmla="*/ 7 h 1213"/>
                    <a:gd name="T20" fmla="*/ 10 w 1044"/>
                    <a:gd name="T21" fmla="*/ 7 h 1213"/>
                    <a:gd name="T22" fmla="*/ 9 w 1044"/>
                    <a:gd name="T23" fmla="*/ 7 h 1213"/>
                    <a:gd name="T24" fmla="*/ 9 w 1044"/>
                    <a:gd name="T25" fmla="*/ 3 h 1213"/>
                    <a:gd name="T26" fmla="*/ 6 w 1044"/>
                    <a:gd name="T27" fmla="*/ 2 h 1213"/>
                    <a:gd name="T28" fmla="*/ 5 w 1044"/>
                    <a:gd name="T29" fmla="*/ 4 h 1213"/>
                    <a:gd name="T30" fmla="*/ 6 w 1044"/>
                    <a:gd name="T31" fmla="*/ 5 h 1213"/>
                    <a:gd name="T32" fmla="*/ 7 w 1044"/>
                    <a:gd name="T33" fmla="*/ 7 h 1213"/>
                    <a:gd name="T34" fmla="*/ 8 w 1044"/>
                    <a:gd name="T35" fmla="*/ 8 h 1213"/>
                    <a:gd name="T36" fmla="*/ 9 w 1044"/>
                    <a:gd name="T37" fmla="*/ 9 h 1213"/>
                    <a:gd name="T38" fmla="*/ 10 w 1044"/>
                    <a:gd name="T39" fmla="*/ 9 h 1213"/>
                    <a:gd name="T40" fmla="*/ 10 w 1044"/>
                    <a:gd name="T41" fmla="*/ 9 h 1213"/>
                    <a:gd name="T42" fmla="*/ 8 w 1044"/>
                    <a:gd name="T43" fmla="*/ 10 h 1213"/>
                    <a:gd name="T44" fmla="*/ 12 w 1044"/>
                    <a:gd name="T45" fmla="*/ 15 h 1213"/>
                    <a:gd name="T46" fmla="*/ 10 w 1044"/>
                    <a:gd name="T47" fmla="*/ 14 h 1213"/>
                    <a:gd name="T48" fmla="*/ 10 w 1044"/>
                    <a:gd name="T49" fmla="*/ 16 h 1213"/>
                    <a:gd name="T50" fmla="*/ 10 w 1044"/>
                    <a:gd name="T51" fmla="*/ 16 h 1213"/>
                    <a:gd name="T52" fmla="*/ 9 w 1044"/>
                    <a:gd name="T53" fmla="*/ 13 h 1213"/>
                    <a:gd name="T54" fmla="*/ 8 w 1044"/>
                    <a:gd name="T55" fmla="*/ 12 h 1213"/>
                    <a:gd name="T56" fmla="*/ 7 w 1044"/>
                    <a:gd name="T57" fmla="*/ 13 h 1213"/>
                    <a:gd name="T58" fmla="*/ 6 w 1044"/>
                    <a:gd name="T59" fmla="*/ 15 h 1213"/>
                    <a:gd name="T60" fmla="*/ 7 w 1044"/>
                    <a:gd name="T61" fmla="*/ 14 h 1213"/>
                    <a:gd name="T62" fmla="*/ 8 w 1044"/>
                    <a:gd name="T63" fmla="*/ 11 h 1213"/>
                    <a:gd name="T64" fmla="*/ 7 w 1044"/>
                    <a:gd name="T65" fmla="*/ 8 h 1213"/>
                    <a:gd name="T66" fmla="*/ 6 w 1044"/>
                    <a:gd name="T67" fmla="*/ 5 h 1213"/>
                    <a:gd name="T68" fmla="*/ 5 w 1044"/>
                    <a:gd name="T69" fmla="*/ 4 h 1213"/>
                    <a:gd name="T70" fmla="*/ 3 w 1044"/>
                    <a:gd name="T71" fmla="*/ 2 h 1213"/>
                    <a:gd name="T72" fmla="*/ 1 w 1044"/>
                    <a:gd name="T73" fmla="*/ 1 h 1213"/>
                    <a:gd name="T74" fmla="*/ 0 w 1044"/>
                    <a:gd name="T75" fmla="*/ 0 h 1213"/>
                    <a:gd name="T76" fmla="*/ 1 w 1044"/>
                    <a:gd name="T77" fmla="*/ 0 h 1213"/>
                    <a:gd name="T78" fmla="*/ 2 w 1044"/>
                    <a:gd name="T79" fmla="*/ 0 h 1213"/>
                    <a:gd name="T80" fmla="*/ 3 w 1044"/>
                    <a:gd name="T81" fmla="*/ 1 h 1213"/>
                    <a:gd name="T82" fmla="*/ 4 w 1044"/>
                    <a:gd name="T83" fmla="*/ 2 h 1213"/>
                    <a:gd name="T84" fmla="*/ 5 w 1044"/>
                    <a:gd name="T85" fmla="*/ 3 h 1213"/>
                    <a:gd name="T86" fmla="*/ 6 w 1044"/>
                    <a:gd name="T87" fmla="*/ 2 h 1213"/>
                    <a:gd name="T88" fmla="*/ 7 w 1044"/>
                    <a:gd name="T89" fmla="*/ 1 h 1213"/>
                    <a:gd name="T90" fmla="*/ 9 w 1044"/>
                    <a:gd name="T91" fmla="*/ 2 h 1213"/>
                    <a:gd name="T92" fmla="*/ 9 w 1044"/>
                    <a:gd name="T93" fmla="*/ 6 h 1213"/>
                    <a:gd name="T94" fmla="*/ 10 w 1044"/>
                    <a:gd name="T95" fmla="*/ 6 h 1213"/>
                    <a:gd name="T96" fmla="*/ 12 w 1044"/>
                    <a:gd name="T97" fmla="*/ 6 h 1213"/>
                    <a:gd name="T98" fmla="*/ 13 w 1044"/>
                    <a:gd name="T99" fmla="*/ 6 h 1213"/>
                    <a:gd name="T100" fmla="*/ 14 w 1044"/>
                    <a:gd name="T101" fmla="*/ 8 h 1213"/>
                    <a:gd name="T102" fmla="*/ 13 w 1044"/>
                    <a:gd name="T103" fmla="*/ 10 h 1213"/>
                    <a:gd name="T104" fmla="*/ 13 w 1044"/>
                    <a:gd name="T105" fmla="*/ 11 h 1213"/>
                    <a:gd name="T106" fmla="*/ 15 w 1044"/>
                    <a:gd name="T107" fmla="*/ 12 h 1213"/>
                    <a:gd name="T108" fmla="*/ 16 w 1044"/>
                    <a:gd name="T109" fmla="*/ 15 h 1213"/>
                    <a:gd name="T110" fmla="*/ 15 w 1044"/>
                    <a:gd name="T111" fmla="*/ 16 h 1213"/>
                    <a:gd name="T112" fmla="*/ 13 w 1044"/>
                    <a:gd name="T113" fmla="*/ 17 h 1213"/>
                    <a:gd name="T114" fmla="*/ 13 w 1044"/>
                    <a:gd name="T115" fmla="*/ 17 h 1213"/>
                    <a:gd name="T116" fmla="*/ 13 w 1044"/>
                    <a:gd name="T117" fmla="*/ 18 h 121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044"/>
                    <a:gd name="T178" fmla="*/ 0 h 1213"/>
                    <a:gd name="T179" fmla="*/ 1044 w 1044"/>
                    <a:gd name="T180" fmla="*/ 1213 h 121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044" h="1213">
                      <a:moveTo>
                        <a:pt x="840" y="1213"/>
                      </a:moveTo>
                      <a:lnTo>
                        <a:pt x="833" y="1189"/>
                      </a:lnTo>
                      <a:lnTo>
                        <a:pt x="826" y="1165"/>
                      </a:lnTo>
                      <a:lnTo>
                        <a:pt x="819" y="1143"/>
                      </a:lnTo>
                      <a:lnTo>
                        <a:pt x="812" y="1123"/>
                      </a:lnTo>
                      <a:lnTo>
                        <a:pt x="806" y="1106"/>
                      </a:lnTo>
                      <a:lnTo>
                        <a:pt x="802" y="1093"/>
                      </a:lnTo>
                      <a:lnTo>
                        <a:pt x="798" y="1085"/>
                      </a:lnTo>
                      <a:lnTo>
                        <a:pt x="797" y="1082"/>
                      </a:lnTo>
                      <a:lnTo>
                        <a:pt x="813" y="1085"/>
                      </a:lnTo>
                      <a:lnTo>
                        <a:pt x="829" y="1087"/>
                      </a:lnTo>
                      <a:lnTo>
                        <a:pt x="845" y="1089"/>
                      </a:lnTo>
                      <a:lnTo>
                        <a:pt x="862" y="1090"/>
                      </a:lnTo>
                      <a:lnTo>
                        <a:pt x="878" y="1089"/>
                      </a:lnTo>
                      <a:lnTo>
                        <a:pt x="893" y="1087"/>
                      </a:lnTo>
                      <a:lnTo>
                        <a:pt x="908" y="1084"/>
                      </a:lnTo>
                      <a:lnTo>
                        <a:pt x="921" y="1080"/>
                      </a:lnTo>
                      <a:lnTo>
                        <a:pt x="935" y="1075"/>
                      </a:lnTo>
                      <a:lnTo>
                        <a:pt x="948" y="1069"/>
                      </a:lnTo>
                      <a:lnTo>
                        <a:pt x="958" y="1061"/>
                      </a:lnTo>
                      <a:lnTo>
                        <a:pt x="969" y="1052"/>
                      </a:lnTo>
                      <a:lnTo>
                        <a:pt x="977" y="1041"/>
                      </a:lnTo>
                      <a:lnTo>
                        <a:pt x="983" y="1029"/>
                      </a:lnTo>
                      <a:lnTo>
                        <a:pt x="988" y="1016"/>
                      </a:lnTo>
                      <a:lnTo>
                        <a:pt x="991" y="1001"/>
                      </a:lnTo>
                      <a:lnTo>
                        <a:pt x="995" y="976"/>
                      </a:lnTo>
                      <a:lnTo>
                        <a:pt x="996" y="953"/>
                      </a:lnTo>
                      <a:lnTo>
                        <a:pt x="994" y="932"/>
                      </a:lnTo>
                      <a:lnTo>
                        <a:pt x="988" y="911"/>
                      </a:lnTo>
                      <a:lnTo>
                        <a:pt x="979" y="892"/>
                      </a:lnTo>
                      <a:lnTo>
                        <a:pt x="965" y="872"/>
                      </a:lnTo>
                      <a:lnTo>
                        <a:pt x="947" y="854"/>
                      </a:lnTo>
                      <a:lnTo>
                        <a:pt x="923" y="833"/>
                      </a:lnTo>
                      <a:lnTo>
                        <a:pt x="903" y="818"/>
                      </a:lnTo>
                      <a:lnTo>
                        <a:pt x="880" y="801"/>
                      </a:lnTo>
                      <a:lnTo>
                        <a:pt x="856" y="783"/>
                      </a:lnTo>
                      <a:lnTo>
                        <a:pt x="830" y="765"/>
                      </a:lnTo>
                      <a:lnTo>
                        <a:pt x="809" y="749"/>
                      </a:lnTo>
                      <a:lnTo>
                        <a:pt x="790" y="735"/>
                      </a:lnTo>
                      <a:lnTo>
                        <a:pt x="779" y="726"/>
                      </a:lnTo>
                      <a:lnTo>
                        <a:pt x="775" y="722"/>
                      </a:lnTo>
                      <a:lnTo>
                        <a:pt x="790" y="712"/>
                      </a:lnTo>
                      <a:lnTo>
                        <a:pt x="806" y="700"/>
                      </a:lnTo>
                      <a:lnTo>
                        <a:pt x="821" y="688"/>
                      </a:lnTo>
                      <a:lnTo>
                        <a:pt x="836" y="674"/>
                      </a:lnTo>
                      <a:lnTo>
                        <a:pt x="850" y="657"/>
                      </a:lnTo>
                      <a:lnTo>
                        <a:pt x="862" y="638"/>
                      </a:lnTo>
                      <a:lnTo>
                        <a:pt x="871" y="617"/>
                      </a:lnTo>
                      <a:lnTo>
                        <a:pt x="878" y="594"/>
                      </a:lnTo>
                      <a:lnTo>
                        <a:pt x="879" y="569"/>
                      </a:lnTo>
                      <a:lnTo>
                        <a:pt x="874" y="547"/>
                      </a:lnTo>
                      <a:lnTo>
                        <a:pt x="866" y="526"/>
                      </a:lnTo>
                      <a:lnTo>
                        <a:pt x="854" y="508"/>
                      </a:lnTo>
                      <a:lnTo>
                        <a:pt x="837" y="492"/>
                      </a:lnTo>
                      <a:lnTo>
                        <a:pt x="819" y="479"/>
                      </a:lnTo>
                      <a:lnTo>
                        <a:pt x="798" y="469"/>
                      </a:lnTo>
                      <a:lnTo>
                        <a:pt x="776" y="461"/>
                      </a:lnTo>
                      <a:lnTo>
                        <a:pt x="764" y="458"/>
                      </a:lnTo>
                      <a:lnTo>
                        <a:pt x="752" y="456"/>
                      </a:lnTo>
                      <a:lnTo>
                        <a:pt x="739" y="455"/>
                      </a:lnTo>
                      <a:lnTo>
                        <a:pt x="728" y="455"/>
                      </a:lnTo>
                      <a:lnTo>
                        <a:pt x="715" y="455"/>
                      </a:lnTo>
                      <a:lnTo>
                        <a:pt x="704" y="456"/>
                      </a:lnTo>
                      <a:lnTo>
                        <a:pt x="692" y="457"/>
                      </a:lnTo>
                      <a:lnTo>
                        <a:pt x="681" y="460"/>
                      </a:lnTo>
                      <a:lnTo>
                        <a:pt x="668" y="463"/>
                      </a:lnTo>
                      <a:lnTo>
                        <a:pt x="657" y="467"/>
                      </a:lnTo>
                      <a:lnTo>
                        <a:pt x="646" y="470"/>
                      </a:lnTo>
                      <a:lnTo>
                        <a:pt x="635" y="475"/>
                      </a:lnTo>
                      <a:lnTo>
                        <a:pt x="623" y="479"/>
                      </a:lnTo>
                      <a:lnTo>
                        <a:pt x="613" y="484"/>
                      </a:lnTo>
                      <a:lnTo>
                        <a:pt x="601" y="488"/>
                      </a:lnTo>
                      <a:lnTo>
                        <a:pt x="591" y="494"/>
                      </a:lnTo>
                      <a:lnTo>
                        <a:pt x="585" y="452"/>
                      </a:lnTo>
                      <a:lnTo>
                        <a:pt x="584" y="402"/>
                      </a:lnTo>
                      <a:lnTo>
                        <a:pt x="584" y="349"/>
                      </a:lnTo>
                      <a:lnTo>
                        <a:pt x="583" y="298"/>
                      </a:lnTo>
                      <a:lnTo>
                        <a:pt x="577" y="251"/>
                      </a:lnTo>
                      <a:lnTo>
                        <a:pt x="563" y="212"/>
                      </a:lnTo>
                      <a:lnTo>
                        <a:pt x="540" y="184"/>
                      </a:lnTo>
                      <a:lnTo>
                        <a:pt x="503" y="173"/>
                      </a:lnTo>
                      <a:lnTo>
                        <a:pt x="471" y="173"/>
                      </a:lnTo>
                      <a:lnTo>
                        <a:pt x="445" y="177"/>
                      </a:lnTo>
                      <a:lnTo>
                        <a:pt x="424" y="187"/>
                      </a:lnTo>
                      <a:lnTo>
                        <a:pt x="408" y="198"/>
                      </a:lnTo>
                      <a:lnTo>
                        <a:pt x="396" y="211"/>
                      </a:lnTo>
                      <a:lnTo>
                        <a:pt x="387" y="226"/>
                      </a:lnTo>
                      <a:lnTo>
                        <a:pt x="379" y="241"/>
                      </a:lnTo>
                      <a:lnTo>
                        <a:pt x="373" y="256"/>
                      </a:lnTo>
                      <a:lnTo>
                        <a:pt x="381" y="270"/>
                      </a:lnTo>
                      <a:lnTo>
                        <a:pt x="389" y="283"/>
                      </a:lnTo>
                      <a:lnTo>
                        <a:pt x="397" y="297"/>
                      </a:lnTo>
                      <a:lnTo>
                        <a:pt x="405" y="311"/>
                      </a:lnTo>
                      <a:lnTo>
                        <a:pt x="412" y="326"/>
                      </a:lnTo>
                      <a:lnTo>
                        <a:pt x="419" y="341"/>
                      </a:lnTo>
                      <a:lnTo>
                        <a:pt x="426" y="356"/>
                      </a:lnTo>
                      <a:lnTo>
                        <a:pt x="432" y="371"/>
                      </a:lnTo>
                      <a:lnTo>
                        <a:pt x="440" y="391"/>
                      </a:lnTo>
                      <a:lnTo>
                        <a:pt x="448" y="410"/>
                      </a:lnTo>
                      <a:lnTo>
                        <a:pt x="455" y="430"/>
                      </a:lnTo>
                      <a:lnTo>
                        <a:pt x="463" y="448"/>
                      </a:lnTo>
                      <a:lnTo>
                        <a:pt x="471" y="468"/>
                      </a:lnTo>
                      <a:lnTo>
                        <a:pt x="479" y="487"/>
                      </a:lnTo>
                      <a:lnTo>
                        <a:pt x="487" y="506"/>
                      </a:lnTo>
                      <a:lnTo>
                        <a:pt x="495" y="525"/>
                      </a:lnTo>
                      <a:lnTo>
                        <a:pt x="507" y="538"/>
                      </a:lnTo>
                      <a:lnTo>
                        <a:pt x="517" y="551"/>
                      </a:lnTo>
                      <a:lnTo>
                        <a:pt x="530" y="562"/>
                      </a:lnTo>
                      <a:lnTo>
                        <a:pt x="543" y="574"/>
                      </a:lnTo>
                      <a:lnTo>
                        <a:pt x="556" y="584"/>
                      </a:lnTo>
                      <a:lnTo>
                        <a:pt x="570" y="593"/>
                      </a:lnTo>
                      <a:lnTo>
                        <a:pt x="586" y="600"/>
                      </a:lnTo>
                      <a:lnTo>
                        <a:pt x="602" y="605"/>
                      </a:lnTo>
                      <a:lnTo>
                        <a:pt x="617" y="607"/>
                      </a:lnTo>
                      <a:lnTo>
                        <a:pt x="632" y="607"/>
                      </a:lnTo>
                      <a:lnTo>
                        <a:pt x="646" y="607"/>
                      </a:lnTo>
                      <a:lnTo>
                        <a:pt x="660" y="607"/>
                      </a:lnTo>
                      <a:lnTo>
                        <a:pt x="674" y="605"/>
                      </a:lnTo>
                      <a:lnTo>
                        <a:pt x="688" y="604"/>
                      </a:lnTo>
                      <a:lnTo>
                        <a:pt x="701" y="601"/>
                      </a:lnTo>
                      <a:lnTo>
                        <a:pt x="715" y="599"/>
                      </a:lnTo>
                      <a:lnTo>
                        <a:pt x="713" y="601"/>
                      </a:lnTo>
                      <a:lnTo>
                        <a:pt x="705" y="607"/>
                      </a:lnTo>
                      <a:lnTo>
                        <a:pt x="692" y="614"/>
                      </a:lnTo>
                      <a:lnTo>
                        <a:pt x="673" y="621"/>
                      </a:lnTo>
                      <a:lnTo>
                        <a:pt x="647" y="627"/>
                      </a:lnTo>
                      <a:lnTo>
                        <a:pt x="616" y="629"/>
                      </a:lnTo>
                      <a:lnTo>
                        <a:pt x="578" y="625"/>
                      </a:lnTo>
                      <a:lnTo>
                        <a:pt x="532" y="616"/>
                      </a:lnTo>
                      <a:lnTo>
                        <a:pt x="544" y="643"/>
                      </a:lnTo>
                      <a:lnTo>
                        <a:pt x="555" y="670"/>
                      </a:lnTo>
                      <a:lnTo>
                        <a:pt x="567" y="697"/>
                      </a:lnTo>
                      <a:lnTo>
                        <a:pt x="578" y="723"/>
                      </a:lnTo>
                      <a:lnTo>
                        <a:pt x="590" y="750"/>
                      </a:lnTo>
                      <a:lnTo>
                        <a:pt x="601" y="778"/>
                      </a:lnTo>
                      <a:lnTo>
                        <a:pt x="613" y="804"/>
                      </a:lnTo>
                      <a:lnTo>
                        <a:pt x="624" y="832"/>
                      </a:lnTo>
                      <a:lnTo>
                        <a:pt x="814" y="984"/>
                      </a:lnTo>
                      <a:lnTo>
                        <a:pt x="789" y="979"/>
                      </a:lnTo>
                      <a:lnTo>
                        <a:pt x="766" y="971"/>
                      </a:lnTo>
                      <a:lnTo>
                        <a:pt x="743" y="960"/>
                      </a:lnTo>
                      <a:lnTo>
                        <a:pt x="722" y="946"/>
                      </a:lnTo>
                      <a:lnTo>
                        <a:pt x="701" y="931"/>
                      </a:lnTo>
                      <a:lnTo>
                        <a:pt x="682" y="913"/>
                      </a:lnTo>
                      <a:lnTo>
                        <a:pt x="662" y="897"/>
                      </a:lnTo>
                      <a:lnTo>
                        <a:pt x="643" y="880"/>
                      </a:lnTo>
                      <a:lnTo>
                        <a:pt x="659" y="935"/>
                      </a:lnTo>
                      <a:lnTo>
                        <a:pt x="668" y="988"/>
                      </a:lnTo>
                      <a:lnTo>
                        <a:pt x="672" y="1036"/>
                      </a:lnTo>
                      <a:lnTo>
                        <a:pt x="672" y="1078"/>
                      </a:lnTo>
                      <a:lnTo>
                        <a:pt x="669" y="1114"/>
                      </a:lnTo>
                      <a:lnTo>
                        <a:pt x="665" y="1140"/>
                      </a:lnTo>
                      <a:lnTo>
                        <a:pt x="661" y="1158"/>
                      </a:lnTo>
                      <a:lnTo>
                        <a:pt x="660" y="1163"/>
                      </a:lnTo>
                      <a:lnTo>
                        <a:pt x="660" y="1125"/>
                      </a:lnTo>
                      <a:lnTo>
                        <a:pt x="659" y="1087"/>
                      </a:lnTo>
                      <a:lnTo>
                        <a:pt x="657" y="1049"/>
                      </a:lnTo>
                      <a:lnTo>
                        <a:pt x="651" y="1012"/>
                      </a:lnTo>
                      <a:lnTo>
                        <a:pt x="644" y="976"/>
                      </a:lnTo>
                      <a:lnTo>
                        <a:pt x="635" y="939"/>
                      </a:lnTo>
                      <a:lnTo>
                        <a:pt x="622" y="903"/>
                      </a:lnTo>
                      <a:lnTo>
                        <a:pt x="606" y="869"/>
                      </a:lnTo>
                      <a:lnTo>
                        <a:pt x="598" y="854"/>
                      </a:lnTo>
                      <a:lnTo>
                        <a:pt x="591" y="839"/>
                      </a:lnTo>
                      <a:lnTo>
                        <a:pt x="583" y="822"/>
                      </a:lnTo>
                      <a:lnTo>
                        <a:pt x="576" y="807"/>
                      </a:lnTo>
                      <a:lnTo>
                        <a:pt x="569" y="791"/>
                      </a:lnTo>
                      <a:lnTo>
                        <a:pt x="562" y="776"/>
                      </a:lnTo>
                      <a:lnTo>
                        <a:pt x="555" y="760"/>
                      </a:lnTo>
                      <a:lnTo>
                        <a:pt x="548" y="745"/>
                      </a:lnTo>
                      <a:lnTo>
                        <a:pt x="545" y="767"/>
                      </a:lnTo>
                      <a:lnTo>
                        <a:pt x="538" y="795"/>
                      </a:lnTo>
                      <a:lnTo>
                        <a:pt x="525" y="828"/>
                      </a:lnTo>
                      <a:lnTo>
                        <a:pt x="509" y="863"/>
                      </a:lnTo>
                      <a:lnTo>
                        <a:pt x="490" y="897"/>
                      </a:lnTo>
                      <a:lnTo>
                        <a:pt x="465" y="930"/>
                      </a:lnTo>
                      <a:lnTo>
                        <a:pt x="438" y="957"/>
                      </a:lnTo>
                      <a:lnTo>
                        <a:pt x="408" y="978"/>
                      </a:lnTo>
                      <a:lnTo>
                        <a:pt x="409" y="977"/>
                      </a:lnTo>
                      <a:lnTo>
                        <a:pt x="414" y="972"/>
                      </a:lnTo>
                      <a:lnTo>
                        <a:pt x="419" y="965"/>
                      </a:lnTo>
                      <a:lnTo>
                        <a:pt x="426" y="955"/>
                      </a:lnTo>
                      <a:lnTo>
                        <a:pt x="435" y="945"/>
                      </a:lnTo>
                      <a:lnTo>
                        <a:pt x="445" y="931"/>
                      </a:lnTo>
                      <a:lnTo>
                        <a:pt x="455" y="917"/>
                      </a:lnTo>
                      <a:lnTo>
                        <a:pt x="464" y="902"/>
                      </a:lnTo>
                      <a:lnTo>
                        <a:pt x="475" y="882"/>
                      </a:lnTo>
                      <a:lnTo>
                        <a:pt x="486" y="857"/>
                      </a:lnTo>
                      <a:lnTo>
                        <a:pt x="499" y="827"/>
                      </a:lnTo>
                      <a:lnTo>
                        <a:pt x="510" y="797"/>
                      </a:lnTo>
                      <a:lnTo>
                        <a:pt x="522" y="769"/>
                      </a:lnTo>
                      <a:lnTo>
                        <a:pt x="531" y="746"/>
                      </a:lnTo>
                      <a:lnTo>
                        <a:pt x="537" y="730"/>
                      </a:lnTo>
                      <a:lnTo>
                        <a:pt x="539" y="725"/>
                      </a:lnTo>
                      <a:lnTo>
                        <a:pt x="528" y="697"/>
                      </a:lnTo>
                      <a:lnTo>
                        <a:pt x="511" y="658"/>
                      </a:lnTo>
                      <a:lnTo>
                        <a:pt x="493" y="612"/>
                      </a:lnTo>
                      <a:lnTo>
                        <a:pt x="473" y="561"/>
                      </a:lnTo>
                      <a:lnTo>
                        <a:pt x="454" y="511"/>
                      </a:lnTo>
                      <a:lnTo>
                        <a:pt x="437" y="467"/>
                      </a:lnTo>
                      <a:lnTo>
                        <a:pt x="422" y="431"/>
                      </a:lnTo>
                      <a:lnTo>
                        <a:pt x="412" y="407"/>
                      </a:lnTo>
                      <a:lnTo>
                        <a:pt x="404" y="388"/>
                      </a:lnTo>
                      <a:lnTo>
                        <a:pt x="396" y="370"/>
                      </a:lnTo>
                      <a:lnTo>
                        <a:pt x="388" y="353"/>
                      </a:lnTo>
                      <a:lnTo>
                        <a:pt x="379" y="334"/>
                      </a:lnTo>
                      <a:lnTo>
                        <a:pt x="370" y="317"/>
                      </a:lnTo>
                      <a:lnTo>
                        <a:pt x="359" y="300"/>
                      </a:lnTo>
                      <a:lnTo>
                        <a:pt x="349" y="282"/>
                      </a:lnTo>
                      <a:lnTo>
                        <a:pt x="337" y="266"/>
                      </a:lnTo>
                      <a:lnTo>
                        <a:pt x="327" y="253"/>
                      </a:lnTo>
                      <a:lnTo>
                        <a:pt x="314" y="240"/>
                      </a:lnTo>
                      <a:lnTo>
                        <a:pt x="299" y="225"/>
                      </a:lnTo>
                      <a:lnTo>
                        <a:pt x="283" y="210"/>
                      </a:lnTo>
                      <a:lnTo>
                        <a:pt x="265" y="194"/>
                      </a:lnTo>
                      <a:lnTo>
                        <a:pt x="245" y="177"/>
                      </a:lnTo>
                      <a:lnTo>
                        <a:pt x="223" y="161"/>
                      </a:lnTo>
                      <a:lnTo>
                        <a:pt x="202" y="145"/>
                      </a:lnTo>
                      <a:lnTo>
                        <a:pt x="179" y="129"/>
                      </a:lnTo>
                      <a:lnTo>
                        <a:pt x="154" y="114"/>
                      </a:lnTo>
                      <a:lnTo>
                        <a:pt x="129" y="100"/>
                      </a:lnTo>
                      <a:lnTo>
                        <a:pt x="104" y="88"/>
                      </a:lnTo>
                      <a:lnTo>
                        <a:pt x="78" y="77"/>
                      </a:lnTo>
                      <a:lnTo>
                        <a:pt x="52" y="68"/>
                      </a:lnTo>
                      <a:lnTo>
                        <a:pt x="26" y="60"/>
                      </a:lnTo>
                      <a:lnTo>
                        <a:pt x="0" y="55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30" y="1"/>
                      </a:lnTo>
                      <a:lnTo>
                        <a:pt x="43" y="2"/>
                      </a:lnTo>
                      <a:lnTo>
                        <a:pt x="56" y="4"/>
                      </a:lnTo>
                      <a:lnTo>
                        <a:pt x="70" y="6"/>
                      </a:lnTo>
                      <a:lnTo>
                        <a:pt x="85" y="9"/>
                      </a:lnTo>
                      <a:lnTo>
                        <a:pt x="99" y="13"/>
                      </a:lnTo>
                      <a:lnTo>
                        <a:pt x="113" y="17"/>
                      </a:lnTo>
                      <a:lnTo>
                        <a:pt x="126" y="23"/>
                      </a:lnTo>
                      <a:lnTo>
                        <a:pt x="138" y="29"/>
                      </a:lnTo>
                      <a:lnTo>
                        <a:pt x="151" y="36"/>
                      </a:lnTo>
                      <a:lnTo>
                        <a:pt x="164" y="43"/>
                      </a:lnTo>
                      <a:lnTo>
                        <a:pt x="176" y="50"/>
                      </a:lnTo>
                      <a:lnTo>
                        <a:pt x="189" y="57"/>
                      </a:lnTo>
                      <a:lnTo>
                        <a:pt x="200" y="65"/>
                      </a:lnTo>
                      <a:lnTo>
                        <a:pt x="212" y="74"/>
                      </a:lnTo>
                      <a:lnTo>
                        <a:pt x="223" y="82"/>
                      </a:lnTo>
                      <a:lnTo>
                        <a:pt x="235" y="91"/>
                      </a:lnTo>
                      <a:lnTo>
                        <a:pt x="246" y="100"/>
                      </a:lnTo>
                      <a:lnTo>
                        <a:pt x="258" y="109"/>
                      </a:lnTo>
                      <a:lnTo>
                        <a:pt x="268" y="120"/>
                      </a:lnTo>
                      <a:lnTo>
                        <a:pt x="279" y="130"/>
                      </a:lnTo>
                      <a:lnTo>
                        <a:pt x="289" y="141"/>
                      </a:lnTo>
                      <a:lnTo>
                        <a:pt x="297" y="149"/>
                      </a:lnTo>
                      <a:lnTo>
                        <a:pt x="305" y="158"/>
                      </a:lnTo>
                      <a:lnTo>
                        <a:pt x="313" y="166"/>
                      </a:lnTo>
                      <a:lnTo>
                        <a:pt x="323" y="174"/>
                      </a:lnTo>
                      <a:lnTo>
                        <a:pt x="331" y="183"/>
                      </a:lnTo>
                      <a:lnTo>
                        <a:pt x="339" y="191"/>
                      </a:lnTo>
                      <a:lnTo>
                        <a:pt x="348" y="199"/>
                      </a:lnTo>
                      <a:lnTo>
                        <a:pt x="356" y="207"/>
                      </a:lnTo>
                      <a:lnTo>
                        <a:pt x="362" y="199"/>
                      </a:lnTo>
                      <a:lnTo>
                        <a:pt x="367" y="190"/>
                      </a:lnTo>
                      <a:lnTo>
                        <a:pt x="373" y="180"/>
                      </a:lnTo>
                      <a:lnTo>
                        <a:pt x="379" y="168"/>
                      </a:lnTo>
                      <a:lnTo>
                        <a:pt x="385" y="157"/>
                      </a:lnTo>
                      <a:lnTo>
                        <a:pt x="390" y="145"/>
                      </a:lnTo>
                      <a:lnTo>
                        <a:pt x="397" y="135"/>
                      </a:lnTo>
                      <a:lnTo>
                        <a:pt x="404" y="126"/>
                      </a:lnTo>
                      <a:lnTo>
                        <a:pt x="420" y="113"/>
                      </a:lnTo>
                      <a:lnTo>
                        <a:pt x="440" y="105"/>
                      </a:lnTo>
                      <a:lnTo>
                        <a:pt x="463" y="101"/>
                      </a:lnTo>
                      <a:lnTo>
                        <a:pt x="488" y="101"/>
                      </a:lnTo>
                      <a:lnTo>
                        <a:pt x="513" y="105"/>
                      </a:lnTo>
                      <a:lnTo>
                        <a:pt x="534" y="112"/>
                      </a:lnTo>
                      <a:lnTo>
                        <a:pt x="554" y="121"/>
                      </a:lnTo>
                      <a:lnTo>
                        <a:pt x="569" y="134"/>
                      </a:lnTo>
                      <a:lnTo>
                        <a:pt x="592" y="168"/>
                      </a:lnTo>
                      <a:lnTo>
                        <a:pt x="605" y="204"/>
                      </a:lnTo>
                      <a:lnTo>
                        <a:pt x="610" y="242"/>
                      </a:lnTo>
                      <a:lnTo>
                        <a:pt x="613" y="281"/>
                      </a:lnTo>
                      <a:lnTo>
                        <a:pt x="612" y="320"/>
                      </a:lnTo>
                      <a:lnTo>
                        <a:pt x="610" y="361"/>
                      </a:lnTo>
                      <a:lnTo>
                        <a:pt x="612" y="401"/>
                      </a:lnTo>
                      <a:lnTo>
                        <a:pt x="617" y="440"/>
                      </a:lnTo>
                      <a:lnTo>
                        <a:pt x="630" y="433"/>
                      </a:lnTo>
                      <a:lnTo>
                        <a:pt x="644" y="426"/>
                      </a:lnTo>
                      <a:lnTo>
                        <a:pt x="657" y="420"/>
                      </a:lnTo>
                      <a:lnTo>
                        <a:pt x="670" y="415"/>
                      </a:lnTo>
                      <a:lnTo>
                        <a:pt x="684" y="410"/>
                      </a:lnTo>
                      <a:lnTo>
                        <a:pt x="699" y="407"/>
                      </a:lnTo>
                      <a:lnTo>
                        <a:pt x="713" y="403"/>
                      </a:lnTo>
                      <a:lnTo>
                        <a:pt x="728" y="401"/>
                      </a:lnTo>
                      <a:lnTo>
                        <a:pt x="742" y="400"/>
                      </a:lnTo>
                      <a:lnTo>
                        <a:pt x="757" y="399"/>
                      </a:lnTo>
                      <a:lnTo>
                        <a:pt x="771" y="400"/>
                      </a:lnTo>
                      <a:lnTo>
                        <a:pt x="786" y="402"/>
                      </a:lnTo>
                      <a:lnTo>
                        <a:pt x="799" y="404"/>
                      </a:lnTo>
                      <a:lnTo>
                        <a:pt x="814" y="409"/>
                      </a:lnTo>
                      <a:lnTo>
                        <a:pt x="828" y="416"/>
                      </a:lnTo>
                      <a:lnTo>
                        <a:pt x="842" y="423"/>
                      </a:lnTo>
                      <a:lnTo>
                        <a:pt x="858" y="433"/>
                      </a:lnTo>
                      <a:lnTo>
                        <a:pt x="874" y="444"/>
                      </a:lnTo>
                      <a:lnTo>
                        <a:pt x="889" y="456"/>
                      </a:lnTo>
                      <a:lnTo>
                        <a:pt x="902" y="470"/>
                      </a:lnTo>
                      <a:lnTo>
                        <a:pt x="912" y="485"/>
                      </a:lnTo>
                      <a:lnTo>
                        <a:pt x="919" y="501"/>
                      </a:lnTo>
                      <a:lnTo>
                        <a:pt x="923" y="518"/>
                      </a:lnTo>
                      <a:lnTo>
                        <a:pt x="921" y="537"/>
                      </a:lnTo>
                      <a:lnTo>
                        <a:pt x="917" y="563"/>
                      </a:lnTo>
                      <a:lnTo>
                        <a:pt x="909" y="590"/>
                      </a:lnTo>
                      <a:lnTo>
                        <a:pt x="898" y="615"/>
                      </a:lnTo>
                      <a:lnTo>
                        <a:pt x="887" y="639"/>
                      </a:lnTo>
                      <a:lnTo>
                        <a:pt x="872" y="662"/>
                      </a:lnTo>
                      <a:lnTo>
                        <a:pt x="856" y="683"/>
                      </a:lnTo>
                      <a:lnTo>
                        <a:pt x="839" y="704"/>
                      </a:lnTo>
                      <a:lnTo>
                        <a:pt x="819" y="722"/>
                      </a:lnTo>
                      <a:lnTo>
                        <a:pt x="835" y="729"/>
                      </a:lnTo>
                      <a:lnTo>
                        <a:pt x="852" y="736"/>
                      </a:lnTo>
                      <a:lnTo>
                        <a:pt x="870" y="743"/>
                      </a:lnTo>
                      <a:lnTo>
                        <a:pt x="887" y="751"/>
                      </a:lnTo>
                      <a:lnTo>
                        <a:pt x="904" y="760"/>
                      </a:lnTo>
                      <a:lnTo>
                        <a:pt x="921" y="768"/>
                      </a:lnTo>
                      <a:lnTo>
                        <a:pt x="938" y="779"/>
                      </a:lnTo>
                      <a:lnTo>
                        <a:pt x="954" y="788"/>
                      </a:lnTo>
                      <a:lnTo>
                        <a:pt x="986" y="811"/>
                      </a:lnTo>
                      <a:lnTo>
                        <a:pt x="1010" y="835"/>
                      </a:lnTo>
                      <a:lnTo>
                        <a:pt x="1027" y="860"/>
                      </a:lnTo>
                      <a:lnTo>
                        <a:pt x="1039" y="886"/>
                      </a:lnTo>
                      <a:lnTo>
                        <a:pt x="1044" y="911"/>
                      </a:lnTo>
                      <a:lnTo>
                        <a:pt x="1044" y="938"/>
                      </a:lnTo>
                      <a:lnTo>
                        <a:pt x="1040" y="964"/>
                      </a:lnTo>
                      <a:lnTo>
                        <a:pt x="1032" y="992"/>
                      </a:lnTo>
                      <a:lnTo>
                        <a:pt x="1025" y="1010"/>
                      </a:lnTo>
                      <a:lnTo>
                        <a:pt x="1017" y="1029"/>
                      </a:lnTo>
                      <a:lnTo>
                        <a:pt x="1008" y="1046"/>
                      </a:lnTo>
                      <a:lnTo>
                        <a:pt x="997" y="1063"/>
                      </a:lnTo>
                      <a:lnTo>
                        <a:pt x="985" y="1078"/>
                      </a:lnTo>
                      <a:lnTo>
                        <a:pt x="970" y="1091"/>
                      </a:lnTo>
                      <a:lnTo>
                        <a:pt x="953" y="1100"/>
                      </a:lnTo>
                      <a:lnTo>
                        <a:pt x="932" y="1106"/>
                      </a:lnTo>
                      <a:lnTo>
                        <a:pt x="920" y="1108"/>
                      </a:lnTo>
                      <a:lnTo>
                        <a:pt x="909" y="1109"/>
                      </a:lnTo>
                      <a:lnTo>
                        <a:pt x="896" y="1112"/>
                      </a:lnTo>
                      <a:lnTo>
                        <a:pt x="885" y="1113"/>
                      </a:lnTo>
                      <a:lnTo>
                        <a:pt x="873" y="1114"/>
                      </a:lnTo>
                      <a:lnTo>
                        <a:pt x="860" y="1115"/>
                      </a:lnTo>
                      <a:lnTo>
                        <a:pt x="849" y="1115"/>
                      </a:lnTo>
                      <a:lnTo>
                        <a:pt x="837" y="1115"/>
                      </a:lnTo>
                      <a:lnTo>
                        <a:pt x="843" y="1125"/>
                      </a:lnTo>
                      <a:lnTo>
                        <a:pt x="848" y="1136"/>
                      </a:lnTo>
                      <a:lnTo>
                        <a:pt x="852" y="1148"/>
                      </a:lnTo>
                      <a:lnTo>
                        <a:pt x="858" y="1160"/>
                      </a:lnTo>
                      <a:lnTo>
                        <a:pt x="862" y="1173"/>
                      </a:lnTo>
                      <a:lnTo>
                        <a:pt x="866" y="1185"/>
                      </a:lnTo>
                      <a:lnTo>
                        <a:pt x="870" y="1197"/>
                      </a:lnTo>
                      <a:lnTo>
                        <a:pt x="872" y="1208"/>
                      </a:lnTo>
                      <a:lnTo>
                        <a:pt x="840" y="1213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220" name="Freeform 57" descr="Зеленый мрамор"/>
                <p:cNvSpPr>
                  <a:spLocks/>
                </p:cNvSpPr>
                <p:nvPr/>
              </p:nvSpPr>
              <p:spPr bwMode="auto">
                <a:xfrm>
                  <a:off x="2371" y="2040"/>
                  <a:ext cx="275" cy="509"/>
                </a:xfrm>
                <a:custGeom>
                  <a:avLst/>
                  <a:gdLst>
                    <a:gd name="T0" fmla="*/ 8 w 548"/>
                    <a:gd name="T1" fmla="*/ 15 h 1019"/>
                    <a:gd name="T2" fmla="*/ 9 w 548"/>
                    <a:gd name="T3" fmla="*/ 14 h 1019"/>
                    <a:gd name="T4" fmla="*/ 9 w 548"/>
                    <a:gd name="T5" fmla="*/ 13 h 1019"/>
                    <a:gd name="T6" fmla="*/ 8 w 548"/>
                    <a:gd name="T7" fmla="*/ 13 h 1019"/>
                    <a:gd name="T8" fmla="*/ 7 w 548"/>
                    <a:gd name="T9" fmla="*/ 14 h 1019"/>
                    <a:gd name="T10" fmla="*/ 6 w 548"/>
                    <a:gd name="T11" fmla="*/ 14 h 1019"/>
                    <a:gd name="T12" fmla="*/ 4 w 548"/>
                    <a:gd name="T13" fmla="*/ 14 h 1019"/>
                    <a:gd name="T14" fmla="*/ 4 w 548"/>
                    <a:gd name="T15" fmla="*/ 13 h 1019"/>
                    <a:gd name="T16" fmla="*/ 4 w 548"/>
                    <a:gd name="T17" fmla="*/ 12 h 1019"/>
                    <a:gd name="T18" fmla="*/ 5 w 548"/>
                    <a:gd name="T19" fmla="*/ 10 h 1019"/>
                    <a:gd name="T20" fmla="*/ 6 w 548"/>
                    <a:gd name="T21" fmla="*/ 9 h 1019"/>
                    <a:gd name="T22" fmla="*/ 5 w 548"/>
                    <a:gd name="T23" fmla="*/ 9 h 1019"/>
                    <a:gd name="T24" fmla="*/ 4 w 548"/>
                    <a:gd name="T25" fmla="*/ 9 h 1019"/>
                    <a:gd name="T26" fmla="*/ 3 w 548"/>
                    <a:gd name="T27" fmla="*/ 8 h 1019"/>
                    <a:gd name="T28" fmla="*/ 2 w 548"/>
                    <a:gd name="T29" fmla="*/ 8 h 1019"/>
                    <a:gd name="T30" fmla="*/ 2 w 548"/>
                    <a:gd name="T31" fmla="*/ 8 h 1019"/>
                    <a:gd name="T32" fmla="*/ 1 w 548"/>
                    <a:gd name="T33" fmla="*/ 7 h 1019"/>
                    <a:gd name="T34" fmla="*/ 1 w 548"/>
                    <a:gd name="T35" fmla="*/ 7 h 1019"/>
                    <a:gd name="T36" fmla="*/ 1 w 548"/>
                    <a:gd name="T37" fmla="*/ 6 h 1019"/>
                    <a:gd name="T38" fmla="*/ 1 w 548"/>
                    <a:gd name="T39" fmla="*/ 5 h 1019"/>
                    <a:gd name="T40" fmla="*/ 2 w 548"/>
                    <a:gd name="T41" fmla="*/ 4 h 1019"/>
                    <a:gd name="T42" fmla="*/ 2 w 548"/>
                    <a:gd name="T43" fmla="*/ 3 h 1019"/>
                    <a:gd name="T44" fmla="*/ 1 w 548"/>
                    <a:gd name="T45" fmla="*/ 3 h 1019"/>
                    <a:gd name="T46" fmla="*/ 1 w 548"/>
                    <a:gd name="T47" fmla="*/ 2 h 1019"/>
                    <a:gd name="T48" fmla="*/ 1 w 548"/>
                    <a:gd name="T49" fmla="*/ 1 h 1019"/>
                    <a:gd name="T50" fmla="*/ 1 w 548"/>
                    <a:gd name="T51" fmla="*/ 0 h 1019"/>
                    <a:gd name="T52" fmla="*/ 2 w 548"/>
                    <a:gd name="T53" fmla="*/ 0 h 1019"/>
                    <a:gd name="T54" fmla="*/ 2 w 548"/>
                    <a:gd name="T55" fmla="*/ 0 h 1019"/>
                    <a:gd name="T56" fmla="*/ 3 w 548"/>
                    <a:gd name="T57" fmla="*/ 0 h 1019"/>
                    <a:gd name="T58" fmla="*/ 3 w 548"/>
                    <a:gd name="T59" fmla="*/ 1 h 1019"/>
                    <a:gd name="T60" fmla="*/ 2 w 548"/>
                    <a:gd name="T61" fmla="*/ 0 h 1019"/>
                    <a:gd name="T62" fmla="*/ 1 w 548"/>
                    <a:gd name="T63" fmla="*/ 1 h 1019"/>
                    <a:gd name="T64" fmla="*/ 2 w 548"/>
                    <a:gd name="T65" fmla="*/ 2 h 1019"/>
                    <a:gd name="T66" fmla="*/ 3 w 548"/>
                    <a:gd name="T67" fmla="*/ 2 h 1019"/>
                    <a:gd name="T68" fmla="*/ 4 w 548"/>
                    <a:gd name="T69" fmla="*/ 3 h 1019"/>
                    <a:gd name="T70" fmla="*/ 4 w 548"/>
                    <a:gd name="T71" fmla="*/ 3 h 1019"/>
                    <a:gd name="T72" fmla="*/ 3 w 548"/>
                    <a:gd name="T73" fmla="*/ 3 h 1019"/>
                    <a:gd name="T74" fmla="*/ 2 w 548"/>
                    <a:gd name="T75" fmla="*/ 4 h 1019"/>
                    <a:gd name="T76" fmla="*/ 2 w 548"/>
                    <a:gd name="T77" fmla="*/ 5 h 1019"/>
                    <a:gd name="T78" fmla="*/ 1 w 548"/>
                    <a:gd name="T79" fmla="*/ 6 h 1019"/>
                    <a:gd name="T80" fmla="*/ 2 w 548"/>
                    <a:gd name="T81" fmla="*/ 6 h 1019"/>
                    <a:gd name="T82" fmla="*/ 3 w 548"/>
                    <a:gd name="T83" fmla="*/ 7 h 1019"/>
                    <a:gd name="T84" fmla="*/ 4 w 548"/>
                    <a:gd name="T85" fmla="*/ 7 h 1019"/>
                    <a:gd name="T86" fmla="*/ 5 w 548"/>
                    <a:gd name="T87" fmla="*/ 8 h 1019"/>
                    <a:gd name="T88" fmla="*/ 6 w 548"/>
                    <a:gd name="T89" fmla="*/ 8 h 1019"/>
                    <a:gd name="T90" fmla="*/ 6 w 548"/>
                    <a:gd name="T91" fmla="*/ 8 h 1019"/>
                    <a:gd name="T92" fmla="*/ 6 w 548"/>
                    <a:gd name="T93" fmla="*/ 9 h 1019"/>
                    <a:gd name="T94" fmla="*/ 5 w 548"/>
                    <a:gd name="T95" fmla="*/ 11 h 1019"/>
                    <a:gd name="T96" fmla="*/ 4 w 548"/>
                    <a:gd name="T97" fmla="*/ 12 h 1019"/>
                    <a:gd name="T98" fmla="*/ 5 w 548"/>
                    <a:gd name="T99" fmla="*/ 13 h 1019"/>
                    <a:gd name="T100" fmla="*/ 6 w 548"/>
                    <a:gd name="T101" fmla="*/ 13 h 1019"/>
                    <a:gd name="T102" fmla="*/ 7 w 548"/>
                    <a:gd name="T103" fmla="*/ 13 h 1019"/>
                    <a:gd name="T104" fmla="*/ 8 w 548"/>
                    <a:gd name="T105" fmla="*/ 13 h 1019"/>
                    <a:gd name="T106" fmla="*/ 9 w 548"/>
                    <a:gd name="T107" fmla="*/ 12 h 1019"/>
                    <a:gd name="T108" fmla="*/ 9 w 548"/>
                    <a:gd name="T109" fmla="*/ 15 h 101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548"/>
                    <a:gd name="T166" fmla="*/ 0 h 1019"/>
                    <a:gd name="T167" fmla="*/ 548 w 548"/>
                    <a:gd name="T168" fmla="*/ 1019 h 1019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548" h="1019">
                      <a:moveTo>
                        <a:pt x="492" y="1019"/>
                      </a:moveTo>
                      <a:lnTo>
                        <a:pt x="496" y="1005"/>
                      </a:lnTo>
                      <a:lnTo>
                        <a:pt x="502" y="989"/>
                      </a:lnTo>
                      <a:lnTo>
                        <a:pt x="508" y="970"/>
                      </a:lnTo>
                      <a:lnTo>
                        <a:pt x="513" y="953"/>
                      </a:lnTo>
                      <a:lnTo>
                        <a:pt x="517" y="935"/>
                      </a:lnTo>
                      <a:lnTo>
                        <a:pt x="518" y="916"/>
                      </a:lnTo>
                      <a:lnTo>
                        <a:pt x="518" y="898"/>
                      </a:lnTo>
                      <a:lnTo>
                        <a:pt x="516" y="882"/>
                      </a:lnTo>
                      <a:lnTo>
                        <a:pt x="510" y="880"/>
                      </a:lnTo>
                      <a:lnTo>
                        <a:pt x="498" y="884"/>
                      </a:lnTo>
                      <a:lnTo>
                        <a:pt x="478" y="892"/>
                      </a:lnTo>
                      <a:lnTo>
                        <a:pt x="455" y="902"/>
                      </a:lnTo>
                      <a:lnTo>
                        <a:pt x="430" y="913"/>
                      </a:lnTo>
                      <a:lnTo>
                        <a:pt x="404" y="924"/>
                      </a:lnTo>
                      <a:lnTo>
                        <a:pt x="380" y="933"/>
                      </a:lnTo>
                      <a:lnTo>
                        <a:pt x="359" y="940"/>
                      </a:lnTo>
                      <a:lnTo>
                        <a:pt x="329" y="945"/>
                      </a:lnTo>
                      <a:lnTo>
                        <a:pt x="301" y="941"/>
                      </a:lnTo>
                      <a:lnTo>
                        <a:pt x="273" y="933"/>
                      </a:lnTo>
                      <a:lnTo>
                        <a:pt x="249" y="920"/>
                      </a:lnTo>
                      <a:lnTo>
                        <a:pt x="228" y="902"/>
                      </a:lnTo>
                      <a:lnTo>
                        <a:pt x="212" y="883"/>
                      </a:lnTo>
                      <a:lnTo>
                        <a:pt x="202" y="861"/>
                      </a:lnTo>
                      <a:lnTo>
                        <a:pt x="197" y="839"/>
                      </a:lnTo>
                      <a:lnTo>
                        <a:pt x="199" y="803"/>
                      </a:lnTo>
                      <a:lnTo>
                        <a:pt x="207" y="770"/>
                      </a:lnTo>
                      <a:lnTo>
                        <a:pt x="220" y="736"/>
                      </a:lnTo>
                      <a:lnTo>
                        <a:pt x="237" y="704"/>
                      </a:lnTo>
                      <a:lnTo>
                        <a:pt x="258" y="673"/>
                      </a:lnTo>
                      <a:lnTo>
                        <a:pt x="280" y="642"/>
                      </a:lnTo>
                      <a:lnTo>
                        <a:pt x="303" y="612"/>
                      </a:lnTo>
                      <a:lnTo>
                        <a:pt x="326" y="582"/>
                      </a:lnTo>
                      <a:lnTo>
                        <a:pt x="310" y="582"/>
                      </a:lnTo>
                      <a:lnTo>
                        <a:pt x="295" y="582"/>
                      </a:lnTo>
                      <a:lnTo>
                        <a:pt x="279" y="582"/>
                      </a:lnTo>
                      <a:lnTo>
                        <a:pt x="264" y="581"/>
                      </a:lnTo>
                      <a:lnTo>
                        <a:pt x="248" y="581"/>
                      </a:lnTo>
                      <a:lnTo>
                        <a:pt x="231" y="580"/>
                      </a:lnTo>
                      <a:lnTo>
                        <a:pt x="215" y="579"/>
                      </a:lnTo>
                      <a:lnTo>
                        <a:pt x="199" y="577"/>
                      </a:lnTo>
                      <a:lnTo>
                        <a:pt x="181" y="575"/>
                      </a:lnTo>
                      <a:lnTo>
                        <a:pt x="162" y="572"/>
                      </a:lnTo>
                      <a:lnTo>
                        <a:pt x="144" y="567"/>
                      </a:lnTo>
                      <a:lnTo>
                        <a:pt x="124" y="560"/>
                      </a:lnTo>
                      <a:lnTo>
                        <a:pt x="106" y="553"/>
                      </a:lnTo>
                      <a:lnTo>
                        <a:pt x="87" y="544"/>
                      </a:lnTo>
                      <a:lnTo>
                        <a:pt x="70" y="535"/>
                      </a:lnTo>
                      <a:lnTo>
                        <a:pt x="54" y="523"/>
                      </a:lnTo>
                      <a:lnTo>
                        <a:pt x="39" y="512"/>
                      </a:lnTo>
                      <a:lnTo>
                        <a:pt x="26" y="498"/>
                      </a:lnTo>
                      <a:lnTo>
                        <a:pt x="15" y="484"/>
                      </a:lnTo>
                      <a:lnTo>
                        <a:pt x="7" y="469"/>
                      </a:lnTo>
                      <a:lnTo>
                        <a:pt x="2" y="453"/>
                      </a:lnTo>
                      <a:lnTo>
                        <a:pt x="0" y="436"/>
                      </a:lnTo>
                      <a:lnTo>
                        <a:pt x="1" y="419"/>
                      </a:lnTo>
                      <a:lnTo>
                        <a:pt x="6" y="400"/>
                      </a:lnTo>
                      <a:lnTo>
                        <a:pt x="16" y="375"/>
                      </a:lnTo>
                      <a:lnTo>
                        <a:pt x="28" y="351"/>
                      </a:lnTo>
                      <a:lnTo>
                        <a:pt x="40" y="328"/>
                      </a:lnTo>
                      <a:lnTo>
                        <a:pt x="55" y="307"/>
                      </a:lnTo>
                      <a:lnTo>
                        <a:pt x="71" y="288"/>
                      </a:lnTo>
                      <a:lnTo>
                        <a:pt x="87" y="271"/>
                      </a:lnTo>
                      <a:lnTo>
                        <a:pt x="106" y="255"/>
                      </a:lnTo>
                      <a:lnTo>
                        <a:pt x="125" y="241"/>
                      </a:lnTo>
                      <a:lnTo>
                        <a:pt x="107" y="233"/>
                      </a:lnTo>
                      <a:lnTo>
                        <a:pt x="89" y="224"/>
                      </a:lnTo>
                      <a:lnTo>
                        <a:pt x="73" y="211"/>
                      </a:lnTo>
                      <a:lnTo>
                        <a:pt x="59" y="197"/>
                      </a:lnTo>
                      <a:lnTo>
                        <a:pt x="46" y="182"/>
                      </a:lnTo>
                      <a:lnTo>
                        <a:pt x="37" y="165"/>
                      </a:lnTo>
                      <a:lnTo>
                        <a:pt x="30" y="147"/>
                      </a:lnTo>
                      <a:lnTo>
                        <a:pt x="26" y="127"/>
                      </a:lnTo>
                      <a:lnTo>
                        <a:pt x="26" y="110"/>
                      </a:lnTo>
                      <a:lnTo>
                        <a:pt x="29" y="95"/>
                      </a:lnTo>
                      <a:lnTo>
                        <a:pt x="33" y="80"/>
                      </a:lnTo>
                      <a:lnTo>
                        <a:pt x="39" y="65"/>
                      </a:lnTo>
                      <a:lnTo>
                        <a:pt x="48" y="52"/>
                      </a:lnTo>
                      <a:lnTo>
                        <a:pt x="58" y="41"/>
                      </a:lnTo>
                      <a:lnTo>
                        <a:pt x="69" y="30"/>
                      </a:lnTo>
                      <a:lnTo>
                        <a:pt x="82" y="21"/>
                      </a:lnTo>
                      <a:lnTo>
                        <a:pt x="96" y="13"/>
                      </a:lnTo>
                      <a:lnTo>
                        <a:pt x="111" y="7"/>
                      </a:lnTo>
                      <a:lnTo>
                        <a:pt x="125" y="4"/>
                      </a:lnTo>
                      <a:lnTo>
                        <a:pt x="142" y="2"/>
                      </a:lnTo>
                      <a:lnTo>
                        <a:pt x="159" y="0"/>
                      </a:lnTo>
                      <a:lnTo>
                        <a:pt x="175" y="3"/>
                      </a:lnTo>
                      <a:lnTo>
                        <a:pt x="192" y="6"/>
                      </a:lnTo>
                      <a:lnTo>
                        <a:pt x="208" y="13"/>
                      </a:lnTo>
                      <a:lnTo>
                        <a:pt x="182" y="70"/>
                      </a:lnTo>
                      <a:lnTo>
                        <a:pt x="164" y="61"/>
                      </a:lnTo>
                      <a:lnTo>
                        <a:pt x="140" y="55"/>
                      </a:lnTo>
                      <a:lnTo>
                        <a:pt x="115" y="52"/>
                      </a:lnTo>
                      <a:lnTo>
                        <a:pt x="91" y="55"/>
                      </a:lnTo>
                      <a:lnTo>
                        <a:pt x="73" y="61"/>
                      </a:lnTo>
                      <a:lnTo>
                        <a:pt x="62" y="75"/>
                      </a:lnTo>
                      <a:lnTo>
                        <a:pt x="62" y="98"/>
                      </a:lnTo>
                      <a:lnTo>
                        <a:pt x="76" y="129"/>
                      </a:lnTo>
                      <a:lnTo>
                        <a:pt x="92" y="147"/>
                      </a:lnTo>
                      <a:lnTo>
                        <a:pt x="113" y="162"/>
                      </a:lnTo>
                      <a:lnTo>
                        <a:pt x="137" y="174"/>
                      </a:lnTo>
                      <a:lnTo>
                        <a:pt x="162" y="184"/>
                      </a:lnTo>
                      <a:lnTo>
                        <a:pt x="185" y="192"/>
                      </a:lnTo>
                      <a:lnTo>
                        <a:pt x="205" y="196"/>
                      </a:lnTo>
                      <a:lnTo>
                        <a:pt x="219" y="200"/>
                      </a:lnTo>
                      <a:lnTo>
                        <a:pt x="225" y="201"/>
                      </a:lnTo>
                      <a:lnTo>
                        <a:pt x="222" y="203"/>
                      </a:lnTo>
                      <a:lnTo>
                        <a:pt x="214" y="209"/>
                      </a:lnTo>
                      <a:lnTo>
                        <a:pt x="204" y="217"/>
                      </a:lnTo>
                      <a:lnTo>
                        <a:pt x="189" y="227"/>
                      </a:lnTo>
                      <a:lnTo>
                        <a:pt x="173" y="241"/>
                      </a:lnTo>
                      <a:lnTo>
                        <a:pt x="155" y="256"/>
                      </a:lnTo>
                      <a:lnTo>
                        <a:pt x="137" y="272"/>
                      </a:lnTo>
                      <a:lnTo>
                        <a:pt x="119" y="290"/>
                      </a:lnTo>
                      <a:lnTo>
                        <a:pt x="100" y="308"/>
                      </a:lnTo>
                      <a:lnTo>
                        <a:pt x="85" y="328"/>
                      </a:lnTo>
                      <a:lnTo>
                        <a:pt x="71" y="346"/>
                      </a:lnTo>
                      <a:lnTo>
                        <a:pt x="61" y="364"/>
                      </a:lnTo>
                      <a:lnTo>
                        <a:pt x="54" y="383"/>
                      </a:lnTo>
                      <a:lnTo>
                        <a:pt x="52" y="400"/>
                      </a:lnTo>
                      <a:lnTo>
                        <a:pt x="55" y="416"/>
                      </a:lnTo>
                      <a:lnTo>
                        <a:pt x="66" y="431"/>
                      </a:lnTo>
                      <a:lnTo>
                        <a:pt x="83" y="447"/>
                      </a:lnTo>
                      <a:lnTo>
                        <a:pt x="104" y="461"/>
                      </a:lnTo>
                      <a:lnTo>
                        <a:pt x="125" y="474"/>
                      </a:lnTo>
                      <a:lnTo>
                        <a:pt x="150" y="485"/>
                      </a:lnTo>
                      <a:lnTo>
                        <a:pt x="175" y="495"/>
                      </a:lnTo>
                      <a:lnTo>
                        <a:pt x="200" y="504"/>
                      </a:lnTo>
                      <a:lnTo>
                        <a:pt x="227" y="511"/>
                      </a:lnTo>
                      <a:lnTo>
                        <a:pt x="252" y="516"/>
                      </a:lnTo>
                      <a:lnTo>
                        <a:pt x="276" y="521"/>
                      </a:lnTo>
                      <a:lnTo>
                        <a:pt x="299" y="526"/>
                      </a:lnTo>
                      <a:lnTo>
                        <a:pt x="320" y="529"/>
                      </a:lnTo>
                      <a:lnTo>
                        <a:pt x="339" y="530"/>
                      </a:lnTo>
                      <a:lnTo>
                        <a:pt x="354" y="533"/>
                      </a:lnTo>
                      <a:lnTo>
                        <a:pt x="365" y="534"/>
                      </a:lnTo>
                      <a:lnTo>
                        <a:pt x="373" y="534"/>
                      </a:lnTo>
                      <a:lnTo>
                        <a:pt x="375" y="534"/>
                      </a:lnTo>
                      <a:lnTo>
                        <a:pt x="369" y="545"/>
                      </a:lnTo>
                      <a:lnTo>
                        <a:pt x="352" y="571"/>
                      </a:lnTo>
                      <a:lnTo>
                        <a:pt x="331" y="606"/>
                      </a:lnTo>
                      <a:lnTo>
                        <a:pt x="306" y="648"/>
                      </a:lnTo>
                      <a:lnTo>
                        <a:pt x="282" y="690"/>
                      </a:lnTo>
                      <a:lnTo>
                        <a:pt x="261" y="732"/>
                      </a:lnTo>
                      <a:lnTo>
                        <a:pt x="246" y="766"/>
                      </a:lnTo>
                      <a:lnTo>
                        <a:pt x="243" y="789"/>
                      </a:lnTo>
                      <a:lnTo>
                        <a:pt x="248" y="810"/>
                      </a:lnTo>
                      <a:lnTo>
                        <a:pt x="256" y="829"/>
                      </a:lnTo>
                      <a:lnTo>
                        <a:pt x="267" y="845"/>
                      </a:lnTo>
                      <a:lnTo>
                        <a:pt x="281" y="857"/>
                      </a:lnTo>
                      <a:lnTo>
                        <a:pt x="299" y="867"/>
                      </a:lnTo>
                      <a:lnTo>
                        <a:pt x="320" y="873"/>
                      </a:lnTo>
                      <a:lnTo>
                        <a:pt x="344" y="876"/>
                      </a:lnTo>
                      <a:lnTo>
                        <a:pt x="372" y="873"/>
                      </a:lnTo>
                      <a:lnTo>
                        <a:pt x="395" y="869"/>
                      </a:lnTo>
                      <a:lnTo>
                        <a:pt x="417" y="863"/>
                      </a:lnTo>
                      <a:lnTo>
                        <a:pt x="439" y="855"/>
                      </a:lnTo>
                      <a:lnTo>
                        <a:pt x="460" y="847"/>
                      </a:lnTo>
                      <a:lnTo>
                        <a:pt x="480" y="839"/>
                      </a:lnTo>
                      <a:lnTo>
                        <a:pt x="501" y="832"/>
                      </a:lnTo>
                      <a:lnTo>
                        <a:pt x="522" y="827"/>
                      </a:lnTo>
                      <a:lnTo>
                        <a:pt x="545" y="825"/>
                      </a:lnTo>
                      <a:lnTo>
                        <a:pt x="548" y="870"/>
                      </a:lnTo>
                      <a:lnTo>
                        <a:pt x="546" y="920"/>
                      </a:lnTo>
                      <a:lnTo>
                        <a:pt x="540" y="971"/>
                      </a:lnTo>
                      <a:lnTo>
                        <a:pt x="537" y="1017"/>
                      </a:lnTo>
                      <a:lnTo>
                        <a:pt x="492" y="1019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221" name="Freeform 58" descr="Зеленый мрамор"/>
                <p:cNvSpPr>
                  <a:spLocks/>
                </p:cNvSpPr>
                <p:nvPr/>
              </p:nvSpPr>
              <p:spPr bwMode="auto">
                <a:xfrm>
                  <a:off x="2615" y="2529"/>
                  <a:ext cx="196" cy="127"/>
                </a:xfrm>
                <a:custGeom>
                  <a:avLst/>
                  <a:gdLst>
                    <a:gd name="T0" fmla="*/ 0 w 393"/>
                    <a:gd name="T1" fmla="*/ 1 h 254"/>
                    <a:gd name="T2" fmla="*/ 0 w 393"/>
                    <a:gd name="T3" fmla="*/ 2 h 254"/>
                    <a:gd name="T4" fmla="*/ 0 w 393"/>
                    <a:gd name="T5" fmla="*/ 3 h 254"/>
                    <a:gd name="T6" fmla="*/ 0 w 393"/>
                    <a:gd name="T7" fmla="*/ 3 h 254"/>
                    <a:gd name="T8" fmla="*/ 0 w 393"/>
                    <a:gd name="T9" fmla="*/ 4 h 254"/>
                    <a:gd name="T10" fmla="*/ 1 w 393"/>
                    <a:gd name="T11" fmla="*/ 4 h 254"/>
                    <a:gd name="T12" fmla="*/ 2 w 393"/>
                    <a:gd name="T13" fmla="*/ 4 h 254"/>
                    <a:gd name="T14" fmla="*/ 2 w 393"/>
                    <a:gd name="T15" fmla="*/ 4 h 254"/>
                    <a:gd name="T16" fmla="*/ 3 w 393"/>
                    <a:gd name="T17" fmla="*/ 4 h 254"/>
                    <a:gd name="T18" fmla="*/ 3 w 393"/>
                    <a:gd name="T19" fmla="*/ 4 h 254"/>
                    <a:gd name="T20" fmla="*/ 4 w 393"/>
                    <a:gd name="T21" fmla="*/ 4 h 254"/>
                    <a:gd name="T22" fmla="*/ 4 w 393"/>
                    <a:gd name="T23" fmla="*/ 4 h 254"/>
                    <a:gd name="T24" fmla="*/ 5 w 393"/>
                    <a:gd name="T25" fmla="*/ 4 h 254"/>
                    <a:gd name="T26" fmla="*/ 5 w 393"/>
                    <a:gd name="T27" fmla="*/ 3 h 254"/>
                    <a:gd name="T28" fmla="*/ 5 w 393"/>
                    <a:gd name="T29" fmla="*/ 3 h 254"/>
                    <a:gd name="T30" fmla="*/ 6 w 393"/>
                    <a:gd name="T31" fmla="*/ 2 h 254"/>
                    <a:gd name="T32" fmla="*/ 6 w 393"/>
                    <a:gd name="T33" fmla="*/ 2 h 254"/>
                    <a:gd name="T34" fmla="*/ 6 w 393"/>
                    <a:gd name="T35" fmla="*/ 1 h 254"/>
                    <a:gd name="T36" fmla="*/ 5 w 393"/>
                    <a:gd name="T37" fmla="*/ 1 h 254"/>
                    <a:gd name="T38" fmla="*/ 5 w 393"/>
                    <a:gd name="T39" fmla="*/ 2 h 254"/>
                    <a:gd name="T40" fmla="*/ 5 w 393"/>
                    <a:gd name="T41" fmla="*/ 3 h 254"/>
                    <a:gd name="T42" fmla="*/ 5 w 393"/>
                    <a:gd name="T43" fmla="*/ 3 h 254"/>
                    <a:gd name="T44" fmla="*/ 4 w 393"/>
                    <a:gd name="T45" fmla="*/ 3 h 254"/>
                    <a:gd name="T46" fmla="*/ 4 w 393"/>
                    <a:gd name="T47" fmla="*/ 4 h 254"/>
                    <a:gd name="T48" fmla="*/ 3 w 393"/>
                    <a:gd name="T49" fmla="*/ 4 h 254"/>
                    <a:gd name="T50" fmla="*/ 3 w 393"/>
                    <a:gd name="T51" fmla="*/ 3 h 254"/>
                    <a:gd name="T52" fmla="*/ 2 w 393"/>
                    <a:gd name="T53" fmla="*/ 3 h 254"/>
                    <a:gd name="T54" fmla="*/ 1 w 393"/>
                    <a:gd name="T55" fmla="*/ 3 h 254"/>
                    <a:gd name="T56" fmla="*/ 1 w 393"/>
                    <a:gd name="T57" fmla="*/ 3 h 254"/>
                    <a:gd name="T58" fmla="*/ 1 w 393"/>
                    <a:gd name="T59" fmla="*/ 2 h 254"/>
                    <a:gd name="T60" fmla="*/ 0 w 393"/>
                    <a:gd name="T61" fmla="*/ 2 h 254"/>
                    <a:gd name="T62" fmla="*/ 0 w 393"/>
                    <a:gd name="T63" fmla="*/ 2 h 254"/>
                    <a:gd name="T64" fmla="*/ 0 w 393"/>
                    <a:gd name="T65" fmla="*/ 1 h 25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93"/>
                    <a:gd name="T100" fmla="*/ 0 h 254"/>
                    <a:gd name="T101" fmla="*/ 393 w 393"/>
                    <a:gd name="T102" fmla="*/ 254 h 25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93" h="254">
                      <a:moveTo>
                        <a:pt x="5" y="41"/>
                      </a:moveTo>
                      <a:lnTo>
                        <a:pt x="1" y="57"/>
                      </a:lnTo>
                      <a:lnTo>
                        <a:pt x="0" y="74"/>
                      </a:lnTo>
                      <a:lnTo>
                        <a:pt x="0" y="92"/>
                      </a:lnTo>
                      <a:lnTo>
                        <a:pt x="1" y="112"/>
                      </a:lnTo>
                      <a:lnTo>
                        <a:pt x="6" y="133"/>
                      </a:lnTo>
                      <a:lnTo>
                        <a:pt x="13" y="153"/>
                      </a:lnTo>
                      <a:lnTo>
                        <a:pt x="22" y="174"/>
                      </a:lnTo>
                      <a:lnTo>
                        <a:pt x="36" y="195"/>
                      </a:lnTo>
                      <a:lnTo>
                        <a:pt x="53" y="210"/>
                      </a:lnTo>
                      <a:lnTo>
                        <a:pt x="72" y="221"/>
                      </a:lnTo>
                      <a:lnTo>
                        <a:pt x="90" y="231"/>
                      </a:lnTo>
                      <a:lnTo>
                        <a:pt x="108" y="238"/>
                      </a:lnTo>
                      <a:lnTo>
                        <a:pt x="128" y="243"/>
                      </a:lnTo>
                      <a:lnTo>
                        <a:pt x="149" y="247"/>
                      </a:lnTo>
                      <a:lnTo>
                        <a:pt x="169" y="250"/>
                      </a:lnTo>
                      <a:lnTo>
                        <a:pt x="191" y="253"/>
                      </a:lnTo>
                      <a:lnTo>
                        <a:pt x="210" y="254"/>
                      </a:lnTo>
                      <a:lnTo>
                        <a:pt x="229" y="253"/>
                      </a:lnTo>
                      <a:lnTo>
                        <a:pt x="247" y="250"/>
                      </a:lnTo>
                      <a:lnTo>
                        <a:pt x="264" y="248"/>
                      </a:lnTo>
                      <a:lnTo>
                        <a:pt x="280" y="243"/>
                      </a:lnTo>
                      <a:lnTo>
                        <a:pt x="296" y="239"/>
                      </a:lnTo>
                      <a:lnTo>
                        <a:pt x="309" y="233"/>
                      </a:lnTo>
                      <a:lnTo>
                        <a:pt x="322" y="227"/>
                      </a:lnTo>
                      <a:lnTo>
                        <a:pt x="338" y="216"/>
                      </a:lnTo>
                      <a:lnTo>
                        <a:pt x="350" y="202"/>
                      </a:lnTo>
                      <a:lnTo>
                        <a:pt x="362" y="185"/>
                      </a:lnTo>
                      <a:lnTo>
                        <a:pt x="371" y="166"/>
                      </a:lnTo>
                      <a:lnTo>
                        <a:pt x="378" y="147"/>
                      </a:lnTo>
                      <a:lnTo>
                        <a:pt x="383" y="126"/>
                      </a:lnTo>
                      <a:lnTo>
                        <a:pt x="387" y="105"/>
                      </a:lnTo>
                      <a:lnTo>
                        <a:pt x="389" y="84"/>
                      </a:lnTo>
                      <a:lnTo>
                        <a:pt x="391" y="66"/>
                      </a:lnTo>
                      <a:lnTo>
                        <a:pt x="393" y="43"/>
                      </a:lnTo>
                      <a:lnTo>
                        <a:pt x="393" y="20"/>
                      </a:lnTo>
                      <a:lnTo>
                        <a:pt x="393" y="0"/>
                      </a:lnTo>
                      <a:lnTo>
                        <a:pt x="361" y="5"/>
                      </a:lnTo>
                      <a:lnTo>
                        <a:pt x="363" y="36"/>
                      </a:lnTo>
                      <a:lnTo>
                        <a:pt x="364" y="71"/>
                      </a:lnTo>
                      <a:lnTo>
                        <a:pt x="362" y="106"/>
                      </a:lnTo>
                      <a:lnTo>
                        <a:pt x="356" y="139"/>
                      </a:lnTo>
                      <a:lnTo>
                        <a:pt x="347" y="153"/>
                      </a:lnTo>
                      <a:lnTo>
                        <a:pt x="336" y="165"/>
                      </a:lnTo>
                      <a:lnTo>
                        <a:pt x="323" y="175"/>
                      </a:lnTo>
                      <a:lnTo>
                        <a:pt x="309" y="183"/>
                      </a:lnTo>
                      <a:lnTo>
                        <a:pt x="292" y="189"/>
                      </a:lnTo>
                      <a:lnTo>
                        <a:pt x="274" y="193"/>
                      </a:lnTo>
                      <a:lnTo>
                        <a:pt x="256" y="195"/>
                      </a:lnTo>
                      <a:lnTo>
                        <a:pt x="237" y="195"/>
                      </a:lnTo>
                      <a:lnTo>
                        <a:pt x="218" y="194"/>
                      </a:lnTo>
                      <a:lnTo>
                        <a:pt x="198" y="190"/>
                      </a:lnTo>
                      <a:lnTo>
                        <a:pt x="179" y="186"/>
                      </a:lnTo>
                      <a:lnTo>
                        <a:pt x="159" y="180"/>
                      </a:lnTo>
                      <a:lnTo>
                        <a:pt x="141" y="173"/>
                      </a:lnTo>
                      <a:lnTo>
                        <a:pt x="122" y="165"/>
                      </a:lnTo>
                      <a:lnTo>
                        <a:pt x="106" y="156"/>
                      </a:lnTo>
                      <a:lnTo>
                        <a:pt x="91" y="147"/>
                      </a:lnTo>
                      <a:lnTo>
                        <a:pt x="81" y="134"/>
                      </a:lnTo>
                      <a:lnTo>
                        <a:pt x="72" y="121"/>
                      </a:lnTo>
                      <a:lnTo>
                        <a:pt x="65" y="107"/>
                      </a:lnTo>
                      <a:lnTo>
                        <a:pt x="60" y="92"/>
                      </a:lnTo>
                      <a:lnTo>
                        <a:pt x="55" y="79"/>
                      </a:lnTo>
                      <a:lnTo>
                        <a:pt x="53" y="65"/>
                      </a:lnTo>
                      <a:lnTo>
                        <a:pt x="51" y="51"/>
                      </a:lnTo>
                      <a:lnTo>
                        <a:pt x="50" y="39"/>
                      </a:lnTo>
                      <a:lnTo>
                        <a:pt x="5" y="41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5181" name="Group 59"/>
            <p:cNvGrpSpPr>
              <a:grpSpLocks/>
            </p:cNvGrpSpPr>
            <p:nvPr/>
          </p:nvGrpSpPr>
          <p:grpSpPr bwMode="auto">
            <a:xfrm flipH="1">
              <a:off x="1985" y="2215"/>
              <a:ext cx="486" cy="535"/>
              <a:chOff x="3004" y="3017"/>
              <a:chExt cx="628" cy="820"/>
            </a:xfrm>
          </p:grpSpPr>
          <p:sp>
            <p:nvSpPr>
              <p:cNvPr id="35210" name="Freeform 60"/>
              <p:cNvSpPr>
                <a:spLocks/>
              </p:cNvSpPr>
              <p:nvPr/>
            </p:nvSpPr>
            <p:spPr bwMode="auto">
              <a:xfrm>
                <a:off x="3008" y="3021"/>
                <a:ext cx="563" cy="731"/>
              </a:xfrm>
              <a:custGeom>
                <a:avLst/>
                <a:gdLst>
                  <a:gd name="T0" fmla="*/ 400 w 563"/>
                  <a:gd name="T1" fmla="*/ 675 h 731"/>
                  <a:gd name="T2" fmla="*/ 469 w 563"/>
                  <a:gd name="T3" fmla="*/ 680 h 731"/>
                  <a:gd name="T4" fmla="*/ 541 w 563"/>
                  <a:gd name="T5" fmla="*/ 653 h 731"/>
                  <a:gd name="T6" fmla="*/ 532 w 563"/>
                  <a:gd name="T7" fmla="*/ 611 h 731"/>
                  <a:gd name="T8" fmla="*/ 496 w 563"/>
                  <a:gd name="T9" fmla="*/ 579 h 731"/>
                  <a:gd name="T10" fmla="*/ 541 w 563"/>
                  <a:gd name="T11" fmla="*/ 485 h 731"/>
                  <a:gd name="T12" fmla="*/ 538 w 563"/>
                  <a:gd name="T13" fmla="*/ 413 h 731"/>
                  <a:gd name="T14" fmla="*/ 392 w 563"/>
                  <a:gd name="T15" fmla="*/ 355 h 731"/>
                  <a:gd name="T16" fmla="*/ 400 w 563"/>
                  <a:gd name="T17" fmla="*/ 362 h 731"/>
                  <a:gd name="T18" fmla="*/ 436 w 563"/>
                  <a:gd name="T19" fmla="*/ 299 h 731"/>
                  <a:gd name="T20" fmla="*/ 440 w 563"/>
                  <a:gd name="T21" fmla="*/ 195 h 731"/>
                  <a:gd name="T22" fmla="*/ 298 w 563"/>
                  <a:gd name="T23" fmla="*/ 203 h 731"/>
                  <a:gd name="T24" fmla="*/ 283 w 563"/>
                  <a:gd name="T25" fmla="*/ 74 h 731"/>
                  <a:gd name="T26" fmla="*/ 208 w 563"/>
                  <a:gd name="T27" fmla="*/ 3 h 731"/>
                  <a:gd name="T28" fmla="*/ 133 w 563"/>
                  <a:gd name="T29" fmla="*/ 53 h 731"/>
                  <a:gd name="T30" fmla="*/ 112 w 563"/>
                  <a:gd name="T31" fmla="*/ 195 h 731"/>
                  <a:gd name="T32" fmla="*/ 52 w 563"/>
                  <a:gd name="T33" fmla="*/ 230 h 731"/>
                  <a:gd name="T34" fmla="*/ 40 w 563"/>
                  <a:gd name="T35" fmla="*/ 323 h 731"/>
                  <a:gd name="T36" fmla="*/ 16 w 563"/>
                  <a:gd name="T37" fmla="*/ 339 h 731"/>
                  <a:gd name="T38" fmla="*/ 139 w 563"/>
                  <a:gd name="T39" fmla="*/ 404 h 731"/>
                  <a:gd name="T40" fmla="*/ 103 w 563"/>
                  <a:gd name="T41" fmla="*/ 473 h 731"/>
                  <a:gd name="T42" fmla="*/ 112 w 563"/>
                  <a:gd name="T43" fmla="*/ 531 h 731"/>
                  <a:gd name="T44" fmla="*/ 160 w 563"/>
                  <a:gd name="T45" fmla="*/ 569 h 731"/>
                  <a:gd name="T46" fmla="*/ 256 w 563"/>
                  <a:gd name="T47" fmla="*/ 579 h 731"/>
                  <a:gd name="T48" fmla="*/ 262 w 563"/>
                  <a:gd name="T49" fmla="*/ 656 h 731"/>
                  <a:gd name="T50" fmla="*/ 298 w 563"/>
                  <a:gd name="T51" fmla="*/ 728 h 731"/>
                  <a:gd name="T52" fmla="*/ 400 w 563"/>
                  <a:gd name="T53" fmla="*/ 675 h 73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63"/>
                  <a:gd name="T82" fmla="*/ 0 h 731"/>
                  <a:gd name="T83" fmla="*/ 563 w 563"/>
                  <a:gd name="T84" fmla="*/ 731 h 73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63" h="731">
                    <a:moveTo>
                      <a:pt x="400" y="675"/>
                    </a:moveTo>
                    <a:cubicBezTo>
                      <a:pt x="428" y="667"/>
                      <a:pt x="446" y="684"/>
                      <a:pt x="469" y="680"/>
                    </a:cubicBezTo>
                    <a:cubicBezTo>
                      <a:pt x="492" y="676"/>
                      <a:pt x="531" y="664"/>
                      <a:pt x="541" y="653"/>
                    </a:cubicBezTo>
                    <a:cubicBezTo>
                      <a:pt x="551" y="642"/>
                      <a:pt x="539" y="623"/>
                      <a:pt x="532" y="611"/>
                    </a:cubicBezTo>
                    <a:cubicBezTo>
                      <a:pt x="525" y="599"/>
                      <a:pt x="494" y="600"/>
                      <a:pt x="496" y="579"/>
                    </a:cubicBezTo>
                    <a:cubicBezTo>
                      <a:pt x="498" y="558"/>
                      <a:pt x="534" y="513"/>
                      <a:pt x="541" y="485"/>
                    </a:cubicBezTo>
                    <a:cubicBezTo>
                      <a:pt x="548" y="457"/>
                      <a:pt x="563" y="435"/>
                      <a:pt x="538" y="413"/>
                    </a:cubicBezTo>
                    <a:cubicBezTo>
                      <a:pt x="513" y="391"/>
                      <a:pt x="415" y="364"/>
                      <a:pt x="392" y="355"/>
                    </a:cubicBezTo>
                    <a:cubicBezTo>
                      <a:pt x="369" y="346"/>
                      <a:pt x="393" y="371"/>
                      <a:pt x="400" y="362"/>
                    </a:cubicBezTo>
                    <a:cubicBezTo>
                      <a:pt x="407" y="353"/>
                      <a:pt x="429" y="327"/>
                      <a:pt x="436" y="299"/>
                    </a:cubicBezTo>
                    <a:cubicBezTo>
                      <a:pt x="443" y="271"/>
                      <a:pt x="463" y="211"/>
                      <a:pt x="440" y="195"/>
                    </a:cubicBezTo>
                    <a:cubicBezTo>
                      <a:pt x="417" y="179"/>
                      <a:pt x="324" y="223"/>
                      <a:pt x="298" y="203"/>
                    </a:cubicBezTo>
                    <a:cubicBezTo>
                      <a:pt x="272" y="183"/>
                      <a:pt x="298" y="107"/>
                      <a:pt x="283" y="74"/>
                    </a:cubicBezTo>
                    <a:cubicBezTo>
                      <a:pt x="268" y="41"/>
                      <a:pt x="233" y="6"/>
                      <a:pt x="208" y="3"/>
                    </a:cubicBezTo>
                    <a:cubicBezTo>
                      <a:pt x="183" y="0"/>
                      <a:pt x="149" y="21"/>
                      <a:pt x="133" y="53"/>
                    </a:cubicBezTo>
                    <a:cubicBezTo>
                      <a:pt x="117" y="85"/>
                      <a:pt x="126" y="165"/>
                      <a:pt x="112" y="195"/>
                    </a:cubicBezTo>
                    <a:cubicBezTo>
                      <a:pt x="98" y="225"/>
                      <a:pt x="64" y="209"/>
                      <a:pt x="52" y="230"/>
                    </a:cubicBezTo>
                    <a:cubicBezTo>
                      <a:pt x="40" y="251"/>
                      <a:pt x="46" y="305"/>
                      <a:pt x="40" y="323"/>
                    </a:cubicBezTo>
                    <a:cubicBezTo>
                      <a:pt x="34" y="341"/>
                      <a:pt x="0" y="326"/>
                      <a:pt x="16" y="339"/>
                    </a:cubicBezTo>
                    <a:cubicBezTo>
                      <a:pt x="32" y="352"/>
                      <a:pt x="125" y="382"/>
                      <a:pt x="139" y="404"/>
                    </a:cubicBezTo>
                    <a:cubicBezTo>
                      <a:pt x="153" y="426"/>
                      <a:pt x="108" y="452"/>
                      <a:pt x="103" y="473"/>
                    </a:cubicBezTo>
                    <a:cubicBezTo>
                      <a:pt x="98" y="494"/>
                      <a:pt x="103" y="515"/>
                      <a:pt x="112" y="531"/>
                    </a:cubicBezTo>
                    <a:cubicBezTo>
                      <a:pt x="121" y="547"/>
                      <a:pt x="136" y="561"/>
                      <a:pt x="160" y="569"/>
                    </a:cubicBezTo>
                    <a:cubicBezTo>
                      <a:pt x="184" y="577"/>
                      <a:pt x="239" y="565"/>
                      <a:pt x="256" y="579"/>
                    </a:cubicBezTo>
                    <a:cubicBezTo>
                      <a:pt x="273" y="593"/>
                      <a:pt x="255" y="631"/>
                      <a:pt x="262" y="656"/>
                    </a:cubicBezTo>
                    <a:cubicBezTo>
                      <a:pt x="269" y="681"/>
                      <a:pt x="275" y="725"/>
                      <a:pt x="298" y="728"/>
                    </a:cubicBezTo>
                    <a:cubicBezTo>
                      <a:pt x="321" y="731"/>
                      <a:pt x="375" y="685"/>
                      <a:pt x="400" y="675"/>
                    </a:cubicBezTo>
                    <a:close/>
                  </a:path>
                </a:pathLst>
              </a:cu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5211" name="Group 61"/>
              <p:cNvGrpSpPr>
                <a:grpSpLocks/>
              </p:cNvGrpSpPr>
              <p:nvPr/>
            </p:nvGrpSpPr>
            <p:grpSpPr bwMode="auto">
              <a:xfrm flipH="1" flipV="1">
                <a:off x="3004" y="3017"/>
                <a:ext cx="628" cy="820"/>
                <a:chOff x="2311" y="1925"/>
                <a:chExt cx="586" cy="731"/>
              </a:xfrm>
            </p:grpSpPr>
            <p:sp>
              <p:nvSpPr>
                <p:cNvPr id="35212" name="Freeform 62" descr="Зеленый мрамор"/>
                <p:cNvSpPr>
                  <a:spLocks/>
                </p:cNvSpPr>
                <p:nvPr/>
              </p:nvSpPr>
              <p:spPr bwMode="auto">
                <a:xfrm>
                  <a:off x="2311" y="1925"/>
                  <a:ext cx="70" cy="82"/>
                </a:xfrm>
                <a:custGeom>
                  <a:avLst/>
                  <a:gdLst>
                    <a:gd name="T0" fmla="*/ 3 w 139"/>
                    <a:gd name="T1" fmla="*/ 1 h 164"/>
                    <a:gd name="T2" fmla="*/ 2 w 139"/>
                    <a:gd name="T3" fmla="*/ 1 h 164"/>
                    <a:gd name="T4" fmla="*/ 2 w 139"/>
                    <a:gd name="T5" fmla="*/ 1 h 164"/>
                    <a:gd name="T6" fmla="*/ 2 w 139"/>
                    <a:gd name="T7" fmla="*/ 1 h 164"/>
                    <a:gd name="T8" fmla="*/ 1 w 139"/>
                    <a:gd name="T9" fmla="*/ 1 h 164"/>
                    <a:gd name="T10" fmla="*/ 1 w 139"/>
                    <a:gd name="T11" fmla="*/ 1 h 164"/>
                    <a:gd name="T12" fmla="*/ 1 w 139"/>
                    <a:gd name="T13" fmla="*/ 1 h 164"/>
                    <a:gd name="T14" fmla="*/ 1 w 139"/>
                    <a:gd name="T15" fmla="*/ 3 h 164"/>
                    <a:gd name="T16" fmla="*/ 0 w 139"/>
                    <a:gd name="T17" fmla="*/ 3 h 164"/>
                    <a:gd name="T18" fmla="*/ 1 w 139"/>
                    <a:gd name="T19" fmla="*/ 1 h 164"/>
                    <a:gd name="T20" fmla="*/ 1 w 139"/>
                    <a:gd name="T21" fmla="*/ 1 h 164"/>
                    <a:gd name="T22" fmla="*/ 1 w 139"/>
                    <a:gd name="T23" fmla="*/ 1 h 164"/>
                    <a:gd name="T24" fmla="*/ 1 w 139"/>
                    <a:gd name="T25" fmla="*/ 1 h 164"/>
                    <a:gd name="T26" fmla="*/ 2 w 139"/>
                    <a:gd name="T27" fmla="*/ 1 h 164"/>
                    <a:gd name="T28" fmla="*/ 2 w 139"/>
                    <a:gd name="T29" fmla="*/ 1 h 164"/>
                    <a:gd name="T30" fmla="*/ 2 w 139"/>
                    <a:gd name="T31" fmla="*/ 1 h 164"/>
                    <a:gd name="T32" fmla="*/ 2 w 139"/>
                    <a:gd name="T33" fmla="*/ 1 h 164"/>
                    <a:gd name="T34" fmla="*/ 3 w 139"/>
                    <a:gd name="T35" fmla="*/ 0 h 164"/>
                    <a:gd name="T36" fmla="*/ 3 w 139"/>
                    <a:gd name="T37" fmla="*/ 1 h 16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9"/>
                    <a:gd name="T58" fmla="*/ 0 h 164"/>
                    <a:gd name="T59" fmla="*/ 139 w 139"/>
                    <a:gd name="T60" fmla="*/ 164 h 16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9" h="164">
                      <a:moveTo>
                        <a:pt x="129" y="55"/>
                      </a:moveTo>
                      <a:lnTo>
                        <a:pt x="107" y="58"/>
                      </a:lnTo>
                      <a:lnTo>
                        <a:pt x="86" y="65"/>
                      </a:lnTo>
                      <a:lnTo>
                        <a:pt x="68" y="75"/>
                      </a:lnTo>
                      <a:lnTo>
                        <a:pt x="51" y="89"/>
                      </a:lnTo>
                      <a:lnTo>
                        <a:pt x="36" y="105"/>
                      </a:lnTo>
                      <a:lnTo>
                        <a:pt x="22" y="123"/>
                      </a:lnTo>
                      <a:lnTo>
                        <a:pt x="10" y="143"/>
                      </a:lnTo>
                      <a:lnTo>
                        <a:pt x="0" y="164"/>
                      </a:lnTo>
                      <a:lnTo>
                        <a:pt x="7" y="93"/>
                      </a:lnTo>
                      <a:lnTo>
                        <a:pt x="22" y="68"/>
                      </a:lnTo>
                      <a:lnTo>
                        <a:pt x="38" y="48"/>
                      </a:lnTo>
                      <a:lnTo>
                        <a:pt x="53" y="33"/>
                      </a:lnTo>
                      <a:lnTo>
                        <a:pt x="68" y="21"/>
                      </a:lnTo>
                      <a:lnTo>
                        <a:pt x="84" y="13"/>
                      </a:lnTo>
                      <a:lnTo>
                        <a:pt x="101" y="7"/>
                      </a:lnTo>
                      <a:lnTo>
                        <a:pt x="120" y="2"/>
                      </a:lnTo>
                      <a:lnTo>
                        <a:pt x="139" y="0"/>
                      </a:lnTo>
                      <a:lnTo>
                        <a:pt x="129" y="55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213" name="Freeform 63" descr="Зеленый мрамор"/>
                <p:cNvSpPr>
                  <a:spLocks/>
                </p:cNvSpPr>
                <p:nvPr/>
              </p:nvSpPr>
              <p:spPr bwMode="auto">
                <a:xfrm>
                  <a:off x="2376" y="1925"/>
                  <a:ext cx="521" cy="606"/>
                </a:xfrm>
                <a:custGeom>
                  <a:avLst/>
                  <a:gdLst>
                    <a:gd name="T0" fmla="*/ 12 w 1044"/>
                    <a:gd name="T1" fmla="*/ 17 h 1213"/>
                    <a:gd name="T2" fmla="*/ 13 w 1044"/>
                    <a:gd name="T3" fmla="*/ 17 h 1213"/>
                    <a:gd name="T4" fmla="*/ 14 w 1044"/>
                    <a:gd name="T5" fmla="*/ 16 h 1213"/>
                    <a:gd name="T6" fmla="*/ 15 w 1044"/>
                    <a:gd name="T7" fmla="*/ 15 h 1213"/>
                    <a:gd name="T8" fmla="*/ 15 w 1044"/>
                    <a:gd name="T9" fmla="*/ 13 h 1213"/>
                    <a:gd name="T10" fmla="*/ 13 w 1044"/>
                    <a:gd name="T11" fmla="*/ 12 h 1213"/>
                    <a:gd name="T12" fmla="*/ 12 w 1044"/>
                    <a:gd name="T13" fmla="*/ 11 h 1213"/>
                    <a:gd name="T14" fmla="*/ 13 w 1044"/>
                    <a:gd name="T15" fmla="*/ 9 h 1213"/>
                    <a:gd name="T16" fmla="*/ 13 w 1044"/>
                    <a:gd name="T17" fmla="*/ 7 h 1213"/>
                    <a:gd name="T18" fmla="*/ 11 w 1044"/>
                    <a:gd name="T19" fmla="*/ 7 h 1213"/>
                    <a:gd name="T20" fmla="*/ 10 w 1044"/>
                    <a:gd name="T21" fmla="*/ 7 h 1213"/>
                    <a:gd name="T22" fmla="*/ 9 w 1044"/>
                    <a:gd name="T23" fmla="*/ 7 h 1213"/>
                    <a:gd name="T24" fmla="*/ 9 w 1044"/>
                    <a:gd name="T25" fmla="*/ 3 h 1213"/>
                    <a:gd name="T26" fmla="*/ 6 w 1044"/>
                    <a:gd name="T27" fmla="*/ 2 h 1213"/>
                    <a:gd name="T28" fmla="*/ 5 w 1044"/>
                    <a:gd name="T29" fmla="*/ 4 h 1213"/>
                    <a:gd name="T30" fmla="*/ 6 w 1044"/>
                    <a:gd name="T31" fmla="*/ 5 h 1213"/>
                    <a:gd name="T32" fmla="*/ 7 w 1044"/>
                    <a:gd name="T33" fmla="*/ 7 h 1213"/>
                    <a:gd name="T34" fmla="*/ 8 w 1044"/>
                    <a:gd name="T35" fmla="*/ 8 h 1213"/>
                    <a:gd name="T36" fmla="*/ 9 w 1044"/>
                    <a:gd name="T37" fmla="*/ 9 h 1213"/>
                    <a:gd name="T38" fmla="*/ 10 w 1044"/>
                    <a:gd name="T39" fmla="*/ 9 h 1213"/>
                    <a:gd name="T40" fmla="*/ 10 w 1044"/>
                    <a:gd name="T41" fmla="*/ 9 h 1213"/>
                    <a:gd name="T42" fmla="*/ 8 w 1044"/>
                    <a:gd name="T43" fmla="*/ 10 h 1213"/>
                    <a:gd name="T44" fmla="*/ 12 w 1044"/>
                    <a:gd name="T45" fmla="*/ 15 h 1213"/>
                    <a:gd name="T46" fmla="*/ 10 w 1044"/>
                    <a:gd name="T47" fmla="*/ 14 h 1213"/>
                    <a:gd name="T48" fmla="*/ 10 w 1044"/>
                    <a:gd name="T49" fmla="*/ 16 h 1213"/>
                    <a:gd name="T50" fmla="*/ 10 w 1044"/>
                    <a:gd name="T51" fmla="*/ 16 h 1213"/>
                    <a:gd name="T52" fmla="*/ 9 w 1044"/>
                    <a:gd name="T53" fmla="*/ 13 h 1213"/>
                    <a:gd name="T54" fmla="*/ 8 w 1044"/>
                    <a:gd name="T55" fmla="*/ 12 h 1213"/>
                    <a:gd name="T56" fmla="*/ 7 w 1044"/>
                    <a:gd name="T57" fmla="*/ 13 h 1213"/>
                    <a:gd name="T58" fmla="*/ 6 w 1044"/>
                    <a:gd name="T59" fmla="*/ 15 h 1213"/>
                    <a:gd name="T60" fmla="*/ 7 w 1044"/>
                    <a:gd name="T61" fmla="*/ 14 h 1213"/>
                    <a:gd name="T62" fmla="*/ 8 w 1044"/>
                    <a:gd name="T63" fmla="*/ 11 h 1213"/>
                    <a:gd name="T64" fmla="*/ 7 w 1044"/>
                    <a:gd name="T65" fmla="*/ 8 h 1213"/>
                    <a:gd name="T66" fmla="*/ 6 w 1044"/>
                    <a:gd name="T67" fmla="*/ 5 h 1213"/>
                    <a:gd name="T68" fmla="*/ 5 w 1044"/>
                    <a:gd name="T69" fmla="*/ 4 h 1213"/>
                    <a:gd name="T70" fmla="*/ 3 w 1044"/>
                    <a:gd name="T71" fmla="*/ 2 h 1213"/>
                    <a:gd name="T72" fmla="*/ 1 w 1044"/>
                    <a:gd name="T73" fmla="*/ 1 h 1213"/>
                    <a:gd name="T74" fmla="*/ 0 w 1044"/>
                    <a:gd name="T75" fmla="*/ 0 h 1213"/>
                    <a:gd name="T76" fmla="*/ 1 w 1044"/>
                    <a:gd name="T77" fmla="*/ 0 h 1213"/>
                    <a:gd name="T78" fmla="*/ 2 w 1044"/>
                    <a:gd name="T79" fmla="*/ 0 h 1213"/>
                    <a:gd name="T80" fmla="*/ 3 w 1044"/>
                    <a:gd name="T81" fmla="*/ 1 h 1213"/>
                    <a:gd name="T82" fmla="*/ 4 w 1044"/>
                    <a:gd name="T83" fmla="*/ 2 h 1213"/>
                    <a:gd name="T84" fmla="*/ 5 w 1044"/>
                    <a:gd name="T85" fmla="*/ 3 h 1213"/>
                    <a:gd name="T86" fmla="*/ 6 w 1044"/>
                    <a:gd name="T87" fmla="*/ 2 h 1213"/>
                    <a:gd name="T88" fmla="*/ 7 w 1044"/>
                    <a:gd name="T89" fmla="*/ 1 h 1213"/>
                    <a:gd name="T90" fmla="*/ 9 w 1044"/>
                    <a:gd name="T91" fmla="*/ 2 h 1213"/>
                    <a:gd name="T92" fmla="*/ 9 w 1044"/>
                    <a:gd name="T93" fmla="*/ 6 h 1213"/>
                    <a:gd name="T94" fmla="*/ 10 w 1044"/>
                    <a:gd name="T95" fmla="*/ 6 h 1213"/>
                    <a:gd name="T96" fmla="*/ 12 w 1044"/>
                    <a:gd name="T97" fmla="*/ 6 h 1213"/>
                    <a:gd name="T98" fmla="*/ 13 w 1044"/>
                    <a:gd name="T99" fmla="*/ 6 h 1213"/>
                    <a:gd name="T100" fmla="*/ 14 w 1044"/>
                    <a:gd name="T101" fmla="*/ 8 h 1213"/>
                    <a:gd name="T102" fmla="*/ 13 w 1044"/>
                    <a:gd name="T103" fmla="*/ 10 h 1213"/>
                    <a:gd name="T104" fmla="*/ 13 w 1044"/>
                    <a:gd name="T105" fmla="*/ 11 h 1213"/>
                    <a:gd name="T106" fmla="*/ 15 w 1044"/>
                    <a:gd name="T107" fmla="*/ 12 h 1213"/>
                    <a:gd name="T108" fmla="*/ 16 w 1044"/>
                    <a:gd name="T109" fmla="*/ 15 h 1213"/>
                    <a:gd name="T110" fmla="*/ 15 w 1044"/>
                    <a:gd name="T111" fmla="*/ 16 h 1213"/>
                    <a:gd name="T112" fmla="*/ 13 w 1044"/>
                    <a:gd name="T113" fmla="*/ 17 h 1213"/>
                    <a:gd name="T114" fmla="*/ 13 w 1044"/>
                    <a:gd name="T115" fmla="*/ 17 h 1213"/>
                    <a:gd name="T116" fmla="*/ 13 w 1044"/>
                    <a:gd name="T117" fmla="*/ 18 h 121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044"/>
                    <a:gd name="T178" fmla="*/ 0 h 1213"/>
                    <a:gd name="T179" fmla="*/ 1044 w 1044"/>
                    <a:gd name="T180" fmla="*/ 1213 h 121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044" h="1213">
                      <a:moveTo>
                        <a:pt x="840" y="1213"/>
                      </a:moveTo>
                      <a:lnTo>
                        <a:pt x="833" y="1189"/>
                      </a:lnTo>
                      <a:lnTo>
                        <a:pt x="826" y="1165"/>
                      </a:lnTo>
                      <a:lnTo>
                        <a:pt x="819" y="1143"/>
                      </a:lnTo>
                      <a:lnTo>
                        <a:pt x="812" y="1123"/>
                      </a:lnTo>
                      <a:lnTo>
                        <a:pt x="806" y="1106"/>
                      </a:lnTo>
                      <a:lnTo>
                        <a:pt x="802" y="1093"/>
                      </a:lnTo>
                      <a:lnTo>
                        <a:pt x="798" y="1085"/>
                      </a:lnTo>
                      <a:lnTo>
                        <a:pt x="797" y="1082"/>
                      </a:lnTo>
                      <a:lnTo>
                        <a:pt x="813" y="1085"/>
                      </a:lnTo>
                      <a:lnTo>
                        <a:pt x="829" y="1087"/>
                      </a:lnTo>
                      <a:lnTo>
                        <a:pt x="845" y="1089"/>
                      </a:lnTo>
                      <a:lnTo>
                        <a:pt x="862" y="1090"/>
                      </a:lnTo>
                      <a:lnTo>
                        <a:pt x="878" y="1089"/>
                      </a:lnTo>
                      <a:lnTo>
                        <a:pt x="893" y="1087"/>
                      </a:lnTo>
                      <a:lnTo>
                        <a:pt x="908" y="1084"/>
                      </a:lnTo>
                      <a:lnTo>
                        <a:pt x="921" y="1080"/>
                      </a:lnTo>
                      <a:lnTo>
                        <a:pt x="935" y="1075"/>
                      </a:lnTo>
                      <a:lnTo>
                        <a:pt x="948" y="1069"/>
                      </a:lnTo>
                      <a:lnTo>
                        <a:pt x="958" y="1061"/>
                      </a:lnTo>
                      <a:lnTo>
                        <a:pt x="969" y="1052"/>
                      </a:lnTo>
                      <a:lnTo>
                        <a:pt x="977" y="1041"/>
                      </a:lnTo>
                      <a:lnTo>
                        <a:pt x="983" y="1029"/>
                      </a:lnTo>
                      <a:lnTo>
                        <a:pt x="988" y="1016"/>
                      </a:lnTo>
                      <a:lnTo>
                        <a:pt x="991" y="1001"/>
                      </a:lnTo>
                      <a:lnTo>
                        <a:pt x="995" y="976"/>
                      </a:lnTo>
                      <a:lnTo>
                        <a:pt x="996" y="953"/>
                      </a:lnTo>
                      <a:lnTo>
                        <a:pt x="994" y="932"/>
                      </a:lnTo>
                      <a:lnTo>
                        <a:pt x="988" y="911"/>
                      </a:lnTo>
                      <a:lnTo>
                        <a:pt x="979" y="892"/>
                      </a:lnTo>
                      <a:lnTo>
                        <a:pt x="965" y="872"/>
                      </a:lnTo>
                      <a:lnTo>
                        <a:pt x="947" y="854"/>
                      </a:lnTo>
                      <a:lnTo>
                        <a:pt x="923" y="833"/>
                      </a:lnTo>
                      <a:lnTo>
                        <a:pt x="903" y="818"/>
                      </a:lnTo>
                      <a:lnTo>
                        <a:pt x="880" y="801"/>
                      </a:lnTo>
                      <a:lnTo>
                        <a:pt x="856" y="783"/>
                      </a:lnTo>
                      <a:lnTo>
                        <a:pt x="830" y="765"/>
                      </a:lnTo>
                      <a:lnTo>
                        <a:pt x="809" y="749"/>
                      </a:lnTo>
                      <a:lnTo>
                        <a:pt x="790" y="735"/>
                      </a:lnTo>
                      <a:lnTo>
                        <a:pt x="779" y="726"/>
                      </a:lnTo>
                      <a:lnTo>
                        <a:pt x="775" y="722"/>
                      </a:lnTo>
                      <a:lnTo>
                        <a:pt x="790" y="712"/>
                      </a:lnTo>
                      <a:lnTo>
                        <a:pt x="806" y="700"/>
                      </a:lnTo>
                      <a:lnTo>
                        <a:pt x="821" y="688"/>
                      </a:lnTo>
                      <a:lnTo>
                        <a:pt x="836" y="674"/>
                      </a:lnTo>
                      <a:lnTo>
                        <a:pt x="850" y="657"/>
                      </a:lnTo>
                      <a:lnTo>
                        <a:pt x="862" y="638"/>
                      </a:lnTo>
                      <a:lnTo>
                        <a:pt x="871" y="617"/>
                      </a:lnTo>
                      <a:lnTo>
                        <a:pt x="878" y="594"/>
                      </a:lnTo>
                      <a:lnTo>
                        <a:pt x="879" y="569"/>
                      </a:lnTo>
                      <a:lnTo>
                        <a:pt x="874" y="547"/>
                      </a:lnTo>
                      <a:lnTo>
                        <a:pt x="866" y="526"/>
                      </a:lnTo>
                      <a:lnTo>
                        <a:pt x="854" y="508"/>
                      </a:lnTo>
                      <a:lnTo>
                        <a:pt x="837" y="492"/>
                      </a:lnTo>
                      <a:lnTo>
                        <a:pt x="819" y="479"/>
                      </a:lnTo>
                      <a:lnTo>
                        <a:pt x="798" y="469"/>
                      </a:lnTo>
                      <a:lnTo>
                        <a:pt x="776" y="461"/>
                      </a:lnTo>
                      <a:lnTo>
                        <a:pt x="764" y="458"/>
                      </a:lnTo>
                      <a:lnTo>
                        <a:pt x="752" y="456"/>
                      </a:lnTo>
                      <a:lnTo>
                        <a:pt x="739" y="455"/>
                      </a:lnTo>
                      <a:lnTo>
                        <a:pt x="728" y="455"/>
                      </a:lnTo>
                      <a:lnTo>
                        <a:pt x="715" y="455"/>
                      </a:lnTo>
                      <a:lnTo>
                        <a:pt x="704" y="456"/>
                      </a:lnTo>
                      <a:lnTo>
                        <a:pt x="692" y="457"/>
                      </a:lnTo>
                      <a:lnTo>
                        <a:pt x="681" y="460"/>
                      </a:lnTo>
                      <a:lnTo>
                        <a:pt x="668" y="463"/>
                      </a:lnTo>
                      <a:lnTo>
                        <a:pt x="657" y="467"/>
                      </a:lnTo>
                      <a:lnTo>
                        <a:pt x="646" y="470"/>
                      </a:lnTo>
                      <a:lnTo>
                        <a:pt x="635" y="475"/>
                      </a:lnTo>
                      <a:lnTo>
                        <a:pt x="623" y="479"/>
                      </a:lnTo>
                      <a:lnTo>
                        <a:pt x="613" y="484"/>
                      </a:lnTo>
                      <a:lnTo>
                        <a:pt x="601" y="488"/>
                      </a:lnTo>
                      <a:lnTo>
                        <a:pt x="591" y="494"/>
                      </a:lnTo>
                      <a:lnTo>
                        <a:pt x="585" y="452"/>
                      </a:lnTo>
                      <a:lnTo>
                        <a:pt x="584" y="402"/>
                      </a:lnTo>
                      <a:lnTo>
                        <a:pt x="584" y="349"/>
                      </a:lnTo>
                      <a:lnTo>
                        <a:pt x="583" y="298"/>
                      </a:lnTo>
                      <a:lnTo>
                        <a:pt x="577" y="251"/>
                      </a:lnTo>
                      <a:lnTo>
                        <a:pt x="563" y="212"/>
                      </a:lnTo>
                      <a:lnTo>
                        <a:pt x="540" y="184"/>
                      </a:lnTo>
                      <a:lnTo>
                        <a:pt x="503" y="173"/>
                      </a:lnTo>
                      <a:lnTo>
                        <a:pt x="471" y="173"/>
                      </a:lnTo>
                      <a:lnTo>
                        <a:pt x="445" y="177"/>
                      </a:lnTo>
                      <a:lnTo>
                        <a:pt x="424" y="187"/>
                      </a:lnTo>
                      <a:lnTo>
                        <a:pt x="408" y="198"/>
                      </a:lnTo>
                      <a:lnTo>
                        <a:pt x="396" y="211"/>
                      </a:lnTo>
                      <a:lnTo>
                        <a:pt x="387" y="226"/>
                      </a:lnTo>
                      <a:lnTo>
                        <a:pt x="379" y="241"/>
                      </a:lnTo>
                      <a:lnTo>
                        <a:pt x="373" y="256"/>
                      </a:lnTo>
                      <a:lnTo>
                        <a:pt x="381" y="270"/>
                      </a:lnTo>
                      <a:lnTo>
                        <a:pt x="389" y="283"/>
                      </a:lnTo>
                      <a:lnTo>
                        <a:pt x="397" y="297"/>
                      </a:lnTo>
                      <a:lnTo>
                        <a:pt x="405" y="311"/>
                      </a:lnTo>
                      <a:lnTo>
                        <a:pt x="412" y="326"/>
                      </a:lnTo>
                      <a:lnTo>
                        <a:pt x="419" y="341"/>
                      </a:lnTo>
                      <a:lnTo>
                        <a:pt x="426" y="356"/>
                      </a:lnTo>
                      <a:lnTo>
                        <a:pt x="432" y="371"/>
                      </a:lnTo>
                      <a:lnTo>
                        <a:pt x="440" y="391"/>
                      </a:lnTo>
                      <a:lnTo>
                        <a:pt x="448" y="410"/>
                      </a:lnTo>
                      <a:lnTo>
                        <a:pt x="455" y="430"/>
                      </a:lnTo>
                      <a:lnTo>
                        <a:pt x="463" y="448"/>
                      </a:lnTo>
                      <a:lnTo>
                        <a:pt x="471" y="468"/>
                      </a:lnTo>
                      <a:lnTo>
                        <a:pt x="479" y="487"/>
                      </a:lnTo>
                      <a:lnTo>
                        <a:pt x="487" y="506"/>
                      </a:lnTo>
                      <a:lnTo>
                        <a:pt x="495" y="525"/>
                      </a:lnTo>
                      <a:lnTo>
                        <a:pt x="507" y="538"/>
                      </a:lnTo>
                      <a:lnTo>
                        <a:pt x="517" y="551"/>
                      </a:lnTo>
                      <a:lnTo>
                        <a:pt x="530" y="562"/>
                      </a:lnTo>
                      <a:lnTo>
                        <a:pt x="543" y="574"/>
                      </a:lnTo>
                      <a:lnTo>
                        <a:pt x="556" y="584"/>
                      </a:lnTo>
                      <a:lnTo>
                        <a:pt x="570" y="593"/>
                      </a:lnTo>
                      <a:lnTo>
                        <a:pt x="586" y="600"/>
                      </a:lnTo>
                      <a:lnTo>
                        <a:pt x="602" y="605"/>
                      </a:lnTo>
                      <a:lnTo>
                        <a:pt x="617" y="607"/>
                      </a:lnTo>
                      <a:lnTo>
                        <a:pt x="632" y="607"/>
                      </a:lnTo>
                      <a:lnTo>
                        <a:pt x="646" y="607"/>
                      </a:lnTo>
                      <a:lnTo>
                        <a:pt x="660" y="607"/>
                      </a:lnTo>
                      <a:lnTo>
                        <a:pt x="674" y="605"/>
                      </a:lnTo>
                      <a:lnTo>
                        <a:pt x="688" y="604"/>
                      </a:lnTo>
                      <a:lnTo>
                        <a:pt x="701" y="601"/>
                      </a:lnTo>
                      <a:lnTo>
                        <a:pt x="715" y="599"/>
                      </a:lnTo>
                      <a:lnTo>
                        <a:pt x="713" y="601"/>
                      </a:lnTo>
                      <a:lnTo>
                        <a:pt x="705" y="607"/>
                      </a:lnTo>
                      <a:lnTo>
                        <a:pt x="692" y="614"/>
                      </a:lnTo>
                      <a:lnTo>
                        <a:pt x="673" y="621"/>
                      </a:lnTo>
                      <a:lnTo>
                        <a:pt x="647" y="627"/>
                      </a:lnTo>
                      <a:lnTo>
                        <a:pt x="616" y="629"/>
                      </a:lnTo>
                      <a:lnTo>
                        <a:pt x="578" y="625"/>
                      </a:lnTo>
                      <a:lnTo>
                        <a:pt x="532" y="616"/>
                      </a:lnTo>
                      <a:lnTo>
                        <a:pt x="544" y="643"/>
                      </a:lnTo>
                      <a:lnTo>
                        <a:pt x="555" y="670"/>
                      </a:lnTo>
                      <a:lnTo>
                        <a:pt x="567" y="697"/>
                      </a:lnTo>
                      <a:lnTo>
                        <a:pt x="578" y="723"/>
                      </a:lnTo>
                      <a:lnTo>
                        <a:pt x="590" y="750"/>
                      </a:lnTo>
                      <a:lnTo>
                        <a:pt x="601" y="778"/>
                      </a:lnTo>
                      <a:lnTo>
                        <a:pt x="613" y="804"/>
                      </a:lnTo>
                      <a:lnTo>
                        <a:pt x="624" y="832"/>
                      </a:lnTo>
                      <a:lnTo>
                        <a:pt x="814" y="984"/>
                      </a:lnTo>
                      <a:lnTo>
                        <a:pt x="789" y="979"/>
                      </a:lnTo>
                      <a:lnTo>
                        <a:pt x="766" y="971"/>
                      </a:lnTo>
                      <a:lnTo>
                        <a:pt x="743" y="960"/>
                      </a:lnTo>
                      <a:lnTo>
                        <a:pt x="722" y="946"/>
                      </a:lnTo>
                      <a:lnTo>
                        <a:pt x="701" y="931"/>
                      </a:lnTo>
                      <a:lnTo>
                        <a:pt x="682" y="913"/>
                      </a:lnTo>
                      <a:lnTo>
                        <a:pt x="662" y="897"/>
                      </a:lnTo>
                      <a:lnTo>
                        <a:pt x="643" y="880"/>
                      </a:lnTo>
                      <a:lnTo>
                        <a:pt x="659" y="935"/>
                      </a:lnTo>
                      <a:lnTo>
                        <a:pt x="668" y="988"/>
                      </a:lnTo>
                      <a:lnTo>
                        <a:pt x="672" y="1036"/>
                      </a:lnTo>
                      <a:lnTo>
                        <a:pt x="672" y="1078"/>
                      </a:lnTo>
                      <a:lnTo>
                        <a:pt x="669" y="1114"/>
                      </a:lnTo>
                      <a:lnTo>
                        <a:pt x="665" y="1140"/>
                      </a:lnTo>
                      <a:lnTo>
                        <a:pt x="661" y="1158"/>
                      </a:lnTo>
                      <a:lnTo>
                        <a:pt x="660" y="1163"/>
                      </a:lnTo>
                      <a:lnTo>
                        <a:pt x="660" y="1125"/>
                      </a:lnTo>
                      <a:lnTo>
                        <a:pt x="659" y="1087"/>
                      </a:lnTo>
                      <a:lnTo>
                        <a:pt x="657" y="1049"/>
                      </a:lnTo>
                      <a:lnTo>
                        <a:pt x="651" y="1012"/>
                      </a:lnTo>
                      <a:lnTo>
                        <a:pt x="644" y="976"/>
                      </a:lnTo>
                      <a:lnTo>
                        <a:pt x="635" y="939"/>
                      </a:lnTo>
                      <a:lnTo>
                        <a:pt x="622" y="903"/>
                      </a:lnTo>
                      <a:lnTo>
                        <a:pt x="606" y="869"/>
                      </a:lnTo>
                      <a:lnTo>
                        <a:pt x="598" y="854"/>
                      </a:lnTo>
                      <a:lnTo>
                        <a:pt x="591" y="839"/>
                      </a:lnTo>
                      <a:lnTo>
                        <a:pt x="583" y="822"/>
                      </a:lnTo>
                      <a:lnTo>
                        <a:pt x="576" y="807"/>
                      </a:lnTo>
                      <a:lnTo>
                        <a:pt x="569" y="791"/>
                      </a:lnTo>
                      <a:lnTo>
                        <a:pt x="562" y="776"/>
                      </a:lnTo>
                      <a:lnTo>
                        <a:pt x="555" y="760"/>
                      </a:lnTo>
                      <a:lnTo>
                        <a:pt x="548" y="745"/>
                      </a:lnTo>
                      <a:lnTo>
                        <a:pt x="545" y="767"/>
                      </a:lnTo>
                      <a:lnTo>
                        <a:pt x="538" y="795"/>
                      </a:lnTo>
                      <a:lnTo>
                        <a:pt x="525" y="828"/>
                      </a:lnTo>
                      <a:lnTo>
                        <a:pt x="509" y="863"/>
                      </a:lnTo>
                      <a:lnTo>
                        <a:pt x="490" y="897"/>
                      </a:lnTo>
                      <a:lnTo>
                        <a:pt x="465" y="930"/>
                      </a:lnTo>
                      <a:lnTo>
                        <a:pt x="438" y="957"/>
                      </a:lnTo>
                      <a:lnTo>
                        <a:pt x="408" y="978"/>
                      </a:lnTo>
                      <a:lnTo>
                        <a:pt x="409" y="977"/>
                      </a:lnTo>
                      <a:lnTo>
                        <a:pt x="414" y="972"/>
                      </a:lnTo>
                      <a:lnTo>
                        <a:pt x="419" y="965"/>
                      </a:lnTo>
                      <a:lnTo>
                        <a:pt x="426" y="955"/>
                      </a:lnTo>
                      <a:lnTo>
                        <a:pt x="435" y="945"/>
                      </a:lnTo>
                      <a:lnTo>
                        <a:pt x="445" y="931"/>
                      </a:lnTo>
                      <a:lnTo>
                        <a:pt x="455" y="917"/>
                      </a:lnTo>
                      <a:lnTo>
                        <a:pt x="464" y="902"/>
                      </a:lnTo>
                      <a:lnTo>
                        <a:pt x="475" y="882"/>
                      </a:lnTo>
                      <a:lnTo>
                        <a:pt x="486" y="857"/>
                      </a:lnTo>
                      <a:lnTo>
                        <a:pt x="499" y="827"/>
                      </a:lnTo>
                      <a:lnTo>
                        <a:pt x="510" y="797"/>
                      </a:lnTo>
                      <a:lnTo>
                        <a:pt x="522" y="769"/>
                      </a:lnTo>
                      <a:lnTo>
                        <a:pt x="531" y="746"/>
                      </a:lnTo>
                      <a:lnTo>
                        <a:pt x="537" y="730"/>
                      </a:lnTo>
                      <a:lnTo>
                        <a:pt x="539" y="725"/>
                      </a:lnTo>
                      <a:lnTo>
                        <a:pt x="528" y="697"/>
                      </a:lnTo>
                      <a:lnTo>
                        <a:pt x="511" y="658"/>
                      </a:lnTo>
                      <a:lnTo>
                        <a:pt x="493" y="612"/>
                      </a:lnTo>
                      <a:lnTo>
                        <a:pt x="473" y="561"/>
                      </a:lnTo>
                      <a:lnTo>
                        <a:pt x="454" y="511"/>
                      </a:lnTo>
                      <a:lnTo>
                        <a:pt x="437" y="467"/>
                      </a:lnTo>
                      <a:lnTo>
                        <a:pt x="422" y="431"/>
                      </a:lnTo>
                      <a:lnTo>
                        <a:pt x="412" y="407"/>
                      </a:lnTo>
                      <a:lnTo>
                        <a:pt x="404" y="388"/>
                      </a:lnTo>
                      <a:lnTo>
                        <a:pt x="396" y="370"/>
                      </a:lnTo>
                      <a:lnTo>
                        <a:pt x="388" y="353"/>
                      </a:lnTo>
                      <a:lnTo>
                        <a:pt x="379" y="334"/>
                      </a:lnTo>
                      <a:lnTo>
                        <a:pt x="370" y="317"/>
                      </a:lnTo>
                      <a:lnTo>
                        <a:pt x="359" y="300"/>
                      </a:lnTo>
                      <a:lnTo>
                        <a:pt x="349" y="282"/>
                      </a:lnTo>
                      <a:lnTo>
                        <a:pt x="337" y="266"/>
                      </a:lnTo>
                      <a:lnTo>
                        <a:pt x="327" y="253"/>
                      </a:lnTo>
                      <a:lnTo>
                        <a:pt x="314" y="240"/>
                      </a:lnTo>
                      <a:lnTo>
                        <a:pt x="299" y="225"/>
                      </a:lnTo>
                      <a:lnTo>
                        <a:pt x="283" y="210"/>
                      </a:lnTo>
                      <a:lnTo>
                        <a:pt x="265" y="194"/>
                      </a:lnTo>
                      <a:lnTo>
                        <a:pt x="245" y="177"/>
                      </a:lnTo>
                      <a:lnTo>
                        <a:pt x="223" y="161"/>
                      </a:lnTo>
                      <a:lnTo>
                        <a:pt x="202" y="145"/>
                      </a:lnTo>
                      <a:lnTo>
                        <a:pt x="179" y="129"/>
                      </a:lnTo>
                      <a:lnTo>
                        <a:pt x="154" y="114"/>
                      </a:lnTo>
                      <a:lnTo>
                        <a:pt x="129" y="100"/>
                      </a:lnTo>
                      <a:lnTo>
                        <a:pt x="104" y="88"/>
                      </a:lnTo>
                      <a:lnTo>
                        <a:pt x="78" y="77"/>
                      </a:lnTo>
                      <a:lnTo>
                        <a:pt x="52" y="68"/>
                      </a:lnTo>
                      <a:lnTo>
                        <a:pt x="26" y="60"/>
                      </a:lnTo>
                      <a:lnTo>
                        <a:pt x="0" y="55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30" y="1"/>
                      </a:lnTo>
                      <a:lnTo>
                        <a:pt x="43" y="2"/>
                      </a:lnTo>
                      <a:lnTo>
                        <a:pt x="56" y="4"/>
                      </a:lnTo>
                      <a:lnTo>
                        <a:pt x="70" y="6"/>
                      </a:lnTo>
                      <a:lnTo>
                        <a:pt x="85" y="9"/>
                      </a:lnTo>
                      <a:lnTo>
                        <a:pt x="99" y="13"/>
                      </a:lnTo>
                      <a:lnTo>
                        <a:pt x="113" y="17"/>
                      </a:lnTo>
                      <a:lnTo>
                        <a:pt x="126" y="23"/>
                      </a:lnTo>
                      <a:lnTo>
                        <a:pt x="138" y="29"/>
                      </a:lnTo>
                      <a:lnTo>
                        <a:pt x="151" y="36"/>
                      </a:lnTo>
                      <a:lnTo>
                        <a:pt x="164" y="43"/>
                      </a:lnTo>
                      <a:lnTo>
                        <a:pt x="176" y="50"/>
                      </a:lnTo>
                      <a:lnTo>
                        <a:pt x="189" y="57"/>
                      </a:lnTo>
                      <a:lnTo>
                        <a:pt x="200" y="65"/>
                      </a:lnTo>
                      <a:lnTo>
                        <a:pt x="212" y="74"/>
                      </a:lnTo>
                      <a:lnTo>
                        <a:pt x="223" y="82"/>
                      </a:lnTo>
                      <a:lnTo>
                        <a:pt x="235" y="91"/>
                      </a:lnTo>
                      <a:lnTo>
                        <a:pt x="246" y="100"/>
                      </a:lnTo>
                      <a:lnTo>
                        <a:pt x="258" y="109"/>
                      </a:lnTo>
                      <a:lnTo>
                        <a:pt x="268" y="120"/>
                      </a:lnTo>
                      <a:lnTo>
                        <a:pt x="279" y="130"/>
                      </a:lnTo>
                      <a:lnTo>
                        <a:pt x="289" y="141"/>
                      </a:lnTo>
                      <a:lnTo>
                        <a:pt x="297" y="149"/>
                      </a:lnTo>
                      <a:lnTo>
                        <a:pt x="305" y="158"/>
                      </a:lnTo>
                      <a:lnTo>
                        <a:pt x="313" y="166"/>
                      </a:lnTo>
                      <a:lnTo>
                        <a:pt x="323" y="174"/>
                      </a:lnTo>
                      <a:lnTo>
                        <a:pt x="331" y="183"/>
                      </a:lnTo>
                      <a:lnTo>
                        <a:pt x="339" y="191"/>
                      </a:lnTo>
                      <a:lnTo>
                        <a:pt x="348" y="199"/>
                      </a:lnTo>
                      <a:lnTo>
                        <a:pt x="356" y="207"/>
                      </a:lnTo>
                      <a:lnTo>
                        <a:pt x="362" y="199"/>
                      </a:lnTo>
                      <a:lnTo>
                        <a:pt x="367" y="190"/>
                      </a:lnTo>
                      <a:lnTo>
                        <a:pt x="373" y="180"/>
                      </a:lnTo>
                      <a:lnTo>
                        <a:pt x="379" y="168"/>
                      </a:lnTo>
                      <a:lnTo>
                        <a:pt x="385" y="157"/>
                      </a:lnTo>
                      <a:lnTo>
                        <a:pt x="390" y="145"/>
                      </a:lnTo>
                      <a:lnTo>
                        <a:pt x="397" y="135"/>
                      </a:lnTo>
                      <a:lnTo>
                        <a:pt x="404" y="126"/>
                      </a:lnTo>
                      <a:lnTo>
                        <a:pt x="420" y="113"/>
                      </a:lnTo>
                      <a:lnTo>
                        <a:pt x="440" y="105"/>
                      </a:lnTo>
                      <a:lnTo>
                        <a:pt x="463" y="101"/>
                      </a:lnTo>
                      <a:lnTo>
                        <a:pt x="488" y="101"/>
                      </a:lnTo>
                      <a:lnTo>
                        <a:pt x="513" y="105"/>
                      </a:lnTo>
                      <a:lnTo>
                        <a:pt x="534" y="112"/>
                      </a:lnTo>
                      <a:lnTo>
                        <a:pt x="554" y="121"/>
                      </a:lnTo>
                      <a:lnTo>
                        <a:pt x="569" y="134"/>
                      </a:lnTo>
                      <a:lnTo>
                        <a:pt x="592" y="168"/>
                      </a:lnTo>
                      <a:lnTo>
                        <a:pt x="605" y="204"/>
                      </a:lnTo>
                      <a:lnTo>
                        <a:pt x="610" y="242"/>
                      </a:lnTo>
                      <a:lnTo>
                        <a:pt x="613" y="281"/>
                      </a:lnTo>
                      <a:lnTo>
                        <a:pt x="612" y="320"/>
                      </a:lnTo>
                      <a:lnTo>
                        <a:pt x="610" y="361"/>
                      </a:lnTo>
                      <a:lnTo>
                        <a:pt x="612" y="401"/>
                      </a:lnTo>
                      <a:lnTo>
                        <a:pt x="617" y="440"/>
                      </a:lnTo>
                      <a:lnTo>
                        <a:pt x="630" y="433"/>
                      </a:lnTo>
                      <a:lnTo>
                        <a:pt x="644" y="426"/>
                      </a:lnTo>
                      <a:lnTo>
                        <a:pt x="657" y="420"/>
                      </a:lnTo>
                      <a:lnTo>
                        <a:pt x="670" y="415"/>
                      </a:lnTo>
                      <a:lnTo>
                        <a:pt x="684" y="410"/>
                      </a:lnTo>
                      <a:lnTo>
                        <a:pt x="699" y="407"/>
                      </a:lnTo>
                      <a:lnTo>
                        <a:pt x="713" y="403"/>
                      </a:lnTo>
                      <a:lnTo>
                        <a:pt x="728" y="401"/>
                      </a:lnTo>
                      <a:lnTo>
                        <a:pt x="742" y="400"/>
                      </a:lnTo>
                      <a:lnTo>
                        <a:pt x="757" y="399"/>
                      </a:lnTo>
                      <a:lnTo>
                        <a:pt x="771" y="400"/>
                      </a:lnTo>
                      <a:lnTo>
                        <a:pt x="786" y="402"/>
                      </a:lnTo>
                      <a:lnTo>
                        <a:pt x="799" y="404"/>
                      </a:lnTo>
                      <a:lnTo>
                        <a:pt x="814" y="409"/>
                      </a:lnTo>
                      <a:lnTo>
                        <a:pt x="828" y="416"/>
                      </a:lnTo>
                      <a:lnTo>
                        <a:pt x="842" y="423"/>
                      </a:lnTo>
                      <a:lnTo>
                        <a:pt x="858" y="433"/>
                      </a:lnTo>
                      <a:lnTo>
                        <a:pt x="874" y="444"/>
                      </a:lnTo>
                      <a:lnTo>
                        <a:pt x="889" y="456"/>
                      </a:lnTo>
                      <a:lnTo>
                        <a:pt x="902" y="470"/>
                      </a:lnTo>
                      <a:lnTo>
                        <a:pt x="912" y="485"/>
                      </a:lnTo>
                      <a:lnTo>
                        <a:pt x="919" y="501"/>
                      </a:lnTo>
                      <a:lnTo>
                        <a:pt x="923" y="518"/>
                      </a:lnTo>
                      <a:lnTo>
                        <a:pt x="921" y="537"/>
                      </a:lnTo>
                      <a:lnTo>
                        <a:pt x="917" y="563"/>
                      </a:lnTo>
                      <a:lnTo>
                        <a:pt x="909" y="590"/>
                      </a:lnTo>
                      <a:lnTo>
                        <a:pt x="898" y="615"/>
                      </a:lnTo>
                      <a:lnTo>
                        <a:pt x="887" y="639"/>
                      </a:lnTo>
                      <a:lnTo>
                        <a:pt x="872" y="662"/>
                      </a:lnTo>
                      <a:lnTo>
                        <a:pt x="856" y="683"/>
                      </a:lnTo>
                      <a:lnTo>
                        <a:pt x="839" y="704"/>
                      </a:lnTo>
                      <a:lnTo>
                        <a:pt x="819" y="722"/>
                      </a:lnTo>
                      <a:lnTo>
                        <a:pt x="835" y="729"/>
                      </a:lnTo>
                      <a:lnTo>
                        <a:pt x="852" y="736"/>
                      </a:lnTo>
                      <a:lnTo>
                        <a:pt x="870" y="743"/>
                      </a:lnTo>
                      <a:lnTo>
                        <a:pt x="887" y="751"/>
                      </a:lnTo>
                      <a:lnTo>
                        <a:pt x="904" y="760"/>
                      </a:lnTo>
                      <a:lnTo>
                        <a:pt x="921" y="768"/>
                      </a:lnTo>
                      <a:lnTo>
                        <a:pt x="938" y="779"/>
                      </a:lnTo>
                      <a:lnTo>
                        <a:pt x="954" y="788"/>
                      </a:lnTo>
                      <a:lnTo>
                        <a:pt x="986" y="811"/>
                      </a:lnTo>
                      <a:lnTo>
                        <a:pt x="1010" y="835"/>
                      </a:lnTo>
                      <a:lnTo>
                        <a:pt x="1027" y="860"/>
                      </a:lnTo>
                      <a:lnTo>
                        <a:pt x="1039" y="886"/>
                      </a:lnTo>
                      <a:lnTo>
                        <a:pt x="1044" y="911"/>
                      </a:lnTo>
                      <a:lnTo>
                        <a:pt x="1044" y="938"/>
                      </a:lnTo>
                      <a:lnTo>
                        <a:pt x="1040" y="964"/>
                      </a:lnTo>
                      <a:lnTo>
                        <a:pt x="1032" y="992"/>
                      </a:lnTo>
                      <a:lnTo>
                        <a:pt x="1025" y="1010"/>
                      </a:lnTo>
                      <a:lnTo>
                        <a:pt x="1017" y="1029"/>
                      </a:lnTo>
                      <a:lnTo>
                        <a:pt x="1008" y="1046"/>
                      </a:lnTo>
                      <a:lnTo>
                        <a:pt x="997" y="1063"/>
                      </a:lnTo>
                      <a:lnTo>
                        <a:pt x="985" y="1078"/>
                      </a:lnTo>
                      <a:lnTo>
                        <a:pt x="970" y="1091"/>
                      </a:lnTo>
                      <a:lnTo>
                        <a:pt x="953" y="1100"/>
                      </a:lnTo>
                      <a:lnTo>
                        <a:pt x="932" y="1106"/>
                      </a:lnTo>
                      <a:lnTo>
                        <a:pt x="920" y="1108"/>
                      </a:lnTo>
                      <a:lnTo>
                        <a:pt x="909" y="1109"/>
                      </a:lnTo>
                      <a:lnTo>
                        <a:pt x="896" y="1112"/>
                      </a:lnTo>
                      <a:lnTo>
                        <a:pt x="885" y="1113"/>
                      </a:lnTo>
                      <a:lnTo>
                        <a:pt x="873" y="1114"/>
                      </a:lnTo>
                      <a:lnTo>
                        <a:pt x="860" y="1115"/>
                      </a:lnTo>
                      <a:lnTo>
                        <a:pt x="849" y="1115"/>
                      </a:lnTo>
                      <a:lnTo>
                        <a:pt x="837" y="1115"/>
                      </a:lnTo>
                      <a:lnTo>
                        <a:pt x="843" y="1125"/>
                      </a:lnTo>
                      <a:lnTo>
                        <a:pt x="848" y="1136"/>
                      </a:lnTo>
                      <a:lnTo>
                        <a:pt x="852" y="1148"/>
                      </a:lnTo>
                      <a:lnTo>
                        <a:pt x="858" y="1160"/>
                      </a:lnTo>
                      <a:lnTo>
                        <a:pt x="862" y="1173"/>
                      </a:lnTo>
                      <a:lnTo>
                        <a:pt x="866" y="1185"/>
                      </a:lnTo>
                      <a:lnTo>
                        <a:pt x="870" y="1197"/>
                      </a:lnTo>
                      <a:lnTo>
                        <a:pt x="872" y="1208"/>
                      </a:lnTo>
                      <a:lnTo>
                        <a:pt x="840" y="1213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214" name="Freeform 64" descr="Зеленый мрамор"/>
                <p:cNvSpPr>
                  <a:spLocks/>
                </p:cNvSpPr>
                <p:nvPr/>
              </p:nvSpPr>
              <p:spPr bwMode="auto">
                <a:xfrm>
                  <a:off x="2371" y="2040"/>
                  <a:ext cx="275" cy="509"/>
                </a:xfrm>
                <a:custGeom>
                  <a:avLst/>
                  <a:gdLst>
                    <a:gd name="T0" fmla="*/ 8 w 548"/>
                    <a:gd name="T1" fmla="*/ 15 h 1019"/>
                    <a:gd name="T2" fmla="*/ 9 w 548"/>
                    <a:gd name="T3" fmla="*/ 14 h 1019"/>
                    <a:gd name="T4" fmla="*/ 9 w 548"/>
                    <a:gd name="T5" fmla="*/ 13 h 1019"/>
                    <a:gd name="T6" fmla="*/ 8 w 548"/>
                    <a:gd name="T7" fmla="*/ 13 h 1019"/>
                    <a:gd name="T8" fmla="*/ 7 w 548"/>
                    <a:gd name="T9" fmla="*/ 14 h 1019"/>
                    <a:gd name="T10" fmla="*/ 6 w 548"/>
                    <a:gd name="T11" fmla="*/ 14 h 1019"/>
                    <a:gd name="T12" fmla="*/ 4 w 548"/>
                    <a:gd name="T13" fmla="*/ 14 h 1019"/>
                    <a:gd name="T14" fmla="*/ 4 w 548"/>
                    <a:gd name="T15" fmla="*/ 13 h 1019"/>
                    <a:gd name="T16" fmla="*/ 4 w 548"/>
                    <a:gd name="T17" fmla="*/ 12 h 1019"/>
                    <a:gd name="T18" fmla="*/ 5 w 548"/>
                    <a:gd name="T19" fmla="*/ 10 h 1019"/>
                    <a:gd name="T20" fmla="*/ 6 w 548"/>
                    <a:gd name="T21" fmla="*/ 9 h 1019"/>
                    <a:gd name="T22" fmla="*/ 5 w 548"/>
                    <a:gd name="T23" fmla="*/ 9 h 1019"/>
                    <a:gd name="T24" fmla="*/ 4 w 548"/>
                    <a:gd name="T25" fmla="*/ 9 h 1019"/>
                    <a:gd name="T26" fmla="*/ 3 w 548"/>
                    <a:gd name="T27" fmla="*/ 8 h 1019"/>
                    <a:gd name="T28" fmla="*/ 2 w 548"/>
                    <a:gd name="T29" fmla="*/ 8 h 1019"/>
                    <a:gd name="T30" fmla="*/ 2 w 548"/>
                    <a:gd name="T31" fmla="*/ 8 h 1019"/>
                    <a:gd name="T32" fmla="*/ 1 w 548"/>
                    <a:gd name="T33" fmla="*/ 7 h 1019"/>
                    <a:gd name="T34" fmla="*/ 1 w 548"/>
                    <a:gd name="T35" fmla="*/ 7 h 1019"/>
                    <a:gd name="T36" fmla="*/ 1 w 548"/>
                    <a:gd name="T37" fmla="*/ 6 h 1019"/>
                    <a:gd name="T38" fmla="*/ 1 w 548"/>
                    <a:gd name="T39" fmla="*/ 5 h 1019"/>
                    <a:gd name="T40" fmla="*/ 2 w 548"/>
                    <a:gd name="T41" fmla="*/ 4 h 1019"/>
                    <a:gd name="T42" fmla="*/ 2 w 548"/>
                    <a:gd name="T43" fmla="*/ 3 h 1019"/>
                    <a:gd name="T44" fmla="*/ 1 w 548"/>
                    <a:gd name="T45" fmla="*/ 3 h 1019"/>
                    <a:gd name="T46" fmla="*/ 1 w 548"/>
                    <a:gd name="T47" fmla="*/ 2 h 1019"/>
                    <a:gd name="T48" fmla="*/ 1 w 548"/>
                    <a:gd name="T49" fmla="*/ 1 h 1019"/>
                    <a:gd name="T50" fmla="*/ 1 w 548"/>
                    <a:gd name="T51" fmla="*/ 0 h 1019"/>
                    <a:gd name="T52" fmla="*/ 2 w 548"/>
                    <a:gd name="T53" fmla="*/ 0 h 1019"/>
                    <a:gd name="T54" fmla="*/ 2 w 548"/>
                    <a:gd name="T55" fmla="*/ 0 h 1019"/>
                    <a:gd name="T56" fmla="*/ 3 w 548"/>
                    <a:gd name="T57" fmla="*/ 0 h 1019"/>
                    <a:gd name="T58" fmla="*/ 3 w 548"/>
                    <a:gd name="T59" fmla="*/ 1 h 1019"/>
                    <a:gd name="T60" fmla="*/ 2 w 548"/>
                    <a:gd name="T61" fmla="*/ 0 h 1019"/>
                    <a:gd name="T62" fmla="*/ 1 w 548"/>
                    <a:gd name="T63" fmla="*/ 1 h 1019"/>
                    <a:gd name="T64" fmla="*/ 2 w 548"/>
                    <a:gd name="T65" fmla="*/ 2 h 1019"/>
                    <a:gd name="T66" fmla="*/ 3 w 548"/>
                    <a:gd name="T67" fmla="*/ 2 h 1019"/>
                    <a:gd name="T68" fmla="*/ 4 w 548"/>
                    <a:gd name="T69" fmla="*/ 3 h 1019"/>
                    <a:gd name="T70" fmla="*/ 4 w 548"/>
                    <a:gd name="T71" fmla="*/ 3 h 1019"/>
                    <a:gd name="T72" fmla="*/ 3 w 548"/>
                    <a:gd name="T73" fmla="*/ 3 h 1019"/>
                    <a:gd name="T74" fmla="*/ 2 w 548"/>
                    <a:gd name="T75" fmla="*/ 4 h 1019"/>
                    <a:gd name="T76" fmla="*/ 2 w 548"/>
                    <a:gd name="T77" fmla="*/ 5 h 1019"/>
                    <a:gd name="T78" fmla="*/ 1 w 548"/>
                    <a:gd name="T79" fmla="*/ 6 h 1019"/>
                    <a:gd name="T80" fmla="*/ 2 w 548"/>
                    <a:gd name="T81" fmla="*/ 6 h 1019"/>
                    <a:gd name="T82" fmla="*/ 3 w 548"/>
                    <a:gd name="T83" fmla="*/ 7 h 1019"/>
                    <a:gd name="T84" fmla="*/ 4 w 548"/>
                    <a:gd name="T85" fmla="*/ 7 h 1019"/>
                    <a:gd name="T86" fmla="*/ 5 w 548"/>
                    <a:gd name="T87" fmla="*/ 8 h 1019"/>
                    <a:gd name="T88" fmla="*/ 6 w 548"/>
                    <a:gd name="T89" fmla="*/ 8 h 1019"/>
                    <a:gd name="T90" fmla="*/ 6 w 548"/>
                    <a:gd name="T91" fmla="*/ 8 h 1019"/>
                    <a:gd name="T92" fmla="*/ 6 w 548"/>
                    <a:gd name="T93" fmla="*/ 9 h 1019"/>
                    <a:gd name="T94" fmla="*/ 5 w 548"/>
                    <a:gd name="T95" fmla="*/ 11 h 1019"/>
                    <a:gd name="T96" fmla="*/ 4 w 548"/>
                    <a:gd name="T97" fmla="*/ 12 h 1019"/>
                    <a:gd name="T98" fmla="*/ 5 w 548"/>
                    <a:gd name="T99" fmla="*/ 13 h 1019"/>
                    <a:gd name="T100" fmla="*/ 6 w 548"/>
                    <a:gd name="T101" fmla="*/ 13 h 1019"/>
                    <a:gd name="T102" fmla="*/ 7 w 548"/>
                    <a:gd name="T103" fmla="*/ 13 h 1019"/>
                    <a:gd name="T104" fmla="*/ 8 w 548"/>
                    <a:gd name="T105" fmla="*/ 13 h 1019"/>
                    <a:gd name="T106" fmla="*/ 9 w 548"/>
                    <a:gd name="T107" fmla="*/ 12 h 1019"/>
                    <a:gd name="T108" fmla="*/ 9 w 548"/>
                    <a:gd name="T109" fmla="*/ 15 h 101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548"/>
                    <a:gd name="T166" fmla="*/ 0 h 1019"/>
                    <a:gd name="T167" fmla="*/ 548 w 548"/>
                    <a:gd name="T168" fmla="*/ 1019 h 1019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548" h="1019">
                      <a:moveTo>
                        <a:pt x="492" y="1019"/>
                      </a:moveTo>
                      <a:lnTo>
                        <a:pt x="496" y="1005"/>
                      </a:lnTo>
                      <a:lnTo>
                        <a:pt x="502" y="989"/>
                      </a:lnTo>
                      <a:lnTo>
                        <a:pt x="508" y="970"/>
                      </a:lnTo>
                      <a:lnTo>
                        <a:pt x="513" y="953"/>
                      </a:lnTo>
                      <a:lnTo>
                        <a:pt x="517" y="935"/>
                      </a:lnTo>
                      <a:lnTo>
                        <a:pt x="518" y="916"/>
                      </a:lnTo>
                      <a:lnTo>
                        <a:pt x="518" y="898"/>
                      </a:lnTo>
                      <a:lnTo>
                        <a:pt x="516" y="882"/>
                      </a:lnTo>
                      <a:lnTo>
                        <a:pt x="510" y="880"/>
                      </a:lnTo>
                      <a:lnTo>
                        <a:pt x="498" y="884"/>
                      </a:lnTo>
                      <a:lnTo>
                        <a:pt x="478" y="892"/>
                      </a:lnTo>
                      <a:lnTo>
                        <a:pt x="455" y="902"/>
                      </a:lnTo>
                      <a:lnTo>
                        <a:pt x="430" y="913"/>
                      </a:lnTo>
                      <a:lnTo>
                        <a:pt x="404" y="924"/>
                      </a:lnTo>
                      <a:lnTo>
                        <a:pt x="380" y="933"/>
                      </a:lnTo>
                      <a:lnTo>
                        <a:pt x="359" y="940"/>
                      </a:lnTo>
                      <a:lnTo>
                        <a:pt x="329" y="945"/>
                      </a:lnTo>
                      <a:lnTo>
                        <a:pt x="301" y="941"/>
                      </a:lnTo>
                      <a:lnTo>
                        <a:pt x="273" y="933"/>
                      </a:lnTo>
                      <a:lnTo>
                        <a:pt x="249" y="920"/>
                      </a:lnTo>
                      <a:lnTo>
                        <a:pt x="228" y="902"/>
                      </a:lnTo>
                      <a:lnTo>
                        <a:pt x="212" y="883"/>
                      </a:lnTo>
                      <a:lnTo>
                        <a:pt x="202" y="861"/>
                      </a:lnTo>
                      <a:lnTo>
                        <a:pt x="197" y="839"/>
                      </a:lnTo>
                      <a:lnTo>
                        <a:pt x="199" y="803"/>
                      </a:lnTo>
                      <a:lnTo>
                        <a:pt x="207" y="770"/>
                      </a:lnTo>
                      <a:lnTo>
                        <a:pt x="220" y="736"/>
                      </a:lnTo>
                      <a:lnTo>
                        <a:pt x="237" y="704"/>
                      </a:lnTo>
                      <a:lnTo>
                        <a:pt x="258" y="673"/>
                      </a:lnTo>
                      <a:lnTo>
                        <a:pt x="280" y="642"/>
                      </a:lnTo>
                      <a:lnTo>
                        <a:pt x="303" y="612"/>
                      </a:lnTo>
                      <a:lnTo>
                        <a:pt x="326" y="582"/>
                      </a:lnTo>
                      <a:lnTo>
                        <a:pt x="310" y="582"/>
                      </a:lnTo>
                      <a:lnTo>
                        <a:pt x="295" y="582"/>
                      </a:lnTo>
                      <a:lnTo>
                        <a:pt x="279" y="582"/>
                      </a:lnTo>
                      <a:lnTo>
                        <a:pt x="264" y="581"/>
                      </a:lnTo>
                      <a:lnTo>
                        <a:pt x="248" y="581"/>
                      </a:lnTo>
                      <a:lnTo>
                        <a:pt x="231" y="580"/>
                      </a:lnTo>
                      <a:lnTo>
                        <a:pt x="215" y="579"/>
                      </a:lnTo>
                      <a:lnTo>
                        <a:pt x="199" y="577"/>
                      </a:lnTo>
                      <a:lnTo>
                        <a:pt x="181" y="575"/>
                      </a:lnTo>
                      <a:lnTo>
                        <a:pt x="162" y="572"/>
                      </a:lnTo>
                      <a:lnTo>
                        <a:pt x="144" y="567"/>
                      </a:lnTo>
                      <a:lnTo>
                        <a:pt x="124" y="560"/>
                      </a:lnTo>
                      <a:lnTo>
                        <a:pt x="106" y="553"/>
                      </a:lnTo>
                      <a:lnTo>
                        <a:pt x="87" y="544"/>
                      </a:lnTo>
                      <a:lnTo>
                        <a:pt x="70" y="535"/>
                      </a:lnTo>
                      <a:lnTo>
                        <a:pt x="54" y="523"/>
                      </a:lnTo>
                      <a:lnTo>
                        <a:pt x="39" y="512"/>
                      </a:lnTo>
                      <a:lnTo>
                        <a:pt x="26" y="498"/>
                      </a:lnTo>
                      <a:lnTo>
                        <a:pt x="15" y="484"/>
                      </a:lnTo>
                      <a:lnTo>
                        <a:pt x="7" y="469"/>
                      </a:lnTo>
                      <a:lnTo>
                        <a:pt x="2" y="453"/>
                      </a:lnTo>
                      <a:lnTo>
                        <a:pt x="0" y="436"/>
                      </a:lnTo>
                      <a:lnTo>
                        <a:pt x="1" y="419"/>
                      </a:lnTo>
                      <a:lnTo>
                        <a:pt x="6" y="400"/>
                      </a:lnTo>
                      <a:lnTo>
                        <a:pt x="16" y="375"/>
                      </a:lnTo>
                      <a:lnTo>
                        <a:pt x="28" y="351"/>
                      </a:lnTo>
                      <a:lnTo>
                        <a:pt x="40" y="328"/>
                      </a:lnTo>
                      <a:lnTo>
                        <a:pt x="55" y="307"/>
                      </a:lnTo>
                      <a:lnTo>
                        <a:pt x="71" y="288"/>
                      </a:lnTo>
                      <a:lnTo>
                        <a:pt x="87" y="271"/>
                      </a:lnTo>
                      <a:lnTo>
                        <a:pt x="106" y="255"/>
                      </a:lnTo>
                      <a:lnTo>
                        <a:pt x="125" y="241"/>
                      </a:lnTo>
                      <a:lnTo>
                        <a:pt x="107" y="233"/>
                      </a:lnTo>
                      <a:lnTo>
                        <a:pt x="89" y="224"/>
                      </a:lnTo>
                      <a:lnTo>
                        <a:pt x="73" y="211"/>
                      </a:lnTo>
                      <a:lnTo>
                        <a:pt x="59" y="197"/>
                      </a:lnTo>
                      <a:lnTo>
                        <a:pt x="46" y="182"/>
                      </a:lnTo>
                      <a:lnTo>
                        <a:pt x="37" y="165"/>
                      </a:lnTo>
                      <a:lnTo>
                        <a:pt x="30" y="147"/>
                      </a:lnTo>
                      <a:lnTo>
                        <a:pt x="26" y="127"/>
                      </a:lnTo>
                      <a:lnTo>
                        <a:pt x="26" y="110"/>
                      </a:lnTo>
                      <a:lnTo>
                        <a:pt x="29" y="95"/>
                      </a:lnTo>
                      <a:lnTo>
                        <a:pt x="33" y="80"/>
                      </a:lnTo>
                      <a:lnTo>
                        <a:pt x="39" y="65"/>
                      </a:lnTo>
                      <a:lnTo>
                        <a:pt x="48" y="52"/>
                      </a:lnTo>
                      <a:lnTo>
                        <a:pt x="58" y="41"/>
                      </a:lnTo>
                      <a:lnTo>
                        <a:pt x="69" y="30"/>
                      </a:lnTo>
                      <a:lnTo>
                        <a:pt x="82" y="21"/>
                      </a:lnTo>
                      <a:lnTo>
                        <a:pt x="96" y="13"/>
                      </a:lnTo>
                      <a:lnTo>
                        <a:pt x="111" y="7"/>
                      </a:lnTo>
                      <a:lnTo>
                        <a:pt x="125" y="4"/>
                      </a:lnTo>
                      <a:lnTo>
                        <a:pt x="142" y="2"/>
                      </a:lnTo>
                      <a:lnTo>
                        <a:pt x="159" y="0"/>
                      </a:lnTo>
                      <a:lnTo>
                        <a:pt x="175" y="3"/>
                      </a:lnTo>
                      <a:lnTo>
                        <a:pt x="192" y="6"/>
                      </a:lnTo>
                      <a:lnTo>
                        <a:pt x="208" y="13"/>
                      </a:lnTo>
                      <a:lnTo>
                        <a:pt x="182" y="70"/>
                      </a:lnTo>
                      <a:lnTo>
                        <a:pt x="164" y="61"/>
                      </a:lnTo>
                      <a:lnTo>
                        <a:pt x="140" y="55"/>
                      </a:lnTo>
                      <a:lnTo>
                        <a:pt x="115" y="52"/>
                      </a:lnTo>
                      <a:lnTo>
                        <a:pt x="91" y="55"/>
                      </a:lnTo>
                      <a:lnTo>
                        <a:pt x="73" y="61"/>
                      </a:lnTo>
                      <a:lnTo>
                        <a:pt x="62" y="75"/>
                      </a:lnTo>
                      <a:lnTo>
                        <a:pt x="62" y="98"/>
                      </a:lnTo>
                      <a:lnTo>
                        <a:pt x="76" y="129"/>
                      </a:lnTo>
                      <a:lnTo>
                        <a:pt x="92" y="147"/>
                      </a:lnTo>
                      <a:lnTo>
                        <a:pt x="113" y="162"/>
                      </a:lnTo>
                      <a:lnTo>
                        <a:pt x="137" y="174"/>
                      </a:lnTo>
                      <a:lnTo>
                        <a:pt x="162" y="184"/>
                      </a:lnTo>
                      <a:lnTo>
                        <a:pt x="185" y="192"/>
                      </a:lnTo>
                      <a:lnTo>
                        <a:pt x="205" y="196"/>
                      </a:lnTo>
                      <a:lnTo>
                        <a:pt x="219" y="200"/>
                      </a:lnTo>
                      <a:lnTo>
                        <a:pt x="225" y="201"/>
                      </a:lnTo>
                      <a:lnTo>
                        <a:pt x="222" y="203"/>
                      </a:lnTo>
                      <a:lnTo>
                        <a:pt x="214" y="209"/>
                      </a:lnTo>
                      <a:lnTo>
                        <a:pt x="204" y="217"/>
                      </a:lnTo>
                      <a:lnTo>
                        <a:pt x="189" y="227"/>
                      </a:lnTo>
                      <a:lnTo>
                        <a:pt x="173" y="241"/>
                      </a:lnTo>
                      <a:lnTo>
                        <a:pt x="155" y="256"/>
                      </a:lnTo>
                      <a:lnTo>
                        <a:pt x="137" y="272"/>
                      </a:lnTo>
                      <a:lnTo>
                        <a:pt x="119" y="290"/>
                      </a:lnTo>
                      <a:lnTo>
                        <a:pt x="100" y="308"/>
                      </a:lnTo>
                      <a:lnTo>
                        <a:pt x="85" y="328"/>
                      </a:lnTo>
                      <a:lnTo>
                        <a:pt x="71" y="346"/>
                      </a:lnTo>
                      <a:lnTo>
                        <a:pt x="61" y="364"/>
                      </a:lnTo>
                      <a:lnTo>
                        <a:pt x="54" y="383"/>
                      </a:lnTo>
                      <a:lnTo>
                        <a:pt x="52" y="400"/>
                      </a:lnTo>
                      <a:lnTo>
                        <a:pt x="55" y="416"/>
                      </a:lnTo>
                      <a:lnTo>
                        <a:pt x="66" y="431"/>
                      </a:lnTo>
                      <a:lnTo>
                        <a:pt x="83" y="447"/>
                      </a:lnTo>
                      <a:lnTo>
                        <a:pt x="104" y="461"/>
                      </a:lnTo>
                      <a:lnTo>
                        <a:pt x="125" y="474"/>
                      </a:lnTo>
                      <a:lnTo>
                        <a:pt x="150" y="485"/>
                      </a:lnTo>
                      <a:lnTo>
                        <a:pt x="175" y="495"/>
                      </a:lnTo>
                      <a:lnTo>
                        <a:pt x="200" y="504"/>
                      </a:lnTo>
                      <a:lnTo>
                        <a:pt x="227" y="511"/>
                      </a:lnTo>
                      <a:lnTo>
                        <a:pt x="252" y="516"/>
                      </a:lnTo>
                      <a:lnTo>
                        <a:pt x="276" y="521"/>
                      </a:lnTo>
                      <a:lnTo>
                        <a:pt x="299" y="526"/>
                      </a:lnTo>
                      <a:lnTo>
                        <a:pt x="320" y="529"/>
                      </a:lnTo>
                      <a:lnTo>
                        <a:pt x="339" y="530"/>
                      </a:lnTo>
                      <a:lnTo>
                        <a:pt x="354" y="533"/>
                      </a:lnTo>
                      <a:lnTo>
                        <a:pt x="365" y="534"/>
                      </a:lnTo>
                      <a:lnTo>
                        <a:pt x="373" y="534"/>
                      </a:lnTo>
                      <a:lnTo>
                        <a:pt x="375" y="534"/>
                      </a:lnTo>
                      <a:lnTo>
                        <a:pt x="369" y="545"/>
                      </a:lnTo>
                      <a:lnTo>
                        <a:pt x="352" y="571"/>
                      </a:lnTo>
                      <a:lnTo>
                        <a:pt x="331" y="606"/>
                      </a:lnTo>
                      <a:lnTo>
                        <a:pt x="306" y="648"/>
                      </a:lnTo>
                      <a:lnTo>
                        <a:pt x="282" y="690"/>
                      </a:lnTo>
                      <a:lnTo>
                        <a:pt x="261" y="732"/>
                      </a:lnTo>
                      <a:lnTo>
                        <a:pt x="246" y="766"/>
                      </a:lnTo>
                      <a:lnTo>
                        <a:pt x="243" y="789"/>
                      </a:lnTo>
                      <a:lnTo>
                        <a:pt x="248" y="810"/>
                      </a:lnTo>
                      <a:lnTo>
                        <a:pt x="256" y="829"/>
                      </a:lnTo>
                      <a:lnTo>
                        <a:pt x="267" y="845"/>
                      </a:lnTo>
                      <a:lnTo>
                        <a:pt x="281" y="857"/>
                      </a:lnTo>
                      <a:lnTo>
                        <a:pt x="299" y="867"/>
                      </a:lnTo>
                      <a:lnTo>
                        <a:pt x="320" y="873"/>
                      </a:lnTo>
                      <a:lnTo>
                        <a:pt x="344" y="876"/>
                      </a:lnTo>
                      <a:lnTo>
                        <a:pt x="372" y="873"/>
                      </a:lnTo>
                      <a:lnTo>
                        <a:pt x="395" y="869"/>
                      </a:lnTo>
                      <a:lnTo>
                        <a:pt x="417" y="863"/>
                      </a:lnTo>
                      <a:lnTo>
                        <a:pt x="439" y="855"/>
                      </a:lnTo>
                      <a:lnTo>
                        <a:pt x="460" y="847"/>
                      </a:lnTo>
                      <a:lnTo>
                        <a:pt x="480" y="839"/>
                      </a:lnTo>
                      <a:lnTo>
                        <a:pt x="501" y="832"/>
                      </a:lnTo>
                      <a:lnTo>
                        <a:pt x="522" y="827"/>
                      </a:lnTo>
                      <a:lnTo>
                        <a:pt x="545" y="825"/>
                      </a:lnTo>
                      <a:lnTo>
                        <a:pt x="548" y="870"/>
                      </a:lnTo>
                      <a:lnTo>
                        <a:pt x="546" y="920"/>
                      </a:lnTo>
                      <a:lnTo>
                        <a:pt x="540" y="971"/>
                      </a:lnTo>
                      <a:lnTo>
                        <a:pt x="537" y="1017"/>
                      </a:lnTo>
                      <a:lnTo>
                        <a:pt x="492" y="1019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215" name="Freeform 65" descr="Зеленый мрамор"/>
                <p:cNvSpPr>
                  <a:spLocks/>
                </p:cNvSpPr>
                <p:nvPr/>
              </p:nvSpPr>
              <p:spPr bwMode="auto">
                <a:xfrm>
                  <a:off x="2615" y="2529"/>
                  <a:ext cx="196" cy="127"/>
                </a:xfrm>
                <a:custGeom>
                  <a:avLst/>
                  <a:gdLst>
                    <a:gd name="T0" fmla="*/ 0 w 393"/>
                    <a:gd name="T1" fmla="*/ 1 h 254"/>
                    <a:gd name="T2" fmla="*/ 0 w 393"/>
                    <a:gd name="T3" fmla="*/ 2 h 254"/>
                    <a:gd name="T4" fmla="*/ 0 w 393"/>
                    <a:gd name="T5" fmla="*/ 3 h 254"/>
                    <a:gd name="T6" fmla="*/ 0 w 393"/>
                    <a:gd name="T7" fmla="*/ 3 h 254"/>
                    <a:gd name="T8" fmla="*/ 0 w 393"/>
                    <a:gd name="T9" fmla="*/ 4 h 254"/>
                    <a:gd name="T10" fmla="*/ 1 w 393"/>
                    <a:gd name="T11" fmla="*/ 4 h 254"/>
                    <a:gd name="T12" fmla="*/ 2 w 393"/>
                    <a:gd name="T13" fmla="*/ 4 h 254"/>
                    <a:gd name="T14" fmla="*/ 2 w 393"/>
                    <a:gd name="T15" fmla="*/ 4 h 254"/>
                    <a:gd name="T16" fmla="*/ 3 w 393"/>
                    <a:gd name="T17" fmla="*/ 4 h 254"/>
                    <a:gd name="T18" fmla="*/ 3 w 393"/>
                    <a:gd name="T19" fmla="*/ 4 h 254"/>
                    <a:gd name="T20" fmla="*/ 4 w 393"/>
                    <a:gd name="T21" fmla="*/ 4 h 254"/>
                    <a:gd name="T22" fmla="*/ 4 w 393"/>
                    <a:gd name="T23" fmla="*/ 4 h 254"/>
                    <a:gd name="T24" fmla="*/ 5 w 393"/>
                    <a:gd name="T25" fmla="*/ 4 h 254"/>
                    <a:gd name="T26" fmla="*/ 5 w 393"/>
                    <a:gd name="T27" fmla="*/ 3 h 254"/>
                    <a:gd name="T28" fmla="*/ 5 w 393"/>
                    <a:gd name="T29" fmla="*/ 3 h 254"/>
                    <a:gd name="T30" fmla="*/ 6 w 393"/>
                    <a:gd name="T31" fmla="*/ 2 h 254"/>
                    <a:gd name="T32" fmla="*/ 6 w 393"/>
                    <a:gd name="T33" fmla="*/ 2 h 254"/>
                    <a:gd name="T34" fmla="*/ 6 w 393"/>
                    <a:gd name="T35" fmla="*/ 1 h 254"/>
                    <a:gd name="T36" fmla="*/ 5 w 393"/>
                    <a:gd name="T37" fmla="*/ 1 h 254"/>
                    <a:gd name="T38" fmla="*/ 5 w 393"/>
                    <a:gd name="T39" fmla="*/ 2 h 254"/>
                    <a:gd name="T40" fmla="*/ 5 w 393"/>
                    <a:gd name="T41" fmla="*/ 3 h 254"/>
                    <a:gd name="T42" fmla="*/ 5 w 393"/>
                    <a:gd name="T43" fmla="*/ 3 h 254"/>
                    <a:gd name="T44" fmla="*/ 4 w 393"/>
                    <a:gd name="T45" fmla="*/ 3 h 254"/>
                    <a:gd name="T46" fmla="*/ 4 w 393"/>
                    <a:gd name="T47" fmla="*/ 4 h 254"/>
                    <a:gd name="T48" fmla="*/ 3 w 393"/>
                    <a:gd name="T49" fmla="*/ 4 h 254"/>
                    <a:gd name="T50" fmla="*/ 3 w 393"/>
                    <a:gd name="T51" fmla="*/ 3 h 254"/>
                    <a:gd name="T52" fmla="*/ 2 w 393"/>
                    <a:gd name="T53" fmla="*/ 3 h 254"/>
                    <a:gd name="T54" fmla="*/ 1 w 393"/>
                    <a:gd name="T55" fmla="*/ 3 h 254"/>
                    <a:gd name="T56" fmla="*/ 1 w 393"/>
                    <a:gd name="T57" fmla="*/ 3 h 254"/>
                    <a:gd name="T58" fmla="*/ 1 w 393"/>
                    <a:gd name="T59" fmla="*/ 2 h 254"/>
                    <a:gd name="T60" fmla="*/ 0 w 393"/>
                    <a:gd name="T61" fmla="*/ 2 h 254"/>
                    <a:gd name="T62" fmla="*/ 0 w 393"/>
                    <a:gd name="T63" fmla="*/ 2 h 254"/>
                    <a:gd name="T64" fmla="*/ 0 w 393"/>
                    <a:gd name="T65" fmla="*/ 1 h 25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93"/>
                    <a:gd name="T100" fmla="*/ 0 h 254"/>
                    <a:gd name="T101" fmla="*/ 393 w 393"/>
                    <a:gd name="T102" fmla="*/ 254 h 25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93" h="254">
                      <a:moveTo>
                        <a:pt x="5" y="41"/>
                      </a:moveTo>
                      <a:lnTo>
                        <a:pt x="1" y="57"/>
                      </a:lnTo>
                      <a:lnTo>
                        <a:pt x="0" y="74"/>
                      </a:lnTo>
                      <a:lnTo>
                        <a:pt x="0" y="92"/>
                      </a:lnTo>
                      <a:lnTo>
                        <a:pt x="1" y="112"/>
                      </a:lnTo>
                      <a:lnTo>
                        <a:pt x="6" y="133"/>
                      </a:lnTo>
                      <a:lnTo>
                        <a:pt x="13" y="153"/>
                      </a:lnTo>
                      <a:lnTo>
                        <a:pt x="22" y="174"/>
                      </a:lnTo>
                      <a:lnTo>
                        <a:pt x="36" y="195"/>
                      </a:lnTo>
                      <a:lnTo>
                        <a:pt x="53" y="210"/>
                      </a:lnTo>
                      <a:lnTo>
                        <a:pt x="72" y="221"/>
                      </a:lnTo>
                      <a:lnTo>
                        <a:pt x="90" y="231"/>
                      </a:lnTo>
                      <a:lnTo>
                        <a:pt x="108" y="238"/>
                      </a:lnTo>
                      <a:lnTo>
                        <a:pt x="128" y="243"/>
                      </a:lnTo>
                      <a:lnTo>
                        <a:pt x="149" y="247"/>
                      </a:lnTo>
                      <a:lnTo>
                        <a:pt x="169" y="250"/>
                      </a:lnTo>
                      <a:lnTo>
                        <a:pt x="191" y="253"/>
                      </a:lnTo>
                      <a:lnTo>
                        <a:pt x="210" y="254"/>
                      </a:lnTo>
                      <a:lnTo>
                        <a:pt x="229" y="253"/>
                      </a:lnTo>
                      <a:lnTo>
                        <a:pt x="247" y="250"/>
                      </a:lnTo>
                      <a:lnTo>
                        <a:pt x="264" y="248"/>
                      </a:lnTo>
                      <a:lnTo>
                        <a:pt x="280" y="243"/>
                      </a:lnTo>
                      <a:lnTo>
                        <a:pt x="296" y="239"/>
                      </a:lnTo>
                      <a:lnTo>
                        <a:pt x="309" y="233"/>
                      </a:lnTo>
                      <a:lnTo>
                        <a:pt x="322" y="227"/>
                      </a:lnTo>
                      <a:lnTo>
                        <a:pt x="338" y="216"/>
                      </a:lnTo>
                      <a:lnTo>
                        <a:pt x="350" y="202"/>
                      </a:lnTo>
                      <a:lnTo>
                        <a:pt x="362" y="185"/>
                      </a:lnTo>
                      <a:lnTo>
                        <a:pt x="371" y="166"/>
                      </a:lnTo>
                      <a:lnTo>
                        <a:pt x="378" y="147"/>
                      </a:lnTo>
                      <a:lnTo>
                        <a:pt x="383" y="126"/>
                      </a:lnTo>
                      <a:lnTo>
                        <a:pt x="387" y="105"/>
                      </a:lnTo>
                      <a:lnTo>
                        <a:pt x="389" y="84"/>
                      </a:lnTo>
                      <a:lnTo>
                        <a:pt x="391" y="66"/>
                      </a:lnTo>
                      <a:lnTo>
                        <a:pt x="393" y="43"/>
                      </a:lnTo>
                      <a:lnTo>
                        <a:pt x="393" y="20"/>
                      </a:lnTo>
                      <a:lnTo>
                        <a:pt x="393" y="0"/>
                      </a:lnTo>
                      <a:lnTo>
                        <a:pt x="361" y="5"/>
                      </a:lnTo>
                      <a:lnTo>
                        <a:pt x="363" y="36"/>
                      </a:lnTo>
                      <a:lnTo>
                        <a:pt x="364" y="71"/>
                      </a:lnTo>
                      <a:lnTo>
                        <a:pt x="362" y="106"/>
                      </a:lnTo>
                      <a:lnTo>
                        <a:pt x="356" y="139"/>
                      </a:lnTo>
                      <a:lnTo>
                        <a:pt x="347" y="153"/>
                      </a:lnTo>
                      <a:lnTo>
                        <a:pt x="336" y="165"/>
                      </a:lnTo>
                      <a:lnTo>
                        <a:pt x="323" y="175"/>
                      </a:lnTo>
                      <a:lnTo>
                        <a:pt x="309" y="183"/>
                      </a:lnTo>
                      <a:lnTo>
                        <a:pt x="292" y="189"/>
                      </a:lnTo>
                      <a:lnTo>
                        <a:pt x="274" y="193"/>
                      </a:lnTo>
                      <a:lnTo>
                        <a:pt x="256" y="195"/>
                      </a:lnTo>
                      <a:lnTo>
                        <a:pt x="237" y="195"/>
                      </a:lnTo>
                      <a:lnTo>
                        <a:pt x="218" y="194"/>
                      </a:lnTo>
                      <a:lnTo>
                        <a:pt x="198" y="190"/>
                      </a:lnTo>
                      <a:lnTo>
                        <a:pt x="179" y="186"/>
                      </a:lnTo>
                      <a:lnTo>
                        <a:pt x="159" y="180"/>
                      </a:lnTo>
                      <a:lnTo>
                        <a:pt x="141" y="173"/>
                      </a:lnTo>
                      <a:lnTo>
                        <a:pt x="122" y="165"/>
                      </a:lnTo>
                      <a:lnTo>
                        <a:pt x="106" y="156"/>
                      </a:lnTo>
                      <a:lnTo>
                        <a:pt x="91" y="147"/>
                      </a:lnTo>
                      <a:lnTo>
                        <a:pt x="81" y="134"/>
                      </a:lnTo>
                      <a:lnTo>
                        <a:pt x="72" y="121"/>
                      </a:lnTo>
                      <a:lnTo>
                        <a:pt x="65" y="107"/>
                      </a:lnTo>
                      <a:lnTo>
                        <a:pt x="60" y="92"/>
                      </a:lnTo>
                      <a:lnTo>
                        <a:pt x="55" y="79"/>
                      </a:lnTo>
                      <a:lnTo>
                        <a:pt x="53" y="65"/>
                      </a:lnTo>
                      <a:lnTo>
                        <a:pt x="51" y="51"/>
                      </a:lnTo>
                      <a:lnTo>
                        <a:pt x="50" y="39"/>
                      </a:lnTo>
                      <a:lnTo>
                        <a:pt x="5" y="41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5182" name="Group 66"/>
            <p:cNvGrpSpPr>
              <a:grpSpLocks/>
            </p:cNvGrpSpPr>
            <p:nvPr/>
          </p:nvGrpSpPr>
          <p:grpSpPr bwMode="auto">
            <a:xfrm>
              <a:off x="1385" y="2599"/>
              <a:ext cx="486" cy="535"/>
              <a:chOff x="3004" y="3017"/>
              <a:chExt cx="628" cy="820"/>
            </a:xfrm>
          </p:grpSpPr>
          <p:sp>
            <p:nvSpPr>
              <p:cNvPr id="35204" name="Freeform 67"/>
              <p:cNvSpPr>
                <a:spLocks/>
              </p:cNvSpPr>
              <p:nvPr/>
            </p:nvSpPr>
            <p:spPr bwMode="auto">
              <a:xfrm>
                <a:off x="3008" y="3021"/>
                <a:ext cx="563" cy="731"/>
              </a:xfrm>
              <a:custGeom>
                <a:avLst/>
                <a:gdLst>
                  <a:gd name="T0" fmla="*/ 400 w 563"/>
                  <a:gd name="T1" fmla="*/ 675 h 731"/>
                  <a:gd name="T2" fmla="*/ 469 w 563"/>
                  <a:gd name="T3" fmla="*/ 680 h 731"/>
                  <a:gd name="T4" fmla="*/ 541 w 563"/>
                  <a:gd name="T5" fmla="*/ 653 h 731"/>
                  <a:gd name="T6" fmla="*/ 532 w 563"/>
                  <a:gd name="T7" fmla="*/ 611 h 731"/>
                  <a:gd name="T8" fmla="*/ 496 w 563"/>
                  <a:gd name="T9" fmla="*/ 579 h 731"/>
                  <a:gd name="T10" fmla="*/ 541 w 563"/>
                  <a:gd name="T11" fmla="*/ 485 h 731"/>
                  <a:gd name="T12" fmla="*/ 538 w 563"/>
                  <a:gd name="T13" fmla="*/ 413 h 731"/>
                  <a:gd name="T14" fmla="*/ 392 w 563"/>
                  <a:gd name="T15" fmla="*/ 355 h 731"/>
                  <a:gd name="T16" fmla="*/ 400 w 563"/>
                  <a:gd name="T17" fmla="*/ 362 h 731"/>
                  <a:gd name="T18" fmla="*/ 436 w 563"/>
                  <a:gd name="T19" fmla="*/ 299 h 731"/>
                  <a:gd name="T20" fmla="*/ 440 w 563"/>
                  <a:gd name="T21" fmla="*/ 195 h 731"/>
                  <a:gd name="T22" fmla="*/ 298 w 563"/>
                  <a:gd name="T23" fmla="*/ 203 h 731"/>
                  <a:gd name="T24" fmla="*/ 283 w 563"/>
                  <a:gd name="T25" fmla="*/ 74 h 731"/>
                  <a:gd name="T26" fmla="*/ 208 w 563"/>
                  <a:gd name="T27" fmla="*/ 3 h 731"/>
                  <a:gd name="T28" fmla="*/ 133 w 563"/>
                  <a:gd name="T29" fmla="*/ 53 h 731"/>
                  <a:gd name="T30" fmla="*/ 112 w 563"/>
                  <a:gd name="T31" fmla="*/ 195 h 731"/>
                  <a:gd name="T32" fmla="*/ 52 w 563"/>
                  <a:gd name="T33" fmla="*/ 230 h 731"/>
                  <a:gd name="T34" fmla="*/ 40 w 563"/>
                  <a:gd name="T35" fmla="*/ 323 h 731"/>
                  <a:gd name="T36" fmla="*/ 16 w 563"/>
                  <a:gd name="T37" fmla="*/ 339 h 731"/>
                  <a:gd name="T38" fmla="*/ 139 w 563"/>
                  <a:gd name="T39" fmla="*/ 404 h 731"/>
                  <a:gd name="T40" fmla="*/ 103 w 563"/>
                  <a:gd name="T41" fmla="*/ 473 h 731"/>
                  <a:gd name="T42" fmla="*/ 112 w 563"/>
                  <a:gd name="T43" fmla="*/ 531 h 731"/>
                  <a:gd name="T44" fmla="*/ 160 w 563"/>
                  <a:gd name="T45" fmla="*/ 569 h 731"/>
                  <a:gd name="T46" fmla="*/ 256 w 563"/>
                  <a:gd name="T47" fmla="*/ 579 h 731"/>
                  <a:gd name="T48" fmla="*/ 262 w 563"/>
                  <a:gd name="T49" fmla="*/ 656 h 731"/>
                  <a:gd name="T50" fmla="*/ 298 w 563"/>
                  <a:gd name="T51" fmla="*/ 728 h 731"/>
                  <a:gd name="T52" fmla="*/ 400 w 563"/>
                  <a:gd name="T53" fmla="*/ 675 h 73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63"/>
                  <a:gd name="T82" fmla="*/ 0 h 731"/>
                  <a:gd name="T83" fmla="*/ 563 w 563"/>
                  <a:gd name="T84" fmla="*/ 731 h 73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63" h="731">
                    <a:moveTo>
                      <a:pt x="400" y="675"/>
                    </a:moveTo>
                    <a:cubicBezTo>
                      <a:pt x="428" y="667"/>
                      <a:pt x="446" y="684"/>
                      <a:pt x="469" y="680"/>
                    </a:cubicBezTo>
                    <a:cubicBezTo>
                      <a:pt x="492" y="676"/>
                      <a:pt x="531" y="664"/>
                      <a:pt x="541" y="653"/>
                    </a:cubicBezTo>
                    <a:cubicBezTo>
                      <a:pt x="551" y="642"/>
                      <a:pt x="539" y="623"/>
                      <a:pt x="532" y="611"/>
                    </a:cubicBezTo>
                    <a:cubicBezTo>
                      <a:pt x="525" y="599"/>
                      <a:pt x="494" y="600"/>
                      <a:pt x="496" y="579"/>
                    </a:cubicBezTo>
                    <a:cubicBezTo>
                      <a:pt x="498" y="558"/>
                      <a:pt x="534" y="513"/>
                      <a:pt x="541" y="485"/>
                    </a:cubicBezTo>
                    <a:cubicBezTo>
                      <a:pt x="548" y="457"/>
                      <a:pt x="563" y="435"/>
                      <a:pt x="538" y="413"/>
                    </a:cubicBezTo>
                    <a:cubicBezTo>
                      <a:pt x="513" y="391"/>
                      <a:pt x="415" y="364"/>
                      <a:pt x="392" y="355"/>
                    </a:cubicBezTo>
                    <a:cubicBezTo>
                      <a:pt x="369" y="346"/>
                      <a:pt x="393" y="371"/>
                      <a:pt x="400" y="362"/>
                    </a:cubicBezTo>
                    <a:cubicBezTo>
                      <a:pt x="407" y="353"/>
                      <a:pt x="429" y="327"/>
                      <a:pt x="436" y="299"/>
                    </a:cubicBezTo>
                    <a:cubicBezTo>
                      <a:pt x="443" y="271"/>
                      <a:pt x="463" y="211"/>
                      <a:pt x="440" y="195"/>
                    </a:cubicBezTo>
                    <a:cubicBezTo>
                      <a:pt x="417" y="179"/>
                      <a:pt x="324" y="223"/>
                      <a:pt x="298" y="203"/>
                    </a:cubicBezTo>
                    <a:cubicBezTo>
                      <a:pt x="272" y="183"/>
                      <a:pt x="298" y="107"/>
                      <a:pt x="283" y="74"/>
                    </a:cubicBezTo>
                    <a:cubicBezTo>
                      <a:pt x="268" y="41"/>
                      <a:pt x="233" y="6"/>
                      <a:pt x="208" y="3"/>
                    </a:cubicBezTo>
                    <a:cubicBezTo>
                      <a:pt x="183" y="0"/>
                      <a:pt x="149" y="21"/>
                      <a:pt x="133" y="53"/>
                    </a:cubicBezTo>
                    <a:cubicBezTo>
                      <a:pt x="117" y="85"/>
                      <a:pt x="126" y="165"/>
                      <a:pt x="112" y="195"/>
                    </a:cubicBezTo>
                    <a:cubicBezTo>
                      <a:pt x="98" y="225"/>
                      <a:pt x="64" y="209"/>
                      <a:pt x="52" y="230"/>
                    </a:cubicBezTo>
                    <a:cubicBezTo>
                      <a:pt x="40" y="251"/>
                      <a:pt x="46" y="305"/>
                      <a:pt x="40" y="323"/>
                    </a:cubicBezTo>
                    <a:cubicBezTo>
                      <a:pt x="34" y="341"/>
                      <a:pt x="0" y="326"/>
                      <a:pt x="16" y="339"/>
                    </a:cubicBezTo>
                    <a:cubicBezTo>
                      <a:pt x="32" y="352"/>
                      <a:pt x="125" y="382"/>
                      <a:pt x="139" y="404"/>
                    </a:cubicBezTo>
                    <a:cubicBezTo>
                      <a:pt x="153" y="426"/>
                      <a:pt x="108" y="452"/>
                      <a:pt x="103" y="473"/>
                    </a:cubicBezTo>
                    <a:cubicBezTo>
                      <a:pt x="98" y="494"/>
                      <a:pt x="103" y="515"/>
                      <a:pt x="112" y="531"/>
                    </a:cubicBezTo>
                    <a:cubicBezTo>
                      <a:pt x="121" y="547"/>
                      <a:pt x="136" y="561"/>
                      <a:pt x="160" y="569"/>
                    </a:cubicBezTo>
                    <a:cubicBezTo>
                      <a:pt x="184" y="577"/>
                      <a:pt x="239" y="565"/>
                      <a:pt x="256" y="579"/>
                    </a:cubicBezTo>
                    <a:cubicBezTo>
                      <a:pt x="273" y="593"/>
                      <a:pt x="255" y="631"/>
                      <a:pt x="262" y="656"/>
                    </a:cubicBezTo>
                    <a:cubicBezTo>
                      <a:pt x="269" y="681"/>
                      <a:pt x="275" y="725"/>
                      <a:pt x="298" y="728"/>
                    </a:cubicBezTo>
                    <a:cubicBezTo>
                      <a:pt x="321" y="731"/>
                      <a:pt x="375" y="685"/>
                      <a:pt x="400" y="675"/>
                    </a:cubicBezTo>
                    <a:close/>
                  </a:path>
                </a:pathLst>
              </a:cu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5205" name="Group 68"/>
              <p:cNvGrpSpPr>
                <a:grpSpLocks/>
              </p:cNvGrpSpPr>
              <p:nvPr/>
            </p:nvGrpSpPr>
            <p:grpSpPr bwMode="auto">
              <a:xfrm flipH="1" flipV="1">
                <a:off x="3004" y="3017"/>
                <a:ext cx="628" cy="820"/>
                <a:chOff x="2311" y="1925"/>
                <a:chExt cx="586" cy="731"/>
              </a:xfrm>
            </p:grpSpPr>
            <p:sp>
              <p:nvSpPr>
                <p:cNvPr id="35206" name="Freeform 69" descr="Зеленый мрамор"/>
                <p:cNvSpPr>
                  <a:spLocks/>
                </p:cNvSpPr>
                <p:nvPr/>
              </p:nvSpPr>
              <p:spPr bwMode="auto">
                <a:xfrm>
                  <a:off x="2311" y="1925"/>
                  <a:ext cx="70" cy="82"/>
                </a:xfrm>
                <a:custGeom>
                  <a:avLst/>
                  <a:gdLst>
                    <a:gd name="T0" fmla="*/ 3 w 139"/>
                    <a:gd name="T1" fmla="*/ 1 h 164"/>
                    <a:gd name="T2" fmla="*/ 2 w 139"/>
                    <a:gd name="T3" fmla="*/ 1 h 164"/>
                    <a:gd name="T4" fmla="*/ 2 w 139"/>
                    <a:gd name="T5" fmla="*/ 1 h 164"/>
                    <a:gd name="T6" fmla="*/ 2 w 139"/>
                    <a:gd name="T7" fmla="*/ 1 h 164"/>
                    <a:gd name="T8" fmla="*/ 1 w 139"/>
                    <a:gd name="T9" fmla="*/ 1 h 164"/>
                    <a:gd name="T10" fmla="*/ 1 w 139"/>
                    <a:gd name="T11" fmla="*/ 1 h 164"/>
                    <a:gd name="T12" fmla="*/ 1 w 139"/>
                    <a:gd name="T13" fmla="*/ 1 h 164"/>
                    <a:gd name="T14" fmla="*/ 1 w 139"/>
                    <a:gd name="T15" fmla="*/ 3 h 164"/>
                    <a:gd name="T16" fmla="*/ 0 w 139"/>
                    <a:gd name="T17" fmla="*/ 3 h 164"/>
                    <a:gd name="T18" fmla="*/ 1 w 139"/>
                    <a:gd name="T19" fmla="*/ 1 h 164"/>
                    <a:gd name="T20" fmla="*/ 1 w 139"/>
                    <a:gd name="T21" fmla="*/ 1 h 164"/>
                    <a:gd name="T22" fmla="*/ 1 w 139"/>
                    <a:gd name="T23" fmla="*/ 1 h 164"/>
                    <a:gd name="T24" fmla="*/ 1 w 139"/>
                    <a:gd name="T25" fmla="*/ 1 h 164"/>
                    <a:gd name="T26" fmla="*/ 2 w 139"/>
                    <a:gd name="T27" fmla="*/ 1 h 164"/>
                    <a:gd name="T28" fmla="*/ 2 w 139"/>
                    <a:gd name="T29" fmla="*/ 1 h 164"/>
                    <a:gd name="T30" fmla="*/ 2 w 139"/>
                    <a:gd name="T31" fmla="*/ 1 h 164"/>
                    <a:gd name="T32" fmla="*/ 2 w 139"/>
                    <a:gd name="T33" fmla="*/ 1 h 164"/>
                    <a:gd name="T34" fmla="*/ 3 w 139"/>
                    <a:gd name="T35" fmla="*/ 0 h 164"/>
                    <a:gd name="T36" fmla="*/ 3 w 139"/>
                    <a:gd name="T37" fmla="*/ 1 h 16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9"/>
                    <a:gd name="T58" fmla="*/ 0 h 164"/>
                    <a:gd name="T59" fmla="*/ 139 w 139"/>
                    <a:gd name="T60" fmla="*/ 164 h 16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9" h="164">
                      <a:moveTo>
                        <a:pt x="129" y="55"/>
                      </a:moveTo>
                      <a:lnTo>
                        <a:pt x="107" y="58"/>
                      </a:lnTo>
                      <a:lnTo>
                        <a:pt x="86" y="65"/>
                      </a:lnTo>
                      <a:lnTo>
                        <a:pt x="68" y="75"/>
                      </a:lnTo>
                      <a:lnTo>
                        <a:pt x="51" y="89"/>
                      </a:lnTo>
                      <a:lnTo>
                        <a:pt x="36" y="105"/>
                      </a:lnTo>
                      <a:lnTo>
                        <a:pt x="22" y="123"/>
                      </a:lnTo>
                      <a:lnTo>
                        <a:pt x="10" y="143"/>
                      </a:lnTo>
                      <a:lnTo>
                        <a:pt x="0" y="164"/>
                      </a:lnTo>
                      <a:lnTo>
                        <a:pt x="7" y="93"/>
                      </a:lnTo>
                      <a:lnTo>
                        <a:pt x="22" y="68"/>
                      </a:lnTo>
                      <a:lnTo>
                        <a:pt x="38" y="48"/>
                      </a:lnTo>
                      <a:lnTo>
                        <a:pt x="53" y="33"/>
                      </a:lnTo>
                      <a:lnTo>
                        <a:pt x="68" y="21"/>
                      </a:lnTo>
                      <a:lnTo>
                        <a:pt x="84" y="13"/>
                      </a:lnTo>
                      <a:lnTo>
                        <a:pt x="101" y="7"/>
                      </a:lnTo>
                      <a:lnTo>
                        <a:pt x="120" y="2"/>
                      </a:lnTo>
                      <a:lnTo>
                        <a:pt x="139" y="0"/>
                      </a:lnTo>
                      <a:lnTo>
                        <a:pt x="129" y="55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207" name="Freeform 70" descr="Зеленый мрамор"/>
                <p:cNvSpPr>
                  <a:spLocks/>
                </p:cNvSpPr>
                <p:nvPr/>
              </p:nvSpPr>
              <p:spPr bwMode="auto">
                <a:xfrm>
                  <a:off x="2376" y="1925"/>
                  <a:ext cx="521" cy="606"/>
                </a:xfrm>
                <a:custGeom>
                  <a:avLst/>
                  <a:gdLst>
                    <a:gd name="T0" fmla="*/ 12 w 1044"/>
                    <a:gd name="T1" fmla="*/ 17 h 1213"/>
                    <a:gd name="T2" fmla="*/ 13 w 1044"/>
                    <a:gd name="T3" fmla="*/ 17 h 1213"/>
                    <a:gd name="T4" fmla="*/ 14 w 1044"/>
                    <a:gd name="T5" fmla="*/ 16 h 1213"/>
                    <a:gd name="T6" fmla="*/ 15 w 1044"/>
                    <a:gd name="T7" fmla="*/ 15 h 1213"/>
                    <a:gd name="T8" fmla="*/ 15 w 1044"/>
                    <a:gd name="T9" fmla="*/ 13 h 1213"/>
                    <a:gd name="T10" fmla="*/ 13 w 1044"/>
                    <a:gd name="T11" fmla="*/ 12 h 1213"/>
                    <a:gd name="T12" fmla="*/ 12 w 1044"/>
                    <a:gd name="T13" fmla="*/ 11 h 1213"/>
                    <a:gd name="T14" fmla="*/ 13 w 1044"/>
                    <a:gd name="T15" fmla="*/ 9 h 1213"/>
                    <a:gd name="T16" fmla="*/ 13 w 1044"/>
                    <a:gd name="T17" fmla="*/ 7 h 1213"/>
                    <a:gd name="T18" fmla="*/ 11 w 1044"/>
                    <a:gd name="T19" fmla="*/ 7 h 1213"/>
                    <a:gd name="T20" fmla="*/ 10 w 1044"/>
                    <a:gd name="T21" fmla="*/ 7 h 1213"/>
                    <a:gd name="T22" fmla="*/ 9 w 1044"/>
                    <a:gd name="T23" fmla="*/ 7 h 1213"/>
                    <a:gd name="T24" fmla="*/ 9 w 1044"/>
                    <a:gd name="T25" fmla="*/ 3 h 1213"/>
                    <a:gd name="T26" fmla="*/ 6 w 1044"/>
                    <a:gd name="T27" fmla="*/ 2 h 1213"/>
                    <a:gd name="T28" fmla="*/ 5 w 1044"/>
                    <a:gd name="T29" fmla="*/ 4 h 1213"/>
                    <a:gd name="T30" fmla="*/ 6 w 1044"/>
                    <a:gd name="T31" fmla="*/ 5 h 1213"/>
                    <a:gd name="T32" fmla="*/ 7 w 1044"/>
                    <a:gd name="T33" fmla="*/ 7 h 1213"/>
                    <a:gd name="T34" fmla="*/ 8 w 1044"/>
                    <a:gd name="T35" fmla="*/ 8 h 1213"/>
                    <a:gd name="T36" fmla="*/ 9 w 1044"/>
                    <a:gd name="T37" fmla="*/ 9 h 1213"/>
                    <a:gd name="T38" fmla="*/ 10 w 1044"/>
                    <a:gd name="T39" fmla="*/ 9 h 1213"/>
                    <a:gd name="T40" fmla="*/ 10 w 1044"/>
                    <a:gd name="T41" fmla="*/ 9 h 1213"/>
                    <a:gd name="T42" fmla="*/ 8 w 1044"/>
                    <a:gd name="T43" fmla="*/ 10 h 1213"/>
                    <a:gd name="T44" fmla="*/ 12 w 1044"/>
                    <a:gd name="T45" fmla="*/ 15 h 1213"/>
                    <a:gd name="T46" fmla="*/ 10 w 1044"/>
                    <a:gd name="T47" fmla="*/ 14 h 1213"/>
                    <a:gd name="T48" fmla="*/ 10 w 1044"/>
                    <a:gd name="T49" fmla="*/ 16 h 1213"/>
                    <a:gd name="T50" fmla="*/ 10 w 1044"/>
                    <a:gd name="T51" fmla="*/ 16 h 1213"/>
                    <a:gd name="T52" fmla="*/ 9 w 1044"/>
                    <a:gd name="T53" fmla="*/ 13 h 1213"/>
                    <a:gd name="T54" fmla="*/ 8 w 1044"/>
                    <a:gd name="T55" fmla="*/ 12 h 1213"/>
                    <a:gd name="T56" fmla="*/ 7 w 1044"/>
                    <a:gd name="T57" fmla="*/ 13 h 1213"/>
                    <a:gd name="T58" fmla="*/ 6 w 1044"/>
                    <a:gd name="T59" fmla="*/ 15 h 1213"/>
                    <a:gd name="T60" fmla="*/ 7 w 1044"/>
                    <a:gd name="T61" fmla="*/ 14 h 1213"/>
                    <a:gd name="T62" fmla="*/ 8 w 1044"/>
                    <a:gd name="T63" fmla="*/ 11 h 1213"/>
                    <a:gd name="T64" fmla="*/ 7 w 1044"/>
                    <a:gd name="T65" fmla="*/ 8 h 1213"/>
                    <a:gd name="T66" fmla="*/ 6 w 1044"/>
                    <a:gd name="T67" fmla="*/ 5 h 1213"/>
                    <a:gd name="T68" fmla="*/ 5 w 1044"/>
                    <a:gd name="T69" fmla="*/ 4 h 1213"/>
                    <a:gd name="T70" fmla="*/ 3 w 1044"/>
                    <a:gd name="T71" fmla="*/ 2 h 1213"/>
                    <a:gd name="T72" fmla="*/ 1 w 1044"/>
                    <a:gd name="T73" fmla="*/ 1 h 1213"/>
                    <a:gd name="T74" fmla="*/ 0 w 1044"/>
                    <a:gd name="T75" fmla="*/ 0 h 1213"/>
                    <a:gd name="T76" fmla="*/ 1 w 1044"/>
                    <a:gd name="T77" fmla="*/ 0 h 1213"/>
                    <a:gd name="T78" fmla="*/ 2 w 1044"/>
                    <a:gd name="T79" fmla="*/ 0 h 1213"/>
                    <a:gd name="T80" fmla="*/ 3 w 1044"/>
                    <a:gd name="T81" fmla="*/ 1 h 1213"/>
                    <a:gd name="T82" fmla="*/ 4 w 1044"/>
                    <a:gd name="T83" fmla="*/ 2 h 1213"/>
                    <a:gd name="T84" fmla="*/ 5 w 1044"/>
                    <a:gd name="T85" fmla="*/ 3 h 1213"/>
                    <a:gd name="T86" fmla="*/ 6 w 1044"/>
                    <a:gd name="T87" fmla="*/ 2 h 1213"/>
                    <a:gd name="T88" fmla="*/ 7 w 1044"/>
                    <a:gd name="T89" fmla="*/ 1 h 1213"/>
                    <a:gd name="T90" fmla="*/ 9 w 1044"/>
                    <a:gd name="T91" fmla="*/ 2 h 1213"/>
                    <a:gd name="T92" fmla="*/ 9 w 1044"/>
                    <a:gd name="T93" fmla="*/ 6 h 1213"/>
                    <a:gd name="T94" fmla="*/ 10 w 1044"/>
                    <a:gd name="T95" fmla="*/ 6 h 1213"/>
                    <a:gd name="T96" fmla="*/ 12 w 1044"/>
                    <a:gd name="T97" fmla="*/ 6 h 1213"/>
                    <a:gd name="T98" fmla="*/ 13 w 1044"/>
                    <a:gd name="T99" fmla="*/ 6 h 1213"/>
                    <a:gd name="T100" fmla="*/ 14 w 1044"/>
                    <a:gd name="T101" fmla="*/ 8 h 1213"/>
                    <a:gd name="T102" fmla="*/ 13 w 1044"/>
                    <a:gd name="T103" fmla="*/ 10 h 1213"/>
                    <a:gd name="T104" fmla="*/ 13 w 1044"/>
                    <a:gd name="T105" fmla="*/ 11 h 1213"/>
                    <a:gd name="T106" fmla="*/ 15 w 1044"/>
                    <a:gd name="T107" fmla="*/ 12 h 1213"/>
                    <a:gd name="T108" fmla="*/ 16 w 1044"/>
                    <a:gd name="T109" fmla="*/ 15 h 1213"/>
                    <a:gd name="T110" fmla="*/ 15 w 1044"/>
                    <a:gd name="T111" fmla="*/ 16 h 1213"/>
                    <a:gd name="T112" fmla="*/ 13 w 1044"/>
                    <a:gd name="T113" fmla="*/ 17 h 1213"/>
                    <a:gd name="T114" fmla="*/ 13 w 1044"/>
                    <a:gd name="T115" fmla="*/ 17 h 1213"/>
                    <a:gd name="T116" fmla="*/ 13 w 1044"/>
                    <a:gd name="T117" fmla="*/ 18 h 121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044"/>
                    <a:gd name="T178" fmla="*/ 0 h 1213"/>
                    <a:gd name="T179" fmla="*/ 1044 w 1044"/>
                    <a:gd name="T180" fmla="*/ 1213 h 121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044" h="1213">
                      <a:moveTo>
                        <a:pt x="840" y="1213"/>
                      </a:moveTo>
                      <a:lnTo>
                        <a:pt x="833" y="1189"/>
                      </a:lnTo>
                      <a:lnTo>
                        <a:pt x="826" y="1165"/>
                      </a:lnTo>
                      <a:lnTo>
                        <a:pt x="819" y="1143"/>
                      </a:lnTo>
                      <a:lnTo>
                        <a:pt x="812" y="1123"/>
                      </a:lnTo>
                      <a:lnTo>
                        <a:pt x="806" y="1106"/>
                      </a:lnTo>
                      <a:lnTo>
                        <a:pt x="802" y="1093"/>
                      </a:lnTo>
                      <a:lnTo>
                        <a:pt x="798" y="1085"/>
                      </a:lnTo>
                      <a:lnTo>
                        <a:pt x="797" y="1082"/>
                      </a:lnTo>
                      <a:lnTo>
                        <a:pt x="813" y="1085"/>
                      </a:lnTo>
                      <a:lnTo>
                        <a:pt x="829" y="1087"/>
                      </a:lnTo>
                      <a:lnTo>
                        <a:pt x="845" y="1089"/>
                      </a:lnTo>
                      <a:lnTo>
                        <a:pt x="862" y="1090"/>
                      </a:lnTo>
                      <a:lnTo>
                        <a:pt x="878" y="1089"/>
                      </a:lnTo>
                      <a:lnTo>
                        <a:pt x="893" y="1087"/>
                      </a:lnTo>
                      <a:lnTo>
                        <a:pt x="908" y="1084"/>
                      </a:lnTo>
                      <a:lnTo>
                        <a:pt x="921" y="1080"/>
                      </a:lnTo>
                      <a:lnTo>
                        <a:pt x="935" y="1075"/>
                      </a:lnTo>
                      <a:lnTo>
                        <a:pt x="948" y="1069"/>
                      </a:lnTo>
                      <a:lnTo>
                        <a:pt x="958" y="1061"/>
                      </a:lnTo>
                      <a:lnTo>
                        <a:pt x="969" y="1052"/>
                      </a:lnTo>
                      <a:lnTo>
                        <a:pt x="977" y="1041"/>
                      </a:lnTo>
                      <a:lnTo>
                        <a:pt x="983" y="1029"/>
                      </a:lnTo>
                      <a:lnTo>
                        <a:pt x="988" y="1016"/>
                      </a:lnTo>
                      <a:lnTo>
                        <a:pt x="991" y="1001"/>
                      </a:lnTo>
                      <a:lnTo>
                        <a:pt x="995" y="976"/>
                      </a:lnTo>
                      <a:lnTo>
                        <a:pt x="996" y="953"/>
                      </a:lnTo>
                      <a:lnTo>
                        <a:pt x="994" y="932"/>
                      </a:lnTo>
                      <a:lnTo>
                        <a:pt x="988" y="911"/>
                      </a:lnTo>
                      <a:lnTo>
                        <a:pt x="979" y="892"/>
                      </a:lnTo>
                      <a:lnTo>
                        <a:pt x="965" y="872"/>
                      </a:lnTo>
                      <a:lnTo>
                        <a:pt x="947" y="854"/>
                      </a:lnTo>
                      <a:lnTo>
                        <a:pt x="923" y="833"/>
                      </a:lnTo>
                      <a:lnTo>
                        <a:pt x="903" y="818"/>
                      </a:lnTo>
                      <a:lnTo>
                        <a:pt x="880" y="801"/>
                      </a:lnTo>
                      <a:lnTo>
                        <a:pt x="856" y="783"/>
                      </a:lnTo>
                      <a:lnTo>
                        <a:pt x="830" y="765"/>
                      </a:lnTo>
                      <a:lnTo>
                        <a:pt x="809" y="749"/>
                      </a:lnTo>
                      <a:lnTo>
                        <a:pt x="790" y="735"/>
                      </a:lnTo>
                      <a:lnTo>
                        <a:pt x="779" y="726"/>
                      </a:lnTo>
                      <a:lnTo>
                        <a:pt x="775" y="722"/>
                      </a:lnTo>
                      <a:lnTo>
                        <a:pt x="790" y="712"/>
                      </a:lnTo>
                      <a:lnTo>
                        <a:pt x="806" y="700"/>
                      </a:lnTo>
                      <a:lnTo>
                        <a:pt x="821" y="688"/>
                      </a:lnTo>
                      <a:lnTo>
                        <a:pt x="836" y="674"/>
                      </a:lnTo>
                      <a:lnTo>
                        <a:pt x="850" y="657"/>
                      </a:lnTo>
                      <a:lnTo>
                        <a:pt x="862" y="638"/>
                      </a:lnTo>
                      <a:lnTo>
                        <a:pt x="871" y="617"/>
                      </a:lnTo>
                      <a:lnTo>
                        <a:pt x="878" y="594"/>
                      </a:lnTo>
                      <a:lnTo>
                        <a:pt x="879" y="569"/>
                      </a:lnTo>
                      <a:lnTo>
                        <a:pt x="874" y="547"/>
                      </a:lnTo>
                      <a:lnTo>
                        <a:pt x="866" y="526"/>
                      </a:lnTo>
                      <a:lnTo>
                        <a:pt x="854" y="508"/>
                      </a:lnTo>
                      <a:lnTo>
                        <a:pt x="837" y="492"/>
                      </a:lnTo>
                      <a:lnTo>
                        <a:pt x="819" y="479"/>
                      </a:lnTo>
                      <a:lnTo>
                        <a:pt x="798" y="469"/>
                      </a:lnTo>
                      <a:lnTo>
                        <a:pt x="776" y="461"/>
                      </a:lnTo>
                      <a:lnTo>
                        <a:pt x="764" y="458"/>
                      </a:lnTo>
                      <a:lnTo>
                        <a:pt x="752" y="456"/>
                      </a:lnTo>
                      <a:lnTo>
                        <a:pt x="739" y="455"/>
                      </a:lnTo>
                      <a:lnTo>
                        <a:pt x="728" y="455"/>
                      </a:lnTo>
                      <a:lnTo>
                        <a:pt x="715" y="455"/>
                      </a:lnTo>
                      <a:lnTo>
                        <a:pt x="704" y="456"/>
                      </a:lnTo>
                      <a:lnTo>
                        <a:pt x="692" y="457"/>
                      </a:lnTo>
                      <a:lnTo>
                        <a:pt x="681" y="460"/>
                      </a:lnTo>
                      <a:lnTo>
                        <a:pt x="668" y="463"/>
                      </a:lnTo>
                      <a:lnTo>
                        <a:pt x="657" y="467"/>
                      </a:lnTo>
                      <a:lnTo>
                        <a:pt x="646" y="470"/>
                      </a:lnTo>
                      <a:lnTo>
                        <a:pt x="635" y="475"/>
                      </a:lnTo>
                      <a:lnTo>
                        <a:pt x="623" y="479"/>
                      </a:lnTo>
                      <a:lnTo>
                        <a:pt x="613" y="484"/>
                      </a:lnTo>
                      <a:lnTo>
                        <a:pt x="601" y="488"/>
                      </a:lnTo>
                      <a:lnTo>
                        <a:pt x="591" y="494"/>
                      </a:lnTo>
                      <a:lnTo>
                        <a:pt x="585" y="452"/>
                      </a:lnTo>
                      <a:lnTo>
                        <a:pt x="584" y="402"/>
                      </a:lnTo>
                      <a:lnTo>
                        <a:pt x="584" y="349"/>
                      </a:lnTo>
                      <a:lnTo>
                        <a:pt x="583" y="298"/>
                      </a:lnTo>
                      <a:lnTo>
                        <a:pt x="577" y="251"/>
                      </a:lnTo>
                      <a:lnTo>
                        <a:pt x="563" y="212"/>
                      </a:lnTo>
                      <a:lnTo>
                        <a:pt x="540" y="184"/>
                      </a:lnTo>
                      <a:lnTo>
                        <a:pt x="503" y="173"/>
                      </a:lnTo>
                      <a:lnTo>
                        <a:pt x="471" y="173"/>
                      </a:lnTo>
                      <a:lnTo>
                        <a:pt x="445" y="177"/>
                      </a:lnTo>
                      <a:lnTo>
                        <a:pt x="424" y="187"/>
                      </a:lnTo>
                      <a:lnTo>
                        <a:pt x="408" y="198"/>
                      </a:lnTo>
                      <a:lnTo>
                        <a:pt x="396" y="211"/>
                      </a:lnTo>
                      <a:lnTo>
                        <a:pt x="387" y="226"/>
                      </a:lnTo>
                      <a:lnTo>
                        <a:pt x="379" y="241"/>
                      </a:lnTo>
                      <a:lnTo>
                        <a:pt x="373" y="256"/>
                      </a:lnTo>
                      <a:lnTo>
                        <a:pt x="381" y="270"/>
                      </a:lnTo>
                      <a:lnTo>
                        <a:pt x="389" y="283"/>
                      </a:lnTo>
                      <a:lnTo>
                        <a:pt x="397" y="297"/>
                      </a:lnTo>
                      <a:lnTo>
                        <a:pt x="405" y="311"/>
                      </a:lnTo>
                      <a:lnTo>
                        <a:pt x="412" y="326"/>
                      </a:lnTo>
                      <a:lnTo>
                        <a:pt x="419" y="341"/>
                      </a:lnTo>
                      <a:lnTo>
                        <a:pt x="426" y="356"/>
                      </a:lnTo>
                      <a:lnTo>
                        <a:pt x="432" y="371"/>
                      </a:lnTo>
                      <a:lnTo>
                        <a:pt x="440" y="391"/>
                      </a:lnTo>
                      <a:lnTo>
                        <a:pt x="448" y="410"/>
                      </a:lnTo>
                      <a:lnTo>
                        <a:pt x="455" y="430"/>
                      </a:lnTo>
                      <a:lnTo>
                        <a:pt x="463" y="448"/>
                      </a:lnTo>
                      <a:lnTo>
                        <a:pt x="471" y="468"/>
                      </a:lnTo>
                      <a:lnTo>
                        <a:pt x="479" y="487"/>
                      </a:lnTo>
                      <a:lnTo>
                        <a:pt x="487" y="506"/>
                      </a:lnTo>
                      <a:lnTo>
                        <a:pt x="495" y="525"/>
                      </a:lnTo>
                      <a:lnTo>
                        <a:pt x="507" y="538"/>
                      </a:lnTo>
                      <a:lnTo>
                        <a:pt x="517" y="551"/>
                      </a:lnTo>
                      <a:lnTo>
                        <a:pt x="530" y="562"/>
                      </a:lnTo>
                      <a:lnTo>
                        <a:pt x="543" y="574"/>
                      </a:lnTo>
                      <a:lnTo>
                        <a:pt x="556" y="584"/>
                      </a:lnTo>
                      <a:lnTo>
                        <a:pt x="570" y="593"/>
                      </a:lnTo>
                      <a:lnTo>
                        <a:pt x="586" y="600"/>
                      </a:lnTo>
                      <a:lnTo>
                        <a:pt x="602" y="605"/>
                      </a:lnTo>
                      <a:lnTo>
                        <a:pt x="617" y="607"/>
                      </a:lnTo>
                      <a:lnTo>
                        <a:pt x="632" y="607"/>
                      </a:lnTo>
                      <a:lnTo>
                        <a:pt x="646" y="607"/>
                      </a:lnTo>
                      <a:lnTo>
                        <a:pt x="660" y="607"/>
                      </a:lnTo>
                      <a:lnTo>
                        <a:pt x="674" y="605"/>
                      </a:lnTo>
                      <a:lnTo>
                        <a:pt x="688" y="604"/>
                      </a:lnTo>
                      <a:lnTo>
                        <a:pt x="701" y="601"/>
                      </a:lnTo>
                      <a:lnTo>
                        <a:pt x="715" y="599"/>
                      </a:lnTo>
                      <a:lnTo>
                        <a:pt x="713" y="601"/>
                      </a:lnTo>
                      <a:lnTo>
                        <a:pt x="705" y="607"/>
                      </a:lnTo>
                      <a:lnTo>
                        <a:pt x="692" y="614"/>
                      </a:lnTo>
                      <a:lnTo>
                        <a:pt x="673" y="621"/>
                      </a:lnTo>
                      <a:lnTo>
                        <a:pt x="647" y="627"/>
                      </a:lnTo>
                      <a:lnTo>
                        <a:pt x="616" y="629"/>
                      </a:lnTo>
                      <a:lnTo>
                        <a:pt x="578" y="625"/>
                      </a:lnTo>
                      <a:lnTo>
                        <a:pt x="532" y="616"/>
                      </a:lnTo>
                      <a:lnTo>
                        <a:pt x="544" y="643"/>
                      </a:lnTo>
                      <a:lnTo>
                        <a:pt x="555" y="670"/>
                      </a:lnTo>
                      <a:lnTo>
                        <a:pt x="567" y="697"/>
                      </a:lnTo>
                      <a:lnTo>
                        <a:pt x="578" y="723"/>
                      </a:lnTo>
                      <a:lnTo>
                        <a:pt x="590" y="750"/>
                      </a:lnTo>
                      <a:lnTo>
                        <a:pt x="601" y="778"/>
                      </a:lnTo>
                      <a:lnTo>
                        <a:pt x="613" y="804"/>
                      </a:lnTo>
                      <a:lnTo>
                        <a:pt x="624" y="832"/>
                      </a:lnTo>
                      <a:lnTo>
                        <a:pt x="814" y="984"/>
                      </a:lnTo>
                      <a:lnTo>
                        <a:pt x="789" y="979"/>
                      </a:lnTo>
                      <a:lnTo>
                        <a:pt x="766" y="971"/>
                      </a:lnTo>
                      <a:lnTo>
                        <a:pt x="743" y="960"/>
                      </a:lnTo>
                      <a:lnTo>
                        <a:pt x="722" y="946"/>
                      </a:lnTo>
                      <a:lnTo>
                        <a:pt x="701" y="931"/>
                      </a:lnTo>
                      <a:lnTo>
                        <a:pt x="682" y="913"/>
                      </a:lnTo>
                      <a:lnTo>
                        <a:pt x="662" y="897"/>
                      </a:lnTo>
                      <a:lnTo>
                        <a:pt x="643" y="880"/>
                      </a:lnTo>
                      <a:lnTo>
                        <a:pt x="659" y="935"/>
                      </a:lnTo>
                      <a:lnTo>
                        <a:pt x="668" y="988"/>
                      </a:lnTo>
                      <a:lnTo>
                        <a:pt x="672" y="1036"/>
                      </a:lnTo>
                      <a:lnTo>
                        <a:pt x="672" y="1078"/>
                      </a:lnTo>
                      <a:lnTo>
                        <a:pt x="669" y="1114"/>
                      </a:lnTo>
                      <a:lnTo>
                        <a:pt x="665" y="1140"/>
                      </a:lnTo>
                      <a:lnTo>
                        <a:pt x="661" y="1158"/>
                      </a:lnTo>
                      <a:lnTo>
                        <a:pt x="660" y="1163"/>
                      </a:lnTo>
                      <a:lnTo>
                        <a:pt x="660" y="1125"/>
                      </a:lnTo>
                      <a:lnTo>
                        <a:pt x="659" y="1087"/>
                      </a:lnTo>
                      <a:lnTo>
                        <a:pt x="657" y="1049"/>
                      </a:lnTo>
                      <a:lnTo>
                        <a:pt x="651" y="1012"/>
                      </a:lnTo>
                      <a:lnTo>
                        <a:pt x="644" y="976"/>
                      </a:lnTo>
                      <a:lnTo>
                        <a:pt x="635" y="939"/>
                      </a:lnTo>
                      <a:lnTo>
                        <a:pt x="622" y="903"/>
                      </a:lnTo>
                      <a:lnTo>
                        <a:pt x="606" y="869"/>
                      </a:lnTo>
                      <a:lnTo>
                        <a:pt x="598" y="854"/>
                      </a:lnTo>
                      <a:lnTo>
                        <a:pt x="591" y="839"/>
                      </a:lnTo>
                      <a:lnTo>
                        <a:pt x="583" y="822"/>
                      </a:lnTo>
                      <a:lnTo>
                        <a:pt x="576" y="807"/>
                      </a:lnTo>
                      <a:lnTo>
                        <a:pt x="569" y="791"/>
                      </a:lnTo>
                      <a:lnTo>
                        <a:pt x="562" y="776"/>
                      </a:lnTo>
                      <a:lnTo>
                        <a:pt x="555" y="760"/>
                      </a:lnTo>
                      <a:lnTo>
                        <a:pt x="548" y="745"/>
                      </a:lnTo>
                      <a:lnTo>
                        <a:pt x="545" y="767"/>
                      </a:lnTo>
                      <a:lnTo>
                        <a:pt x="538" y="795"/>
                      </a:lnTo>
                      <a:lnTo>
                        <a:pt x="525" y="828"/>
                      </a:lnTo>
                      <a:lnTo>
                        <a:pt x="509" y="863"/>
                      </a:lnTo>
                      <a:lnTo>
                        <a:pt x="490" y="897"/>
                      </a:lnTo>
                      <a:lnTo>
                        <a:pt x="465" y="930"/>
                      </a:lnTo>
                      <a:lnTo>
                        <a:pt x="438" y="957"/>
                      </a:lnTo>
                      <a:lnTo>
                        <a:pt x="408" y="978"/>
                      </a:lnTo>
                      <a:lnTo>
                        <a:pt x="409" y="977"/>
                      </a:lnTo>
                      <a:lnTo>
                        <a:pt x="414" y="972"/>
                      </a:lnTo>
                      <a:lnTo>
                        <a:pt x="419" y="965"/>
                      </a:lnTo>
                      <a:lnTo>
                        <a:pt x="426" y="955"/>
                      </a:lnTo>
                      <a:lnTo>
                        <a:pt x="435" y="945"/>
                      </a:lnTo>
                      <a:lnTo>
                        <a:pt x="445" y="931"/>
                      </a:lnTo>
                      <a:lnTo>
                        <a:pt x="455" y="917"/>
                      </a:lnTo>
                      <a:lnTo>
                        <a:pt x="464" y="902"/>
                      </a:lnTo>
                      <a:lnTo>
                        <a:pt x="475" y="882"/>
                      </a:lnTo>
                      <a:lnTo>
                        <a:pt x="486" y="857"/>
                      </a:lnTo>
                      <a:lnTo>
                        <a:pt x="499" y="827"/>
                      </a:lnTo>
                      <a:lnTo>
                        <a:pt x="510" y="797"/>
                      </a:lnTo>
                      <a:lnTo>
                        <a:pt x="522" y="769"/>
                      </a:lnTo>
                      <a:lnTo>
                        <a:pt x="531" y="746"/>
                      </a:lnTo>
                      <a:lnTo>
                        <a:pt x="537" y="730"/>
                      </a:lnTo>
                      <a:lnTo>
                        <a:pt x="539" y="725"/>
                      </a:lnTo>
                      <a:lnTo>
                        <a:pt x="528" y="697"/>
                      </a:lnTo>
                      <a:lnTo>
                        <a:pt x="511" y="658"/>
                      </a:lnTo>
                      <a:lnTo>
                        <a:pt x="493" y="612"/>
                      </a:lnTo>
                      <a:lnTo>
                        <a:pt x="473" y="561"/>
                      </a:lnTo>
                      <a:lnTo>
                        <a:pt x="454" y="511"/>
                      </a:lnTo>
                      <a:lnTo>
                        <a:pt x="437" y="467"/>
                      </a:lnTo>
                      <a:lnTo>
                        <a:pt x="422" y="431"/>
                      </a:lnTo>
                      <a:lnTo>
                        <a:pt x="412" y="407"/>
                      </a:lnTo>
                      <a:lnTo>
                        <a:pt x="404" y="388"/>
                      </a:lnTo>
                      <a:lnTo>
                        <a:pt x="396" y="370"/>
                      </a:lnTo>
                      <a:lnTo>
                        <a:pt x="388" y="353"/>
                      </a:lnTo>
                      <a:lnTo>
                        <a:pt x="379" y="334"/>
                      </a:lnTo>
                      <a:lnTo>
                        <a:pt x="370" y="317"/>
                      </a:lnTo>
                      <a:lnTo>
                        <a:pt x="359" y="300"/>
                      </a:lnTo>
                      <a:lnTo>
                        <a:pt x="349" y="282"/>
                      </a:lnTo>
                      <a:lnTo>
                        <a:pt x="337" y="266"/>
                      </a:lnTo>
                      <a:lnTo>
                        <a:pt x="327" y="253"/>
                      </a:lnTo>
                      <a:lnTo>
                        <a:pt x="314" y="240"/>
                      </a:lnTo>
                      <a:lnTo>
                        <a:pt x="299" y="225"/>
                      </a:lnTo>
                      <a:lnTo>
                        <a:pt x="283" y="210"/>
                      </a:lnTo>
                      <a:lnTo>
                        <a:pt x="265" y="194"/>
                      </a:lnTo>
                      <a:lnTo>
                        <a:pt x="245" y="177"/>
                      </a:lnTo>
                      <a:lnTo>
                        <a:pt x="223" y="161"/>
                      </a:lnTo>
                      <a:lnTo>
                        <a:pt x="202" y="145"/>
                      </a:lnTo>
                      <a:lnTo>
                        <a:pt x="179" y="129"/>
                      </a:lnTo>
                      <a:lnTo>
                        <a:pt x="154" y="114"/>
                      </a:lnTo>
                      <a:lnTo>
                        <a:pt x="129" y="100"/>
                      </a:lnTo>
                      <a:lnTo>
                        <a:pt x="104" y="88"/>
                      </a:lnTo>
                      <a:lnTo>
                        <a:pt x="78" y="77"/>
                      </a:lnTo>
                      <a:lnTo>
                        <a:pt x="52" y="68"/>
                      </a:lnTo>
                      <a:lnTo>
                        <a:pt x="26" y="60"/>
                      </a:lnTo>
                      <a:lnTo>
                        <a:pt x="0" y="55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30" y="1"/>
                      </a:lnTo>
                      <a:lnTo>
                        <a:pt x="43" y="2"/>
                      </a:lnTo>
                      <a:lnTo>
                        <a:pt x="56" y="4"/>
                      </a:lnTo>
                      <a:lnTo>
                        <a:pt x="70" y="6"/>
                      </a:lnTo>
                      <a:lnTo>
                        <a:pt x="85" y="9"/>
                      </a:lnTo>
                      <a:lnTo>
                        <a:pt x="99" y="13"/>
                      </a:lnTo>
                      <a:lnTo>
                        <a:pt x="113" y="17"/>
                      </a:lnTo>
                      <a:lnTo>
                        <a:pt x="126" y="23"/>
                      </a:lnTo>
                      <a:lnTo>
                        <a:pt x="138" y="29"/>
                      </a:lnTo>
                      <a:lnTo>
                        <a:pt x="151" y="36"/>
                      </a:lnTo>
                      <a:lnTo>
                        <a:pt x="164" y="43"/>
                      </a:lnTo>
                      <a:lnTo>
                        <a:pt x="176" y="50"/>
                      </a:lnTo>
                      <a:lnTo>
                        <a:pt x="189" y="57"/>
                      </a:lnTo>
                      <a:lnTo>
                        <a:pt x="200" y="65"/>
                      </a:lnTo>
                      <a:lnTo>
                        <a:pt x="212" y="74"/>
                      </a:lnTo>
                      <a:lnTo>
                        <a:pt x="223" y="82"/>
                      </a:lnTo>
                      <a:lnTo>
                        <a:pt x="235" y="91"/>
                      </a:lnTo>
                      <a:lnTo>
                        <a:pt x="246" y="100"/>
                      </a:lnTo>
                      <a:lnTo>
                        <a:pt x="258" y="109"/>
                      </a:lnTo>
                      <a:lnTo>
                        <a:pt x="268" y="120"/>
                      </a:lnTo>
                      <a:lnTo>
                        <a:pt x="279" y="130"/>
                      </a:lnTo>
                      <a:lnTo>
                        <a:pt x="289" y="141"/>
                      </a:lnTo>
                      <a:lnTo>
                        <a:pt x="297" y="149"/>
                      </a:lnTo>
                      <a:lnTo>
                        <a:pt x="305" y="158"/>
                      </a:lnTo>
                      <a:lnTo>
                        <a:pt x="313" y="166"/>
                      </a:lnTo>
                      <a:lnTo>
                        <a:pt x="323" y="174"/>
                      </a:lnTo>
                      <a:lnTo>
                        <a:pt x="331" y="183"/>
                      </a:lnTo>
                      <a:lnTo>
                        <a:pt x="339" y="191"/>
                      </a:lnTo>
                      <a:lnTo>
                        <a:pt x="348" y="199"/>
                      </a:lnTo>
                      <a:lnTo>
                        <a:pt x="356" y="207"/>
                      </a:lnTo>
                      <a:lnTo>
                        <a:pt x="362" y="199"/>
                      </a:lnTo>
                      <a:lnTo>
                        <a:pt x="367" y="190"/>
                      </a:lnTo>
                      <a:lnTo>
                        <a:pt x="373" y="180"/>
                      </a:lnTo>
                      <a:lnTo>
                        <a:pt x="379" y="168"/>
                      </a:lnTo>
                      <a:lnTo>
                        <a:pt x="385" y="157"/>
                      </a:lnTo>
                      <a:lnTo>
                        <a:pt x="390" y="145"/>
                      </a:lnTo>
                      <a:lnTo>
                        <a:pt x="397" y="135"/>
                      </a:lnTo>
                      <a:lnTo>
                        <a:pt x="404" y="126"/>
                      </a:lnTo>
                      <a:lnTo>
                        <a:pt x="420" y="113"/>
                      </a:lnTo>
                      <a:lnTo>
                        <a:pt x="440" y="105"/>
                      </a:lnTo>
                      <a:lnTo>
                        <a:pt x="463" y="101"/>
                      </a:lnTo>
                      <a:lnTo>
                        <a:pt x="488" y="101"/>
                      </a:lnTo>
                      <a:lnTo>
                        <a:pt x="513" y="105"/>
                      </a:lnTo>
                      <a:lnTo>
                        <a:pt x="534" y="112"/>
                      </a:lnTo>
                      <a:lnTo>
                        <a:pt x="554" y="121"/>
                      </a:lnTo>
                      <a:lnTo>
                        <a:pt x="569" y="134"/>
                      </a:lnTo>
                      <a:lnTo>
                        <a:pt x="592" y="168"/>
                      </a:lnTo>
                      <a:lnTo>
                        <a:pt x="605" y="204"/>
                      </a:lnTo>
                      <a:lnTo>
                        <a:pt x="610" y="242"/>
                      </a:lnTo>
                      <a:lnTo>
                        <a:pt x="613" y="281"/>
                      </a:lnTo>
                      <a:lnTo>
                        <a:pt x="612" y="320"/>
                      </a:lnTo>
                      <a:lnTo>
                        <a:pt x="610" y="361"/>
                      </a:lnTo>
                      <a:lnTo>
                        <a:pt x="612" y="401"/>
                      </a:lnTo>
                      <a:lnTo>
                        <a:pt x="617" y="440"/>
                      </a:lnTo>
                      <a:lnTo>
                        <a:pt x="630" y="433"/>
                      </a:lnTo>
                      <a:lnTo>
                        <a:pt x="644" y="426"/>
                      </a:lnTo>
                      <a:lnTo>
                        <a:pt x="657" y="420"/>
                      </a:lnTo>
                      <a:lnTo>
                        <a:pt x="670" y="415"/>
                      </a:lnTo>
                      <a:lnTo>
                        <a:pt x="684" y="410"/>
                      </a:lnTo>
                      <a:lnTo>
                        <a:pt x="699" y="407"/>
                      </a:lnTo>
                      <a:lnTo>
                        <a:pt x="713" y="403"/>
                      </a:lnTo>
                      <a:lnTo>
                        <a:pt x="728" y="401"/>
                      </a:lnTo>
                      <a:lnTo>
                        <a:pt x="742" y="400"/>
                      </a:lnTo>
                      <a:lnTo>
                        <a:pt x="757" y="399"/>
                      </a:lnTo>
                      <a:lnTo>
                        <a:pt x="771" y="400"/>
                      </a:lnTo>
                      <a:lnTo>
                        <a:pt x="786" y="402"/>
                      </a:lnTo>
                      <a:lnTo>
                        <a:pt x="799" y="404"/>
                      </a:lnTo>
                      <a:lnTo>
                        <a:pt x="814" y="409"/>
                      </a:lnTo>
                      <a:lnTo>
                        <a:pt x="828" y="416"/>
                      </a:lnTo>
                      <a:lnTo>
                        <a:pt x="842" y="423"/>
                      </a:lnTo>
                      <a:lnTo>
                        <a:pt x="858" y="433"/>
                      </a:lnTo>
                      <a:lnTo>
                        <a:pt x="874" y="444"/>
                      </a:lnTo>
                      <a:lnTo>
                        <a:pt x="889" y="456"/>
                      </a:lnTo>
                      <a:lnTo>
                        <a:pt x="902" y="470"/>
                      </a:lnTo>
                      <a:lnTo>
                        <a:pt x="912" y="485"/>
                      </a:lnTo>
                      <a:lnTo>
                        <a:pt x="919" y="501"/>
                      </a:lnTo>
                      <a:lnTo>
                        <a:pt x="923" y="518"/>
                      </a:lnTo>
                      <a:lnTo>
                        <a:pt x="921" y="537"/>
                      </a:lnTo>
                      <a:lnTo>
                        <a:pt x="917" y="563"/>
                      </a:lnTo>
                      <a:lnTo>
                        <a:pt x="909" y="590"/>
                      </a:lnTo>
                      <a:lnTo>
                        <a:pt x="898" y="615"/>
                      </a:lnTo>
                      <a:lnTo>
                        <a:pt x="887" y="639"/>
                      </a:lnTo>
                      <a:lnTo>
                        <a:pt x="872" y="662"/>
                      </a:lnTo>
                      <a:lnTo>
                        <a:pt x="856" y="683"/>
                      </a:lnTo>
                      <a:lnTo>
                        <a:pt x="839" y="704"/>
                      </a:lnTo>
                      <a:lnTo>
                        <a:pt x="819" y="722"/>
                      </a:lnTo>
                      <a:lnTo>
                        <a:pt x="835" y="729"/>
                      </a:lnTo>
                      <a:lnTo>
                        <a:pt x="852" y="736"/>
                      </a:lnTo>
                      <a:lnTo>
                        <a:pt x="870" y="743"/>
                      </a:lnTo>
                      <a:lnTo>
                        <a:pt x="887" y="751"/>
                      </a:lnTo>
                      <a:lnTo>
                        <a:pt x="904" y="760"/>
                      </a:lnTo>
                      <a:lnTo>
                        <a:pt x="921" y="768"/>
                      </a:lnTo>
                      <a:lnTo>
                        <a:pt x="938" y="779"/>
                      </a:lnTo>
                      <a:lnTo>
                        <a:pt x="954" y="788"/>
                      </a:lnTo>
                      <a:lnTo>
                        <a:pt x="986" y="811"/>
                      </a:lnTo>
                      <a:lnTo>
                        <a:pt x="1010" y="835"/>
                      </a:lnTo>
                      <a:lnTo>
                        <a:pt x="1027" y="860"/>
                      </a:lnTo>
                      <a:lnTo>
                        <a:pt x="1039" y="886"/>
                      </a:lnTo>
                      <a:lnTo>
                        <a:pt x="1044" y="911"/>
                      </a:lnTo>
                      <a:lnTo>
                        <a:pt x="1044" y="938"/>
                      </a:lnTo>
                      <a:lnTo>
                        <a:pt x="1040" y="964"/>
                      </a:lnTo>
                      <a:lnTo>
                        <a:pt x="1032" y="992"/>
                      </a:lnTo>
                      <a:lnTo>
                        <a:pt x="1025" y="1010"/>
                      </a:lnTo>
                      <a:lnTo>
                        <a:pt x="1017" y="1029"/>
                      </a:lnTo>
                      <a:lnTo>
                        <a:pt x="1008" y="1046"/>
                      </a:lnTo>
                      <a:lnTo>
                        <a:pt x="997" y="1063"/>
                      </a:lnTo>
                      <a:lnTo>
                        <a:pt x="985" y="1078"/>
                      </a:lnTo>
                      <a:lnTo>
                        <a:pt x="970" y="1091"/>
                      </a:lnTo>
                      <a:lnTo>
                        <a:pt x="953" y="1100"/>
                      </a:lnTo>
                      <a:lnTo>
                        <a:pt x="932" y="1106"/>
                      </a:lnTo>
                      <a:lnTo>
                        <a:pt x="920" y="1108"/>
                      </a:lnTo>
                      <a:lnTo>
                        <a:pt x="909" y="1109"/>
                      </a:lnTo>
                      <a:lnTo>
                        <a:pt x="896" y="1112"/>
                      </a:lnTo>
                      <a:lnTo>
                        <a:pt x="885" y="1113"/>
                      </a:lnTo>
                      <a:lnTo>
                        <a:pt x="873" y="1114"/>
                      </a:lnTo>
                      <a:lnTo>
                        <a:pt x="860" y="1115"/>
                      </a:lnTo>
                      <a:lnTo>
                        <a:pt x="849" y="1115"/>
                      </a:lnTo>
                      <a:lnTo>
                        <a:pt x="837" y="1115"/>
                      </a:lnTo>
                      <a:lnTo>
                        <a:pt x="843" y="1125"/>
                      </a:lnTo>
                      <a:lnTo>
                        <a:pt x="848" y="1136"/>
                      </a:lnTo>
                      <a:lnTo>
                        <a:pt x="852" y="1148"/>
                      </a:lnTo>
                      <a:lnTo>
                        <a:pt x="858" y="1160"/>
                      </a:lnTo>
                      <a:lnTo>
                        <a:pt x="862" y="1173"/>
                      </a:lnTo>
                      <a:lnTo>
                        <a:pt x="866" y="1185"/>
                      </a:lnTo>
                      <a:lnTo>
                        <a:pt x="870" y="1197"/>
                      </a:lnTo>
                      <a:lnTo>
                        <a:pt x="872" y="1208"/>
                      </a:lnTo>
                      <a:lnTo>
                        <a:pt x="840" y="1213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208" name="Freeform 71" descr="Зеленый мрамор"/>
                <p:cNvSpPr>
                  <a:spLocks/>
                </p:cNvSpPr>
                <p:nvPr/>
              </p:nvSpPr>
              <p:spPr bwMode="auto">
                <a:xfrm>
                  <a:off x="2371" y="2040"/>
                  <a:ext cx="275" cy="509"/>
                </a:xfrm>
                <a:custGeom>
                  <a:avLst/>
                  <a:gdLst>
                    <a:gd name="T0" fmla="*/ 8 w 548"/>
                    <a:gd name="T1" fmla="*/ 15 h 1019"/>
                    <a:gd name="T2" fmla="*/ 9 w 548"/>
                    <a:gd name="T3" fmla="*/ 14 h 1019"/>
                    <a:gd name="T4" fmla="*/ 9 w 548"/>
                    <a:gd name="T5" fmla="*/ 13 h 1019"/>
                    <a:gd name="T6" fmla="*/ 8 w 548"/>
                    <a:gd name="T7" fmla="*/ 13 h 1019"/>
                    <a:gd name="T8" fmla="*/ 7 w 548"/>
                    <a:gd name="T9" fmla="*/ 14 h 1019"/>
                    <a:gd name="T10" fmla="*/ 6 w 548"/>
                    <a:gd name="T11" fmla="*/ 14 h 1019"/>
                    <a:gd name="T12" fmla="*/ 4 w 548"/>
                    <a:gd name="T13" fmla="*/ 14 h 1019"/>
                    <a:gd name="T14" fmla="*/ 4 w 548"/>
                    <a:gd name="T15" fmla="*/ 13 h 1019"/>
                    <a:gd name="T16" fmla="*/ 4 w 548"/>
                    <a:gd name="T17" fmla="*/ 12 h 1019"/>
                    <a:gd name="T18" fmla="*/ 5 w 548"/>
                    <a:gd name="T19" fmla="*/ 10 h 1019"/>
                    <a:gd name="T20" fmla="*/ 6 w 548"/>
                    <a:gd name="T21" fmla="*/ 9 h 1019"/>
                    <a:gd name="T22" fmla="*/ 5 w 548"/>
                    <a:gd name="T23" fmla="*/ 9 h 1019"/>
                    <a:gd name="T24" fmla="*/ 4 w 548"/>
                    <a:gd name="T25" fmla="*/ 9 h 1019"/>
                    <a:gd name="T26" fmla="*/ 3 w 548"/>
                    <a:gd name="T27" fmla="*/ 8 h 1019"/>
                    <a:gd name="T28" fmla="*/ 2 w 548"/>
                    <a:gd name="T29" fmla="*/ 8 h 1019"/>
                    <a:gd name="T30" fmla="*/ 2 w 548"/>
                    <a:gd name="T31" fmla="*/ 8 h 1019"/>
                    <a:gd name="T32" fmla="*/ 1 w 548"/>
                    <a:gd name="T33" fmla="*/ 7 h 1019"/>
                    <a:gd name="T34" fmla="*/ 1 w 548"/>
                    <a:gd name="T35" fmla="*/ 7 h 1019"/>
                    <a:gd name="T36" fmla="*/ 1 w 548"/>
                    <a:gd name="T37" fmla="*/ 6 h 1019"/>
                    <a:gd name="T38" fmla="*/ 1 w 548"/>
                    <a:gd name="T39" fmla="*/ 5 h 1019"/>
                    <a:gd name="T40" fmla="*/ 2 w 548"/>
                    <a:gd name="T41" fmla="*/ 4 h 1019"/>
                    <a:gd name="T42" fmla="*/ 2 w 548"/>
                    <a:gd name="T43" fmla="*/ 3 h 1019"/>
                    <a:gd name="T44" fmla="*/ 1 w 548"/>
                    <a:gd name="T45" fmla="*/ 3 h 1019"/>
                    <a:gd name="T46" fmla="*/ 1 w 548"/>
                    <a:gd name="T47" fmla="*/ 2 h 1019"/>
                    <a:gd name="T48" fmla="*/ 1 w 548"/>
                    <a:gd name="T49" fmla="*/ 1 h 1019"/>
                    <a:gd name="T50" fmla="*/ 1 w 548"/>
                    <a:gd name="T51" fmla="*/ 0 h 1019"/>
                    <a:gd name="T52" fmla="*/ 2 w 548"/>
                    <a:gd name="T53" fmla="*/ 0 h 1019"/>
                    <a:gd name="T54" fmla="*/ 2 w 548"/>
                    <a:gd name="T55" fmla="*/ 0 h 1019"/>
                    <a:gd name="T56" fmla="*/ 3 w 548"/>
                    <a:gd name="T57" fmla="*/ 0 h 1019"/>
                    <a:gd name="T58" fmla="*/ 3 w 548"/>
                    <a:gd name="T59" fmla="*/ 1 h 1019"/>
                    <a:gd name="T60" fmla="*/ 2 w 548"/>
                    <a:gd name="T61" fmla="*/ 0 h 1019"/>
                    <a:gd name="T62" fmla="*/ 1 w 548"/>
                    <a:gd name="T63" fmla="*/ 1 h 1019"/>
                    <a:gd name="T64" fmla="*/ 2 w 548"/>
                    <a:gd name="T65" fmla="*/ 2 h 1019"/>
                    <a:gd name="T66" fmla="*/ 3 w 548"/>
                    <a:gd name="T67" fmla="*/ 2 h 1019"/>
                    <a:gd name="T68" fmla="*/ 4 w 548"/>
                    <a:gd name="T69" fmla="*/ 3 h 1019"/>
                    <a:gd name="T70" fmla="*/ 4 w 548"/>
                    <a:gd name="T71" fmla="*/ 3 h 1019"/>
                    <a:gd name="T72" fmla="*/ 3 w 548"/>
                    <a:gd name="T73" fmla="*/ 3 h 1019"/>
                    <a:gd name="T74" fmla="*/ 2 w 548"/>
                    <a:gd name="T75" fmla="*/ 4 h 1019"/>
                    <a:gd name="T76" fmla="*/ 2 w 548"/>
                    <a:gd name="T77" fmla="*/ 5 h 1019"/>
                    <a:gd name="T78" fmla="*/ 1 w 548"/>
                    <a:gd name="T79" fmla="*/ 6 h 1019"/>
                    <a:gd name="T80" fmla="*/ 2 w 548"/>
                    <a:gd name="T81" fmla="*/ 6 h 1019"/>
                    <a:gd name="T82" fmla="*/ 3 w 548"/>
                    <a:gd name="T83" fmla="*/ 7 h 1019"/>
                    <a:gd name="T84" fmla="*/ 4 w 548"/>
                    <a:gd name="T85" fmla="*/ 7 h 1019"/>
                    <a:gd name="T86" fmla="*/ 5 w 548"/>
                    <a:gd name="T87" fmla="*/ 8 h 1019"/>
                    <a:gd name="T88" fmla="*/ 6 w 548"/>
                    <a:gd name="T89" fmla="*/ 8 h 1019"/>
                    <a:gd name="T90" fmla="*/ 6 w 548"/>
                    <a:gd name="T91" fmla="*/ 8 h 1019"/>
                    <a:gd name="T92" fmla="*/ 6 w 548"/>
                    <a:gd name="T93" fmla="*/ 9 h 1019"/>
                    <a:gd name="T94" fmla="*/ 5 w 548"/>
                    <a:gd name="T95" fmla="*/ 11 h 1019"/>
                    <a:gd name="T96" fmla="*/ 4 w 548"/>
                    <a:gd name="T97" fmla="*/ 12 h 1019"/>
                    <a:gd name="T98" fmla="*/ 5 w 548"/>
                    <a:gd name="T99" fmla="*/ 13 h 1019"/>
                    <a:gd name="T100" fmla="*/ 6 w 548"/>
                    <a:gd name="T101" fmla="*/ 13 h 1019"/>
                    <a:gd name="T102" fmla="*/ 7 w 548"/>
                    <a:gd name="T103" fmla="*/ 13 h 1019"/>
                    <a:gd name="T104" fmla="*/ 8 w 548"/>
                    <a:gd name="T105" fmla="*/ 13 h 1019"/>
                    <a:gd name="T106" fmla="*/ 9 w 548"/>
                    <a:gd name="T107" fmla="*/ 12 h 1019"/>
                    <a:gd name="T108" fmla="*/ 9 w 548"/>
                    <a:gd name="T109" fmla="*/ 15 h 101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548"/>
                    <a:gd name="T166" fmla="*/ 0 h 1019"/>
                    <a:gd name="T167" fmla="*/ 548 w 548"/>
                    <a:gd name="T168" fmla="*/ 1019 h 1019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548" h="1019">
                      <a:moveTo>
                        <a:pt x="492" y="1019"/>
                      </a:moveTo>
                      <a:lnTo>
                        <a:pt x="496" y="1005"/>
                      </a:lnTo>
                      <a:lnTo>
                        <a:pt x="502" y="989"/>
                      </a:lnTo>
                      <a:lnTo>
                        <a:pt x="508" y="970"/>
                      </a:lnTo>
                      <a:lnTo>
                        <a:pt x="513" y="953"/>
                      </a:lnTo>
                      <a:lnTo>
                        <a:pt x="517" y="935"/>
                      </a:lnTo>
                      <a:lnTo>
                        <a:pt x="518" y="916"/>
                      </a:lnTo>
                      <a:lnTo>
                        <a:pt x="518" y="898"/>
                      </a:lnTo>
                      <a:lnTo>
                        <a:pt x="516" y="882"/>
                      </a:lnTo>
                      <a:lnTo>
                        <a:pt x="510" y="880"/>
                      </a:lnTo>
                      <a:lnTo>
                        <a:pt x="498" y="884"/>
                      </a:lnTo>
                      <a:lnTo>
                        <a:pt x="478" y="892"/>
                      </a:lnTo>
                      <a:lnTo>
                        <a:pt x="455" y="902"/>
                      </a:lnTo>
                      <a:lnTo>
                        <a:pt x="430" y="913"/>
                      </a:lnTo>
                      <a:lnTo>
                        <a:pt x="404" y="924"/>
                      </a:lnTo>
                      <a:lnTo>
                        <a:pt x="380" y="933"/>
                      </a:lnTo>
                      <a:lnTo>
                        <a:pt x="359" y="940"/>
                      </a:lnTo>
                      <a:lnTo>
                        <a:pt x="329" y="945"/>
                      </a:lnTo>
                      <a:lnTo>
                        <a:pt x="301" y="941"/>
                      </a:lnTo>
                      <a:lnTo>
                        <a:pt x="273" y="933"/>
                      </a:lnTo>
                      <a:lnTo>
                        <a:pt x="249" y="920"/>
                      </a:lnTo>
                      <a:lnTo>
                        <a:pt x="228" y="902"/>
                      </a:lnTo>
                      <a:lnTo>
                        <a:pt x="212" y="883"/>
                      </a:lnTo>
                      <a:lnTo>
                        <a:pt x="202" y="861"/>
                      </a:lnTo>
                      <a:lnTo>
                        <a:pt x="197" y="839"/>
                      </a:lnTo>
                      <a:lnTo>
                        <a:pt x="199" y="803"/>
                      </a:lnTo>
                      <a:lnTo>
                        <a:pt x="207" y="770"/>
                      </a:lnTo>
                      <a:lnTo>
                        <a:pt x="220" y="736"/>
                      </a:lnTo>
                      <a:lnTo>
                        <a:pt x="237" y="704"/>
                      </a:lnTo>
                      <a:lnTo>
                        <a:pt x="258" y="673"/>
                      </a:lnTo>
                      <a:lnTo>
                        <a:pt x="280" y="642"/>
                      </a:lnTo>
                      <a:lnTo>
                        <a:pt x="303" y="612"/>
                      </a:lnTo>
                      <a:lnTo>
                        <a:pt x="326" y="582"/>
                      </a:lnTo>
                      <a:lnTo>
                        <a:pt x="310" y="582"/>
                      </a:lnTo>
                      <a:lnTo>
                        <a:pt x="295" y="582"/>
                      </a:lnTo>
                      <a:lnTo>
                        <a:pt x="279" y="582"/>
                      </a:lnTo>
                      <a:lnTo>
                        <a:pt x="264" y="581"/>
                      </a:lnTo>
                      <a:lnTo>
                        <a:pt x="248" y="581"/>
                      </a:lnTo>
                      <a:lnTo>
                        <a:pt x="231" y="580"/>
                      </a:lnTo>
                      <a:lnTo>
                        <a:pt x="215" y="579"/>
                      </a:lnTo>
                      <a:lnTo>
                        <a:pt x="199" y="577"/>
                      </a:lnTo>
                      <a:lnTo>
                        <a:pt x="181" y="575"/>
                      </a:lnTo>
                      <a:lnTo>
                        <a:pt x="162" y="572"/>
                      </a:lnTo>
                      <a:lnTo>
                        <a:pt x="144" y="567"/>
                      </a:lnTo>
                      <a:lnTo>
                        <a:pt x="124" y="560"/>
                      </a:lnTo>
                      <a:lnTo>
                        <a:pt x="106" y="553"/>
                      </a:lnTo>
                      <a:lnTo>
                        <a:pt x="87" y="544"/>
                      </a:lnTo>
                      <a:lnTo>
                        <a:pt x="70" y="535"/>
                      </a:lnTo>
                      <a:lnTo>
                        <a:pt x="54" y="523"/>
                      </a:lnTo>
                      <a:lnTo>
                        <a:pt x="39" y="512"/>
                      </a:lnTo>
                      <a:lnTo>
                        <a:pt x="26" y="498"/>
                      </a:lnTo>
                      <a:lnTo>
                        <a:pt x="15" y="484"/>
                      </a:lnTo>
                      <a:lnTo>
                        <a:pt x="7" y="469"/>
                      </a:lnTo>
                      <a:lnTo>
                        <a:pt x="2" y="453"/>
                      </a:lnTo>
                      <a:lnTo>
                        <a:pt x="0" y="436"/>
                      </a:lnTo>
                      <a:lnTo>
                        <a:pt x="1" y="419"/>
                      </a:lnTo>
                      <a:lnTo>
                        <a:pt x="6" y="400"/>
                      </a:lnTo>
                      <a:lnTo>
                        <a:pt x="16" y="375"/>
                      </a:lnTo>
                      <a:lnTo>
                        <a:pt x="28" y="351"/>
                      </a:lnTo>
                      <a:lnTo>
                        <a:pt x="40" y="328"/>
                      </a:lnTo>
                      <a:lnTo>
                        <a:pt x="55" y="307"/>
                      </a:lnTo>
                      <a:lnTo>
                        <a:pt x="71" y="288"/>
                      </a:lnTo>
                      <a:lnTo>
                        <a:pt x="87" y="271"/>
                      </a:lnTo>
                      <a:lnTo>
                        <a:pt x="106" y="255"/>
                      </a:lnTo>
                      <a:lnTo>
                        <a:pt x="125" y="241"/>
                      </a:lnTo>
                      <a:lnTo>
                        <a:pt x="107" y="233"/>
                      </a:lnTo>
                      <a:lnTo>
                        <a:pt x="89" y="224"/>
                      </a:lnTo>
                      <a:lnTo>
                        <a:pt x="73" y="211"/>
                      </a:lnTo>
                      <a:lnTo>
                        <a:pt x="59" y="197"/>
                      </a:lnTo>
                      <a:lnTo>
                        <a:pt x="46" y="182"/>
                      </a:lnTo>
                      <a:lnTo>
                        <a:pt x="37" y="165"/>
                      </a:lnTo>
                      <a:lnTo>
                        <a:pt x="30" y="147"/>
                      </a:lnTo>
                      <a:lnTo>
                        <a:pt x="26" y="127"/>
                      </a:lnTo>
                      <a:lnTo>
                        <a:pt x="26" y="110"/>
                      </a:lnTo>
                      <a:lnTo>
                        <a:pt x="29" y="95"/>
                      </a:lnTo>
                      <a:lnTo>
                        <a:pt x="33" y="80"/>
                      </a:lnTo>
                      <a:lnTo>
                        <a:pt x="39" y="65"/>
                      </a:lnTo>
                      <a:lnTo>
                        <a:pt x="48" y="52"/>
                      </a:lnTo>
                      <a:lnTo>
                        <a:pt x="58" y="41"/>
                      </a:lnTo>
                      <a:lnTo>
                        <a:pt x="69" y="30"/>
                      </a:lnTo>
                      <a:lnTo>
                        <a:pt x="82" y="21"/>
                      </a:lnTo>
                      <a:lnTo>
                        <a:pt x="96" y="13"/>
                      </a:lnTo>
                      <a:lnTo>
                        <a:pt x="111" y="7"/>
                      </a:lnTo>
                      <a:lnTo>
                        <a:pt x="125" y="4"/>
                      </a:lnTo>
                      <a:lnTo>
                        <a:pt x="142" y="2"/>
                      </a:lnTo>
                      <a:lnTo>
                        <a:pt x="159" y="0"/>
                      </a:lnTo>
                      <a:lnTo>
                        <a:pt x="175" y="3"/>
                      </a:lnTo>
                      <a:lnTo>
                        <a:pt x="192" y="6"/>
                      </a:lnTo>
                      <a:lnTo>
                        <a:pt x="208" y="13"/>
                      </a:lnTo>
                      <a:lnTo>
                        <a:pt x="182" y="70"/>
                      </a:lnTo>
                      <a:lnTo>
                        <a:pt x="164" y="61"/>
                      </a:lnTo>
                      <a:lnTo>
                        <a:pt x="140" y="55"/>
                      </a:lnTo>
                      <a:lnTo>
                        <a:pt x="115" y="52"/>
                      </a:lnTo>
                      <a:lnTo>
                        <a:pt x="91" y="55"/>
                      </a:lnTo>
                      <a:lnTo>
                        <a:pt x="73" y="61"/>
                      </a:lnTo>
                      <a:lnTo>
                        <a:pt x="62" y="75"/>
                      </a:lnTo>
                      <a:lnTo>
                        <a:pt x="62" y="98"/>
                      </a:lnTo>
                      <a:lnTo>
                        <a:pt x="76" y="129"/>
                      </a:lnTo>
                      <a:lnTo>
                        <a:pt x="92" y="147"/>
                      </a:lnTo>
                      <a:lnTo>
                        <a:pt x="113" y="162"/>
                      </a:lnTo>
                      <a:lnTo>
                        <a:pt x="137" y="174"/>
                      </a:lnTo>
                      <a:lnTo>
                        <a:pt x="162" y="184"/>
                      </a:lnTo>
                      <a:lnTo>
                        <a:pt x="185" y="192"/>
                      </a:lnTo>
                      <a:lnTo>
                        <a:pt x="205" y="196"/>
                      </a:lnTo>
                      <a:lnTo>
                        <a:pt x="219" y="200"/>
                      </a:lnTo>
                      <a:lnTo>
                        <a:pt x="225" y="201"/>
                      </a:lnTo>
                      <a:lnTo>
                        <a:pt x="222" y="203"/>
                      </a:lnTo>
                      <a:lnTo>
                        <a:pt x="214" y="209"/>
                      </a:lnTo>
                      <a:lnTo>
                        <a:pt x="204" y="217"/>
                      </a:lnTo>
                      <a:lnTo>
                        <a:pt x="189" y="227"/>
                      </a:lnTo>
                      <a:lnTo>
                        <a:pt x="173" y="241"/>
                      </a:lnTo>
                      <a:lnTo>
                        <a:pt x="155" y="256"/>
                      </a:lnTo>
                      <a:lnTo>
                        <a:pt x="137" y="272"/>
                      </a:lnTo>
                      <a:lnTo>
                        <a:pt x="119" y="290"/>
                      </a:lnTo>
                      <a:lnTo>
                        <a:pt x="100" y="308"/>
                      </a:lnTo>
                      <a:lnTo>
                        <a:pt x="85" y="328"/>
                      </a:lnTo>
                      <a:lnTo>
                        <a:pt x="71" y="346"/>
                      </a:lnTo>
                      <a:lnTo>
                        <a:pt x="61" y="364"/>
                      </a:lnTo>
                      <a:lnTo>
                        <a:pt x="54" y="383"/>
                      </a:lnTo>
                      <a:lnTo>
                        <a:pt x="52" y="400"/>
                      </a:lnTo>
                      <a:lnTo>
                        <a:pt x="55" y="416"/>
                      </a:lnTo>
                      <a:lnTo>
                        <a:pt x="66" y="431"/>
                      </a:lnTo>
                      <a:lnTo>
                        <a:pt x="83" y="447"/>
                      </a:lnTo>
                      <a:lnTo>
                        <a:pt x="104" y="461"/>
                      </a:lnTo>
                      <a:lnTo>
                        <a:pt x="125" y="474"/>
                      </a:lnTo>
                      <a:lnTo>
                        <a:pt x="150" y="485"/>
                      </a:lnTo>
                      <a:lnTo>
                        <a:pt x="175" y="495"/>
                      </a:lnTo>
                      <a:lnTo>
                        <a:pt x="200" y="504"/>
                      </a:lnTo>
                      <a:lnTo>
                        <a:pt x="227" y="511"/>
                      </a:lnTo>
                      <a:lnTo>
                        <a:pt x="252" y="516"/>
                      </a:lnTo>
                      <a:lnTo>
                        <a:pt x="276" y="521"/>
                      </a:lnTo>
                      <a:lnTo>
                        <a:pt x="299" y="526"/>
                      </a:lnTo>
                      <a:lnTo>
                        <a:pt x="320" y="529"/>
                      </a:lnTo>
                      <a:lnTo>
                        <a:pt x="339" y="530"/>
                      </a:lnTo>
                      <a:lnTo>
                        <a:pt x="354" y="533"/>
                      </a:lnTo>
                      <a:lnTo>
                        <a:pt x="365" y="534"/>
                      </a:lnTo>
                      <a:lnTo>
                        <a:pt x="373" y="534"/>
                      </a:lnTo>
                      <a:lnTo>
                        <a:pt x="375" y="534"/>
                      </a:lnTo>
                      <a:lnTo>
                        <a:pt x="369" y="545"/>
                      </a:lnTo>
                      <a:lnTo>
                        <a:pt x="352" y="571"/>
                      </a:lnTo>
                      <a:lnTo>
                        <a:pt x="331" y="606"/>
                      </a:lnTo>
                      <a:lnTo>
                        <a:pt x="306" y="648"/>
                      </a:lnTo>
                      <a:lnTo>
                        <a:pt x="282" y="690"/>
                      </a:lnTo>
                      <a:lnTo>
                        <a:pt x="261" y="732"/>
                      </a:lnTo>
                      <a:lnTo>
                        <a:pt x="246" y="766"/>
                      </a:lnTo>
                      <a:lnTo>
                        <a:pt x="243" y="789"/>
                      </a:lnTo>
                      <a:lnTo>
                        <a:pt x="248" y="810"/>
                      </a:lnTo>
                      <a:lnTo>
                        <a:pt x="256" y="829"/>
                      </a:lnTo>
                      <a:lnTo>
                        <a:pt x="267" y="845"/>
                      </a:lnTo>
                      <a:lnTo>
                        <a:pt x="281" y="857"/>
                      </a:lnTo>
                      <a:lnTo>
                        <a:pt x="299" y="867"/>
                      </a:lnTo>
                      <a:lnTo>
                        <a:pt x="320" y="873"/>
                      </a:lnTo>
                      <a:lnTo>
                        <a:pt x="344" y="876"/>
                      </a:lnTo>
                      <a:lnTo>
                        <a:pt x="372" y="873"/>
                      </a:lnTo>
                      <a:lnTo>
                        <a:pt x="395" y="869"/>
                      </a:lnTo>
                      <a:lnTo>
                        <a:pt x="417" y="863"/>
                      </a:lnTo>
                      <a:lnTo>
                        <a:pt x="439" y="855"/>
                      </a:lnTo>
                      <a:lnTo>
                        <a:pt x="460" y="847"/>
                      </a:lnTo>
                      <a:lnTo>
                        <a:pt x="480" y="839"/>
                      </a:lnTo>
                      <a:lnTo>
                        <a:pt x="501" y="832"/>
                      </a:lnTo>
                      <a:lnTo>
                        <a:pt x="522" y="827"/>
                      </a:lnTo>
                      <a:lnTo>
                        <a:pt x="545" y="825"/>
                      </a:lnTo>
                      <a:lnTo>
                        <a:pt x="548" y="870"/>
                      </a:lnTo>
                      <a:lnTo>
                        <a:pt x="546" y="920"/>
                      </a:lnTo>
                      <a:lnTo>
                        <a:pt x="540" y="971"/>
                      </a:lnTo>
                      <a:lnTo>
                        <a:pt x="537" y="1017"/>
                      </a:lnTo>
                      <a:lnTo>
                        <a:pt x="492" y="1019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209" name="Freeform 72" descr="Зеленый мрамор"/>
                <p:cNvSpPr>
                  <a:spLocks/>
                </p:cNvSpPr>
                <p:nvPr/>
              </p:nvSpPr>
              <p:spPr bwMode="auto">
                <a:xfrm>
                  <a:off x="2615" y="2529"/>
                  <a:ext cx="196" cy="127"/>
                </a:xfrm>
                <a:custGeom>
                  <a:avLst/>
                  <a:gdLst>
                    <a:gd name="T0" fmla="*/ 0 w 393"/>
                    <a:gd name="T1" fmla="*/ 1 h 254"/>
                    <a:gd name="T2" fmla="*/ 0 w 393"/>
                    <a:gd name="T3" fmla="*/ 2 h 254"/>
                    <a:gd name="T4" fmla="*/ 0 w 393"/>
                    <a:gd name="T5" fmla="*/ 3 h 254"/>
                    <a:gd name="T6" fmla="*/ 0 w 393"/>
                    <a:gd name="T7" fmla="*/ 3 h 254"/>
                    <a:gd name="T8" fmla="*/ 0 w 393"/>
                    <a:gd name="T9" fmla="*/ 4 h 254"/>
                    <a:gd name="T10" fmla="*/ 1 w 393"/>
                    <a:gd name="T11" fmla="*/ 4 h 254"/>
                    <a:gd name="T12" fmla="*/ 2 w 393"/>
                    <a:gd name="T13" fmla="*/ 4 h 254"/>
                    <a:gd name="T14" fmla="*/ 2 w 393"/>
                    <a:gd name="T15" fmla="*/ 4 h 254"/>
                    <a:gd name="T16" fmla="*/ 3 w 393"/>
                    <a:gd name="T17" fmla="*/ 4 h 254"/>
                    <a:gd name="T18" fmla="*/ 3 w 393"/>
                    <a:gd name="T19" fmla="*/ 4 h 254"/>
                    <a:gd name="T20" fmla="*/ 4 w 393"/>
                    <a:gd name="T21" fmla="*/ 4 h 254"/>
                    <a:gd name="T22" fmla="*/ 4 w 393"/>
                    <a:gd name="T23" fmla="*/ 4 h 254"/>
                    <a:gd name="T24" fmla="*/ 5 w 393"/>
                    <a:gd name="T25" fmla="*/ 4 h 254"/>
                    <a:gd name="T26" fmla="*/ 5 w 393"/>
                    <a:gd name="T27" fmla="*/ 3 h 254"/>
                    <a:gd name="T28" fmla="*/ 5 w 393"/>
                    <a:gd name="T29" fmla="*/ 3 h 254"/>
                    <a:gd name="T30" fmla="*/ 6 w 393"/>
                    <a:gd name="T31" fmla="*/ 2 h 254"/>
                    <a:gd name="T32" fmla="*/ 6 w 393"/>
                    <a:gd name="T33" fmla="*/ 2 h 254"/>
                    <a:gd name="T34" fmla="*/ 6 w 393"/>
                    <a:gd name="T35" fmla="*/ 1 h 254"/>
                    <a:gd name="T36" fmla="*/ 5 w 393"/>
                    <a:gd name="T37" fmla="*/ 1 h 254"/>
                    <a:gd name="T38" fmla="*/ 5 w 393"/>
                    <a:gd name="T39" fmla="*/ 2 h 254"/>
                    <a:gd name="T40" fmla="*/ 5 w 393"/>
                    <a:gd name="T41" fmla="*/ 3 h 254"/>
                    <a:gd name="T42" fmla="*/ 5 w 393"/>
                    <a:gd name="T43" fmla="*/ 3 h 254"/>
                    <a:gd name="T44" fmla="*/ 4 w 393"/>
                    <a:gd name="T45" fmla="*/ 3 h 254"/>
                    <a:gd name="T46" fmla="*/ 4 w 393"/>
                    <a:gd name="T47" fmla="*/ 4 h 254"/>
                    <a:gd name="T48" fmla="*/ 3 w 393"/>
                    <a:gd name="T49" fmla="*/ 4 h 254"/>
                    <a:gd name="T50" fmla="*/ 3 w 393"/>
                    <a:gd name="T51" fmla="*/ 3 h 254"/>
                    <a:gd name="T52" fmla="*/ 2 w 393"/>
                    <a:gd name="T53" fmla="*/ 3 h 254"/>
                    <a:gd name="T54" fmla="*/ 1 w 393"/>
                    <a:gd name="T55" fmla="*/ 3 h 254"/>
                    <a:gd name="T56" fmla="*/ 1 w 393"/>
                    <a:gd name="T57" fmla="*/ 3 h 254"/>
                    <a:gd name="T58" fmla="*/ 1 w 393"/>
                    <a:gd name="T59" fmla="*/ 2 h 254"/>
                    <a:gd name="T60" fmla="*/ 0 w 393"/>
                    <a:gd name="T61" fmla="*/ 2 h 254"/>
                    <a:gd name="T62" fmla="*/ 0 w 393"/>
                    <a:gd name="T63" fmla="*/ 2 h 254"/>
                    <a:gd name="T64" fmla="*/ 0 w 393"/>
                    <a:gd name="T65" fmla="*/ 1 h 25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93"/>
                    <a:gd name="T100" fmla="*/ 0 h 254"/>
                    <a:gd name="T101" fmla="*/ 393 w 393"/>
                    <a:gd name="T102" fmla="*/ 254 h 25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93" h="254">
                      <a:moveTo>
                        <a:pt x="5" y="41"/>
                      </a:moveTo>
                      <a:lnTo>
                        <a:pt x="1" y="57"/>
                      </a:lnTo>
                      <a:lnTo>
                        <a:pt x="0" y="74"/>
                      </a:lnTo>
                      <a:lnTo>
                        <a:pt x="0" y="92"/>
                      </a:lnTo>
                      <a:lnTo>
                        <a:pt x="1" y="112"/>
                      </a:lnTo>
                      <a:lnTo>
                        <a:pt x="6" y="133"/>
                      </a:lnTo>
                      <a:lnTo>
                        <a:pt x="13" y="153"/>
                      </a:lnTo>
                      <a:lnTo>
                        <a:pt x="22" y="174"/>
                      </a:lnTo>
                      <a:lnTo>
                        <a:pt x="36" y="195"/>
                      </a:lnTo>
                      <a:lnTo>
                        <a:pt x="53" y="210"/>
                      </a:lnTo>
                      <a:lnTo>
                        <a:pt x="72" y="221"/>
                      </a:lnTo>
                      <a:lnTo>
                        <a:pt x="90" y="231"/>
                      </a:lnTo>
                      <a:lnTo>
                        <a:pt x="108" y="238"/>
                      </a:lnTo>
                      <a:lnTo>
                        <a:pt x="128" y="243"/>
                      </a:lnTo>
                      <a:lnTo>
                        <a:pt x="149" y="247"/>
                      </a:lnTo>
                      <a:lnTo>
                        <a:pt x="169" y="250"/>
                      </a:lnTo>
                      <a:lnTo>
                        <a:pt x="191" y="253"/>
                      </a:lnTo>
                      <a:lnTo>
                        <a:pt x="210" y="254"/>
                      </a:lnTo>
                      <a:lnTo>
                        <a:pt x="229" y="253"/>
                      </a:lnTo>
                      <a:lnTo>
                        <a:pt x="247" y="250"/>
                      </a:lnTo>
                      <a:lnTo>
                        <a:pt x="264" y="248"/>
                      </a:lnTo>
                      <a:lnTo>
                        <a:pt x="280" y="243"/>
                      </a:lnTo>
                      <a:lnTo>
                        <a:pt x="296" y="239"/>
                      </a:lnTo>
                      <a:lnTo>
                        <a:pt x="309" y="233"/>
                      </a:lnTo>
                      <a:lnTo>
                        <a:pt x="322" y="227"/>
                      </a:lnTo>
                      <a:lnTo>
                        <a:pt x="338" y="216"/>
                      </a:lnTo>
                      <a:lnTo>
                        <a:pt x="350" y="202"/>
                      </a:lnTo>
                      <a:lnTo>
                        <a:pt x="362" y="185"/>
                      </a:lnTo>
                      <a:lnTo>
                        <a:pt x="371" y="166"/>
                      </a:lnTo>
                      <a:lnTo>
                        <a:pt x="378" y="147"/>
                      </a:lnTo>
                      <a:lnTo>
                        <a:pt x="383" y="126"/>
                      </a:lnTo>
                      <a:lnTo>
                        <a:pt x="387" y="105"/>
                      </a:lnTo>
                      <a:lnTo>
                        <a:pt x="389" y="84"/>
                      </a:lnTo>
                      <a:lnTo>
                        <a:pt x="391" y="66"/>
                      </a:lnTo>
                      <a:lnTo>
                        <a:pt x="393" y="43"/>
                      </a:lnTo>
                      <a:lnTo>
                        <a:pt x="393" y="20"/>
                      </a:lnTo>
                      <a:lnTo>
                        <a:pt x="393" y="0"/>
                      </a:lnTo>
                      <a:lnTo>
                        <a:pt x="361" y="5"/>
                      </a:lnTo>
                      <a:lnTo>
                        <a:pt x="363" y="36"/>
                      </a:lnTo>
                      <a:lnTo>
                        <a:pt x="364" y="71"/>
                      </a:lnTo>
                      <a:lnTo>
                        <a:pt x="362" y="106"/>
                      </a:lnTo>
                      <a:lnTo>
                        <a:pt x="356" y="139"/>
                      </a:lnTo>
                      <a:lnTo>
                        <a:pt x="347" y="153"/>
                      </a:lnTo>
                      <a:lnTo>
                        <a:pt x="336" y="165"/>
                      </a:lnTo>
                      <a:lnTo>
                        <a:pt x="323" y="175"/>
                      </a:lnTo>
                      <a:lnTo>
                        <a:pt x="309" y="183"/>
                      </a:lnTo>
                      <a:lnTo>
                        <a:pt x="292" y="189"/>
                      </a:lnTo>
                      <a:lnTo>
                        <a:pt x="274" y="193"/>
                      </a:lnTo>
                      <a:lnTo>
                        <a:pt x="256" y="195"/>
                      </a:lnTo>
                      <a:lnTo>
                        <a:pt x="237" y="195"/>
                      </a:lnTo>
                      <a:lnTo>
                        <a:pt x="218" y="194"/>
                      </a:lnTo>
                      <a:lnTo>
                        <a:pt x="198" y="190"/>
                      </a:lnTo>
                      <a:lnTo>
                        <a:pt x="179" y="186"/>
                      </a:lnTo>
                      <a:lnTo>
                        <a:pt x="159" y="180"/>
                      </a:lnTo>
                      <a:lnTo>
                        <a:pt x="141" y="173"/>
                      </a:lnTo>
                      <a:lnTo>
                        <a:pt x="122" y="165"/>
                      </a:lnTo>
                      <a:lnTo>
                        <a:pt x="106" y="156"/>
                      </a:lnTo>
                      <a:lnTo>
                        <a:pt x="91" y="147"/>
                      </a:lnTo>
                      <a:lnTo>
                        <a:pt x="81" y="134"/>
                      </a:lnTo>
                      <a:lnTo>
                        <a:pt x="72" y="121"/>
                      </a:lnTo>
                      <a:lnTo>
                        <a:pt x="65" y="107"/>
                      </a:lnTo>
                      <a:lnTo>
                        <a:pt x="60" y="92"/>
                      </a:lnTo>
                      <a:lnTo>
                        <a:pt x="55" y="79"/>
                      </a:lnTo>
                      <a:lnTo>
                        <a:pt x="53" y="65"/>
                      </a:lnTo>
                      <a:lnTo>
                        <a:pt x="51" y="51"/>
                      </a:lnTo>
                      <a:lnTo>
                        <a:pt x="50" y="39"/>
                      </a:lnTo>
                      <a:lnTo>
                        <a:pt x="5" y="41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5183" name="Group 73"/>
            <p:cNvGrpSpPr>
              <a:grpSpLocks/>
            </p:cNvGrpSpPr>
            <p:nvPr/>
          </p:nvGrpSpPr>
          <p:grpSpPr bwMode="auto">
            <a:xfrm flipV="1">
              <a:off x="1433" y="2917"/>
              <a:ext cx="486" cy="535"/>
              <a:chOff x="3004" y="3017"/>
              <a:chExt cx="628" cy="820"/>
            </a:xfrm>
          </p:grpSpPr>
          <p:sp>
            <p:nvSpPr>
              <p:cNvPr id="35198" name="Freeform 74"/>
              <p:cNvSpPr>
                <a:spLocks/>
              </p:cNvSpPr>
              <p:nvPr/>
            </p:nvSpPr>
            <p:spPr bwMode="auto">
              <a:xfrm>
                <a:off x="3008" y="3021"/>
                <a:ext cx="563" cy="731"/>
              </a:xfrm>
              <a:custGeom>
                <a:avLst/>
                <a:gdLst>
                  <a:gd name="T0" fmla="*/ 400 w 563"/>
                  <a:gd name="T1" fmla="*/ 675 h 731"/>
                  <a:gd name="T2" fmla="*/ 469 w 563"/>
                  <a:gd name="T3" fmla="*/ 680 h 731"/>
                  <a:gd name="T4" fmla="*/ 541 w 563"/>
                  <a:gd name="T5" fmla="*/ 653 h 731"/>
                  <a:gd name="T6" fmla="*/ 532 w 563"/>
                  <a:gd name="T7" fmla="*/ 611 h 731"/>
                  <a:gd name="T8" fmla="*/ 496 w 563"/>
                  <a:gd name="T9" fmla="*/ 579 h 731"/>
                  <a:gd name="T10" fmla="*/ 541 w 563"/>
                  <a:gd name="T11" fmla="*/ 485 h 731"/>
                  <a:gd name="T12" fmla="*/ 538 w 563"/>
                  <a:gd name="T13" fmla="*/ 413 h 731"/>
                  <a:gd name="T14" fmla="*/ 392 w 563"/>
                  <a:gd name="T15" fmla="*/ 355 h 731"/>
                  <a:gd name="T16" fmla="*/ 400 w 563"/>
                  <a:gd name="T17" fmla="*/ 362 h 731"/>
                  <a:gd name="T18" fmla="*/ 436 w 563"/>
                  <a:gd name="T19" fmla="*/ 299 h 731"/>
                  <a:gd name="T20" fmla="*/ 440 w 563"/>
                  <a:gd name="T21" fmla="*/ 195 h 731"/>
                  <a:gd name="T22" fmla="*/ 298 w 563"/>
                  <a:gd name="T23" fmla="*/ 203 h 731"/>
                  <a:gd name="T24" fmla="*/ 283 w 563"/>
                  <a:gd name="T25" fmla="*/ 74 h 731"/>
                  <a:gd name="T26" fmla="*/ 208 w 563"/>
                  <a:gd name="T27" fmla="*/ 3 h 731"/>
                  <a:gd name="T28" fmla="*/ 133 w 563"/>
                  <a:gd name="T29" fmla="*/ 53 h 731"/>
                  <a:gd name="T30" fmla="*/ 112 w 563"/>
                  <a:gd name="T31" fmla="*/ 195 h 731"/>
                  <a:gd name="T32" fmla="*/ 52 w 563"/>
                  <a:gd name="T33" fmla="*/ 230 h 731"/>
                  <a:gd name="T34" fmla="*/ 40 w 563"/>
                  <a:gd name="T35" fmla="*/ 323 h 731"/>
                  <a:gd name="T36" fmla="*/ 16 w 563"/>
                  <a:gd name="T37" fmla="*/ 339 h 731"/>
                  <a:gd name="T38" fmla="*/ 139 w 563"/>
                  <a:gd name="T39" fmla="*/ 404 h 731"/>
                  <a:gd name="T40" fmla="*/ 103 w 563"/>
                  <a:gd name="T41" fmla="*/ 473 h 731"/>
                  <a:gd name="T42" fmla="*/ 112 w 563"/>
                  <a:gd name="T43" fmla="*/ 531 h 731"/>
                  <a:gd name="T44" fmla="*/ 160 w 563"/>
                  <a:gd name="T45" fmla="*/ 569 h 731"/>
                  <a:gd name="T46" fmla="*/ 256 w 563"/>
                  <a:gd name="T47" fmla="*/ 579 h 731"/>
                  <a:gd name="T48" fmla="*/ 262 w 563"/>
                  <a:gd name="T49" fmla="*/ 656 h 731"/>
                  <a:gd name="T50" fmla="*/ 298 w 563"/>
                  <a:gd name="T51" fmla="*/ 728 h 731"/>
                  <a:gd name="T52" fmla="*/ 400 w 563"/>
                  <a:gd name="T53" fmla="*/ 675 h 73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63"/>
                  <a:gd name="T82" fmla="*/ 0 h 731"/>
                  <a:gd name="T83" fmla="*/ 563 w 563"/>
                  <a:gd name="T84" fmla="*/ 731 h 73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63" h="731">
                    <a:moveTo>
                      <a:pt x="400" y="675"/>
                    </a:moveTo>
                    <a:cubicBezTo>
                      <a:pt x="428" y="667"/>
                      <a:pt x="446" y="684"/>
                      <a:pt x="469" y="680"/>
                    </a:cubicBezTo>
                    <a:cubicBezTo>
                      <a:pt x="492" y="676"/>
                      <a:pt x="531" y="664"/>
                      <a:pt x="541" y="653"/>
                    </a:cubicBezTo>
                    <a:cubicBezTo>
                      <a:pt x="551" y="642"/>
                      <a:pt x="539" y="623"/>
                      <a:pt x="532" y="611"/>
                    </a:cubicBezTo>
                    <a:cubicBezTo>
                      <a:pt x="525" y="599"/>
                      <a:pt x="494" y="600"/>
                      <a:pt x="496" y="579"/>
                    </a:cubicBezTo>
                    <a:cubicBezTo>
                      <a:pt x="498" y="558"/>
                      <a:pt x="534" y="513"/>
                      <a:pt x="541" y="485"/>
                    </a:cubicBezTo>
                    <a:cubicBezTo>
                      <a:pt x="548" y="457"/>
                      <a:pt x="563" y="435"/>
                      <a:pt x="538" y="413"/>
                    </a:cubicBezTo>
                    <a:cubicBezTo>
                      <a:pt x="513" y="391"/>
                      <a:pt x="415" y="364"/>
                      <a:pt x="392" y="355"/>
                    </a:cubicBezTo>
                    <a:cubicBezTo>
                      <a:pt x="369" y="346"/>
                      <a:pt x="393" y="371"/>
                      <a:pt x="400" y="362"/>
                    </a:cubicBezTo>
                    <a:cubicBezTo>
                      <a:pt x="407" y="353"/>
                      <a:pt x="429" y="327"/>
                      <a:pt x="436" y="299"/>
                    </a:cubicBezTo>
                    <a:cubicBezTo>
                      <a:pt x="443" y="271"/>
                      <a:pt x="463" y="211"/>
                      <a:pt x="440" y="195"/>
                    </a:cubicBezTo>
                    <a:cubicBezTo>
                      <a:pt x="417" y="179"/>
                      <a:pt x="324" y="223"/>
                      <a:pt x="298" y="203"/>
                    </a:cubicBezTo>
                    <a:cubicBezTo>
                      <a:pt x="272" y="183"/>
                      <a:pt x="298" y="107"/>
                      <a:pt x="283" y="74"/>
                    </a:cubicBezTo>
                    <a:cubicBezTo>
                      <a:pt x="268" y="41"/>
                      <a:pt x="233" y="6"/>
                      <a:pt x="208" y="3"/>
                    </a:cubicBezTo>
                    <a:cubicBezTo>
                      <a:pt x="183" y="0"/>
                      <a:pt x="149" y="21"/>
                      <a:pt x="133" y="53"/>
                    </a:cubicBezTo>
                    <a:cubicBezTo>
                      <a:pt x="117" y="85"/>
                      <a:pt x="126" y="165"/>
                      <a:pt x="112" y="195"/>
                    </a:cubicBezTo>
                    <a:cubicBezTo>
                      <a:pt x="98" y="225"/>
                      <a:pt x="64" y="209"/>
                      <a:pt x="52" y="230"/>
                    </a:cubicBezTo>
                    <a:cubicBezTo>
                      <a:pt x="40" y="251"/>
                      <a:pt x="46" y="305"/>
                      <a:pt x="40" y="323"/>
                    </a:cubicBezTo>
                    <a:cubicBezTo>
                      <a:pt x="34" y="341"/>
                      <a:pt x="0" y="326"/>
                      <a:pt x="16" y="339"/>
                    </a:cubicBezTo>
                    <a:cubicBezTo>
                      <a:pt x="32" y="352"/>
                      <a:pt x="125" y="382"/>
                      <a:pt x="139" y="404"/>
                    </a:cubicBezTo>
                    <a:cubicBezTo>
                      <a:pt x="153" y="426"/>
                      <a:pt x="108" y="452"/>
                      <a:pt x="103" y="473"/>
                    </a:cubicBezTo>
                    <a:cubicBezTo>
                      <a:pt x="98" y="494"/>
                      <a:pt x="103" y="515"/>
                      <a:pt x="112" y="531"/>
                    </a:cubicBezTo>
                    <a:cubicBezTo>
                      <a:pt x="121" y="547"/>
                      <a:pt x="136" y="561"/>
                      <a:pt x="160" y="569"/>
                    </a:cubicBezTo>
                    <a:cubicBezTo>
                      <a:pt x="184" y="577"/>
                      <a:pt x="239" y="565"/>
                      <a:pt x="256" y="579"/>
                    </a:cubicBezTo>
                    <a:cubicBezTo>
                      <a:pt x="273" y="593"/>
                      <a:pt x="255" y="631"/>
                      <a:pt x="262" y="656"/>
                    </a:cubicBezTo>
                    <a:cubicBezTo>
                      <a:pt x="269" y="681"/>
                      <a:pt x="275" y="725"/>
                      <a:pt x="298" y="728"/>
                    </a:cubicBezTo>
                    <a:cubicBezTo>
                      <a:pt x="321" y="731"/>
                      <a:pt x="375" y="685"/>
                      <a:pt x="400" y="675"/>
                    </a:cubicBezTo>
                    <a:close/>
                  </a:path>
                </a:pathLst>
              </a:cu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5199" name="Group 75"/>
              <p:cNvGrpSpPr>
                <a:grpSpLocks/>
              </p:cNvGrpSpPr>
              <p:nvPr/>
            </p:nvGrpSpPr>
            <p:grpSpPr bwMode="auto">
              <a:xfrm flipH="1" flipV="1">
                <a:off x="3004" y="3017"/>
                <a:ext cx="628" cy="820"/>
                <a:chOff x="2311" y="1925"/>
                <a:chExt cx="586" cy="731"/>
              </a:xfrm>
            </p:grpSpPr>
            <p:sp>
              <p:nvSpPr>
                <p:cNvPr id="35200" name="Freeform 76" descr="Зеленый мрамор"/>
                <p:cNvSpPr>
                  <a:spLocks/>
                </p:cNvSpPr>
                <p:nvPr/>
              </p:nvSpPr>
              <p:spPr bwMode="auto">
                <a:xfrm>
                  <a:off x="2311" y="1925"/>
                  <a:ext cx="70" cy="82"/>
                </a:xfrm>
                <a:custGeom>
                  <a:avLst/>
                  <a:gdLst>
                    <a:gd name="T0" fmla="*/ 3 w 139"/>
                    <a:gd name="T1" fmla="*/ 1 h 164"/>
                    <a:gd name="T2" fmla="*/ 2 w 139"/>
                    <a:gd name="T3" fmla="*/ 1 h 164"/>
                    <a:gd name="T4" fmla="*/ 2 w 139"/>
                    <a:gd name="T5" fmla="*/ 1 h 164"/>
                    <a:gd name="T6" fmla="*/ 2 w 139"/>
                    <a:gd name="T7" fmla="*/ 1 h 164"/>
                    <a:gd name="T8" fmla="*/ 1 w 139"/>
                    <a:gd name="T9" fmla="*/ 1 h 164"/>
                    <a:gd name="T10" fmla="*/ 1 w 139"/>
                    <a:gd name="T11" fmla="*/ 1 h 164"/>
                    <a:gd name="T12" fmla="*/ 1 w 139"/>
                    <a:gd name="T13" fmla="*/ 1 h 164"/>
                    <a:gd name="T14" fmla="*/ 1 w 139"/>
                    <a:gd name="T15" fmla="*/ 3 h 164"/>
                    <a:gd name="T16" fmla="*/ 0 w 139"/>
                    <a:gd name="T17" fmla="*/ 3 h 164"/>
                    <a:gd name="T18" fmla="*/ 1 w 139"/>
                    <a:gd name="T19" fmla="*/ 1 h 164"/>
                    <a:gd name="T20" fmla="*/ 1 w 139"/>
                    <a:gd name="T21" fmla="*/ 1 h 164"/>
                    <a:gd name="T22" fmla="*/ 1 w 139"/>
                    <a:gd name="T23" fmla="*/ 1 h 164"/>
                    <a:gd name="T24" fmla="*/ 1 w 139"/>
                    <a:gd name="T25" fmla="*/ 1 h 164"/>
                    <a:gd name="T26" fmla="*/ 2 w 139"/>
                    <a:gd name="T27" fmla="*/ 1 h 164"/>
                    <a:gd name="T28" fmla="*/ 2 w 139"/>
                    <a:gd name="T29" fmla="*/ 1 h 164"/>
                    <a:gd name="T30" fmla="*/ 2 w 139"/>
                    <a:gd name="T31" fmla="*/ 1 h 164"/>
                    <a:gd name="T32" fmla="*/ 2 w 139"/>
                    <a:gd name="T33" fmla="*/ 1 h 164"/>
                    <a:gd name="T34" fmla="*/ 3 w 139"/>
                    <a:gd name="T35" fmla="*/ 0 h 164"/>
                    <a:gd name="T36" fmla="*/ 3 w 139"/>
                    <a:gd name="T37" fmla="*/ 1 h 16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9"/>
                    <a:gd name="T58" fmla="*/ 0 h 164"/>
                    <a:gd name="T59" fmla="*/ 139 w 139"/>
                    <a:gd name="T60" fmla="*/ 164 h 16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9" h="164">
                      <a:moveTo>
                        <a:pt x="129" y="55"/>
                      </a:moveTo>
                      <a:lnTo>
                        <a:pt x="107" y="58"/>
                      </a:lnTo>
                      <a:lnTo>
                        <a:pt x="86" y="65"/>
                      </a:lnTo>
                      <a:lnTo>
                        <a:pt x="68" y="75"/>
                      </a:lnTo>
                      <a:lnTo>
                        <a:pt x="51" y="89"/>
                      </a:lnTo>
                      <a:lnTo>
                        <a:pt x="36" y="105"/>
                      </a:lnTo>
                      <a:lnTo>
                        <a:pt x="22" y="123"/>
                      </a:lnTo>
                      <a:lnTo>
                        <a:pt x="10" y="143"/>
                      </a:lnTo>
                      <a:lnTo>
                        <a:pt x="0" y="164"/>
                      </a:lnTo>
                      <a:lnTo>
                        <a:pt x="7" y="93"/>
                      </a:lnTo>
                      <a:lnTo>
                        <a:pt x="22" y="68"/>
                      </a:lnTo>
                      <a:lnTo>
                        <a:pt x="38" y="48"/>
                      </a:lnTo>
                      <a:lnTo>
                        <a:pt x="53" y="33"/>
                      </a:lnTo>
                      <a:lnTo>
                        <a:pt x="68" y="21"/>
                      </a:lnTo>
                      <a:lnTo>
                        <a:pt x="84" y="13"/>
                      </a:lnTo>
                      <a:lnTo>
                        <a:pt x="101" y="7"/>
                      </a:lnTo>
                      <a:lnTo>
                        <a:pt x="120" y="2"/>
                      </a:lnTo>
                      <a:lnTo>
                        <a:pt x="139" y="0"/>
                      </a:lnTo>
                      <a:lnTo>
                        <a:pt x="129" y="55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201" name="Freeform 77" descr="Зеленый мрамор"/>
                <p:cNvSpPr>
                  <a:spLocks/>
                </p:cNvSpPr>
                <p:nvPr/>
              </p:nvSpPr>
              <p:spPr bwMode="auto">
                <a:xfrm>
                  <a:off x="2376" y="1925"/>
                  <a:ext cx="521" cy="606"/>
                </a:xfrm>
                <a:custGeom>
                  <a:avLst/>
                  <a:gdLst>
                    <a:gd name="T0" fmla="*/ 12 w 1044"/>
                    <a:gd name="T1" fmla="*/ 17 h 1213"/>
                    <a:gd name="T2" fmla="*/ 13 w 1044"/>
                    <a:gd name="T3" fmla="*/ 17 h 1213"/>
                    <a:gd name="T4" fmla="*/ 14 w 1044"/>
                    <a:gd name="T5" fmla="*/ 16 h 1213"/>
                    <a:gd name="T6" fmla="*/ 15 w 1044"/>
                    <a:gd name="T7" fmla="*/ 15 h 1213"/>
                    <a:gd name="T8" fmla="*/ 15 w 1044"/>
                    <a:gd name="T9" fmla="*/ 13 h 1213"/>
                    <a:gd name="T10" fmla="*/ 13 w 1044"/>
                    <a:gd name="T11" fmla="*/ 12 h 1213"/>
                    <a:gd name="T12" fmla="*/ 12 w 1044"/>
                    <a:gd name="T13" fmla="*/ 11 h 1213"/>
                    <a:gd name="T14" fmla="*/ 13 w 1044"/>
                    <a:gd name="T15" fmla="*/ 9 h 1213"/>
                    <a:gd name="T16" fmla="*/ 13 w 1044"/>
                    <a:gd name="T17" fmla="*/ 7 h 1213"/>
                    <a:gd name="T18" fmla="*/ 11 w 1044"/>
                    <a:gd name="T19" fmla="*/ 7 h 1213"/>
                    <a:gd name="T20" fmla="*/ 10 w 1044"/>
                    <a:gd name="T21" fmla="*/ 7 h 1213"/>
                    <a:gd name="T22" fmla="*/ 9 w 1044"/>
                    <a:gd name="T23" fmla="*/ 7 h 1213"/>
                    <a:gd name="T24" fmla="*/ 9 w 1044"/>
                    <a:gd name="T25" fmla="*/ 3 h 1213"/>
                    <a:gd name="T26" fmla="*/ 6 w 1044"/>
                    <a:gd name="T27" fmla="*/ 2 h 1213"/>
                    <a:gd name="T28" fmla="*/ 5 w 1044"/>
                    <a:gd name="T29" fmla="*/ 4 h 1213"/>
                    <a:gd name="T30" fmla="*/ 6 w 1044"/>
                    <a:gd name="T31" fmla="*/ 5 h 1213"/>
                    <a:gd name="T32" fmla="*/ 7 w 1044"/>
                    <a:gd name="T33" fmla="*/ 7 h 1213"/>
                    <a:gd name="T34" fmla="*/ 8 w 1044"/>
                    <a:gd name="T35" fmla="*/ 8 h 1213"/>
                    <a:gd name="T36" fmla="*/ 9 w 1044"/>
                    <a:gd name="T37" fmla="*/ 9 h 1213"/>
                    <a:gd name="T38" fmla="*/ 10 w 1044"/>
                    <a:gd name="T39" fmla="*/ 9 h 1213"/>
                    <a:gd name="T40" fmla="*/ 10 w 1044"/>
                    <a:gd name="T41" fmla="*/ 9 h 1213"/>
                    <a:gd name="T42" fmla="*/ 8 w 1044"/>
                    <a:gd name="T43" fmla="*/ 10 h 1213"/>
                    <a:gd name="T44" fmla="*/ 12 w 1044"/>
                    <a:gd name="T45" fmla="*/ 15 h 1213"/>
                    <a:gd name="T46" fmla="*/ 10 w 1044"/>
                    <a:gd name="T47" fmla="*/ 14 h 1213"/>
                    <a:gd name="T48" fmla="*/ 10 w 1044"/>
                    <a:gd name="T49" fmla="*/ 16 h 1213"/>
                    <a:gd name="T50" fmla="*/ 10 w 1044"/>
                    <a:gd name="T51" fmla="*/ 16 h 1213"/>
                    <a:gd name="T52" fmla="*/ 9 w 1044"/>
                    <a:gd name="T53" fmla="*/ 13 h 1213"/>
                    <a:gd name="T54" fmla="*/ 8 w 1044"/>
                    <a:gd name="T55" fmla="*/ 12 h 1213"/>
                    <a:gd name="T56" fmla="*/ 7 w 1044"/>
                    <a:gd name="T57" fmla="*/ 13 h 1213"/>
                    <a:gd name="T58" fmla="*/ 6 w 1044"/>
                    <a:gd name="T59" fmla="*/ 15 h 1213"/>
                    <a:gd name="T60" fmla="*/ 7 w 1044"/>
                    <a:gd name="T61" fmla="*/ 14 h 1213"/>
                    <a:gd name="T62" fmla="*/ 8 w 1044"/>
                    <a:gd name="T63" fmla="*/ 11 h 1213"/>
                    <a:gd name="T64" fmla="*/ 7 w 1044"/>
                    <a:gd name="T65" fmla="*/ 8 h 1213"/>
                    <a:gd name="T66" fmla="*/ 6 w 1044"/>
                    <a:gd name="T67" fmla="*/ 5 h 1213"/>
                    <a:gd name="T68" fmla="*/ 5 w 1044"/>
                    <a:gd name="T69" fmla="*/ 4 h 1213"/>
                    <a:gd name="T70" fmla="*/ 3 w 1044"/>
                    <a:gd name="T71" fmla="*/ 2 h 1213"/>
                    <a:gd name="T72" fmla="*/ 1 w 1044"/>
                    <a:gd name="T73" fmla="*/ 1 h 1213"/>
                    <a:gd name="T74" fmla="*/ 0 w 1044"/>
                    <a:gd name="T75" fmla="*/ 0 h 1213"/>
                    <a:gd name="T76" fmla="*/ 1 w 1044"/>
                    <a:gd name="T77" fmla="*/ 0 h 1213"/>
                    <a:gd name="T78" fmla="*/ 2 w 1044"/>
                    <a:gd name="T79" fmla="*/ 0 h 1213"/>
                    <a:gd name="T80" fmla="*/ 3 w 1044"/>
                    <a:gd name="T81" fmla="*/ 1 h 1213"/>
                    <a:gd name="T82" fmla="*/ 4 w 1044"/>
                    <a:gd name="T83" fmla="*/ 2 h 1213"/>
                    <a:gd name="T84" fmla="*/ 5 w 1044"/>
                    <a:gd name="T85" fmla="*/ 3 h 1213"/>
                    <a:gd name="T86" fmla="*/ 6 w 1044"/>
                    <a:gd name="T87" fmla="*/ 2 h 1213"/>
                    <a:gd name="T88" fmla="*/ 7 w 1044"/>
                    <a:gd name="T89" fmla="*/ 1 h 1213"/>
                    <a:gd name="T90" fmla="*/ 9 w 1044"/>
                    <a:gd name="T91" fmla="*/ 2 h 1213"/>
                    <a:gd name="T92" fmla="*/ 9 w 1044"/>
                    <a:gd name="T93" fmla="*/ 6 h 1213"/>
                    <a:gd name="T94" fmla="*/ 10 w 1044"/>
                    <a:gd name="T95" fmla="*/ 6 h 1213"/>
                    <a:gd name="T96" fmla="*/ 12 w 1044"/>
                    <a:gd name="T97" fmla="*/ 6 h 1213"/>
                    <a:gd name="T98" fmla="*/ 13 w 1044"/>
                    <a:gd name="T99" fmla="*/ 6 h 1213"/>
                    <a:gd name="T100" fmla="*/ 14 w 1044"/>
                    <a:gd name="T101" fmla="*/ 8 h 1213"/>
                    <a:gd name="T102" fmla="*/ 13 w 1044"/>
                    <a:gd name="T103" fmla="*/ 10 h 1213"/>
                    <a:gd name="T104" fmla="*/ 13 w 1044"/>
                    <a:gd name="T105" fmla="*/ 11 h 1213"/>
                    <a:gd name="T106" fmla="*/ 15 w 1044"/>
                    <a:gd name="T107" fmla="*/ 12 h 1213"/>
                    <a:gd name="T108" fmla="*/ 16 w 1044"/>
                    <a:gd name="T109" fmla="*/ 15 h 1213"/>
                    <a:gd name="T110" fmla="*/ 15 w 1044"/>
                    <a:gd name="T111" fmla="*/ 16 h 1213"/>
                    <a:gd name="T112" fmla="*/ 13 w 1044"/>
                    <a:gd name="T113" fmla="*/ 17 h 1213"/>
                    <a:gd name="T114" fmla="*/ 13 w 1044"/>
                    <a:gd name="T115" fmla="*/ 17 h 1213"/>
                    <a:gd name="T116" fmla="*/ 13 w 1044"/>
                    <a:gd name="T117" fmla="*/ 18 h 121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044"/>
                    <a:gd name="T178" fmla="*/ 0 h 1213"/>
                    <a:gd name="T179" fmla="*/ 1044 w 1044"/>
                    <a:gd name="T180" fmla="*/ 1213 h 121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044" h="1213">
                      <a:moveTo>
                        <a:pt x="840" y="1213"/>
                      </a:moveTo>
                      <a:lnTo>
                        <a:pt x="833" y="1189"/>
                      </a:lnTo>
                      <a:lnTo>
                        <a:pt x="826" y="1165"/>
                      </a:lnTo>
                      <a:lnTo>
                        <a:pt x="819" y="1143"/>
                      </a:lnTo>
                      <a:lnTo>
                        <a:pt x="812" y="1123"/>
                      </a:lnTo>
                      <a:lnTo>
                        <a:pt x="806" y="1106"/>
                      </a:lnTo>
                      <a:lnTo>
                        <a:pt x="802" y="1093"/>
                      </a:lnTo>
                      <a:lnTo>
                        <a:pt x="798" y="1085"/>
                      </a:lnTo>
                      <a:lnTo>
                        <a:pt x="797" y="1082"/>
                      </a:lnTo>
                      <a:lnTo>
                        <a:pt x="813" y="1085"/>
                      </a:lnTo>
                      <a:lnTo>
                        <a:pt x="829" y="1087"/>
                      </a:lnTo>
                      <a:lnTo>
                        <a:pt x="845" y="1089"/>
                      </a:lnTo>
                      <a:lnTo>
                        <a:pt x="862" y="1090"/>
                      </a:lnTo>
                      <a:lnTo>
                        <a:pt x="878" y="1089"/>
                      </a:lnTo>
                      <a:lnTo>
                        <a:pt x="893" y="1087"/>
                      </a:lnTo>
                      <a:lnTo>
                        <a:pt x="908" y="1084"/>
                      </a:lnTo>
                      <a:lnTo>
                        <a:pt x="921" y="1080"/>
                      </a:lnTo>
                      <a:lnTo>
                        <a:pt x="935" y="1075"/>
                      </a:lnTo>
                      <a:lnTo>
                        <a:pt x="948" y="1069"/>
                      </a:lnTo>
                      <a:lnTo>
                        <a:pt x="958" y="1061"/>
                      </a:lnTo>
                      <a:lnTo>
                        <a:pt x="969" y="1052"/>
                      </a:lnTo>
                      <a:lnTo>
                        <a:pt x="977" y="1041"/>
                      </a:lnTo>
                      <a:lnTo>
                        <a:pt x="983" y="1029"/>
                      </a:lnTo>
                      <a:lnTo>
                        <a:pt x="988" y="1016"/>
                      </a:lnTo>
                      <a:lnTo>
                        <a:pt x="991" y="1001"/>
                      </a:lnTo>
                      <a:lnTo>
                        <a:pt x="995" y="976"/>
                      </a:lnTo>
                      <a:lnTo>
                        <a:pt x="996" y="953"/>
                      </a:lnTo>
                      <a:lnTo>
                        <a:pt x="994" y="932"/>
                      </a:lnTo>
                      <a:lnTo>
                        <a:pt x="988" y="911"/>
                      </a:lnTo>
                      <a:lnTo>
                        <a:pt x="979" y="892"/>
                      </a:lnTo>
                      <a:lnTo>
                        <a:pt x="965" y="872"/>
                      </a:lnTo>
                      <a:lnTo>
                        <a:pt x="947" y="854"/>
                      </a:lnTo>
                      <a:lnTo>
                        <a:pt x="923" y="833"/>
                      </a:lnTo>
                      <a:lnTo>
                        <a:pt x="903" y="818"/>
                      </a:lnTo>
                      <a:lnTo>
                        <a:pt x="880" y="801"/>
                      </a:lnTo>
                      <a:lnTo>
                        <a:pt x="856" y="783"/>
                      </a:lnTo>
                      <a:lnTo>
                        <a:pt x="830" y="765"/>
                      </a:lnTo>
                      <a:lnTo>
                        <a:pt x="809" y="749"/>
                      </a:lnTo>
                      <a:lnTo>
                        <a:pt x="790" y="735"/>
                      </a:lnTo>
                      <a:lnTo>
                        <a:pt x="779" y="726"/>
                      </a:lnTo>
                      <a:lnTo>
                        <a:pt x="775" y="722"/>
                      </a:lnTo>
                      <a:lnTo>
                        <a:pt x="790" y="712"/>
                      </a:lnTo>
                      <a:lnTo>
                        <a:pt x="806" y="700"/>
                      </a:lnTo>
                      <a:lnTo>
                        <a:pt x="821" y="688"/>
                      </a:lnTo>
                      <a:lnTo>
                        <a:pt x="836" y="674"/>
                      </a:lnTo>
                      <a:lnTo>
                        <a:pt x="850" y="657"/>
                      </a:lnTo>
                      <a:lnTo>
                        <a:pt x="862" y="638"/>
                      </a:lnTo>
                      <a:lnTo>
                        <a:pt x="871" y="617"/>
                      </a:lnTo>
                      <a:lnTo>
                        <a:pt x="878" y="594"/>
                      </a:lnTo>
                      <a:lnTo>
                        <a:pt x="879" y="569"/>
                      </a:lnTo>
                      <a:lnTo>
                        <a:pt x="874" y="547"/>
                      </a:lnTo>
                      <a:lnTo>
                        <a:pt x="866" y="526"/>
                      </a:lnTo>
                      <a:lnTo>
                        <a:pt x="854" y="508"/>
                      </a:lnTo>
                      <a:lnTo>
                        <a:pt x="837" y="492"/>
                      </a:lnTo>
                      <a:lnTo>
                        <a:pt x="819" y="479"/>
                      </a:lnTo>
                      <a:lnTo>
                        <a:pt x="798" y="469"/>
                      </a:lnTo>
                      <a:lnTo>
                        <a:pt x="776" y="461"/>
                      </a:lnTo>
                      <a:lnTo>
                        <a:pt x="764" y="458"/>
                      </a:lnTo>
                      <a:lnTo>
                        <a:pt x="752" y="456"/>
                      </a:lnTo>
                      <a:lnTo>
                        <a:pt x="739" y="455"/>
                      </a:lnTo>
                      <a:lnTo>
                        <a:pt x="728" y="455"/>
                      </a:lnTo>
                      <a:lnTo>
                        <a:pt x="715" y="455"/>
                      </a:lnTo>
                      <a:lnTo>
                        <a:pt x="704" y="456"/>
                      </a:lnTo>
                      <a:lnTo>
                        <a:pt x="692" y="457"/>
                      </a:lnTo>
                      <a:lnTo>
                        <a:pt x="681" y="460"/>
                      </a:lnTo>
                      <a:lnTo>
                        <a:pt x="668" y="463"/>
                      </a:lnTo>
                      <a:lnTo>
                        <a:pt x="657" y="467"/>
                      </a:lnTo>
                      <a:lnTo>
                        <a:pt x="646" y="470"/>
                      </a:lnTo>
                      <a:lnTo>
                        <a:pt x="635" y="475"/>
                      </a:lnTo>
                      <a:lnTo>
                        <a:pt x="623" y="479"/>
                      </a:lnTo>
                      <a:lnTo>
                        <a:pt x="613" y="484"/>
                      </a:lnTo>
                      <a:lnTo>
                        <a:pt x="601" y="488"/>
                      </a:lnTo>
                      <a:lnTo>
                        <a:pt x="591" y="494"/>
                      </a:lnTo>
                      <a:lnTo>
                        <a:pt x="585" y="452"/>
                      </a:lnTo>
                      <a:lnTo>
                        <a:pt x="584" y="402"/>
                      </a:lnTo>
                      <a:lnTo>
                        <a:pt x="584" y="349"/>
                      </a:lnTo>
                      <a:lnTo>
                        <a:pt x="583" y="298"/>
                      </a:lnTo>
                      <a:lnTo>
                        <a:pt x="577" y="251"/>
                      </a:lnTo>
                      <a:lnTo>
                        <a:pt x="563" y="212"/>
                      </a:lnTo>
                      <a:lnTo>
                        <a:pt x="540" y="184"/>
                      </a:lnTo>
                      <a:lnTo>
                        <a:pt x="503" y="173"/>
                      </a:lnTo>
                      <a:lnTo>
                        <a:pt x="471" y="173"/>
                      </a:lnTo>
                      <a:lnTo>
                        <a:pt x="445" y="177"/>
                      </a:lnTo>
                      <a:lnTo>
                        <a:pt x="424" y="187"/>
                      </a:lnTo>
                      <a:lnTo>
                        <a:pt x="408" y="198"/>
                      </a:lnTo>
                      <a:lnTo>
                        <a:pt x="396" y="211"/>
                      </a:lnTo>
                      <a:lnTo>
                        <a:pt x="387" y="226"/>
                      </a:lnTo>
                      <a:lnTo>
                        <a:pt x="379" y="241"/>
                      </a:lnTo>
                      <a:lnTo>
                        <a:pt x="373" y="256"/>
                      </a:lnTo>
                      <a:lnTo>
                        <a:pt x="381" y="270"/>
                      </a:lnTo>
                      <a:lnTo>
                        <a:pt x="389" y="283"/>
                      </a:lnTo>
                      <a:lnTo>
                        <a:pt x="397" y="297"/>
                      </a:lnTo>
                      <a:lnTo>
                        <a:pt x="405" y="311"/>
                      </a:lnTo>
                      <a:lnTo>
                        <a:pt x="412" y="326"/>
                      </a:lnTo>
                      <a:lnTo>
                        <a:pt x="419" y="341"/>
                      </a:lnTo>
                      <a:lnTo>
                        <a:pt x="426" y="356"/>
                      </a:lnTo>
                      <a:lnTo>
                        <a:pt x="432" y="371"/>
                      </a:lnTo>
                      <a:lnTo>
                        <a:pt x="440" y="391"/>
                      </a:lnTo>
                      <a:lnTo>
                        <a:pt x="448" y="410"/>
                      </a:lnTo>
                      <a:lnTo>
                        <a:pt x="455" y="430"/>
                      </a:lnTo>
                      <a:lnTo>
                        <a:pt x="463" y="448"/>
                      </a:lnTo>
                      <a:lnTo>
                        <a:pt x="471" y="468"/>
                      </a:lnTo>
                      <a:lnTo>
                        <a:pt x="479" y="487"/>
                      </a:lnTo>
                      <a:lnTo>
                        <a:pt x="487" y="506"/>
                      </a:lnTo>
                      <a:lnTo>
                        <a:pt x="495" y="525"/>
                      </a:lnTo>
                      <a:lnTo>
                        <a:pt x="507" y="538"/>
                      </a:lnTo>
                      <a:lnTo>
                        <a:pt x="517" y="551"/>
                      </a:lnTo>
                      <a:lnTo>
                        <a:pt x="530" y="562"/>
                      </a:lnTo>
                      <a:lnTo>
                        <a:pt x="543" y="574"/>
                      </a:lnTo>
                      <a:lnTo>
                        <a:pt x="556" y="584"/>
                      </a:lnTo>
                      <a:lnTo>
                        <a:pt x="570" y="593"/>
                      </a:lnTo>
                      <a:lnTo>
                        <a:pt x="586" y="600"/>
                      </a:lnTo>
                      <a:lnTo>
                        <a:pt x="602" y="605"/>
                      </a:lnTo>
                      <a:lnTo>
                        <a:pt x="617" y="607"/>
                      </a:lnTo>
                      <a:lnTo>
                        <a:pt x="632" y="607"/>
                      </a:lnTo>
                      <a:lnTo>
                        <a:pt x="646" y="607"/>
                      </a:lnTo>
                      <a:lnTo>
                        <a:pt x="660" y="607"/>
                      </a:lnTo>
                      <a:lnTo>
                        <a:pt x="674" y="605"/>
                      </a:lnTo>
                      <a:lnTo>
                        <a:pt x="688" y="604"/>
                      </a:lnTo>
                      <a:lnTo>
                        <a:pt x="701" y="601"/>
                      </a:lnTo>
                      <a:lnTo>
                        <a:pt x="715" y="599"/>
                      </a:lnTo>
                      <a:lnTo>
                        <a:pt x="713" y="601"/>
                      </a:lnTo>
                      <a:lnTo>
                        <a:pt x="705" y="607"/>
                      </a:lnTo>
                      <a:lnTo>
                        <a:pt x="692" y="614"/>
                      </a:lnTo>
                      <a:lnTo>
                        <a:pt x="673" y="621"/>
                      </a:lnTo>
                      <a:lnTo>
                        <a:pt x="647" y="627"/>
                      </a:lnTo>
                      <a:lnTo>
                        <a:pt x="616" y="629"/>
                      </a:lnTo>
                      <a:lnTo>
                        <a:pt x="578" y="625"/>
                      </a:lnTo>
                      <a:lnTo>
                        <a:pt x="532" y="616"/>
                      </a:lnTo>
                      <a:lnTo>
                        <a:pt x="544" y="643"/>
                      </a:lnTo>
                      <a:lnTo>
                        <a:pt x="555" y="670"/>
                      </a:lnTo>
                      <a:lnTo>
                        <a:pt x="567" y="697"/>
                      </a:lnTo>
                      <a:lnTo>
                        <a:pt x="578" y="723"/>
                      </a:lnTo>
                      <a:lnTo>
                        <a:pt x="590" y="750"/>
                      </a:lnTo>
                      <a:lnTo>
                        <a:pt x="601" y="778"/>
                      </a:lnTo>
                      <a:lnTo>
                        <a:pt x="613" y="804"/>
                      </a:lnTo>
                      <a:lnTo>
                        <a:pt x="624" y="832"/>
                      </a:lnTo>
                      <a:lnTo>
                        <a:pt x="814" y="984"/>
                      </a:lnTo>
                      <a:lnTo>
                        <a:pt x="789" y="979"/>
                      </a:lnTo>
                      <a:lnTo>
                        <a:pt x="766" y="971"/>
                      </a:lnTo>
                      <a:lnTo>
                        <a:pt x="743" y="960"/>
                      </a:lnTo>
                      <a:lnTo>
                        <a:pt x="722" y="946"/>
                      </a:lnTo>
                      <a:lnTo>
                        <a:pt x="701" y="931"/>
                      </a:lnTo>
                      <a:lnTo>
                        <a:pt x="682" y="913"/>
                      </a:lnTo>
                      <a:lnTo>
                        <a:pt x="662" y="897"/>
                      </a:lnTo>
                      <a:lnTo>
                        <a:pt x="643" y="880"/>
                      </a:lnTo>
                      <a:lnTo>
                        <a:pt x="659" y="935"/>
                      </a:lnTo>
                      <a:lnTo>
                        <a:pt x="668" y="988"/>
                      </a:lnTo>
                      <a:lnTo>
                        <a:pt x="672" y="1036"/>
                      </a:lnTo>
                      <a:lnTo>
                        <a:pt x="672" y="1078"/>
                      </a:lnTo>
                      <a:lnTo>
                        <a:pt x="669" y="1114"/>
                      </a:lnTo>
                      <a:lnTo>
                        <a:pt x="665" y="1140"/>
                      </a:lnTo>
                      <a:lnTo>
                        <a:pt x="661" y="1158"/>
                      </a:lnTo>
                      <a:lnTo>
                        <a:pt x="660" y="1163"/>
                      </a:lnTo>
                      <a:lnTo>
                        <a:pt x="660" y="1125"/>
                      </a:lnTo>
                      <a:lnTo>
                        <a:pt x="659" y="1087"/>
                      </a:lnTo>
                      <a:lnTo>
                        <a:pt x="657" y="1049"/>
                      </a:lnTo>
                      <a:lnTo>
                        <a:pt x="651" y="1012"/>
                      </a:lnTo>
                      <a:lnTo>
                        <a:pt x="644" y="976"/>
                      </a:lnTo>
                      <a:lnTo>
                        <a:pt x="635" y="939"/>
                      </a:lnTo>
                      <a:lnTo>
                        <a:pt x="622" y="903"/>
                      </a:lnTo>
                      <a:lnTo>
                        <a:pt x="606" y="869"/>
                      </a:lnTo>
                      <a:lnTo>
                        <a:pt x="598" y="854"/>
                      </a:lnTo>
                      <a:lnTo>
                        <a:pt x="591" y="839"/>
                      </a:lnTo>
                      <a:lnTo>
                        <a:pt x="583" y="822"/>
                      </a:lnTo>
                      <a:lnTo>
                        <a:pt x="576" y="807"/>
                      </a:lnTo>
                      <a:lnTo>
                        <a:pt x="569" y="791"/>
                      </a:lnTo>
                      <a:lnTo>
                        <a:pt x="562" y="776"/>
                      </a:lnTo>
                      <a:lnTo>
                        <a:pt x="555" y="760"/>
                      </a:lnTo>
                      <a:lnTo>
                        <a:pt x="548" y="745"/>
                      </a:lnTo>
                      <a:lnTo>
                        <a:pt x="545" y="767"/>
                      </a:lnTo>
                      <a:lnTo>
                        <a:pt x="538" y="795"/>
                      </a:lnTo>
                      <a:lnTo>
                        <a:pt x="525" y="828"/>
                      </a:lnTo>
                      <a:lnTo>
                        <a:pt x="509" y="863"/>
                      </a:lnTo>
                      <a:lnTo>
                        <a:pt x="490" y="897"/>
                      </a:lnTo>
                      <a:lnTo>
                        <a:pt x="465" y="930"/>
                      </a:lnTo>
                      <a:lnTo>
                        <a:pt x="438" y="957"/>
                      </a:lnTo>
                      <a:lnTo>
                        <a:pt x="408" y="978"/>
                      </a:lnTo>
                      <a:lnTo>
                        <a:pt x="409" y="977"/>
                      </a:lnTo>
                      <a:lnTo>
                        <a:pt x="414" y="972"/>
                      </a:lnTo>
                      <a:lnTo>
                        <a:pt x="419" y="965"/>
                      </a:lnTo>
                      <a:lnTo>
                        <a:pt x="426" y="955"/>
                      </a:lnTo>
                      <a:lnTo>
                        <a:pt x="435" y="945"/>
                      </a:lnTo>
                      <a:lnTo>
                        <a:pt x="445" y="931"/>
                      </a:lnTo>
                      <a:lnTo>
                        <a:pt x="455" y="917"/>
                      </a:lnTo>
                      <a:lnTo>
                        <a:pt x="464" y="902"/>
                      </a:lnTo>
                      <a:lnTo>
                        <a:pt x="475" y="882"/>
                      </a:lnTo>
                      <a:lnTo>
                        <a:pt x="486" y="857"/>
                      </a:lnTo>
                      <a:lnTo>
                        <a:pt x="499" y="827"/>
                      </a:lnTo>
                      <a:lnTo>
                        <a:pt x="510" y="797"/>
                      </a:lnTo>
                      <a:lnTo>
                        <a:pt x="522" y="769"/>
                      </a:lnTo>
                      <a:lnTo>
                        <a:pt x="531" y="746"/>
                      </a:lnTo>
                      <a:lnTo>
                        <a:pt x="537" y="730"/>
                      </a:lnTo>
                      <a:lnTo>
                        <a:pt x="539" y="725"/>
                      </a:lnTo>
                      <a:lnTo>
                        <a:pt x="528" y="697"/>
                      </a:lnTo>
                      <a:lnTo>
                        <a:pt x="511" y="658"/>
                      </a:lnTo>
                      <a:lnTo>
                        <a:pt x="493" y="612"/>
                      </a:lnTo>
                      <a:lnTo>
                        <a:pt x="473" y="561"/>
                      </a:lnTo>
                      <a:lnTo>
                        <a:pt x="454" y="511"/>
                      </a:lnTo>
                      <a:lnTo>
                        <a:pt x="437" y="467"/>
                      </a:lnTo>
                      <a:lnTo>
                        <a:pt x="422" y="431"/>
                      </a:lnTo>
                      <a:lnTo>
                        <a:pt x="412" y="407"/>
                      </a:lnTo>
                      <a:lnTo>
                        <a:pt x="404" y="388"/>
                      </a:lnTo>
                      <a:lnTo>
                        <a:pt x="396" y="370"/>
                      </a:lnTo>
                      <a:lnTo>
                        <a:pt x="388" y="353"/>
                      </a:lnTo>
                      <a:lnTo>
                        <a:pt x="379" y="334"/>
                      </a:lnTo>
                      <a:lnTo>
                        <a:pt x="370" y="317"/>
                      </a:lnTo>
                      <a:lnTo>
                        <a:pt x="359" y="300"/>
                      </a:lnTo>
                      <a:lnTo>
                        <a:pt x="349" y="282"/>
                      </a:lnTo>
                      <a:lnTo>
                        <a:pt x="337" y="266"/>
                      </a:lnTo>
                      <a:lnTo>
                        <a:pt x="327" y="253"/>
                      </a:lnTo>
                      <a:lnTo>
                        <a:pt x="314" y="240"/>
                      </a:lnTo>
                      <a:lnTo>
                        <a:pt x="299" y="225"/>
                      </a:lnTo>
                      <a:lnTo>
                        <a:pt x="283" y="210"/>
                      </a:lnTo>
                      <a:lnTo>
                        <a:pt x="265" y="194"/>
                      </a:lnTo>
                      <a:lnTo>
                        <a:pt x="245" y="177"/>
                      </a:lnTo>
                      <a:lnTo>
                        <a:pt x="223" y="161"/>
                      </a:lnTo>
                      <a:lnTo>
                        <a:pt x="202" y="145"/>
                      </a:lnTo>
                      <a:lnTo>
                        <a:pt x="179" y="129"/>
                      </a:lnTo>
                      <a:lnTo>
                        <a:pt x="154" y="114"/>
                      </a:lnTo>
                      <a:lnTo>
                        <a:pt x="129" y="100"/>
                      </a:lnTo>
                      <a:lnTo>
                        <a:pt x="104" y="88"/>
                      </a:lnTo>
                      <a:lnTo>
                        <a:pt x="78" y="77"/>
                      </a:lnTo>
                      <a:lnTo>
                        <a:pt x="52" y="68"/>
                      </a:lnTo>
                      <a:lnTo>
                        <a:pt x="26" y="60"/>
                      </a:lnTo>
                      <a:lnTo>
                        <a:pt x="0" y="55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30" y="1"/>
                      </a:lnTo>
                      <a:lnTo>
                        <a:pt x="43" y="2"/>
                      </a:lnTo>
                      <a:lnTo>
                        <a:pt x="56" y="4"/>
                      </a:lnTo>
                      <a:lnTo>
                        <a:pt x="70" y="6"/>
                      </a:lnTo>
                      <a:lnTo>
                        <a:pt x="85" y="9"/>
                      </a:lnTo>
                      <a:lnTo>
                        <a:pt x="99" y="13"/>
                      </a:lnTo>
                      <a:lnTo>
                        <a:pt x="113" y="17"/>
                      </a:lnTo>
                      <a:lnTo>
                        <a:pt x="126" y="23"/>
                      </a:lnTo>
                      <a:lnTo>
                        <a:pt x="138" y="29"/>
                      </a:lnTo>
                      <a:lnTo>
                        <a:pt x="151" y="36"/>
                      </a:lnTo>
                      <a:lnTo>
                        <a:pt x="164" y="43"/>
                      </a:lnTo>
                      <a:lnTo>
                        <a:pt x="176" y="50"/>
                      </a:lnTo>
                      <a:lnTo>
                        <a:pt x="189" y="57"/>
                      </a:lnTo>
                      <a:lnTo>
                        <a:pt x="200" y="65"/>
                      </a:lnTo>
                      <a:lnTo>
                        <a:pt x="212" y="74"/>
                      </a:lnTo>
                      <a:lnTo>
                        <a:pt x="223" y="82"/>
                      </a:lnTo>
                      <a:lnTo>
                        <a:pt x="235" y="91"/>
                      </a:lnTo>
                      <a:lnTo>
                        <a:pt x="246" y="100"/>
                      </a:lnTo>
                      <a:lnTo>
                        <a:pt x="258" y="109"/>
                      </a:lnTo>
                      <a:lnTo>
                        <a:pt x="268" y="120"/>
                      </a:lnTo>
                      <a:lnTo>
                        <a:pt x="279" y="130"/>
                      </a:lnTo>
                      <a:lnTo>
                        <a:pt x="289" y="141"/>
                      </a:lnTo>
                      <a:lnTo>
                        <a:pt x="297" y="149"/>
                      </a:lnTo>
                      <a:lnTo>
                        <a:pt x="305" y="158"/>
                      </a:lnTo>
                      <a:lnTo>
                        <a:pt x="313" y="166"/>
                      </a:lnTo>
                      <a:lnTo>
                        <a:pt x="323" y="174"/>
                      </a:lnTo>
                      <a:lnTo>
                        <a:pt x="331" y="183"/>
                      </a:lnTo>
                      <a:lnTo>
                        <a:pt x="339" y="191"/>
                      </a:lnTo>
                      <a:lnTo>
                        <a:pt x="348" y="199"/>
                      </a:lnTo>
                      <a:lnTo>
                        <a:pt x="356" y="207"/>
                      </a:lnTo>
                      <a:lnTo>
                        <a:pt x="362" y="199"/>
                      </a:lnTo>
                      <a:lnTo>
                        <a:pt x="367" y="190"/>
                      </a:lnTo>
                      <a:lnTo>
                        <a:pt x="373" y="180"/>
                      </a:lnTo>
                      <a:lnTo>
                        <a:pt x="379" y="168"/>
                      </a:lnTo>
                      <a:lnTo>
                        <a:pt x="385" y="157"/>
                      </a:lnTo>
                      <a:lnTo>
                        <a:pt x="390" y="145"/>
                      </a:lnTo>
                      <a:lnTo>
                        <a:pt x="397" y="135"/>
                      </a:lnTo>
                      <a:lnTo>
                        <a:pt x="404" y="126"/>
                      </a:lnTo>
                      <a:lnTo>
                        <a:pt x="420" y="113"/>
                      </a:lnTo>
                      <a:lnTo>
                        <a:pt x="440" y="105"/>
                      </a:lnTo>
                      <a:lnTo>
                        <a:pt x="463" y="101"/>
                      </a:lnTo>
                      <a:lnTo>
                        <a:pt x="488" y="101"/>
                      </a:lnTo>
                      <a:lnTo>
                        <a:pt x="513" y="105"/>
                      </a:lnTo>
                      <a:lnTo>
                        <a:pt x="534" y="112"/>
                      </a:lnTo>
                      <a:lnTo>
                        <a:pt x="554" y="121"/>
                      </a:lnTo>
                      <a:lnTo>
                        <a:pt x="569" y="134"/>
                      </a:lnTo>
                      <a:lnTo>
                        <a:pt x="592" y="168"/>
                      </a:lnTo>
                      <a:lnTo>
                        <a:pt x="605" y="204"/>
                      </a:lnTo>
                      <a:lnTo>
                        <a:pt x="610" y="242"/>
                      </a:lnTo>
                      <a:lnTo>
                        <a:pt x="613" y="281"/>
                      </a:lnTo>
                      <a:lnTo>
                        <a:pt x="612" y="320"/>
                      </a:lnTo>
                      <a:lnTo>
                        <a:pt x="610" y="361"/>
                      </a:lnTo>
                      <a:lnTo>
                        <a:pt x="612" y="401"/>
                      </a:lnTo>
                      <a:lnTo>
                        <a:pt x="617" y="440"/>
                      </a:lnTo>
                      <a:lnTo>
                        <a:pt x="630" y="433"/>
                      </a:lnTo>
                      <a:lnTo>
                        <a:pt x="644" y="426"/>
                      </a:lnTo>
                      <a:lnTo>
                        <a:pt x="657" y="420"/>
                      </a:lnTo>
                      <a:lnTo>
                        <a:pt x="670" y="415"/>
                      </a:lnTo>
                      <a:lnTo>
                        <a:pt x="684" y="410"/>
                      </a:lnTo>
                      <a:lnTo>
                        <a:pt x="699" y="407"/>
                      </a:lnTo>
                      <a:lnTo>
                        <a:pt x="713" y="403"/>
                      </a:lnTo>
                      <a:lnTo>
                        <a:pt x="728" y="401"/>
                      </a:lnTo>
                      <a:lnTo>
                        <a:pt x="742" y="400"/>
                      </a:lnTo>
                      <a:lnTo>
                        <a:pt x="757" y="399"/>
                      </a:lnTo>
                      <a:lnTo>
                        <a:pt x="771" y="400"/>
                      </a:lnTo>
                      <a:lnTo>
                        <a:pt x="786" y="402"/>
                      </a:lnTo>
                      <a:lnTo>
                        <a:pt x="799" y="404"/>
                      </a:lnTo>
                      <a:lnTo>
                        <a:pt x="814" y="409"/>
                      </a:lnTo>
                      <a:lnTo>
                        <a:pt x="828" y="416"/>
                      </a:lnTo>
                      <a:lnTo>
                        <a:pt x="842" y="423"/>
                      </a:lnTo>
                      <a:lnTo>
                        <a:pt x="858" y="433"/>
                      </a:lnTo>
                      <a:lnTo>
                        <a:pt x="874" y="444"/>
                      </a:lnTo>
                      <a:lnTo>
                        <a:pt x="889" y="456"/>
                      </a:lnTo>
                      <a:lnTo>
                        <a:pt x="902" y="470"/>
                      </a:lnTo>
                      <a:lnTo>
                        <a:pt x="912" y="485"/>
                      </a:lnTo>
                      <a:lnTo>
                        <a:pt x="919" y="501"/>
                      </a:lnTo>
                      <a:lnTo>
                        <a:pt x="923" y="518"/>
                      </a:lnTo>
                      <a:lnTo>
                        <a:pt x="921" y="537"/>
                      </a:lnTo>
                      <a:lnTo>
                        <a:pt x="917" y="563"/>
                      </a:lnTo>
                      <a:lnTo>
                        <a:pt x="909" y="590"/>
                      </a:lnTo>
                      <a:lnTo>
                        <a:pt x="898" y="615"/>
                      </a:lnTo>
                      <a:lnTo>
                        <a:pt x="887" y="639"/>
                      </a:lnTo>
                      <a:lnTo>
                        <a:pt x="872" y="662"/>
                      </a:lnTo>
                      <a:lnTo>
                        <a:pt x="856" y="683"/>
                      </a:lnTo>
                      <a:lnTo>
                        <a:pt x="839" y="704"/>
                      </a:lnTo>
                      <a:lnTo>
                        <a:pt x="819" y="722"/>
                      </a:lnTo>
                      <a:lnTo>
                        <a:pt x="835" y="729"/>
                      </a:lnTo>
                      <a:lnTo>
                        <a:pt x="852" y="736"/>
                      </a:lnTo>
                      <a:lnTo>
                        <a:pt x="870" y="743"/>
                      </a:lnTo>
                      <a:lnTo>
                        <a:pt x="887" y="751"/>
                      </a:lnTo>
                      <a:lnTo>
                        <a:pt x="904" y="760"/>
                      </a:lnTo>
                      <a:lnTo>
                        <a:pt x="921" y="768"/>
                      </a:lnTo>
                      <a:lnTo>
                        <a:pt x="938" y="779"/>
                      </a:lnTo>
                      <a:lnTo>
                        <a:pt x="954" y="788"/>
                      </a:lnTo>
                      <a:lnTo>
                        <a:pt x="986" y="811"/>
                      </a:lnTo>
                      <a:lnTo>
                        <a:pt x="1010" y="835"/>
                      </a:lnTo>
                      <a:lnTo>
                        <a:pt x="1027" y="860"/>
                      </a:lnTo>
                      <a:lnTo>
                        <a:pt x="1039" y="886"/>
                      </a:lnTo>
                      <a:lnTo>
                        <a:pt x="1044" y="911"/>
                      </a:lnTo>
                      <a:lnTo>
                        <a:pt x="1044" y="938"/>
                      </a:lnTo>
                      <a:lnTo>
                        <a:pt x="1040" y="964"/>
                      </a:lnTo>
                      <a:lnTo>
                        <a:pt x="1032" y="992"/>
                      </a:lnTo>
                      <a:lnTo>
                        <a:pt x="1025" y="1010"/>
                      </a:lnTo>
                      <a:lnTo>
                        <a:pt x="1017" y="1029"/>
                      </a:lnTo>
                      <a:lnTo>
                        <a:pt x="1008" y="1046"/>
                      </a:lnTo>
                      <a:lnTo>
                        <a:pt x="997" y="1063"/>
                      </a:lnTo>
                      <a:lnTo>
                        <a:pt x="985" y="1078"/>
                      </a:lnTo>
                      <a:lnTo>
                        <a:pt x="970" y="1091"/>
                      </a:lnTo>
                      <a:lnTo>
                        <a:pt x="953" y="1100"/>
                      </a:lnTo>
                      <a:lnTo>
                        <a:pt x="932" y="1106"/>
                      </a:lnTo>
                      <a:lnTo>
                        <a:pt x="920" y="1108"/>
                      </a:lnTo>
                      <a:lnTo>
                        <a:pt x="909" y="1109"/>
                      </a:lnTo>
                      <a:lnTo>
                        <a:pt x="896" y="1112"/>
                      </a:lnTo>
                      <a:lnTo>
                        <a:pt x="885" y="1113"/>
                      </a:lnTo>
                      <a:lnTo>
                        <a:pt x="873" y="1114"/>
                      </a:lnTo>
                      <a:lnTo>
                        <a:pt x="860" y="1115"/>
                      </a:lnTo>
                      <a:lnTo>
                        <a:pt x="849" y="1115"/>
                      </a:lnTo>
                      <a:lnTo>
                        <a:pt x="837" y="1115"/>
                      </a:lnTo>
                      <a:lnTo>
                        <a:pt x="843" y="1125"/>
                      </a:lnTo>
                      <a:lnTo>
                        <a:pt x="848" y="1136"/>
                      </a:lnTo>
                      <a:lnTo>
                        <a:pt x="852" y="1148"/>
                      </a:lnTo>
                      <a:lnTo>
                        <a:pt x="858" y="1160"/>
                      </a:lnTo>
                      <a:lnTo>
                        <a:pt x="862" y="1173"/>
                      </a:lnTo>
                      <a:lnTo>
                        <a:pt x="866" y="1185"/>
                      </a:lnTo>
                      <a:lnTo>
                        <a:pt x="870" y="1197"/>
                      </a:lnTo>
                      <a:lnTo>
                        <a:pt x="872" y="1208"/>
                      </a:lnTo>
                      <a:lnTo>
                        <a:pt x="840" y="1213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202" name="Freeform 78" descr="Зеленый мрамор"/>
                <p:cNvSpPr>
                  <a:spLocks/>
                </p:cNvSpPr>
                <p:nvPr/>
              </p:nvSpPr>
              <p:spPr bwMode="auto">
                <a:xfrm>
                  <a:off x="2371" y="2040"/>
                  <a:ext cx="275" cy="509"/>
                </a:xfrm>
                <a:custGeom>
                  <a:avLst/>
                  <a:gdLst>
                    <a:gd name="T0" fmla="*/ 8 w 548"/>
                    <a:gd name="T1" fmla="*/ 15 h 1019"/>
                    <a:gd name="T2" fmla="*/ 9 w 548"/>
                    <a:gd name="T3" fmla="*/ 14 h 1019"/>
                    <a:gd name="T4" fmla="*/ 9 w 548"/>
                    <a:gd name="T5" fmla="*/ 13 h 1019"/>
                    <a:gd name="T6" fmla="*/ 8 w 548"/>
                    <a:gd name="T7" fmla="*/ 13 h 1019"/>
                    <a:gd name="T8" fmla="*/ 7 w 548"/>
                    <a:gd name="T9" fmla="*/ 14 h 1019"/>
                    <a:gd name="T10" fmla="*/ 6 w 548"/>
                    <a:gd name="T11" fmla="*/ 14 h 1019"/>
                    <a:gd name="T12" fmla="*/ 4 w 548"/>
                    <a:gd name="T13" fmla="*/ 14 h 1019"/>
                    <a:gd name="T14" fmla="*/ 4 w 548"/>
                    <a:gd name="T15" fmla="*/ 13 h 1019"/>
                    <a:gd name="T16" fmla="*/ 4 w 548"/>
                    <a:gd name="T17" fmla="*/ 12 h 1019"/>
                    <a:gd name="T18" fmla="*/ 5 w 548"/>
                    <a:gd name="T19" fmla="*/ 10 h 1019"/>
                    <a:gd name="T20" fmla="*/ 6 w 548"/>
                    <a:gd name="T21" fmla="*/ 9 h 1019"/>
                    <a:gd name="T22" fmla="*/ 5 w 548"/>
                    <a:gd name="T23" fmla="*/ 9 h 1019"/>
                    <a:gd name="T24" fmla="*/ 4 w 548"/>
                    <a:gd name="T25" fmla="*/ 9 h 1019"/>
                    <a:gd name="T26" fmla="*/ 3 w 548"/>
                    <a:gd name="T27" fmla="*/ 8 h 1019"/>
                    <a:gd name="T28" fmla="*/ 2 w 548"/>
                    <a:gd name="T29" fmla="*/ 8 h 1019"/>
                    <a:gd name="T30" fmla="*/ 2 w 548"/>
                    <a:gd name="T31" fmla="*/ 8 h 1019"/>
                    <a:gd name="T32" fmla="*/ 1 w 548"/>
                    <a:gd name="T33" fmla="*/ 7 h 1019"/>
                    <a:gd name="T34" fmla="*/ 1 w 548"/>
                    <a:gd name="T35" fmla="*/ 7 h 1019"/>
                    <a:gd name="T36" fmla="*/ 1 w 548"/>
                    <a:gd name="T37" fmla="*/ 6 h 1019"/>
                    <a:gd name="T38" fmla="*/ 1 w 548"/>
                    <a:gd name="T39" fmla="*/ 5 h 1019"/>
                    <a:gd name="T40" fmla="*/ 2 w 548"/>
                    <a:gd name="T41" fmla="*/ 4 h 1019"/>
                    <a:gd name="T42" fmla="*/ 2 w 548"/>
                    <a:gd name="T43" fmla="*/ 3 h 1019"/>
                    <a:gd name="T44" fmla="*/ 1 w 548"/>
                    <a:gd name="T45" fmla="*/ 3 h 1019"/>
                    <a:gd name="T46" fmla="*/ 1 w 548"/>
                    <a:gd name="T47" fmla="*/ 2 h 1019"/>
                    <a:gd name="T48" fmla="*/ 1 w 548"/>
                    <a:gd name="T49" fmla="*/ 1 h 1019"/>
                    <a:gd name="T50" fmla="*/ 1 w 548"/>
                    <a:gd name="T51" fmla="*/ 0 h 1019"/>
                    <a:gd name="T52" fmla="*/ 2 w 548"/>
                    <a:gd name="T53" fmla="*/ 0 h 1019"/>
                    <a:gd name="T54" fmla="*/ 2 w 548"/>
                    <a:gd name="T55" fmla="*/ 0 h 1019"/>
                    <a:gd name="T56" fmla="*/ 3 w 548"/>
                    <a:gd name="T57" fmla="*/ 0 h 1019"/>
                    <a:gd name="T58" fmla="*/ 3 w 548"/>
                    <a:gd name="T59" fmla="*/ 1 h 1019"/>
                    <a:gd name="T60" fmla="*/ 2 w 548"/>
                    <a:gd name="T61" fmla="*/ 0 h 1019"/>
                    <a:gd name="T62" fmla="*/ 1 w 548"/>
                    <a:gd name="T63" fmla="*/ 1 h 1019"/>
                    <a:gd name="T64" fmla="*/ 2 w 548"/>
                    <a:gd name="T65" fmla="*/ 2 h 1019"/>
                    <a:gd name="T66" fmla="*/ 3 w 548"/>
                    <a:gd name="T67" fmla="*/ 2 h 1019"/>
                    <a:gd name="T68" fmla="*/ 4 w 548"/>
                    <a:gd name="T69" fmla="*/ 3 h 1019"/>
                    <a:gd name="T70" fmla="*/ 4 w 548"/>
                    <a:gd name="T71" fmla="*/ 3 h 1019"/>
                    <a:gd name="T72" fmla="*/ 3 w 548"/>
                    <a:gd name="T73" fmla="*/ 3 h 1019"/>
                    <a:gd name="T74" fmla="*/ 2 w 548"/>
                    <a:gd name="T75" fmla="*/ 4 h 1019"/>
                    <a:gd name="T76" fmla="*/ 2 w 548"/>
                    <a:gd name="T77" fmla="*/ 5 h 1019"/>
                    <a:gd name="T78" fmla="*/ 1 w 548"/>
                    <a:gd name="T79" fmla="*/ 6 h 1019"/>
                    <a:gd name="T80" fmla="*/ 2 w 548"/>
                    <a:gd name="T81" fmla="*/ 6 h 1019"/>
                    <a:gd name="T82" fmla="*/ 3 w 548"/>
                    <a:gd name="T83" fmla="*/ 7 h 1019"/>
                    <a:gd name="T84" fmla="*/ 4 w 548"/>
                    <a:gd name="T85" fmla="*/ 7 h 1019"/>
                    <a:gd name="T86" fmla="*/ 5 w 548"/>
                    <a:gd name="T87" fmla="*/ 8 h 1019"/>
                    <a:gd name="T88" fmla="*/ 6 w 548"/>
                    <a:gd name="T89" fmla="*/ 8 h 1019"/>
                    <a:gd name="T90" fmla="*/ 6 w 548"/>
                    <a:gd name="T91" fmla="*/ 8 h 1019"/>
                    <a:gd name="T92" fmla="*/ 6 w 548"/>
                    <a:gd name="T93" fmla="*/ 9 h 1019"/>
                    <a:gd name="T94" fmla="*/ 5 w 548"/>
                    <a:gd name="T95" fmla="*/ 11 h 1019"/>
                    <a:gd name="T96" fmla="*/ 4 w 548"/>
                    <a:gd name="T97" fmla="*/ 12 h 1019"/>
                    <a:gd name="T98" fmla="*/ 5 w 548"/>
                    <a:gd name="T99" fmla="*/ 13 h 1019"/>
                    <a:gd name="T100" fmla="*/ 6 w 548"/>
                    <a:gd name="T101" fmla="*/ 13 h 1019"/>
                    <a:gd name="T102" fmla="*/ 7 w 548"/>
                    <a:gd name="T103" fmla="*/ 13 h 1019"/>
                    <a:gd name="T104" fmla="*/ 8 w 548"/>
                    <a:gd name="T105" fmla="*/ 13 h 1019"/>
                    <a:gd name="T106" fmla="*/ 9 w 548"/>
                    <a:gd name="T107" fmla="*/ 12 h 1019"/>
                    <a:gd name="T108" fmla="*/ 9 w 548"/>
                    <a:gd name="T109" fmla="*/ 15 h 101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548"/>
                    <a:gd name="T166" fmla="*/ 0 h 1019"/>
                    <a:gd name="T167" fmla="*/ 548 w 548"/>
                    <a:gd name="T168" fmla="*/ 1019 h 1019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548" h="1019">
                      <a:moveTo>
                        <a:pt x="492" y="1019"/>
                      </a:moveTo>
                      <a:lnTo>
                        <a:pt x="496" y="1005"/>
                      </a:lnTo>
                      <a:lnTo>
                        <a:pt x="502" y="989"/>
                      </a:lnTo>
                      <a:lnTo>
                        <a:pt x="508" y="970"/>
                      </a:lnTo>
                      <a:lnTo>
                        <a:pt x="513" y="953"/>
                      </a:lnTo>
                      <a:lnTo>
                        <a:pt x="517" y="935"/>
                      </a:lnTo>
                      <a:lnTo>
                        <a:pt x="518" y="916"/>
                      </a:lnTo>
                      <a:lnTo>
                        <a:pt x="518" y="898"/>
                      </a:lnTo>
                      <a:lnTo>
                        <a:pt x="516" y="882"/>
                      </a:lnTo>
                      <a:lnTo>
                        <a:pt x="510" y="880"/>
                      </a:lnTo>
                      <a:lnTo>
                        <a:pt x="498" y="884"/>
                      </a:lnTo>
                      <a:lnTo>
                        <a:pt x="478" y="892"/>
                      </a:lnTo>
                      <a:lnTo>
                        <a:pt x="455" y="902"/>
                      </a:lnTo>
                      <a:lnTo>
                        <a:pt x="430" y="913"/>
                      </a:lnTo>
                      <a:lnTo>
                        <a:pt x="404" y="924"/>
                      </a:lnTo>
                      <a:lnTo>
                        <a:pt x="380" y="933"/>
                      </a:lnTo>
                      <a:lnTo>
                        <a:pt x="359" y="940"/>
                      </a:lnTo>
                      <a:lnTo>
                        <a:pt x="329" y="945"/>
                      </a:lnTo>
                      <a:lnTo>
                        <a:pt x="301" y="941"/>
                      </a:lnTo>
                      <a:lnTo>
                        <a:pt x="273" y="933"/>
                      </a:lnTo>
                      <a:lnTo>
                        <a:pt x="249" y="920"/>
                      </a:lnTo>
                      <a:lnTo>
                        <a:pt x="228" y="902"/>
                      </a:lnTo>
                      <a:lnTo>
                        <a:pt x="212" y="883"/>
                      </a:lnTo>
                      <a:lnTo>
                        <a:pt x="202" y="861"/>
                      </a:lnTo>
                      <a:lnTo>
                        <a:pt x="197" y="839"/>
                      </a:lnTo>
                      <a:lnTo>
                        <a:pt x="199" y="803"/>
                      </a:lnTo>
                      <a:lnTo>
                        <a:pt x="207" y="770"/>
                      </a:lnTo>
                      <a:lnTo>
                        <a:pt x="220" y="736"/>
                      </a:lnTo>
                      <a:lnTo>
                        <a:pt x="237" y="704"/>
                      </a:lnTo>
                      <a:lnTo>
                        <a:pt x="258" y="673"/>
                      </a:lnTo>
                      <a:lnTo>
                        <a:pt x="280" y="642"/>
                      </a:lnTo>
                      <a:lnTo>
                        <a:pt x="303" y="612"/>
                      </a:lnTo>
                      <a:lnTo>
                        <a:pt x="326" y="582"/>
                      </a:lnTo>
                      <a:lnTo>
                        <a:pt x="310" y="582"/>
                      </a:lnTo>
                      <a:lnTo>
                        <a:pt x="295" y="582"/>
                      </a:lnTo>
                      <a:lnTo>
                        <a:pt x="279" y="582"/>
                      </a:lnTo>
                      <a:lnTo>
                        <a:pt x="264" y="581"/>
                      </a:lnTo>
                      <a:lnTo>
                        <a:pt x="248" y="581"/>
                      </a:lnTo>
                      <a:lnTo>
                        <a:pt x="231" y="580"/>
                      </a:lnTo>
                      <a:lnTo>
                        <a:pt x="215" y="579"/>
                      </a:lnTo>
                      <a:lnTo>
                        <a:pt x="199" y="577"/>
                      </a:lnTo>
                      <a:lnTo>
                        <a:pt x="181" y="575"/>
                      </a:lnTo>
                      <a:lnTo>
                        <a:pt x="162" y="572"/>
                      </a:lnTo>
                      <a:lnTo>
                        <a:pt x="144" y="567"/>
                      </a:lnTo>
                      <a:lnTo>
                        <a:pt x="124" y="560"/>
                      </a:lnTo>
                      <a:lnTo>
                        <a:pt x="106" y="553"/>
                      </a:lnTo>
                      <a:lnTo>
                        <a:pt x="87" y="544"/>
                      </a:lnTo>
                      <a:lnTo>
                        <a:pt x="70" y="535"/>
                      </a:lnTo>
                      <a:lnTo>
                        <a:pt x="54" y="523"/>
                      </a:lnTo>
                      <a:lnTo>
                        <a:pt x="39" y="512"/>
                      </a:lnTo>
                      <a:lnTo>
                        <a:pt x="26" y="498"/>
                      </a:lnTo>
                      <a:lnTo>
                        <a:pt x="15" y="484"/>
                      </a:lnTo>
                      <a:lnTo>
                        <a:pt x="7" y="469"/>
                      </a:lnTo>
                      <a:lnTo>
                        <a:pt x="2" y="453"/>
                      </a:lnTo>
                      <a:lnTo>
                        <a:pt x="0" y="436"/>
                      </a:lnTo>
                      <a:lnTo>
                        <a:pt x="1" y="419"/>
                      </a:lnTo>
                      <a:lnTo>
                        <a:pt x="6" y="400"/>
                      </a:lnTo>
                      <a:lnTo>
                        <a:pt x="16" y="375"/>
                      </a:lnTo>
                      <a:lnTo>
                        <a:pt x="28" y="351"/>
                      </a:lnTo>
                      <a:lnTo>
                        <a:pt x="40" y="328"/>
                      </a:lnTo>
                      <a:lnTo>
                        <a:pt x="55" y="307"/>
                      </a:lnTo>
                      <a:lnTo>
                        <a:pt x="71" y="288"/>
                      </a:lnTo>
                      <a:lnTo>
                        <a:pt x="87" y="271"/>
                      </a:lnTo>
                      <a:lnTo>
                        <a:pt x="106" y="255"/>
                      </a:lnTo>
                      <a:lnTo>
                        <a:pt x="125" y="241"/>
                      </a:lnTo>
                      <a:lnTo>
                        <a:pt x="107" y="233"/>
                      </a:lnTo>
                      <a:lnTo>
                        <a:pt x="89" y="224"/>
                      </a:lnTo>
                      <a:lnTo>
                        <a:pt x="73" y="211"/>
                      </a:lnTo>
                      <a:lnTo>
                        <a:pt x="59" y="197"/>
                      </a:lnTo>
                      <a:lnTo>
                        <a:pt x="46" y="182"/>
                      </a:lnTo>
                      <a:lnTo>
                        <a:pt x="37" y="165"/>
                      </a:lnTo>
                      <a:lnTo>
                        <a:pt x="30" y="147"/>
                      </a:lnTo>
                      <a:lnTo>
                        <a:pt x="26" y="127"/>
                      </a:lnTo>
                      <a:lnTo>
                        <a:pt x="26" y="110"/>
                      </a:lnTo>
                      <a:lnTo>
                        <a:pt x="29" y="95"/>
                      </a:lnTo>
                      <a:lnTo>
                        <a:pt x="33" y="80"/>
                      </a:lnTo>
                      <a:lnTo>
                        <a:pt x="39" y="65"/>
                      </a:lnTo>
                      <a:lnTo>
                        <a:pt x="48" y="52"/>
                      </a:lnTo>
                      <a:lnTo>
                        <a:pt x="58" y="41"/>
                      </a:lnTo>
                      <a:lnTo>
                        <a:pt x="69" y="30"/>
                      </a:lnTo>
                      <a:lnTo>
                        <a:pt x="82" y="21"/>
                      </a:lnTo>
                      <a:lnTo>
                        <a:pt x="96" y="13"/>
                      </a:lnTo>
                      <a:lnTo>
                        <a:pt x="111" y="7"/>
                      </a:lnTo>
                      <a:lnTo>
                        <a:pt x="125" y="4"/>
                      </a:lnTo>
                      <a:lnTo>
                        <a:pt x="142" y="2"/>
                      </a:lnTo>
                      <a:lnTo>
                        <a:pt x="159" y="0"/>
                      </a:lnTo>
                      <a:lnTo>
                        <a:pt x="175" y="3"/>
                      </a:lnTo>
                      <a:lnTo>
                        <a:pt x="192" y="6"/>
                      </a:lnTo>
                      <a:lnTo>
                        <a:pt x="208" y="13"/>
                      </a:lnTo>
                      <a:lnTo>
                        <a:pt x="182" y="70"/>
                      </a:lnTo>
                      <a:lnTo>
                        <a:pt x="164" y="61"/>
                      </a:lnTo>
                      <a:lnTo>
                        <a:pt x="140" y="55"/>
                      </a:lnTo>
                      <a:lnTo>
                        <a:pt x="115" y="52"/>
                      </a:lnTo>
                      <a:lnTo>
                        <a:pt x="91" y="55"/>
                      </a:lnTo>
                      <a:lnTo>
                        <a:pt x="73" y="61"/>
                      </a:lnTo>
                      <a:lnTo>
                        <a:pt x="62" y="75"/>
                      </a:lnTo>
                      <a:lnTo>
                        <a:pt x="62" y="98"/>
                      </a:lnTo>
                      <a:lnTo>
                        <a:pt x="76" y="129"/>
                      </a:lnTo>
                      <a:lnTo>
                        <a:pt x="92" y="147"/>
                      </a:lnTo>
                      <a:lnTo>
                        <a:pt x="113" y="162"/>
                      </a:lnTo>
                      <a:lnTo>
                        <a:pt x="137" y="174"/>
                      </a:lnTo>
                      <a:lnTo>
                        <a:pt x="162" y="184"/>
                      </a:lnTo>
                      <a:lnTo>
                        <a:pt x="185" y="192"/>
                      </a:lnTo>
                      <a:lnTo>
                        <a:pt x="205" y="196"/>
                      </a:lnTo>
                      <a:lnTo>
                        <a:pt x="219" y="200"/>
                      </a:lnTo>
                      <a:lnTo>
                        <a:pt x="225" y="201"/>
                      </a:lnTo>
                      <a:lnTo>
                        <a:pt x="222" y="203"/>
                      </a:lnTo>
                      <a:lnTo>
                        <a:pt x="214" y="209"/>
                      </a:lnTo>
                      <a:lnTo>
                        <a:pt x="204" y="217"/>
                      </a:lnTo>
                      <a:lnTo>
                        <a:pt x="189" y="227"/>
                      </a:lnTo>
                      <a:lnTo>
                        <a:pt x="173" y="241"/>
                      </a:lnTo>
                      <a:lnTo>
                        <a:pt x="155" y="256"/>
                      </a:lnTo>
                      <a:lnTo>
                        <a:pt x="137" y="272"/>
                      </a:lnTo>
                      <a:lnTo>
                        <a:pt x="119" y="290"/>
                      </a:lnTo>
                      <a:lnTo>
                        <a:pt x="100" y="308"/>
                      </a:lnTo>
                      <a:lnTo>
                        <a:pt x="85" y="328"/>
                      </a:lnTo>
                      <a:lnTo>
                        <a:pt x="71" y="346"/>
                      </a:lnTo>
                      <a:lnTo>
                        <a:pt x="61" y="364"/>
                      </a:lnTo>
                      <a:lnTo>
                        <a:pt x="54" y="383"/>
                      </a:lnTo>
                      <a:lnTo>
                        <a:pt x="52" y="400"/>
                      </a:lnTo>
                      <a:lnTo>
                        <a:pt x="55" y="416"/>
                      </a:lnTo>
                      <a:lnTo>
                        <a:pt x="66" y="431"/>
                      </a:lnTo>
                      <a:lnTo>
                        <a:pt x="83" y="447"/>
                      </a:lnTo>
                      <a:lnTo>
                        <a:pt x="104" y="461"/>
                      </a:lnTo>
                      <a:lnTo>
                        <a:pt x="125" y="474"/>
                      </a:lnTo>
                      <a:lnTo>
                        <a:pt x="150" y="485"/>
                      </a:lnTo>
                      <a:lnTo>
                        <a:pt x="175" y="495"/>
                      </a:lnTo>
                      <a:lnTo>
                        <a:pt x="200" y="504"/>
                      </a:lnTo>
                      <a:lnTo>
                        <a:pt x="227" y="511"/>
                      </a:lnTo>
                      <a:lnTo>
                        <a:pt x="252" y="516"/>
                      </a:lnTo>
                      <a:lnTo>
                        <a:pt x="276" y="521"/>
                      </a:lnTo>
                      <a:lnTo>
                        <a:pt x="299" y="526"/>
                      </a:lnTo>
                      <a:lnTo>
                        <a:pt x="320" y="529"/>
                      </a:lnTo>
                      <a:lnTo>
                        <a:pt x="339" y="530"/>
                      </a:lnTo>
                      <a:lnTo>
                        <a:pt x="354" y="533"/>
                      </a:lnTo>
                      <a:lnTo>
                        <a:pt x="365" y="534"/>
                      </a:lnTo>
                      <a:lnTo>
                        <a:pt x="373" y="534"/>
                      </a:lnTo>
                      <a:lnTo>
                        <a:pt x="375" y="534"/>
                      </a:lnTo>
                      <a:lnTo>
                        <a:pt x="369" y="545"/>
                      </a:lnTo>
                      <a:lnTo>
                        <a:pt x="352" y="571"/>
                      </a:lnTo>
                      <a:lnTo>
                        <a:pt x="331" y="606"/>
                      </a:lnTo>
                      <a:lnTo>
                        <a:pt x="306" y="648"/>
                      </a:lnTo>
                      <a:lnTo>
                        <a:pt x="282" y="690"/>
                      </a:lnTo>
                      <a:lnTo>
                        <a:pt x="261" y="732"/>
                      </a:lnTo>
                      <a:lnTo>
                        <a:pt x="246" y="766"/>
                      </a:lnTo>
                      <a:lnTo>
                        <a:pt x="243" y="789"/>
                      </a:lnTo>
                      <a:lnTo>
                        <a:pt x="248" y="810"/>
                      </a:lnTo>
                      <a:lnTo>
                        <a:pt x="256" y="829"/>
                      </a:lnTo>
                      <a:lnTo>
                        <a:pt x="267" y="845"/>
                      </a:lnTo>
                      <a:lnTo>
                        <a:pt x="281" y="857"/>
                      </a:lnTo>
                      <a:lnTo>
                        <a:pt x="299" y="867"/>
                      </a:lnTo>
                      <a:lnTo>
                        <a:pt x="320" y="873"/>
                      </a:lnTo>
                      <a:lnTo>
                        <a:pt x="344" y="876"/>
                      </a:lnTo>
                      <a:lnTo>
                        <a:pt x="372" y="873"/>
                      </a:lnTo>
                      <a:lnTo>
                        <a:pt x="395" y="869"/>
                      </a:lnTo>
                      <a:lnTo>
                        <a:pt x="417" y="863"/>
                      </a:lnTo>
                      <a:lnTo>
                        <a:pt x="439" y="855"/>
                      </a:lnTo>
                      <a:lnTo>
                        <a:pt x="460" y="847"/>
                      </a:lnTo>
                      <a:lnTo>
                        <a:pt x="480" y="839"/>
                      </a:lnTo>
                      <a:lnTo>
                        <a:pt x="501" y="832"/>
                      </a:lnTo>
                      <a:lnTo>
                        <a:pt x="522" y="827"/>
                      </a:lnTo>
                      <a:lnTo>
                        <a:pt x="545" y="825"/>
                      </a:lnTo>
                      <a:lnTo>
                        <a:pt x="548" y="870"/>
                      </a:lnTo>
                      <a:lnTo>
                        <a:pt x="546" y="920"/>
                      </a:lnTo>
                      <a:lnTo>
                        <a:pt x="540" y="971"/>
                      </a:lnTo>
                      <a:lnTo>
                        <a:pt x="537" y="1017"/>
                      </a:lnTo>
                      <a:lnTo>
                        <a:pt x="492" y="1019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203" name="Freeform 79" descr="Зеленый мрамор"/>
                <p:cNvSpPr>
                  <a:spLocks/>
                </p:cNvSpPr>
                <p:nvPr/>
              </p:nvSpPr>
              <p:spPr bwMode="auto">
                <a:xfrm>
                  <a:off x="2615" y="2529"/>
                  <a:ext cx="196" cy="127"/>
                </a:xfrm>
                <a:custGeom>
                  <a:avLst/>
                  <a:gdLst>
                    <a:gd name="T0" fmla="*/ 0 w 393"/>
                    <a:gd name="T1" fmla="*/ 1 h 254"/>
                    <a:gd name="T2" fmla="*/ 0 w 393"/>
                    <a:gd name="T3" fmla="*/ 2 h 254"/>
                    <a:gd name="T4" fmla="*/ 0 w 393"/>
                    <a:gd name="T5" fmla="*/ 3 h 254"/>
                    <a:gd name="T6" fmla="*/ 0 w 393"/>
                    <a:gd name="T7" fmla="*/ 3 h 254"/>
                    <a:gd name="T8" fmla="*/ 0 w 393"/>
                    <a:gd name="T9" fmla="*/ 4 h 254"/>
                    <a:gd name="T10" fmla="*/ 1 w 393"/>
                    <a:gd name="T11" fmla="*/ 4 h 254"/>
                    <a:gd name="T12" fmla="*/ 2 w 393"/>
                    <a:gd name="T13" fmla="*/ 4 h 254"/>
                    <a:gd name="T14" fmla="*/ 2 w 393"/>
                    <a:gd name="T15" fmla="*/ 4 h 254"/>
                    <a:gd name="T16" fmla="*/ 3 w 393"/>
                    <a:gd name="T17" fmla="*/ 4 h 254"/>
                    <a:gd name="T18" fmla="*/ 3 w 393"/>
                    <a:gd name="T19" fmla="*/ 4 h 254"/>
                    <a:gd name="T20" fmla="*/ 4 w 393"/>
                    <a:gd name="T21" fmla="*/ 4 h 254"/>
                    <a:gd name="T22" fmla="*/ 4 w 393"/>
                    <a:gd name="T23" fmla="*/ 4 h 254"/>
                    <a:gd name="T24" fmla="*/ 5 w 393"/>
                    <a:gd name="T25" fmla="*/ 4 h 254"/>
                    <a:gd name="T26" fmla="*/ 5 w 393"/>
                    <a:gd name="T27" fmla="*/ 3 h 254"/>
                    <a:gd name="T28" fmla="*/ 5 w 393"/>
                    <a:gd name="T29" fmla="*/ 3 h 254"/>
                    <a:gd name="T30" fmla="*/ 6 w 393"/>
                    <a:gd name="T31" fmla="*/ 2 h 254"/>
                    <a:gd name="T32" fmla="*/ 6 w 393"/>
                    <a:gd name="T33" fmla="*/ 2 h 254"/>
                    <a:gd name="T34" fmla="*/ 6 w 393"/>
                    <a:gd name="T35" fmla="*/ 1 h 254"/>
                    <a:gd name="T36" fmla="*/ 5 w 393"/>
                    <a:gd name="T37" fmla="*/ 1 h 254"/>
                    <a:gd name="T38" fmla="*/ 5 w 393"/>
                    <a:gd name="T39" fmla="*/ 2 h 254"/>
                    <a:gd name="T40" fmla="*/ 5 w 393"/>
                    <a:gd name="T41" fmla="*/ 3 h 254"/>
                    <a:gd name="T42" fmla="*/ 5 w 393"/>
                    <a:gd name="T43" fmla="*/ 3 h 254"/>
                    <a:gd name="T44" fmla="*/ 4 w 393"/>
                    <a:gd name="T45" fmla="*/ 3 h 254"/>
                    <a:gd name="T46" fmla="*/ 4 w 393"/>
                    <a:gd name="T47" fmla="*/ 4 h 254"/>
                    <a:gd name="T48" fmla="*/ 3 w 393"/>
                    <a:gd name="T49" fmla="*/ 4 h 254"/>
                    <a:gd name="T50" fmla="*/ 3 w 393"/>
                    <a:gd name="T51" fmla="*/ 3 h 254"/>
                    <a:gd name="T52" fmla="*/ 2 w 393"/>
                    <a:gd name="T53" fmla="*/ 3 h 254"/>
                    <a:gd name="T54" fmla="*/ 1 w 393"/>
                    <a:gd name="T55" fmla="*/ 3 h 254"/>
                    <a:gd name="T56" fmla="*/ 1 w 393"/>
                    <a:gd name="T57" fmla="*/ 3 h 254"/>
                    <a:gd name="T58" fmla="*/ 1 w 393"/>
                    <a:gd name="T59" fmla="*/ 2 h 254"/>
                    <a:gd name="T60" fmla="*/ 0 w 393"/>
                    <a:gd name="T61" fmla="*/ 2 h 254"/>
                    <a:gd name="T62" fmla="*/ 0 w 393"/>
                    <a:gd name="T63" fmla="*/ 2 h 254"/>
                    <a:gd name="T64" fmla="*/ 0 w 393"/>
                    <a:gd name="T65" fmla="*/ 1 h 25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93"/>
                    <a:gd name="T100" fmla="*/ 0 h 254"/>
                    <a:gd name="T101" fmla="*/ 393 w 393"/>
                    <a:gd name="T102" fmla="*/ 254 h 25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93" h="254">
                      <a:moveTo>
                        <a:pt x="5" y="41"/>
                      </a:moveTo>
                      <a:lnTo>
                        <a:pt x="1" y="57"/>
                      </a:lnTo>
                      <a:lnTo>
                        <a:pt x="0" y="74"/>
                      </a:lnTo>
                      <a:lnTo>
                        <a:pt x="0" y="92"/>
                      </a:lnTo>
                      <a:lnTo>
                        <a:pt x="1" y="112"/>
                      </a:lnTo>
                      <a:lnTo>
                        <a:pt x="6" y="133"/>
                      </a:lnTo>
                      <a:lnTo>
                        <a:pt x="13" y="153"/>
                      </a:lnTo>
                      <a:lnTo>
                        <a:pt x="22" y="174"/>
                      </a:lnTo>
                      <a:lnTo>
                        <a:pt x="36" y="195"/>
                      </a:lnTo>
                      <a:lnTo>
                        <a:pt x="53" y="210"/>
                      </a:lnTo>
                      <a:lnTo>
                        <a:pt x="72" y="221"/>
                      </a:lnTo>
                      <a:lnTo>
                        <a:pt x="90" y="231"/>
                      </a:lnTo>
                      <a:lnTo>
                        <a:pt x="108" y="238"/>
                      </a:lnTo>
                      <a:lnTo>
                        <a:pt x="128" y="243"/>
                      </a:lnTo>
                      <a:lnTo>
                        <a:pt x="149" y="247"/>
                      </a:lnTo>
                      <a:lnTo>
                        <a:pt x="169" y="250"/>
                      </a:lnTo>
                      <a:lnTo>
                        <a:pt x="191" y="253"/>
                      </a:lnTo>
                      <a:lnTo>
                        <a:pt x="210" y="254"/>
                      </a:lnTo>
                      <a:lnTo>
                        <a:pt x="229" y="253"/>
                      </a:lnTo>
                      <a:lnTo>
                        <a:pt x="247" y="250"/>
                      </a:lnTo>
                      <a:lnTo>
                        <a:pt x="264" y="248"/>
                      </a:lnTo>
                      <a:lnTo>
                        <a:pt x="280" y="243"/>
                      </a:lnTo>
                      <a:lnTo>
                        <a:pt x="296" y="239"/>
                      </a:lnTo>
                      <a:lnTo>
                        <a:pt x="309" y="233"/>
                      </a:lnTo>
                      <a:lnTo>
                        <a:pt x="322" y="227"/>
                      </a:lnTo>
                      <a:lnTo>
                        <a:pt x="338" y="216"/>
                      </a:lnTo>
                      <a:lnTo>
                        <a:pt x="350" y="202"/>
                      </a:lnTo>
                      <a:lnTo>
                        <a:pt x="362" y="185"/>
                      </a:lnTo>
                      <a:lnTo>
                        <a:pt x="371" y="166"/>
                      </a:lnTo>
                      <a:lnTo>
                        <a:pt x="378" y="147"/>
                      </a:lnTo>
                      <a:lnTo>
                        <a:pt x="383" y="126"/>
                      </a:lnTo>
                      <a:lnTo>
                        <a:pt x="387" y="105"/>
                      </a:lnTo>
                      <a:lnTo>
                        <a:pt x="389" y="84"/>
                      </a:lnTo>
                      <a:lnTo>
                        <a:pt x="391" y="66"/>
                      </a:lnTo>
                      <a:lnTo>
                        <a:pt x="393" y="43"/>
                      </a:lnTo>
                      <a:lnTo>
                        <a:pt x="393" y="20"/>
                      </a:lnTo>
                      <a:lnTo>
                        <a:pt x="393" y="0"/>
                      </a:lnTo>
                      <a:lnTo>
                        <a:pt x="361" y="5"/>
                      </a:lnTo>
                      <a:lnTo>
                        <a:pt x="363" y="36"/>
                      </a:lnTo>
                      <a:lnTo>
                        <a:pt x="364" y="71"/>
                      </a:lnTo>
                      <a:lnTo>
                        <a:pt x="362" y="106"/>
                      </a:lnTo>
                      <a:lnTo>
                        <a:pt x="356" y="139"/>
                      </a:lnTo>
                      <a:lnTo>
                        <a:pt x="347" y="153"/>
                      </a:lnTo>
                      <a:lnTo>
                        <a:pt x="336" y="165"/>
                      </a:lnTo>
                      <a:lnTo>
                        <a:pt x="323" y="175"/>
                      </a:lnTo>
                      <a:lnTo>
                        <a:pt x="309" y="183"/>
                      </a:lnTo>
                      <a:lnTo>
                        <a:pt x="292" y="189"/>
                      </a:lnTo>
                      <a:lnTo>
                        <a:pt x="274" y="193"/>
                      </a:lnTo>
                      <a:lnTo>
                        <a:pt x="256" y="195"/>
                      </a:lnTo>
                      <a:lnTo>
                        <a:pt x="237" y="195"/>
                      </a:lnTo>
                      <a:lnTo>
                        <a:pt x="218" y="194"/>
                      </a:lnTo>
                      <a:lnTo>
                        <a:pt x="198" y="190"/>
                      </a:lnTo>
                      <a:lnTo>
                        <a:pt x="179" y="186"/>
                      </a:lnTo>
                      <a:lnTo>
                        <a:pt x="159" y="180"/>
                      </a:lnTo>
                      <a:lnTo>
                        <a:pt x="141" y="173"/>
                      </a:lnTo>
                      <a:lnTo>
                        <a:pt x="122" y="165"/>
                      </a:lnTo>
                      <a:lnTo>
                        <a:pt x="106" y="156"/>
                      </a:lnTo>
                      <a:lnTo>
                        <a:pt x="91" y="147"/>
                      </a:lnTo>
                      <a:lnTo>
                        <a:pt x="81" y="134"/>
                      </a:lnTo>
                      <a:lnTo>
                        <a:pt x="72" y="121"/>
                      </a:lnTo>
                      <a:lnTo>
                        <a:pt x="65" y="107"/>
                      </a:lnTo>
                      <a:lnTo>
                        <a:pt x="60" y="92"/>
                      </a:lnTo>
                      <a:lnTo>
                        <a:pt x="55" y="79"/>
                      </a:lnTo>
                      <a:lnTo>
                        <a:pt x="53" y="65"/>
                      </a:lnTo>
                      <a:lnTo>
                        <a:pt x="51" y="51"/>
                      </a:lnTo>
                      <a:lnTo>
                        <a:pt x="50" y="39"/>
                      </a:lnTo>
                      <a:lnTo>
                        <a:pt x="5" y="41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5184" name="Group 80"/>
            <p:cNvGrpSpPr>
              <a:grpSpLocks/>
            </p:cNvGrpSpPr>
            <p:nvPr/>
          </p:nvGrpSpPr>
          <p:grpSpPr bwMode="auto">
            <a:xfrm flipV="1">
              <a:off x="1625" y="3253"/>
              <a:ext cx="486" cy="535"/>
              <a:chOff x="3004" y="3017"/>
              <a:chExt cx="628" cy="820"/>
            </a:xfrm>
          </p:grpSpPr>
          <p:sp>
            <p:nvSpPr>
              <p:cNvPr id="35192" name="Freeform 81"/>
              <p:cNvSpPr>
                <a:spLocks/>
              </p:cNvSpPr>
              <p:nvPr/>
            </p:nvSpPr>
            <p:spPr bwMode="auto">
              <a:xfrm>
                <a:off x="3008" y="3021"/>
                <a:ext cx="563" cy="731"/>
              </a:xfrm>
              <a:custGeom>
                <a:avLst/>
                <a:gdLst>
                  <a:gd name="T0" fmla="*/ 400 w 563"/>
                  <a:gd name="T1" fmla="*/ 675 h 731"/>
                  <a:gd name="T2" fmla="*/ 469 w 563"/>
                  <a:gd name="T3" fmla="*/ 680 h 731"/>
                  <a:gd name="T4" fmla="*/ 541 w 563"/>
                  <a:gd name="T5" fmla="*/ 653 h 731"/>
                  <a:gd name="T6" fmla="*/ 532 w 563"/>
                  <a:gd name="T7" fmla="*/ 611 h 731"/>
                  <a:gd name="T8" fmla="*/ 496 w 563"/>
                  <a:gd name="T9" fmla="*/ 579 h 731"/>
                  <a:gd name="T10" fmla="*/ 541 w 563"/>
                  <a:gd name="T11" fmla="*/ 485 h 731"/>
                  <a:gd name="T12" fmla="*/ 538 w 563"/>
                  <a:gd name="T13" fmla="*/ 413 h 731"/>
                  <a:gd name="T14" fmla="*/ 392 w 563"/>
                  <a:gd name="T15" fmla="*/ 355 h 731"/>
                  <a:gd name="T16" fmla="*/ 400 w 563"/>
                  <a:gd name="T17" fmla="*/ 362 h 731"/>
                  <a:gd name="T18" fmla="*/ 436 w 563"/>
                  <a:gd name="T19" fmla="*/ 299 h 731"/>
                  <a:gd name="T20" fmla="*/ 440 w 563"/>
                  <a:gd name="T21" fmla="*/ 195 h 731"/>
                  <a:gd name="T22" fmla="*/ 298 w 563"/>
                  <a:gd name="T23" fmla="*/ 203 h 731"/>
                  <a:gd name="T24" fmla="*/ 283 w 563"/>
                  <a:gd name="T25" fmla="*/ 74 h 731"/>
                  <a:gd name="T26" fmla="*/ 208 w 563"/>
                  <a:gd name="T27" fmla="*/ 3 h 731"/>
                  <a:gd name="T28" fmla="*/ 133 w 563"/>
                  <a:gd name="T29" fmla="*/ 53 h 731"/>
                  <a:gd name="T30" fmla="*/ 112 w 563"/>
                  <a:gd name="T31" fmla="*/ 195 h 731"/>
                  <a:gd name="T32" fmla="*/ 52 w 563"/>
                  <a:gd name="T33" fmla="*/ 230 h 731"/>
                  <a:gd name="T34" fmla="*/ 40 w 563"/>
                  <a:gd name="T35" fmla="*/ 323 h 731"/>
                  <a:gd name="T36" fmla="*/ 16 w 563"/>
                  <a:gd name="T37" fmla="*/ 339 h 731"/>
                  <a:gd name="T38" fmla="*/ 139 w 563"/>
                  <a:gd name="T39" fmla="*/ 404 h 731"/>
                  <a:gd name="T40" fmla="*/ 103 w 563"/>
                  <a:gd name="T41" fmla="*/ 473 h 731"/>
                  <a:gd name="T42" fmla="*/ 112 w 563"/>
                  <a:gd name="T43" fmla="*/ 531 h 731"/>
                  <a:gd name="T44" fmla="*/ 160 w 563"/>
                  <a:gd name="T45" fmla="*/ 569 h 731"/>
                  <a:gd name="T46" fmla="*/ 256 w 563"/>
                  <a:gd name="T47" fmla="*/ 579 h 731"/>
                  <a:gd name="T48" fmla="*/ 262 w 563"/>
                  <a:gd name="T49" fmla="*/ 656 h 731"/>
                  <a:gd name="T50" fmla="*/ 298 w 563"/>
                  <a:gd name="T51" fmla="*/ 728 h 731"/>
                  <a:gd name="T52" fmla="*/ 400 w 563"/>
                  <a:gd name="T53" fmla="*/ 675 h 73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63"/>
                  <a:gd name="T82" fmla="*/ 0 h 731"/>
                  <a:gd name="T83" fmla="*/ 563 w 563"/>
                  <a:gd name="T84" fmla="*/ 731 h 73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63" h="731">
                    <a:moveTo>
                      <a:pt x="400" y="675"/>
                    </a:moveTo>
                    <a:cubicBezTo>
                      <a:pt x="428" y="667"/>
                      <a:pt x="446" y="684"/>
                      <a:pt x="469" y="680"/>
                    </a:cubicBezTo>
                    <a:cubicBezTo>
                      <a:pt x="492" y="676"/>
                      <a:pt x="531" y="664"/>
                      <a:pt x="541" y="653"/>
                    </a:cubicBezTo>
                    <a:cubicBezTo>
                      <a:pt x="551" y="642"/>
                      <a:pt x="539" y="623"/>
                      <a:pt x="532" y="611"/>
                    </a:cubicBezTo>
                    <a:cubicBezTo>
                      <a:pt x="525" y="599"/>
                      <a:pt x="494" y="600"/>
                      <a:pt x="496" y="579"/>
                    </a:cubicBezTo>
                    <a:cubicBezTo>
                      <a:pt x="498" y="558"/>
                      <a:pt x="534" y="513"/>
                      <a:pt x="541" y="485"/>
                    </a:cubicBezTo>
                    <a:cubicBezTo>
                      <a:pt x="548" y="457"/>
                      <a:pt x="563" y="435"/>
                      <a:pt x="538" y="413"/>
                    </a:cubicBezTo>
                    <a:cubicBezTo>
                      <a:pt x="513" y="391"/>
                      <a:pt x="415" y="364"/>
                      <a:pt x="392" y="355"/>
                    </a:cubicBezTo>
                    <a:cubicBezTo>
                      <a:pt x="369" y="346"/>
                      <a:pt x="393" y="371"/>
                      <a:pt x="400" y="362"/>
                    </a:cubicBezTo>
                    <a:cubicBezTo>
                      <a:pt x="407" y="353"/>
                      <a:pt x="429" y="327"/>
                      <a:pt x="436" y="299"/>
                    </a:cubicBezTo>
                    <a:cubicBezTo>
                      <a:pt x="443" y="271"/>
                      <a:pt x="463" y="211"/>
                      <a:pt x="440" y="195"/>
                    </a:cubicBezTo>
                    <a:cubicBezTo>
                      <a:pt x="417" y="179"/>
                      <a:pt x="324" y="223"/>
                      <a:pt x="298" y="203"/>
                    </a:cubicBezTo>
                    <a:cubicBezTo>
                      <a:pt x="272" y="183"/>
                      <a:pt x="298" y="107"/>
                      <a:pt x="283" y="74"/>
                    </a:cubicBezTo>
                    <a:cubicBezTo>
                      <a:pt x="268" y="41"/>
                      <a:pt x="233" y="6"/>
                      <a:pt x="208" y="3"/>
                    </a:cubicBezTo>
                    <a:cubicBezTo>
                      <a:pt x="183" y="0"/>
                      <a:pt x="149" y="21"/>
                      <a:pt x="133" y="53"/>
                    </a:cubicBezTo>
                    <a:cubicBezTo>
                      <a:pt x="117" y="85"/>
                      <a:pt x="126" y="165"/>
                      <a:pt x="112" y="195"/>
                    </a:cubicBezTo>
                    <a:cubicBezTo>
                      <a:pt x="98" y="225"/>
                      <a:pt x="64" y="209"/>
                      <a:pt x="52" y="230"/>
                    </a:cubicBezTo>
                    <a:cubicBezTo>
                      <a:pt x="40" y="251"/>
                      <a:pt x="46" y="305"/>
                      <a:pt x="40" y="323"/>
                    </a:cubicBezTo>
                    <a:cubicBezTo>
                      <a:pt x="34" y="341"/>
                      <a:pt x="0" y="326"/>
                      <a:pt x="16" y="339"/>
                    </a:cubicBezTo>
                    <a:cubicBezTo>
                      <a:pt x="32" y="352"/>
                      <a:pt x="125" y="382"/>
                      <a:pt x="139" y="404"/>
                    </a:cubicBezTo>
                    <a:cubicBezTo>
                      <a:pt x="153" y="426"/>
                      <a:pt x="108" y="452"/>
                      <a:pt x="103" y="473"/>
                    </a:cubicBezTo>
                    <a:cubicBezTo>
                      <a:pt x="98" y="494"/>
                      <a:pt x="103" y="515"/>
                      <a:pt x="112" y="531"/>
                    </a:cubicBezTo>
                    <a:cubicBezTo>
                      <a:pt x="121" y="547"/>
                      <a:pt x="136" y="561"/>
                      <a:pt x="160" y="569"/>
                    </a:cubicBezTo>
                    <a:cubicBezTo>
                      <a:pt x="184" y="577"/>
                      <a:pt x="239" y="565"/>
                      <a:pt x="256" y="579"/>
                    </a:cubicBezTo>
                    <a:cubicBezTo>
                      <a:pt x="273" y="593"/>
                      <a:pt x="255" y="631"/>
                      <a:pt x="262" y="656"/>
                    </a:cubicBezTo>
                    <a:cubicBezTo>
                      <a:pt x="269" y="681"/>
                      <a:pt x="275" y="725"/>
                      <a:pt x="298" y="728"/>
                    </a:cubicBezTo>
                    <a:cubicBezTo>
                      <a:pt x="321" y="731"/>
                      <a:pt x="375" y="685"/>
                      <a:pt x="400" y="675"/>
                    </a:cubicBezTo>
                    <a:close/>
                  </a:path>
                </a:pathLst>
              </a:cu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5193" name="Group 82"/>
              <p:cNvGrpSpPr>
                <a:grpSpLocks/>
              </p:cNvGrpSpPr>
              <p:nvPr/>
            </p:nvGrpSpPr>
            <p:grpSpPr bwMode="auto">
              <a:xfrm flipH="1" flipV="1">
                <a:off x="3004" y="3017"/>
                <a:ext cx="628" cy="820"/>
                <a:chOff x="2311" y="1925"/>
                <a:chExt cx="586" cy="731"/>
              </a:xfrm>
            </p:grpSpPr>
            <p:sp>
              <p:nvSpPr>
                <p:cNvPr id="35194" name="Freeform 83" descr="Зеленый мрамор"/>
                <p:cNvSpPr>
                  <a:spLocks/>
                </p:cNvSpPr>
                <p:nvPr/>
              </p:nvSpPr>
              <p:spPr bwMode="auto">
                <a:xfrm>
                  <a:off x="2311" y="1925"/>
                  <a:ext cx="70" cy="82"/>
                </a:xfrm>
                <a:custGeom>
                  <a:avLst/>
                  <a:gdLst>
                    <a:gd name="T0" fmla="*/ 3 w 139"/>
                    <a:gd name="T1" fmla="*/ 1 h 164"/>
                    <a:gd name="T2" fmla="*/ 2 w 139"/>
                    <a:gd name="T3" fmla="*/ 1 h 164"/>
                    <a:gd name="T4" fmla="*/ 2 w 139"/>
                    <a:gd name="T5" fmla="*/ 1 h 164"/>
                    <a:gd name="T6" fmla="*/ 2 w 139"/>
                    <a:gd name="T7" fmla="*/ 1 h 164"/>
                    <a:gd name="T8" fmla="*/ 1 w 139"/>
                    <a:gd name="T9" fmla="*/ 1 h 164"/>
                    <a:gd name="T10" fmla="*/ 1 w 139"/>
                    <a:gd name="T11" fmla="*/ 1 h 164"/>
                    <a:gd name="T12" fmla="*/ 1 w 139"/>
                    <a:gd name="T13" fmla="*/ 1 h 164"/>
                    <a:gd name="T14" fmla="*/ 1 w 139"/>
                    <a:gd name="T15" fmla="*/ 3 h 164"/>
                    <a:gd name="T16" fmla="*/ 0 w 139"/>
                    <a:gd name="T17" fmla="*/ 3 h 164"/>
                    <a:gd name="T18" fmla="*/ 1 w 139"/>
                    <a:gd name="T19" fmla="*/ 1 h 164"/>
                    <a:gd name="T20" fmla="*/ 1 w 139"/>
                    <a:gd name="T21" fmla="*/ 1 h 164"/>
                    <a:gd name="T22" fmla="*/ 1 w 139"/>
                    <a:gd name="T23" fmla="*/ 1 h 164"/>
                    <a:gd name="T24" fmla="*/ 1 w 139"/>
                    <a:gd name="T25" fmla="*/ 1 h 164"/>
                    <a:gd name="T26" fmla="*/ 2 w 139"/>
                    <a:gd name="T27" fmla="*/ 1 h 164"/>
                    <a:gd name="T28" fmla="*/ 2 w 139"/>
                    <a:gd name="T29" fmla="*/ 1 h 164"/>
                    <a:gd name="T30" fmla="*/ 2 w 139"/>
                    <a:gd name="T31" fmla="*/ 1 h 164"/>
                    <a:gd name="T32" fmla="*/ 2 w 139"/>
                    <a:gd name="T33" fmla="*/ 1 h 164"/>
                    <a:gd name="T34" fmla="*/ 3 w 139"/>
                    <a:gd name="T35" fmla="*/ 0 h 164"/>
                    <a:gd name="T36" fmla="*/ 3 w 139"/>
                    <a:gd name="T37" fmla="*/ 1 h 16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9"/>
                    <a:gd name="T58" fmla="*/ 0 h 164"/>
                    <a:gd name="T59" fmla="*/ 139 w 139"/>
                    <a:gd name="T60" fmla="*/ 164 h 16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9" h="164">
                      <a:moveTo>
                        <a:pt x="129" y="55"/>
                      </a:moveTo>
                      <a:lnTo>
                        <a:pt x="107" y="58"/>
                      </a:lnTo>
                      <a:lnTo>
                        <a:pt x="86" y="65"/>
                      </a:lnTo>
                      <a:lnTo>
                        <a:pt x="68" y="75"/>
                      </a:lnTo>
                      <a:lnTo>
                        <a:pt x="51" y="89"/>
                      </a:lnTo>
                      <a:lnTo>
                        <a:pt x="36" y="105"/>
                      </a:lnTo>
                      <a:lnTo>
                        <a:pt x="22" y="123"/>
                      </a:lnTo>
                      <a:lnTo>
                        <a:pt x="10" y="143"/>
                      </a:lnTo>
                      <a:lnTo>
                        <a:pt x="0" y="164"/>
                      </a:lnTo>
                      <a:lnTo>
                        <a:pt x="7" y="93"/>
                      </a:lnTo>
                      <a:lnTo>
                        <a:pt x="22" y="68"/>
                      </a:lnTo>
                      <a:lnTo>
                        <a:pt x="38" y="48"/>
                      </a:lnTo>
                      <a:lnTo>
                        <a:pt x="53" y="33"/>
                      </a:lnTo>
                      <a:lnTo>
                        <a:pt x="68" y="21"/>
                      </a:lnTo>
                      <a:lnTo>
                        <a:pt x="84" y="13"/>
                      </a:lnTo>
                      <a:lnTo>
                        <a:pt x="101" y="7"/>
                      </a:lnTo>
                      <a:lnTo>
                        <a:pt x="120" y="2"/>
                      </a:lnTo>
                      <a:lnTo>
                        <a:pt x="139" y="0"/>
                      </a:lnTo>
                      <a:lnTo>
                        <a:pt x="129" y="55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195" name="Freeform 84" descr="Зеленый мрамор"/>
                <p:cNvSpPr>
                  <a:spLocks/>
                </p:cNvSpPr>
                <p:nvPr/>
              </p:nvSpPr>
              <p:spPr bwMode="auto">
                <a:xfrm>
                  <a:off x="2376" y="1925"/>
                  <a:ext cx="521" cy="606"/>
                </a:xfrm>
                <a:custGeom>
                  <a:avLst/>
                  <a:gdLst>
                    <a:gd name="T0" fmla="*/ 12 w 1044"/>
                    <a:gd name="T1" fmla="*/ 17 h 1213"/>
                    <a:gd name="T2" fmla="*/ 13 w 1044"/>
                    <a:gd name="T3" fmla="*/ 17 h 1213"/>
                    <a:gd name="T4" fmla="*/ 14 w 1044"/>
                    <a:gd name="T5" fmla="*/ 16 h 1213"/>
                    <a:gd name="T6" fmla="*/ 15 w 1044"/>
                    <a:gd name="T7" fmla="*/ 15 h 1213"/>
                    <a:gd name="T8" fmla="*/ 15 w 1044"/>
                    <a:gd name="T9" fmla="*/ 13 h 1213"/>
                    <a:gd name="T10" fmla="*/ 13 w 1044"/>
                    <a:gd name="T11" fmla="*/ 12 h 1213"/>
                    <a:gd name="T12" fmla="*/ 12 w 1044"/>
                    <a:gd name="T13" fmla="*/ 11 h 1213"/>
                    <a:gd name="T14" fmla="*/ 13 w 1044"/>
                    <a:gd name="T15" fmla="*/ 9 h 1213"/>
                    <a:gd name="T16" fmla="*/ 13 w 1044"/>
                    <a:gd name="T17" fmla="*/ 7 h 1213"/>
                    <a:gd name="T18" fmla="*/ 11 w 1044"/>
                    <a:gd name="T19" fmla="*/ 7 h 1213"/>
                    <a:gd name="T20" fmla="*/ 10 w 1044"/>
                    <a:gd name="T21" fmla="*/ 7 h 1213"/>
                    <a:gd name="T22" fmla="*/ 9 w 1044"/>
                    <a:gd name="T23" fmla="*/ 7 h 1213"/>
                    <a:gd name="T24" fmla="*/ 9 w 1044"/>
                    <a:gd name="T25" fmla="*/ 3 h 1213"/>
                    <a:gd name="T26" fmla="*/ 6 w 1044"/>
                    <a:gd name="T27" fmla="*/ 2 h 1213"/>
                    <a:gd name="T28" fmla="*/ 5 w 1044"/>
                    <a:gd name="T29" fmla="*/ 4 h 1213"/>
                    <a:gd name="T30" fmla="*/ 6 w 1044"/>
                    <a:gd name="T31" fmla="*/ 5 h 1213"/>
                    <a:gd name="T32" fmla="*/ 7 w 1044"/>
                    <a:gd name="T33" fmla="*/ 7 h 1213"/>
                    <a:gd name="T34" fmla="*/ 8 w 1044"/>
                    <a:gd name="T35" fmla="*/ 8 h 1213"/>
                    <a:gd name="T36" fmla="*/ 9 w 1044"/>
                    <a:gd name="T37" fmla="*/ 9 h 1213"/>
                    <a:gd name="T38" fmla="*/ 10 w 1044"/>
                    <a:gd name="T39" fmla="*/ 9 h 1213"/>
                    <a:gd name="T40" fmla="*/ 10 w 1044"/>
                    <a:gd name="T41" fmla="*/ 9 h 1213"/>
                    <a:gd name="T42" fmla="*/ 8 w 1044"/>
                    <a:gd name="T43" fmla="*/ 10 h 1213"/>
                    <a:gd name="T44" fmla="*/ 12 w 1044"/>
                    <a:gd name="T45" fmla="*/ 15 h 1213"/>
                    <a:gd name="T46" fmla="*/ 10 w 1044"/>
                    <a:gd name="T47" fmla="*/ 14 h 1213"/>
                    <a:gd name="T48" fmla="*/ 10 w 1044"/>
                    <a:gd name="T49" fmla="*/ 16 h 1213"/>
                    <a:gd name="T50" fmla="*/ 10 w 1044"/>
                    <a:gd name="T51" fmla="*/ 16 h 1213"/>
                    <a:gd name="T52" fmla="*/ 9 w 1044"/>
                    <a:gd name="T53" fmla="*/ 13 h 1213"/>
                    <a:gd name="T54" fmla="*/ 8 w 1044"/>
                    <a:gd name="T55" fmla="*/ 12 h 1213"/>
                    <a:gd name="T56" fmla="*/ 7 w 1044"/>
                    <a:gd name="T57" fmla="*/ 13 h 1213"/>
                    <a:gd name="T58" fmla="*/ 6 w 1044"/>
                    <a:gd name="T59" fmla="*/ 15 h 1213"/>
                    <a:gd name="T60" fmla="*/ 7 w 1044"/>
                    <a:gd name="T61" fmla="*/ 14 h 1213"/>
                    <a:gd name="T62" fmla="*/ 8 w 1044"/>
                    <a:gd name="T63" fmla="*/ 11 h 1213"/>
                    <a:gd name="T64" fmla="*/ 7 w 1044"/>
                    <a:gd name="T65" fmla="*/ 8 h 1213"/>
                    <a:gd name="T66" fmla="*/ 6 w 1044"/>
                    <a:gd name="T67" fmla="*/ 5 h 1213"/>
                    <a:gd name="T68" fmla="*/ 5 w 1044"/>
                    <a:gd name="T69" fmla="*/ 4 h 1213"/>
                    <a:gd name="T70" fmla="*/ 3 w 1044"/>
                    <a:gd name="T71" fmla="*/ 2 h 1213"/>
                    <a:gd name="T72" fmla="*/ 1 w 1044"/>
                    <a:gd name="T73" fmla="*/ 1 h 1213"/>
                    <a:gd name="T74" fmla="*/ 0 w 1044"/>
                    <a:gd name="T75" fmla="*/ 0 h 1213"/>
                    <a:gd name="T76" fmla="*/ 1 w 1044"/>
                    <a:gd name="T77" fmla="*/ 0 h 1213"/>
                    <a:gd name="T78" fmla="*/ 2 w 1044"/>
                    <a:gd name="T79" fmla="*/ 0 h 1213"/>
                    <a:gd name="T80" fmla="*/ 3 w 1044"/>
                    <a:gd name="T81" fmla="*/ 1 h 1213"/>
                    <a:gd name="T82" fmla="*/ 4 w 1044"/>
                    <a:gd name="T83" fmla="*/ 2 h 1213"/>
                    <a:gd name="T84" fmla="*/ 5 w 1044"/>
                    <a:gd name="T85" fmla="*/ 3 h 1213"/>
                    <a:gd name="T86" fmla="*/ 6 w 1044"/>
                    <a:gd name="T87" fmla="*/ 2 h 1213"/>
                    <a:gd name="T88" fmla="*/ 7 w 1044"/>
                    <a:gd name="T89" fmla="*/ 1 h 1213"/>
                    <a:gd name="T90" fmla="*/ 9 w 1044"/>
                    <a:gd name="T91" fmla="*/ 2 h 1213"/>
                    <a:gd name="T92" fmla="*/ 9 w 1044"/>
                    <a:gd name="T93" fmla="*/ 6 h 1213"/>
                    <a:gd name="T94" fmla="*/ 10 w 1044"/>
                    <a:gd name="T95" fmla="*/ 6 h 1213"/>
                    <a:gd name="T96" fmla="*/ 12 w 1044"/>
                    <a:gd name="T97" fmla="*/ 6 h 1213"/>
                    <a:gd name="T98" fmla="*/ 13 w 1044"/>
                    <a:gd name="T99" fmla="*/ 6 h 1213"/>
                    <a:gd name="T100" fmla="*/ 14 w 1044"/>
                    <a:gd name="T101" fmla="*/ 8 h 1213"/>
                    <a:gd name="T102" fmla="*/ 13 w 1044"/>
                    <a:gd name="T103" fmla="*/ 10 h 1213"/>
                    <a:gd name="T104" fmla="*/ 13 w 1044"/>
                    <a:gd name="T105" fmla="*/ 11 h 1213"/>
                    <a:gd name="T106" fmla="*/ 15 w 1044"/>
                    <a:gd name="T107" fmla="*/ 12 h 1213"/>
                    <a:gd name="T108" fmla="*/ 16 w 1044"/>
                    <a:gd name="T109" fmla="*/ 15 h 1213"/>
                    <a:gd name="T110" fmla="*/ 15 w 1044"/>
                    <a:gd name="T111" fmla="*/ 16 h 1213"/>
                    <a:gd name="T112" fmla="*/ 13 w 1044"/>
                    <a:gd name="T113" fmla="*/ 17 h 1213"/>
                    <a:gd name="T114" fmla="*/ 13 w 1044"/>
                    <a:gd name="T115" fmla="*/ 17 h 1213"/>
                    <a:gd name="T116" fmla="*/ 13 w 1044"/>
                    <a:gd name="T117" fmla="*/ 18 h 121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044"/>
                    <a:gd name="T178" fmla="*/ 0 h 1213"/>
                    <a:gd name="T179" fmla="*/ 1044 w 1044"/>
                    <a:gd name="T180" fmla="*/ 1213 h 121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044" h="1213">
                      <a:moveTo>
                        <a:pt x="840" y="1213"/>
                      </a:moveTo>
                      <a:lnTo>
                        <a:pt x="833" y="1189"/>
                      </a:lnTo>
                      <a:lnTo>
                        <a:pt x="826" y="1165"/>
                      </a:lnTo>
                      <a:lnTo>
                        <a:pt x="819" y="1143"/>
                      </a:lnTo>
                      <a:lnTo>
                        <a:pt x="812" y="1123"/>
                      </a:lnTo>
                      <a:lnTo>
                        <a:pt x="806" y="1106"/>
                      </a:lnTo>
                      <a:lnTo>
                        <a:pt x="802" y="1093"/>
                      </a:lnTo>
                      <a:lnTo>
                        <a:pt x="798" y="1085"/>
                      </a:lnTo>
                      <a:lnTo>
                        <a:pt x="797" y="1082"/>
                      </a:lnTo>
                      <a:lnTo>
                        <a:pt x="813" y="1085"/>
                      </a:lnTo>
                      <a:lnTo>
                        <a:pt x="829" y="1087"/>
                      </a:lnTo>
                      <a:lnTo>
                        <a:pt x="845" y="1089"/>
                      </a:lnTo>
                      <a:lnTo>
                        <a:pt x="862" y="1090"/>
                      </a:lnTo>
                      <a:lnTo>
                        <a:pt x="878" y="1089"/>
                      </a:lnTo>
                      <a:lnTo>
                        <a:pt x="893" y="1087"/>
                      </a:lnTo>
                      <a:lnTo>
                        <a:pt x="908" y="1084"/>
                      </a:lnTo>
                      <a:lnTo>
                        <a:pt x="921" y="1080"/>
                      </a:lnTo>
                      <a:lnTo>
                        <a:pt x="935" y="1075"/>
                      </a:lnTo>
                      <a:lnTo>
                        <a:pt x="948" y="1069"/>
                      </a:lnTo>
                      <a:lnTo>
                        <a:pt x="958" y="1061"/>
                      </a:lnTo>
                      <a:lnTo>
                        <a:pt x="969" y="1052"/>
                      </a:lnTo>
                      <a:lnTo>
                        <a:pt x="977" y="1041"/>
                      </a:lnTo>
                      <a:lnTo>
                        <a:pt x="983" y="1029"/>
                      </a:lnTo>
                      <a:lnTo>
                        <a:pt x="988" y="1016"/>
                      </a:lnTo>
                      <a:lnTo>
                        <a:pt x="991" y="1001"/>
                      </a:lnTo>
                      <a:lnTo>
                        <a:pt x="995" y="976"/>
                      </a:lnTo>
                      <a:lnTo>
                        <a:pt x="996" y="953"/>
                      </a:lnTo>
                      <a:lnTo>
                        <a:pt x="994" y="932"/>
                      </a:lnTo>
                      <a:lnTo>
                        <a:pt x="988" y="911"/>
                      </a:lnTo>
                      <a:lnTo>
                        <a:pt x="979" y="892"/>
                      </a:lnTo>
                      <a:lnTo>
                        <a:pt x="965" y="872"/>
                      </a:lnTo>
                      <a:lnTo>
                        <a:pt x="947" y="854"/>
                      </a:lnTo>
                      <a:lnTo>
                        <a:pt x="923" y="833"/>
                      </a:lnTo>
                      <a:lnTo>
                        <a:pt x="903" y="818"/>
                      </a:lnTo>
                      <a:lnTo>
                        <a:pt x="880" y="801"/>
                      </a:lnTo>
                      <a:lnTo>
                        <a:pt x="856" y="783"/>
                      </a:lnTo>
                      <a:lnTo>
                        <a:pt x="830" y="765"/>
                      </a:lnTo>
                      <a:lnTo>
                        <a:pt x="809" y="749"/>
                      </a:lnTo>
                      <a:lnTo>
                        <a:pt x="790" y="735"/>
                      </a:lnTo>
                      <a:lnTo>
                        <a:pt x="779" y="726"/>
                      </a:lnTo>
                      <a:lnTo>
                        <a:pt x="775" y="722"/>
                      </a:lnTo>
                      <a:lnTo>
                        <a:pt x="790" y="712"/>
                      </a:lnTo>
                      <a:lnTo>
                        <a:pt x="806" y="700"/>
                      </a:lnTo>
                      <a:lnTo>
                        <a:pt x="821" y="688"/>
                      </a:lnTo>
                      <a:lnTo>
                        <a:pt x="836" y="674"/>
                      </a:lnTo>
                      <a:lnTo>
                        <a:pt x="850" y="657"/>
                      </a:lnTo>
                      <a:lnTo>
                        <a:pt x="862" y="638"/>
                      </a:lnTo>
                      <a:lnTo>
                        <a:pt x="871" y="617"/>
                      </a:lnTo>
                      <a:lnTo>
                        <a:pt x="878" y="594"/>
                      </a:lnTo>
                      <a:lnTo>
                        <a:pt x="879" y="569"/>
                      </a:lnTo>
                      <a:lnTo>
                        <a:pt x="874" y="547"/>
                      </a:lnTo>
                      <a:lnTo>
                        <a:pt x="866" y="526"/>
                      </a:lnTo>
                      <a:lnTo>
                        <a:pt x="854" y="508"/>
                      </a:lnTo>
                      <a:lnTo>
                        <a:pt x="837" y="492"/>
                      </a:lnTo>
                      <a:lnTo>
                        <a:pt x="819" y="479"/>
                      </a:lnTo>
                      <a:lnTo>
                        <a:pt x="798" y="469"/>
                      </a:lnTo>
                      <a:lnTo>
                        <a:pt x="776" y="461"/>
                      </a:lnTo>
                      <a:lnTo>
                        <a:pt x="764" y="458"/>
                      </a:lnTo>
                      <a:lnTo>
                        <a:pt x="752" y="456"/>
                      </a:lnTo>
                      <a:lnTo>
                        <a:pt x="739" y="455"/>
                      </a:lnTo>
                      <a:lnTo>
                        <a:pt x="728" y="455"/>
                      </a:lnTo>
                      <a:lnTo>
                        <a:pt x="715" y="455"/>
                      </a:lnTo>
                      <a:lnTo>
                        <a:pt x="704" y="456"/>
                      </a:lnTo>
                      <a:lnTo>
                        <a:pt x="692" y="457"/>
                      </a:lnTo>
                      <a:lnTo>
                        <a:pt x="681" y="460"/>
                      </a:lnTo>
                      <a:lnTo>
                        <a:pt x="668" y="463"/>
                      </a:lnTo>
                      <a:lnTo>
                        <a:pt x="657" y="467"/>
                      </a:lnTo>
                      <a:lnTo>
                        <a:pt x="646" y="470"/>
                      </a:lnTo>
                      <a:lnTo>
                        <a:pt x="635" y="475"/>
                      </a:lnTo>
                      <a:lnTo>
                        <a:pt x="623" y="479"/>
                      </a:lnTo>
                      <a:lnTo>
                        <a:pt x="613" y="484"/>
                      </a:lnTo>
                      <a:lnTo>
                        <a:pt x="601" y="488"/>
                      </a:lnTo>
                      <a:lnTo>
                        <a:pt x="591" y="494"/>
                      </a:lnTo>
                      <a:lnTo>
                        <a:pt x="585" y="452"/>
                      </a:lnTo>
                      <a:lnTo>
                        <a:pt x="584" y="402"/>
                      </a:lnTo>
                      <a:lnTo>
                        <a:pt x="584" y="349"/>
                      </a:lnTo>
                      <a:lnTo>
                        <a:pt x="583" y="298"/>
                      </a:lnTo>
                      <a:lnTo>
                        <a:pt x="577" y="251"/>
                      </a:lnTo>
                      <a:lnTo>
                        <a:pt x="563" y="212"/>
                      </a:lnTo>
                      <a:lnTo>
                        <a:pt x="540" y="184"/>
                      </a:lnTo>
                      <a:lnTo>
                        <a:pt x="503" y="173"/>
                      </a:lnTo>
                      <a:lnTo>
                        <a:pt x="471" y="173"/>
                      </a:lnTo>
                      <a:lnTo>
                        <a:pt x="445" y="177"/>
                      </a:lnTo>
                      <a:lnTo>
                        <a:pt x="424" y="187"/>
                      </a:lnTo>
                      <a:lnTo>
                        <a:pt x="408" y="198"/>
                      </a:lnTo>
                      <a:lnTo>
                        <a:pt x="396" y="211"/>
                      </a:lnTo>
                      <a:lnTo>
                        <a:pt x="387" y="226"/>
                      </a:lnTo>
                      <a:lnTo>
                        <a:pt x="379" y="241"/>
                      </a:lnTo>
                      <a:lnTo>
                        <a:pt x="373" y="256"/>
                      </a:lnTo>
                      <a:lnTo>
                        <a:pt x="381" y="270"/>
                      </a:lnTo>
                      <a:lnTo>
                        <a:pt x="389" y="283"/>
                      </a:lnTo>
                      <a:lnTo>
                        <a:pt x="397" y="297"/>
                      </a:lnTo>
                      <a:lnTo>
                        <a:pt x="405" y="311"/>
                      </a:lnTo>
                      <a:lnTo>
                        <a:pt x="412" y="326"/>
                      </a:lnTo>
                      <a:lnTo>
                        <a:pt x="419" y="341"/>
                      </a:lnTo>
                      <a:lnTo>
                        <a:pt x="426" y="356"/>
                      </a:lnTo>
                      <a:lnTo>
                        <a:pt x="432" y="371"/>
                      </a:lnTo>
                      <a:lnTo>
                        <a:pt x="440" y="391"/>
                      </a:lnTo>
                      <a:lnTo>
                        <a:pt x="448" y="410"/>
                      </a:lnTo>
                      <a:lnTo>
                        <a:pt x="455" y="430"/>
                      </a:lnTo>
                      <a:lnTo>
                        <a:pt x="463" y="448"/>
                      </a:lnTo>
                      <a:lnTo>
                        <a:pt x="471" y="468"/>
                      </a:lnTo>
                      <a:lnTo>
                        <a:pt x="479" y="487"/>
                      </a:lnTo>
                      <a:lnTo>
                        <a:pt x="487" y="506"/>
                      </a:lnTo>
                      <a:lnTo>
                        <a:pt x="495" y="525"/>
                      </a:lnTo>
                      <a:lnTo>
                        <a:pt x="507" y="538"/>
                      </a:lnTo>
                      <a:lnTo>
                        <a:pt x="517" y="551"/>
                      </a:lnTo>
                      <a:lnTo>
                        <a:pt x="530" y="562"/>
                      </a:lnTo>
                      <a:lnTo>
                        <a:pt x="543" y="574"/>
                      </a:lnTo>
                      <a:lnTo>
                        <a:pt x="556" y="584"/>
                      </a:lnTo>
                      <a:lnTo>
                        <a:pt x="570" y="593"/>
                      </a:lnTo>
                      <a:lnTo>
                        <a:pt x="586" y="600"/>
                      </a:lnTo>
                      <a:lnTo>
                        <a:pt x="602" y="605"/>
                      </a:lnTo>
                      <a:lnTo>
                        <a:pt x="617" y="607"/>
                      </a:lnTo>
                      <a:lnTo>
                        <a:pt x="632" y="607"/>
                      </a:lnTo>
                      <a:lnTo>
                        <a:pt x="646" y="607"/>
                      </a:lnTo>
                      <a:lnTo>
                        <a:pt x="660" y="607"/>
                      </a:lnTo>
                      <a:lnTo>
                        <a:pt x="674" y="605"/>
                      </a:lnTo>
                      <a:lnTo>
                        <a:pt x="688" y="604"/>
                      </a:lnTo>
                      <a:lnTo>
                        <a:pt x="701" y="601"/>
                      </a:lnTo>
                      <a:lnTo>
                        <a:pt x="715" y="599"/>
                      </a:lnTo>
                      <a:lnTo>
                        <a:pt x="713" y="601"/>
                      </a:lnTo>
                      <a:lnTo>
                        <a:pt x="705" y="607"/>
                      </a:lnTo>
                      <a:lnTo>
                        <a:pt x="692" y="614"/>
                      </a:lnTo>
                      <a:lnTo>
                        <a:pt x="673" y="621"/>
                      </a:lnTo>
                      <a:lnTo>
                        <a:pt x="647" y="627"/>
                      </a:lnTo>
                      <a:lnTo>
                        <a:pt x="616" y="629"/>
                      </a:lnTo>
                      <a:lnTo>
                        <a:pt x="578" y="625"/>
                      </a:lnTo>
                      <a:lnTo>
                        <a:pt x="532" y="616"/>
                      </a:lnTo>
                      <a:lnTo>
                        <a:pt x="544" y="643"/>
                      </a:lnTo>
                      <a:lnTo>
                        <a:pt x="555" y="670"/>
                      </a:lnTo>
                      <a:lnTo>
                        <a:pt x="567" y="697"/>
                      </a:lnTo>
                      <a:lnTo>
                        <a:pt x="578" y="723"/>
                      </a:lnTo>
                      <a:lnTo>
                        <a:pt x="590" y="750"/>
                      </a:lnTo>
                      <a:lnTo>
                        <a:pt x="601" y="778"/>
                      </a:lnTo>
                      <a:lnTo>
                        <a:pt x="613" y="804"/>
                      </a:lnTo>
                      <a:lnTo>
                        <a:pt x="624" y="832"/>
                      </a:lnTo>
                      <a:lnTo>
                        <a:pt x="814" y="984"/>
                      </a:lnTo>
                      <a:lnTo>
                        <a:pt x="789" y="979"/>
                      </a:lnTo>
                      <a:lnTo>
                        <a:pt x="766" y="971"/>
                      </a:lnTo>
                      <a:lnTo>
                        <a:pt x="743" y="960"/>
                      </a:lnTo>
                      <a:lnTo>
                        <a:pt x="722" y="946"/>
                      </a:lnTo>
                      <a:lnTo>
                        <a:pt x="701" y="931"/>
                      </a:lnTo>
                      <a:lnTo>
                        <a:pt x="682" y="913"/>
                      </a:lnTo>
                      <a:lnTo>
                        <a:pt x="662" y="897"/>
                      </a:lnTo>
                      <a:lnTo>
                        <a:pt x="643" y="880"/>
                      </a:lnTo>
                      <a:lnTo>
                        <a:pt x="659" y="935"/>
                      </a:lnTo>
                      <a:lnTo>
                        <a:pt x="668" y="988"/>
                      </a:lnTo>
                      <a:lnTo>
                        <a:pt x="672" y="1036"/>
                      </a:lnTo>
                      <a:lnTo>
                        <a:pt x="672" y="1078"/>
                      </a:lnTo>
                      <a:lnTo>
                        <a:pt x="669" y="1114"/>
                      </a:lnTo>
                      <a:lnTo>
                        <a:pt x="665" y="1140"/>
                      </a:lnTo>
                      <a:lnTo>
                        <a:pt x="661" y="1158"/>
                      </a:lnTo>
                      <a:lnTo>
                        <a:pt x="660" y="1163"/>
                      </a:lnTo>
                      <a:lnTo>
                        <a:pt x="660" y="1125"/>
                      </a:lnTo>
                      <a:lnTo>
                        <a:pt x="659" y="1087"/>
                      </a:lnTo>
                      <a:lnTo>
                        <a:pt x="657" y="1049"/>
                      </a:lnTo>
                      <a:lnTo>
                        <a:pt x="651" y="1012"/>
                      </a:lnTo>
                      <a:lnTo>
                        <a:pt x="644" y="976"/>
                      </a:lnTo>
                      <a:lnTo>
                        <a:pt x="635" y="939"/>
                      </a:lnTo>
                      <a:lnTo>
                        <a:pt x="622" y="903"/>
                      </a:lnTo>
                      <a:lnTo>
                        <a:pt x="606" y="869"/>
                      </a:lnTo>
                      <a:lnTo>
                        <a:pt x="598" y="854"/>
                      </a:lnTo>
                      <a:lnTo>
                        <a:pt x="591" y="839"/>
                      </a:lnTo>
                      <a:lnTo>
                        <a:pt x="583" y="822"/>
                      </a:lnTo>
                      <a:lnTo>
                        <a:pt x="576" y="807"/>
                      </a:lnTo>
                      <a:lnTo>
                        <a:pt x="569" y="791"/>
                      </a:lnTo>
                      <a:lnTo>
                        <a:pt x="562" y="776"/>
                      </a:lnTo>
                      <a:lnTo>
                        <a:pt x="555" y="760"/>
                      </a:lnTo>
                      <a:lnTo>
                        <a:pt x="548" y="745"/>
                      </a:lnTo>
                      <a:lnTo>
                        <a:pt x="545" y="767"/>
                      </a:lnTo>
                      <a:lnTo>
                        <a:pt x="538" y="795"/>
                      </a:lnTo>
                      <a:lnTo>
                        <a:pt x="525" y="828"/>
                      </a:lnTo>
                      <a:lnTo>
                        <a:pt x="509" y="863"/>
                      </a:lnTo>
                      <a:lnTo>
                        <a:pt x="490" y="897"/>
                      </a:lnTo>
                      <a:lnTo>
                        <a:pt x="465" y="930"/>
                      </a:lnTo>
                      <a:lnTo>
                        <a:pt x="438" y="957"/>
                      </a:lnTo>
                      <a:lnTo>
                        <a:pt x="408" y="978"/>
                      </a:lnTo>
                      <a:lnTo>
                        <a:pt x="409" y="977"/>
                      </a:lnTo>
                      <a:lnTo>
                        <a:pt x="414" y="972"/>
                      </a:lnTo>
                      <a:lnTo>
                        <a:pt x="419" y="965"/>
                      </a:lnTo>
                      <a:lnTo>
                        <a:pt x="426" y="955"/>
                      </a:lnTo>
                      <a:lnTo>
                        <a:pt x="435" y="945"/>
                      </a:lnTo>
                      <a:lnTo>
                        <a:pt x="445" y="931"/>
                      </a:lnTo>
                      <a:lnTo>
                        <a:pt x="455" y="917"/>
                      </a:lnTo>
                      <a:lnTo>
                        <a:pt x="464" y="902"/>
                      </a:lnTo>
                      <a:lnTo>
                        <a:pt x="475" y="882"/>
                      </a:lnTo>
                      <a:lnTo>
                        <a:pt x="486" y="857"/>
                      </a:lnTo>
                      <a:lnTo>
                        <a:pt x="499" y="827"/>
                      </a:lnTo>
                      <a:lnTo>
                        <a:pt x="510" y="797"/>
                      </a:lnTo>
                      <a:lnTo>
                        <a:pt x="522" y="769"/>
                      </a:lnTo>
                      <a:lnTo>
                        <a:pt x="531" y="746"/>
                      </a:lnTo>
                      <a:lnTo>
                        <a:pt x="537" y="730"/>
                      </a:lnTo>
                      <a:lnTo>
                        <a:pt x="539" y="725"/>
                      </a:lnTo>
                      <a:lnTo>
                        <a:pt x="528" y="697"/>
                      </a:lnTo>
                      <a:lnTo>
                        <a:pt x="511" y="658"/>
                      </a:lnTo>
                      <a:lnTo>
                        <a:pt x="493" y="612"/>
                      </a:lnTo>
                      <a:lnTo>
                        <a:pt x="473" y="561"/>
                      </a:lnTo>
                      <a:lnTo>
                        <a:pt x="454" y="511"/>
                      </a:lnTo>
                      <a:lnTo>
                        <a:pt x="437" y="467"/>
                      </a:lnTo>
                      <a:lnTo>
                        <a:pt x="422" y="431"/>
                      </a:lnTo>
                      <a:lnTo>
                        <a:pt x="412" y="407"/>
                      </a:lnTo>
                      <a:lnTo>
                        <a:pt x="404" y="388"/>
                      </a:lnTo>
                      <a:lnTo>
                        <a:pt x="396" y="370"/>
                      </a:lnTo>
                      <a:lnTo>
                        <a:pt x="388" y="353"/>
                      </a:lnTo>
                      <a:lnTo>
                        <a:pt x="379" y="334"/>
                      </a:lnTo>
                      <a:lnTo>
                        <a:pt x="370" y="317"/>
                      </a:lnTo>
                      <a:lnTo>
                        <a:pt x="359" y="300"/>
                      </a:lnTo>
                      <a:lnTo>
                        <a:pt x="349" y="282"/>
                      </a:lnTo>
                      <a:lnTo>
                        <a:pt x="337" y="266"/>
                      </a:lnTo>
                      <a:lnTo>
                        <a:pt x="327" y="253"/>
                      </a:lnTo>
                      <a:lnTo>
                        <a:pt x="314" y="240"/>
                      </a:lnTo>
                      <a:lnTo>
                        <a:pt x="299" y="225"/>
                      </a:lnTo>
                      <a:lnTo>
                        <a:pt x="283" y="210"/>
                      </a:lnTo>
                      <a:lnTo>
                        <a:pt x="265" y="194"/>
                      </a:lnTo>
                      <a:lnTo>
                        <a:pt x="245" y="177"/>
                      </a:lnTo>
                      <a:lnTo>
                        <a:pt x="223" y="161"/>
                      </a:lnTo>
                      <a:lnTo>
                        <a:pt x="202" y="145"/>
                      </a:lnTo>
                      <a:lnTo>
                        <a:pt x="179" y="129"/>
                      </a:lnTo>
                      <a:lnTo>
                        <a:pt x="154" y="114"/>
                      </a:lnTo>
                      <a:lnTo>
                        <a:pt x="129" y="100"/>
                      </a:lnTo>
                      <a:lnTo>
                        <a:pt x="104" y="88"/>
                      </a:lnTo>
                      <a:lnTo>
                        <a:pt x="78" y="77"/>
                      </a:lnTo>
                      <a:lnTo>
                        <a:pt x="52" y="68"/>
                      </a:lnTo>
                      <a:lnTo>
                        <a:pt x="26" y="60"/>
                      </a:lnTo>
                      <a:lnTo>
                        <a:pt x="0" y="55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30" y="1"/>
                      </a:lnTo>
                      <a:lnTo>
                        <a:pt x="43" y="2"/>
                      </a:lnTo>
                      <a:lnTo>
                        <a:pt x="56" y="4"/>
                      </a:lnTo>
                      <a:lnTo>
                        <a:pt x="70" y="6"/>
                      </a:lnTo>
                      <a:lnTo>
                        <a:pt x="85" y="9"/>
                      </a:lnTo>
                      <a:lnTo>
                        <a:pt x="99" y="13"/>
                      </a:lnTo>
                      <a:lnTo>
                        <a:pt x="113" y="17"/>
                      </a:lnTo>
                      <a:lnTo>
                        <a:pt x="126" y="23"/>
                      </a:lnTo>
                      <a:lnTo>
                        <a:pt x="138" y="29"/>
                      </a:lnTo>
                      <a:lnTo>
                        <a:pt x="151" y="36"/>
                      </a:lnTo>
                      <a:lnTo>
                        <a:pt x="164" y="43"/>
                      </a:lnTo>
                      <a:lnTo>
                        <a:pt x="176" y="50"/>
                      </a:lnTo>
                      <a:lnTo>
                        <a:pt x="189" y="57"/>
                      </a:lnTo>
                      <a:lnTo>
                        <a:pt x="200" y="65"/>
                      </a:lnTo>
                      <a:lnTo>
                        <a:pt x="212" y="74"/>
                      </a:lnTo>
                      <a:lnTo>
                        <a:pt x="223" y="82"/>
                      </a:lnTo>
                      <a:lnTo>
                        <a:pt x="235" y="91"/>
                      </a:lnTo>
                      <a:lnTo>
                        <a:pt x="246" y="100"/>
                      </a:lnTo>
                      <a:lnTo>
                        <a:pt x="258" y="109"/>
                      </a:lnTo>
                      <a:lnTo>
                        <a:pt x="268" y="120"/>
                      </a:lnTo>
                      <a:lnTo>
                        <a:pt x="279" y="130"/>
                      </a:lnTo>
                      <a:lnTo>
                        <a:pt x="289" y="141"/>
                      </a:lnTo>
                      <a:lnTo>
                        <a:pt x="297" y="149"/>
                      </a:lnTo>
                      <a:lnTo>
                        <a:pt x="305" y="158"/>
                      </a:lnTo>
                      <a:lnTo>
                        <a:pt x="313" y="166"/>
                      </a:lnTo>
                      <a:lnTo>
                        <a:pt x="323" y="174"/>
                      </a:lnTo>
                      <a:lnTo>
                        <a:pt x="331" y="183"/>
                      </a:lnTo>
                      <a:lnTo>
                        <a:pt x="339" y="191"/>
                      </a:lnTo>
                      <a:lnTo>
                        <a:pt x="348" y="199"/>
                      </a:lnTo>
                      <a:lnTo>
                        <a:pt x="356" y="207"/>
                      </a:lnTo>
                      <a:lnTo>
                        <a:pt x="362" y="199"/>
                      </a:lnTo>
                      <a:lnTo>
                        <a:pt x="367" y="190"/>
                      </a:lnTo>
                      <a:lnTo>
                        <a:pt x="373" y="180"/>
                      </a:lnTo>
                      <a:lnTo>
                        <a:pt x="379" y="168"/>
                      </a:lnTo>
                      <a:lnTo>
                        <a:pt x="385" y="157"/>
                      </a:lnTo>
                      <a:lnTo>
                        <a:pt x="390" y="145"/>
                      </a:lnTo>
                      <a:lnTo>
                        <a:pt x="397" y="135"/>
                      </a:lnTo>
                      <a:lnTo>
                        <a:pt x="404" y="126"/>
                      </a:lnTo>
                      <a:lnTo>
                        <a:pt x="420" y="113"/>
                      </a:lnTo>
                      <a:lnTo>
                        <a:pt x="440" y="105"/>
                      </a:lnTo>
                      <a:lnTo>
                        <a:pt x="463" y="101"/>
                      </a:lnTo>
                      <a:lnTo>
                        <a:pt x="488" y="101"/>
                      </a:lnTo>
                      <a:lnTo>
                        <a:pt x="513" y="105"/>
                      </a:lnTo>
                      <a:lnTo>
                        <a:pt x="534" y="112"/>
                      </a:lnTo>
                      <a:lnTo>
                        <a:pt x="554" y="121"/>
                      </a:lnTo>
                      <a:lnTo>
                        <a:pt x="569" y="134"/>
                      </a:lnTo>
                      <a:lnTo>
                        <a:pt x="592" y="168"/>
                      </a:lnTo>
                      <a:lnTo>
                        <a:pt x="605" y="204"/>
                      </a:lnTo>
                      <a:lnTo>
                        <a:pt x="610" y="242"/>
                      </a:lnTo>
                      <a:lnTo>
                        <a:pt x="613" y="281"/>
                      </a:lnTo>
                      <a:lnTo>
                        <a:pt x="612" y="320"/>
                      </a:lnTo>
                      <a:lnTo>
                        <a:pt x="610" y="361"/>
                      </a:lnTo>
                      <a:lnTo>
                        <a:pt x="612" y="401"/>
                      </a:lnTo>
                      <a:lnTo>
                        <a:pt x="617" y="440"/>
                      </a:lnTo>
                      <a:lnTo>
                        <a:pt x="630" y="433"/>
                      </a:lnTo>
                      <a:lnTo>
                        <a:pt x="644" y="426"/>
                      </a:lnTo>
                      <a:lnTo>
                        <a:pt x="657" y="420"/>
                      </a:lnTo>
                      <a:lnTo>
                        <a:pt x="670" y="415"/>
                      </a:lnTo>
                      <a:lnTo>
                        <a:pt x="684" y="410"/>
                      </a:lnTo>
                      <a:lnTo>
                        <a:pt x="699" y="407"/>
                      </a:lnTo>
                      <a:lnTo>
                        <a:pt x="713" y="403"/>
                      </a:lnTo>
                      <a:lnTo>
                        <a:pt x="728" y="401"/>
                      </a:lnTo>
                      <a:lnTo>
                        <a:pt x="742" y="400"/>
                      </a:lnTo>
                      <a:lnTo>
                        <a:pt x="757" y="399"/>
                      </a:lnTo>
                      <a:lnTo>
                        <a:pt x="771" y="400"/>
                      </a:lnTo>
                      <a:lnTo>
                        <a:pt x="786" y="402"/>
                      </a:lnTo>
                      <a:lnTo>
                        <a:pt x="799" y="404"/>
                      </a:lnTo>
                      <a:lnTo>
                        <a:pt x="814" y="409"/>
                      </a:lnTo>
                      <a:lnTo>
                        <a:pt x="828" y="416"/>
                      </a:lnTo>
                      <a:lnTo>
                        <a:pt x="842" y="423"/>
                      </a:lnTo>
                      <a:lnTo>
                        <a:pt x="858" y="433"/>
                      </a:lnTo>
                      <a:lnTo>
                        <a:pt x="874" y="444"/>
                      </a:lnTo>
                      <a:lnTo>
                        <a:pt x="889" y="456"/>
                      </a:lnTo>
                      <a:lnTo>
                        <a:pt x="902" y="470"/>
                      </a:lnTo>
                      <a:lnTo>
                        <a:pt x="912" y="485"/>
                      </a:lnTo>
                      <a:lnTo>
                        <a:pt x="919" y="501"/>
                      </a:lnTo>
                      <a:lnTo>
                        <a:pt x="923" y="518"/>
                      </a:lnTo>
                      <a:lnTo>
                        <a:pt x="921" y="537"/>
                      </a:lnTo>
                      <a:lnTo>
                        <a:pt x="917" y="563"/>
                      </a:lnTo>
                      <a:lnTo>
                        <a:pt x="909" y="590"/>
                      </a:lnTo>
                      <a:lnTo>
                        <a:pt x="898" y="615"/>
                      </a:lnTo>
                      <a:lnTo>
                        <a:pt x="887" y="639"/>
                      </a:lnTo>
                      <a:lnTo>
                        <a:pt x="872" y="662"/>
                      </a:lnTo>
                      <a:lnTo>
                        <a:pt x="856" y="683"/>
                      </a:lnTo>
                      <a:lnTo>
                        <a:pt x="839" y="704"/>
                      </a:lnTo>
                      <a:lnTo>
                        <a:pt x="819" y="722"/>
                      </a:lnTo>
                      <a:lnTo>
                        <a:pt x="835" y="729"/>
                      </a:lnTo>
                      <a:lnTo>
                        <a:pt x="852" y="736"/>
                      </a:lnTo>
                      <a:lnTo>
                        <a:pt x="870" y="743"/>
                      </a:lnTo>
                      <a:lnTo>
                        <a:pt x="887" y="751"/>
                      </a:lnTo>
                      <a:lnTo>
                        <a:pt x="904" y="760"/>
                      </a:lnTo>
                      <a:lnTo>
                        <a:pt x="921" y="768"/>
                      </a:lnTo>
                      <a:lnTo>
                        <a:pt x="938" y="779"/>
                      </a:lnTo>
                      <a:lnTo>
                        <a:pt x="954" y="788"/>
                      </a:lnTo>
                      <a:lnTo>
                        <a:pt x="986" y="811"/>
                      </a:lnTo>
                      <a:lnTo>
                        <a:pt x="1010" y="835"/>
                      </a:lnTo>
                      <a:lnTo>
                        <a:pt x="1027" y="860"/>
                      </a:lnTo>
                      <a:lnTo>
                        <a:pt x="1039" y="886"/>
                      </a:lnTo>
                      <a:lnTo>
                        <a:pt x="1044" y="911"/>
                      </a:lnTo>
                      <a:lnTo>
                        <a:pt x="1044" y="938"/>
                      </a:lnTo>
                      <a:lnTo>
                        <a:pt x="1040" y="964"/>
                      </a:lnTo>
                      <a:lnTo>
                        <a:pt x="1032" y="992"/>
                      </a:lnTo>
                      <a:lnTo>
                        <a:pt x="1025" y="1010"/>
                      </a:lnTo>
                      <a:lnTo>
                        <a:pt x="1017" y="1029"/>
                      </a:lnTo>
                      <a:lnTo>
                        <a:pt x="1008" y="1046"/>
                      </a:lnTo>
                      <a:lnTo>
                        <a:pt x="997" y="1063"/>
                      </a:lnTo>
                      <a:lnTo>
                        <a:pt x="985" y="1078"/>
                      </a:lnTo>
                      <a:lnTo>
                        <a:pt x="970" y="1091"/>
                      </a:lnTo>
                      <a:lnTo>
                        <a:pt x="953" y="1100"/>
                      </a:lnTo>
                      <a:lnTo>
                        <a:pt x="932" y="1106"/>
                      </a:lnTo>
                      <a:lnTo>
                        <a:pt x="920" y="1108"/>
                      </a:lnTo>
                      <a:lnTo>
                        <a:pt x="909" y="1109"/>
                      </a:lnTo>
                      <a:lnTo>
                        <a:pt x="896" y="1112"/>
                      </a:lnTo>
                      <a:lnTo>
                        <a:pt x="885" y="1113"/>
                      </a:lnTo>
                      <a:lnTo>
                        <a:pt x="873" y="1114"/>
                      </a:lnTo>
                      <a:lnTo>
                        <a:pt x="860" y="1115"/>
                      </a:lnTo>
                      <a:lnTo>
                        <a:pt x="849" y="1115"/>
                      </a:lnTo>
                      <a:lnTo>
                        <a:pt x="837" y="1115"/>
                      </a:lnTo>
                      <a:lnTo>
                        <a:pt x="843" y="1125"/>
                      </a:lnTo>
                      <a:lnTo>
                        <a:pt x="848" y="1136"/>
                      </a:lnTo>
                      <a:lnTo>
                        <a:pt x="852" y="1148"/>
                      </a:lnTo>
                      <a:lnTo>
                        <a:pt x="858" y="1160"/>
                      </a:lnTo>
                      <a:lnTo>
                        <a:pt x="862" y="1173"/>
                      </a:lnTo>
                      <a:lnTo>
                        <a:pt x="866" y="1185"/>
                      </a:lnTo>
                      <a:lnTo>
                        <a:pt x="870" y="1197"/>
                      </a:lnTo>
                      <a:lnTo>
                        <a:pt x="872" y="1208"/>
                      </a:lnTo>
                      <a:lnTo>
                        <a:pt x="840" y="1213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196" name="Freeform 85" descr="Зеленый мрамор"/>
                <p:cNvSpPr>
                  <a:spLocks/>
                </p:cNvSpPr>
                <p:nvPr/>
              </p:nvSpPr>
              <p:spPr bwMode="auto">
                <a:xfrm>
                  <a:off x="2371" y="2040"/>
                  <a:ext cx="275" cy="509"/>
                </a:xfrm>
                <a:custGeom>
                  <a:avLst/>
                  <a:gdLst>
                    <a:gd name="T0" fmla="*/ 8 w 548"/>
                    <a:gd name="T1" fmla="*/ 15 h 1019"/>
                    <a:gd name="T2" fmla="*/ 9 w 548"/>
                    <a:gd name="T3" fmla="*/ 14 h 1019"/>
                    <a:gd name="T4" fmla="*/ 9 w 548"/>
                    <a:gd name="T5" fmla="*/ 13 h 1019"/>
                    <a:gd name="T6" fmla="*/ 8 w 548"/>
                    <a:gd name="T7" fmla="*/ 13 h 1019"/>
                    <a:gd name="T8" fmla="*/ 7 w 548"/>
                    <a:gd name="T9" fmla="*/ 14 h 1019"/>
                    <a:gd name="T10" fmla="*/ 6 w 548"/>
                    <a:gd name="T11" fmla="*/ 14 h 1019"/>
                    <a:gd name="T12" fmla="*/ 4 w 548"/>
                    <a:gd name="T13" fmla="*/ 14 h 1019"/>
                    <a:gd name="T14" fmla="*/ 4 w 548"/>
                    <a:gd name="T15" fmla="*/ 13 h 1019"/>
                    <a:gd name="T16" fmla="*/ 4 w 548"/>
                    <a:gd name="T17" fmla="*/ 12 h 1019"/>
                    <a:gd name="T18" fmla="*/ 5 w 548"/>
                    <a:gd name="T19" fmla="*/ 10 h 1019"/>
                    <a:gd name="T20" fmla="*/ 6 w 548"/>
                    <a:gd name="T21" fmla="*/ 9 h 1019"/>
                    <a:gd name="T22" fmla="*/ 5 w 548"/>
                    <a:gd name="T23" fmla="*/ 9 h 1019"/>
                    <a:gd name="T24" fmla="*/ 4 w 548"/>
                    <a:gd name="T25" fmla="*/ 9 h 1019"/>
                    <a:gd name="T26" fmla="*/ 3 w 548"/>
                    <a:gd name="T27" fmla="*/ 8 h 1019"/>
                    <a:gd name="T28" fmla="*/ 2 w 548"/>
                    <a:gd name="T29" fmla="*/ 8 h 1019"/>
                    <a:gd name="T30" fmla="*/ 2 w 548"/>
                    <a:gd name="T31" fmla="*/ 8 h 1019"/>
                    <a:gd name="T32" fmla="*/ 1 w 548"/>
                    <a:gd name="T33" fmla="*/ 7 h 1019"/>
                    <a:gd name="T34" fmla="*/ 1 w 548"/>
                    <a:gd name="T35" fmla="*/ 7 h 1019"/>
                    <a:gd name="T36" fmla="*/ 1 w 548"/>
                    <a:gd name="T37" fmla="*/ 6 h 1019"/>
                    <a:gd name="T38" fmla="*/ 1 w 548"/>
                    <a:gd name="T39" fmla="*/ 5 h 1019"/>
                    <a:gd name="T40" fmla="*/ 2 w 548"/>
                    <a:gd name="T41" fmla="*/ 4 h 1019"/>
                    <a:gd name="T42" fmla="*/ 2 w 548"/>
                    <a:gd name="T43" fmla="*/ 3 h 1019"/>
                    <a:gd name="T44" fmla="*/ 1 w 548"/>
                    <a:gd name="T45" fmla="*/ 3 h 1019"/>
                    <a:gd name="T46" fmla="*/ 1 w 548"/>
                    <a:gd name="T47" fmla="*/ 2 h 1019"/>
                    <a:gd name="T48" fmla="*/ 1 w 548"/>
                    <a:gd name="T49" fmla="*/ 1 h 1019"/>
                    <a:gd name="T50" fmla="*/ 1 w 548"/>
                    <a:gd name="T51" fmla="*/ 0 h 1019"/>
                    <a:gd name="T52" fmla="*/ 2 w 548"/>
                    <a:gd name="T53" fmla="*/ 0 h 1019"/>
                    <a:gd name="T54" fmla="*/ 2 w 548"/>
                    <a:gd name="T55" fmla="*/ 0 h 1019"/>
                    <a:gd name="T56" fmla="*/ 3 w 548"/>
                    <a:gd name="T57" fmla="*/ 0 h 1019"/>
                    <a:gd name="T58" fmla="*/ 3 w 548"/>
                    <a:gd name="T59" fmla="*/ 1 h 1019"/>
                    <a:gd name="T60" fmla="*/ 2 w 548"/>
                    <a:gd name="T61" fmla="*/ 0 h 1019"/>
                    <a:gd name="T62" fmla="*/ 1 w 548"/>
                    <a:gd name="T63" fmla="*/ 1 h 1019"/>
                    <a:gd name="T64" fmla="*/ 2 w 548"/>
                    <a:gd name="T65" fmla="*/ 2 h 1019"/>
                    <a:gd name="T66" fmla="*/ 3 w 548"/>
                    <a:gd name="T67" fmla="*/ 2 h 1019"/>
                    <a:gd name="T68" fmla="*/ 4 w 548"/>
                    <a:gd name="T69" fmla="*/ 3 h 1019"/>
                    <a:gd name="T70" fmla="*/ 4 w 548"/>
                    <a:gd name="T71" fmla="*/ 3 h 1019"/>
                    <a:gd name="T72" fmla="*/ 3 w 548"/>
                    <a:gd name="T73" fmla="*/ 3 h 1019"/>
                    <a:gd name="T74" fmla="*/ 2 w 548"/>
                    <a:gd name="T75" fmla="*/ 4 h 1019"/>
                    <a:gd name="T76" fmla="*/ 2 w 548"/>
                    <a:gd name="T77" fmla="*/ 5 h 1019"/>
                    <a:gd name="T78" fmla="*/ 1 w 548"/>
                    <a:gd name="T79" fmla="*/ 6 h 1019"/>
                    <a:gd name="T80" fmla="*/ 2 w 548"/>
                    <a:gd name="T81" fmla="*/ 6 h 1019"/>
                    <a:gd name="T82" fmla="*/ 3 w 548"/>
                    <a:gd name="T83" fmla="*/ 7 h 1019"/>
                    <a:gd name="T84" fmla="*/ 4 w 548"/>
                    <a:gd name="T85" fmla="*/ 7 h 1019"/>
                    <a:gd name="T86" fmla="*/ 5 w 548"/>
                    <a:gd name="T87" fmla="*/ 8 h 1019"/>
                    <a:gd name="T88" fmla="*/ 6 w 548"/>
                    <a:gd name="T89" fmla="*/ 8 h 1019"/>
                    <a:gd name="T90" fmla="*/ 6 w 548"/>
                    <a:gd name="T91" fmla="*/ 8 h 1019"/>
                    <a:gd name="T92" fmla="*/ 6 w 548"/>
                    <a:gd name="T93" fmla="*/ 9 h 1019"/>
                    <a:gd name="T94" fmla="*/ 5 w 548"/>
                    <a:gd name="T95" fmla="*/ 11 h 1019"/>
                    <a:gd name="T96" fmla="*/ 4 w 548"/>
                    <a:gd name="T97" fmla="*/ 12 h 1019"/>
                    <a:gd name="T98" fmla="*/ 5 w 548"/>
                    <a:gd name="T99" fmla="*/ 13 h 1019"/>
                    <a:gd name="T100" fmla="*/ 6 w 548"/>
                    <a:gd name="T101" fmla="*/ 13 h 1019"/>
                    <a:gd name="T102" fmla="*/ 7 w 548"/>
                    <a:gd name="T103" fmla="*/ 13 h 1019"/>
                    <a:gd name="T104" fmla="*/ 8 w 548"/>
                    <a:gd name="T105" fmla="*/ 13 h 1019"/>
                    <a:gd name="T106" fmla="*/ 9 w 548"/>
                    <a:gd name="T107" fmla="*/ 12 h 1019"/>
                    <a:gd name="T108" fmla="*/ 9 w 548"/>
                    <a:gd name="T109" fmla="*/ 15 h 101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548"/>
                    <a:gd name="T166" fmla="*/ 0 h 1019"/>
                    <a:gd name="T167" fmla="*/ 548 w 548"/>
                    <a:gd name="T168" fmla="*/ 1019 h 1019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548" h="1019">
                      <a:moveTo>
                        <a:pt x="492" y="1019"/>
                      </a:moveTo>
                      <a:lnTo>
                        <a:pt x="496" y="1005"/>
                      </a:lnTo>
                      <a:lnTo>
                        <a:pt x="502" y="989"/>
                      </a:lnTo>
                      <a:lnTo>
                        <a:pt x="508" y="970"/>
                      </a:lnTo>
                      <a:lnTo>
                        <a:pt x="513" y="953"/>
                      </a:lnTo>
                      <a:lnTo>
                        <a:pt x="517" y="935"/>
                      </a:lnTo>
                      <a:lnTo>
                        <a:pt x="518" y="916"/>
                      </a:lnTo>
                      <a:lnTo>
                        <a:pt x="518" y="898"/>
                      </a:lnTo>
                      <a:lnTo>
                        <a:pt x="516" y="882"/>
                      </a:lnTo>
                      <a:lnTo>
                        <a:pt x="510" y="880"/>
                      </a:lnTo>
                      <a:lnTo>
                        <a:pt x="498" y="884"/>
                      </a:lnTo>
                      <a:lnTo>
                        <a:pt x="478" y="892"/>
                      </a:lnTo>
                      <a:lnTo>
                        <a:pt x="455" y="902"/>
                      </a:lnTo>
                      <a:lnTo>
                        <a:pt x="430" y="913"/>
                      </a:lnTo>
                      <a:lnTo>
                        <a:pt x="404" y="924"/>
                      </a:lnTo>
                      <a:lnTo>
                        <a:pt x="380" y="933"/>
                      </a:lnTo>
                      <a:lnTo>
                        <a:pt x="359" y="940"/>
                      </a:lnTo>
                      <a:lnTo>
                        <a:pt x="329" y="945"/>
                      </a:lnTo>
                      <a:lnTo>
                        <a:pt x="301" y="941"/>
                      </a:lnTo>
                      <a:lnTo>
                        <a:pt x="273" y="933"/>
                      </a:lnTo>
                      <a:lnTo>
                        <a:pt x="249" y="920"/>
                      </a:lnTo>
                      <a:lnTo>
                        <a:pt x="228" y="902"/>
                      </a:lnTo>
                      <a:lnTo>
                        <a:pt x="212" y="883"/>
                      </a:lnTo>
                      <a:lnTo>
                        <a:pt x="202" y="861"/>
                      </a:lnTo>
                      <a:lnTo>
                        <a:pt x="197" y="839"/>
                      </a:lnTo>
                      <a:lnTo>
                        <a:pt x="199" y="803"/>
                      </a:lnTo>
                      <a:lnTo>
                        <a:pt x="207" y="770"/>
                      </a:lnTo>
                      <a:lnTo>
                        <a:pt x="220" y="736"/>
                      </a:lnTo>
                      <a:lnTo>
                        <a:pt x="237" y="704"/>
                      </a:lnTo>
                      <a:lnTo>
                        <a:pt x="258" y="673"/>
                      </a:lnTo>
                      <a:lnTo>
                        <a:pt x="280" y="642"/>
                      </a:lnTo>
                      <a:lnTo>
                        <a:pt x="303" y="612"/>
                      </a:lnTo>
                      <a:lnTo>
                        <a:pt x="326" y="582"/>
                      </a:lnTo>
                      <a:lnTo>
                        <a:pt x="310" y="582"/>
                      </a:lnTo>
                      <a:lnTo>
                        <a:pt x="295" y="582"/>
                      </a:lnTo>
                      <a:lnTo>
                        <a:pt x="279" y="582"/>
                      </a:lnTo>
                      <a:lnTo>
                        <a:pt x="264" y="581"/>
                      </a:lnTo>
                      <a:lnTo>
                        <a:pt x="248" y="581"/>
                      </a:lnTo>
                      <a:lnTo>
                        <a:pt x="231" y="580"/>
                      </a:lnTo>
                      <a:lnTo>
                        <a:pt x="215" y="579"/>
                      </a:lnTo>
                      <a:lnTo>
                        <a:pt x="199" y="577"/>
                      </a:lnTo>
                      <a:lnTo>
                        <a:pt x="181" y="575"/>
                      </a:lnTo>
                      <a:lnTo>
                        <a:pt x="162" y="572"/>
                      </a:lnTo>
                      <a:lnTo>
                        <a:pt x="144" y="567"/>
                      </a:lnTo>
                      <a:lnTo>
                        <a:pt x="124" y="560"/>
                      </a:lnTo>
                      <a:lnTo>
                        <a:pt x="106" y="553"/>
                      </a:lnTo>
                      <a:lnTo>
                        <a:pt x="87" y="544"/>
                      </a:lnTo>
                      <a:lnTo>
                        <a:pt x="70" y="535"/>
                      </a:lnTo>
                      <a:lnTo>
                        <a:pt x="54" y="523"/>
                      </a:lnTo>
                      <a:lnTo>
                        <a:pt x="39" y="512"/>
                      </a:lnTo>
                      <a:lnTo>
                        <a:pt x="26" y="498"/>
                      </a:lnTo>
                      <a:lnTo>
                        <a:pt x="15" y="484"/>
                      </a:lnTo>
                      <a:lnTo>
                        <a:pt x="7" y="469"/>
                      </a:lnTo>
                      <a:lnTo>
                        <a:pt x="2" y="453"/>
                      </a:lnTo>
                      <a:lnTo>
                        <a:pt x="0" y="436"/>
                      </a:lnTo>
                      <a:lnTo>
                        <a:pt x="1" y="419"/>
                      </a:lnTo>
                      <a:lnTo>
                        <a:pt x="6" y="400"/>
                      </a:lnTo>
                      <a:lnTo>
                        <a:pt x="16" y="375"/>
                      </a:lnTo>
                      <a:lnTo>
                        <a:pt x="28" y="351"/>
                      </a:lnTo>
                      <a:lnTo>
                        <a:pt x="40" y="328"/>
                      </a:lnTo>
                      <a:lnTo>
                        <a:pt x="55" y="307"/>
                      </a:lnTo>
                      <a:lnTo>
                        <a:pt x="71" y="288"/>
                      </a:lnTo>
                      <a:lnTo>
                        <a:pt x="87" y="271"/>
                      </a:lnTo>
                      <a:lnTo>
                        <a:pt x="106" y="255"/>
                      </a:lnTo>
                      <a:lnTo>
                        <a:pt x="125" y="241"/>
                      </a:lnTo>
                      <a:lnTo>
                        <a:pt x="107" y="233"/>
                      </a:lnTo>
                      <a:lnTo>
                        <a:pt x="89" y="224"/>
                      </a:lnTo>
                      <a:lnTo>
                        <a:pt x="73" y="211"/>
                      </a:lnTo>
                      <a:lnTo>
                        <a:pt x="59" y="197"/>
                      </a:lnTo>
                      <a:lnTo>
                        <a:pt x="46" y="182"/>
                      </a:lnTo>
                      <a:lnTo>
                        <a:pt x="37" y="165"/>
                      </a:lnTo>
                      <a:lnTo>
                        <a:pt x="30" y="147"/>
                      </a:lnTo>
                      <a:lnTo>
                        <a:pt x="26" y="127"/>
                      </a:lnTo>
                      <a:lnTo>
                        <a:pt x="26" y="110"/>
                      </a:lnTo>
                      <a:lnTo>
                        <a:pt x="29" y="95"/>
                      </a:lnTo>
                      <a:lnTo>
                        <a:pt x="33" y="80"/>
                      </a:lnTo>
                      <a:lnTo>
                        <a:pt x="39" y="65"/>
                      </a:lnTo>
                      <a:lnTo>
                        <a:pt x="48" y="52"/>
                      </a:lnTo>
                      <a:lnTo>
                        <a:pt x="58" y="41"/>
                      </a:lnTo>
                      <a:lnTo>
                        <a:pt x="69" y="30"/>
                      </a:lnTo>
                      <a:lnTo>
                        <a:pt x="82" y="21"/>
                      </a:lnTo>
                      <a:lnTo>
                        <a:pt x="96" y="13"/>
                      </a:lnTo>
                      <a:lnTo>
                        <a:pt x="111" y="7"/>
                      </a:lnTo>
                      <a:lnTo>
                        <a:pt x="125" y="4"/>
                      </a:lnTo>
                      <a:lnTo>
                        <a:pt x="142" y="2"/>
                      </a:lnTo>
                      <a:lnTo>
                        <a:pt x="159" y="0"/>
                      </a:lnTo>
                      <a:lnTo>
                        <a:pt x="175" y="3"/>
                      </a:lnTo>
                      <a:lnTo>
                        <a:pt x="192" y="6"/>
                      </a:lnTo>
                      <a:lnTo>
                        <a:pt x="208" y="13"/>
                      </a:lnTo>
                      <a:lnTo>
                        <a:pt x="182" y="70"/>
                      </a:lnTo>
                      <a:lnTo>
                        <a:pt x="164" y="61"/>
                      </a:lnTo>
                      <a:lnTo>
                        <a:pt x="140" y="55"/>
                      </a:lnTo>
                      <a:lnTo>
                        <a:pt x="115" y="52"/>
                      </a:lnTo>
                      <a:lnTo>
                        <a:pt x="91" y="55"/>
                      </a:lnTo>
                      <a:lnTo>
                        <a:pt x="73" y="61"/>
                      </a:lnTo>
                      <a:lnTo>
                        <a:pt x="62" y="75"/>
                      </a:lnTo>
                      <a:lnTo>
                        <a:pt x="62" y="98"/>
                      </a:lnTo>
                      <a:lnTo>
                        <a:pt x="76" y="129"/>
                      </a:lnTo>
                      <a:lnTo>
                        <a:pt x="92" y="147"/>
                      </a:lnTo>
                      <a:lnTo>
                        <a:pt x="113" y="162"/>
                      </a:lnTo>
                      <a:lnTo>
                        <a:pt x="137" y="174"/>
                      </a:lnTo>
                      <a:lnTo>
                        <a:pt x="162" y="184"/>
                      </a:lnTo>
                      <a:lnTo>
                        <a:pt x="185" y="192"/>
                      </a:lnTo>
                      <a:lnTo>
                        <a:pt x="205" y="196"/>
                      </a:lnTo>
                      <a:lnTo>
                        <a:pt x="219" y="200"/>
                      </a:lnTo>
                      <a:lnTo>
                        <a:pt x="225" y="201"/>
                      </a:lnTo>
                      <a:lnTo>
                        <a:pt x="222" y="203"/>
                      </a:lnTo>
                      <a:lnTo>
                        <a:pt x="214" y="209"/>
                      </a:lnTo>
                      <a:lnTo>
                        <a:pt x="204" y="217"/>
                      </a:lnTo>
                      <a:lnTo>
                        <a:pt x="189" y="227"/>
                      </a:lnTo>
                      <a:lnTo>
                        <a:pt x="173" y="241"/>
                      </a:lnTo>
                      <a:lnTo>
                        <a:pt x="155" y="256"/>
                      </a:lnTo>
                      <a:lnTo>
                        <a:pt x="137" y="272"/>
                      </a:lnTo>
                      <a:lnTo>
                        <a:pt x="119" y="290"/>
                      </a:lnTo>
                      <a:lnTo>
                        <a:pt x="100" y="308"/>
                      </a:lnTo>
                      <a:lnTo>
                        <a:pt x="85" y="328"/>
                      </a:lnTo>
                      <a:lnTo>
                        <a:pt x="71" y="346"/>
                      </a:lnTo>
                      <a:lnTo>
                        <a:pt x="61" y="364"/>
                      </a:lnTo>
                      <a:lnTo>
                        <a:pt x="54" y="383"/>
                      </a:lnTo>
                      <a:lnTo>
                        <a:pt x="52" y="400"/>
                      </a:lnTo>
                      <a:lnTo>
                        <a:pt x="55" y="416"/>
                      </a:lnTo>
                      <a:lnTo>
                        <a:pt x="66" y="431"/>
                      </a:lnTo>
                      <a:lnTo>
                        <a:pt x="83" y="447"/>
                      </a:lnTo>
                      <a:lnTo>
                        <a:pt x="104" y="461"/>
                      </a:lnTo>
                      <a:lnTo>
                        <a:pt x="125" y="474"/>
                      </a:lnTo>
                      <a:lnTo>
                        <a:pt x="150" y="485"/>
                      </a:lnTo>
                      <a:lnTo>
                        <a:pt x="175" y="495"/>
                      </a:lnTo>
                      <a:lnTo>
                        <a:pt x="200" y="504"/>
                      </a:lnTo>
                      <a:lnTo>
                        <a:pt x="227" y="511"/>
                      </a:lnTo>
                      <a:lnTo>
                        <a:pt x="252" y="516"/>
                      </a:lnTo>
                      <a:lnTo>
                        <a:pt x="276" y="521"/>
                      </a:lnTo>
                      <a:lnTo>
                        <a:pt x="299" y="526"/>
                      </a:lnTo>
                      <a:lnTo>
                        <a:pt x="320" y="529"/>
                      </a:lnTo>
                      <a:lnTo>
                        <a:pt x="339" y="530"/>
                      </a:lnTo>
                      <a:lnTo>
                        <a:pt x="354" y="533"/>
                      </a:lnTo>
                      <a:lnTo>
                        <a:pt x="365" y="534"/>
                      </a:lnTo>
                      <a:lnTo>
                        <a:pt x="373" y="534"/>
                      </a:lnTo>
                      <a:lnTo>
                        <a:pt x="375" y="534"/>
                      </a:lnTo>
                      <a:lnTo>
                        <a:pt x="369" y="545"/>
                      </a:lnTo>
                      <a:lnTo>
                        <a:pt x="352" y="571"/>
                      </a:lnTo>
                      <a:lnTo>
                        <a:pt x="331" y="606"/>
                      </a:lnTo>
                      <a:lnTo>
                        <a:pt x="306" y="648"/>
                      </a:lnTo>
                      <a:lnTo>
                        <a:pt x="282" y="690"/>
                      </a:lnTo>
                      <a:lnTo>
                        <a:pt x="261" y="732"/>
                      </a:lnTo>
                      <a:lnTo>
                        <a:pt x="246" y="766"/>
                      </a:lnTo>
                      <a:lnTo>
                        <a:pt x="243" y="789"/>
                      </a:lnTo>
                      <a:lnTo>
                        <a:pt x="248" y="810"/>
                      </a:lnTo>
                      <a:lnTo>
                        <a:pt x="256" y="829"/>
                      </a:lnTo>
                      <a:lnTo>
                        <a:pt x="267" y="845"/>
                      </a:lnTo>
                      <a:lnTo>
                        <a:pt x="281" y="857"/>
                      </a:lnTo>
                      <a:lnTo>
                        <a:pt x="299" y="867"/>
                      </a:lnTo>
                      <a:lnTo>
                        <a:pt x="320" y="873"/>
                      </a:lnTo>
                      <a:lnTo>
                        <a:pt x="344" y="876"/>
                      </a:lnTo>
                      <a:lnTo>
                        <a:pt x="372" y="873"/>
                      </a:lnTo>
                      <a:lnTo>
                        <a:pt x="395" y="869"/>
                      </a:lnTo>
                      <a:lnTo>
                        <a:pt x="417" y="863"/>
                      </a:lnTo>
                      <a:lnTo>
                        <a:pt x="439" y="855"/>
                      </a:lnTo>
                      <a:lnTo>
                        <a:pt x="460" y="847"/>
                      </a:lnTo>
                      <a:lnTo>
                        <a:pt x="480" y="839"/>
                      </a:lnTo>
                      <a:lnTo>
                        <a:pt x="501" y="832"/>
                      </a:lnTo>
                      <a:lnTo>
                        <a:pt x="522" y="827"/>
                      </a:lnTo>
                      <a:lnTo>
                        <a:pt x="545" y="825"/>
                      </a:lnTo>
                      <a:lnTo>
                        <a:pt x="548" y="870"/>
                      </a:lnTo>
                      <a:lnTo>
                        <a:pt x="546" y="920"/>
                      </a:lnTo>
                      <a:lnTo>
                        <a:pt x="540" y="971"/>
                      </a:lnTo>
                      <a:lnTo>
                        <a:pt x="537" y="1017"/>
                      </a:lnTo>
                      <a:lnTo>
                        <a:pt x="492" y="1019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197" name="Freeform 86" descr="Зеленый мрамор"/>
                <p:cNvSpPr>
                  <a:spLocks/>
                </p:cNvSpPr>
                <p:nvPr/>
              </p:nvSpPr>
              <p:spPr bwMode="auto">
                <a:xfrm>
                  <a:off x="2615" y="2529"/>
                  <a:ext cx="196" cy="127"/>
                </a:xfrm>
                <a:custGeom>
                  <a:avLst/>
                  <a:gdLst>
                    <a:gd name="T0" fmla="*/ 0 w 393"/>
                    <a:gd name="T1" fmla="*/ 1 h 254"/>
                    <a:gd name="T2" fmla="*/ 0 w 393"/>
                    <a:gd name="T3" fmla="*/ 2 h 254"/>
                    <a:gd name="T4" fmla="*/ 0 w 393"/>
                    <a:gd name="T5" fmla="*/ 3 h 254"/>
                    <a:gd name="T6" fmla="*/ 0 w 393"/>
                    <a:gd name="T7" fmla="*/ 3 h 254"/>
                    <a:gd name="T8" fmla="*/ 0 w 393"/>
                    <a:gd name="T9" fmla="*/ 4 h 254"/>
                    <a:gd name="T10" fmla="*/ 1 w 393"/>
                    <a:gd name="T11" fmla="*/ 4 h 254"/>
                    <a:gd name="T12" fmla="*/ 2 w 393"/>
                    <a:gd name="T13" fmla="*/ 4 h 254"/>
                    <a:gd name="T14" fmla="*/ 2 w 393"/>
                    <a:gd name="T15" fmla="*/ 4 h 254"/>
                    <a:gd name="T16" fmla="*/ 3 w 393"/>
                    <a:gd name="T17" fmla="*/ 4 h 254"/>
                    <a:gd name="T18" fmla="*/ 3 w 393"/>
                    <a:gd name="T19" fmla="*/ 4 h 254"/>
                    <a:gd name="T20" fmla="*/ 4 w 393"/>
                    <a:gd name="T21" fmla="*/ 4 h 254"/>
                    <a:gd name="T22" fmla="*/ 4 w 393"/>
                    <a:gd name="T23" fmla="*/ 4 h 254"/>
                    <a:gd name="T24" fmla="*/ 5 w 393"/>
                    <a:gd name="T25" fmla="*/ 4 h 254"/>
                    <a:gd name="T26" fmla="*/ 5 w 393"/>
                    <a:gd name="T27" fmla="*/ 3 h 254"/>
                    <a:gd name="T28" fmla="*/ 5 w 393"/>
                    <a:gd name="T29" fmla="*/ 3 h 254"/>
                    <a:gd name="T30" fmla="*/ 6 w 393"/>
                    <a:gd name="T31" fmla="*/ 2 h 254"/>
                    <a:gd name="T32" fmla="*/ 6 w 393"/>
                    <a:gd name="T33" fmla="*/ 2 h 254"/>
                    <a:gd name="T34" fmla="*/ 6 w 393"/>
                    <a:gd name="T35" fmla="*/ 1 h 254"/>
                    <a:gd name="T36" fmla="*/ 5 w 393"/>
                    <a:gd name="T37" fmla="*/ 1 h 254"/>
                    <a:gd name="T38" fmla="*/ 5 w 393"/>
                    <a:gd name="T39" fmla="*/ 2 h 254"/>
                    <a:gd name="T40" fmla="*/ 5 w 393"/>
                    <a:gd name="T41" fmla="*/ 3 h 254"/>
                    <a:gd name="T42" fmla="*/ 5 w 393"/>
                    <a:gd name="T43" fmla="*/ 3 h 254"/>
                    <a:gd name="T44" fmla="*/ 4 w 393"/>
                    <a:gd name="T45" fmla="*/ 3 h 254"/>
                    <a:gd name="T46" fmla="*/ 4 w 393"/>
                    <a:gd name="T47" fmla="*/ 4 h 254"/>
                    <a:gd name="T48" fmla="*/ 3 w 393"/>
                    <a:gd name="T49" fmla="*/ 4 h 254"/>
                    <a:gd name="T50" fmla="*/ 3 w 393"/>
                    <a:gd name="T51" fmla="*/ 3 h 254"/>
                    <a:gd name="T52" fmla="*/ 2 w 393"/>
                    <a:gd name="T53" fmla="*/ 3 h 254"/>
                    <a:gd name="T54" fmla="*/ 1 w 393"/>
                    <a:gd name="T55" fmla="*/ 3 h 254"/>
                    <a:gd name="T56" fmla="*/ 1 w 393"/>
                    <a:gd name="T57" fmla="*/ 3 h 254"/>
                    <a:gd name="T58" fmla="*/ 1 w 393"/>
                    <a:gd name="T59" fmla="*/ 2 h 254"/>
                    <a:gd name="T60" fmla="*/ 0 w 393"/>
                    <a:gd name="T61" fmla="*/ 2 h 254"/>
                    <a:gd name="T62" fmla="*/ 0 w 393"/>
                    <a:gd name="T63" fmla="*/ 2 h 254"/>
                    <a:gd name="T64" fmla="*/ 0 w 393"/>
                    <a:gd name="T65" fmla="*/ 1 h 25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93"/>
                    <a:gd name="T100" fmla="*/ 0 h 254"/>
                    <a:gd name="T101" fmla="*/ 393 w 393"/>
                    <a:gd name="T102" fmla="*/ 254 h 25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93" h="254">
                      <a:moveTo>
                        <a:pt x="5" y="41"/>
                      </a:moveTo>
                      <a:lnTo>
                        <a:pt x="1" y="57"/>
                      </a:lnTo>
                      <a:lnTo>
                        <a:pt x="0" y="74"/>
                      </a:lnTo>
                      <a:lnTo>
                        <a:pt x="0" y="92"/>
                      </a:lnTo>
                      <a:lnTo>
                        <a:pt x="1" y="112"/>
                      </a:lnTo>
                      <a:lnTo>
                        <a:pt x="6" y="133"/>
                      </a:lnTo>
                      <a:lnTo>
                        <a:pt x="13" y="153"/>
                      </a:lnTo>
                      <a:lnTo>
                        <a:pt x="22" y="174"/>
                      </a:lnTo>
                      <a:lnTo>
                        <a:pt x="36" y="195"/>
                      </a:lnTo>
                      <a:lnTo>
                        <a:pt x="53" y="210"/>
                      </a:lnTo>
                      <a:lnTo>
                        <a:pt x="72" y="221"/>
                      </a:lnTo>
                      <a:lnTo>
                        <a:pt x="90" y="231"/>
                      </a:lnTo>
                      <a:lnTo>
                        <a:pt x="108" y="238"/>
                      </a:lnTo>
                      <a:lnTo>
                        <a:pt x="128" y="243"/>
                      </a:lnTo>
                      <a:lnTo>
                        <a:pt x="149" y="247"/>
                      </a:lnTo>
                      <a:lnTo>
                        <a:pt x="169" y="250"/>
                      </a:lnTo>
                      <a:lnTo>
                        <a:pt x="191" y="253"/>
                      </a:lnTo>
                      <a:lnTo>
                        <a:pt x="210" y="254"/>
                      </a:lnTo>
                      <a:lnTo>
                        <a:pt x="229" y="253"/>
                      </a:lnTo>
                      <a:lnTo>
                        <a:pt x="247" y="250"/>
                      </a:lnTo>
                      <a:lnTo>
                        <a:pt x="264" y="248"/>
                      </a:lnTo>
                      <a:lnTo>
                        <a:pt x="280" y="243"/>
                      </a:lnTo>
                      <a:lnTo>
                        <a:pt x="296" y="239"/>
                      </a:lnTo>
                      <a:lnTo>
                        <a:pt x="309" y="233"/>
                      </a:lnTo>
                      <a:lnTo>
                        <a:pt x="322" y="227"/>
                      </a:lnTo>
                      <a:lnTo>
                        <a:pt x="338" y="216"/>
                      </a:lnTo>
                      <a:lnTo>
                        <a:pt x="350" y="202"/>
                      </a:lnTo>
                      <a:lnTo>
                        <a:pt x="362" y="185"/>
                      </a:lnTo>
                      <a:lnTo>
                        <a:pt x="371" y="166"/>
                      </a:lnTo>
                      <a:lnTo>
                        <a:pt x="378" y="147"/>
                      </a:lnTo>
                      <a:lnTo>
                        <a:pt x="383" y="126"/>
                      </a:lnTo>
                      <a:lnTo>
                        <a:pt x="387" y="105"/>
                      </a:lnTo>
                      <a:lnTo>
                        <a:pt x="389" y="84"/>
                      </a:lnTo>
                      <a:lnTo>
                        <a:pt x="391" y="66"/>
                      </a:lnTo>
                      <a:lnTo>
                        <a:pt x="393" y="43"/>
                      </a:lnTo>
                      <a:lnTo>
                        <a:pt x="393" y="20"/>
                      </a:lnTo>
                      <a:lnTo>
                        <a:pt x="393" y="0"/>
                      </a:lnTo>
                      <a:lnTo>
                        <a:pt x="361" y="5"/>
                      </a:lnTo>
                      <a:lnTo>
                        <a:pt x="363" y="36"/>
                      </a:lnTo>
                      <a:lnTo>
                        <a:pt x="364" y="71"/>
                      </a:lnTo>
                      <a:lnTo>
                        <a:pt x="362" y="106"/>
                      </a:lnTo>
                      <a:lnTo>
                        <a:pt x="356" y="139"/>
                      </a:lnTo>
                      <a:lnTo>
                        <a:pt x="347" y="153"/>
                      </a:lnTo>
                      <a:lnTo>
                        <a:pt x="336" y="165"/>
                      </a:lnTo>
                      <a:lnTo>
                        <a:pt x="323" y="175"/>
                      </a:lnTo>
                      <a:lnTo>
                        <a:pt x="309" y="183"/>
                      </a:lnTo>
                      <a:lnTo>
                        <a:pt x="292" y="189"/>
                      </a:lnTo>
                      <a:lnTo>
                        <a:pt x="274" y="193"/>
                      </a:lnTo>
                      <a:lnTo>
                        <a:pt x="256" y="195"/>
                      </a:lnTo>
                      <a:lnTo>
                        <a:pt x="237" y="195"/>
                      </a:lnTo>
                      <a:lnTo>
                        <a:pt x="218" y="194"/>
                      </a:lnTo>
                      <a:lnTo>
                        <a:pt x="198" y="190"/>
                      </a:lnTo>
                      <a:lnTo>
                        <a:pt x="179" y="186"/>
                      </a:lnTo>
                      <a:lnTo>
                        <a:pt x="159" y="180"/>
                      </a:lnTo>
                      <a:lnTo>
                        <a:pt x="141" y="173"/>
                      </a:lnTo>
                      <a:lnTo>
                        <a:pt x="122" y="165"/>
                      </a:lnTo>
                      <a:lnTo>
                        <a:pt x="106" y="156"/>
                      </a:lnTo>
                      <a:lnTo>
                        <a:pt x="91" y="147"/>
                      </a:lnTo>
                      <a:lnTo>
                        <a:pt x="81" y="134"/>
                      </a:lnTo>
                      <a:lnTo>
                        <a:pt x="72" y="121"/>
                      </a:lnTo>
                      <a:lnTo>
                        <a:pt x="65" y="107"/>
                      </a:lnTo>
                      <a:lnTo>
                        <a:pt x="60" y="92"/>
                      </a:lnTo>
                      <a:lnTo>
                        <a:pt x="55" y="79"/>
                      </a:lnTo>
                      <a:lnTo>
                        <a:pt x="53" y="65"/>
                      </a:lnTo>
                      <a:lnTo>
                        <a:pt x="51" y="51"/>
                      </a:lnTo>
                      <a:lnTo>
                        <a:pt x="50" y="39"/>
                      </a:lnTo>
                      <a:lnTo>
                        <a:pt x="5" y="41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5185" name="Group 87"/>
            <p:cNvGrpSpPr>
              <a:grpSpLocks/>
            </p:cNvGrpSpPr>
            <p:nvPr/>
          </p:nvGrpSpPr>
          <p:grpSpPr bwMode="auto">
            <a:xfrm flipH="1" flipV="1">
              <a:off x="2081" y="3349"/>
              <a:ext cx="486" cy="535"/>
              <a:chOff x="3004" y="3017"/>
              <a:chExt cx="628" cy="820"/>
            </a:xfrm>
          </p:grpSpPr>
          <p:sp>
            <p:nvSpPr>
              <p:cNvPr id="35186" name="Freeform 88"/>
              <p:cNvSpPr>
                <a:spLocks/>
              </p:cNvSpPr>
              <p:nvPr/>
            </p:nvSpPr>
            <p:spPr bwMode="auto">
              <a:xfrm>
                <a:off x="3008" y="3021"/>
                <a:ext cx="563" cy="731"/>
              </a:xfrm>
              <a:custGeom>
                <a:avLst/>
                <a:gdLst>
                  <a:gd name="T0" fmla="*/ 400 w 563"/>
                  <a:gd name="T1" fmla="*/ 675 h 731"/>
                  <a:gd name="T2" fmla="*/ 469 w 563"/>
                  <a:gd name="T3" fmla="*/ 680 h 731"/>
                  <a:gd name="T4" fmla="*/ 541 w 563"/>
                  <a:gd name="T5" fmla="*/ 653 h 731"/>
                  <a:gd name="T6" fmla="*/ 532 w 563"/>
                  <a:gd name="T7" fmla="*/ 611 h 731"/>
                  <a:gd name="T8" fmla="*/ 496 w 563"/>
                  <a:gd name="T9" fmla="*/ 579 h 731"/>
                  <a:gd name="T10" fmla="*/ 541 w 563"/>
                  <a:gd name="T11" fmla="*/ 485 h 731"/>
                  <a:gd name="T12" fmla="*/ 538 w 563"/>
                  <a:gd name="T13" fmla="*/ 413 h 731"/>
                  <a:gd name="T14" fmla="*/ 392 w 563"/>
                  <a:gd name="T15" fmla="*/ 355 h 731"/>
                  <a:gd name="T16" fmla="*/ 400 w 563"/>
                  <a:gd name="T17" fmla="*/ 362 h 731"/>
                  <a:gd name="T18" fmla="*/ 436 w 563"/>
                  <a:gd name="T19" fmla="*/ 299 h 731"/>
                  <a:gd name="T20" fmla="*/ 440 w 563"/>
                  <a:gd name="T21" fmla="*/ 195 h 731"/>
                  <a:gd name="T22" fmla="*/ 298 w 563"/>
                  <a:gd name="T23" fmla="*/ 203 h 731"/>
                  <a:gd name="T24" fmla="*/ 283 w 563"/>
                  <a:gd name="T25" fmla="*/ 74 h 731"/>
                  <a:gd name="T26" fmla="*/ 208 w 563"/>
                  <a:gd name="T27" fmla="*/ 3 h 731"/>
                  <a:gd name="T28" fmla="*/ 133 w 563"/>
                  <a:gd name="T29" fmla="*/ 53 h 731"/>
                  <a:gd name="T30" fmla="*/ 112 w 563"/>
                  <a:gd name="T31" fmla="*/ 195 h 731"/>
                  <a:gd name="T32" fmla="*/ 52 w 563"/>
                  <a:gd name="T33" fmla="*/ 230 h 731"/>
                  <a:gd name="T34" fmla="*/ 40 w 563"/>
                  <a:gd name="T35" fmla="*/ 323 h 731"/>
                  <a:gd name="T36" fmla="*/ 16 w 563"/>
                  <a:gd name="T37" fmla="*/ 339 h 731"/>
                  <a:gd name="T38" fmla="*/ 139 w 563"/>
                  <a:gd name="T39" fmla="*/ 404 h 731"/>
                  <a:gd name="T40" fmla="*/ 103 w 563"/>
                  <a:gd name="T41" fmla="*/ 473 h 731"/>
                  <a:gd name="T42" fmla="*/ 112 w 563"/>
                  <a:gd name="T43" fmla="*/ 531 h 731"/>
                  <a:gd name="T44" fmla="*/ 160 w 563"/>
                  <a:gd name="T45" fmla="*/ 569 h 731"/>
                  <a:gd name="T46" fmla="*/ 256 w 563"/>
                  <a:gd name="T47" fmla="*/ 579 h 731"/>
                  <a:gd name="T48" fmla="*/ 262 w 563"/>
                  <a:gd name="T49" fmla="*/ 656 h 731"/>
                  <a:gd name="T50" fmla="*/ 298 w 563"/>
                  <a:gd name="T51" fmla="*/ 728 h 731"/>
                  <a:gd name="T52" fmla="*/ 400 w 563"/>
                  <a:gd name="T53" fmla="*/ 675 h 73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63"/>
                  <a:gd name="T82" fmla="*/ 0 h 731"/>
                  <a:gd name="T83" fmla="*/ 563 w 563"/>
                  <a:gd name="T84" fmla="*/ 731 h 73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63" h="731">
                    <a:moveTo>
                      <a:pt x="400" y="675"/>
                    </a:moveTo>
                    <a:cubicBezTo>
                      <a:pt x="428" y="667"/>
                      <a:pt x="446" y="684"/>
                      <a:pt x="469" y="680"/>
                    </a:cubicBezTo>
                    <a:cubicBezTo>
                      <a:pt x="492" y="676"/>
                      <a:pt x="531" y="664"/>
                      <a:pt x="541" y="653"/>
                    </a:cubicBezTo>
                    <a:cubicBezTo>
                      <a:pt x="551" y="642"/>
                      <a:pt x="539" y="623"/>
                      <a:pt x="532" y="611"/>
                    </a:cubicBezTo>
                    <a:cubicBezTo>
                      <a:pt x="525" y="599"/>
                      <a:pt x="494" y="600"/>
                      <a:pt x="496" y="579"/>
                    </a:cubicBezTo>
                    <a:cubicBezTo>
                      <a:pt x="498" y="558"/>
                      <a:pt x="534" y="513"/>
                      <a:pt x="541" y="485"/>
                    </a:cubicBezTo>
                    <a:cubicBezTo>
                      <a:pt x="548" y="457"/>
                      <a:pt x="563" y="435"/>
                      <a:pt x="538" y="413"/>
                    </a:cubicBezTo>
                    <a:cubicBezTo>
                      <a:pt x="513" y="391"/>
                      <a:pt x="415" y="364"/>
                      <a:pt x="392" y="355"/>
                    </a:cubicBezTo>
                    <a:cubicBezTo>
                      <a:pt x="369" y="346"/>
                      <a:pt x="393" y="371"/>
                      <a:pt x="400" y="362"/>
                    </a:cubicBezTo>
                    <a:cubicBezTo>
                      <a:pt x="407" y="353"/>
                      <a:pt x="429" y="327"/>
                      <a:pt x="436" y="299"/>
                    </a:cubicBezTo>
                    <a:cubicBezTo>
                      <a:pt x="443" y="271"/>
                      <a:pt x="463" y="211"/>
                      <a:pt x="440" y="195"/>
                    </a:cubicBezTo>
                    <a:cubicBezTo>
                      <a:pt x="417" y="179"/>
                      <a:pt x="324" y="223"/>
                      <a:pt x="298" y="203"/>
                    </a:cubicBezTo>
                    <a:cubicBezTo>
                      <a:pt x="272" y="183"/>
                      <a:pt x="298" y="107"/>
                      <a:pt x="283" y="74"/>
                    </a:cubicBezTo>
                    <a:cubicBezTo>
                      <a:pt x="268" y="41"/>
                      <a:pt x="233" y="6"/>
                      <a:pt x="208" y="3"/>
                    </a:cubicBezTo>
                    <a:cubicBezTo>
                      <a:pt x="183" y="0"/>
                      <a:pt x="149" y="21"/>
                      <a:pt x="133" y="53"/>
                    </a:cubicBezTo>
                    <a:cubicBezTo>
                      <a:pt x="117" y="85"/>
                      <a:pt x="126" y="165"/>
                      <a:pt x="112" y="195"/>
                    </a:cubicBezTo>
                    <a:cubicBezTo>
                      <a:pt x="98" y="225"/>
                      <a:pt x="64" y="209"/>
                      <a:pt x="52" y="230"/>
                    </a:cubicBezTo>
                    <a:cubicBezTo>
                      <a:pt x="40" y="251"/>
                      <a:pt x="46" y="305"/>
                      <a:pt x="40" y="323"/>
                    </a:cubicBezTo>
                    <a:cubicBezTo>
                      <a:pt x="34" y="341"/>
                      <a:pt x="0" y="326"/>
                      <a:pt x="16" y="339"/>
                    </a:cubicBezTo>
                    <a:cubicBezTo>
                      <a:pt x="32" y="352"/>
                      <a:pt x="125" y="382"/>
                      <a:pt x="139" y="404"/>
                    </a:cubicBezTo>
                    <a:cubicBezTo>
                      <a:pt x="153" y="426"/>
                      <a:pt x="108" y="452"/>
                      <a:pt x="103" y="473"/>
                    </a:cubicBezTo>
                    <a:cubicBezTo>
                      <a:pt x="98" y="494"/>
                      <a:pt x="103" y="515"/>
                      <a:pt x="112" y="531"/>
                    </a:cubicBezTo>
                    <a:cubicBezTo>
                      <a:pt x="121" y="547"/>
                      <a:pt x="136" y="561"/>
                      <a:pt x="160" y="569"/>
                    </a:cubicBezTo>
                    <a:cubicBezTo>
                      <a:pt x="184" y="577"/>
                      <a:pt x="239" y="565"/>
                      <a:pt x="256" y="579"/>
                    </a:cubicBezTo>
                    <a:cubicBezTo>
                      <a:pt x="273" y="593"/>
                      <a:pt x="255" y="631"/>
                      <a:pt x="262" y="656"/>
                    </a:cubicBezTo>
                    <a:cubicBezTo>
                      <a:pt x="269" y="681"/>
                      <a:pt x="275" y="725"/>
                      <a:pt x="298" y="728"/>
                    </a:cubicBezTo>
                    <a:cubicBezTo>
                      <a:pt x="321" y="731"/>
                      <a:pt x="375" y="685"/>
                      <a:pt x="400" y="675"/>
                    </a:cubicBezTo>
                    <a:close/>
                  </a:path>
                </a:pathLst>
              </a:cu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5187" name="Group 89"/>
              <p:cNvGrpSpPr>
                <a:grpSpLocks/>
              </p:cNvGrpSpPr>
              <p:nvPr/>
            </p:nvGrpSpPr>
            <p:grpSpPr bwMode="auto">
              <a:xfrm flipH="1" flipV="1">
                <a:off x="3004" y="3017"/>
                <a:ext cx="628" cy="820"/>
                <a:chOff x="2311" y="1925"/>
                <a:chExt cx="586" cy="731"/>
              </a:xfrm>
            </p:grpSpPr>
            <p:sp>
              <p:nvSpPr>
                <p:cNvPr id="35188" name="Freeform 90" descr="Зеленый мрамор"/>
                <p:cNvSpPr>
                  <a:spLocks/>
                </p:cNvSpPr>
                <p:nvPr/>
              </p:nvSpPr>
              <p:spPr bwMode="auto">
                <a:xfrm>
                  <a:off x="2311" y="1925"/>
                  <a:ext cx="70" cy="82"/>
                </a:xfrm>
                <a:custGeom>
                  <a:avLst/>
                  <a:gdLst>
                    <a:gd name="T0" fmla="*/ 3 w 139"/>
                    <a:gd name="T1" fmla="*/ 1 h 164"/>
                    <a:gd name="T2" fmla="*/ 2 w 139"/>
                    <a:gd name="T3" fmla="*/ 1 h 164"/>
                    <a:gd name="T4" fmla="*/ 2 w 139"/>
                    <a:gd name="T5" fmla="*/ 1 h 164"/>
                    <a:gd name="T6" fmla="*/ 2 w 139"/>
                    <a:gd name="T7" fmla="*/ 1 h 164"/>
                    <a:gd name="T8" fmla="*/ 1 w 139"/>
                    <a:gd name="T9" fmla="*/ 1 h 164"/>
                    <a:gd name="T10" fmla="*/ 1 w 139"/>
                    <a:gd name="T11" fmla="*/ 1 h 164"/>
                    <a:gd name="T12" fmla="*/ 1 w 139"/>
                    <a:gd name="T13" fmla="*/ 1 h 164"/>
                    <a:gd name="T14" fmla="*/ 1 w 139"/>
                    <a:gd name="T15" fmla="*/ 3 h 164"/>
                    <a:gd name="T16" fmla="*/ 0 w 139"/>
                    <a:gd name="T17" fmla="*/ 3 h 164"/>
                    <a:gd name="T18" fmla="*/ 1 w 139"/>
                    <a:gd name="T19" fmla="*/ 1 h 164"/>
                    <a:gd name="T20" fmla="*/ 1 w 139"/>
                    <a:gd name="T21" fmla="*/ 1 h 164"/>
                    <a:gd name="T22" fmla="*/ 1 w 139"/>
                    <a:gd name="T23" fmla="*/ 1 h 164"/>
                    <a:gd name="T24" fmla="*/ 1 w 139"/>
                    <a:gd name="T25" fmla="*/ 1 h 164"/>
                    <a:gd name="T26" fmla="*/ 2 w 139"/>
                    <a:gd name="T27" fmla="*/ 1 h 164"/>
                    <a:gd name="T28" fmla="*/ 2 w 139"/>
                    <a:gd name="T29" fmla="*/ 1 h 164"/>
                    <a:gd name="T30" fmla="*/ 2 w 139"/>
                    <a:gd name="T31" fmla="*/ 1 h 164"/>
                    <a:gd name="T32" fmla="*/ 2 w 139"/>
                    <a:gd name="T33" fmla="*/ 1 h 164"/>
                    <a:gd name="T34" fmla="*/ 3 w 139"/>
                    <a:gd name="T35" fmla="*/ 0 h 164"/>
                    <a:gd name="T36" fmla="*/ 3 w 139"/>
                    <a:gd name="T37" fmla="*/ 1 h 16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9"/>
                    <a:gd name="T58" fmla="*/ 0 h 164"/>
                    <a:gd name="T59" fmla="*/ 139 w 139"/>
                    <a:gd name="T60" fmla="*/ 164 h 16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9" h="164">
                      <a:moveTo>
                        <a:pt x="129" y="55"/>
                      </a:moveTo>
                      <a:lnTo>
                        <a:pt x="107" y="58"/>
                      </a:lnTo>
                      <a:lnTo>
                        <a:pt x="86" y="65"/>
                      </a:lnTo>
                      <a:lnTo>
                        <a:pt x="68" y="75"/>
                      </a:lnTo>
                      <a:lnTo>
                        <a:pt x="51" y="89"/>
                      </a:lnTo>
                      <a:lnTo>
                        <a:pt x="36" y="105"/>
                      </a:lnTo>
                      <a:lnTo>
                        <a:pt x="22" y="123"/>
                      </a:lnTo>
                      <a:lnTo>
                        <a:pt x="10" y="143"/>
                      </a:lnTo>
                      <a:lnTo>
                        <a:pt x="0" y="164"/>
                      </a:lnTo>
                      <a:lnTo>
                        <a:pt x="7" y="93"/>
                      </a:lnTo>
                      <a:lnTo>
                        <a:pt x="22" y="68"/>
                      </a:lnTo>
                      <a:lnTo>
                        <a:pt x="38" y="48"/>
                      </a:lnTo>
                      <a:lnTo>
                        <a:pt x="53" y="33"/>
                      </a:lnTo>
                      <a:lnTo>
                        <a:pt x="68" y="21"/>
                      </a:lnTo>
                      <a:lnTo>
                        <a:pt x="84" y="13"/>
                      </a:lnTo>
                      <a:lnTo>
                        <a:pt x="101" y="7"/>
                      </a:lnTo>
                      <a:lnTo>
                        <a:pt x="120" y="2"/>
                      </a:lnTo>
                      <a:lnTo>
                        <a:pt x="139" y="0"/>
                      </a:lnTo>
                      <a:lnTo>
                        <a:pt x="129" y="55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189" name="Freeform 91" descr="Зеленый мрамор"/>
                <p:cNvSpPr>
                  <a:spLocks/>
                </p:cNvSpPr>
                <p:nvPr/>
              </p:nvSpPr>
              <p:spPr bwMode="auto">
                <a:xfrm>
                  <a:off x="2376" y="1925"/>
                  <a:ext cx="521" cy="606"/>
                </a:xfrm>
                <a:custGeom>
                  <a:avLst/>
                  <a:gdLst>
                    <a:gd name="T0" fmla="*/ 12 w 1044"/>
                    <a:gd name="T1" fmla="*/ 17 h 1213"/>
                    <a:gd name="T2" fmla="*/ 13 w 1044"/>
                    <a:gd name="T3" fmla="*/ 17 h 1213"/>
                    <a:gd name="T4" fmla="*/ 14 w 1044"/>
                    <a:gd name="T5" fmla="*/ 16 h 1213"/>
                    <a:gd name="T6" fmla="*/ 15 w 1044"/>
                    <a:gd name="T7" fmla="*/ 15 h 1213"/>
                    <a:gd name="T8" fmla="*/ 15 w 1044"/>
                    <a:gd name="T9" fmla="*/ 13 h 1213"/>
                    <a:gd name="T10" fmla="*/ 13 w 1044"/>
                    <a:gd name="T11" fmla="*/ 12 h 1213"/>
                    <a:gd name="T12" fmla="*/ 12 w 1044"/>
                    <a:gd name="T13" fmla="*/ 11 h 1213"/>
                    <a:gd name="T14" fmla="*/ 13 w 1044"/>
                    <a:gd name="T15" fmla="*/ 9 h 1213"/>
                    <a:gd name="T16" fmla="*/ 13 w 1044"/>
                    <a:gd name="T17" fmla="*/ 7 h 1213"/>
                    <a:gd name="T18" fmla="*/ 11 w 1044"/>
                    <a:gd name="T19" fmla="*/ 7 h 1213"/>
                    <a:gd name="T20" fmla="*/ 10 w 1044"/>
                    <a:gd name="T21" fmla="*/ 7 h 1213"/>
                    <a:gd name="T22" fmla="*/ 9 w 1044"/>
                    <a:gd name="T23" fmla="*/ 7 h 1213"/>
                    <a:gd name="T24" fmla="*/ 9 w 1044"/>
                    <a:gd name="T25" fmla="*/ 3 h 1213"/>
                    <a:gd name="T26" fmla="*/ 6 w 1044"/>
                    <a:gd name="T27" fmla="*/ 2 h 1213"/>
                    <a:gd name="T28" fmla="*/ 5 w 1044"/>
                    <a:gd name="T29" fmla="*/ 4 h 1213"/>
                    <a:gd name="T30" fmla="*/ 6 w 1044"/>
                    <a:gd name="T31" fmla="*/ 5 h 1213"/>
                    <a:gd name="T32" fmla="*/ 7 w 1044"/>
                    <a:gd name="T33" fmla="*/ 7 h 1213"/>
                    <a:gd name="T34" fmla="*/ 8 w 1044"/>
                    <a:gd name="T35" fmla="*/ 8 h 1213"/>
                    <a:gd name="T36" fmla="*/ 9 w 1044"/>
                    <a:gd name="T37" fmla="*/ 9 h 1213"/>
                    <a:gd name="T38" fmla="*/ 10 w 1044"/>
                    <a:gd name="T39" fmla="*/ 9 h 1213"/>
                    <a:gd name="T40" fmla="*/ 10 w 1044"/>
                    <a:gd name="T41" fmla="*/ 9 h 1213"/>
                    <a:gd name="T42" fmla="*/ 8 w 1044"/>
                    <a:gd name="T43" fmla="*/ 10 h 1213"/>
                    <a:gd name="T44" fmla="*/ 12 w 1044"/>
                    <a:gd name="T45" fmla="*/ 15 h 1213"/>
                    <a:gd name="T46" fmla="*/ 10 w 1044"/>
                    <a:gd name="T47" fmla="*/ 14 h 1213"/>
                    <a:gd name="T48" fmla="*/ 10 w 1044"/>
                    <a:gd name="T49" fmla="*/ 16 h 1213"/>
                    <a:gd name="T50" fmla="*/ 10 w 1044"/>
                    <a:gd name="T51" fmla="*/ 16 h 1213"/>
                    <a:gd name="T52" fmla="*/ 9 w 1044"/>
                    <a:gd name="T53" fmla="*/ 13 h 1213"/>
                    <a:gd name="T54" fmla="*/ 8 w 1044"/>
                    <a:gd name="T55" fmla="*/ 12 h 1213"/>
                    <a:gd name="T56" fmla="*/ 7 w 1044"/>
                    <a:gd name="T57" fmla="*/ 13 h 1213"/>
                    <a:gd name="T58" fmla="*/ 6 w 1044"/>
                    <a:gd name="T59" fmla="*/ 15 h 1213"/>
                    <a:gd name="T60" fmla="*/ 7 w 1044"/>
                    <a:gd name="T61" fmla="*/ 14 h 1213"/>
                    <a:gd name="T62" fmla="*/ 8 w 1044"/>
                    <a:gd name="T63" fmla="*/ 11 h 1213"/>
                    <a:gd name="T64" fmla="*/ 7 w 1044"/>
                    <a:gd name="T65" fmla="*/ 8 h 1213"/>
                    <a:gd name="T66" fmla="*/ 6 w 1044"/>
                    <a:gd name="T67" fmla="*/ 5 h 1213"/>
                    <a:gd name="T68" fmla="*/ 5 w 1044"/>
                    <a:gd name="T69" fmla="*/ 4 h 1213"/>
                    <a:gd name="T70" fmla="*/ 3 w 1044"/>
                    <a:gd name="T71" fmla="*/ 2 h 1213"/>
                    <a:gd name="T72" fmla="*/ 1 w 1044"/>
                    <a:gd name="T73" fmla="*/ 1 h 1213"/>
                    <a:gd name="T74" fmla="*/ 0 w 1044"/>
                    <a:gd name="T75" fmla="*/ 0 h 1213"/>
                    <a:gd name="T76" fmla="*/ 1 w 1044"/>
                    <a:gd name="T77" fmla="*/ 0 h 1213"/>
                    <a:gd name="T78" fmla="*/ 2 w 1044"/>
                    <a:gd name="T79" fmla="*/ 0 h 1213"/>
                    <a:gd name="T80" fmla="*/ 3 w 1044"/>
                    <a:gd name="T81" fmla="*/ 1 h 1213"/>
                    <a:gd name="T82" fmla="*/ 4 w 1044"/>
                    <a:gd name="T83" fmla="*/ 2 h 1213"/>
                    <a:gd name="T84" fmla="*/ 5 w 1044"/>
                    <a:gd name="T85" fmla="*/ 3 h 1213"/>
                    <a:gd name="T86" fmla="*/ 6 w 1044"/>
                    <a:gd name="T87" fmla="*/ 2 h 1213"/>
                    <a:gd name="T88" fmla="*/ 7 w 1044"/>
                    <a:gd name="T89" fmla="*/ 1 h 1213"/>
                    <a:gd name="T90" fmla="*/ 9 w 1044"/>
                    <a:gd name="T91" fmla="*/ 2 h 1213"/>
                    <a:gd name="T92" fmla="*/ 9 w 1044"/>
                    <a:gd name="T93" fmla="*/ 6 h 1213"/>
                    <a:gd name="T94" fmla="*/ 10 w 1044"/>
                    <a:gd name="T95" fmla="*/ 6 h 1213"/>
                    <a:gd name="T96" fmla="*/ 12 w 1044"/>
                    <a:gd name="T97" fmla="*/ 6 h 1213"/>
                    <a:gd name="T98" fmla="*/ 13 w 1044"/>
                    <a:gd name="T99" fmla="*/ 6 h 1213"/>
                    <a:gd name="T100" fmla="*/ 14 w 1044"/>
                    <a:gd name="T101" fmla="*/ 8 h 1213"/>
                    <a:gd name="T102" fmla="*/ 13 w 1044"/>
                    <a:gd name="T103" fmla="*/ 10 h 1213"/>
                    <a:gd name="T104" fmla="*/ 13 w 1044"/>
                    <a:gd name="T105" fmla="*/ 11 h 1213"/>
                    <a:gd name="T106" fmla="*/ 15 w 1044"/>
                    <a:gd name="T107" fmla="*/ 12 h 1213"/>
                    <a:gd name="T108" fmla="*/ 16 w 1044"/>
                    <a:gd name="T109" fmla="*/ 15 h 1213"/>
                    <a:gd name="T110" fmla="*/ 15 w 1044"/>
                    <a:gd name="T111" fmla="*/ 16 h 1213"/>
                    <a:gd name="T112" fmla="*/ 13 w 1044"/>
                    <a:gd name="T113" fmla="*/ 17 h 1213"/>
                    <a:gd name="T114" fmla="*/ 13 w 1044"/>
                    <a:gd name="T115" fmla="*/ 17 h 1213"/>
                    <a:gd name="T116" fmla="*/ 13 w 1044"/>
                    <a:gd name="T117" fmla="*/ 18 h 121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044"/>
                    <a:gd name="T178" fmla="*/ 0 h 1213"/>
                    <a:gd name="T179" fmla="*/ 1044 w 1044"/>
                    <a:gd name="T180" fmla="*/ 1213 h 121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044" h="1213">
                      <a:moveTo>
                        <a:pt x="840" y="1213"/>
                      </a:moveTo>
                      <a:lnTo>
                        <a:pt x="833" y="1189"/>
                      </a:lnTo>
                      <a:lnTo>
                        <a:pt x="826" y="1165"/>
                      </a:lnTo>
                      <a:lnTo>
                        <a:pt x="819" y="1143"/>
                      </a:lnTo>
                      <a:lnTo>
                        <a:pt x="812" y="1123"/>
                      </a:lnTo>
                      <a:lnTo>
                        <a:pt x="806" y="1106"/>
                      </a:lnTo>
                      <a:lnTo>
                        <a:pt x="802" y="1093"/>
                      </a:lnTo>
                      <a:lnTo>
                        <a:pt x="798" y="1085"/>
                      </a:lnTo>
                      <a:lnTo>
                        <a:pt x="797" y="1082"/>
                      </a:lnTo>
                      <a:lnTo>
                        <a:pt x="813" y="1085"/>
                      </a:lnTo>
                      <a:lnTo>
                        <a:pt x="829" y="1087"/>
                      </a:lnTo>
                      <a:lnTo>
                        <a:pt x="845" y="1089"/>
                      </a:lnTo>
                      <a:lnTo>
                        <a:pt x="862" y="1090"/>
                      </a:lnTo>
                      <a:lnTo>
                        <a:pt x="878" y="1089"/>
                      </a:lnTo>
                      <a:lnTo>
                        <a:pt x="893" y="1087"/>
                      </a:lnTo>
                      <a:lnTo>
                        <a:pt x="908" y="1084"/>
                      </a:lnTo>
                      <a:lnTo>
                        <a:pt x="921" y="1080"/>
                      </a:lnTo>
                      <a:lnTo>
                        <a:pt x="935" y="1075"/>
                      </a:lnTo>
                      <a:lnTo>
                        <a:pt x="948" y="1069"/>
                      </a:lnTo>
                      <a:lnTo>
                        <a:pt x="958" y="1061"/>
                      </a:lnTo>
                      <a:lnTo>
                        <a:pt x="969" y="1052"/>
                      </a:lnTo>
                      <a:lnTo>
                        <a:pt x="977" y="1041"/>
                      </a:lnTo>
                      <a:lnTo>
                        <a:pt x="983" y="1029"/>
                      </a:lnTo>
                      <a:lnTo>
                        <a:pt x="988" y="1016"/>
                      </a:lnTo>
                      <a:lnTo>
                        <a:pt x="991" y="1001"/>
                      </a:lnTo>
                      <a:lnTo>
                        <a:pt x="995" y="976"/>
                      </a:lnTo>
                      <a:lnTo>
                        <a:pt x="996" y="953"/>
                      </a:lnTo>
                      <a:lnTo>
                        <a:pt x="994" y="932"/>
                      </a:lnTo>
                      <a:lnTo>
                        <a:pt x="988" y="911"/>
                      </a:lnTo>
                      <a:lnTo>
                        <a:pt x="979" y="892"/>
                      </a:lnTo>
                      <a:lnTo>
                        <a:pt x="965" y="872"/>
                      </a:lnTo>
                      <a:lnTo>
                        <a:pt x="947" y="854"/>
                      </a:lnTo>
                      <a:lnTo>
                        <a:pt x="923" y="833"/>
                      </a:lnTo>
                      <a:lnTo>
                        <a:pt x="903" y="818"/>
                      </a:lnTo>
                      <a:lnTo>
                        <a:pt x="880" y="801"/>
                      </a:lnTo>
                      <a:lnTo>
                        <a:pt x="856" y="783"/>
                      </a:lnTo>
                      <a:lnTo>
                        <a:pt x="830" y="765"/>
                      </a:lnTo>
                      <a:lnTo>
                        <a:pt x="809" y="749"/>
                      </a:lnTo>
                      <a:lnTo>
                        <a:pt x="790" y="735"/>
                      </a:lnTo>
                      <a:lnTo>
                        <a:pt x="779" y="726"/>
                      </a:lnTo>
                      <a:lnTo>
                        <a:pt x="775" y="722"/>
                      </a:lnTo>
                      <a:lnTo>
                        <a:pt x="790" y="712"/>
                      </a:lnTo>
                      <a:lnTo>
                        <a:pt x="806" y="700"/>
                      </a:lnTo>
                      <a:lnTo>
                        <a:pt x="821" y="688"/>
                      </a:lnTo>
                      <a:lnTo>
                        <a:pt x="836" y="674"/>
                      </a:lnTo>
                      <a:lnTo>
                        <a:pt x="850" y="657"/>
                      </a:lnTo>
                      <a:lnTo>
                        <a:pt x="862" y="638"/>
                      </a:lnTo>
                      <a:lnTo>
                        <a:pt x="871" y="617"/>
                      </a:lnTo>
                      <a:lnTo>
                        <a:pt x="878" y="594"/>
                      </a:lnTo>
                      <a:lnTo>
                        <a:pt x="879" y="569"/>
                      </a:lnTo>
                      <a:lnTo>
                        <a:pt x="874" y="547"/>
                      </a:lnTo>
                      <a:lnTo>
                        <a:pt x="866" y="526"/>
                      </a:lnTo>
                      <a:lnTo>
                        <a:pt x="854" y="508"/>
                      </a:lnTo>
                      <a:lnTo>
                        <a:pt x="837" y="492"/>
                      </a:lnTo>
                      <a:lnTo>
                        <a:pt x="819" y="479"/>
                      </a:lnTo>
                      <a:lnTo>
                        <a:pt x="798" y="469"/>
                      </a:lnTo>
                      <a:lnTo>
                        <a:pt x="776" y="461"/>
                      </a:lnTo>
                      <a:lnTo>
                        <a:pt x="764" y="458"/>
                      </a:lnTo>
                      <a:lnTo>
                        <a:pt x="752" y="456"/>
                      </a:lnTo>
                      <a:lnTo>
                        <a:pt x="739" y="455"/>
                      </a:lnTo>
                      <a:lnTo>
                        <a:pt x="728" y="455"/>
                      </a:lnTo>
                      <a:lnTo>
                        <a:pt x="715" y="455"/>
                      </a:lnTo>
                      <a:lnTo>
                        <a:pt x="704" y="456"/>
                      </a:lnTo>
                      <a:lnTo>
                        <a:pt x="692" y="457"/>
                      </a:lnTo>
                      <a:lnTo>
                        <a:pt x="681" y="460"/>
                      </a:lnTo>
                      <a:lnTo>
                        <a:pt x="668" y="463"/>
                      </a:lnTo>
                      <a:lnTo>
                        <a:pt x="657" y="467"/>
                      </a:lnTo>
                      <a:lnTo>
                        <a:pt x="646" y="470"/>
                      </a:lnTo>
                      <a:lnTo>
                        <a:pt x="635" y="475"/>
                      </a:lnTo>
                      <a:lnTo>
                        <a:pt x="623" y="479"/>
                      </a:lnTo>
                      <a:lnTo>
                        <a:pt x="613" y="484"/>
                      </a:lnTo>
                      <a:lnTo>
                        <a:pt x="601" y="488"/>
                      </a:lnTo>
                      <a:lnTo>
                        <a:pt x="591" y="494"/>
                      </a:lnTo>
                      <a:lnTo>
                        <a:pt x="585" y="452"/>
                      </a:lnTo>
                      <a:lnTo>
                        <a:pt x="584" y="402"/>
                      </a:lnTo>
                      <a:lnTo>
                        <a:pt x="584" y="349"/>
                      </a:lnTo>
                      <a:lnTo>
                        <a:pt x="583" y="298"/>
                      </a:lnTo>
                      <a:lnTo>
                        <a:pt x="577" y="251"/>
                      </a:lnTo>
                      <a:lnTo>
                        <a:pt x="563" y="212"/>
                      </a:lnTo>
                      <a:lnTo>
                        <a:pt x="540" y="184"/>
                      </a:lnTo>
                      <a:lnTo>
                        <a:pt x="503" y="173"/>
                      </a:lnTo>
                      <a:lnTo>
                        <a:pt x="471" y="173"/>
                      </a:lnTo>
                      <a:lnTo>
                        <a:pt x="445" y="177"/>
                      </a:lnTo>
                      <a:lnTo>
                        <a:pt x="424" y="187"/>
                      </a:lnTo>
                      <a:lnTo>
                        <a:pt x="408" y="198"/>
                      </a:lnTo>
                      <a:lnTo>
                        <a:pt x="396" y="211"/>
                      </a:lnTo>
                      <a:lnTo>
                        <a:pt x="387" y="226"/>
                      </a:lnTo>
                      <a:lnTo>
                        <a:pt x="379" y="241"/>
                      </a:lnTo>
                      <a:lnTo>
                        <a:pt x="373" y="256"/>
                      </a:lnTo>
                      <a:lnTo>
                        <a:pt x="381" y="270"/>
                      </a:lnTo>
                      <a:lnTo>
                        <a:pt x="389" y="283"/>
                      </a:lnTo>
                      <a:lnTo>
                        <a:pt x="397" y="297"/>
                      </a:lnTo>
                      <a:lnTo>
                        <a:pt x="405" y="311"/>
                      </a:lnTo>
                      <a:lnTo>
                        <a:pt x="412" y="326"/>
                      </a:lnTo>
                      <a:lnTo>
                        <a:pt x="419" y="341"/>
                      </a:lnTo>
                      <a:lnTo>
                        <a:pt x="426" y="356"/>
                      </a:lnTo>
                      <a:lnTo>
                        <a:pt x="432" y="371"/>
                      </a:lnTo>
                      <a:lnTo>
                        <a:pt x="440" y="391"/>
                      </a:lnTo>
                      <a:lnTo>
                        <a:pt x="448" y="410"/>
                      </a:lnTo>
                      <a:lnTo>
                        <a:pt x="455" y="430"/>
                      </a:lnTo>
                      <a:lnTo>
                        <a:pt x="463" y="448"/>
                      </a:lnTo>
                      <a:lnTo>
                        <a:pt x="471" y="468"/>
                      </a:lnTo>
                      <a:lnTo>
                        <a:pt x="479" y="487"/>
                      </a:lnTo>
                      <a:lnTo>
                        <a:pt x="487" y="506"/>
                      </a:lnTo>
                      <a:lnTo>
                        <a:pt x="495" y="525"/>
                      </a:lnTo>
                      <a:lnTo>
                        <a:pt x="507" y="538"/>
                      </a:lnTo>
                      <a:lnTo>
                        <a:pt x="517" y="551"/>
                      </a:lnTo>
                      <a:lnTo>
                        <a:pt x="530" y="562"/>
                      </a:lnTo>
                      <a:lnTo>
                        <a:pt x="543" y="574"/>
                      </a:lnTo>
                      <a:lnTo>
                        <a:pt x="556" y="584"/>
                      </a:lnTo>
                      <a:lnTo>
                        <a:pt x="570" y="593"/>
                      </a:lnTo>
                      <a:lnTo>
                        <a:pt x="586" y="600"/>
                      </a:lnTo>
                      <a:lnTo>
                        <a:pt x="602" y="605"/>
                      </a:lnTo>
                      <a:lnTo>
                        <a:pt x="617" y="607"/>
                      </a:lnTo>
                      <a:lnTo>
                        <a:pt x="632" y="607"/>
                      </a:lnTo>
                      <a:lnTo>
                        <a:pt x="646" y="607"/>
                      </a:lnTo>
                      <a:lnTo>
                        <a:pt x="660" y="607"/>
                      </a:lnTo>
                      <a:lnTo>
                        <a:pt x="674" y="605"/>
                      </a:lnTo>
                      <a:lnTo>
                        <a:pt x="688" y="604"/>
                      </a:lnTo>
                      <a:lnTo>
                        <a:pt x="701" y="601"/>
                      </a:lnTo>
                      <a:lnTo>
                        <a:pt x="715" y="599"/>
                      </a:lnTo>
                      <a:lnTo>
                        <a:pt x="713" y="601"/>
                      </a:lnTo>
                      <a:lnTo>
                        <a:pt x="705" y="607"/>
                      </a:lnTo>
                      <a:lnTo>
                        <a:pt x="692" y="614"/>
                      </a:lnTo>
                      <a:lnTo>
                        <a:pt x="673" y="621"/>
                      </a:lnTo>
                      <a:lnTo>
                        <a:pt x="647" y="627"/>
                      </a:lnTo>
                      <a:lnTo>
                        <a:pt x="616" y="629"/>
                      </a:lnTo>
                      <a:lnTo>
                        <a:pt x="578" y="625"/>
                      </a:lnTo>
                      <a:lnTo>
                        <a:pt x="532" y="616"/>
                      </a:lnTo>
                      <a:lnTo>
                        <a:pt x="544" y="643"/>
                      </a:lnTo>
                      <a:lnTo>
                        <a:pt x="555" y="670"/>
                      </a:lnTo>
                      <a:lnTo>
                        <a:pt x="567" y="697"/>
                      </a:lnTo>
                      <a:lnTo>
                        <a:pt x="578" y="723"/>
                      </a:lnTo>
                      <a:lnTo>
                        <a:pt x="590" y="750"/>
                      </a:lnTo>
                      <a:lnTo>
                        <a:pt x="601" y="778"/>
                      </a:lnTo>
                      <a:lnTo>
                        <a:pt x="613" y="804"/>
                      </a:lnTo>
                      <a:lnTo>
                        <a:pt x="624" y="832"/>
                      </a:lnTo>
                      <a:lnTo>
                        <a:pt x="814" y="984"/>
                      </a:lnTo>
                      <a:lnTo>
                        <a:pt x="789" y="979"/>
                      </a:lnTo>
                      <a:lnTo>
                        <a:pt x="766" y="971"/>
                      </a:lnTo>
                      <a:lnTo>
                        <a:pt x="743" y="960"/>
                      </a:lnTo>
                      <a:lnTo>
                        <a:pt x="722" y="946"/>
                      </a:lnTo>
                      <a:lnTo>
                        <a:pt x="701" y="931"/>
                      </a:lnTo>
                      <a:lnTo>
                        <a:pt x="682" y="913"/>
                      </a:lnTo>
                      <a:lnTo>
                        <a:pt x="662" y="897"/>
                      </a:lnTo>
                      <a:lnTo>
                        <a:pt x="643" y="880"/>
                      </a:lnTo>
                      <a:lnTo>
                        <a:pt x="659" y="935"/>
                      </a:lnTo>
                      <a:lnTo>
                        <a:pt x="668" y="988"/>
                      </a:lnTo>
                      <a:lnTo>
                        <a:pt x="672" y="1036"/>
                      </a:lnTo>
                      <a:lnTo>
                        <a:pt x="672" y="1078"/>
                      </a:lnTo>
                      <a:lnTo>
                        <a:pt x="669" y="1114"/>
                      </a:lnTo>
                      <a:lnTo>
                        <a:pt x="665" y="1140"/>
                      </a:lnTo>
                      <a:lnTo>
                        <a:pt x="661" y="1158"/>
                      </a:lnTo>
                      <a:lnTo>
                        <a:pt x="660" y="1163"/>
                      </a:lnTo>
                      <a:lnTo>
                        <a:pt x="660" y="1125"/>
                      </a:lnTo>
                      <a:lnTo>
                        <a:pt x="659" y="1087"/>
                      </a:lnTo>
                      <a:lnTo>
                        <a:pt x="657" y="1049"/>
                      </a:lnTo>
                      <a:lnTo>
                        <a:pt x="651" y="1012"/>
                      </a:lnTo>
                      <a:lnTo>
                        <a:pt x="644" y="976"/>
                      </a:lnTo>
                      <a:lnTo>
                        <a:pt x="635" y="939"/>
                      </a:lnTo>
                      <a:lnTo>
                        <a:pt x="622" y="903"/>
                      </a:lnTo>
                      <a:lnTo>
                        <a:pt x="606" y="869"/>
                      </a:lnTo>
                      <a:lnTo>
                        <a:pt x="598" y="854"/>
                      </a:lnTo>
                      <a:lnTo>
                        <a:pt x="591" y="839"/>
                      </a:lnTo>
                      <a:lnTo>
                        <a:pt x="583" y="822"/>
                      </a:lnTo>
                      <a:lnTo>
                        <a:pt x="576" y="807"/>
                      </a:lnTo>
                      <a:lnTo>
                        <a:pt x="569" y="791"/>
                      </a:lnTo>
                      <a:lnTo>
                        <a:pt x="562" y="776"/>
                      </a:lnTo>
                      <a:lnTo>
                        <a:pt x="555" y="760"/>
                      </a:lnTo>
                      <a:lnTo>
                        <a:pt x="548" y="745"/>
                      </a:lnTo>
                      <a:lnTo>
                        <a:pt x="545" y="767"/>
                      </a:lnTo>
                      <a:lnTo>
                        <a:pt x="538" y="795"/>
                      </a:lnTo>
                      <a:lnTo>
                        <a:pt x="525" y="828"/>
                      </a:lnTo>
                      <a:lnTo>
                        <a:pt x="509" y="863"/>
                      </a:lnTo>
                      <a:lnTo>
                        <a:pt x="490" y="897"/>
                      </a:lnTo>
                      <a:lnTo>
                        <a:pt x="465" y="930"/>
                      </a:lnTo>
                      <a:lnTo>
                        <a:pt x="438" y="957"/>
                      </a:lnTo>
                      <a:lnTo>
                        <a:pt x="408" y="978"/>
                      </a:lnTo>
                      <a:lnTo>
                        <a:pt x="409" y="977"/>
                      </a:lnTo>
                      <a:lnTo>
                        <a:pt x="414" y="972"/>
                      </a:lnTo>
                      <a:lnTo>
                        <a:pt x="419" y="965"/>
                      </a:lnTo>
                      <a:lnTo>
                        <a:pt x="426" y="955"/>
                      </a:lnTo>
                      <a:lnTo>
                        <a:pt x="435" y="945"/>
                      </a:lnTo>
                      <a:lnTo>
                        <a:pt x="445" y="931"/>
                      </a:lnTo>
                      <a:lnTo>
                        <a:pt x="455" y="917"/>
                      </a:lnTo>
                      <a:lnTo>
                        <a:pt x="464" y="902"/>
                      </a:lnTo>
                      <a:lnTo>
                        <a:pt x="475" y="882"/>
                      </a:lnTo>
                      <a:lnTo>
                        <a:pt x="486" y="857"/>
                      </a:lnTo>
                      <a:lnTo>
                        <a:pt x="499" y="827"/>
                      </a:lnTo>
                      <a:lnTo>
                        <a:pt x="510" y="797"/>
                      </a:lnTo>
                      <a:lnTo>
                        <a:pt x="522" y="769"/>
                      </a:lnTo>
                      <a:lnTo>
                        <a:pt x="531" y="746"/>
                      </a:lnTo>
                      <a:lnTo>
                        <a:pt x="537" y="730"/>
                      </a:lnTo>
                      <a:lnTo>
                        <a:pt x="539" y="725"/>
                      </a:lnTo>
                      <a:lnTo>
                        <a:pt x="528" y="697"/>
                      </a:lnTo>
                      <a:lnTo>
                        <a:pt x="511" y="658"/>
                      </a:lnTo>
                      <a:lnTo>
                        <a:pt x="493" y="612"/>
                      </a:lnTo>
                      <a:lnTo>
                        <a:pt x="473" y="561"/>
                      </a:lnTo>
                      <a:lnTo>
                        <a:pt x="454" y="511"/>
                      </a:lnTo>
                      <a:lnTo>
                        <a:pt x="437" y="467"/>
                      </a:lnTo>
                      <a:lnTo>
                        <a:pt x="422" y="431"/>
                      </a:lnTo>
                      <a:lnTo>
                        <a:pt x="412" y="407"/>
                      </a:lnTo>
                      <a:lnTo>
                        <a:pt x="404" y="388"/>
                      </a:lnTo>
                      <a:lnTo>
                        <a:pt x="396" y="370"/>
                      </a:lnTo>
                      <a:lnTo>
                        <a:pt x="388" y="353"/>
                      </a:lnTo>
                      <a:lnTo>
                        <a:pt x="379" y="334"/>
                      </a:lnTo>
                      <a:lnTo>
                        <a:pt x="370" y="317"/>
                      </a:lnTo>
                      <a:lnTo>
                        <a:pt x="359" y="300"/>
                      </a:lnTo>
                      <a:lnTo>
                        <a:pt x="349" y="282"/>
                      </a:lnTo>
                      <a:lnTo>
                        <a:pt x="337" y="266"/>
                      </a:lnTo>
                      <a:lnTo>
                        <a:pt x="327" y="253"/>
                      </a:lnTo>
                      <a:lnTo>
                        <a:pt x="314" y="240"/>
                      </a:lnTo>
                      <a:lnTo>
                        <a:pt x="299" y="225"/>
                      </a:lnTo>
                      <a:lnTo>
                        <a:pt x="283" y="210"/>
                      </a:lnTo>
                      <a:lnTo>
                        <a:pt x="265" y="194"/>
                      </a:lnTo>
                      <a:lnTo>
                        <a:pt x="245" y="177"/>
                      </a:lnTo>
                      <a:lnTo>
                        <a:pt x="223" y="161"/>
                      </a:lnTo>
                      <a:lnTo>
                        <a:pt x="202" y="145"/>
                      </a:lnTo>
                      <a:lnTo>
                        <a:pt x="179" y="129"/>
                      </a:lnTo>
                      <a:lnTo>
                        <a:pt x="154" y="114"/>
                      </a:lnTo>
                      <a:lnTo>
                        <a:pt x="129" y="100"/>
                      </a:lnTo>
                      <a:lnTo>
                        <a:pt x="104" y="88"/>
                      </a:lnTo>
                      <a:lnTo>
                        <a:pt x="78" y="77"/>
                      </a:lnTo>
                      <a:lnTo>
                        <a:pt x="52" y="68"/>
                      </a:lnTo>
                      <a:lnTo>
                        <a:pt x="26" y="60"/>
                      </a:lnTo>
                      <a:lnTo>
                        <a:pt x="0" y="55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30" y="1"/>
                      </a:lnTo>
                      <a:lnTo>
                        <a:pt x="43" y="2"/>
                      </a:lnTo>
                      <a:lnTo>
                        <a:pt x="56" y="4"/>
                      </a:lnTo>
                      <a:lnTo>
                        <a:pt x="70" y="6"/>
                      </a:lnTo>
                      <a:lnTo>
                        <a:pt x="85" y="9"/>
                      </a:lnTo>
                      <a:lnTo>
                        <a:pt x="99" y="13"/>
                      </a:lnTo>
                      <a:lnTo>
                        <a:pt x="113" y="17"/>
                      </a:lnTo>
                      <a:lnTo>
                        <a:pt x="126" y="23"/>
                      </a:lnTo>
                      <a:lnTo>
                        <a:pt x="138" y="29"/>
                      </a:lnTo>
                      <a:lnTo>
                        <a:pt x="151" y="36"/>
                      </a:lnTo>
                      <a:lnTo>
                        <a:pt x="164" y="43"/>
                      </a:lnTo>
                      <a:lnTo>
                        <a:pt x="176" y="50"/>
                      </a:lnTo>
                      <a:lnTo>
                        <a:pt x="189" y="57"/>
                      </a:lnTo>
                      <a:lnTo>
                        <a:pt x="200" y="65"/>
                      </a:lnTo>
                      <a:lnTo>
                        <a:pt x="212" y="74"/>
                      </a:lnTo>
                      <a:lnTo>
                        <a:pt x="223" y="82"/>
                      </a:lnTo>
                      <a:lnTo>
                        <a:pt x="235" y="91"/>
                      </a:lnTo>
                      <a:lnTo>
                        <a:pt x="246" y="100"/>
                      </a:lnTo>
                      <a:lnTo>
                        <a:pt x="258" y="109"/>
                      </a:lnTo>
                      <a:lnTo>
                        <a:pt x="268" y="120"/>
                      </a:lnTo>
                      <a:lnTo>
                        <a:pt x="279" y="130"/>
                      </a:lnTo>
                      <a:lnTo>
                        <a:pt x="289" y="141"/>
                      </a:lnTo>
                      <a:lnTo>
                        <a:pt x="297" y="149"/>
                      </a:lnTo>
                      <a:lnTo>
                        <a:pt x="305" y="158"/>
                      </a:lnTo>
                      <a:lnTo>
                        <a:pt x="313" y="166"/>
                      </a:lnTo>
                      <a:lnTo>
                        <a:pt x="323" y="174"/>
                      </a:lnTo>
                      <a:lnTo>
                        <a:pt x="331" y="183"/>
                      </a:lnTo>
                      <a:lnTo>
                        <a:pt x="339" y="191"/>
                      </a:lnTo>
                      <a:lnTo>
                        <a:pt x="348" y="199"/>
                      </a:lnTo>
                      <a:lnTo>
                        <a:pt x="356" y="207"/>
                      </a:lnTo>
                      <a:lnTo>
                        <a:pt x="362" y="199"/>
                      </a:lnTo>
                      <a:lnTo>
                        <a:pt x="367" y="190"/>
                      </a:lnTo>
                      <a:lnTo>
                        <a:pt x="373" y="180"/>
                      </a:lnTo>
                      <a:lnTo>
                        <a:pt x="379" y="168"/>
                      </a:lnTo>
                      <a:lnTo>
                        <a:pt x="385" y="157"/>
                      </a:lnTo>
                      <a:lnTo>
                        <a:pt x="390" y="145"/>
                      </a:lnTo>
                      <a:lnTo>
                        <a:pt x="397" y="135"/>
                      </a:lnTo>
                      <a:lnTo>
                        <a:pt x="404" y="126"/>
                      </a:lnTo>
                      <a:lnTo>
                        <a:pt x="420" y="113"/>
                      </a:lnTo>
                      <a:lnTo>
                        <a:pt x="440" y="105"/>
                      </a:lnTo>
                      <a:lnTo>
                        <a:pt x="463" y="101"/>
                      </a:lnTo>
                      <a:lnTo>
                        <a:pt x="488" y="101"/>
                      </a:lnTo>
                      <a:lnTo>
                        <a:pt x="513" y="105"/>
                      </a:lnTo>
                      <a:lnTo>
                        <a:pt x="534" y="112"/>
                      </a:lnTo>
                      <a:lnTo>
                        <a:pt x="554" y="121"/>
                      </a:lnTo>
                      <a:lnTo>
                        <a:pt x="569" y="134"/>
                      </a:lnTo>
                      <a:lnTo>
                        <a:pt x="592" y="168"/>
                      </a:lnTo>
                      <a:lnTo>
                        <a:pt x="605" y="204"/>
                      </a:lnTo>
                      <a:lnTo>
                        <a:pt x="610" y="242"/>
                      </a:lnTo>
                      <a:lnTo>
                        <a:pt x="613" y="281"/>
                      </a:lnTo>
                      <a:lnTo>
                        <a:pt x="612" y="320"/>
                      </a:lnTo>
                      <a:lnTo>
                        <a:pt x="610" y="361"/>
                      </a:lnTo>
                      <a:lnTo>
                        <a:pt x="612" y="401"/>
                      </a:lnTo>
                      <a:lnTo>
                        <a:pt x="617" y="440"/>
                      </a:lnTo>
                      <a:lnTo>
                        <a:pt x="630" y="433"/>
                      </a:lnTo>
                      <a:lnTo>
                        <a:pt x="644" y="426"/>
                      </a:lnTo>
                      <a:lnTo>
                        <a:pt x="657" y="420"/>
                      </a:lnTo>
                      <a:lnTo>
                        <a:pt x="670" y="415"/>
                      </a:lnTo>
                      <a:lnTo>
                        <a:pt x="684" y="410"/>
                      </a:lnTo>
                      <a:lnTo>
                        <a:pt x="699" y="407"/>
                      </a:lnTo>
                      <a:lnTo>
                        <a:pt x="713" y="403"/>
                      </a:lnTo>
                      <a:lnTo>
                        <a:pt x="728" y="401"/>
                      </a:lnTo>
                      <a:lnTo>
                        <a:pt x="742" y="400"/>
                      </a:lnTo>
                      <a:lnTo>
                        <a:pt x="757" y="399"/>
                      </a:lnTo>
                      <a:lnTo>
                        <a:pt x="771" y="400"/>
                      </a:lnTo>
                      <a:lnTo>
                        <a:pt x="786" y="402"/>
                      </a:lnTo>
                      <a:lnTo>
                        <a:pt x="799" y="404"/>
                      </a:lnTo>
                      <a:lnTo>
                        <a:pt x="814" y="409"/>
                      </a:lnTo>
                      <a:lnTo>
                        <a:pt x="828" y="416"/>
                      </a:lnTo>
                      <a:lnTo>
                        <a:pt x="842" y="423"/>
                      </a:lnTo>
                      <a:lnTo>
                        <a:pt x="858" y="433"/>
                      </a:lnTo>
                      <a:lnTo>
                        <a:pt x="874" y="444"/>
                      </a:lnTo>
                      <a:lnTo>
                        <a:pt x="889" y="456"/>
                      </a:lnTo>
                      <a:lnTo>
                        <a:pt x="902" y="470"/>
                      </a:lnTo>
                      <a:lnTo>
                        <a:pt x="912" y="485"/>
                      </a:lnTo>
                      <a:lnTo>
                        <a:pt x="919" y="501"/>
                      </a:lnTo>
                      <a:lnTo>
                        <a:pt x="923" y="518"/>
                      </a:lnTo>
                      <a:lnTo>
                        <a:pt x="921" y="537"/>
                      </a:lnTo>
                      <a:lnTo>
                        <a:pt x="917" y="563"/>
                      </a:lnTo>
                      <a:lnTo>
                        <a:pt x="909" y="590"/>
                      </a:lnTo>
                      <a:lnTo>
                        <a:pt x="898" y="615"/>
                      </a:lnTo>
                      <a:lnTo>
                        <a:pt x="887" y="639"/>
                      </a:lnTo>
                      <a:lnTo>
                        <a:pt x="872" y="662"/>
                      </a:lnTo>
                      <a:lnTo>
                        <a:pt x="856" y="683"/>
                      </a:lnTo>
                      <a:lnTo>
                        <a:pt x="839" y="704"/>
                      </a:lnTo>
                      <a:lnTo>
                        <a:pt x="819" y="722"/>
                      </a:lnTo>
                      <a:lnTo>
                        <a:pt x="835" y="729"/>
                      </a:lnTo>
                      <a:lnTo>
                        <a:pt x="852" y="736"/>
                      </a:lnTo>
                      <a:lnTo>
                        <a:pt x="870" y="743"/>
                      </a:lnTo>
                      <a:lnTo>
                        <a:pt x="887" y="751"/>
                      </a:lnTo>
                      <a:lnTo>
                        <a:pt x="904" y="760"/>
                      </a:lnTo>
                      <a:lnTo>
                        <a:pt x="921" y="768"/>
                      </a:lnTo>
                      <a:lnTo>
                        <a:pt x="938" y="779"/>
                      </a:lnTo>
                      <a:lnTo>
                        <a:pt x="954" y="788"/>
                      </a:lnTo>
                      <a:lnTo>
                        <a:pt x="986" y="811"/>
                      </a:lnTo>
                      <a:lnTo>
                        <a:pt x="1010" y="835"/>
                      </a:lnTo>
                      <a:lnTo>
                        <a:pt x="1027" y="860"/>
                      </a:lnTo>
                      <a:lnTo>
                        <a:pt x="1039" y="886"/>
                      </a:lnTo>
                      <a:lnTo>
                        <a:pt x="1044" y="911"/>
                      </a:lnTo>
                      <a:lnTo>
                        <a:pt x="1044" y="938"/>
                      </a:lnTo>
                      <a:lnTo>
                        <a:pt x="1040" y="964"/>
                      </a:lnTo>
                      <a:lnTo>
                        <a:pt x="1032" y="992"/>
                      </a:lnTo>
                      <a:lnTo>
                        <a:pt x="1025" y="1010"/>
                      </a:lnTo>
                      <a:lnTo>
                        <a:pt x="1017" y="1029"/>
                      </a:lnTo>
                      <a:lnTo>
                        <a:pt x="1008" y="1046"/>
                      </a:lnTo>
                      <a:lnTo>
                        <a:pt x="997" y="1063"/>
                      </a:lnTo>
                      <a:lnTo>
                        <a:pt x="985" y="1078"/>
                      </a:lnTo>
                      <a:lnTo>
                        <a:pt x="970" y="1091"/>
                      </a:lnTo>
                      <a:lnTo>
                        <a:pt x="953" y="1100"/>
                      </a:lnTo>
                      <a:lnTo>
                        <a:pt x="932" y="1106"/>
                      </a:lnTo>
                      <a:lnTo>
                        <a:pt x="920" y="1108"/>
                      </a:lnTo>
                      <a:lnTo>
                        <a:pt x="909" y="1109"/>
                      </a:lnTo>
                      <a:lnTo>
                        <a:pt x="896" y="1112"/>
                      </a:lnTo>
                      <a:lnTo>
                        <a:pt x="885" y="1113"/>
                      </a:lnTo>
                      <a:lnTo>
                        <a:pt x="873" y="1114"/>
                      </a:lnTo>
                      <a:lnTo>
                        <a:pt x="860" y="1115"/>
                      </a:lnTo>
                      <a:lnTo>
                        <a:pt x="849" y="1115"/>
                      </a:lnTo>
                      <a:lnTo>
                        <a:pt x="837" y="1115"/>
                      </a:lnTo>
                      <a:lnTo>
                        <a:pt x="843" y="1125"/>
                      </a:lnTo>
                      <a:lnTo>
                        <a:pt x="848" y="1136"/>
                      </a:lnTo>
                      <a:lnTo>
                        <a:pt x="852" y="1148"/>
                      </a:lnTo>
                      <a:lnTo>
                        <a:pt x="858" y="1160"/>
                      </a:lnTo>
                      <a:lnTo>
                        <a:pt x="862" y="1173"/>
                      </a:lnTo>
                      <a:lnTo>
                        <a:pt x="866" y="1185"/>
                      </a:lnTo>
                      <a:lnTo>
                        <a:pt x="870" y="1197"/>
                      </a:lnTo>
                      <a:lnTo>
                        <a:pt x="872" y="1208"/>
                      </a:lnTo>
                      <a:lnTo>
                        <a:pt x="840" y="1213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190" name="Freeform 92" descr="Зеленый мрамор"/>
                <p:cNvSpPr>
                  <a:spLocks/>
                </p:cNvSpPr>
                <p:nvPr/>
              </p:nvSpPr>
              <p:spPr bwMode="auto">
                <a:xfrm>
                  <a:off x="2371" y="2040"/>
                  <a:ext cx="275" cy="509"/>
                </a:xfrm>
                <a:custGeom>
                  <a:avLst/>
                  <a:gdLst>
                    <a:gd name="T0" fmla="*/ 8 w 548"/>
                    <a:gd name="T1" fmla="*/ 15 h 1019"/>
                    <a:gd name="T2" fmla="*/ 9 w 548"/>
                    <a:gd name="T3" fmla="*/ 14 h 1019"/>
                    <a:gd name="T4" fmla="*/ 9 w 548"/>
                    <a:gd name="T5" fmla="*/ 13 h 1019"/>
                    <a:gd name="T6" fmla="*/ 8 w 548"/>
                    <a:gd name="T7" fmla="*/ 13 h 1019"/>
                    <a:gd name="T8" fmla="*/ 7 w 548"/>
                    <a:gd name="T9" fmla="*/ 14 h 1019"/>
                    <a:gd name="T10" fmla="*/ 6 w 548"/>
                    <a:gd name="T11" fmla="*/ 14 h 1019"/>
                    <a:gd name="T12" fmla="*/ 4 w 548"/>
                    <a:gd name="T13" fmla="*/ 14 h 1019"/>
                    <a:gd name="T14" fmla="*/ 4 w 548"/>
                    <a:gd name="T15" fmla="*/ 13 h 1019"/>
                    <a:gd name="T16" fmla="*/ 4 w 548"/>
                    <a:gd name="T17" fmla="*/ 12 h 1019"/>
                    <a:gd name="T18" fmla="*/ 5 w 548"/>
                    <a:gd name="T19" fmla="*/ 10 h 1019"/>
                    <a:gd name="T20" fmla="*/ 6 w 548"/>
                    <a:gd name="T21" fmla="*/ 9 h 1019"/>
                    <a:gd name="T22" fmla="*/ 5 w 548"/>
                    <a:gd name="T23" fmla="*/ 9 h 1019"/>
                    <a:gd name="T24" fmla="*/ 4 w 548"/>
                    <a:gd name="T25" fmla="*/ 9 h 1019"/>
                    <a:gd name="T26" fmla="*/ 3 w 548"/>
                    <a:gd name="T27" fmla="*/ 8 h 1019"/>
                    <a:gd name="T28" fmla="*/ 2 w 548"/>
                    <a:gd name="T29" fmla="*/ 8 h 1019"/>
                    <a:gd name="T30" fmla="*/ 2 w 548"/>
                    <a:gd name="T31" fmla="*/ 8 h 1019"/>
                    <a:gd name="T32" fmla="*/ 1 w 548"/>
                    <a:gd name="T33" fmla="*/ 7 h 1019"/>
                    <a:gd name="T34" fmla="*/ 1 w 548"/>
                    <a:gd name="T35" fmla="*/ 7 h 1019"/>
                    <a:gd name="T36" fmla="*/ 1 w 548"/>
                    <a:gd name="T37" fmla="*/ 6 h 1019"/>
                    <a:gd name="T38" fmla="*/ 1 w 548"/>
                    <a:gd name="T39" fmla="*/ 5 h 1019"/>
                    <a:gd name="T40" fmla="*/ 2 w 548"/>
                    <a:gd name="T41" fmla="*/ 4 h 1019"/>
                    <a:gd name="T42" fmla="*/ 2 w 548"/>
                    <a:gd name="T43" fmla="*/ 3 h 1019"/>
                    <a:gd name="T44" fmla="*/ 1 w 548"/>
                    <a:gd name="T45" fmla="*/ 3 h 1019"/>
                    <a:gd name="T46" fmla="*/ 1 w 548"/>
                    <a:gd name="T47" fmla="*/ 2 h 1019"/>
                    <a:gd name="T48" fmla="*/ 1 w 548"/>
                    <a:gd name="T49" fmla="*/ 1 h 1019"/>
                    <a:gd name="T50" fmla="*/ 1 w 548"/>
                    <a:gd name="T51" fmla="*/ 0 h 1019"/>
                    <a:gd name="T52" fmla="*/ 2 w 548"/>
                    <a:gd name="T53" fmla="*/ 0 h 1019"/>
                    <a:gd name="T54" fmla="*/ 2 w 548"/>
                    <a:gd name="T55" fmla="*/ 0 h 1019"/>
                    <a:gd name="T56" fmla="*/ 3 w 548"/>
                    <a:gd name="T57" fmla="*/ 0 h 1019"/>
                    <a:gd name="T58" fmla="*/ 3 w 548"/>
                    <a:gd name="T59" fmla="*/ 1 h 1019"/>
                    <a:gd name="T60" fmla="*/ 2 w 548"/>
                    <a:gd name="T61" fmla="*/ 0 h 1019"/>
                    <a:gd name="T62" fmla="*/ 1 w 548"/>
                    <a:gd name="T63" fmla="*/ 1 h 1019"/>
                    <a:gd name="T64" fmla="*/ 2 w 548"/>
                    <a:gd name="T65" fmla="*/ 2 h 1019"/>
                    <a:gd name="T66" fmla="*/ 3 w 548"/>
                    <a:gd name="T67" fmla="*/ 2 h 1019"/>
                    <a:gd name="T68" fmla="*/ 4 w 548"/>
                    <a:gd name="T69" fmla="*/ 3 h 1019"/>
                    <a:gd name="T70" fmla="*/ 4 w 548"/>
                    <a:gd name="T71" fmla="*/ 3 h 1019"/>
                    <a:gd name="T72" fmla="*/ 3 w 548"/>
                    <a:gd name="T73" fmla="*/ 3 h 1019"/>
                    <a:gd name="T74" fmla="*/ 2 w 548"/>
                    <a:gd name="T75" fmla="*/ 4 h 1019"/>
                    <a:gd name="T76" fmla="*/ 2 w 548"/>
                    <a:gd name="T77" fmla="*/ 5 h 1019"/>
                    <a:gd name="T78" fmla="*/ 1 w 548"/>
                    <a:gd name="T79" fmla="*/ 6 h 1019"/>
                    <a:gd name="T80" fmla="*/ 2 w 548"/>
                    <a:gd name="T81" fmla="*/ 6 h 1019"/>
                    <a:gd name="T82" fmla="*/ 3 w 548"/>
                    <a:gd name="T83" fmla="*/ 7 h 1019"/>
                    <a:gd name="T84" fmla="*/ 4 w 548"/>
                    <a:gd name="T85" fmla="*/ 7 h 1019"/>
                    <a:gd name="T86" fmla="*/ 5 w 548"/>
                    <a:gd name="T87" fmla="*/ 8 h 1019"/>
                    <a:gd name="T88" fmla="*/ 6 w 548"/>
                    <a:gd name="T89" fmla="*/ 8 h 1019"/>
                    <a:gd name="T90" fmla="*/ 6 w 548"/>
                    <a:gd name="T91" fmla="*/ 8 h 1019"/>
                    <a:gd name="T92" fmla="*/ 6 w 548"/>
                    <a:gd name="T93" fmla="*/ 9 h 1019"/>
                    <a:gd name="T94" fmla="*/ 5 w 548"/>
                    <a:gd name="T95" fmla="*/ 11 h 1019"/>
                    <a:gd name="T96" fmla="*/ 4 w 548"/>
                    <a:gd name="T97" fmla="*/ 12 h 1019"/>
                    <a:gd name="T98" fmla="*/ 5 w 548"/>
                    <a:gd name="T99" fmla="*/ 13 h 1019"/>
                    <a:gd name="T100" fmla="*/ 6 w 548"/>
                    <a:gd name="T101" fmla="*/ 13 h 1019"/>
                    <a:gd name="T102" fmla="*/ 7 w 548"/>
                    <a:gd name="T103" fmla="*/ 13 h 1019"/>
                    <a:gd name="T104" fmla="*/ 8 w 548"/>
                    <a:gd name="T105" fmla="*/ 13 h 1019"/>
                    <a:gd name="T106" fmla="*/ 9 w 548"/>
                    <a:gd name="T107" fmla="*/ 12 h 1019"/>
                    <a:gd name="T108" fmla="*/ 9 w 548"/>
                    <a:gd name="T109" fmla="*/ 15 h 101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548"/>
                    <a:gd name="T166" fmla="*/ 0 h 1019"/>
                    <a:gd name="T167" fmla="*/ 548 w 548"/>
                    <a:gd name="T168" fmla="*/ 1019 h 1019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548" h="1019">
                      <a:moveTo>
                        <a:pt x="492" y="1019"/>
                      </a:moveTo>
                      <a:lnTo>
                        <a:pt x="496" y="1005"/>
                      </a:lnTo>
                      <a:lnTo>
                        <a:pt x="502" y="989"/>
                      </a:lnTo>
                      <a:lnTo>
                        <a:pt x="508" y="970"/>
                      </a:lnTo>
                      <a:lnTo>
                        <a:pt x="513" y="953"/>
                      </a:lnTo>
                      <a:lnTo>
                        <a:pt x="517" y="935"/>
                      </a:lnTo>
                      <a:lnTo>
                        <a:pt x="518" y="916"/>
                      </a:lnTo>
                      <a:lnTo>
                        <a:pt x="518" y="898"/>
                      </a:lnTo>
                      <a:lnTo>
                        <a:pt x="516" y="882"/>
                      </a:lnTo>
                      <a:lnTo>
                        <a:pt x="510" y="880"/>
                      </a:lnTo>
                      <a:lnTo>
                        <a:pt x="498" y="884"/>
                      </a:lnTo>
                      <a:lnTo>
                        <a:pt x="478" y="892"/>
                      </a:lnTo>
                      <a:lnTo>
                        <a:pt x="455" y="902"/>
                      </a:lnTo>
                      <a:lnTo>
                        <a:pt x="430" y="913"/>
                      </a:lnTo>
                      <a:lnTo>
                        <a:pt x="404" y="924"/>
                      </a:lnTo>
                      <a:lnTo>
                        <a:pt x="380" y="933"/>
                      </a:lnTo>
                      <a:lnTo>
                        <a:pt x="359" y="940"/>
                      </a:lnTo>
                      <a:lnTo>
                        <a:pt x="329" y="945"/>
                      </a:lnTo>
                      <a:lnTo>
                        <a:pt x="301" y="941"/>
                      </a:lnTo>
                      <a:lnTo>
                        <a:pt x="273" y="933"/>
                      </a:lnTo>
                      <a:lnTo>
                        <a:pt x="249" y="920"/>
                      </a:lnTo>
                      <a:lnTo>
                        <a:pt x="228" y="902"/>
                      </a:lnTo>
                      <a:lnTo>
                        <a:pt x="212" y="883"/>
                      </a:lnTo>
                      <a:lnTo>
                        <a:pt x="202" y="861"/>
                      </a:lnTo>
                      <a:lnTo>
                        <a:pt x="197" y="839"/>
                      </a:lnTo>
                      <a:lnTo>
                        <a:pt x="199" y="803"/>
                      </a:lnTo>
                      <a:lnTo>
                        <a:pt x="207" y="770"/>
                      </a:lnTo>
                      <a:lnTo>
                        <a:pt x="220" y="736"/>
                      </a:lnTo>
                      <a:lnTo>
                        <a:pt x="237" y="704"/>
                      </a:lnTo>
                      <a:lnTo>
                        <a:pt x="258" y="673"/>
                      </a:lnTo>
                      <a:lnTo>
                        <a:pt x="280" y="642"/>
                      </a:lnTo>
                      <a:lnTo>
                        <a:pt x="303" y="612"/>
                      </a:lnTo>
                      <a:lnTo>
                        <a:pt x="326" y="582"/>
                      </a:lnTo>
                      <a:lnTo>
                        <a:pt x="310" y="582"/>
                      </a:lnTo>
                      <a:lnTo>
                        <a:pt x="295" y="582"/>
                      </a:lnTo>
                      <a:lnTo>
                        <a:pt x="279" y="582"/>
                      </a:lnTo>
                      <a:lnTo>
                        <a:pt x="264" y="581"/>
                      </a:lnTo>
                      <a:lnTo>
                        <a:pt x="248" y="581"/>
                      </a:lnTo>
                      <a:lnTo>
                        <a:pt x="231" y="580"/>
                      </a:lnTo>
                      <a:lnTo>
                        <a:pt x="215" y="579"/>
                      </a:lnTo>
                      <a:lnTo>
                        <a:pt x="199" y="577"/>
                      </a:lnTo>
                      <a:lnTo>
                        <a:pt x="181" y="575"/>
                      </a:lnTo>
                      <a:lnTo>
                        <a:pt x="162" y="572"/>
                      </a:lnTo>
                      <a:lnTo>
                        <a:pt x="144" y="567"/>
                      </a:lnTo>
                      <a:lnTo>
                        <a:pt x="124" y="560"/>
                      </a:lnTo>
                      <a:lnTo>
                        <a:pt x="106" y="553"/>
                      </a:lnTo>
                      <a:lnTo>
                        <a:pt x="87" y="544"/>
                      </a:lnTo>
                      <a:lnTo>
                        <a:pt x="70" y="535"/>
                      </a:lnTo>
                      <a:lnTo>
                        <a:pt x="54" y="523"/>
                      </a:lnTo>
                      <a:lnTo>
                        <a:pt x="39" y="512"/>
                      </a:lnTo>
                      <a:lnTo>
                        <a:pt x="26" y="498"/>
                      </a:lnTo>
                      <a:lnTo>
                        <a:pt x="15" y="484"/>
                      </a:lnTo>
                      <a:lnTo>
                        <a:pt x="7" y="469"/>
                      </a:lnTo>
                      <a:lnTo>
                        <a:pt x="2" y="453"/>
                      </a:lnTo>
                      <a:lnTo>
                        <a:pt x="0" y="436"/>
                      </a:lnTo>
                      <a:lnTo>
                        <a:pt x="1" y="419"/>
                      </a:lnTo>
                      <a:lnTo>
                        <a:pt x="6" y="400"/>
                      </a:lnTo>
                      <a:lnTo>
                        <a:pt x="16" y="375"/>
                      </a:lnTo>
                      <a:lnTo>
                        <a:pt x="28" y="351"/>
                      </a:lnTo>
                      <a:lnTo>
                        <a:pt x="40" y="328"/>
                      </a:lnTo>
                      <a:lnTo>
                        <a:pt x="55" y="307"/>
                      </a:lnTo>
                      <a:lnTo>
                        <a:pt x="71" y="288"/>
                      </a:lnTo>
                      <a:lnTo>
                        <a:pt x="87" y="271"/>
                      </a:lnTo>
                      <a:lnTo>
                        <a:pt x="106" y="255"/>
                      </a:lnTo>
                      <a:lnTo>
                        <a:pt x="125" y="241"/>
                      </a:lnTo>
                      <a:lnTo>
                        <a:pt x="107" y="233"/>
                      </a:lnTo>
                      <a:lnTo>
                        <a:pt x="89" y="224"/>
                      </a:lnTo>
                      <a:lnTo>
                        <a:pt x="73" y="211"/>
                      </a:lnTo>
                      <a:lnTo>
                        <a:pt x="59" y="197"/>
                      </a:lnTo>
                      <a:lnTo>
                        <a:pt x="46" y="182"/>
                      </a:lnTo>
                      <a:lnTo>
                        <a:pt x="37" y="165"/>
                      </a:lnTo>
                      <a:lnTo>
                        <a:pt x="30" y="147"/>
                      </a:lnTo>
                      <a:lnTo>
                        <a:pt x="26" y="127"/>
                      </a:lnTo>
                      <a:lnTo>
                        <a:pt x="26" y="110"/>
                      </a:lnTo>
                      <a:lnTo>
                        <a:pt x="29" y="95"/>
                      </a:lnTo>
                      <a:lnTo>
                        <a:pt x="33" y="80"/>
                      </a:lnTo>
                      <a:lnTo>
                        <a:pt x="39" y="65"/>
                      </a:lnTo>
                      <a:lnTo>
                        <a:pt x="48" y="52"/>
                      </a:lnTo>
                      <a:lnTo>
                        <a:pt x="58" y="41"/>
                      </a:lnTo>
                      <a:lnTo>
                        <a:pt x="69" y="30"/>
                      </a:lnTo>
                      <a:lnTo>
                        <a:pt x="82" y="21"/>
                      </a:lnTo>
                      <a:lnTo>
                        <a:pt x="96" y="13"/>
                      </a:lnTo>
                      <a:lnTo>
                        <a:pt x="111" y="7"/>
                      </a:lnTo>
                      <a:lnTo>
                        <a:pt x="125" y="4"/>
                      </a:lnTo>
                      <a:lnTo>
                        <a:pt x="142" y="2"/>
                      </a:lnTo>
                      <a:lnTo>
                        <a:pt x="159" y="0"/>
                      </a:lnTo>
                      <a:lnTo>
                        <a:pt x="175" y="3"/>
                      </a:lnTo>
                      <a:lnTo>
                        <a:pt x="192" y="6"/>
                      </a:lnTo>
                      <a:lnTo>
                        <a:pt x="208" y="13"/>
                      </a:lnTo>
                      <a:lnTo>
                        <a:pt x="182" y="70"/>
                      </a:lnTo>
                      <a:lnTo>
                        <a:pt x="164" y="61"/>
                      </a:lnTo>
                      <a:lnTo>
                        <a:pt x="140" y="55"/>
                      </a:lnTo>
                      <a:lnTo>
                        <a:pt x="115" y="52"/>
                      </a:lnTo>
                      <a:lnTo>
                        <a:pt x="91" y="55"/>
                      </a:lnTo>
                      <a:lnTo>
                        <a:pt x="73" y="61"/>
                      </a:lnTo>
                      <a:lnTo>
                        <a:pt x="62" y="75"/>
                      </a:lnTo>
                      <a:lnTo>
                        <a:pt x="62" y="98"/>
                      </a:lnTo>
                      <a:lnTo>
                        <a:pt x="76" y="129"/>
                      </a:lnTo>
                      <a:lnTo>
                        <a:pt x="92" y="147"/>
                      </a:lnTo>
                      <a:lnTo>
                        <a:pt x="113" y="162"/>
                      </a:lnTo>
                      <a:lnTo>
                        <a:pt x="137" y="174"/>
                      </a:lnTo>
                      <a:lnTo>
                        <a:pt x="162" y="184"/>
                      </a:lnTo>
                      <a:lnTo>
                        <a:pt x="185" y="192"/>
                      </a:lnTo>
                      <a:lnTo>
                        <a:pt x="205" y="196"/>
                      </a:lnTo>
                      <a:lnTo>
                        <a:pt x="219" y="200"/>
                      </a:lnTo>
                      <a:lnTo>
                        <a:pt x="225" y="201"/>
                      </a:lnTo>
                      <a:lnTo>
                        <a:pt x="222" y="203"/>
                      </a:lnTo>
                      <a:lnTo>
                        <a:pt x="214" y="209"/>
                      </a:lnTo>
                      <a:lnTo>
                        <a:pt x="204" y="217"/>
                      </a:lnTo>
                      <a:lnTo>
                        <a:pt x="189" y="227"/>
                      </a:lnTo>
                      <a:lnTo>
                        <a:pt x="173" y="241"/>
                      </a:lnTo>
                      <a:lnTo>
                        <a:pt x="155" y="256"/>
                      </a:lnTo>
                      <a:lnTo>
                        <a:pt x="137" y="272"/>
                      </a:lnTo>
                      <a:lnTo>
                        <a:pt x="119" y="290"/>
                      </a:lnTo>
                      <a:lnTo>
                        <a:pt x="100" y="308"/>
                      </a:lnTo>
                      <a:lnTo>
                        <a:pt x="85" y="328"/>
                      </a:lnTo>
                      <a:lnTo>
                        <a:pt x="71" y="346"/>
                      </a:lnTo>
                      <a:lnTo>
                        <a:pt x="61" y="364"/>
                      </a:lnTo>
                      <a:lnTo>
                        <a:pt x="54" y="383"/>
                      </a:lnTo>
                      <a:lnTo>
                        <a:pt x="52" y="400"/>
                      </a:lnTo>
                      <a:lnTo>
                        <a:pt x="55" y="416"/>
                      </a:lnTo>
                      <a:lnTo>
                        <a:pt x="66" y="431"/>
                      </a:lnTo>
                      <a:lnTo>
                        <a:pt x="83" y="447"/>
                      </a:lnTo>
                      <a:lnTo>
                        <a:pt x="104" y="461"/>
                      </a:lnTo>
                      <a:lnTo>
                        <a:pt x="125" y="474"/>
                      </a:lnTo>
                      <a:lnTo>
                        <a:pt x="150" y="485"/>
                      </a:lnTo>
                      <a:lnTo>
                        <a:pt x="175" y="495"/>
                      </a:lnTo>
                      <a:lnTo>
                        <a:pt x="200" y="504"/>
                      </a:lnTo>
                      <a:lnTo>
                        <a:pt x="227" y="511"/>
                      </a:lnTo>
                      <a:lnTo>
                        <a:pt x="252" y="516"/>
                      </a:lnTo>
                      <a:lnTo>
                        <a:pt x="276" y="521"/>
                      </a:lnTo>
                      <a:lnTo>
                        <a:pt x="299" y="526"/>
                      </a:lnTo>
                      <a:lnTo>
                        <a:pt x="320" y="529"/>
                      </a:lnTo>
                      <a:lnTo>
                        <a:pt x="339" y="530"/>
                      </a:lnTo>
                      <a:lnTo>
                        <a:pt x="354" y="533"/>
                      </a:lnTo>
                      <a:lnTo>
                        <a:pt x="365" y="534"/>
                      </a:lnTo>
                      <a:lnTo>
                        <a:pt x="373" y="534"/>
                      </a:lnTo>
                      <a:lnTo>
                        <a:pt x="375" y="534"/>
                      </a:lnTo>
                      <a:lnTo>
                        <a:pt x="369" y="545"/>
                      </a:lnTo>
                      <a:lnTo>
                        <a:pt x="352" y="571"/>
                      </a:lnTo>
                      <a:lnTo>
                        <a:pt x="331" y="606"/>
                      </a:lnTo>
                      <a:lnTo>
                        <a:pt x="306" y="648"/>
                      </a:lnTo>
                      <a:lnTo>
                        <a:pt x="282" y="690"/>
                      </a:lnTo>
                      <a:lnTo>
                        <a:pt x="261" y="732"/>
                      </a:lnTo>
                      <a:lnTo>
                        <a:pt x="246" y="766"/>
                      </a:lnTo>
                      <a:lnTo>
                        <a:pt x="243" y="789"/>
                      </a:lnTo>
                      <a:lnTo>
                        <a:pt x="248" y="810"/>
                      </a:lnTo>
                      <a:lnTo>
                        <a:pt x="256" y="829"/>
                      </a:lnTo>
                      <a:lnTo>
                        <a:pt x="267" y="845"/>
                      </a:lnTo>
                      <a:lnTo>
                        <a:pt x="281" y="857"/>
                      </a:lnTo>
                      <a:lnTo>
                        <a:pt x="299" y="867"/>
                      </a:lnTo>
                      <a:lnTo>
                        <a:pt x="320" y="873"/>
                      </a:lnTo>
                      <a:lnTo>
                        <a:pt x="344" y="876"/>
                      </a:lnTo>
                      <a:lnTo>
                        <a:pt x="372" y="873"/>
                      </a:lnTo>
                      <a:lnTo>
                        <a:pt x="395" y="869"/>
                      </a:lnTo>
                      <a:lnTo>
                        <a:pt x="417" y="863"/>
                      </a:lnTo>
                      <a:lnTo>
                        <a:pt x="439" y="855"/>
                      </a:lnTo>
                      <a:lnTo>
                        <a:pt x="460" y="847"/>
                      </a:lnTo>
                      <a:lnTo>
                        <a:pt x="480" y="839"/>
                      </a:lnTo>
                      <a:lnTo>
                        <a:pt x="501" y="832"/>
                      </a:lnTo>
                      <a:lnTo>
                        <a:pt x="522" y="827"/>
                      </a:lnTo>
                      <a:lnTo>
                        <a:pt x="545" y="825"/>
                      </a:lnTo>
                      <a:lnTo>
                        <a:pt x="548" y="870"/>
                      </a:lnTo>
                      <a:lnTo>
                        <a:pt x="546" y="920"/>
                      </a:lnTo>
                      <a:lnTo>
                        <a:pt x="540" y="971"/>
                      </a:lnTo>
                      <a:lnTo>
                        <a:pt x="537" y="1017"/>
                      </a:lnTo>
                      <a:lnTo>
                        <a:pt x="492" y="1019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191" name="Freeform 93" descr="Зеленый мрамор"/>
                <p:cNvSpPr>
                  <a:spLocks/>
                </p:cNvSpPr>
                <p:nvPr/>
              </p:nvSpPr>
              <p:spPr bwMode="auto">
                <a:xfrm>
                  <a:off x="2615" y="2529"/>
                  <a:ext cx="196" cy="127"/>
                </a:xfrm>
                <a:custGeom>
                  <a:avLst/>
                  <a:gdLst>
                    <a:gd name="T0" fmla="*/ 0 w 393"/>
                    <a:gd name="T1" fmla="*/ 1 h 254"/>
                    <a:gd name="T2" fmla="*/ 0 w 393"/>
                    <a:gd name="T3" fmla="*/ 2 h 254"/>
                    <a:gd name="T4" fmla="*/ 0 w 393"/>
                    <a:gd name="T5" fmla="*/ 3 h 254"/>
                    <a:gd name="T6" fmla="*/ 0 w 393"/>
                    <a:gd name="T7" fmla="*/ 3 h 254"/>
                    <a:gd name="T8" fmla="*/ 0 w 393"/>
                    <a:gd name="T9" fmla="*/ 4 h 254"/>
                    <a:gd name="T10" fmla="*/ 1 w 393"/>
                    <a:gd name="T11" fmla="*/ 4 h 254"/>
                    <a:gd name="T12" fmla="*/ 2 w 393"/>
                    <a:gd name="T13" fmla="*/ 4 h 254"/>
                    <a:gd name="T14" fmla="*/ 2 w 393"/>
                    <a:gd name="T15" fmla="*/ 4 h 254"/>
                    <a:gd name="T16" fmla="*/ 3 w 393"/>
                    <a:gd name="T17" fmla="*/ 4 h 254"/>
                    <a:gd name="T18" fmla="*/ 3 w 393"/>
                    <a:gd name="T19" fmla="*/ 4 h 254"/>
                    <a:gd name="T20" fmla="*/ 4 w 393"/>
                    <a:gd name="T21" fmla="*/ 4 h 254"/>
                    <a:gd name="T22" fmla="*/ 4 w 393"/>
                    <a:gd name="T23" fmla="*/ 4 h 254"/>
                    <a:gd name="T24" fmla="*/ 5 w 393"/>
                    <a:gd name="T25" fmla="*/ 4 h 254"/>
                    <a:gd name="T26" fmla="*/ 5 w 393"/>
                    <a:gd name="T27" fmla="*/ 3 h 254"/>
                    <a:gd name="T28" fmla="*/ 5 w 393"/>
                    <a:gd name="T29" fmla="*/ 3 h 254"/>
                    <a:gd name="T30" fmla="*/ 6 w 393"/>
                    <a:gd name="T31" fmla="*/ 2 h 254"/>
                    <a:gd name="T32" fmla="*/ 6 w 393"/>
                    <a:gd name="T33" fmla="*/ 2 h 254"/>
                    <a:gd name="T34" fmla="*/ 6 w 393"/>
                    <a:gd name="T35" fmla="*/ 1 h 254"/>
                    <a:gd name="T36" fmla="*/ 5 w 393"/>
                    <a:gd name="T37" fmla="*/ 1 h 254"/>
                    <a:gd name="T38" fmla="*/ 5 w 393"/>
                    <a:gd name="T39" fmla="*/ 2 h 254"/>
                    <a:gd name="T40" fmla="*/ 5 w 393"/>
                    <a:gd name="T41" fmla="*/ 3 h 254"/>
                    <a:gd name="T42" fmla="*/ 5 w 393"/>
                    <a:gd name="T43" fmla="*/ 3 h 254"/>
                    <a:gd name="T44" fmla="*/ 4 w 393"/>
                    <a:gd name="T45" fmla="*/ 3 h 254"/>
                    <a:gd name="T46" fmla="*/ 4 w 393"/>
                    <a:gd name="T47" fmla="*/ 4 h 254"/>
                    <a:gd name="T48" fmla="*/ 3 w 393"/>
                    <a:gd name="T49" fmla="*/ 4 h 254"/>
                    <a:gd name="T50" fmla="*/ 3 w 393"/>
                    <a:gd name="T51" fmla="*/ 3 h 254"/>
                    <a:gd name="T52" fmla="*/ 2 w 393"/>
                    <a:gd name="T53" fmla="*/ 3 h 254"/>
                    <a:gd name="T54" fmla="*/ 1 w 393"/>
                    <a:gd name="T55" fmla="*/ 3 h 254"/>
                    <a:gd name="T56" fmla="*/ 1 w 393"/>
                    <a:gd name="T57" fmla="*/ 3 h 254"/>
                    <a:gd name="T58" fmla="*/ 1 w 393"/>
                    <a:gd name="T59" fmla="*/ 2 h 254"/>
                    <a:gd name="T60" fmla="*/ 0 w 393"/>
                    <a:gd name="T61" fmla="*/ 2 h 254"/>
                    <a:gd name="T62" fmla="*/ 0 w 393"/>
                    <a:gd name="T63" fmla="*/ 2 h 254"/>
                    <a:gd name="T64" fmla="*/ 0 w 393"/>
                    <a:gd name="T65" fmla="*/ 1 h 25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93"/>
                    <a:gd name="T100" fmla="*/ 0 h 254"/>
                    <a:gd name="T101" fmla="*/ 393 w 393"/>
                    <a:gd name="T102" fmla="*/ 254 h 25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93" h="254">
                      <a:moveTo>
                        <a:pt x="5" y="41"/>
                      </a:moveTo>
                      <a:lnTo>
                        <a:pt x="1" y="57"/>
                      </a:lnTo>
                      <a:lnTo>
                        <a:pt x="0" y="74"/>
                      </a:lnTo>
                      <a:lnTo>
                        <a:pt x="0" y="92"/>
                      </a:lnTo>
                      <a:lnTo>
                        <a:pt x="1" y="112"/>
                      </a:lnTo>
                      <a:lnTo>
                        <a:pt x="6" y="133"/>
                      </a:lnTo>
                      <a:lnTo>
                        <a:pt x="13" y="153"/>
                      </a:lnTo>
                      <a:lnTo>
                        <a:pt x="22" y="174"/>
                      </a:lnTo>
                      <a:lnTo>
                        <a:pt x="36" y="195"/>
                      </a:lnTo>
                      <a:lnTo>
                        <a:pt x="53" y="210"/>
                      </a:lnTo>
                      <a:lnTo>
                        <a:pt x="72" y="221"/>
                      </a:lnTo>
                      <a:lnTo>
                        <a:pt x="90" y="231"/>
                      </a:lnTo>
                      <a:lnTo>
                        <a:pt x="108" y="238"/>
                      </a:lnTo>
                      <a:lnTo>
                        <a:pt x="128" y="243"/>
                      </a:lnTo>
                      <a:lnTo>
                        <a:pt x="149" y="247"/>
                      </a:lnTo>
                      <a:lnTo>
                        <a:pt x="169" y="250"/>
                      </a:lnTo>
                      <a:lnTo>
                        <a:pt x="191" y="253"/>
                      </a:lnTo>
                      <a:lnTo>
                        <a:pt x="210" y="254"/>
                      </a:lnTo>
                      <a:lnTo>
                        <a:pt x="229" y="253"/>
                      </a:lnTo>
                      <a:lnTo>
                        <a:pt x="247" y="250"/>
                      </a:lnTo>
                      <a:lnTo>
                        <a:pt x="264" y="248"/>
                      </a:lnTo>
                      <a:lnTo>
                        <a:pt x="280" y="243"/>
                      </a:lnTo>
                      <a:lnTo>
                        <a:pt x="296" y="239"/>
                      </a:lnTo>
                      <a:lnTo>
                        <a:pt x="309" y="233"/>
                      </a:lnTo>
                      <a:lnTo>
                        <a:pt x="322" y="227"/>
                      </a:lnTo>
                      <a:lnTo>
                        <a:pt x="338" y="216"/>
                      </a:lnTo>
                      <a:lnTo>
                        <a:pt x="350" y="202"/>
                      </a:lnTo>
                      <a:lnTo>
                        <a:pt x="362" y="185"/>
                      </a:lnTo>
                      <a:lnTo>
                        <a:pt x="371" y="166"/>
                      </a:lnTo>
                      <a:lnTo>
                        <a:pt x="378" y="147"/>
                      </a:lnTo>
                      <a:lnTo>
                        <a:pt x="383" y="126"/>
                      </a:lnTo>
                      <a:lnTo>
                        <a:pt x="387" y="105"/>
                      </a:lnTo>
                      <a:lnTo>
                        <a:pt x="389" y="84"/>
                      </a:lnTo>
                      <a:lnTo>
                        <a:pt x="391" y="66"/>
                      </a:lnTo>
                      <a:lnTo>
                        <a:pt x="393" y="43"/>
                      </a:lnTo>
                      <a:lnTo>
                        <a:pt x="393" y="20"/>
                      </a:lnTo>
                      <a:lnTo>
                        <a:pt x="393" y="0"/>
                      </a:lnTo>
                      <a:lnTo>
                        <a:pt x="361" y="5"/>
                      </a:lnTo>
                      <a:lnTo>
                        <a:pt x="363" y="36"/>
                      </a:lnTo>
                      <a:lnTo>
                        <a:pt x="364" y="71"/>
                      </a:lnTo>
                      <a:lnTo>
                        <a:pt x="362" y="106"/>
                      </a:lnTo>
                      <a:lnTo>
                        <a:pt x="356" y="139"/>
                      </a:lnTo>
                      <a:lnTo>
                        <a:pt x="347" y="153"/>
                      </a:lnTo>
                      <a:lnTo>
                        <a:pt x="336" y="165"/>
                      </a:lnTo>
                      <a:lnTo>
                        <a:pt x="323" y="175"/>
                      </a:lnTo>
                      <a:lnTo>
                        <a:pt x="309" y="183"/>
                      </a:lnTo>
                      <a:lnTo>
                        <a:pt x="292" y="189"/>
                      </a:lnTo>
                      <a:lnTo>
                        <a:pt x="274" y="193"/>
                      </a:lnTo>
                      <a:lnTo>
                        <a:pt x="256" y="195"/>
                      </a:lnTo>
                      <a:lnTo>
                        <a:pt x="237" y="195"/>
                      </a:lnTo>
                      <a:lnTo>
                        <a:pt x="218" y="194"/>
                      </a:lnTo>
                      <a:lnTo>
                        <a:pt x="198" y="190"/>
                      </a:lnTo>
                      <a:lnTo>
                        <a:pt x="179" y="186"/>
                      </a:lnTo>
                      <a:lnTo>
                        <a:pt x="159" y="180"/>
                      </a:lnTo>
                      <a:lnTo>
                        <a:pt x="141" y="173"/>
                      </a:lnTo>
                      <a:lnTo>
                        <a:pt x="122" y="165"/>
                      </a:lnTo>
                      <a:lnTo>
                        <a:pt x="106" y="156"/>
                      </a:lnTo>
                      <a:lnTo>
                        <a:pt x="91" y="147"/>
                      </a:lnTo>
                      <a:lnTo>
                        <a:pt x="81" y="134"/>
                      </a:lnTo>
                      <a:lnTo>
                        <a:pt x="72" y="121"/>
                      </a:lnTo>
                      <a:lnTo>
                        <a:pt x="65" y="107"/>
                      </a:lnTo>
                      <a:lnTo>
                        <a:pt x="60" y="92"/>
                      </a:lnTo>
                      <a:lnTo>
                        <a:pt x="55" y="79"/>
                      </a:lnTo>
                      <a:lnTo>
                        <a:pt x="53" y="65"/>
                      </a:lnTo>
                      <a:lnTo>
                        <a:pt x="51" y="51"/>
                      </a:lnTo>
                      <a:lnTo>
                        <a:pt x="50" y="39"/>
                      </a:lnTo>
                      <a:lnTo>
                        <a:pt x="5" y="41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34834" name="Group 299"/>
          <p:cNvGrpSpPr>
            <a:grpSpLocks/>
          </p:cNvGrpSpPr>
          <p:nvPr/>
        </p:nvGrpSpPr>
        <p:grpSpPr bwMode="auto">
          <a:xfrm>
            <a:off x="2071688" y="2214563"/>
            <a:ext cx="1285875" cy="358775"/>
            <a:chOff x="3353" y="4024"/>
            <a:chExt cx="1021" cy="296"/>
          </a:xfrm>
        </p:grpSpPr>
        <p:grpSp>
          <p:nvGrpSpPr>
            <p:cNvPr id="35131" name="Group 300"/>
            <p:cNvGrpSpPr>
              <a:grpSpLocks/>
            </p:cNvGrpSpPr>
            <p:nvPr/>
          </p:nvGrpSpPr>
          <p:grpSpPr bwMode="auto">
            <a:xfrm rot="464866">
              <a:off x="3353" y="4024"/>
              <a:ext cx="534" cy="296"/>
              <a:chOff x="4649" y="2704"/>
              <a:chExt cx="534" cy="296"/>
            </a:xfrm>
          </p:grpSpPr>
          <p:grpSp>
            <p:nvGrpSpPr>
              <p:cNvPr id="35153" name="Group 301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35164" name="Group 302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5171" name="Freeform 30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5172" name="Freeform 30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5165" name="Group 305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5169" name="Freeform 30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5170" name="Freeform 30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5166" name="Group 308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5167" name="Freeform 30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5168" name="Freeform 31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5154" name="Group 311"/>
              <p:cNvGrpSpPr>
                <a:grpSpLocks/>
              </p:cNvGrpSpPr>
              <p:nvPr/>
            </p:nvGrpSpPr>
            <p:grpSpPr bwMode="auto">
              <a:xfrm rot="-519260">
                <a:off x="4911" y="2704"/>
                <a:ext cx="272" cy="205"/>
                <a:chOff x="4694" y="3475"/>
                <a:chExt cx="363" cy="432"/>
              </a:xfrm>
            </p:grpSpPr>
            <p:grpSp>
              <p:nvGrpSpPr>
                <p:cNvPr id="35155" name="Group 312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5162" name="Freeform 31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5163" name="Freeform 31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5156" name="Group 315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5160" name="Freeform 31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5161" name="Freeform 31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5157" name="Group 318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5158" name="Freeform 31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5159" name="Freeform 32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5132" name="Group 321"/>
            <p:cNvGrpSpPr>
              <a:grpSpLocks/>
            </p:cNvGrpSpPr>
            <p:nvPr/>
          </p:nvGrpSpPr>
          <p:grpSpPr bwMode="auto">
            <a:xfrm rot="21135134" flipH="1">
              <a:off x="3840" y="4024"/>
              <a:ext cx="534" cy="296"/>
              <a:chOff x="4649" y="2704"/>
              <a:chExt cx="534" cy="296"/>
            </a:xfrm>
          </p:grpSpPr>
          <p:grpSp>
            <p:nvGrpSpPr>
              <p:cNvPr id="35133" name="Group 322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35144" name="Group 323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5151" name="Freeform 324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5152" name="Freeform 325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5145" name="Group 326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5149" name="Freeform 327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5150" name="Freeform 328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5146" name="Group 329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5147" name="Freeform 330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5148" name="Freeform 331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5134" name="Group 332"/>
              <p:cNvGrpSpPr>
                <a:grpSpLocks/>
              </p:cNvGrpSpPr>
              <p:nvPr/>
            </p:nvGrpSpPr>
            <p:grpSpPr bwMode="auto">
              <a:xfrm rot="-519260">
                <a:off x="4911" y="2704"/>
                <a:ext cx="272" cy="205"/>
                <a:chOff x="4694" y="3475"/>
                <a:chExt cx="363" cy="432"/>
              </a:xfrm>
            </p:grpSpPr>
            <p:grpSp>
              <p:nvGrpSpPr>
                <p:cNvPr id="35135" name="Group 333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5142" name="Freeform 334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5143" name="Freeform 335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5136" name="Group 336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5140" name="Freeform 337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5141" name="Freeform 338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5137" name="Group 339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5138" name="Freeform 340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5139" name="Freeform 341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</p:grpSp>
      <p:grpSp>
        <p:nvGrpSpPr>
          <p:cNvPr id="34835" name="Group 2"/>
          <p:cNvGrpSpPr>
            <a:grpSpLocks/>
          </p:cNvGrpSpPr>
          <p:nvPr/>
        </p:nvGrpSpPr>
        <p:grpSpPr bwMode="auto">
          <a:xfrm>
            <a:off x="5357813" y="428625"/>
            <a:ext cx="785812" cy="1000125"/>
            <a:chOff x="1392" y="2208"/>
            <a:chExt cx="1312" cy="1872"/>
          </a:xfrm>
        </p:grpSpPr>
        <p:sp>
          <p:nvSpPr>
            <p:cNvPr id="35040" name="Freeform 3" descr="Орех"/>
            <p:cNvSpPr>
              <a:spLocks/>
            </p:cNvSpPr>
            <p:nvPr/>
          </p:nvSpPr>
          <p:spPr bwMode="auto">
            <a:xfrm>
              <a:off x="2017" y="3009"/>
              <a:ext cx="143" cy="1071"/>
            </a:xfrm>
            <a:custGeom>
              <a:avLst/>
              <a:gdLst>
                <a:gd name="T0" fmla="*/ 1 w 272"/>
                <a:gd name="T1" fmla="*/ 11 h 2640"/>
                <a:gd name="T2" fmla="*/ 1 w 272"/>
                <a:gd name="T3" fmla="*/ 11 h 2640"/>
                <a:gd name="T4" fmla="*/ 1 w 272"/>
                <a:gd name="T5" fmla="*/ 4 h 2640"/>
                <a:gd name="T6" fmla="*/ 2 w 272"/>
                <a:gd name="T7" fmla="*/ 2 h 2640"/>
                <a:gd name="T8" fmla="*/ 2 w 272"/>
                <a:gd name="T9" fmla="*/ 0 h 2640"/>
                <a:gd name="T10" fmla="*/ 3 w 272"/>
                <a:gd name="T11" fmla="*/ 0 h 2640"/>
                <a:gd name="T12" fmla="*/ 3 w 272"/>
                <a:gd name="T13" fmla="*/ 2 h 2640"/>
                <a:gd name="T14" fmla="*/ 2 w 272"/>
                <a:gd name="T15" fmla="*/ 4 h 2640"/>
                <a:gd name="T16" fmla="*/ 2 w 272"/>
                <a:gd name="T17" fmla="*/ 6 h 2640"/>
                <a:gd name="T18" fmla="*/ 2 w 272"/>
                <a:gd name="T19" fmla="*/ 9 h 2640"/>
                <a:gd name="T20" fmla="*/ 5 w 272"/>
                <a:gd name="T21" fmla="*/ 11 h 2640"/>
                <a:gd name="T22" fmla="*/ 1 w 272"/>
                <a:gd name="T23" fmla="*/ 11 h 26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2"/>
                <a:gd name="T37" fmla="*/ 0 h 2640"/>
                <a:gd name="T38" fmla="*/ 272 w 272"/>
                <a:gd name="T39" fmla="*/ 2640 h 26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2" h="2640">
                  <a:moveTo>
                    <a:pt x="16" y="2440"/>
                  </a:moveTo>
                  <a:cubicBezTo>
                    <a:pt x="16" y="2540"/>
                    <a:pt x="16" y="2640"/>
                    <a:pt x="16" y="2392"/>
                  </a:cubicBezTo>
                  <a:cubicBezTo>
                    <a:pt x="16" y="2144"/>
                    <a:pt x="0" y="1296"/>
                    <a:pt x="16" y="952"/>
                  </a:cubicBezTo>
                  <a:cubicBezTo>
                    <a:pt x="32" y="608"/>
                    <a:pt x="104" y="480"/>
                    <a:pt x="112" y="328"/>
                  </a:cubicBezTo>
                  <a:cubicBezTo>
                    <a:pt x="120" y="176"/>
                    <a:pt x="56" y="80"/>
                    <a:pt x="64" y="40"/>
                  </a:cubicBezTo>
                  <a:cubicBezTo>
                    <a:pt x="72" y="0"/>
                    <a:pt x="144" y="32"/>
                    <a:pt x="160" y="88"/>
                  </a:cubicBezTo>
                  <a:cubicBezTo>
                    <a:pt x="176" y="144"/>
                    <a:pt x="168" y="256"/>
                    <a:pt x="160" y="376"/>
                  </a:cubicBezTo>
                  <a:cubicBezTo>
                    <a:pt x="152" y="496"/>
                    <a:pt x="120" y="656"/>
                    <a:pt x="112" y="808"/>
                  </a:cubicBezTo>
                  <a:cubicBezTo>
                    <a:pt x="104" y="960"/>
                    <a:pt x="112" y="1104"/>
                    <a:pt x="112" y="1288"/>
                  </a:cubicBezTo>
                  <a:cubicBezTo>
                    <a:pt x="112" y="1472"/>
                    <a:pt x="88" y="1720"/>
                    <a:pt x="112" y="1912"/>
                  </a:cubicBezTo>
                  <a:cubicBezTo>
                    <a:pt x="136" y="2104"/>
                    <a:pt x="272" y="2360"/>
                    <a:pt x="256" y="2440"/>
                  </a:cubicBezTo>
                  <a:cubicBezTo>
                    <a:pt x="240" y="2520"/>
                    <a:pt x="128" y="2456"/>
                    <a:pt x="16" y="2392"/>
                  </a:cubicBezTo>
                </a:path>
              </a:pathLst>
            </a:custGeom>
            <a:blipFill dpi="0" rotWithShape="1">
              <a:blip r:embed="rId5" cstate="email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041" name="Freeform 4"/>
            <p:cNvSpPr>
              <a:spLocks/>
            </p:cNvSpPr>
            <p:nvPr/>
          </p:nvSpPr>
          <p:spPr bwMode="auto">
            <a:xfrm>
              <a:off x="1728" y="2496"/>
              <a:ext cx="639" cy="1030"/>
            </a:xfrm>
            <a:custGeom>
              <a:avLst/>
              <a:gdLst>
                <a:gd name="T0" fmla="*/ 0 w 2816"/>
                <a:gd name="T1" fmla="*/ 11 h 2536"/>
                <a:gd name="T2" fmla="*/ 0 w 2816"/>
                <a:gd name="T3" fmla="*/ 11 h 2536"/>
                <a:gd name="T4" fmla="*/ 0 w 2816"/>
                <a:gd name="T5" fmla="*/ 8 h 2536"/>
                <a:gd name="T6" fmla="*/ 0 w 2816"/>
                <a:gd name="T7" fmla="*/ 7 h 2536"/>
                <a:gd name="T8" fmla="*/ 0 w 2816"/>
                <a:gd name="T9" fmla="*/ 4 h 2536"/>
                <a:gd name="T10" fmla="*/ 0 w 2816"/>
                <a:gd name="T11" fmla="*/ 3 h 2536"/>
                <a:gd name="T12" fmla="*/ 0 w 2816"/>
                <a:gd name="T13" fmla="*/ 2 h 2536"/>
                <a:gd name="T14" fmla="*/ 0 w 2816"/>
                <a:gd name="T15" fmla="*/ 1 h 2536"/>
                <a:gd name="T16" fmla="*/ 0 w 2816"/>
                <a:gd name="T17" fmla="*/ 0 h 2536"/>
                <a:gd name="T18" fmla="*/ 0 w 2816"/>
                <a:gd name="T19" fmla="*/ 2 h 2536"/>
                <a:gd name="T20" fmla="*/ 0 w 2816"/>
                <a:gd name="T21" fmla="*/ 2 h 2536"/>
                <a:gd name="T22" fmla="*/ 0 w 2816"/>
                <a:gd name="T23" fmla="*/ 4 h 2536"/>
                <a:gd name="T24" fmla="*/ 0 w 2816"/>
                <a:gd name="T25" fmla="*/ 6 h 2536"/>
                <a:gd name="T26" fmla="*/ 0 w 2816"/>
                <a:gd name="T27" fmla="*/ 8 h 2536"/>
                <a:gd name="T28" fmla="*/ 0 w 2816"/>
                <a:gd name="T29" fmla="*/ 10 h 2536"/>
                <a:gd name="T30" fmla="*/ 0 w 2816"/>
                <a:gd name="T31" fmla="*/ 11 h 2536"/>
                <a:gd name="T32" fmla="*/ 0 w 2816"/>
                <a:gd name="T33" fmla="*/ 11 h 2536"/>
                <a:gd name="T34" fmla="*/ 0 w 2816"/>
                <a:gd name="T35" fmla="*/ 11 h 2536"/>
                <a:gd name="T36" fmla="*/ 0 w 2816"/>
                <a:gd name="T37" fmla="*/ 11 h 2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16"/>
                <a:gd name="T58" fmla="*/ 0 h 2536"/>
                <a:gd name="T59" fmla="*/ 2816 w 2816"/>
                <a:gd name="T60" fmla="*/ 2536 h 2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16" h="2536">
                  <a:moveTo>
                    <a:pt x="1120" y="2432"/>
                  </a:moveTo>
                  <a:cubicBezTo>
                    <a:pt x="912" y="2432"/>
                    <a:pt x="704" y="2432"/>
                    <a:pt x="592" y="2336"/>
                  </a:cubicBezTo>
                  <a:cubicBezTo>
                    <a:pt x="480" y="2240"/>
                    <a:pt x="536" y="1976"/>
                    <a:pt x="448" y="1856"/>
                  </a:cubicBezTo>
                  <a:cubicBezTo>
                    <a:pt x="360" y="1736"/>
                    <a:pt x="128" y="1760"/>
                    <a:pt x="64" y="1616"/>
                  </a:cubicBezTo>
                  <a:cubicBezTo>
                    <a:pt x="0" y="1472"/>
                    <a:pt x="48" y="1160"/>
                    <a:pt x="64" y="992"/>
                  </a:cubicBezTo>
                  <a:cubicBezTo>
                    <a:pt x="80" y="824"/>
                    <a:pt x="80" y="720"/>
                    <a:pt x="160" y="608"/>
                  </a:cubicBezTo>
                  <a:cubicBezTo>
                    <a:pt x="240" y="496"/>
                    <a:pt x="352" y="400"/>
                    <a:pt x="544" y="320"/>
                  </a:cubicBezTo>
                  <a:cubicBezTo>
                    <a:pt x="736" y="240"/>
                    <a:pt x="1144" y="176"/>
                    <a:pt x="1312" y="128"/>
                  </a:cubicBezTo>
                  <a:cubicBezTo>
                    <a:pt x="1480" y="80"/>
                    <a:pt x="1448" y="0"/>
                    <a:pt x="1552" y="32"/>
                  </a:cubicBezTo>
                  <a:cubicBezTo>
                    <a:pt x="1656" y="64"/>
                    <a:pt x="1768" y="232"/>
                    <a:pt x="1936" y="320"/>
                  </a:cubicBezTo>
                  <a:cubicBezTo>
                    <a:pt x="2104" y="408"/>
                    <a:pt x="2448" y="480"/>
                    <a:pt x="2560" y="560"/>
                  </a:cubicBezTo>
                  <a:cubicBezTo>
                    <a:pt x="2672" y="640"/>
                    <a:pt x="2568" y="656"/>
                    <a:pt x="2608" y="800"/>
                  </a:cubicBezTo>
                  <a:cubicBezTo>
                    <a:pt x="2648" y="944"/>
                    <a:pt x="2816" y="1272"/>
                    <a:pt x="2800" y="1424"/>
                  </a:cubicBezTo>
                  <a:cubicBezTo>
                    <a:pt x="2784" y="1576"/>
                    <a:pt x="2568" y="1584"/>
                    <a:pt x="2512" y="1712"/>
                  </a:cubicBezTo>
                  <a:cubicBezTo>
                    <a:pt x="2456" y="1840"/>
                    <a:pt x="2544" y="2088"/>
                    <a:pt x="2464" y="2192"/>
                  </a:cubicBezTo>
                  <a:cubicBezTo>
                    <a:pt x="2384" y="2296"/>
                    <a:pt x="2144" y="2280"/>
                    <a:pt x="2032" y="2336"/>
                  </a:cubicBezTo>
                  <a:cubicBezTo>
                    <a:pt x="1920" y="2392"/>
                    <a:pt x="1888" y="2520"/>
                    <a:pt x="1792" y="2528"/>
                  </a:cubicBezTo>
                  <a:cubicBezTo>
                    <a:pt x="1696" y="2536"/>
                    <a:pt x="1552" y="2408"/>
                    <a:pt x="1456" y="2384"/>
                  </a:cubicBezTo>
                  <a:cubicBezTo>
                    <a:pt x="1360" y="2360"/>
                    <a:pt x="1264" y="2384"/>
                    <a:pt x="1216" y="2384"/>
                  </a:cubicBezTo>
                </a:path>
              </a:pathLst>
            </a:custGeom>
            <a:gradFill rotWithShape="1">
              <a:gsLst>
                <a:gs pos="0">
                  <a:srgbClr val="33CC33"/>
                </a:gs>
                <a:gs pos="50000">
                  <a:srgbClr val="008000"/>
                </a:gs>
                <a:gs pos="100000">
                  <a:srgbClr val="33CC33"/>
                </a:gs>
              </a:gsLst>
              <a:lin ang="18900000" scaled="1"/>
            </a:gradFill>
            <a:ln w="12700">
              <a:solidFill>
                <a:srgbClr val="000000"/>
              </a:solidFill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5042" name="Group 5"/>
            <p:cNvGrpSpPr>
              <a:grpSpLocks/>
            </p:cNvGrpSpPr>
            <p:nvPr/>
          </p:nvGrpSpPr>
          <p:grpSpPr bwMode="auto">
            <a:xfrm rot="605647">
              <a:off x="2049" y="3126"/>
              <a:ext cx="160" cy="165"/>
              <a:chOff x="2509" y="1584"/>
              <a:chExt cx="416" cy="252"/>
            </a:xfrm>
          </p:grpSpPr>
          <p:sp>
            <p:nvSpPr>
              <p:cNvPr id="35121" name="Freeform 6"/>
              <p:cNvSpPr>
                <a:spLocks/>
              </p:cNvSpPr>
              <p:nvPr/>
            </p:nvSpPr>
            <p:spPr bwMode="auto">
              <a:xfrm rot="-40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92"/>
                  <a:gd name="T11" fmla="*/ 144 w 14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5122" name="Group 7"/>
              <p:cNvGrpSpPr>
                <a:grpSpLocks/>
              </p:cNvGrpSpPr>
              <p:nvPr/>
            </p:nvGrpSpPr>
            <p:grpSpPr bwMode="auto">
              <a:xfrm rot="-2252377">
                <a:off x="2509" y="1656"/>
                <a:ext cx="353" cy="180"/>
                <a:chOff x="3144" y="3204"/>
                <a:chExt cx="867" cy="623"/>
              </a:xfrm>
            </p:grpSpPr>
            <p:grpSp>
              <p:nvGrpSpPr>
                <p:cNvPr id="35123" name="Group 8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35129" name="Freeform 9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8"/>
                      <a:gd name="T16" fmla="*/ 0 h 308"/>
                      <a:gd name="T17" fmla="*/ 848 w 848"/>
                      <a:gd name="T18" fmla="*/ 308 h 3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130" name="Freeform 10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7"/>
                      <a:gd name="T16" fmla="*/ 0 h 407"/>
                      <a:gd name="T17" fmla="*/ 867 w 867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5124" name="Freeform 11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125" name="Freeform 12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126" name="Freeform 13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184"/>
                    <a:gd name="T11" fmla="*/ 72 w 72"/>
                    <a:gd name="T12" fmla="*/ 184 h 1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127" name="Freeform 14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12"/>
                    <a:gd name="T10" fmla="*/ 0 h 144"/>
                    <a:gd name="T11" fmla="*/ 112 w 11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128" name="Freeform 15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  <a:gd name="T6" fmla="*/ 0 60000 65536"/>
                    <a:gd name="T7" fmla="*/ 0 60000 65536"/>
                    <a:gd name="T8" fmla="*/ 0 60000 65536"/>
                    <a:gd name="T9" fmla="*/ 0 w 120"/>
                    <a:gd name="T10" fmla="*/ 0 h 160"/>
                    <a:gd name="T11" fmla="*/ 120 w 120"/>
                    <a:gd name="T12" fmla="*/ 160 h 1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5043" name="Group 16"/>
            <p:cNvGrpSpPr>
              <a:grpSpLocks/>
            </p:cNvGrpSpPr>
            <p:nvPr/>
          </p:nvGrpSpPr>
          <p:grpSpPr bwMode="auto">
            <a:xfrm rot="12141703" flipV="1">
              <a:off x="1882" y="3030"/>
              <a:ext cx="160" cy="165"/>
              <a:chOff x="2509" y="1584"/>
              <a:chExt cx="416" cy="252"/>
            </a:xfrm>
          </p:grpSpPr>
          <p:sp>
            <p:nvSpPr>
              <p:cNvPr id="35111" name="Freeform 17"/>
              <p:cNvSpPr>
                <a:spLocks/>
              </p:cNvSpPr>
              <p:nvPr/>
            </p:nvSpPr>
            <p:spPr bwMode="auto">
              <a:xfrm rot="-40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92"/>
                  <a:gd name="T11" fmla="*/ 144 w 14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5112" name="Group 18"/>
              <p:cNvGrpSpPr>
                <a:grpSpLocks/>
              </p:cNvGrpSpPr>
              <p:nvPr/>
            </p:nvGrpSpPr>
            <p:grpSpPr bwMode="auto">
              <a:xfrm rot="-2252377">
                <a:off x="2509" y="1656"/>
                <a:ext cx="353" cy="180"/>
                <a:chOff x="3144" y="3204"/>
                <a:chExt cx="867" cy="623"/>
              </a:xfrm>
            </p:grpSpPr>
            <p:grpSp>
              <p:nvGrpSpPr>
                <p:cNvPr id="35113" name="Group 19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35119" name="Freeform 20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8"/>
                      <a:gd name="T16" fmla="*/ 0 h 308"/>
                      <a:gd name="T17" fmla="*/ 848 w 848"/>
                      <a:gd name="T18" fmla="*/ 308 h 3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120" name="Freeform 21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7"/>
                      <a:gd name="T16" fmla="*/ 0 h 407"/>
                      <a:gd name="T17" fmla="*/ 867 w 867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5114" name="Freeform 22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115" name="Freeform 23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116" name="Freeform 24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184"/>
                    <a:gd name="T11" fmla="*/ 72 w 72"/>
                    <a:gd name="T12" fmla="*/ 184 h 1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117" name="Freeform 25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12"/>
                    <a:gd name="T10" fmla="*/ 0 h 144"/>
                    <a:gd name="T11" fmla="*/ 112 w 11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118" name="Freeform 26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  <a:gd name="T6" fmla="*/ 0 60000 65536"/>
                    <a:gd name="T7" fmla="*/ 0 60000 65536"/>
                    <a:gd name="T8" fmla="*/ 0 60000 65536"/>
                    <a:gd name="T9" fmla="*/ 0 w 120"/>
                    <a:gd name="T10" fmla="*/ 0 h 160"/>
                    <a:gd name="T11" fmla="*/ 120 w 120"/>
                    <a:gd name="T12" fmla="*/ 160 h 1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5044" name="Group 27"/>
            <p:cNvGrpSpPr>
              <a:grpSpLocks/>
            </p:cNvGrpSpPr>
            <p:nvPr/>
          </p:nvGrpSpPr>
          <p:grpSpPr bwMode="auto">
            <a:xfrm rot="4494430">
              <a:off x="1970" y="2788"/>
              <a:ext cx="288" cy="91"/>
              <a:chOff x="2509" y="1584"/>
              <a:chExt cx="416" cy="252"/>
            </a:xfrm>
          </p:grpSpPr>
          <p:sp>
            <p:nvSpPr>
              <p:cNvPr id="35101" name="Freeform 28"/>
              <p:cNvSpPr>
                <a:spLocks/>
              </p:cNvSpPr>
              <p:nvPr/>
            </p:nvSpPr>
            <p:spPr bwMode="auto">
              <a:xfrm rot="-40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92"/>
                  <a:gd name="T11" fmla="*/ 144 w 14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5102" name="Group 29"/>
              <p:cNvGrpSpPr>
                <a:grpSpLocks/>
              </p:cNvGrpSpPr>
              <p:nvPr/>
            </p:nvGrpSpPr>
            <p:grpSpPr bwMode="auto">
              <a:xfrm rot="-2252377">
                <a:off x="2509" y="1656"/>
                <a:ext cx="353" cy="180"/>
                <a:chOff x="3144" y="3204"/>
                <a:chExt cx="867" cy="623"/>
              </a:xfrm>
            </p:grpSpPr>
            <p:grpSp>
              <p:nvGrpSpPr>
                <p:cNvPr id="35103" name="Group 30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35109" name="Freeform 31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8"/>
                      <a:gd name="T16" fmla="*/ 0 h 308"/>
                      <a:gd name="T17" fmla="*/ 848 w 848"/>
                      <a:gd name="T18" fmla="*/ 308 h 3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110" name="Freeform 32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7"/>
                      <a:gd name="T16" fmla="*/ 0 h 407"/>
                      <a:gd name="T17" fmla="*/ 867 w 867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5104" name="Freeform 33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105" name="Freeform 34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106" name="Freeform 35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184"/>
                    <a:gd name="T11" fmla="*/ 72 w 72"/>
                    <a:gd name="T12" fmla="*/ 184 h 1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107" name="Freeform 36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12"/>
                    <a:gd name="T10" fmla="*/ 0 h 144"/>
                    <a:gd name="T11" fmla="*/ 112 w 11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108" name="Freeform 37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  <a:gd name="T6" fmla="*/ 0 60000 65536"/>
                    <a:gd name="T7" fmla="*/ 0 60000 65536"/>
                    <a:gd name="T8" fmla="*/ 0 60000 65536"/>
                    <a:gd name="T9" fmla="*/ 0 w 120"/>
                    <a:gd name="T10" fmla="*/ 0 h 160"/>
                    <a:gd name="T11" fmla="*/ 120 w 120"/>
                    <a:gd name="T12" fmla="*/ 160 h 1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5045" name="Group 38"/>
            <p:cNvGrpSpPr>
              <a:grpSpLocks/>
            </p:cNvGrpSpPr>
            <p:nvPr/>
          </p:nvGrpSpPr>
          <p:grpSpPr bwMode="auto">
            <a:xfrm rot="1605439" flipH="1">
              <a:off x="2213" y="2513"/>
              <a:ext cx="486" cy="535"/>
              <a:chOff x="3004" y="3019"/>
              <a:chExt cx="628" cy="820"/>
            </a:xfrm>
          </p:grpSpPr>
          <p:sp>
            <p:nvSpPr>
              <p:cNvPr id="35095" name="Freeform 39"/>
              <p:cNvSpPr>
                <a:spLocks/>
              </p:cNvSpPr>
              <p:nvPr/>
            </p:nvSpPr>
            <p:spPr bwMode="auto">
              <a:xfrm>
                <a:off x="3008" y="3021"/>
                <a:ext cx="563" cy="731"/>
              </a:xfrm>
              <a:custGeom>
                <a:avLst/>
                <a:gdLst>
                  <a:gd name="T0" fmla="*/ 400 w 563"/>
                  <a:gd name="T1" fmla="*/ 675 h 731"/>
                  <a:gd name="T2" fmla="*/ 469 w 563"/>
                  <a:gd name="T3" fmla="*/ 680 h 731"/>
                  <a:gd name="T4" fmla="*/ 541 w 563"/>
                  <a:gd name="T5" fmla="*/ 653 h 731"/>
                  <a:gd name="T6" fmla="*/ 532 w 563"/>
                  <a:gd name="T7" fmla="*/ 611 h 731"/>
                  <a:gd name="T8" fmla="*/ 496 w 563"/>
                  <a:gd name="T9" fmla="*/ 579 h 731"/>
                  <a:gd name="T10" fmla="*/ 541 w 563"/>
                  <a:gd name="T11" fmla="*/ 485 h 731"/>
                  <a:gd name="T12" fmla="*/ 538 w 563"/>
                  <a:gd name="T13" fmla="*/ 413 h 731"/>
                  <a:gd name="T14" fmla="*/ 392 w 563"/>
                  <a:gd name="T15" fmla="*/ 355 h 731"/>
                  <a:gd name="T16" fmla="*/ 400 w 563"/>
                  <a:gd name="T17" fmla="*/ 362 h 731"/>
                  <a:gd name="T18" fmla="*/ 436 w 563"/>
                  <a:gd name="T19" fmla="*/ 299 h 731"/>
                  <a:gd name="T20" fmla="*/ 440 w 563"/>
                  <a:gd name="T21" fmla="*/ 195 h 731"/>
                  <a:gd name="T22" fmla="*/ 298 w 563"/>
                  <a:gd name="T23" fmla="*/ 203 h 731"/>
                  <a:gd name="T24" fmla="*/ 283 w 563"/>
                  <a:gd name="T25" fmla="*/ 74 h 731"/>
                  <a:gd name="T26" fmla="*/ 208 w 563"/>
                  <a:gd name="T27" fmla="*/ 3 h 731"/>
                  <a:gd name="T28" fmla="*/ 133 w 563"/>
                  <a:gd name="T29" fmla="*/ 53 h 731"/>
                  <a:gd name="T30" fmla="*/ 112 w 563"/>
                  <a:gd name="T31" fmla="*/ 195 h 731"/>
                  <a:gd name="T32" fmla="*/ 52 w 563"/>
                  <a:gd name="T33" fmla="*/ 230 h 731"/>
                  <a:gd name="T34" fmla="*/ 40 w 563"/>
                  <a:gd name="T35" fmla="*/ 323 h 731"/>
                  <a:gd name="T36" fmla="*/ 16 w 563"/>
                  <a:gd name="T37" fmla="*/ 339 h 731"/>
                  <a:gd name="T38" fmla="*/ 139 w 563"/>
                  <a:gd name="T39" fmla="*/ 404 h 731"/>
                  <a:gd name="T40" fmla="*/ 103 w 563"/>
                  <a:gd name="T41" fmla="*/ 473 h 731"/>
                  <a:gd name="T42" fmla="*/ 112 w 563"/>
                  <a:gd name="T43" fmla="*/ 531 h 731"/>
                  <a:gd name="T44" fmla="*/ 160 w 563"/>
                  <a:gd name="T45" fmla="*/ 569 h 731"/>
                  <a:gd name="T46" fmla="*/ 256 w 563"/>
                  <a:gd name="T47" fmla="*/ 579 h 731"/>
                  <a:gd name="T48" fmla="*/ 262 w 563"/>
                  <a:gd name="T49" fmla="*/ 656 h 731"/>
                  <a:gd name="T50" fmla="*/ 298 w 563"/>
                  <a:gd name="T51" fmla="*/ 728 h 731"/>
                  <a:gd name="T52" fmla="*/ 400 w 563"/>
                  <a:gd name="T53" fmla="*/ 675 h 73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63"/>
                  <a:gd name="T82" fmla="*/ 0 h 731"/>
                  <a:gd name="T83" fmla="*/ 563 w 563"/>
                  <a:gd name="T84" fmla="*/ 731 h 73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63" h="731">
                    <a:moveTo>
                      <a:pt x="400" y="675"/>
                    </a:moveTo>
                    <a:cubicBezTo>
                      <a:pt x="428" y="667"/>
                      <a:pt x="446" y="684"/>
                      <a:pt x="469" y="680"/>
                    </a:cubicBezTo>
                    <a:cubicBezTo>
                      <a:pt x="492" y="676"/>
                      <a:pt x="531" y="664"/>
                      <a:pt x="541" y="653"/>
                    </a:cubicBezTo>
                    <a:cubicBezTo>
                      <a:pt x="551" y="642"/>
                      <a:pt x="539" y="623"/>
                      <a:pt x="532" y="611"/>
                    </a:cubicBezTo>
                    <a:cubicBezTo>
                      <a:pt x="525" y="599"/>
                      <a:pt x="494" y="600"/>
                      <a:pt x="496" y="579"/>
                    </a:cubicBezTo>
                    <a:cubicBezTo>
                      <a:pt x="498" y="558"/>
                      <a:pt x="534" y="513"/>
                      <a:pt x="541" y="485"/>
                    </a:cubicBezTo>
                    <a:cubicBezTo>
                      <a:pt x="548" y="457"/>
                      <a:pt x="563" y="435"/>
                      <a:pt x="538" y="413"/>
                    </a:cubicBezTo>
                    <a:cubicBezTo>
                      <a:pt x="513" y="391"/>
                      <a:pt x="415" y="364"/>
                      <a:pt x="392" y="355"/>
                    </a:cubicBezTo>
                    <a:cubicBezTo>
                      <a:pt x="369" y="346"/>
                      <a:pt x="393" y="371"/>
                      <a:pt x="400" y="362"/>
                    </a:cubicBezTo>
                    <a:cubicBezTo>
                      <a:pt x="407" y="353"/>
                      <a:pt x="429" y="327"/>
                      <a:pt x="436" y="299"/>
                    </a:cubicBezTo>
                    <a:cubicBezTo>
                      <a:pt x="443" y="271"/>
                      <a:pt x="463" y="211"/>
                      <a:pt x="440" y="195"/>
                    </a:cubicBezTo>
                    <a:cubicBezTo>
                      <a:pt x="417" y="179"/>
                      <a:pt x="324" y="223"/>
                      <a:pt x="298" y="203"/>
                    </a:cubicBezTo>
                    <a:cubicBezTo>
                      <a:pt x="272" y="183"/>
                      <a:pt x="298" y="107"/>
                      <a:pt x="283" y="74"/>
                    </a:cubicBezTo>
                    <a:cubicBezTo>
                      <a:pt x="268" y="41"/>
                      <a:pt x="233" y="6"/>
                      <a:pt x="208" y="3"/>
                    </a:cubicBezTo>
                    <a:cubicBezTo>
                      <a:pt x="183" y="0"/>
                      <a:pt x="149" y="21"/>
                      <a:pt x="133" y="53"/>
                    </a:cubicBezTo>
                    <a:cubicBezTo>
                      <a:pt x="117" y="85"/>
                      <a:pt x="126" y="165"/>
                      <a:pt x="112" y="195"/>
                    </a:cubicBezTo>
                    <a:cubicBezTo>
                      <a:pt x="98" y="225"/>
                      <a:pt x="64" y="209"/>
                      <a:pt x="52" y="230"/>
                    </a:cubicBezTo>
                    <a:cubicBezTo>
                      <a:pt x="40" y="251"/>
                      <a:pt x="46" y="305"/>
                      <a:pt x="40" y="323"/>
                    </a:cubicBezTo>
                    <a:cubicBezTo>
                      <a:pt x="34" y="341"/>
                      <a:pt x="0" y="326"/>
                      <a:pt x="16" y="339"/>
                    </a:cubicBezTo>
                    <a:cubicBezTo>
                      <a:pt x="32" y="352"/>
                      <a:pt x="125" y="382"/>
                      <a:pt x="139" y="404"/>
                    </a:cubicBezTo>
                    <a:cubicBezTo>
                      <a:pt x="153" y="426"/>
                      <a:pt x="108" y="452"/>
                      <a:pt x="103" y="473"/>
                    </a:cubicBezTo>
                    <a:cubicBezTo>
                      <a:pt x="98" y="494"/>
                      <a:pt x="103" y="515"/>
                      <a:pt x="112" y="531"/>
                    </a:cubicBezTo>
                    <a:cubicBezTo>
                      <a:pt x="121" y="547"/>
                      <a:pt x="136" y="561"/>
                      <a:pt x="160" y="569"/>
                    </a:cubicBezTo>
                    <a:cubicBezTo>
                      <a:pt x="184" y="577"/>
                      <a:pt x="239" y="565"/>
                      <a:pt x="256" y="579"/>
                    </a:cubicBezTo>
                    <a:cubicBezTo>
                      <a:pt x="273" y="593"/>
                      <a:pt x="255" y="631"/>
                      <a:pt x="262" y="656"/>
                    </a:cubicBezTo>
                    <a:cubicBezTo>
                      <a:pt x="269" y="681"/>
                      <a:pt x="275" y="725"/>
                      <a:pt x="298" y="728"/>
                    </a:cubicBezTo>
                    <a:cubicBezTo>
                      <a:pt x="321" y="731"/>
                      <a:pt x="375" y="685"/>
                      <a:pt x="400" y="675"/>
                    </a:cubicBezTo>
                    <a:close/>
                  </a:path>
                </a:pathLst>
              </a:cu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5096" name="Group 40"/>
              <p:cNvGrpSpPr>
                <a:grpSpLocks/>
              </p:cNvGrpSpPr>
              <p:nvPr/>
            </p:nvGrpSpPr>
            <p:grpSpPr bwMode="auto">
              <a:xfrm flipH="1" flipV="1">
                <a:off x="3004" y="3019"/>
                <a:ext cx="628" cy="820"/>
                <a:chOff x="2311" y="1925"/>
                <a:chExt cx="586" cy="731"/>
              </a:xfrm>
            </p:grpSpPr>
            <p:sp>
              <p:nvSpPr>
                <p:cNvPr id="35097" name="Freeform 41" descr="Зеленый мрамор"/>
                <p:cNvSpPr>
                  <a:spLocks/>
                </p:cNvSpPr>
                <p:nvPr/>
              </p:nvSpPr>
              <p:spPr bwMode="auto">
                <a:xfrm>
                  <a:off x="2311" y="1925"/>
                  <a:ext cx="70" cy="82"/>
                </a:xfrm>
                <a:custGeom>
                  <a:avLst/>
                  <a:gdLst>
                    <a:gd name="T0" fmla="*/ 3 w 139"/>
                    <a:gd name="T1" fmla="*/ 1 h 164"/>
                    <a:gd name="T2" fmla="*/ 2 w 139"/>
                    <a:gd name="T3" fmla="*/ 1 h 164"/>
                    <a:gd name="T4" fmla="*/ 2 w 139"/>
                    <a:gd name="T5" fmla="*/ 1 h 164"/>
                    <a:gd name="T6" fmla="*/ 2 w 139"/>
                    <a:gd name="T7" fmla="*/ 1 h 164"/>
                    <a:gd name="T8" fmla="*/ 1 w 139"/>
                    <a:gd name="T9" fmla="*/ 1 h 164"/>
                    <a:gd name="T10" fmla="*/ 1 w 139"/>
                    <a:gd name="T11" fmla="*/ 1 h 164"/>
                    <a:gd name="T12" fmla="*/ 1 w 139"/>
                    <a:gd name="T13" fmla="*/ 1 h 164"/>
                    <a:gd name="T14" fmla="*/ 1 w 139"/>
                    <a:gd name="T15" fmla="*/ 3 h 164"/>
                    <a:gd name="T16" fmla="*/ 0 w 139"/>
                    <a:gd name="T17" fmla="*/ 3 h 164"/>
                    <a:gd name="T18" fmla="*/ 1 w 139"/>
                    <a:gd name="T19" fmla="*/ 1 h 164"/>
                    <a:gd name="T20" fmla="*/ 1 w 139"/>
                    <a:gd name="T21" fmla="*/ 1 h 164"/>
                    <a:gd name="T22" fmla="*/ 1 w 139"/>
                    <a:gd name="T23" fmla="*/ 1 h 164"/>
                    <a:gd name="T24" fmla="*/ 1 w 139"/>
                    <a:gd name="T25" fmla="*/ 1 h 164"/>
                    <a:gd name="T26" fmla="*/ 2 w 139"/>
                    <a:gd name="T27" fmla="*/ 1 h 164"/>
                    <a:gd name="T28" fmla="*/ 2 w 139"/>
                    <a:gd name="T29" fmla="*/ 1 h 164"/>
                    <a:gd name="T30" fmla="*/ 2 w 139"/>
                    <a:gd name="T31" fmla="*/ 1 h 164"/>
                    <a:gd name="T32" fmla="*/ 2 w 139"/>
                    <a:gd name="T33" fmla="*/ 1 h 164"/>
                    <a:gd name="T34" fmla="*/ 3 w 139"/>
                    <a:gd name="T35" fmla="*/ 0 h 164"/>
                    <a:gd name="T36" fmla="*/ 3 w 139"/>
                    <a:gd name="T37" fmla="*/ 1 h 16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9"/>
                    <a:gd name="T58" fmla="*/ 0 h 164"/>
                    <a:gd name="T59" fmla="*/ 139 w 139"/>
                    <a:gd name="T60" fmla="*/ 164 h 16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9" h="164">
                      <a:moveTo>
                        <a:pt x="129" y="55"/>
                      </a:moveTo>
                      <a:lnTo>
                        <a:pt x="107" y="58"/>
                      </a:lnTo>
                      <a:lnTo>
                        <a:pt x="86" y="65"/>
                      </a:lnTo>
                      <a:lnTo>
                        <a:pt x="68" y="75"/>
                      </a:lnTo>
                      <a:lnTo>
                        <a:pt x="51" y="89"/>
                      </a:lnTo>
                      <a:lnTo>
                        <a:pt x="36" y="105"/>
                      </a:lnTo>
                      <a:lnTo>
                        <a:pt x="22" y="123"/>
                      </a:lnTo>
                      <a:lnTo>
                        <a:pt x="10" y="143"/>
                      </a:lnTo>
                      <a:lnTo>
                        <a:pt x="0" y="164"/>
                      </a:lnTo>
                      <a:lnTo>
                        <a:pt x="7" y="93"/>
                      </a:lnTo>
                      <a:lnTo>
                        <a:pt x="22" y="68"/>
                      </a:lnTo>
                      <a:lnTo>
                        <a:pt x="38" y="48"/>
                      </a:lnTo>
                      <a:lnTo>
                        <a:pt x="53" y="33"/>
                      </a:lnTo>
                      <a:lnTo>
                        <a:pt x="68" y="21"/>
                      </a:lnTo>
                      <a:lnTo>
                        <a:pt x="84" y="13"/>
                      </a:lnTo>
                      <a:lnTo>
                        <a:pt x="101" y="7"/>
                      </a:lnTo>
                      <a:lnTo>
                        <a:pt x="120" y="2"/>
                      </a:lnTo>
                      <a:lnTo>
                        <a:pt x="139" y="0"/>
                      </a:lnTo>
                      <a:lnTo>
                        <a:pt x="129" y="55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098" name="Freeform 42" descr="Зеленый мрамор"/>
                <p:cNvSpPr>
                  <a:spLocks/>
                </p:cNvSpPr>
                <p:nvPr/>
              </p:nvSpPr>
              <p:spPr bwMode="auto">
                <a:xfrm>
                  <a:off x="2376" y="1925"/>
                  <a:ext cx="521" cy="606"/>
                </a:xfrm>
                <a:custGeom>
                  <a:avLst/>
                  <a:gdLst>
                    <a:gd name="T0" fmla="*/ 12 w 1044"/>
                    <a:gd name="T1" fmla="*/ 17 h 1213"/>
                    <a:gd name="T2" fmla="*/ 13 w 1044"/>
                    <a:gd name="T3" fmla="*/ 17 h 1213"/>
                    <a:gd name="T4" fmla="*/ 14 w 1044"/>
                    <a:gd name="T5" fmla="*/ 16 h 1213"/>
                    <a:gd name="T6" fmla="*/ 15 w 1044"/>
                    <a:gd name="T7" fmla="*/ 15 h 1213"/>
                    <a:gd name="T8" fmla="*/ 15 w 1044"/>
                    <a:gd name="T9" fmla="*/ 13 h 1213"/>
                    <a:gd name="T10" fmla="*/ 13 w 1044"/>
                    <a:gd name="T11" fmla="*/ 12 h 1213"/>
                    <a:gd name="T12" fmla="*/ 12 w 1044"/>
                    <a:gd name="T13" fmla="*/ 11 h 1213"/>
                    <a:gd name="T14" fmla="*/ 13 w 1044"/>
                    <a:gd name="T15" fmla="*/ 9 h 1213"/>
                    <a:gd name="T16" fmla="*/ 13 w 1044"/>
                    <a:gd name="T17" fmla="*/ 7 h 1213"/>
                    <a:gd name="T18" fmla="*/ 11 w 1044"/>
                    <a:gd name="T19" fmla="*/ 7 h 1213"/>
                    <a:gd name="T20" fmla="*/ 10 w 1044"/>
                    <a:gd name="T21" fmla="*/ 7 h 1213"/>
                    <a:gd name="T22" fmla="*/ 9 w 1044"/>
                    <a:gd name="T23" fmla="*/ 7 h 1213"/>
                    <a:gd name="T24" fmla="*/ 9 w 1044"/>
                    <a:gd name="T25" fmla="*/ 3 h 1213"/>
                    <a:gd name="T26" fmla="*/ 6 w 1044"/>
                    <a:gd name="T27" fmla="*/ 2 h 1213"/>
                    <a:gd name="T28" fmla="*/ 5 w 1044"/>
                    <a:gd name="T29" fmla="*/ 4 h 1213"/>
                    <a:gd name="T30" fmla="*/ 6 w 1044"/>
                    <a:gd name="T31" fmla="*/ 5 h 1213"/>
                    <a:gd name="T32" fmla="*/ 7 w 1044"/>
                    <a:gd name="T33" fmla="*/ 7 h 1213"/>
                    <a:gd name="T34" fmla="*/ 8 w 1044"/>
                    <a:gd name="T35" fmla="*/ 8 h 1213"/>
                    <a:gd name="T36" fmla="*/ 9 w 1044"/>
                    <a:gd name="T37" fmla="*/ 9 h 1213"/>
                    <a:gd name="T38" fmla="*/ 10 w 1044"/>
                    <a:gd name="T39" fmla="*/ 9 h 1213"/>
                    <a:gd name="T40" fmla="*/ 10 w 1044"/>
                    <a:gd name="T41" fmla="*/ 9 h 1213"/>
                    <a:gd name="T42" fmla="*/ 8 w 1044"/>
                    <a:gd name="T43" fmla="*/ 10 h 1213"/>
                    <a:gd name="T44" fmla="*/ 12 w 1044"/>
                    <a:gd name="T45" fmla="*/ 15 h 1213"/>
                    <a:gd name="T46" fmla="*/ 10 w 1044"/>
                    <a:gd name="T47" fmla="*/ 14 h 1213"/>
                    <a:gd name="T48" fmla="*/ 10 w 1044"/>
                    <a:gd name="T49" fmla="*/ 16 h 1213"/>
                    <a:gd name="T50" fmla="*/ 10 w 1044"/>
                    <a:gd name="T51" fmla="*/ 16 h 1213"/>
                    <a:gd name="T52" fmla="*/ 9 w 1044"/>
                    <a:gd name="T53" fmla="*/ 13 h 1213"/>
                    <a:gd name="T54" fmla="*/ 8 w 1044"/>
                    <a:gd name="T55" fmla="*/ 12 h 1213"/>
                    <a:gd name="T56" fmla="*/ 7 w 1044"/>
                    <a:gd name="T57" fmla="*/ 13 h 1213"/>
                    <a:gd name="T58" fmla="*/ 6 w 1044"/>
                    <a:gd name="T59" fmla="*/ 15 h 1213"/>
                    <a:gd name="T60" fmla="*/ 7 w 1044"/>
                    <a:gd name="T61" fmla="*/ 14 h 1213"/>
                    <a:gd name="T62" fmla="*/ 8 w 1044"/>
                    <a:gd name="T63" fmla="*/ 11 h 1213"/>
                    <a:gd name="T64" fmla="*/ 7 w 1044"/>
                    <a:gd name="T65" fmla="*/ 8 h 1213"/>
                    <a:gd name="T66" fmla="*/ 6 w 1044"/>
                    <a:gd name="T67" fmla="*/ 5 h 1213"/>
                    <a:gd name="T68" fmla="*/ 5 w 1044"/>
                    <a:gd name="T69" fmla="*/ 4 h 1213"/>
                    <a:gd name="T70" fmla="*/ 3 w 1044"/>
                    <a:gd name="T71" fmla="*/ 2 h 1213"/>
                    <a:gd name="T72" fmla="*/ 1 w 1044"/>
                    <a:gd name="T73" fmla="*/ 1 h 1213"/>
                    <a:gd name="T74" fmla="*/ 0 w 1044"/>
                    <a:gd name="T75" fmla="*/ 0 h 1213"/>
                    <a:gd name="T76" fmla="*/ 1 w 1044"/>
                    <a:gd name="T77" fmla="*/ 0 h 1213"/>
                    <a:gd name="T78" fmla="*/ 2 w 1044"/>
                    <a:gd name="T79" fmla="*/ 0 h 1213"/>
                    <a:gd name="T80" fmla="*/ 3 w 1044"/>
                    <a:gd name="T81" fmla="*/ 1 h 1213"/>
                    <a:gd name="T82" fmla="*/ 4 w 1044"/>
                    <a:gd name="T83" fmla="*/ 2 h 1213"/>
                    <a:gd name="T84" fmla="*/ 5 w 1044"/>
                    <a:gd name="T85" fmla="*/ 3 h 1213"/>
                    <a:gd name="T86" fmla="*/ 6 w 1044"/>
                    <a:gd name="T87" fmla="*/ 2 h 1213"/>
                    <a:gd name="T88" fmla="*/ 7 w 1044"/>
                    <a:gd name="T89" fmla="*/ 1 h 1213"/>
                    <a:gd name="T90" fmla="*/ 9 w 1044"/>
                    <a:gd name="T91" fmla="*/ 2 h 1213"/>
                    <a:gd name="T92" fmla="*/ 9 w 1044"/>
                    <a:gd name="T93" fmla="*/ 6 h 1213"/>
                    <a:gd name="T94" fmla="*/ 10 w 1044"/>
                    <a:gd name="T95" fmla="*/ 6 h 1213"/>
                    <a:gd name="T96" fmla="*/ 12 w 1044"/>
                    <a:gd name="T97" fmla="*/ 6 h 1213"/>
                    <a:gd name="T98" fmla="*/ 13 w 1044"/>
                    <a:gd name="T99" fmla="*/ 6 h 1213"/>
                    <a:gd name="T100" fmla="*/ 14 w 1044"/>
                    <a:gd name="T101" fmla="*/ 8 h 1213"/>
                    <a:gd name="T102" fmla="*/ 13 w 1044"/>
                    <a:gd name="T103" fmla="*/ 10 h 1213"/>
                    <a:gd name="T104" fmla="*/ 13 w 1044"/>
                    <a:gd name="T105" fmla="*/ 11 h 1213"/>
                    <a:gd name="T106" fmla="*/ 15 w 1044"/>
                    <a:gd name="T107" fmla="*/ 12 h 1213"/>
                    <a:gd name="T108" fmla="*/ 16 w 1044"/>
                    <a:gd name="T109" fmla="*/ 15 h 1213"/>
                    <a:gd name="T110" fmla="*/ 15 w 1044"/>
                    <a:gd name="T111" fmla="*/ 16 h 1213"/>
                    <a:gd name="T112" fmla="*/ 13 w 1044"/>
                    <a:gd name="T113" fmla="*/ 17 h 1213"/>
                    <a:gd name="T114" fmla="*/ 13 w 1044"/>
                    <a:gd name="T115" fmla="*/ 17 h 1213"/>
                    <a:gd name="T116" fmla="*/ 13 w 1044"/>
                    <a:gd name="T117" fmla="*/ 18 h 121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044"/>
                    <a:gd name="T178" fmla="*/ 0 h 1213"/>
                    <a:gd name="T179" fmla="*/ 1044 w 1044"/>
                    <a:gd name="T180" fmla="*/ 1213 h 121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044" h="1213">
                      <a:moveTo>
                        <a:pt x="840" y="1213"/>
                      </a:moveTo>
                      <a:lnTo>
                        <a:pt x="833" y="1189"/>
                      </a:lnTo>
                      <a:lnTo>
                        <a:pt x="826" y="1165"/>
                      </a:lnTo>
                      <a:lnTo>
                        <a:pt x="819" y="1143"/>
                      </a:lnTo>
                      <a:lnTo>
                        <a:pt x="812" y="1123"/>
                      </a:lnTo>
                      <a:lnTo>
                        <a:pt x="806" y="1106"/>
                      </a:lnTo>
                      <a:lnTo>
                        <a:pt x="802" y="1093"/>
                      </a:lnTo>
                      <a:lnTo>
                        <a:pt x="798" y="1085"/>
                      </a:lnTo>
                      <a:lnTo>
                        <a:pt x="797" y="1082"/>
                      </a:lnTo>
                      <a:lnTo>
                        <a:pt x="813" y="1085"/>
                      </a:lnTo>
                      <a:lnTo>
                        <a:pt x="829" y="1087"/>
                      </a:lnTo>
                      <a:lnTo>
                        <a:pt x="845" y="1089"/>
                      </a:lnTo>
                      <a:lnTo>
                        <a:pt x="862" y="1090"/>
                      </a:lnTo>
                      <a:lnTo>
                        <a:pt x="878" y="1089"/>
                      </a:lnTo>
                      <a:lnTo>
                        <a:pt x="893" y="1087"/>
                      </a:lnTo>
                      <a:lnTo>
                        <a:pt x="908" y="1084"/>
                      </a:lnTo>
                      <a:lnTo>
                        <a:pt x="921" y="1080"/>
                      </a:lnTo>
                      <a:lnTo>
                        <a:pt x="935" y="1075"/>
                      </a:lnTo>
                      <a:lnTo>
                        <a:pt x="948" y="1069"/>
                      </a:lnTo>
                      <a:lnTo>
                        <a:pt x="958" y="1061"/>
                      </a:lnTo>
                      <a:lnTo>
                        <a:pt x="969" y="1052"/>
                      </a:lnTo>
                      <a:lnTo>
                        <a:pt x="977" y="1041"/>
                      </a:lnTo>
                      <a:lnTo>
                        <a:pt x="983" y="1029"/>
                      </a:lnTo>
                      <a:lnTo>
                        <a:pt x="988" y="1016"/>
                      </a:lnTo>
                      <a:lnTo>
                        <a:pt x="991" y="1001"/>
                      </a:lnTo>
                      <a:lnTo>
                        <a:pt x="995" y="976"/>
                      </a:lnTo>
                      <a:lnTo>
                        <a:pt x="996" y="953"/>
                      </a:lnTo>
                      <a:lnTo>
                        <a:pt x="994" y="932"/>
                      </a:lnTo>
                      <a:lnTo>
                        <a:pt x="988" y="911"/>
                      </a:lnTo>
                      <a:lnTo>
                        <a:pt x="979" y="892"/>
                      </a:lnTo>
                      <a:lnTo>
                        <a:pt x="965" y="872"/>
                      </a:lnTo>
                      <a:lnTo>
                        <a:pt x="947" y="854"/>
                      </a:lnTo>
                      <a:lnTo>
                        <a:pt x="923" y="833"/>
                      </a:lnTo>
                      <a:lnTo>
                        <a:pt x="903" y="818"/>
                      </a:lnTo>
                      <a:lnTo>
                        <a:pt x="880" y="801"/>
                      </a:lnTo>
                      <a:lnTo>
                        <a:pt x="856" y="783"/>
                      </a:lnTo>
                      <a:lnTo>
                        <a:pt x="830" y="765"/>
                      </a:lnTo>
                      <a:lnTo>
                        <a:pt x="809" y="749"/>
                      </a:lnTo>
                      <a:lnTo>
                        <a:pt x="790" y="735"/>
                      </a:lnTo>
                      <a:lnTo>
                        <a:pt x="779" y="726"/>
                      </a:lnTo>
                      <a:lnTo>
                        <a:pt x="775" y="722"/>
                      </a:lnTo>
                      <a:lnTo>
                        <a:pt x="790" y="712"/>
                      </a:lnTo>
                      <a:lnTo>
                        <a:pt x="806" y="700"/>
                      </a:lnTo>
                      <a:lnTo>
                        <a:pt x="821" y="688"/>
                      </a:lnTo>
                      <a:lnTo>
                        <a:pt x="836" y="674"/>
                      </a:lnTo>
                      <a:lnTo>
                        <a:pt x="850" y="657"/>
                      </a:lnTo>
                      <a:lnTo>
                        <a:pt x="862" y="638"/>
                      </a:lnTo>
                      <a:lnTo>
                        <a:pt x="871" y="617"/>
                      </a:lnTo>
                      <a:lnTo>
                        <a:pt x="878" y="594"/>
                      </a:lnTo>
                      <a:lnTo>
                        <a:pt x="879" y="569"/>
                      </a:lnTo>
                      <a:lnTo>
                        <a:pt x="874" y="547"/>
                      </a:lnTo>
                      <a:lnTo>
                        <a:pt x="866" y="526"/>
                      </a:lnTo>
                      <a:lnTo>
                        <a:pt x="854" y="508"/>
                      </a:lnTo>
                      <a:lnTo>
                        <a:pt x="837" y="492"/>
                      </a:lnTo>
                      <a:lnTo>
                        <a:pt x="819" y="479"/>
                      </a:lnTo>
                      <a:lnTo>
                        <a:pt x="798" y="469"/>
                      </a:lnTo>
                      <a:lnTo>
                        <a:pt x="776" y="461"/>
                      </a:lnTo>
                      <a:lnTo>
                        <a:pt x="764" y="458"/>
                      </a:lnTo>
                      <a:lnTo>
                        <a:pt x="752" y="456"/>
                      </a:lnTo>
                      <a:lnTo>
                        <a:pt x="739" y="455"/>
                      </a:lnTo>
                      <a:lnTo>
                        <a:pt x="728" y="455"/>
                      </a:lnTo>
                      <a:lnTo>
                        <a:pt x="715" y="455"/>
                      </a:lnTo>
                      <a:lnTo>
                        <a:pt x="704" y="456"/>
                      </a:lnTo>
                      <a:lnTo>
                        <a:pt x="692" y="457"/>
                      </a:lnTo>
                      <a:lnTo>
                        <a:pt x="681" y="460"/>
                      </a:lnTo>
                      <a:lnTo>
                        <a:pt x="668" y="463"/>
                      </a:lnTo>
                      <a:lnTo>
                        <a:pt x="657" y="467"/>
                      </a:lnTo>
                      <a:lnTo>
                        <a:pt x="646" y="470"/>
                      </a:lnTo>
                      <a:lnTo>
                        <a:pt x="635" y="475"/>
                      </a:lnTo>
                      <a:lnTo>
                        <a:pt x="623" y="479"/>
                      </a:lnTo>
                      <a:lnTo>
                        <a:pt x="613" y="484"/>
                      </a:lnTo>
                      <a:lnTo>
                        <a:pt x="601" y="488"/>
                      </a:lnTo>
                      <a:lnTo>
                        <a:pt x="591" y="494"/>
                      </a:lnTo>
                      <a:lnTo>
                        <a:pt x="585" y="452"/>
                      </a:lnTo>
                      <a:lnTo>
                        <a:pt x="584" y="402"/>
                      </a:lnTo>
                      <a:lnTo>
                        <a:pt x="584" y="349"/>
                      </a:lnTo>
                      <a:lnTo>
                        <a:pt x="583" y="298"/>
                      </a:lnTo>
                      <a:lnTo>
                        <a:pt x="577" y="251"/>
                      </a:lnTo>
                      <a:lnTo>
                        <a:pt x="563" y="212"/>
                      </a:lnTo>
                      <a:lnTo>
                        <a:pt x="540" y="184"/>
                      </a:lnTo>
                      <a:lnTo>
                        <a:pt x="503" y="173"/>
                      </a:lnTo>
                      <a:lnTo>
                        <a:pt x="471" y="173"/>
                      </a:lnTo>
                      <a:lnTo>
                        <a:pt x="445" y="177"/>
                      </a:lnTo>
                      <a:lnTo>
                        <a:pt x="424" y="187"/>
                      </a:lnTo>
                      <a:lnTo>
                        <a:pt x="408" y="198"/>
                      </a:lnTo>
                      <a:lnTo>
                        <a:pt x="396" y="211"/>
                      </a:lnTo>
                      <a:lnTo>
                        <a:pt x="387" y="226"/>
                      </a:lnTo>
                      <a:lnTo>
                        <a:pt x="379" y="241"/>
                      </a:lnTo>
                      <a:lnTo>
                        <a:pt x="373" y="256"/>
                      </a:lnTo>
                      <a:lnTo>
                        <a:pt x="381" y="270"/>
                      </a:lnTo>
                      <a:lnTo>
                        <a:pt x="389" y="283"/>
                      </a:lnTo>
                      <a:lnTo>
                        <a:pt x="397" y="297"/>
                      </a:lnTo>
                      <a:lnTo>
                        <a:pt x="405" y="311"/>
                      </a:lnTo>
                      <a:lnTo>
                        <a:pt x="412" y="326"/>
                      </a:lnTo>
                      <a:lnTo>
                        <a:pt x="419" y="341"/>
                      </a:lnTo>
                      <a:lnTo>
                        <a:pt x="426" y="356"/>
                      </a:lnTo>
                      <a:lnTo>
                        <a:pt x="432" y="371"/>
                      </a:lnTo>
                      <a:lnTo>
                        <a:pt x="440" y="391"/>
                      </a:lnTo>
                      <a:lnTo>
                        <a:pt x="448" y="410"/>
                      </a:lnTo>
                      <a:lnTo>
                        <a:pt x="455" y="430"/>
                      </a:lnTo>
                      <a:lnTo>
                        <a:pt x="463" y="448"/>
                      </a:lnTo>
                      <a:lnTo>
                        <a:pt x="471" y="468"/>
                      </a:lnTo>
                      <a:lnTo>
                        <a:pt x="479" y="487"/>
                      </a:lnTo>
                      <a:lnTo>
                        <a:pt x="487" y="506"/>
                      </a:lnTo>
                      <a:lnTo>
                        <a:pt x="495" y="525"/>
                      </a:lnTo>
                      <a:lnTo>
                        <a:pt x="507" y="538"/>
                      </a:lnTo>
                      <a:lnTo>
                        <a:pt x="517" y="551"/>
                      </a:lnTo>
                      <a:lnTo>
                        <a:pt x="530" y="562"/>
                      </a:lnTo>
                      <a:lnTo>
                        <a:pt x="543" y="574"/>
                      </a:lnTo>
                      <a:lnTo>
                        <a:pt x="556" y="584"/>
                      </a:lnTo>
                      <a:lnTo>
                        <a:pt x="570" y="593"/>
                      </a:lnTo>
                      <a:lnTo>
                        <a:pt x="586" y="600"/>
                      </a:lnTo>
                      <a:lnTo>
                        <a:pt x="602" y="605"/>
                      </a:lnTo>
                      <a:lnTo>
                        <a:pt x="617" y="607"/>
                      </a:lnTo>
                      <a:lnTo>
                        <a:pt x="632" y="607"/>
                      </a:lnTo>
                      <a:lnTo>
                        <a:pt x="646" y="607"/>
                      </a:lnTo>
                      <a:lnTo>
                        <a:pt x="660" y="607"/>
                      </a:lnTo>
                      <a:lnTo>
                        <a:pt x="674" y="605"/>
                      </a:lnTo>
                      <a:lnTo>
                        <a:pt x="688" y="604"/>
                      </a:lnTo>
                      <a:lnTo>
                        <a:pt x="701" y="601"/>
                      </a:lnTo>
                      <a:lnTo>
                        <a:pt x="715" y="599"/>
                      </a:lnTo>
                      <a:lnTo>
                        <a:pt x="713" y="601"/>
                      </a:lnTo>
                      <a:lnTo>
                        <a:pt x="705" y="607"/>
                      </a:lnTo>
                      <a:lnTo>
                        <a:pt x="692" y="614"/>
                      </a:lnTo>
                      <a:lnTo>
                        <a:pt x="673" y="621"/>
                      </a:lnTo>
                      <a:lnTo>
                        <a:pt x="647" y="627"/>
                      </a:lnTo>
                      <a:lnTo>
                        <a:pt x="616" y="629"/>
                      </a:lnTo>
                      <a:lnTo>
                        <a:pt x="578" y="625"/>
                      </a:lnTo>
                      <a:lnTo>
                        <a:pt x="532" y="616"/>
                      </a:lnTo>
                      <a:lnTo>
                        <a:pt x="544" y="643"/>
                      </a:lnTo>
                      <a:lnTo>
                        <a:pt x="555" y="670"/>
                      </a:lnTo>
                      <a:lnTo>
                        <a:pt x="567" y="697"/>
                      </a:lnTo>
                      <a:lnTo>
                        <a:pt x="578" y="723"/>
                      </a:lnTo>
                      <a:lnTo>
                        <a:pt x="590" y="750"/>
                      </a:lnTo>
                      <a:lnTo>
                        <a:pt x="601" y="778"/>
                      </a:lnTo>
                      <a:lnTo>
                        <a:pt x="613" y="804"/>
                      </a:lnTo>
                      <a:lnTo>
                        <a:pt x="624" y="832"/>
                      </a:lnTo>
                      <a:lnTo>
                        <a:pt x="814" y="984"/>
                      </a:lnTo>
                      <a:lnTo>
                        <a:pt x="789" y="979"/>
                      </a:lnTo>
                      <a:lnTo>
                        <a:pt x="766" y="971"/>
                      </a:lnTo>
                      <a:lnTo>
                        <a:pt x="743" y="960"/>
                      </a:lnTo>
                      <a:lnTo>
                        <a:pt x="722" y="946"/>
                      </a:lnTo>
                      <a:lnTo>
                        <a:pt x="701" y="931"/>
                      </a:lnTo>
                      <a:lnTo>
                        <a:pt x="682" y="913"/>
                      </a:lnTo>
                      <a:lnTo>
                        <a:pt x="662" y="897"/>
                      </a:lnTo>
                      <a:lnTo>
                        <a:pt x="643" y="880"/>
                      </a:lnTo>
                      <a:lnTo>
                        <a:pt x="659" y="935"/>
                      </a:lnTo>
                      <a:lnTo>
                        <a:pt x="668" y="988"/>
                      </a:lnTo>
                      <a:lnTo>
                        <a:pt x="672" y="1036"/>
                      </a:lnTo>
                      <a:lnTo>
                        <a:pt x="672" y="1078"/>
                      </a:lnTo>
                      <a:lnTo>
                        <a:pt x="669" y="1114"/>
                      </a:lnTo>
                      <a:lnTo>
                        <a:pt x="665" y="1140"/>
                      </a:lnTo>
                      <a:lnTo>
                        <a:pt x="661" y="1158"/>
                      </a:lnTo>
                      <a:lnTo>
                        <a:pt x="660" y="1163"/>
                      </a:lnTo>
                      <a:lnTo>
                        <a:pt x="660" y="1125"/>
                      </a:lnTo>
                      <a:lnTo>
                        <a:pt x="659" y="1087"/>
                      </a:lnTo>
                      <a:lnTo>
                        <a:pt x="657" y="1049"/>
                      </a:lnTo>
                      <a:lnTo>
                        <a:pt x="651" y="1012"/>
                      </a:lnTo>
                      <a:lnTo>
                        <a:pt x="644" y="976"/>
                      </a:lnTo>
                      <a:lnTo>
                        <a:pt x="635" y="939"/>
                      </a:lnTo>
                      <a:lnTo>
                        <a:pt x="622" y="903"/>
                      </a:lnTo>
                      <a:lnTo>
                        <a:pt x="606" y="869"/>
                      </a:lnTo>
                      <a:lnTo>
                        <a:pt x="598" y="854"/>
                      </a:lnTo>
                      <a:lnTo>
                        <a:pt x="591" y="839"/>
                      </a:lnTo>
                      <a:lnTo>
                        <a:pt x="583" y="822"/>
                      </a:lnTo>
                      <a:lnTo>
                        <a:pt x="576" y="807"/>
                      </a:lnTo>
                      <a:lnTo>
                        <a:pt x="569" y="791"/>
                      </a:lnTo>
                      <a:lnTo>
                        <a:pt x="562" y="776"/>
                      </a:lnTo>
                      <a:lnTo>
                        <a:pt x="555" y="760"/>
                      </a:lnTo>
                      <a:lnTo>
                        <a:pt x="548" y="745"/>
                      </a:lnTo>
                      <a:lnTo>
                        <a:pt x="545" y="767"/>
                      </a:lnTo>
                      <a:lnTo>
                        <a:pt x="538" y="795"/>
                      </a:lnTo>
                      <a:lnTo>
                        <a:pt x="525" y="828"/>
                      </a:lnTo>
                      <a:lnTo>
                        <a:pt x="509" y="863"/>
                      </a:lnTo>
                      <a:lnTo>
                        <a:pt x="490" y="897"/>
                      </a:lnTo>
                      <a:lnTo>
                        <a:pt x="465" y="930"/>
                      </a:lnTo>
                      <a:lnTo>
                        <a:pt x="438" y="957"/>
                      </a:lnTo>
                      <a:lnTo>
                        <a:pt x="408" y="978"/>
                      </a:lnTo>
                      <a:lnTo>
                        <a:pt x="409" y="977"/>
                      </a:lnTo>
                      <a:lnTo>
                        <a:pt x="414" y="972"/>
                      </a:lnTo>
                      <a:lnTo>
                        <a:pt x="419" y="965"/>
                      </a:lnTo>
                      <a:lnTo>
                        <a:pt x="426" y="955"/>
                      </a:lnTo>
                      <a:lnTo>
                        <a:pt x="435" y="945"/>
                      </a:lnTo>
                      <a:lnTo>
                        <a:pt x="445" y="931"/>
                      </a:lnTo>
                      <a:lnTo>
                        <a:pt x="455" y="917"/>
                      </a:lnTo>
                      <a:lnTo>
                        <a:pt x="464" y="902"/>
                      </a:lnTo>
                      <a:lnTo>
                        <a:pt x="475" y="882"/>
                      </a:lnTo>
                      <a:lnTo>
                        <a:pt x="486" y="857"/>
                      </a:lnTo>
                      <a:lnTo>
                        <a:pt x="499" y="827"/>
                      </a:lnTo>
                      <a:lnTo>
                        <a:pt x="510" y="797"/>
                      </a:lnTo>
                      <a:lnTo>
                        <a:pt x="522" y="769"/>
                      </a:lnTo>
                      <a:lnTo>
                        <a:pt x="531" y="746"/>
                      </a:lnTo>
                      <a:lnTo>
                        <a:pt x="537" y="730"/>
                      </a:lnTo>
                      <a:lnTo>
                        <a:pt x="539" y="725"/>
                      </a:lnTo>
                      <a:lnTo>
                        <a:pt x="528" y="697"/>
                      </a:lnTo>
                      <a:lnTo>
                        <a:pt x="511" y="658"/>
                      </a:lnTo>
                      <a:lnTo>
                        <a:pt x="493" y="612"/>
                      </a:lnTo>
                      <a:lnTo>
                        <a:pt x="473" y="561"/>
                      </a:lnTo>
                      <a:lnTo>
                        <a:pt x="454" y="511"/>
                      </a:lnTo>
                      <a:lnTo>
                        <a:pt x="437" y="467"/>
                      </a:lnTo>
                      <a:lnTo>
                        <a:pt x="422" y="431"/>
                      </a:lnTo>
                      <a:lnTo>
                        <a:pt x="412" y="407"/>
                      </a:lnTo>
                      <a:lnTo>
                        <a:pt x="404" y="388"/>
                      </a:lnTo>
                      <a:lnTo>
                        <a:pt x="396" y="370"/>
                      </a:lnTo>
                      <a:lnTo>
                        <a:pt x="388" y="353"/>
                      </a:lnTo>
                      <a:lnTo>
                        <a:pt x="379" y="334"/>
                      </a:lnTo>
                      <a:lnTo>
                        <a:pt x="370" y="317"/>
                      </a:lnTo>
                      <a:lnTo>
                        <a:pt x="359" y="300"/>
                      </a:lnTo>
                      <a:lnTo>
                        <a:pt x="349" y="282"/>
                      </a:lnTo>
                      <a:lnTo>
                        <a:pt x="337" y="266"/>
                      </a:lnTo>
                      <a:lnTo>
                        <a:pt x="327" y="253"/>
                      </a:lnTo>
                      <a:lnTo>
                        <a:pt x="314" y="240"/>
                      </a:lnTo>
                      <a:lnTo>
                        <a:pt x="299" y="225"/>
                      </a:lnTo>
                      <a:lnTo>
                        <a:pt x="283" y="210"/>
                      </a:lnTo>
                      <a:lnTo>
                        <a:pt x="265" y="194"/>
                      </a:lnTo>
                      <a:lnTo>
                        <a:pt x="245" y="177"/>
                      </a:lnTo>
                      <a:lnTo>
                        <a:pt x="223" y="161"/>
                      </a:lnTo>
                      <a:lnTo>
                        <a:pt x="202" y="145"/>
                      </a:lnTo>
                      <a:lnTo>
                        <a:pt x="179" y="129"/>
                      </a:lnTo>
                      <a:lnTo>
                        <a:pt x="154" y="114"/>
                      </a:lnTo>
                      <a:lnTo>
                        <a:pt x="129" y="100"/>
                      </a:lnTo>
                      <a:lnTo>
                        <a:pt x="104" y="88"/>
                      </a:lnTo>
                      <a:lnTo>
                        <a:pt x="78" y="77"/>
                      </a:lnTo>
                      <a:lnTo>
                        <a:pt x="52" y="68"/>
                      </a:lnTo>
                      <a:lnTo>
                        <a:pt x="26" y="60"/>
                      </a:lnTo>
                      <a:lnTo>
                        <a:pt x="0" y="55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30" y="1"/>
                      </a:lnTo>
                      <a:lnTo>
                        <a:pt x="43" y="2"/>
                      </a:lnTo>
                      <a:lnTo>
                        <a:pt x="56" y="4"/>
                      </a:lnTo>
                      <a:lnTo>
                        <a:pt x="70" y="6"/>
                      </a:lnTo>
                      <a:lnTo>
                        <a:pt x="85" y="9"/>
                      </a:lnTo>
                      <a:lnTo>
                        <a:pt x="99" y="13"/>
                      </a:lnTo>
                      <a:lnTo>
                        <a:pt x="113" y="17"/>
                      </a:lnTo>
                      <a:lnTo>
                        <a:pt x="126" y="23"/>
                      </a:lnTo>
                      <a:lnTo>
                        <a:pt x="138" y="29"/>
                      </a:lnTo>
                      <a:lnTo>
                        <a:pt x="151" y="36"/>
                      </a:lnTo>
                      <a:lnTo>
                        <a:pt x="164" y="43"/>
                      </a:lnTo>
                      <a:lnTo>
                        <a:pt x="176" y="50"/>
                      </a:lnTo>
                      <a:lnTo>
                        <a:pt x="189" y="57"/>
                      </a:lnTo>
                      <a:lnTo>
                        <a:pt x="200" y="65"/>
                      </a:lnTo>
                      <a:lnTo>
                        <a:pt x="212" y="74"/>
                      </a:lnTo>
                      <a:lnTo>
                        <a:pt x="223" y="82"/>
                      </a:lnTo>
                      <a:lnTo>
                        <a:pt x="235" y="91"/>
                      </a:lnTo>
                      <a:lnTo>
                        <a:pt x="246" y="100"/>
                      </a:lnTo>
                      <a:lnTo>
                        <a:pt x="258" y="109"/>
                      </a:lnTo>
                      <a:lnTo>
                        <a:pt x="268" y="120"/>
                      </a:lnTo>
                      <a:lnTo>
                        <a:pt x="279" y="130"/>
                      </a:lnTo>
                      <a:lnTo>
                        <a:pt x="289" y="141"/>
                      </a:lnTo>
                      <a:lnTo>
                        <a:pt x="297" y="149"/>
                      </a:lnTo>
                      <a:lnTo>
                        <a:pt x="305" y="158"/>
                      </a:lnTo>
                      <a:lnTo>
                        <a:pt x="313" y="166"/>
                      </a:lnTo>
                      <a:lnTo>
                        <a:pt x="323" y="174"/>
                      </a:lnTo>
                      <a:lnTo>
                        <a:pt x="331" y="183"/>
                      </a:lnTo>
                      <a:lnTo>
                        <a:pt x="339" y="191"/>
                      </a:lnTo>
                      <a:lnTo>
                        <a:pt x="348" y="199"/>
                      </a:lnTo>
                      <a:lnTo>
                        <a:pt x="356" y="207"/>
                      </a:lnTo>
                      <a:lnTo>
                        <a:pt x="362" y="199"/>
                      </a:lnTo>
                      <a:lnTo>
                        <a:pt x="367" y="190"/>
                      </a:lnTo>
                      <a:lnTo>
                        <a:pt x="373" y="180"/>
                      </a:lnTo>
                      <a:lnTo>
                        <a:pt x="379" y="168"/>
                      </a:lnTo>
                      <a:lnTo>
                        <a:pt x="385" y="157"/>
                      </a:lnTo>
                      <a:lnTo>
                        <a:pt x="390" y="145"/>
                      </a:lnTo>
                      <a:lnTo>
                        <a:pt x="397" y="135"/>
                      </a:lnTo>
                      <a:lnTo>
                        <a:pt x="404" y="126"/>
                      </a:lnTo>
                      <a:lnTo>
                        <a:pt x="420" y="113"/>
                      </a:lnTo>
                      <a:lnTo>
                        <a:pt x="440" y="105"/>
                      </a:lnTo>
                      <a:lnTo>
                        <a:pt x="463" y="101"/>
                      </a:lnTo>
                      <a:lnTo>
                        <a:pt x="488" y="101"/>
                      </a:lnTo>
                      <a:lnTo>
                        <a:pt x="513" y="105"/>
                      </a:lnTo>
                      <a:lnTo>
                        <a:pt x="534" y="112"/>
                      </a:lnTo>
                      <a:lnTo>
                        <a:pt x="554" y="121"/>
                      </a:lnTo>
                      <a:lnTo>
                        <a:pt x="569" y="134"/>
                      </a:lnTo>
                      <a:lnTo>
                        <a:pt x="592" y="168"/>
                      </a:lnTo>
                      <a:lnTo>
                        <a:pt x="605" y="204"/>
                      </a:lnTo>
                      <a:lnTo>
                        <a:pt x="610" y="242"/>
                      </a:lnTo>
                      <a:lnTo>
                        <a:pt x="613" y="281"/>
                      </a:lnTo>
                      <a:lnTo>
                        <a:pt x="612" y="320"/>
                      </a:lnTo>
                      <a:lnTo>
                        <a:pt x="610" y="361"/>
                      </a:lnTo>
                      <a:lnTo>
                        <a:pt x="612" y="401"/>
                      </a:lnTo>
                      <a:lnTo>
                        <a:pt x="617" y="440"/>
                      </a:lnTo>
                      <a:lnTo>
                        <a:pt x="630" y="433"/>
                      </a:lnTo>
                      <a:lnTo>
                        <a:pt x="644" y="426"/>
                      </a:lnTo>
                      <a:lnTo>
                        <a:pt x="657" y="420"/>
                      </a:lnTo>
                      <a:lnTo>
                        <a:pt x="670" y="415"/>
                      </a:lnTo>
                      <a:lnTo>
                        <a:pt x="684" y="410"/>
                      </a:lnTo>
                      <a:lnTo>
                        <a:pt x="699" y="407"/>
                      </a:lnTo>
                      <a:lnTo>
                        <a:pt x="713" y="403"/>
                      </a:lnTo>
                      <a:lnTo>
                        <a:pt x="728" y="401"/>
                      </a:lnTo>
                      <a:lnTo>
                        <a:pt x="742" y="400"/>
                      </a:lnTo>
                      <a:lnTo>
                        <a:pt x="757" y="399"/>
                      </a:lnTo>
                      <a:lnTo>
                        <a:pt x="771" y="400"/>
                      </a:lnTo>
                      <a:lnTo>
                        <a:pt x="786" y="402"/>
                      </a:lnTo>
                      <a:lnTo>
                        <a:pt x="799" y="404"/>
                      </a:lnTo>
                      <a:lnTo>
                        <a:pt x="814" y="409"/>
                      </a:lnTo>
                      <a:lnTo>
                        <a:pt x="828" y="416"/>
                      </a:lnTo>
                      <a:lnTo>
                        <a:pt x="842" y="423"/>
                      </a:lnTo>
                      <a:lnTo>
                        <a:pt x="858" y="433"/>
                      </a:lnTo>
                      <a:lnTo>
                        <a:pt x="874" y="444"/>
                      </a:lnTo>
                      <a:lnTo>
                        <a:pt x="889" y="456"/>
                      </a:lnTo>
                      <a:lnTo>
                        <a:pt x="902" y="470"/>
                      </a:lnTo>
                      <a:lnTo>
                        <a:pt x="912" y="485"/>
                      </a:lnTo>
                      <a:lnTo>
                        <a:pt x="919" y="501"/>
                      </a:lnTo>
                      <a:lnTo>
                        <a:pt x="923" y="518"/>
                      </a:lnTo>
                      <a:lnTo>
                        <a:pt x="921" y="537"/>
                      </a:lnTo>
                      <a:lnTo>
                        <a:pt x="917" y="563"/>
                      </a:lnTo>
                      <a:lnTo>
                        <a:pt x="909" y="590"/>
                      </a:lnTo>
                      <a:lnTo>
                        <a:pt x="898" y="615"/>
                      </a:lnTo>
                      <a:lnTo>
                        <a:pt x="887" y="639"/>
                      </a:lnTo>
                      <a:lnTo>
                        <a:pt x="872" y="662"/>
                      </a:lnTo>
                      <a:lnTo>
                        <a:pt x="856" y="683"/>
                      </a:lnTo>
                      <a:lnTo>
                        <a:pt x="839" y="704"/>
                      </a:lnTo>
                      <a:lnTo>
                        <a:pt x="819" y="722"/>
                      </a:lnTo>
                      <a:lnTo>
                        <a:pt x="835" y="729"/>
                      </a:lnTo>
                      <a:lnTo>
                        <a:pt x="852" y="736"/>
                      </a:lnTo>
                      <a:lnTo>
                        <a:pt x="870" y="743"/>
                      </a:lnTo>
                      <a:lnTo>
                        <a:pt x="887" y="751"/>
                      </a:lnTo>
                      <a:lnTo>
                        <a:pt x="904" y="760"/>
                      </a:lnTo>
                      <a:lnTo>
                        <a:pt x="921" y="768"/>
                      </a:lnTo>
                      <a:lnTo>
                        <a:pt x="938" y="779"/>
                      </a:lnTo>
                      <a:lnTo>
                        <a:pt x="954" y="788"/>
                      </a:lnTo>
                      <a:lnTo>
                        <a:pt x="986" y="811"/>
                      </a:lnTo>
                      <a:lnTo>
                        <a:pt x="1010" y="835"/>
                      </a:lnTo>
                      <a:lnTo>
                        <a:pt x="1027" y="860"/>
                      </a:lnTo>
                      <a:lnTo>
                        <a:pt x="1039" y="886"/>
                      </a:lnTo>
                      <a:lnTo>
                        <a:pt x="1044" y="911"/>
                      </a:lnTo>
                      <a:lnTo>
                        <a:pt x="1044" y="938"/>
                      </a:lnTo>
                      <a:lnTo>
                        <a:pt x="1040" y="964"/>
                      </a:lnTo>
                      <a:lnTo>
                        <a:pt x="1032" y="992"/>
                      </a:lnTo>
                      <a:lnTo>
                        <a:pt x="1025" y="1010"/>
                      </a:lnTo>
                      <a:lnTo>
                        <a:pt x="1017" y="1029"/>
                      </a:lnTo>
                      <a:lnTo>
                        <a:pt x="1008" y="1046"/>
                      </a:lnTo>
                      <a:lnTo>
                        <a:pt x="997" y="1063"/>
                      </a:lnTo>
                      <a:lnTo>
                        <a:pt x="985" y="1078"/>
                      </a:lnTo>
                      <a:lnTo>
                        <a:pt x="970" y="1091"/>
                      </a:lnTo>
                      <a:lnTo>
                        <a:pt x="953" y="1100"/>
                      </a:lnTo>
                      <a:lnTo>
                        <a:pt x="932" y="1106"/>
                      </a:lnTo>
                      <a:lnTo>
                        <a:pt x="920" y="1108"/>
                      </a:lnTo>
                      <a:lnTo>
                        <a:pt x="909" y="1109"/>
                      </a:lnTo>
                      <a:lnTo>
                        <a:pt x="896" y="1112"/>
                      </a:lnTo>
                      <a:lnTo>
                        <a:pt x="885" y="1113"/>
                      </a:lnTo>
                      <a:lnTo>
                        <a:pt x="873" y="1114"/>
                      </a:lnTo>
                      <a:lnTo>
                        <a:pt x="860" y="1115"/>
                      </a:lnTo>
                      <a:lnTo>
                        <a:pt x="849" y="1115"/>
                      </a:lnTo>
                      <a:lnTo>
                        <a:pt x="837" y="1115"/>
                      </a:lnTo>
                      <a:lnTo>
                        <a:pt x="843" y="1125"/>
                      </a:lnTo>
                      <a:lnTo>
                        <a:pt x="848" y="1136"/>
                      </a:lnTo>
                      <a:lnTo>
                        <a:pt x="852" y="1148"/>
                      </a:lnTo>
                      <a:lnTo>
                        <a:pt x="858" y="1160"/>
                      </a:lnTo>
                      <a:lnTo>
                        <a:pt x="862" y="1173"/>
                      </a:lnTo>
                      <a:lnTo>
                        <a:pt x="866" y="1185"/>
                      </a:lnTo>
                      <a:lnTo>
                        <a:pt x="870" y="1197"/>
                      </a:lnTo>
                      <a:lnTo>
                        <a:pt x="872" y="1208"/>
                      </a:lnTo>
                      <a:lnTo>
                        <a:pt x="840" y="1213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099" name="Freeform 43" descr="Зеленый мрамор"/>
                <p:cNvSpPr>
                  <a:spLocks/>
                </p:cNvSpPr>
                <p:nvPr/>
              </p:nvSpPr>
              <p:spPr bwMode="auto">
                <a:xfrm>
                  <a:off x="2371" y="2040"/>
                  <a:ext cx="275" cy="509"/>
                </a:xfrm>
                <a:custGeom>
                  <a:avLst/>
                  <a:gdLst>
                    <a:gd name="T0" fmla="*/ 8 w 548"/>
                    <a:gd name="T1" fmla="*/ 15 h 1019"/>
                    <a:gd name="T2" fmla="*/ 9 w 548"/>
                    <a:gd name="T3" fmla="*/ 14 h 1019"/>
                    <a:gd name="T4" fmla="*/ 9 w 548"/>
                    <a:gd name="T5" fmla="*/ 13 h 1019"/>
                    <a:gd name="T6" fmla="*/ 8 w 548"/>
                    <a:gd name="T7" fmla="*/ 13 h 1019"/>
                    <a:gd name="T8" fmla="*/ 7 w 548"/>
                    <a:gd name="T9" fmla="*/ 14 h 1019"/>
                    <a:gd name="T10" fmla="*/ 6 w 548"/>
                    <a:gd name="T11" fmla="*/ 14 h 1019"/>
                    <a:gd name="T12" fmla="*/ 4 w 548"/>
                    <a:gd name="T13" fmla="*/ 14 h 1019"/>
                    <a:gd name="T14" fmla="*/ 4 w 548"/>
                    <a:gd name="T15" fmla="*/ 13 h 1019"/>
                    <a:gd name="T16" fmla="*/ 4 w 548"/>
                    <a:gd name="T17" fmla="*/ 12 h 1019"/>
                    <a:gd name="T18" fmla="*/ 5 w 548"/>
                    <a:gd name="T19" fmla="*/ 10 h 1019"/>
                    <a:gd name="T20" fmla="*/ 6 w 548"/>
                    <a:gd name="T21" fmla="*/ 9 h 1019"/>
                    <a:gd name="T22" fmla="*/ 5 w 548"/>
                    <a:gd name="T23" fmla="*/ 9 h 1019"/>
                    <a:gd name="T24" fmla="*/ 4 w 548"/>
                    <a:gd name="T25" fmla="*/ 9 h 1019"/>
                    <a:gd name="T26" fmla="*/ 3 w 548"/>
                    <a:gd name="T27" fmla="*/ 8 h 1019"/>
                    <a:gd name="T28" fmla="*/ 2 w 548"/>
                    <a:gd name="T29" fmla="*/ 8 h 1019"/>
                    <a:gd name="T30" fmla="*/ 2 w 548"/>
                    <a:gd name="T31" fmla="*/ 8 h 1019"/>
                    <a:gd name="T32" fmla="*/ 1 w 548"/>
                    <a:gd name="T33" fmla="*/ 7 h 1019"/>
                    <a:gd name="T34" fmla="*/ 1 w 548"/>
                    <a:gd name="T35" fmla="*/ 7 h 1019"/>
                    <a:gd name="T36" fmla="*/ 1 w 548"/>
                    <a:gd name="T37" fmla="*/ 6 h 1019"/>
                    <a:gd name="T38" fmla="*/ 1 w 548"/>
                    <a:gd name="T39" fmla="*/ 5 h 1019"/>
                    <a:gd name="T40" fmla="*/ 2 w 548"/>
                    <a:gd name="T41" fmla="*/ 4 h 1019"/>
                    <a:gd name="T42" fmla="*/ 2 w 548"/>
                    <a:gd name="T43" fmla="*/ 3 h 1019"/>
                    <a:gd name="T44" fmla="*/ 1 w 548"/>
                    <a:gd name="T45" fmla="*/ 3 h 1019"/>
                    <a:gd name="T46" fmla="*/ 1 w 548"/>
                    <a:gd name="T47" fmla="*/ 2 h 1019"/>
                    <a:gd name="T48" fmla="*/ 1 w 548"/>
                    <a:gd name="T49" fmla="*/ 1 h 1019"/>
                    <a:gd name="T50" fmla="*/ 1 w 548"/>
                    <a:gd name="T51" fmla="*/ 0 h 1019"/>
                    <a:gd name="T52" fmla="*/ 2 w 548"/>
                    <a:gd name="T53" fmla="*/ 0 h 1019"/>
                    <a:gd name="T54" fmla="*/ 2 w 548"/>
                    <a:gd name="T55" fmla="*/ 0 h 1019"/>
                    <a:gd name="T56" fmla="*/ 3 w 548"/>
                    <a:gd name="T57" fmla="*/ 0 h 1019"/>
                    <a:gd name="T58" fmla="*/ 3 w 548"/>
                    <a:gd name="T59" fmla="*/ 1 h 1019"/>
                    <a:gd name="T60" fmla="*/ 2 w 548"/>
                    <a:gd name="T61" fmla="*/ 0 h 1019"/>
                    <a:gd name="T62" fmla="*/ 1 w 548"/>
                    <a:gd name="T63" fmla="*/ 1 h 1019"/>
                    <a:gd name="T64" fmla="*/ 2 w 548"/>
                    <a:gd name="T65" fmla="*/ 2 h 1019"/>
                    <a:gd name="T66" fmla="*/ 3 w 548"/>
                    <a:gd name="T67" fmla="*/ 2 h 1019"/>
                    <a:gd name="T68" fmla="*/ 4 w 548"/>
                    <a:gd name="T69" fmla="*/ 3 h 1019"/>
                    <a:gd name="T70" fmla="*/ 4 w 548"/>
                    <a:gd name="T71" fmla="*/ 3 h 1019"/>
                    <a:gd name="T72" fmla="*/ 3 w 548"/>
                    <a:gd name="T73" fmla="*/ 3 h 1019"/>
                    <a:gd name="T74" fmla="*/ 2 w 548"/>
                    <a:gd name="T75" fmla="*/ 4 h 1019"/>
                    <a:gd name="T76" fmla="*/ 2 w 548"/>
                    <a:gd name="T77" fmla="*/ 5 h 1019"/>
                    <a:gd name="T78" fmla="*/ 1 w 548"/>
                    <a:gd name="T79" fmla="*/ 6 h 1019"/>
                    <a:gd name="T80" fmla="*/ 2 w 548"/>
                    <a:gd name="T81" fmla="*/ 6 h 1019"/>
                    <a:gd name="T82" fmla="*/ 3 w 548"/>
                    <a:gd name="T83" fmla="*/ 7 h 1019"/>
                    <a:gd name="T84" fmla="*/ 4 w 548"/>
                    <a:gd name="T85" fmla="*/ 7 h 1019"/>
                    <a:gd name="T86" fmla="*/ 5 w 548"/>
                    <a:gd name="T87" fmla="*/ 8 h 1019"/>
                    <a:gd name="T88" fmla="*/ 6 w 548"/>
                    <a:gd name="T89" fmla="*/ 8 h 1019"/>
                    <a:gd name="T90" fmla="*/ 6 w 548"/>
                    <a:gd name="T91" fmla="*/ 8 h 1019"/>
                    <a:gd name="T92" fmla="*/ 6 w 548"/>
                    <a:gd name="T93" fmla="*/ 9 h 1019"/>
                    <a:gd name="T94" fmla="*/ 5 w 548"/>
                    <a:gd name="T95" fmla="*/ 11 h 1019"/>
                    <a:gd name="T96" fmla="*/ 4 w 548"/>
                    <a:gd name="T97" fmla="*/ 12 h 1019"/>
                    <a:gd name="T98" fmla="*/ 5 w 548"/>
                    <a:gd name="T99" fmla="*/ 13 h 1019"/>
                    <a:gd name="T100" fmla="*/ 6 w 548"/>
                    <a:gd name="T101" fmla="*/ 13 h 1019"/>
                    <a:gd name="T102" fmla="*/ 7 w 548"/>
                    <a:gd name="T103" fmla="*/ 13 h 1019"/>
                    <a:gd name="T104" fmla="*/ 8 w 548"/>
                    <a:gd name="T105" fmla="*/ 13 h 1019"/>
                    <a:gd name="T106" fmla="*/ 9 w 548"/>
                    <a:gd name="T107" fmla="*/ 12 h 1019"/>
                    <a:gd name="T108" fmla="*/ 9 w 548"/>
                    <a:gd name="T109" fmla="*/ 15 h 101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548"/>
                    <a:gd name="T166" fmla="*/ 0 h 1019"/>
                    <a:gd name="T167" fmla="*/ 548 w 548"/>
                    <a:gd name="T168" fmla="*/ 1019 h 1019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548" h="1019">
                      <a:moveTo>
                        <a:pt x="492" y="1019"/>
                      </a:moveTo>
                      <a:lnTo>
                        <a:pt x="496" y="1005"/>
                      </a:lnTo>
                      <a:lnTo>
                        <a:pt x="502" y="989"/>
                      </a:lnTo>
                      <a:lnTo>
                        <a:pt x="508" y="970"/>
                      </a:lnTo>
                      <a:lnTo>
                        <a:pt x="513" y="953"/>
                      </a:lnTo>
                      <a:lnTo>
                        <a:pt x="517" y="935"/>
                      </a:lnTo>
                      <a:lnTo>
                        <a:pt x="518" y="916"/>
                      </a:lnTo>
                      <a:lnTo>
                        <a:pt x="518" y="898"/>
                      </a:lnTo>
                      <a:lnTo>
                        <a:pt x="516" y="882"/>
                      </a:lnTo>
                      <a:lnTo>
                        <a:pt x="510" y="880"/>
                      </a:lnTo>
                      <a:lnTo>
                        <a:pt x="498" y="884"/>
                      </a:lnTo>
                      <a:lnTo>
                        <a:pt x="478" y="892"/>
                      </a:lnTo>
                      <a:lnTo>
                        <a:pt x="455" y="902"/>
                      </a:lnTo>
                      <a:lnTo>
                        <a:pt x="430" y="913"/>
                      </a:lnTo>
                      <a:lnTo>
                        <a:pt x="404" y="924"/>
                      </a:lnTo>
                      <a:lnTo>
                        <a:pt x="380" y="933"/>
                      </a:lnTo>
                      <a:lnTo>
                        <a:pt x="359" y="940"/>
                      </a:lnTo>
                      <a:lnTo>
                        <a:pt x="329" y="945"/>
                      </a:lnTo>
                      <a:lnTo>
                        <a:pt x="301" y="941"/>
                      </a:lnTo>
                      <a:lnTo>
                        <a:pt x="273" y="933"/>
                      </a:lnTo>
                      <a:lnTo>
                        <a:pt x="249" y="920"/>
                      </a:lnTo>
                      <a:lnTo>
                        <a:pt x="228" y="902"/>
                      </a:lnTo>
                      <a:lnTo>
                        <a:pt x="212" y="883"/>
                      </a:lnTo>
                      <a:lnTo>
                        <a:pt x="202" y="861"/>
                      </a:lnTo>
                      <a:lnTo>
                        <a:pt x="197" y="839"/>
                      </a:lnTo>
                      <a:lnTo>
                        <a:pt x="199" y="803"/>
                      </a:lnTo>
                      <a:lnTo>
                        <a:pt x="207" y="770"/>
                      </a:lnTo>
                      <a:lnTo>
                        <a:pt x="220" y="736"/>
                      </a:lnTo>
                      <a:lnTo>
                        <a:pt x="237" y="704"/>
                      </a:lnTo>
                      <a:lnTo>
                        <a:pt x="258" y="673"/>
                      </a:lnTo>
                      <a:lnTo>
                        <a:pt x="280" y="642"/>
                      </a:lnTo>
                      <a:lnTo>
                        <a:pt x="303" y="612"/>
                      </a:lnTo>
                      <a:lnTo>
                        <a:pt x="326" y="582"/>
                      </a:lnTo>
                      <a:lnTo>
                        <a:pt x="310" y="582"/>
                      </a:lnTo>
                      <a:lnTo>
                        <a:pt x="295" y="582"/>
                      </a:lnTo>
                      <a:lnTo>
                        <a:pt x="279" y="582"/>
                      </a:lnTo>
                      <a:lnTo>
                        <a:pt x="264" y="581"/>
                      </a:lnTo>
                      <a:lnTo>
                        <a:pt x="248" y="581"/>
                      </a:lnTo>
                      <a:lnTo>
                        <a:pt x="231" y="580"/>
                      </a:lnTo>
                      <a:lnTo>
                        <a:pt x="215" y="579"/>
                      </a:lnTo>
                      <a:lnTo>
                        <a:pt x="199" y="577"/>
                      </a:lnTo>
                      <a:lnTo>
                        <a:pt x="181" y="575"/>
                      </a:lnTo>
                      <a:lnTo>
                        <a:pt x="162" y="572"/>
                      </a:lnTo>
                      <a:lnTo>
                        <a:pt x="144" y="567"/>
                      </a:lnTo>
                      <a:lnTo>
                        <a:pt x="124" y="560"/>
                      </a:lnTo>
                      <a:lnTo>
                        <a:pt x="106" y="553"/>
                      </a:lnTo>
                      <a:lnTo>
                        <a:pt x="87" y="544"/>
                      </a:lnTo>
                      <a:lnTo>
                        <a:pt x="70" y="535"/>
                      </a:lnTo>
                      <a:lnTo>
                        <a:pt x="54" y="523"/>
                      </a:lnTo>
                      <a:lnTo>
                        <a:pt x="39" y="512"/>
                      </a:lnTo>
                      <a:lnTo>
                        <a:pt x="26" y="498"/>
                      </a:lnTo>
                      <a:lnTo>
                        <a:pt x="15" y="484"/>
                      </a:lnTo>
                      <a:lnTo>
                        <a:pt x="7" y="469"/>
                      </a:lnTo>
                      <a:lnTo>
                        <a:pt x="2" y="453"/>
                      </a:lnTo>
                      <a:lnTo>
                        <a:pt x="0" y="436"/>
                      </a:lnTo>
                      <a:lnTo>
                        <a:pt x="1" y="419"/>
                      </a:lnTo>
                      <a:lnTo>
                        <a:pt x="6" y="400"/>
                      </a:lnTo>
                      <a:lnTo>
                        <a:pt x="16" y="375"/>
                      </a:lnTo>
                      <a:lnTo>
                        <a:pt x="28" y="351"/>
                      </a:lnTo>
                      <a:lnTo>
                        <a:pt x="40" y="328"/>
                      </a:lnTo>
                      <a:lnTo>
                        <a:pt x="55" y="307"/>
                      </a:lnTo>
                      <a:lnTo>
                        <a:pt x="71" y="288"/>
                      </a:lnTo>
                      <a:lnTo>
                        <a:pt x="87" y="271"/>
                      </a:lnTo>
                      <a:lnTo>
                        <a:pt x="106" y="255"/>
                      </a:lnTo>
                      <a:lnTo>
                        <a:pt x="125" y="241"/>
                      </a:lnTo>
                      <a:lnTo>
                        <a:pt x="107" y="233"/>
                      </a:lnTo>
                      <a:lnTo>
                        <a:pt x="89" y="224"/>
                      </a:lnTo>
                      <a:lnTo>
                        <a:pt x="73" y="211"/>
                      </a:lnTo>
                      <a:lnTo>
                        <a:pt x="59" y="197"/>
                      </a:lnTo>
                      <a:lnTo>
                        <a:pt x="46" y="182"/>
                      </a:lnTo>
                      <a:lnTo>
                        <a:pt x="37" y="165"/>
                      </a:lnTo>
                      <a:lnTo>
                        <a:pt x="30" y="147"/>
                      </a:lnTo>
                      <a:lnTo>
                        <a:pt x="26" y="127"/>
                      </a:lnTo>
                      <a:lnTo>
                        <a:pt x="26" y="110"/>
                      </a:lnTo>
                      <a:lnTo>
                        <a:pt x="29" y="95"/>
                      </a:lnTo>
                      <a:lnTo>
                        <a:pt x="33" y="80"/>
                      </a:lnTo>
                      <a:lnTo>
                        <a:pt x="39" y="65"/>
                      </a:lnTo>
                      <a:lnTo>
                        <a:pt x="48" y="52"/>
                      </a:lnTo>
                      <a:lnTo>
                        <a:pt x="58" y="41"/>
                      </a:lnTo>
                      <a:lnTo>
                        <a:pt x="69" y="30"/>
                      </a:lnTo>
                      <a:lnTo>
                        <a:pt x="82" y="21"/>
                      </a:lnTo>
                      <a:lnTo>
                        <a:pt x="96" y="13"/>
                      </a:lnTo>
                      <a:lnTo>
                        <a:pt x="111" y="7"/>
                      </a:lnTo>
                      <a:lnTo>
                        <a:pt x="125" y="4"/>
                      </a:lnTo>
                      <a:lnTo>
                        <a:pt x="142" y="2"/>
                      </a:lnTo>
                      <a:lnTo>
                        <a:pt x="159" y="0"/>
                      </a:lnTo>
                      <a:lnTo>
                        <a:pt x="175" y="3"/>
                      </a:lnTo>
                      <a:lnTo>
                        <a:pt x="192" y="6"/>
                      </a:lnTo>
                      <a:lnTo>
                        <a:pt x="208" y="13"/>
                      </a:lnTo>
                      <a:lnTo>
                        <a:pt x="182" y="70"/>
                      </a:lnTo>
                      <a:lnTo>
                        <a:pt x="164" y="61"/>
                      </a:lnTo>
                      <a:lnTo>
                        <a:pt x="140" y="55"/>
                      </a:lnTo>
                      <a:lnTo>
                        <a:pt x="115" y="52"/>
                      </a:lnTo>
                      <a:lnTo>
                        <a:pt x="91" y="55"/>
                      </a:lnTo>
                      <a:lnTo>
                        <a:pt x="73" y="61"/>
                      </a:lnTo>
                      <a:lnTo>
                        <a:pt x="62" y="75"/>
                      </a:lnTo>
                      <a:lnTo>
                        <a:pt x="62" y="98"/>
                      </a:lnTo>
                      <a:lnTo>
                        <a:pt x="76" y="129"/>
                      </a:lnTo>
                      <a:lnTo>
                        <a:pt x="92" y="147"/>
                      </a:lnTo>
                      <a:lnTo>
                        <a:pt x="113" y="162"/>
                      </a:lnTo>
                      <a:lnTo>
                        <a:pt x="137" y="174"/>
                      </a:lnTo>
                      <a:lnTo>
                        <a:pt x="162" y="184"/>
                      </a:lnTo>
                      <a:lnTo>
                        <a:pt x="185" y="192"/>
                      </a:lnTo>
                      <a:lnTo>
                        <a:pt x="205" y="196"/>
                      </a:lnTo>
                      <a:lnTo>
                        <a:pt x="219" y="200"/>
                      </a:lnTo>
                      <a:lnTo>
                        <a:pt x="225" y="201"/>
                      </a:lnTo>
                      <a:lnTo>
                        <a:pt x="222" y="203"/>
                      </a:lnTo>
                      <a:lnTo>
                        <a:pt x="214" y="209"/>
                      </a:lnTo>
                      <a:lnTo>
                        <a:pt x="204" y="217"/>
                      </a:lnTo>
                      <a:lnTo>
                        <a:pt x="189" y="227"/>
                      </a:lnTo>
                      <a:lnTo>
                        <a:pt x="173" y="241"/>
                      </a:lnTo>
                      <a:lnTo>
                        <a:pt x="155" y="256"/>
                      </a:lnTo>
                      <a:lnTo>
                        <a:pt x="137" y="272"/>
                      </a:lnTo>
                      <a:lnTo>
                        <a:pt x="119" y="290"/>
                      </a:lnTo>
                      <a:lnTo>
                        <a:pt x="100" y="308"/>
                      </a:lnTo>
                      <a:lnTo>
                        <a:pt x="85" y="328"/>
                      </a:lnTo>
                      <a:lnTo>
                        <a:pt x="71" y="346"/>
                      </a:lnTo>
                      <a:lnTo>
                        <a:pt x="61" y="364"/>
                      </a:lnTo>
                      <a:lnTo>
                        <a:pt x="54" y="383"/>
                      </a:lnTo>
                      <a:lnTo>
                        <a:pt x="52" y="400"/>
                      </a:lnTo>
                      <a:lnTo>
                        <a:pt x="55" y="416"/>
                      </a:lnTo>
                      <a:lnTo>
                        <a:pt x="66" y="431"/>
                      </a:lnTo>
                      <a:lnTo>
                        <a:pt x="83" y="447"/>
                      </a:lnTo>
                      <a:lnTo>
                        <a:pt x="104" y="461"/>
                      </a:lnTo>
                      <a:lnTo>
                        <a:pt x="125" y="474"/>
                      </a:lnTo>
                      <a:lnTo>
                        <a:pt x="150" y="485"/>
                      </a:lnTo>
                      <a:lnTo>
                        <a:pt x="175" y="495"/>
                      </a:lnTo>
                      <a:lnTo>
                        <a:pt x="200" y="504"/>
                      </a:lnTo>
                      <a:lnTo>
                        <a:pt x="227" y="511"/>
                      </a:lnTo>
                      <a:lnTo>
                        <a:pt x="252" y="516"/>
                      </a:lnTo>
                      <a:lnTo>
                        <a:pt x="276" y="521"/>
                      </a:lnTo>
                      <a:lnTo>
                        <a:pt x="299" y="526"/>
                      </a:lnTo>
                      <a:lnTo>
                        <a:pt x="320" y="529"/>
                      </a:lnTo>
                      <a:lnTo>
                        <a:pt x="339" y="530"/>
                      </a:lnTo>
                      <a:lnTo>
                        <a:pt x="354" y="533"/>
                      </a:lnTo>
                      <a:lnTo>
                        <a:pt x="365" y="534"/>
                      </a:lnTo>
                      <a:lnTo>
                        <a:pt x="373" y="534"/>
                      </a:lnTo>
                      <a:lnTo>
                        <a:pt x="375" y="534"/>
                      </a:lnTo>
                      <a:lnTo>
                        <a:pt x="369" y="545"/>
                      </a:lnTo>
                      <a:lnTo>
                        <a:pt x="352" y="571"/>
                      </a:lnTo>
                      <a:lnTo>
                        <a:pt x="331" y="606"/>
                      </a:lnTo>
                      <a:lnTo>
                        <a:pt x="306" y="648"/>
                      </a:lnTo>
                      <a:lnTo>
                        <a:pt x="282" y="690"/>
                      </a:lnTo>
                      <a:lnTo>
                        <a:pt x="261" y="732"/>
                      </a:lnTo>
                      <a:lnTo>
                        <a:pt x="246" y="766"/>
                      </a:lnTo>
                      <a:lnTo>
                        <a:pt x="243" y="789"/>
                      </a:lnTo>
                      <a:lnTo>
                        <a:pt x="248" y="810"/>
                      </a:lnTo>
                      <a:lnTo>
                        <a:pt x="256" y="829"/>
                      </a:lnTo>
                      <a:lnTo>
                        <a:pt x="267" y="845"/>
                      </a:lnTo>
                      <a:lnTo>
                        <a:pt x="281" y="857"/>
                      </a:lnTo>
                      <a:lnTo>
                        <a:pt x="299" y="867"/>
                      </a:lnTo>
                      <a:lnTo>
                        <a:pt x="320" y="873"/>
                      </a:lnTo>
                      <a:lnTo>
                        <a:pt x="344" y="876"/>
                      </a:lnTo>
                      <a:lnTo>
                        <a:pt x="372" y="873"/>
                      </a:lnTo>
                      <a:lnTo>
                        <a:pt x="395" y="869"/>
                      </a:lnTo>
                      <a:lnTo>
                        <a:pt x="417" y="863"/>
                      </a:lnTo>
                      <a:lnTo>
                        <a:pt x="439" y="855"/>
                      </a:lnTo>
                      <a:lnTo>
                        <a:pt x="460" y="847"/>
                      </a:lnTo>
                      <a:lnTo>
                        <a:pt x="480" y="839"/>
                      </a:lnTo>
                      <a:lnTo>
                        <a:pt x="501" y="832"/>
                      </a:lnTo>
                      <a:lnTo>
                        <a:pt x="522" y="827"/>
                      </a:lnTo>
                      <a:lnTo>
                        <a:pt x="545" y="825"/>
                      </a:lnTo>
                      <a:lnTo>
                        <a:pt x="548" y="870"/>
                      </a:lnTo>
                      <a:lnTo>
                        <a:pt x="546" y="920"/>
                      </a:lnTo>
                      <a:lnTo>
                        <a:pt x="540" y="971"/>
                      </a:lnTo>
                      <a:lnTo>
                        <a:pt x="537" y="1017"/>
                      </a:lnTo>
                      <a:lnTo>
                        <a:pt x="492" y="1019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100" name="Freeform 44" descr="Зеленый мрамор"/>
                <p:cNvSpPr>
                  <a:spLocks/>
                </p:cNvSpPr>
                <p:nvPr/>
              </p:nvSpPr>
              <p:spPr bwMode="auto">
                <a:xfrm>
                  <a:off x="2615" y="2529"/>
                  <a:ext cx="196" cy="127"/>
                </a:xfrm>
                <a:custGeom>
                  <a:avLst/>
                  <a:gdLst>
                    <a:gd name="T0" fmla="*/ 0 w 393"/>
                    <a:gd name="T1" fmla="*/ 1 h 254"/>
                    <a:gd name="T2" fmla="*/ 0 w 393"/>
                    <a:gd name="T3" fmla="*/ 2 h 254"/>
                    <a:gd name="T4" fmla="*/ 0 w 393"/>
                    <a:gd name="T5" fmla="*/ 3 h 254"/>
                    <a:gd name="T6" fmla="*/ 0 w 393"/>
                    <a:gd name="T7" fmla="*/ 3 h 254"/>
                    <a:gd name="T8" fmla="*/ 0 w 393"/>
                    <a:gd name="T9" fmla="*/ 4 h 254"/>
                    <a:gd name="T10" fmla="*/ 1 w 393"/>
                    <a:gd name="T11" fmla="*/ 4 h 254"/>
                    <a:gd name="T12" fmla="*/ 2 w 393"/>
                    <a:gd name="T13" fmla="*/ 4 h 254"/>
                    <a:gd name="T14" fmla="*/ 2 w 393"/>
                    <a:gd name="T15" fmla="*/ 4 h 254"/>
                    <a:gd name="T16" fmla="*/ 3 w 393"/>
                    <a:gd name="T17" fmla="*/ 4 h 254"/>
                    <a:gd name="T18" fmla="*/ 3 w 393"/>
                    <a:gd name="T19" fmla="*/ 4 h 254"/>
                    <a:gd name="T20" fmla="*/ 4 w 393"/>
                    <a:gd name="T21" fmla="*/ 4 h 254"/>
                    <a:gd name="T22" fmla="*/ 4 w 393"/>
                    <a:gd name="T23" fmla="*/ 4 h 254"/>
                    <a:gd name="T24" fmla="*/ 5 w 393"/>
                    <a:gd name="T25" fmla="*/ 4 h 254"/>
                    <a:gd name="T26" fmla="*/ 5 w 393"/>
                    <a:gd name="T27" fmla="*/ 3 h 254"/>
                    <a:gd name="T28" fmla="*/ 5 w 393"/>
                    <a:gd name="T29" fmla="*/ 3 h 254"/>
                    <a:gd name="T30" fmla="*/ 6 w 393"/>
                    <a:gd name="T31" fmla="*/ 2 h 254"/>
                    <a:gd name="T32" fmla="*/ 6 w 393"/>
                    <a:gd name="T33" fmla="*/ 2 h 254"/>
                    <a:gd name="T34" fmla="*/ 6 w 393"/>
                    <a:gd name="T35" fmla="*/ 1 h 254"/>
                    <a:gd name="T36" fmla="*/ 5 w 393"/>
                    <a:gd name="T37" fmla="*/ 1 h 254"/>
                    <a:gd name="T38" fmla="*/ 5 w 393"/>
                    <a:gd name="T39" fmla="*/ 2 h 254"/>
                    <a:gd name="T40" fmla="*/ 5 w 393"/>
                    <a:gd name="T41" fmla="*/ 3 h 254"/>
                    <a:gd name="T42" fmla="*/ 5 w 393"/>
                    <a:gd name="T43" fmla="*/ 3 h 254"/>
                    <a:gd name="T44" fmla="*/ 4 w 393"/>
                    <a:gd name="T45" fmla="*/ 3 h 254"/>
                    <a:gd name="T46" fmla="*/ 4 w 393"/>
                    <a:gd name="T47" fmla="*/ 4 h 254"/>
                    <a:gd name="T48" fmla="*/ 3 w 393"/>
                    <a:gd name="T49" fmla="*/ 4 h 254"/>
                    <a:gd name="T50" fmla="*/ 3 w 393"/>
                    <a:gd name="T51" fmla="*/ 3 h 254"/>
                    <a:gd name="T52" fmla="*/ 2 w 393"/>
                    <a:gd name="T53" fmla="*/ 3 h 254"/>
                    <a:gd name="T54" fmla="*/ 1 w 393"/>
                    <a:gd name="T55" fmla="*/ 3 h 254"/>
                    <a:gd name="T56" fmla="*/ 1 w 393"/>
                    <a:gd name="T57" fmla="*/ 3 h 254"/>
                    <a:gd name="T58" fmla="*/ 1 w 393"/>
                    <a:gd name="T59" fmla="*/ 2 h 254"/>
                    <a:gd name="T60" fmla="*/ 0 w 393"/>
                    <a:gd name="T61" fmla="*/ 2 h 254"/>
                    <a:gd name="T62" fmla="*/ 0 w 393"/>
                    <a:gd name="T63" fmla="*/ 2 h 254"/>
                    <a:gd name="T64" fmla="*/ 0 w 393"/>
                    <a:gd name="T65" fmla="*/ 1 h 25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93"/>
                    <a:gd name="T100" fmla="*/ 0 h 254"/>
                    <a:gd name="T101" fmla="*/ 393 w 393"/>
                    <a:gd name="T102" fmla="*/ 254 h 25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93" h="254">
                      <a:moveTo>
                        <a:pt x="5" y="41"/>
                      </a:moveTo>
                      <a:lnTo>
                        <a:pt x="1" y="57"/>
                      </a:lnTo>
                      <a:lnTo>
                        <a:pt x="0" y="74"/>
                      </a:lnTo>
                      <a:lnTo>
                        <a:pt x="0" y="92"/>
                      </a:lnTo>
                      <a:lnTo>
                        <a:pt x="1" y="112"/>
                      </a:lnTo>
                      <a:lnTo>
                        <a:pt x="6" y="133"/>
                      </a:lnTo>
                      <a:lnTo>
                        <a:pt x="13" y="153"/>
                      </a:lnTo>
                      <a:lnTo>
                        <a:pt x="22" y="174"/>
                      </a:lnTo>
                      <a:lnTo>
                        <a:pt x="36" y="195"/>
                      </a:lnTo>
                      <a:lnTo>
                        <a:pt x="53" y="210"/>
                      </a:lnTo>
                      <a:lnTo>
                        <a:pt x="72" y="221"/>
                      </a:lnTo>
                      <a:lnTo>
                        <a:pt x="90" y="231"/>
                      </a:lnTo>
                      <a:lnTo>
                        <a:pt x="108" y="238"/>
                      </a:lnTo>
                      <a:lnTo>
                        <a:pt x="128" y="243"/>
                      </a:lnTo>
                      <a:lnTo>
                        <a:pt x="149" y="247"/>
                      </a:lnTo>
                      <a:lnTo>
                        <a:pt x="169" y="250"/>
                      </a:lnTo>
                      <a:lnTo>
                        <a:pt x="191" y="253"/>
                      </a:lnTo>
                      <a:lnTo>
                        <a:pt x="210" y="254"/>
                      </a:lnTo>
                      <a:lnTo>
                        <a:pt x="229" y="253"/>
                      </a:lnTo>
                      <a:lnTo>
                        <a:pt x="247" y="250"/>
                      </a:lnTo>
                      <a:lnTo>
                        <a:pt x="264" y="248"/>
                      </a:lnTo>
                      <a:lnTo>
                        <a:pt x="280" y="243"/>
                      </a:lnTo>
                      <a:lnTo>
                        <a:pt x="296" y="239"/>
                      </a:lnTo>
                      <a:lnTo>
                        <a:pt x="309" y="233"/>
                      </a:lnTo>
                      <a:lnTo>
                        <a:pt x="322" y="227"/>
                      </a:lnTo>
                      <a:lnTo>
                        <a:pt x="338" y="216"/>
                      </a:lnTo>
                      <a:lnTo>
                        <a:pt x="350" y="202"/>
                      </a:lnTo>
                      <a:lnTo>
                        <a:pt x="362" y="185"/>
                      </a:lnTo>
                      <a:lnTo>
                        <a:pt x="371" y="166"/>
                      </a:lnTo>
                      <a:lnTo>
                        <a:pt x="378" y="147"/>
                      </a:lnTo>
                      <a:lnTo>
                        <a:pt x="383" y="126"/>
                      </a:lnTo>
                      <a:lnTo>
                        <a:pt x="387" y="105"/>
                      </a:lnTo>
                      <a:lnTo>
                        <a:pt x="389" y="84"/>
                      </a:lnTo>
                      <a:lnTo>
                        <a:pt x="391" y="66"/>
                      </a:lnTo>
                      <a:lnTo>
                        <a:pt x="393" y="43"/>
                      </a:lnTo>
                      <a:lnTo>
                        <a:pt x="393" y="20"/>
                      </a:lnTo>
                      <a:lnTo>
                        <a:pt x="393" y="0"/>
                      </a:lnTo>
                      <a:lnTo>
                        <a:pt x="361" y="5"/>
                      </a:lnTo>
                      <a:lnTo>
                        <a:pt x="363" y="36"/>
                      </a:lnTo>
                      <a:lnTo>
                        <a:pt x="364" y="71"/>
                      </a:lnTo>
                      <a:lnTo>
                        <a:pt x="362" y="106"/>
                      </a:lnTo>
                      <a:lnTo>
                        <a:pt x="356" y="139"/>
                      </a:lnTo>
                      <a:lnTo>
                        <a:pt x="347" y="153"/>
                      </a:lnTo>
                      <a:lnTo>
                        <a:pt x="336" y="165"/>
                      </a:lnTo>
                      <a:lnTo>
                        <a:pt x="323" y="175"/>
                      </a:lnTo>
                      <a:lnTo>
                        <a:pt x="309" y="183"/>
                      </a:lnTo>
                      <a:lnTo>
                        <a:pt x="292" y="189"/>
                      </a:lnTo>
                      <a:lnTo>
                        <a:pt x="274" y="193"/>
                      </a:lnTo>
                      <a:lnTo>
                        <a:pt x="256" y="195"/>
                      </a:lnTo>
                      <a:lnTo>
                        <a:pt x="237" y="195"/>
                      </a:lnTo>
                      <a:lnTo>
                        <a:pt x="218" y="194"/>
                      </a:lnTo>
                      <a:lnTo>
                        <a:pt x="198" y="190"/>
                      </a:lnTo>
                      <a:lnTo>
                        <a:pt x="179" y="186"/>
                      </a:lnTo>
                      <a:lnTo>
                        <a:pt x="159" y="180"/>
                      </a:lnTo>
                      <a:lnTo>
                        <a:pt x="141" y="173"/>
                      </a:lnTo>
                      <a:lnTo>
                        <a:pt x="122" y="165"/>
                      </a:lnTo>
                      <a:lnTo>
                        <a:pt x="106" y="156"/>
                      </a:lnTo>
                      <a:lnTo>
                        <a:pt x="91" y="147"/>
                      </a:lnTo>
                      <a:lnTo>
                        <a:pt x="81" y="134"/>
                      </a:lnTo>
                      <a:lnTo>
                        <a:pt x="72" y="121"/>
                      </a:lnTo>
                      <a:lnTo>
                        <a:pt x="65" y="107"/>
                      </a:lnTo>
                      <a:lnTo>
                        <a:pt x="60" y="92"/>
                      </a:lnTo>
                      <a:lnTo>
                        <a:pt x="55" y="79"/>
                      </a:lnTo>
                      <a:lnTo>
                        <a:pt x="53" y="65"/>
                      </a:lnTo>
                      <a:lnTo>
                        <a:pt x="51" y="51"/>
                      </a:lnTo>
                      <a:lnTo>
                        <a:pt x="50" y="39"/>
                      </a:lnTo>
                      <a:lnTo>
                        <a:pt x="5" y="41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5046" name="Group 45"/>
            <p:cNvGrpSpPr>
              <a:grpSpLocks/>
            </p:cNvGrpSpPr>
            <p:nvPr/>
          </p:nvGrpSpPr>
          <p:grpSpPr bwMode="auto">
            <a:xfrm flipH="1" flipV="1">
              <a:off x="2129" y="2964"/>
              <a:ext cx="486" cy="535"/>
              <a:chOff x="3004" y="3019"/>
              <a:chExt cx="628" cy="820"/>
            </a:xfrm>
          </p:grpSpPr>
          <p:sp>
            <p:nvSpPr>
              <p:cNvPr id="35089" name="Freeform 46"/>
              <p:cNvSpPr>
                <a:spLocks/>
              </p:cNvSpPr>
              <p:nvPr/>
            </p:nvSpPr>
            <p:spPr bwMode="auto">
              <a:xfrm>
                <a:off x="3008" y="3021"/>
                <a:ext cx="563" cy="731"/>
              </a:xfrm>
              <a:custGeom>
                <a:avLst/>
                <a:gdLst>
                  <a:gd name="T0" fmla="*/ 400 w 563"/>
                  <a:gd name="T1" fmla="*/ 675 h 731"/>
                  <a:gd name="T2" fmla="*/ 469 w 563"/>
                  <a:gd name="T3" fmla="*/ 680 h 731"/>
                  <a:gd name="T4" fmla="*/ 541 w 563"/>
                  <a:gd name="T5" fmla="*/ 653 h 731"/>
                  <a:gd name="T6" fmla="*/ 532 w 563"/>
                  <a:gd name="T7" fmla="*/ 611 h 731"/>
                  <a:gd name="T8" fmla="*/ 496 w 563"/>
                  <a:gd name="T9" fmla="*/ 579 h 731"/>
                  <a:gd name="T10" fmla="*/ 541 w 563"/>
                  <a:gd name="T11" fmla="*/ 485 h 731"/>
                  <a:gd name="T12" fmla="*/ 538 w 563"/>
                  <a:gd name="T13" fmla="*/ 413 h 731"/>
                  <a:gd name="T14" fmla="*/ 392 w 563"/>
                  <a:gd name="T15" fmla="*/ 355 h 731"/>
                  <a:gd name="T16" fmla="*/ 400 w 563"/>
                  <a:gd name="T17" fmla="*/ 362 h 731"/>
                  <a:gd name="T18" fmla="*/ 436 w 563"/>
                  <a:gd name="T19" fmla="*/ 299 h 731"/>
                  <a:gd name="T20" fmla="*/ 440 w 563"/>
                  <a:gd name="T21" fmla="*/ 195 h 731"/>
                  <a:gd name="T22" fmla="*/ 298 w 563"/>
                  <a:gd name="T23" fmla="*/ 203 h 731"/>
                  <a:gd name="T24" fmla="*/ 283 w 563"/>
                  <a:gd name="T25" fmla="*/ 74 h 731"/>
                  <a:gd name="T26" fmla="*/ 208 w 563"/>
                  <a:gd name="T27" fmla="*/ 3 h 731"/>
                  <a:gd name="T28" fmla="*/ 133 w 563"/>
                  <a:gd name="T29" fmla="*/ 53 h 731"/>
                  <a:gd name="T30" fmla="*/ 112 w 563"/>
                  <a:gd name="T31" fmla="*/ 195 h 731"/>
                  <a:gd name="T32" fmla="*/ 52 w 563"/>
                  <a:gd name="T33" fmla="*/ 230 h 731"/>
                  <a:gd name="T34" fmla="*/ 40 w 563"/>
                  <a:gd name="T35" fmla="*/ 323 h 731"/>
                  <a:gd name="T36" fmla="*/ 16 w 563"/>
                  <a:gd name="T37" fmla="*/ 339 h 731"/>
                  <a:gd name="T38" fmla="*/ 139 w 563"/>
                  <a:gd name="T39" fmla="*/ 404 h 731"/>
                  <a:gd name="T40" fmla="*/ 103 w 563"/>
                  <a:gd name="T41" fmla="*/ 473 h 731"/>
                  <a:gd name="T42" fmla="*/ 112 w 563"/>
                  <a:gd name="T43" fmla="*/ 531 h 731"/>
                  <a:gd name="T44" fmla="*/ 160 w 563"/>
                  <a:gd name="T45" fmla="*/ 569 h 731"/>
                  <a:gd name="T46" fmla="*/ 256 w 563"/>
                  <a:gd name="T47" fmla="*/ 579 h 731"/>
                  <a:gd name="T48" fmla="*/ 262 w 563"/>
                  <a:gd name="T49" fmla="*/ 656 h 731"/>
                  <a:gd name="T50" fmla="*/ 298 w 563"/>
                  <a:gd name="T51" fmla="*/ 728 h 731"/>
                  <a:gd name="T52" fmla="*/ 400 w 563"/>
                  <a:gd name="T53" fmla="*/ 675 h 73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63"/>
                  <a:gd name="T82" fmla="*/ 0 h 731"/>
                  <a:gd name="T83" fmla="*/ 563 w 563"/>
                  <a:gd name="T84" fmla="*/ 731 h 73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63" h="731">
                    <a:moveTo>
                      <a:pt x="400" y="675"/>
                    </a:moveTo>
                    <a:cubicBezTo>
                      <a:pt x="428" y="667"/>
                      <a:pt x="446" y="684"/>
                      <a:pt x="469" y="680"/>
                    </a:cubicBezTo>
                    <a:cubicBezTo>
                      <a:pt x="492" y="676"/>
                      <a:pt x="531" y="664"/>
                      <a:pt x="541" y="653"/>
                    </a:cubicBezTo>
                    <a:cubicBezTo>
                      <a:pt x="551" y="642"/>
                      <a:pt x="539" y="623"/>
                      <a:pt x="532" y="611"/>
                    </a:cubicBezTo>
                    <a:cubicBezTo>
                      <a:pt x="525" y="599"/>
                      <a:pt x="494" y="600"/>
                      <a:pt x="496" y="579"/>
                    </a:cubicBezTo>
                    <a:cubicBezTo>
                      <a:pt x="498" y="558"/>
                      <a:pt x="534" y="513"/>
                      <a:pt x="541" y="485"/>
                    </a:cubicBezTo>
                    <a:cubicBezTo>
                      <a:pt x="548" y="457"/>
                      <a:pt x="563" y="435"/>
                      <a:pt x="538" y="413"/>
                    </a:cubicBezTo>
                    <a:cubicBezTo>
                      <a:pt x="513" y="391"/>
                      <a:pt x="415" y="364"/>
                      <a:pt x="392" y="355"/>
                    </a:cubicBezTo>
                    <a:cubicBezTo>
                      <a:pt x="369" y="346"/>
                      <a:pt x="393" y="371"/>
                      <a:pt x="400" y="362"/>
                    </a:cubicBezTo>
                    <a:cubicBezTo>
                      <a:pt x="407" y="353"/>
                      <a:pt x="429" y="327"/>
                      <a:pt x="436" y="299"/>
                    </a:cubicBezTo>
                    <a:cubicBezTo>
                      <a:pt x="443" y="271"/>
                      <a:pt x="463" y="211"/>
                      <a:pt x="440" y="195"/>
                    </a:cubicBezTo>
                    <a:cubicBezTo>
                      <a:pt x="417" y="179"/>
                      <a:pt x="324" y="223"/>
                      <a:pt x="298" y="203"/>
                    </a:cubicBezTo>
                    <a:cubicBezTo>
                      <a:pt x="272" y="183"/>
                      <a:pt x="298" y="107"/>
                      <a:pt x="283" y="74"/>
                    </a:cubicBezTo>
                    <a:cubicBezTo>
                      <a:pt x="268" y="41"/>
                      <a:pt x="233" y="6"/>
                      <a:pt x="208" y="3"/>
                    </a:cubicBezTo>
                    <a:cubicBezTo>
                      <a:pt x="183" y="0"/>
                      <a:pt x="149" y="21"/>
                      <a:pt x="133" y="53"/>
                    </a:cubicBezTo>
                    <a:cubicBezTo>
                      <a:pt x="117" y="85"/>
                      <a:pt x="126" y="165"/>
                      <a:pt x="112" y="195"/>
                    </a:cubicBezTo>
                    <a:cubicBezTo>
                      <a:pt x="98" y="225"/>
                      <a:pt x="64" y="209"/>
                      <a:pt x="52" y="230"/>
                    </a:cubicBezTo>
                    <a:cubicBezTo>
                      <a:pt x="40" y="251"/>
                      <a:pt x="46" y="305"/>
                      <a:pt x="40" y="323"/>
                    </a:cubicBezTo>
                    <a:cubicBezTo>
                      <a:pt x="34" y="341"/>
                      <a:pt x="0" y="326"/>
                      <a:pt x="16" y="339"/>
                    </a:cubicBezTo>
                    <a:cubicBezTo>
                      <a:pt x="32" y="352"/>
                      <a:pt x="125" y="382"/>
                      <a:pt x="139" y="404"/>
                    </a:cubicBezTo>
                    <a:cubicBezTo>
                      <a:pt x="153" y="426"/>
                      <a:pt x="108" y="452"/>
                      <a:pt x="103" y="473"/>
                    </a:cubicBezTo>
                    <a:cubicBezTo>
                      <a:pt x="98" y="494"/>
                      <a:pt x="103" y="515"/>
                      <a:pt x="112" y="531"/>
                    </a:cubicBezTo>
                    <a:cubicBezTo>
                      <a:pt x="121" y="547"/>
                      <a:pt x="136" y="561"/>
                      <a:pt x="160" y="569"/>
                    </a:cubicBezTo>
                    <a:cubicBezTo>
                      <a:pt x="184" y="577"/>
                      <a:pt x="239" y="565"/>
                      <a:pt x="256" y="579"/>
                    </a:cubicBezTo>
                    <a:cubicBezTo>
                      <a:pt x="273" y="593"/>
                      <a:pt x="255" y="631"/>
                      <a:pt x="262" y="656"/>
                    </a:cubicBezTo>
                    <a:cubicBezTo>
                      <a:pt x="269" y="681"/>
                      <a:pt x="275" y="725"/>
                      <a:pt x="298" y="728"/>
                    </a:cubicBezTo>
                    <a:cubicBezTo>
                      <a:pt x="321" y="731"/>
                      <a:pt x="375" y="685"/>
                      <a:pt x="400" y="675"/>
                    </a:cubicBezTo>
                    <a:close/>
                  </a:path>
                </a:pathLst>
              </a:cu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5090" name="Group 47"/>
              <p:cNvGrpSpPr>
                <a:grpSpLocks/>
              </p:cNvGrpSpPr>
              <p:nvPr/>
            </p:nvGrpSpPr>
            <p:grpSpPr bwMode="auto">
              <a:xfrm flipH="1" flipV="1">
                <a:off x="3004" y="3019"/>
                <a:ext cx="628" cy="820"/>
                <a:chOff x="2311" y="1925"/>
                <a:chExt cx="586" cy="731"/>
              </a:xfrm>
            </p:grpSpPr>
            <p:sp>
              <p:nvSpPr>
                <p:cNvPr id="35091" name="Freeform 48" descr="Зеленый мрамор"/>
                <p:cNvSpPr>
                  <a:spLocks/>
                </p:cNvSpPr>
                <p:nvPr/>
              </p:nvSpPr>
              <p:spPr bwMode="auto">
                <a:xfrm>
                  <a:off x="2311" y="1925"/>
                  <a:ext cx="70" cy="82"/>
                </a:xfrm>
                <a:custGeom>
                  <a:avLst/>
                  <a:gdLst>
                    <a:gd name="T0" fmla="*/ 3 w 139"/>
                    <a:gd name="T1" fmla="*/ 1 h 164"/>
                    <a:gd name="T2" fmla="*/ 2 w 139"/>
                    <a:gd name="T3" fmla="*/ 1 h 164"/>
                    <a:gd name="T4" fmla="*/ 2 w 139"/>
                    <a:gd name="T5" fmla="*/ 1 h 164"/>
                    <a:gd name="T6" fmla="*/ 2 w 139"/>
                    <a:gd name="T7" fmla="*/ 1 h 164"/>
                    <a:gd name="T8" fmla="*/ 1 w 139"/>
                    <a:gd name="T9" fmla="*/ 1 h 164"/>
                    <a:gd name="T10" fmla="*/ 1 w 139"/>
                    <a:gd name="T11" fmla="*/ 1 h 164"/>
                    <a:gd name="T12" fmla="*/ 1 w 139"/>
                    <a:gd name="T13" fmla="*/ 1 h 164"/>
                    <a:gd name="T14" fmla="*/ 1 w 139"/>
                    <a:gd name="T15" fmla="*/ 3 h 164"/>
                    <a:gd name="T16" fmla="*/ 0 w 139"/>
                    <a:gd name="T17" fmla="*/ 3 h 164"/>
                    <a:gd name="T18" fmla="*/ 1 w 139"/>
                    <a:gd name="T19" fmla="*/ 1 h 164"/>
                    <a:gd name="T20" fmla="*/ 1 w 139"/>
                    <a:gd name="T21" fmla="*/ 1 h 164"/>
                    <a:gd name="T22" fmla="*/ 1 w 139"/>
                    <a:gd name="T23" fmla="*/ 1 h 164"/>
                    <a:gd name="T24" fmla="*/ 1 w 139"/>
                    <a:gd name="T25" fmla="*/ 1 h 164"/>
                    <a:gd name="T26" fmla="*/ 2 w 139"/>
                    <a:gd name="T27" fmla="*/ 1 h 164"/>
                    <a:gd name="T28" fmla="*/ 2 w 139"/>
                    <a:gd name="T29" fmla="*/ 1 h 164"/>
                    <a:gd name="T30" fmla="*/ 2 w 139"/>
                    <a:gd name="T31" fmla="*/ 1 h 164"/>
                    <a:gd name="T32" fmla="*/ 2 w 139"/>
                    <a:gd name="T33" fmla="*/ 1 h 164"/>
                    <a:gd name="T34" fmla="*/ 3 w 139"/>
                    <a:gd name="T35" fmla="*/ 0 h 164"/>
                    <a:gd name="T36" fmla="*/ 3 w 139"/>
                    <a:gd name="T37" fmla="*/ 1 h 16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9"/>
                    <a:gd name="T58" fmla="*/ 0 h 164"/>
                    <a:gd name="T59" fmla="*/ 139 w 139"/>
                    <a:gd name="T60" fmla="*/ 164 h 16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9" h="164">
                      <a:moveTo>
                        <a:pt x="129" y="55"/>
                      </a:moveTo>
                      <a:lnTo>
                        <a:pt x="107" y="58"/>
                      </a:lnTo>
                      <a:lnTo>
                        <a:pt x="86" y="65"/>
                      </a:lnTo>
                      <a:lnTo>
                        <a:pt x="68" y="75"/>
                      </a:lnTo>
                      <a:lnTo>
                        <a:pt x="51" y="89"/>
                      </a:lnTo>
                      <a:lnTo>
                        <a:pt x="36" y="105"/>
                      </a:lnTo>
                      <a:lnTo>
                        <a:pt x="22" y="123"/>
                      </a:lnTo>
                      <a:lnTo>
                        <a:pt x="10" y="143"/>
                      </a:lnTo>
                      <a:lnTo>
                        <a:pt x="0" y="164"/>
                      </a:lnTo>
                      <a:lnTo>
                        <a:pt x="7" y="93"/>
                      </a:lnTo>
                      <a:lnTo>
                        <a:pt x="22" y="68"/>
                      </a:lnTo>
                      <a:lnTo>
                        <a:pt x="38" y="48"/>
                      </a:lnTo>
                      <a:lnTo>
                        <a:pt x="53" y="33"/>
                      </a:lnTo>
                      <a:lnTo>
                        <a:pt x="68" y="21"/>
                      </a:lnTo>
                      <a:lnTo>
                        <a:pt x="84" y="13"/>
                      </a:lnTo>
                      <a:lnTo>
                        <a:pt x="101" y="7"/>
                      </a:lnTo>
                      <a:lnTo>
                        <a:pt x="120" y="2"/>
                      </a:lnTo>
                      <a:lnTo>
                        <a:pt x="139" y="0"/>
                      </a:lnTo>
                      <a:lnTo>
                        <a:pt x="129" y="55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092" name="Freeform 49" descr="Зеленый мрамор"/>
                <p:cNvSpPr>
                  <a:spLocks/>
                </p:cNvSpPr>
                <p:nvPr/>
              </p:nvSpPr>
              <p:spPr bwMode="auto">
                <a:xfrm>
                  <a:off x="2376" y="1925"/>
                  <a:ext cx="521" cy="606"/>
                </a:xfrm>
                <a:custGeom>
                  <a:avLst/>
                  <a:gdLst>
                    <a:gd name="T0" fmla="*/ 12 w 1044"/>
                    <a:gd name="T1" fmla="*/ 17 h 1213"/>
                    <a:gd name="T2" fmla="*/ 13 w 1044"/>
                    <a:gd name="T3" fmla="*/ 17 h 1213"/>
                    <a:gd name="T4" fmla="*/ 14 w 1044"/>
                    <a:gd name="T5" fmla="*/ 16 h 1213"/>
                    <a:gd name="T6" fmla="*/ 15 w 1044"/>
                    <a:gd name="T7" fmla="*/ 15 h 1213"/>
                    <a:gd name="T8" fmla="*/ 15 w 1044"/>
                    <a:gd name="T9" fmla="*/ 13 h 1213"/>
                    <a:gd name="T10" fmla="*/ 13 w 1044"/>
                    <a:gd name="T11" fmla="*/ 12 h 1213"/>
                    <a:gd name="T12" fmla="*/ 12 w 1044"/>
                    <a:gd name="T13" fmla="*/ 11 h 1213"/>
                    <a:gd name="T14" fmla="*/ 13 w 1044"/>
                    <a:gd name="T15" fmla="*/ 9 h 1213"/>
                    <a:gd name="T16" fmla="*/ 13 w 1044"/>
                    <a:gd name="T17" fmla="*/ 7 h 1213"/>
                    <a:gd name="T18" fmla="*/ 11 w 1044"/>
                    <a:gd name="T19" fmla="*/ 7 h 1213"/>
                    <a:gd name="T20" fmla="*/ 10 w 1044"/>
                    <a:gd name="T21" fmla="*/ 7 h 1213"/>
                    <a:gd name="T22" fmla="*/ 9 w 1044"/>
                    <a:gd name="T23" fmla="*/ 7 h 1213"/>
                    <a:gd name="T24" fmla="*/ 9 w 1044"/>
                    <a:gd name="T25" fmla="*/ 3 h 1213"/>
                    <a:gd name="T26" fmla="*/ 6 w 1044"/>
                    <a:gd name="T27" fmla="*/ 2 h 1213"/>
                    <a:gd name="T28" fmla="*/ 5 w 1044"/>
                    <a:gd name="T29" fmla="*/ 4 h 1213"/>
                    <a:gd name="T30" fmla="*/ 6 w 1044"/>
                    <a:gd name="T31" fmla="*/ 5 h 1213"/>
                    <a:gd name="T32" fmla="*/ 7 w 1044"/>
                    <a:gd name="T33" fmla="*/ 7 h 1213"/>
                    <a:gd name="T34" fmla="*/ 8 w 1044"/>
                    <a:gd name="T35" fmla="*/ 8 h 1213"/>
                    <a:gd name="T36" fmla="*/ 9 w 1044"/>
                    <a:gd name="T37" fmla="*/ 9 h 1213"/>
                    <a:gd name="T38" fmla="*/ 10 w 1044"/>
                    <a:gd name="T39" fmla="*/ 9 h 1213"/>
                    <a:gd name="T40" fmla="*/ 10 w 1044"/>
                    <a:gd name="T41" fmla="*/ 9 h 1213"/>
                    <a:gd name="T42" fmla="*/ 8 w 1044"/>
                    <a:gd name="T43" fmla="*/ 10 h 1213"/>
                    <a:gd name="T44" fmla="*/ 12 w 1044"/>
                    <a:gd name="T45" fmla="*/ 15 h 1213"/>
                    <a:gd name="T46" fmla="*/ 10 w 1044"/>
                    <a:gd name="T47" fmla="*/ 14 h 1213"/>
                    <a:gd name="T48" fmla="*/ 10 w 1044"/>
                    <a:gd name="T49" fmla="*/ 16 h 1213"/>
                    <a:gd name="T50" fmla="*/ 10 w 1044"/>
                    <a:gd name="T51" fmla="*/ 16 h 1213"/>
                    <a:gd name="T52" fmla="*/ 9 w 1044"/>
                    <a:gd name="T53" fmla="*/ 13 h 1213"/>
                    <a:gd name="T54" fmla="*/ 8 w 1044"/>
                    <a:gd name="T55" fmla="*/ 12 h 1213"/>
                    <a:gd name="T56" fmla="*/ 7 w 1044"/>
                    <a:gd name="T57" fmla="*/ 13 h 1213"/>
                    <a:gd name="T58" fmla="*/ 6 w 1044"/>
                    <a:gd name="T59" fmla="*/ 15 h 1213"/>
                    <a:gd name="T60" fmla="*/ 7 w 1044"/>
                    <a:gd name="T61" fmla="*/ 14 h 1213"/>
                    <a:gd name="T62" fmla="*/ 8 w 1044"/>
                    <a:gd name="T63" fmla="*/ 11 h 1213"/>
                    <a:gd name="T64" fmla="*/ 7 w 1044"/>
                    <a:gd name="T65" fmla="*/ 8 h 1213"/>
                    <a:gd name="T66" fmla="*/ 6 w 1044"/>
                    <a:gd name="T67" fmla="*/ 5 h 1213"/>
                    <a:gd name="T68" fmla="*/ 5 w 1044"/>
                    <a:gd name="T69" fmla="*/ 4 h 1213"/>
                    <a:gd name="T70" fmla="*/ 3 w 1044"/>
                    <a:gd name="T71" fmla="*/ 2 h 1213"/>
                    <a:gd name="T72" fmla="*/ 1 w 1044"/>
                    <a:gd name="T73" fmla="*/ 1 h 1213"/>
                    <a:gd name="T74" fmla="*/ 0 w 1044"/>
                    <a:gd name="T75" fmla="*/ 0 h 1213"/>
                    <a:gd name="T76" fmla="*/ 1 w 1044"/>
                    <a:gd name="T77" fmla="*/ 0 h 1213"/>
                    <a:gd name="T78" fmla="*/ 2 w 1044"/>
                    <a:gd name="T79" fmla="*/ 0 h 1213"/>
                    <a:gd name="T80" fmla="*/ 3 w 1044"/>
                    <a:gd name="T81" fmla="*/ 1 h 1213"/>
                    <a:gd name="T82" fmla="*/ 4 w 1044"/>
                    <a:gd name="T83" fmla="*/ 2 h 1213"/>
                    <a:gd name="T84" fmla="*/ 5 w 1044"/>
                    <a:gd name="T85" fmla="*/ 3 h 1213"/>
                    <a:gd name="T86" fmla="*/ 6 w 1044"/>
                    <a:gd name="T87" fmla="*/ 2 h 1213"/>
                    <a:gd name="T88" fmla="*/ 7 w 1044"/>
                    <a:gd name="T89" fmla="*/ 1 h 1213"/>
                    <a:gd name="T90" fmla="*/ 9 w 1044"/>
                    <a:gd name="T91" fmla="*/ 2 h 1213"/>
                    <a:gd name="T92" fmla="*/ 9 w 1044"/>
                    <a:gd name="T93" fmla="*/ 6 h 1213"/>
                    <a:gd name="T94" fmla="*/ 10 w 1044"/>
                    <a:gd name="T95" fmla="*/ 6 h 1213"/>
                    <a:gd name="T96" fmla="*/ 12 w 1044"/>
                    <a:gd name="T97" fmla="*/ 6 h 1213"/>
                    <a:gd name="T98" fmla="*/ 13 w 1044"/>
                    <a:gd name="T99" fmla="*/ 6 h 1213"/>
                    <a:gd name="T100" fmla="*/ 14 w 1044"/>
                    <a:gd name="T101" fmla="*/ 8 h 1213"/>
                    <a:gd name="T102" fmla="*/ 13 w 1044"/>
                    <a:gd name="T103" fmla="*/ 10 h 1213"/>
                    <a:gd name="T104" fmla="*/ 13 w 1044"/>
                    <a:gd name="T105" fmla="*/ 11 h 1213"/>
                    <a:gd name="T106" fmla="*/ 15 w 1044"/>
                    <a:gd name="T107" fmla="*/ 12 h 1213"/>
                    <a:gd name="T108" fmla="*/ 16 w 1044"/>
                    <a:gd name="T109" fmla="*/ 15 h 1213"/>
                    <a:gd name="T110" fmla="*/ 15 w 1044"/>
                    <a:gd name="T111" fmla="*/ 16 h 1213"/>
                    <a:gd name="T112" fmla="*/ 13 w 1044"/>
                    <a:gd name="T113" fmla="*/ 17 h 1213"/>
                    <a:gd name="T114" fmla="*/ 13 w 1044"/>
                    <a:gd name="T115" fmla="*/ 17 h 1213"/>
                    <a:gd name="T116" fmla="*/ 13 w 1044"/>
                    <a:gd name="T117" fmla="*/ 18 h 121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044"/>
                    <a:gd name="T178" fmla="*/ 0 h 1213"/>
                    <a:gd name="T179" fmla="*/ 1044 w 1044"/>
                    <a:gd name="T180" fmla="*/ 1213 h 121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044" h="1213">
                      <a:moveTo>
                        <a:pt x="840" y="1213"/>
                      </a:moveTo>
                      <a:lnTo>
                        <a:pt x="833" y="1189"/>
                      </a:lnTo>
                      <a:lnTo>
                        <a:pt x="826" y="1165"/>
                      </a:lnTo>
                      <a:lnTo>
                        <a:pt x="819" y="1143"/>
                      </a:lnTo>
                      <a:lnTo>
                        <a:pt x="812" y="1123"/>
                      </a:lnTo>
                      <a:lnTo>
                        <a:pt x="806" y="1106"/>
                      </a:lnTo>
                      <a:lnTo>
                        <a:pt x="802" y="1093"/>
                      </a:lnTo>
                      <a:lnTo>
                        <a:pt x="798" y="1085"/>
                      </a:lnTo>
                      <a:lnTo>
                        <a:pt x="797" y="1082"/>
                      </a:lnTo>
                      <a:lnTo>
                        <a:pt x="813" y="1085"/>
                      </a:lnTo>
                      <a:lnTo>
                        <a:pt x="829" y="1087"/>
                      </a:lnTo>
                      <a:lnTo>
                        <a:pt x="845" y="1089"/>
                      </a:lnTo>
                      <a:lnTo>
                        <a:pt x="862" y="1090"/>
                      </a:lnTo>
                      <a:lnTo>
                        <a:pt x="878" y="1089"/>
                      </a:lnTo>
                      <a:lnTo>
                        <a:pt x="893" y="1087"/>
                      </a:lnTo>
                      <a:lnTo>
                        <a:pt x="908" y="1084"/>
                      </a:lnTo>
                      <a:lnTo>
                        <a:pt x="921" y="1080"/>
                      </a:lnTo>
                      <a:lnTo>
                        <a:pt x="935" y="1075"/>
                      </a:lnTo>
                      <a:lnTo>
                        <a:pt x="948" y="1069"/>
                      </a:lnTo>
                      <a:lnTo>
                        <a:pt x="958" y="1061"/>
                      </a:lnTo>
                      <a:lnTo>
                        <a:pt x="969" y="1052"/>
                      </a:lnTo>
                      <a:lnTo>
                        <a:pt x="977" y="1041"/>
                      </a:lnTo>
                      <a:lnTo>
                        <a:pt x="983" y="1029"/>
                      </a:lnTo>
                      <a:lnTo>
                        <a:pt x="988" y="1016"/>
                      </a:lnTo>
                      <a:lnTo>
                        <a:pt x="991" y="1001"/>
                      </a:lnTo>
                      <a:lnTo>
                        <a:pt x="995" y="976"/>
                      </a:lnTo>
                      <a:lnTo>
                        <a:pt x="996" y="953"/>
                      </a:lnTo>
                      <a:lnTo>
                        <a:pt x="994" y="932"/>
                      </a:lnTo>
                      <a:lnTo>
                        <a:pt x="988" y="911"/>
                      </a:lnTo>
                      <a:lnTo>
                        <a:pt x="979" y="892"/>
                      </a:lnTo>
                      <a:lnTo>
                        <a:pt x="965" y="872"/>
                      </a:lnTo>
                      <a:lnTo>
                        <a:pt x="947" y="854"/>
                      </a:lnTo>
                      <a:lnTo>
                        <a:pt x="923" y="833"/>
                      </a:lnTo>
                      <a:lnTo>
                        <a:pt x="903" y="818"/>
                      </a:lnTo>
                      <a:lnTo>
                        <a:pt x="880" y="801"/>
                      </a:lnTo>
                      <a:lnTo>
                        <a:pt x="856" y="783"/>
                      </a:lnTo>
                      <a:lnTo>
                        <a:pt x="830" y="765"/>
                      </a:lnTo>
                      <a:lnTo>
                        <a:pt x="809" y="749"/>
                      </a:lnTo>
                      <a:lnTo>
                        <a:pt x="790" y="735"/>
                      </a:lnTo>
                      <a:lnTo>
                        <a:pt x="779" y="726"/>
                      </a:lnTo>
                      <a:lnTo>
                        <a:pt x="775" y="722"/>
                      </a:lnTo>
                      <a:lnTo>
                        <a:pt x="790" y="712"/>
                      </a:lnTo>
                      <a:lnTo>
                        <a:pt x="806" y="700"/>
                      </a:lnTo>
                      <a:lnTo>
                        <a:pt x="821" y="688"/>
                      </a:lnTo>
                      <a:lnTo>
                        <a:pt x="836" y="674"/>
                      </a:lnTo>
                      <a:lnTo>
                        <a:pt x="850" y="657"/>
                      </a:lnTo>
                      <a:lnTo>
                        <a:pt x="862" y="638"/>
                      </a:lnTo>
                      <a:lnTo>
                        <a:pt x="871" y="617"/>
                      </a:lnTo>
                      <a:lnTo>
                        <a:pt x="878" y="594"/>
                      </a:lnTo>
                      <a:lnTo>
                        <a:pt x="879" y="569"/>
                      </a:lnTo>
                      <a:lnTo>
                        <a:pt x="874" y="547"/>
                      </a:lnTo>
                      <a:lnTo>
                        <a:pt x="866" y="526"/>
                      </a:lnTo>
                      <a:lnTo>
                        <a:pt x="854" y="508"/>
                      </a:lnTo>
                      <a:lnTo>
                        <a:pt x="837" y="492"/>
                      </a:lnTo>
                      <a:lnTo>
                        <a:pt x="819" y="479"/>
                      </a:lnTo>
                      <a:lnTo>
                        <a:pt x="798" y="469"/>
                      </a:lnTo>
                      <a:lnTo>
                        <a:pt x="776" y="461"/>
                      </a:lnTo>
                      <a:lnTo>
                        <a:pt x="764" y="458"/>
                      </a:lnTo>
                      <a:lnTo>
                        <a:pt x="752" y="456"/>
                      </a:lnTo>
                      <a:lnTo>
                        <a:pt x="739" y="455"/>
                      </a:lnTo>
                      <a:lnTo>
                        <a:pt x="728" y="455"/>
                      </a:lnTo>
                      <a:lnTo>
                        <a:pt x="715" y="455"/>
                      </a:lnTo>
                      <a:lnTo>
                        <a:pt x="704" y="456"/>
                      </a:lnTo>
                      <a:lnTo>
                        <a:pt x="692" y="457"/>
                      </a:lnTo>
                      <a:lnTo>
                        <a:pt x="681" y="460"/>
                      </a:lnTo>
                      <a:lnTo>
                        <a:pt x="668" y="463"/>
                      </a:lnTo>
                      <a:lnTo>
                        <a:pt x="657" y="467"/>
                      </a:lnTo>
                      <a:lnTo>
                        <a:pt x="646" y="470"/>
                      </a:lnTo>
                      <a:lnTo>
                        <a:pt x="635" y="475"/>
                      </a:lnTo>
                      <a:lnTo>
                        <a:pt x="623" y="479"/>
                      </a:lnTo>
                      <a:lnTo>
                        <a:pt x="613" y="484"/>
                      </a:lnTo>
                      <a:lnTo>
                        <a:pt x="601" y="488"/>
                      </a:lnTo>
                      <a:lnTo>
                        <a:pt x="591" y="494"/>
                      </a:lnTo>
                      <a:lnTo>
                        <a:pt x="585" y="452"/>
                      </a:lnTo>
                      <a:lnTo>
                        <a:pt x="584" y="402"/>
                      </a:lnTo>
                      <a:lnTo>
                        <a:pt x="584" y="349"/>
                      </a:lnTo>
                      <a:lnTo>
                        <a:pt x="583" y="298"/>
                      </a:lnTo>
                      <a:lnTo>
                        <a:pt x="577" y="251"/>
                      </a:lnTo>
                      <a:lnTo>
                        <a:pt x="563" y="212"/>
                      </a:lnTo>
                      <a:lnTo>
                        <a:pt x="540" y="184"/>
                      </a:lnTo>
                      <a:lnTo>
                        <a:pt x="503" y="173"/>
                      </a:lnTo>
                      <a:lnTo>
                        <a:pt x="471" y="173"/>
                      </a:lnTo>
                      <a:lnTo>
                        <a:pt x="445" y="177"/>
                      </a:lnTo>
                      <a:lnTo>
                        <a:pt x="424" y="187"/>
                      </a:lnTo>
                      <a:lnTo>
                        <a:pt x="408" y="198"/>
                      </a:lnTo>
                      <a:lnTo>
                        <a:pt x="396" y="211"/>
                      </a:lnTo>
                      <a:lnTo>
                        <a:pt x="387" y="226"/>
                      </a:lnTo>
                      <a:lnTo>
                        <a:pt x="379" y="241"/>
                      </a:lnTo>
                      <a:lnTo>
                        <a:pt x="373" y="256"/>
                      </a:lnTo>
                      <a:lnTo>
                        <a:pt x="381" y="270"/>
                      </a:lnTo>
                      <a:lnTo>
                        <a:pt x="389" y="283"/>
                      </a:lnTo>
                      <a:lnTo>
                        <a:pt x="397" y="297"/>
                      </a:lnTo>
                      <a:lnTo>
                        <a:pt x="405" y="311"/>
                      </a:lnTo>
                      <a:lnTo>
                        <a:pt x="412" y="326"/>
                      </a:lnTo>
                      <a:lnTo>
                        <a:pt x="419" y="341"/>
                      </a:lnTo>
                      <a:lnTo>
                        <a:pt x="426" y="356"/>
                      </a:lnTo>
                      <a:lnTo>
                        <a:pt x="432" y="371"/>
                      </a:lnTo>
                      <a:lnTo>
                        <a:pt x="440" y="391"/>
                      </a:lnTo>
                      <a:lnTo>
                        <a:pt x="448" y="410"/>
                      </a:lnTo>
                      <a:lnTo>
                        <a:pt x="455" y="430"/>
                      </a:lnTo>
                      <a:lnTo>
                        <a:pt x="463" y="448"/>
                      </a:lnTo>
                      <a:lnTo>
                        <a:pt x="471" y="468"/>
                      </a:lnTo>
                      <a:lnTo>
                        <a:pt x="479" y="487"/>
                      </a:lnTo>
                      <a:lnTo>
                        <a:pt x="487" y="506"/>
                      </a:lnTo>
                      <a:lnTo>
                        <a:pt x="495" y="525"/>
                      </a:lnTo>
                      <a:lnTo>
                        <a:pt x="507" y="538"/>
                      </a:lnTo>
                      <a:lnTo>
                        <a:pt x="517" y="551"/>
                      </a:lnTo>
                      <a:lnTo>
                        <a:pt x="530" y="562"/>
                      </a:lnTo>
                      <a:lnTo>
                        <a:pt x="543" y="574"/>
                      </a:lnTo>
                      <a:lnTo>
                        <a:pt x="556" y="584"/>
                      </a:lnTo>
                      <a:lnTo>
                        <a:pt x="570" y="593"/>
                      </a:lnTo>
                      <a:lnTo>
                        <a:pt x="586" y="600"/>
                      </a:lnTo>
                      <a:lnTo>
                        <a:pt x="602" y="605"/>
                      </a:lnTo>
                      <a:lnTo>
                        <a:pt x="617" y="607"/>
                      </a:lnTo>
                      <a:lnTo>
                        <a:pt x="632" y="607"/>
                      </a:lnTo>
                      <a:lnTo>
                        <a:pt x="646" y="607"/>
                      </a:lnTo>
                      <a:lnTo>
                        <a:pt x="660" y="607"/>
                      </a:lnTo>
                      <a:lnTo>
                        <a:pt x="674" y="605"/>
                      </a:lnTo>
                      <a:lnTo>
                        <a:pt x="688" y="604"/>
                      </a:lnTo>
                      <a:lnTo>
                        <a:pt x="701" y="601"/>
                      </a:lnTo>
                      <a:lnTo>
                        <a:pt x="715" y="599"/>
                      </a:lnTo>
                      <a:lnTo>
                        <a:pt x="713" y="601"/>
                      </a:lnTo>
                      <a:lnTo>
                        <a:pt x="705" y="607"/>
                      </a:lnTo>
                      <a:lnTo>
                        <a:pt x="692" y="614"/>
                      </a:lnTo>
                      <a:lnTo>
                        <a:pt x="673" y="621"/>
                      </a:lnTo>
                      <a:lnTo>
                        <a:pt x="647" y="627"/>
                      </a:lnTo>
                      <a:lnTo>
                        <a:pt x="616" y="629"/>
                      </a:lnTo>
                      <a:lnTo>
                        <a:pt x="578" y="625"/>
                      </a:lnTo>
                      <a:lnTo>
                        <a:pt x="532" y="616"/>
                      </a:lnTo>
                      <a:lnTo>
                        <a:pt x="544" y="643"/>
                      </a:lnTo>
                      <a:lnTo>
                        <a:pt x="555" y="670"/>
                      </a:lnTo>
                      <a:lnTo>
                        <a:pt x="567" y="697"/>
                      </a:lnTo>
                      <a:lnTo>
                        <a:pt x="578" y="723"/>
                      </a:lnTo>
                      <a:lnTo>
                        <a:pt x="590" y="750"/>
                      </a:lnTo>
                      <a:lnTo>
                        <a:pt x="601" y="778"/>
                      </a:lnTo>
                      <a:lnTo>
                        <a:pt x="613" y="804"/>
                      </a:lnTo>
                      <a:lnTo>
                        <a:pt x="624" y="832"/>
                      </a:lnTo>
                      <a:lnTo>
                        <a:pt x="814" y="984"/>
                      </a:lnTo>
                      <a:lnTo>
                        <a:pt x="789" y="979"/>
                      </a:lnTo>
                      <a:lnTo>
                        <a:pt x="766" y="971"/>
                      </a:lnTo>
                      <a:lnTo>
                        <a:pt x="743" y="960"/>
                      </a:lnTo>
                      <a:lnTo>
                        <a:pt x="722" y="946"/>
                      </a:lnTo>
                      <a:lnTo>
                        <a:pt x="701" y="931"/>
                      </a:lnTo>
                      <a:lnTo>
                        <a:pt x="682" y="913"/>
                      </a:lnTo>
                      <a:lnTo>
                        <a:pt x="662" y="897"/>
                      </a:lnTo>
                      <a:lnTo>
                        <a:pt x="643" y="880"/>
                      </a:lnTo>
                      <a:lnTo>
                        <a:pt x="659" y="935"/>
                      </a:lnTo>
                      <a:lnTo>
                        <a:pt x="668" y="988"/>
                      </a:lnTo>
                      <a:lnTo>
                        <a:pt x="672" y="1036"/>
                      </a:lnTo>
                      <a:lnTo>
                        <a:pt x="672" y="1078"/>
                      </a:lnTo>
                      <a:lnTo>
                        <a:pt x="669" y="1114"/>
                      </a:lnTo>
                      <a:lnTo>
                        <a:pt x="665" y="1140"/>
                      </a:lnTo>
                      <a:lnTo>
                        <a:pt x="661" y="1158"/>
                      </a:lnTo>
                      <a:lnTo>
                        <a:pt x="660" y="1163"/>
                      </a:lnTo>
                      <a:lnTo>
                        <a:pt x="660" y="1125"/>
                      </a:lnTo>
                      <a:lnTo>
                        <a:pt x="659" y="1087"/>
                      </a:lnTo>
                      <a:lnTo>
                        <a:pt x="657" y="1049"/>
                      </a:lnTo>
                      <a:lnTo>
                        <a:pt x="651" y="1012"/>
                      </a:lnTo>
                      <a:lnTo>
                        <a:pt x="644" y="976"/>
                      </a:lnTo>
                      <a:lnTo>
                        <a:pt x="635" y="939"/>
                      </a:lnTo>
                      <a:lnTo>
                        <a:pt x="622" y="903"/>
                      </a:lnTo>
                      <a:lnTo>
                        <a:pt x="606" y="869"/>
                      </a:lnTo>
                      <a:lnTo>
                        <a:pt x="598" y="854"/>
                      </a:lnTo>
                      <a:lnTo>
                        <a:pt x="591" y="839"/>
                      </a:lnTo>
                      <a:lnTo>
                        <a:pt x="583" y="822"/>
                      </a:lnTo>
                      <a:lnTo>
                        <a:pt x="576" y="807"/>
                      </a:lnTo>
                      <a:lnTo>
                        <a:pt x="569" y="791"/>
                      </a:lnTo>
                      <a:lnTo>
                        <a:pt x="562" y="776"/>
                      </a:lnTo>
                      <a:lnTo>
                        <a:pt x="555" y="760"/>
                      </a:lnTo>
                      <a:lnTo>
                        <a:pt x="548" y="745"/>
                      </a:lnTo>
                      <a:lnTo>
                        <a:pt x="545" y="767"/>
                      </a:lnTo>
                      <a:lnTo>
                        <a:pt x="538" y="795"/>
                      </a:lnTo>
                      <a:lnTo>
                        <a:pt x="525" y="828"/>
                      </a:lnTo>
                      <a:lnTo>
                        <a:pt x="509" y="863"/>
                      </a:lnTo>
                      <a:lnTo>
                        <a:pt x="490" y="897"/>
                      </a:lnTo>
                      <a:lnTo>
                        <a:pt x="465" y="930"/>
                      </a:lnTo>
                      <a:lnTo>
                        <a:pt x="438" y="957"/>
                      </a:lnTo>
                      <a:lnTo>
                        <a:pt x="408" y="978"/>
                      </a:lnTo>
                      <a:lnTo>
                        <a:pt x="409" y="977"/>
                      </a:lnTo>
                      <a:lnTo>
                        <a:pt x="414" y="972"/>
                      </a:lnTo>
                      <a:lnTo>
                        <a:pt x="419" y="965"/>
                      </a:lnTo>
                      <a:lnTo>
                        <a:pt x="426" y="955"/>
                      </a:lnTo>
                      <a:lnTo>
                        <a:pt x="435" y="945"/>
                      </a:lnTo>
                      <a:lnTo>
                        <a:pt x="445" y="931"/>
                      </a:lnTo>
                      <a:lnTo>
                        <a:pt x="455" y="917"/>
                      </a:lnTo>
                      <a:lnTo>
                        <a:pt x="464" y="902"/>
                      </a:lnTo>
                      <a:lnTo>
                        <a:pt x="475" y="882"/>
                      </a:lnTo>
                      <a:lnTo>
                        <a:pt x="486" y="857"/>
                      </a:lnTo>
                      <a:lnTo>
                        <a:pt x="499" y="827"/>
                      </a:lnTo>
                      <a:lnTo>
                        <a:pt x="510" y="797"/>
                      </a:lnTo>
                      <a:lnTo>
                        <a:pt x="522" y="769"/>
                      </a:lnTo>
                      <a:lnTo>
                        <a:pt x="531" y="746"/>
                      </a:lnTo>
                      <a:lnTo>
                        <a:pt x="537" y="730"/>
                      </a:lnTo>
                      <a:lnTo>
                        <a:pt x="539" y="725"/>
                      </a:lnTo>
                      <a:lnTo>
                        <a:pt x="528" y="697"/>
                      </a:lnTo>
                      <a:lnTo>
                        <a:pt x="511" y="658"/>
                      </a:lnTo>
                      <a:lnTo>
                        <a:pt x="493" y="612"/>
                      </a:lnTo>
                      <a:lnTo>
                        <a:pt x="473" y="561"/>
                      </a:lnTo>
                      <a:lnTo>
                        <a:pt x="454" y="511"/>
                      </a:lnTo>
                      <a:lnTo>
                        <a:pt x="437" y="467"/>
                      </a:lnTo>
                      <a:lnTo>
                        <a:pt x="422" y="431"/>
                      </a:lnTo>
                      <a:lnTo>
                        <a:pt x="412" y="407"/>
                      </a:lnTo>
                      <a:lnTo>
                        <a:pt x="404" y="388"/>
                      </a:lnTo>
                      <a:lnTo>
                        <a:pt x="396" y="370"/>
                      </a:lnTo>
                      <a:lnTo>
                        <a:pt x="388" y="353"/>
                      </a:lnTo>
                      <a:lnTo>
                        <a:pt x="379" y="334"/>
                      </a:lnTo>
                      <a:lnTo>
                        <a:pt x="370" y="317"/>
                      </a:lnTo>
                      <a:lnTo>
                        <a:pt x="359" y="300"/>
                      </a:lnTo>
                      <a:lnTo>
                        <a:pt x="349" y="282"/>
                      </a:lnTo>
                      <a:lnTo>
                        <a:pt x="337" y="266"/>
                      </a:lnTo>
                      <a:lnTo>
                        <a:pt x="327" y="253"/>
                      </a:lnTo>
                      <a:lnTo>
                        <a:pt x="314" y="240"/>
                      </a:lnTo>
                      <a:lnTo>
                        <a:pt x="299" y="225"/>
                      </a:lnTo>
                      <a:lnTo>
                        <a:pt x="283" y="210"/>
                      </a:lnTo>
                      <a:lnTo>
                        <a:pt x="265" y="194"/>
                      </a:lnTo>
                      <a:lnTo>
                        <a:pt x="245" y="177"/>
                      </a:lnTo>
                      <a:lnTo>
                        <a:pt x="223" y="161"/>
                      </a:lnTo>
                      <a:lnTo>
                        <a:pt x="202" y="145"/>
                      </a:lnTo>
                      <a:lnTo>
                        <a:pt x="179" y="129"/>
                      </a:lnTo>
                      <a:lnTo>
                        <a:pt x="154" y="114"/>
                      </a:lnTo>
                      <a:lnTo>
                        <a:pt x="129" y="100"/>
                      </a:lnTo>
                      <a:lnTo>
                        <a:pt x="104" y="88"/>
                      </a:lnTo>
                      <a:lnTo>
                        <a:pt x="78" y="77"/>
                      </a:lnTo>
                      <a:lnTo>
                        <a:pt x="52" y="68"/>
                      </a:lnTo>
                      <a:lnTo>
                        <a:pt x="26" y="60"/>
                      </a:lnTo>
                      <a:lnTo>
                        <a:pt x="0" y="55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30" y="1"/>
                      </a:lnTo>
                      <a:lnTo>
                        <a:pt x="43" y="2"/>
                      </a:lnTo>
                      <a:lnTo>
                        <a:pt x="56" y="4"/>
                      </a:lnTo>
                      <a:lnTo>
                        <a:pt x="70" y="6"/>
                      </a:lnTo>
                      <a:lnTo>
                        <a:pt x="85" y="9"/>
                      </a:lnTo>
                      <a:lnTo>
                        <a:pt x="99" y="13"/>
                      </a:lnTo>
                      <a:lnTo>
                        <a:pt x="113" y="17"/>
                      </a:lnTo>
                      <a:lnTo>
                        <a:pt x="126" y="23"/>
                      </a:lnTo>
                      <a:lnTo>
                        <a:pt x="138" y="29"/>
                      </a:lnTo>
                      <a:lnTo>
                        <a:pt x="151" y="36"/>
                      </a:lnTo>
                      <a:lnTo>
                        <a:pt x="164" y="43"/>
                      </a:lnTo>
                      <a:lnTo>
                        <a:pt x="176" y="50"/>
                      </a:lnTo>
                      <a:lnTo>
                        <a:pt x="189" y="57"/>
                      </a:lnTo>
                      <a:lnTo>
                        <a:pt x="200" y="65"/>
                      </a:lnTo>
                      <a:lnTo>
                        <a:pt x="212" y="74"/>
                      </a:lnTo>
                      <a:lnTo>
                        <a:pt x="223" y="82"/>
                      </a:lnTo>
                      <a:lnTo>
                        <a:pt x="235" y="91"/>
                      </a:lnTo>
                      <a:lnTo>
                        <a:pt x="246" y="100"/>
                      </a:lnTo>
                      <a:lnTo>
                        <a:pt x="258" y="109"/>
                      </a:lnTo>
                      <a:lnTo>
                        <a:pt x="268" y="120"/>
                      </a:lnTo>
                      <a:lnTo>
                        <a:pt x="279" y="130"/>
                      </a:lnTo>
                      <a:lnTo>
                        <a:pt x="289" y="141"/>
                      </a:lnTo>
                      <a:lnTo>
                        <a:pt x="297" y="149"/>
                      </a:lnTo>
                      <a:lnTo>
                        <a:pt x="305" y="158"/>
                      </a:lnTo>
                      <a:lnTo>
                        <a:pt x="313" y="166"/>
                      </a:lnTo>
                      <a:lnTo>
                        <a:pt x="323" y="174"/>
                      </a:lnTo>
                      <a:lnTo>
                        <a:pt x="331" y="183"/>
                      </a:lnTo>
                      <a:lnTo>
                        <a:pt x="339" y="191"/>
                      </a:lnTo>
                      <a:lnTo>
                        <a:pt x="348" y="199"/>
                      </a:lnTo>
                      <a:lnTo>
                        <a:pt x="356" y="207"/>
                      </a:lnTo>
                      <a:lnTo>
                        <a:pt x="362" y="199"/>
                      </a:lnTo>
                      <a:lnTo>
                        <a:pt x="367" y="190"/>
                      </a:lnTo>
                      <a:lnTo>
                        <a:pt x="373" y="180"/>
                      </a:lnTo>
                      <a:lnTo>
                        <a:pt x="379" y="168"/>
                      </a:lnTo>
                      <a:lnTo>
                        <a:pt x="385" y="157"/>
                      </a:lnTo>
                      <a:lnTo>
                        <a:pt x="390" y="145"/>
                      </a:lnTo>
                      <a:lnTo>
                        <a:pt x="397" y="135"/>
                      </a:lnTo>
                      <a:lnTo>
                        <a:pt x="404" y="126"/>
                      </a:lnTo>
                      <a:lnTo>
                        <a:pt x="420" y="113"/>
                      </a:lnTo>
                      <a:lnTo>
                        <a:pt x="440" y="105"/>
                      </a:lnTo>
                      <a:lnTo>
                        <a:pt x="463" y="101"/>
                      </a:lnTo>
                      <a:lnTo>
                        <a:pt x="488" y="101"/>
                      </a:lnTo>
                      <a:lnTo>
                        <a:pt x="513" y="105"/>
                      </a:lnTo>
                      <a:lnTo>
                        <a:pt x="534" y="112"/>
                      </a:lnTo>
                      <a:lnTo>
                        <a:pt x="554" y="121"/>
                      </a:lnTo>
                      <a:lnTo>
                        <a:pt x="569" y="134"/>
                      </a:lnTo>
                      <a:lnTo>
                        <a:pt x="592" y="168"/>
                      </a:lnTo>
                      <a:lnTo>
                        <a:pt x="605" y="204"/>
                      </a:lnTo>
                      <a:lnTo>
                        <a:pt x="610" y="242"/>
                      </a:lnTo>
                      <a:lnTo>
                        <a:pt x="613" y="281"/>
                      </a:lnTo>
                      <a:lnTo>
                        <a:pt x="612" y="320"/>
                      </a:lnTo>
                      <a:lnTo>
                        <a:pt x="610" y="361"/>
                      </a:lnTo>
                      <a:lnTo>
                        <a:pt x="612" y="401"/>
                      </a:lnTo>
                      <a:lnTo>
                        <a:pt x="617" y="440"/>
                      </a:lnTo>
                      <a:lnTo>
                        <a:pt x="630" y="433"/>
                      </a:lnTo>
                      <a:lnTo>
                        <a:pt x="644" y="426"/>
                      </a:lnTo>
                      <a:lnTo>
                        <a:pt x="657" y="420"/>
                      </a:lnTo>
                      <a:lnTo>
                        <a:pt x="670" y="415"/>
                      </a:lnTo>
                      <a:lnTo>
                        <a:pt x="684" y="410"/>
                      </a:lnTo>
                      <a:lnTo>
                        <a:pt x="699" y="407"/>
                      </a:lnTo>
                      <a:lnTo>
                        <a:pt x="713" y="403"/>
                      </a:lnTo>
                      <a:lnTo>
                        <a:pt x="728" y="401"/>
                      </a:lnTo>
                      <a:lnTo>
                        <a:pt x="742" y="400"/>
                      </a:lnTo>
                      <a:lnTo>
                        <a:pt x="757" y="399"/>
                      </a:lnTo>
                      <a:lnTo>
                        <a:pt x="771" y="400"/>
                      </a:lnTo>
                      <a:lnTo>
                        <a:pt x="786" y="402"/>
                      </a:lnTo>
                      <a:lnTo>
                        <a:pt x="799" y="404"/>
                      </a:lnTo>
                      <a:lnTo>
                        <a:pt x="814" y="409"/>
                      </a:lnTo>
                      <a:lnTo>
                        <a:pt x="828" y="416"/>
                      </a:lnTo>
                      <a:lnTo>
                        <a:pt x="842" y="423"/>
                      </a:lnTo>
                      <a:lnTo>
                        <a:pt x="858" y="433"/>
                      </a:lnTo>
                      <a:lnTo>
                        <a:pt x="874" y="444"/>
                      </a:lnTo>
                      <a:lnTo>
                        <a:pt x="889" y="456"/>
                      </a:lnTo>
                      <a:lnTo>
                        <a:pt x="902" y="470"/>
                      </a:lnTo>
                      <a:lnTo>
                        <a:pt x="912" y="485"/>
                      </a:lnTo>
                      <a:lnTo>
                        <a:pt x="919" y="501"/>
                      </a:lnTo>
                      <a:lnTo>
                        <a:pt x="923" y="518"/>
                      </a:lnTo>
                      <a:lnTo>
                        <a:pt x="921" y="537"/>
                      </a:lnTo>
                      <a:lnTo>
                        <a:pt x="917" y="563"/>
                      </a:lnTo>
                      <a:lnTo>
                        <a:pt x="909" y="590"/>
                      </a:lnTo>
                      <a:lnTo>
                        <a:pt x="898" y="615"/>
                      </a:lnTo>
                      <a:lnTo>
                        <a:pt x="887" y="639"/>
                      </a:lnTo>
                      <a:lnTo>
                        <a:pt x="872" y="662"/>
                      </a:lnTo>
                      <a:lnTo>
                        <a:pt x="856" y="683"/>
                      </a:lnTo>
                      <a:lnTo>
                        <a:pt x="839" y="704"/>
                      </a:lnTo>
                      <a:lnTo>
                        <a:pt x="819" y="722"/>
                      </a:lnTo>
                      <a:lnTo>
                        <a:pt x="835" y="729"/>
                      </a:lnTo>
                      <a:lnTo>
                        <a:pt x="852" y="736"/>
                      </a:lnTo>
                      <a:lnTo>
                        <a:pt x="870" y="743"/>
                      </a:lnTo>
                      <a:lnTo>
                        <a:pt x="887" y="751"/>
                      </a:lnTo>
                      <a:lnTo>
                        <a:pt x="904" y="760"/>
                      </a:lnTo>
                      <a:lnTo>
                        <a:pt x="921" y="768"/>
                      </a:lnTo>
                      <a:lnTo>
                        <a:pt x="938" y="779"/>
                      </a:lnTo>
                      <a:lnTo>
                        <a:pt x="954" y="788"/>
                      </a:lnTo>
                      <a:lnTo>
                        <a:pt x="986" y="811"/>
                      </a:lnTo>
                      <a:lnTo>
                        <a:pt x="1010" y="835"/>
                      </a:lnTo>
                      <a:lnTo>
                        <a:pt x="1027" y="860"/>
                      </a:lnTo>
                      <a:lnTo>
                        <a:pt x="1039" y="886"/>
                      </a:lnTo>
                      <a:lnTo>
                        <a:pt x="1044" y="911"/>
                      </a:lnTo>
                      <a:lnTo>
                        <a:pt x="1044" y="938"/>
                      </a:lnTo>
                      <a:lnTo>
                        <a:pt x="1040" y="964"/>
                      </a:lnTo>
                      <a:lnTo>
                        <a:pt x="1032" y="992"/>
                      </a:lnTo>
                      <a:lnTo>
                        <a:pt x="1025" y="1010"/>
                      </a:lnTo>
                      <a:lnTo>
                        <a:pt x="1017" y="1029"/>
                      </a:lnTo>
                      <a:lnTo>
                        <a:pt x="1008" y="1046"/>
                      </a:lnTo>
                      <a:lnTo>
                        <a:pt x="997" y="1063"/>
                      </a:lnTo>
                      <a:lnTo>
                        <a:pt x="985" y="1078"/>
                      </a:lnTo>
                      <a:lnTo>
                        <a:pt x="970" y="1091"/>
                      </a:lnTo>
                      <a:lnTo>
                        <a:pt x="953" y="1100"/>
                      </a:lnTo>
                      <a:lnTo>
                        <a:pt x="932" y="1106"/>
                      </a:lnTo>
                      <a:lnTo>
                        <a:pt x="920" y="1108"/>
                      </a:lnTo>
                      <a:lnTo>
                        <a:pt x="909" y="1109"/>
                      </a:lnTo>
                      <a:lnTo>
                        <a:pt x="896" y="1112"/>
                      </a:lnTo>
                      <a:lnTo>
                        <a:pt x="885" y="1113"/>
                      </a:lnTo>
                      <a:lnTo>
                        <a:pt x="873" y="1114"/>
                      </a:lnTo>
                      <a:lnTo>
                        <a:pt x="860" y="1115"/>
                      </a:lnTo>
                      <a:lnTo>
                        <a:pt x="849" y="1115"/>
                      </a:lnTo>
                      <a:lnTo>
                        <a:pt x="837" y="1115"/>
                      </a:lnTo>
                      <a:lnTo>
                        <a:pt x="843" y="1125"/>
                      </a:lnTo>
                      <a:lnTo>
                        <a:pt x="848" y="1136"/>
                      </a:lnTo>
                      <a:lnTo>
                        <a:pt x="852" y="1148"/>
                      </a:lnTo>
                      <a:lnTo>
                        <a:pt x="858" y="1160"/>
                      </a:lnTo>
                      <a:lnTo>
                        <a:pt x="862" y="1173"/>
                      </a:lnTo>
                      <a:lnTo>
                        <a:pt x="866" y="1185"/>
                      </a:lnTo>
                      <a:lnTo>
                        <a:pt x="870" y="1197"/>
                      </a:lnTo>
                      <a:lnTo>
                        <a:pt x="872" y="1208"/>
                      </a:lnTo>
                      <a:lnTo>
                        <a:pt x="840" y="1213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093" name="Freeform 50" descr="Зеленый мрамор"/>
                <p:cNvSpPr>
                  <a:spLocks/>
                </p:cNvSpPr>
                <p:nvPr/>
              </p:nvSpPr>
              <p:spPr bwMode="auto">
                <a:xfrm>
                  <a:off x="2371" y="2040"/>
                  <a:ext cx="275" cy="509"/>
                </a:xfrm>
                <a:custGeom>
                  <a:avLst/>
                  <a:gdLst>
                    <a:gd name="T0" fmla="*/ 8 w 548"/>
                    <a:gd name="T1" fmla="*/ 15 h 1019"/>
                    <a:gd name="T2" fmla="*/ 9 w 548"/>
                    <a:gd name="T3" fmla="*/ 14 h 1019"/>
                    <a:gd name="T4" fmla="*/ 9 w 548"/>
                    <a:gd name="T5" fmla="*/ 13 h 1019"/>
                    <a:gd name="T6" fmla="*/ 8 w 548"/>
                    <a:gd name="T7" fmla="*/ 13 h 1019"/>
                    <a:gd name="T8" fmla="*/ 7 w 548"/>
                    <a:gd name="T9" fmla="*/ 14 h 1019"/>
                    <a:gd name="T10" fmla="*/ 6 w 548"/>
                    <a:gd name="T11" fmla="*/ 14 h 1019"/>
                    <a:gd name="T12" fmla="*/ 4 w 548"/>
                    <a:gd name="T13" fmla="*/ 14 h 1019"/>
                    <a:gd name="T14" fmla="*/ 4 w 548"/>
                    <a:gd name="T15" fmla="*/ 13 h 1019"/>
                    <a:gd name="T16" fmla="*/ 4 w 548"/>
                    <a:gd name="T17" fmla="*/ 12 h 1019"/>
                    <a:gd name="T18" fmla="*/ 5 w 548"/>
                    <a:gd name="T19" fmla="*/ 10 h 1019"/>
                    <a:gd name="T20" fmla="*/ 6 w 548"/>
                    <a:gd name="T21" fmla="*/ 9 h 1019"/>
                    <a:gd name="T22" fmla="*/ 5 w 548"/>
                    <a:gd name="T23" fmla="*/ 9 h 1019"/>
                    <a:gd name="T24" fmla="*/ 4 w 548"/>
                    <a:gd name="T25" fmla="*/ 9 h 1019"/>
                    <a:gd name="T26" fmla="*/ 3 w 548"/>
                    <a:gd name="T27" fmla="*/ 8 h 1019"/>
                    <a:gd name="T28" fmla="*/ 2 w 548"/>
                    <a:gd name="T29" fmla="*/ 8 h 1019"/>
                    <a:gd name="T30" fmla="*/ 2 w 548"/>
                    <a:gd name="T31" fmla="*/ 8 h 1019"/>
                    <a:gd name="T32" fmla="*/ 1 w 548"/>
                    <a:gd name="T33" fmla="*/ 7 h 1019"/>
                    <a:gd name="T34" fmla="*/ 1 w 548"/>
                    <a:gd name="T35" fmla="*/ 7 h 1019"/>
                    <a:gd name="T36" fmla="*/ 1 w 548"/>
                    <a:gd name="T37" fmla="*/ 6 h 1019"/>
                    <a:gd name="T38" fmla="*/ 1 w 548"/>
                    <a:gd name="T39" fmla="*/ 5 h 1019"/>
                    <a:gd name="T40" fmla="*/ 2 w 548"/>
                    <a:gd name="T41" fmla="*/ 4 h 1019"/>
                    <a:gd name="T42" fmla="*/ 2 w 548"/>
                    <a:gd name="T43" fmla="*/ 3 h 1019"/>
                    <a:gd name="T44" fmla="*/ 1 w 548"/>
                    <a:gd name="T45" fmla="*/ 3 h 1019"/>
                    <a:gd name="T46" fmla="*/ 1 w 548"/>
                    <a:gd name="T47" fmla="*/ 2 h 1019"/>
                    <a:gd name="T48" fmla="*/ 1 w 548"/>
                    <a:gd name="T49" fmla="*/ 1 h 1019"/>
                    <a:gd name="T50" fmla="*/ 1 w 548"/>
                    <a:gd name="T51" fmla="*/ 0 h 1019"/>
                    <a:gd name="T52" fmla="*/ 2 w 548"/>
                    <a:gd name="T53" fmla="*/ 0 h 1019"/>
                    <a:gd name="T54" fmla="*/ 2 w 548"/>
                    <a:gd name="T55" fmla="*/ 0 h 1019"/>
                    <a:gd name="T56" fmla="*/ 3 w 548"/>
                    <a:gd name="T57" fmla="*/ 0 h 1019"/>
                    <a:gd name="T58" fmla="*/ 3 w 548"/>
                    <a:gd name="T59" fmla="*/ 1 h 1019"/>
                    <a:gd name="T60" fmla="*/ 2 w 548"/>
                    <a:gd name="T61" fmla="*/ 0 h 1019"/>
                    <a:gd name="T62" fmla="*/ 1 w 548"/>
                    <a:gd name="T63" fmla="*/ 1 h 1019"/>
                    <a:gd name="T64" fmla="*/ 2 w 548"/>
                    <a:gd name="T65" fmla="*/ 2 h 1019"/>
                    <a:gd name="T66" fmla="*/ 3 w 548"/>
                    <a:gd name="T67" fmla="*/ 2 h 1019"/>
                    <a:gd name="T68" fmla="*/ 4 w 548"/>
                    <a:gd name="T69" fmla="*/ 3 h 1019"/>
                    <a:gd name="T70" fmla="*/ 4 w 548"/>
                    <a:gd name="T71" fmla="*/ 3 h 1019"/>
                    <a:gd name="T72" fmla="*/ 3 w 548"/>
                    <a:gd name="T73" fmla="*/ 3 h 1019"/>
                    <a:gd name="T74" fmla="*/ 2 w 548"/>
                    <a:gd name="T75" fmla="*/ 4 h 1019"/>
                    <a:gd name="T76" fmla="*/ 2 w 548"/>
                    <a:gd name="T77" fmla="*/ 5 h 1019"/>
                    <a:gd name="T78" fmla="*/ 1 w 548"/>
                    <a:gd name="T79" fmla="*/ 6 h 1019"/>
                    <a:gd name="T80" fmla="*/ 2 w 548"/>
                    <a:gd name="T81" fmla="*/ 6 h 1019"/>
                    <a:gd name="T82" fmla="*/ 3 w 548"/>
                    <a:gd name="T83" fmla="*/ 7 h 1019"/>
                    <a:gd name="T84" fmla="*/ 4 w 548"/>
                    <a:gd name="T85" fmla="*/ 7 h 1019"/>
                    <a:gd name="T86" fmla="*/ 5 w 548"/>
                    <a:gd name="T87" fmla="*/ 8 h 1019"/>
                    <a:gd name="T88" fmla="*/ 6 w 548"/>
                    <a:gd name="T89" fmla="*/ 8 h 1019"/>
                    <a:gd name="T90" fmla="*/ 6 w 548"/>
                    <a:gd name="T91" fmla="*/ 8 h 1019"/>
                    <a:gd name="T92" fmla="*/ 6 w 548"/>
                    <a:gd name="T93" fmla="*/ 9 h 1019"/>
                    <a:gd name="T94" fmla="*/ 5 w 548"/>
                    <a:gd name="T95" fmla="*/ 11 h 1019"/>
                    <a:gd name="T96" fmla="*/ 4 w 548"/>
                    <a:gd name="T97" fmla="*/ 12 h 1019"/>
                    <a:gd name="T98" fmla="*/ 5 w 548"/>
                    <a:gd name="T99" fmla="*/ 13 h 1019"/>
                    <a:gd name="T100" fmla="*/ 6 w 548"/>
                    <a:gd name="T101" fmla="*/ 13 h 1019"/>
                    <a:gd name="T102" fmla="*/ 7 w 548"/>
                    <a:gd name="T103" fmla="*/ 13 h 1019"/>
                    <a:gd name="T104" fmla="*/ 8 w 548"/>
                    <a:gd name="T105" fmla="*/ 13 h 1019"/>
                    <a:gd name="T106" fmla="*/ 9 w 548"/>
                    <a:gd name="T107" fmla="*/ 12 h 1019"/>
                    <a:gd name="T108" fmla="*/ 9 w 548"/>
                    <a:gd name="T109" fmla="*/ 15 h 101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548"/>
                    <a:gd name="T166" fmla="*/ 0 h 1019"/>
                    <a:gd name="T167" fmla="*/ 548 w 548"/>
                    <a:gd name="T168" fmla="*/ 1019 h 1019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548" h="1019">
                      <a:moveTo>
                        <a:pt x="492" y="1019"/>
                      </a:moveTo>
                      <a:lnTo>
                        <a:pt x="496" y="1005"/>
                      </a:lnTo>
                      <a:lnTo>
                        <a:pt x="502" y="989"/>
                      </a:lnTo>
                      <a:lnTo>
                        <a:pt x="508" y="970"/>
                      </a:lnTo>
                      <a:lnTo>
                        <a:pt x="513" y="953"/>
                      </a:lnTo>
                      <a:lnTo>
                        <a:pt x="517" y="935"/>
                      </a:lnTo>
                      <a:lnTo>
                        <a:pt x="518" y="916"/>
                      </a:lnTo>
                      <a:lnTo>
                        <a:pt x="518" y="898"/>
                      </a:lnTo>
                      <a:lnTo>
                        <a:pt x="516" y="882"/>
                      </a:lnTo>
                      <a:lnTo>
                        <a:pt x="510" y="880"/>
                      </a:lnTo>
                      <a:lnTo>
                        <a:pt x="498" y="884"/>
                      </a:lnTo>
                      <a:lnTo>
                        <a:pt x="478" y="892"/>
                      </a:lnTo>
                      <a:lnTo>
                        <a:pt x="455" y="902"/>
                      </a:lnTo>
                      <a:lnTo>
                        <a:pt x="430" y="913"/>
                      </a:lnTo>
                      <a:lnTo>
                        <a:pt x="404" y="924"/>
                      </a:lnTo>
                      <a:lnTo>
                        <a:pt x="380" y="933"/>
                      </a:lnTo>
                      <a:lnTo>
                        <a:pt x="359" y="940"/>
                      </a:lnTo>
                      <a:lnTo>
                        <a:pt x="329" y="945"/>
                      </a:lnTo>
                      <a:lnTo>
                        <a:pt x="301" y="941"/>
                      </a:lnTo>
                      <a:lnTo>
                        <a:pt x="273" y="933"/>
                      </a:lnTo>
                      <a:lnTo>
                        <a:pt x="249" y="920"/>
                      </a:lnTo>
                      <a:lnTo>
                        <a:pt x="228" y="902"/>
                      </a:lnTo>
                      <a:lnTo>
                        <a:pt x="212" y="883"/>
                      </a:lnTo>
                      <a:lnTo>
                        <a:pt x="202" y="861"/>
                      </a:lnTo>
                      <a:lnTo>
                        <a:pt x="197" y="839"/>
                      </a:lnTo>
                      <a:lnTo>
                        <a:pt x="199" y="803"/>
                      </a:lnTo>
                      <a:lnTo>
                        <a:pt x="207" y="770"/>
                      </a:lnTo>
                      <a:lnTo>
                        <a:pt x="220" y="736"/>
                      </a:lnTo>
                      <a:lnTo>
                        <a:pt x="237" y="704"/>
                      </a:lnTo>
                      <a:lnTo>
                        <a:pt x="258" y="673"/>
                      </a:lnTo>
                      <a:lnTo>
                        <a:pt x="280" y="642"/>
                      </a:lnTo>
                      <a:lnTo>
                        <a:pt x="303" y="612"/>
                      </a:lnTo>
                      <a:lnTo>
                        <a:pt x="326" y="582"/>
                      </a:lnTo>
                      <a:lnTo>
                        <a:pt x="310" y="582"/>
                      </a:lnTo>
                      <a:lnTo>
                        <a:pt x="295" y="582"/>
                      </a:lnTo>
                      <a:lnTo>
                        <a:pt x="279" y="582"/>
                      </a:lnTo>
                      <a:lnTo>
                        <a:pt x="264" y="581"/>
                      </a:lnTo>
                      <a:lnTo>
                        <a:pt x="248" y="581"/>
                      </a:lnTo>
                      <a:lnTo>
                        <a:pt x="231" y="580"/>
                      </a:lnTo>
                      <a:lnTo>
                        <a:pt x="215" y="579"/>
                      </a:lnTo>
                      <a:lnTo>
                        <a:pt x="199" y="577"/>
                      </a:lnTo>
                      <a:lnTo>
                        <a:pt x="181" y="575"/>
                      </a:lnTo>
                      <a:lnTo>
                        <a:pt x="162" y="572"/>
                      </a:lnTo>
                      <a:lnTo>
                        <a:pt x="144" y="567"/>
                      </a:lnTo>
                      <a:lnTo>
                        <a:pt x="124" y="560"/>
                      </a:lnTo>
                      <a:lnTo>
                        <a:pt x="106" y="553"/>
                      </a:lnTo>
                      <a:lnTo>
                        <a:pt x="87" y="544"/>
                      </a:lnTo>
                      <a:lnTo>
                        <a:pt x="70" y="535"/>
                      </a:lnTo>
                      <a:lnTo>
                        <a:pt x="54" y="523"/>
                      </a:lnTo>
                      <a:lnTo>
                        <a:pt x="39" y="512"/>
                      </a:lnTo>
                      <a:lnTo>
                        <a:pt x="26" y="498"/>
                      </a:lnTo>
                      <a:lnTo>
                        <a:pt x="15" y="484"/>
                      </a:lnTo>
                      <a:lnTo>
                        <a:pt x="7" y="469"/>
                      </a:lnTo>
                      <a:lnTo>
                        <a:pt x="2" y="453"/>
                      </a:lnTo>
                      <a:lnTo>
                        <a:pt x="0" y="436"/>
                      </a:lnTo>
                      <a:lnTo>
                        <a:pt x="1" y="419"/>
                      </a:lnTo>
                      <a:lnTo>
                        <a:pt x="6" y="400"/>
                      </a:lnTo>
                      <a:lnTo>
                        <a:pt x="16" y="375"/>
                      </a:lnTo>
                      <a:lnTo>
                        <a:pt x="28" y="351"/>
                      </a:lnTo>
                      <a:lnTo>
                        <a:pt x="40" y="328"/>
                      </a:lnTo>
                      <a:lnTo>
                        <a:pt x="55" y="307"/>
                      </a:lnTo>
                      <a:lnTo>
                        <a:pt x="71" y="288"/>
                      </a:lnTo>
                      <a:lnTo>
                        <a:pt x="87" y="271"/>
                      </a:lnTo>
                      <a:lnTo>
                        <a:pt x="106" y="255"/>
                      </a:lnTo>
                      <a:lnTo>
                        <a:pt x="125" y="241"/>
                      </a:lnTo>
                      <a:lnTo>
                        <a:pt x="107" y="233"/>
                      </a:lnTo>
                      <a:lnTo>
                        <a:pt x="89" y="224"/>
                      </a:lnTo>
                      <a:lnTo>
                        <a:pt x="73" y="211"/>
                      </a:lnTo>
                      <a:lnTo>
                        <a:pt x="59" y="197"/>
                      </a:lnTo>
                      <a:lnTo>
                        <a:pt x="46" y="182"/>
                      </a:lnTo>
                      <a:lnTo>
                        <a:pt x="37" y="165"/>
                      </a:lnTo>
                      <a:lnTo>
                        <a:pt x="30" y="147"/>
                      </a:lnTo>
                      <a:lnTo>
                        <a:pt x="26" y="127"/>
                      </a:lnTo>
                      <a:lnTo>
                        <a:pt x="26" y="110"/>
                      </a:lnTo>
                      <a:lnTo>
                        <a:pt x="29" y="95"/>
                      </a:lnTo>
                      <a:lnTo>
                        <a:pt x="33" y="80"/>
                      </a:lnTo>
                      <a:lnTo>
                        <a:pt x="39" y="65"/>
                      </a:lnTo>
                      <a:lnTo>
                        <a:pt x="48" y="52"/>
                      </a:lnTo>
                      <a:lnTo>
                        <a:pt x="58" y="41"/>
                      </a:lnTo>
                      <a:lnTo>
                        <a:pt x="69" y="30"/>
                      </a:lnTo>
                      <a:lnTo>
                        <a:pt x="82" y="21"/>
                      </a:lnTo>
                      <a:lnTo>
                        <a:pt x="96" y="13"/>
                      </a:lnTo>
                      <a:lnTo>
                        <a:pt x="111" y="7"/>
                      </a:lnTo>
                      <a:lnTo>
                        <a:pt x="125" y="4"/>
                      </a:lnTo>
                      <a:lnTo>
                        <a:pt x="142" y="2"/>
                      </a:lnTo>
                      <a:lnTo>
                        <a:pt x="159" y="0"/>
                      </a:lnTo>
                      <a:lnTo>
                        <a:pt x="175" y="3"/>
                      </a:lnTo>
                      <a:lnTo>
                        <a:pt x="192" y="6"/>
                      </a:lnTo>
                      <a:lnTo>
                        <a:pt x="208" y="13"/>
                      </a:lnTo>
                      <a:lnTo>
                        <a:pt x="182" y="70"/>
                      </a:lnTo>
                      <a:lnTo>
                        <a:pt x="164" y="61"/>
                      </a:lnTo>
                      <a:lnTo>
                        <a:pt x="140" y="55"/>
                      </a:lnTo>
                      <a:lnTo>
                        <a:pt x="115" y="52"/>
                      </a:lnTo>
                      <a:lnTo>
                        <a:pt x="91" y="55"/>
                      </a:lnTo>
                      <a:lnTo>
                        <a:pt x="73" y="61"/>
                      </a:lnTo>
                      <a:lnTo>
                        <a:pt x="62" y="75"/>
                      </a:lnTo>
                      <a:lnTo>
                        <a:pt x="62" y="98"/>
                      </a:lnTo>
                      <a:lnTo>
                        <a:pt x="76" y="129"/>
                      </a:lnTo>
                      <a:lnTo>
                        <a:pt x="92" y="147"/>
                      </a:lnTo>
                      <a:lnTo>
                        <a:pt x="113" y="162"/>
                      </a:lnTo>
                      <a:lnTo>
                        <a:pt x="137" y="174"/>
                      </a:lnTo>
                      <a:lnTo>
                        <a:pt x="162" y="184"/>
                      </a:lnTo>
                      <a:lnTo>
                        <a:pt x="185" y="192"/>
                      </a:lnTo>
                      <a:lnTo>
                        <a:pt x="205" y="196"/>
                      </a:lnTo>
                      <a:lnTo>
                        <a:pt x="219" y="200"/>
                      </a:lnTo>
                      <a:lnTo>
                        <a:pt x="225" y="201"/>
                      </a:lnTo>
                      <a:lnTo>
                        <a:pt x="222" y="203"/>
                      </a:lnTo>
                      <a:lnTo>
                        <a:pt x="214" y="209"/>
                      </a:lnTo>
                      <a:lnTo>
                        <a:pt x="204" y="217"/>
                      </a:lnTo>
                      <a:lnTo>
                        <a:pt x="189" y="227"/>
                      </a:lnTo>
                      <a:lnTo>
                        <a:pt x="173" y="241"/>
                      </a:lnTo>
                      <a:lnTo>
                        <a:pt x="155" y="256"/>
                      </a:lnTo>
                      <a:lnTo>
                        <a:pt x="137" y="272"/>
                      </a:lnTo>
                      <a:lnTo>
                        <a:pt x="119" y="290"/>
                      </a:lnTo>
                      <a:lnTo>
                        <a:pt x="100" y="308"/>
                      </a:lnTo>
                      <a:lnTo>
                        <a:pt x="85" y="328"/>
                      </a:lnTo>
                      <a:lnTo>
                        <a:pt x="71" y="346"/>
                      </a:lnTo>
                      <a:lnTo>
                        <a:pt x="61" y="364"/>
                      </a:lnTo>
                      <a:lnTo>
                        <a:pt x="54" y="383"/>
                      </a:lnTo>
                      <a:lnTo>
                        <a:pt x="52" y="400"/>
                      </a:lnTo>
                      <a:lnTo>
                        <a:pt x="55" y="416"/>
                      </a:lnTo>
                      <a:lnTo>
                        <a:pt x="66" y="431"/>
                      </a:lnTo>
                      <a:lnTo>
                        <a:pt x="83" y="447"/>
                      </a:lnTo>
                      <a:lnTo>
                        <a:pt x="104" y="461"/>
                      </a:lnTo>
                      <a:lnTo>
                        <a:pt x="125" y="474"/>
                      </a:lnTo>
                      <a:lnTo>
                        <a:pt x="150" y="485"/>
                      </a:lnTo>
                      <a:lnTo>
                        <a:pt x="175" y="495"/>
                      </a:lnTo>
                      <a:lnTo>
                        <a:pt x="200" y="504"/>
                      </a:lnTo>
                      <a:lnTo>
                        <a:pt x="227" y="511"/>
                      </a:lnTo>
                      <a:lnTo>
                        <a:pt x="252" y="516"/>
                      </a:lnTo>
                      <a:lnTo>
                        <a:pt x="276" y="521"/>
                      </a:lnTo>
                      <a:lnTo>
                        <a:pt x="299" y="526"/>
                      </a:lnTo>
                      <a:lnTo>
                        <a:pt x="320" y="529"/>
                      </a:lnTo>
                      <a:lnTo>
                        <a:pt x="339" y="530"/>
                      </a:lnTo>
                      <a:lnTo>
                        <a:pt x="354" y="533"/>
                      </a:lnTo>
                      <a:lnTo>
                        <a:pt x="365" y="534"/>
                      </a:lnTo>
                      <a:lnTo>
                        <a:pt x="373" y="534"/>
                      </a:lnTo>
                      <a:lnTo>
                        <a:pt x="375" y="534"/>
                      </a:lnTo>
                      <a:lnTo>
                        <a:pt x="369" y="545"/>
                      </a:lnTo>
                      <a:lnTo>
                        <a:pt x="352" y="571"/>
                      </a:lnTo>
                      <a:lnTo>
                        <a:pt x="331" y="606"/>
                      </a:lnTo>
                      <a:lnTo>
                        <a:pt x="306" y="648"/>
                      </a:lnTo>
                      <a:lnTo>
                        <a:pt x="282" y="690"/>
                      </a:lnTo>
                      <a:lnTo>
                        <a:pt x="261" y="732"/>
                      </a:lnTo>
                      <a:lnTo>
                        <a:pt x="246" y="766"/>
                      </a:lnTo>
                      <a:lnTo>
                        <a:pt x="243" y="789"/>
                      </a:lnTo>
                      <a:lnTo>
                        <a:pt x="248" y="810"/>
                      </a:lnTo>
                      <a:lnTo>
                        <a:pt x="256" y="829"/>
                      </a:lnTo>
                      <a:lnTo>
                        <a:pt x="267" y="845"/>
                      </a:lnTo>
                      <a:lnTo>
                        <a:pt x="281" y="857"/>
                      </a:lnTo>
                      <a:lnTo>
                        <a:pt x="299" y="867"/>
                      </a:lnTo>
                      <a:lnTo>
                        <a:pt x="320" y="873"/>
                      </a:lnTo>
                      <a:lnTo>
                        <a:pt x="344" y="876"/>
                      </a:lnTo>
                      <a:lnTo>
                        <a:pt x="372" y="873"/>
                      </a:lnTo>
                      <a:lnTo>
                        <a:pt x="395" y="869"/>
                      </a:lnTo>
                      <a:lnTo>
                        <a:pt x="417" y="863"/>
                      </a:lnTo>
                      <a:lnTo>
                        <a:pt x="439" y="855"/>
                      </a:lnTo>
                      <a:lnTo>
                        <a:pt x="460" y="847"/>
                      </a:lnTo>
                      <a:lnTo>
                        <a:pt x="480" y="839"/>
                      </a:lnTo>
                      <a:lnTo>
                        <a:pt x="501" y="832"/>
                      </a:lnTo>
                      <a:lnTo>
                        <a:pt x="522" y="827"/>
                      </a:lnTo>
                      <a:lnTo>
                        <a:pt x="545" y="825"/>
                      </a:lnTo>
                      <a:lnTo>
                        <a:pt x="548" y="870"/>
                      </a:lnTo>
                      <a:lnTo>
                        <a:pt x="546" y="920"/>
                      </a:lnTo>
                      <a:lnTo>
                        <a:pt x="540" y="971"/>
                      </a:lnTo>
                      <a:lnTo>
                        <a:pt x="537" y="1017"/>
                      </a:lnTo>
                      <a:lnTo>
                        <a:pt x="492" y="1019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094" name="Freeform 51" descr="Зеленый мрамор"/>
                <p:cNvSpPr>
                  <a:spLocks/>
                </p:cNvSpPr>
                <p:nvPr/>
              </p:nvSpPr>
              <p:spPr bwMode="auto">
                <a:xfrm>
                  <a:off x="2615" y="2529"/>
                  <a:ext cx="196" cy="127"/>
                </a:xfrm>
                <a:custGeom>
                  <a:avLst/>
                  <a:gdLst>
                    <a:gd name="T0" fmla="*/ 0 w 393"/>
                    <a:gd name="T1" fmla="*/ 1 h 254"/>
                    <a:gd name="T2" fmla="*/ 0 w 393"/>
                    <a:gd name="T3" fmla="*/ 2 h 254"/>
                    <a:gd name="T4" fmla="*/ 0 w 393"/>
                    <a:gd name="T5" fmla="*/ 3 h 254"/>
                    <a:gd name="T6" fmla="*/ 0 w 393"/>
                    <a:gd name="T7" fmla="*/ 3 h 254"/>
                    <a:gd name="T8" fmla="*/ 0 w 393"/>
                    <a:gd name="T9" fmla="*/ 4 h 254"/>
                    <a:gd name="T10" fmla="*/ 1 w 393"/>
                    <a:gd name="T11" fmla="*/ 4 h 254"/>
                    <a:gd name="T12" fmla="*/ 2 w 393"/>
                    <a:gd name="T13" fmla="*/ 4 h 254"/>
                    <a:gd name="T14" fmla="*/ 2 w 393"/>
                    <a:gd name="T15" fmla="*/ 4 h 254"/>
                    <a:gd name="T16" fmla="*/ 3 w 393"/>
                    <a:gd name="T17" fmla="*/ 4 h 254"/>
                    <a:gd name="T18" fmla="*/ 3 w 393"/>
                    <a:gd name="T19" fmla="*/ 4 h 254"/>
                    <a:gd name="T20" fmla="*/ 4 w 393"/>
                    <a:gd name="T21" fmla="*/ 4 h 254"/>
                    <a:gd name="T22" fmla="*/ 4 w 393"/>
                    <a:gd name="T23" fmla="*/ 4 h 254"/>
                    <a:gd name="T24" fmla="*/ 5 w 393"/>
                    <a:gd name="T25" fmla="*/ 4 h 254"/>
                    <a:gd name="T26" fmla="*/ 5 w 393"/>
                    <a:gd name="T27" fmla="*/ 3 h 254"/>
                    <a:gd name="T28" fmla="*/ 5 w 393"/>
                    <a:gd name="T29" fmla="*/ 3 h 254"/>
                    <a:gd name="T30" fmla="*/ 6 w 393"/>
                    <a:gd name="T31" fmla="*/ 2 h 254"/>
                    <a:gd name="T32" fmla="*/ 6 w 393"/>
                    <a:gd name="T33" fmla="*/ 2 h 254"/>
                    <a:gd name="T34" fmla="*/ 6 w 393"/>
                    <a:gd name="T35" fmla="*/ 1 h 254"/>
                    <a:gd name="T36" fmla="*/ 5 w 393"/>
                    <a:gd name="T37" fmla="*/ 1 h 254"/>
                    <a:gd name="T38" fmla="*/ 5 w 393"/>
                    <a:gd name="T39" fmla="*/ 2 h 254"/>
                    <a:gd name="T40" fmla="*/ 5 w 393"/>
                    <a:gd name="T41" fmla="*/ 3 h 254"/>
                    <a:gd name="T42" fmla="*/ 5 w 393"/>
                    <a:gd name="T43" fmla="*/ 3 h 254"/>
                    <a:gd name="T44" fmla="*/ 4 w 393"/>
                    <a:gd name="T45" fmla="*/ 3 h 254"/>
                    <a:gd name="T46" fmla="*/ 4 w 393"/>
                    <a:gd name="T47" fmla="*/ 4 h 254"/>
                    <a:gd name="T48" fmla="*/ 3 w 393"/>
                    <a:gd name="T49" fmla="*/ 4 h 254"/>
                    <a:gd name="T50" fmla="*/ 3 w 393"/>
                    <a:gd name="T51" fmla="*/ 3 h 254"/>
                    <a:gd name="T52" fmla="*/ 2 w 393"/>
                    <a:gd name="T53" fmla="*/ 3 h 254"/>
                    <a:gd name="T54" fmla="*/ 1 w 393"/>
                    <a:gd name="T55" fmla="*/ 3 h 254"/>
                    <a:gd name="T56" fmla="*/ 1 w 393"/>
                    <a:gd name="T57" fmla="*/ 3 h 254"/>
                    <a:gd name="T58" fmla="*/ 1 w 393"/>
                    <a:gd name="T59" fmla="*/ 2 h 254"/>
                    <a:gd name="T60" fmla="*/ 0 w 393"/>
                    <a:gd name="T61" fmla="*/ 2 h 254"/>
                    <a:gd name="T62" fmla="*/ 0 w 393"/>
                    <a:gd name="T63" fmla="*/ 2 h 254"/>
                    <a:gd name="T64" fmla="*/ 0 w 393"/>
                    <a:gd name="T65" fmla="*/ 1 h 25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93"/>
                    <a:gd name="T100" fmla="*/ 0 h 254"/>
                    <a:gd name="T101" fmla="*/ 393 w 393"/>
                    <a:gd name="T102" fmla="*/ 254 h 25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93" h="254">
                      <a:moveTo>
                        <a:pt x="5" y="41"/>
                      </a:moveTo>
                      <a:lnTo>
                        <a:pt x="1" y="57"/>
                      </a:lnTo>
                      <a:lnTo>
                        <a:pt x="0" y="74"/>
                      </a:lnTo>
                      <a:lnTo>
                        <a:pt x="0" y="92"/>
                      </a:lnTo>
                      <a:lnTo>
                        <a:pt x="1" y="112"/>
                      </a:lnTo>
                      <a:lnTo>
                        <a:pt x="6" y="133"/>
                      </a:lnTo>
                      <a:lnTo>
                        <a:pt x="13" y="153"/>
                      </a:lnTo>
                      <a:lnTo>
                        <a:pt x="22" y="174"/>
                      </a:lnTo>
                      <a:lnTo>
                        <a:pt x="36" y="195"/>
                      </a:lnTo>
                      <a:lnTo>
                        <a:pt x="53" y="210"/>
                      </a:lnTo>
                      <a:lnTo>
                        <a:pt x="72" y="221"/>
                      </a:lnTo>
                      <a:lnTo>
                        <a:pt x="90" y="231"/>
                      </a:lnTo>
                      <a:lnTo>
                        <a:pt x="108" y="238"/>
                      </a:lnTo>
                      <a:lnTo>
                        <a:pt x="128" y="243"/>
                      </a:lnTo>
                      <a:lnTo>
                        <a:pt x="149" y="247"/>
                      </a:lnTo>
                      <a:lnTo>
                        <a:pt x="169" y="250"/>
                      </a:lnTo>
                      <a:lnTo>
                        <a:pt x="191" y="253"/>
                      </a:lnTo>
                      <a:lnTo>
                        <a:pt x="210" y="254"/>
                      </a:lnTo>
                      <a:lnTo>
                        <a:pt x="229" y="253"/>
                      </a:lnTo>
                      <a:lnTo>
                        <a:pt x="247" y="250"/>
                      </a:lnTo>
                      <a:lnTo>
                        <a:pt x="264" y="248"/>
                      </a:lnTo>
                      <a:lnTo>
                        <a:pt x="280" y="243"/>
                      </a:lnTo>
                      <a:lnTo>
                        <a:pt x="296" y="239"/>
                      </a:lnTo>
                      <a:lnTo>
                        <a:pt x="309" y="233"/>
                      </a:lnTo>
                      <a:lnTo>
                        <a:pt x="322" y="227"/>
                      </a:lnTo>
                      <a:lnTo>
                        <a:pt x="338" y="216"/>
                      </a:lnTo>
                      <a:lnTo>
                        <a:pt x="350" y="202"/>
                      </a:lnTo>
                      <a:lnTo>
                        <a:pt x="362" y="185"/>
                      </a:lnTo>
                      <a:lnTo>
                        <a:pt x="371" y="166"/>
                      </a:lnTo>
                      <a:lnTo>
                        <a:pt x="378" y="147"/>
                      </a:lnTo>
                      <a:lnTo>
                        <a:pt x="383" y="126"/>
                      </a:lnTo>
                      <a:lnTo>
                        <a:pt x="387" y="105"/>
                      </a:lnTo>
                      <a:lnTo>
                        <a:pt x="389" y="84"/>
                      </a:lnTo>
                      <a:lnTo>
                        <a:pt x="391" y="66"/>
                      </a:lnTo>
                      <a:lnTo>
                        <a:pt x="393" y="43"/>
                      </a:lnTo>
                      <a:lnTo>
                        <a:pt x="393" y="20"/>
                      </a:lnTo>
                      <a:lnTo>
                        <a:pt x="393" y="0"/>
                      </a:lnTo>
                      <a:lnTo>
                        <a:pt x="361" y="5"/>
                      </a:lnTo>
                      <a:lnTo>
                        <a:pt x="363" y="36"/>
                      </a:lnTo>
                      <a:lnTo>
                        <a:pt x="364" y="71"/>
                      </a:lnTo>
                      <a:lnTo>
                        <a:pt x="362" y="106"/>
                      </a:lnTo>
                      <a:lnTo>
                        <a:pt x="356" y="139"/>
                      </a:lnTo>
                      <a:lnTo>
                        <a:pt x="347" y="153"/>
                      </a:lnTo>
                      <a:lnTo>
                        <a:pt x="336" y="165"/>
                      </a:lnTo>
                      <a:lnTo>
                        <a:pt x="323" y="175"/>
                      </a:lnTo>
                      <a:lnTo>
                        <a:pt x="309" y="183"/>
                      </a:lnTo>
                      <a:lnTo>
                        <a:pt x="292" y="189"/>
                      </a:lnTo>
                      <a:lnTo>
                        <a:pt x="274" y="193"/>
                      </a:lnTo>
                      <a:lnTo>
                        <a:pt x="256" y="195"/>
                      </a:lnTo>
                      <a:lnTo>
                        <a:pt x="237" y="195"/>
                      </a:lnTo>
                      <a:lnTo>
                        <a:pt x="218" y="194"/>
                      </a:lnTo>
                      <a:lnTo>
                        <a:pt x="198" y="190"/>
                      </a:lnTo>
                      <a:lnTo>
                        <a:pt x="179" y="186"/>
                      </a:lnTo>
                      <a:lnTo>
                        <a:pt x="159" y="180"/>
                      </a:lnTo>
                      <a:lnTo>
                        <a:pt x="141" y="173"/>
                      </a:lnTo>
                      <a:lnTo>
                        <a:pt x="122" y="165"/>
                      </a:lnTo>
                      <a:lnTo>
                        <a:pt x="106" y="156"/>
                      </a:lnTo>
                      <a:lnTo>
                        <a:pt x="91" y="147"/>
                      </a:lnTo>
                      <a:lnTo>
                        <a:pt x="81" y="134"/>
                      </a:lnTo>
                      <a:lnTo>
                        <a:pt x="72" y="121"/>
                      </a:lnTo>
                      <a:lnTo>
                        <a:pt x="65" y="107"/>
                      </a:lnTo>
                      <a:lnTo>
                        <a:pt x="60" y="92"/>
                      </a:lnTo>
                      <a:lnTo>
                        <a:pt x="55" y="79"/>
                      </a:lnTo>
                      <a:lnTo>
                        <a:pt x="53" y="65"/>
                      </a:lnTo>
                      <a:lnTo>
                        <a:pt x="51" y="51"/>
                      </a:lnTo>
                      <a:lnTo>
                        <a:pt x="50" y="39"/>
                      </a:lnTo>
                      <a:lnTo>
                        <a:pt x="5" y="41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5047" name="Group 52"/>
            <p:cNvGrpSpPr>
              <a:grpSpLocks/>
            </p:cNvGrpSpPr>
            <p:nvPr/>
          </p:nvGrpSpPr>
          <p:grpSpPr bwMode="auto">
            <a:xfrm>
              <a:off x="1676" y="2284"/>
              <a:ext cx="282" cy="383"/>
              <a:chOff x="3004" y="3019"/>
              <a:chExt cx="628" cy="820"/>
            </a:xfrm>
          </p:grpSpPr>
          <p:sp>
            <p:nvSpPr>
              <p:cNvPr id="35083" name="Freeform 53"/>
              <p:cNvSpPr>
                <a:spLocks/>
              </p:cNvSpPr>
              <p:nvPr/>
            </p:nvSpPr>
            <p:spPr bwMode="auto">
              <a:xfrm>
                <a:off x="3008" y="3021"/>
                <a:ext cx="563" cy="731"/>
              </a:xfrm>
              <a:custGeom>
                <a:avLst/>
                <a:gdLst>
                  <a:gd name="T0" fmla="*/ 400 w 563"/>
                  <a:gd name="T1" fmla="*/ 675 h 731"/>
                  <a:gd name="T2" fmla="*/ 469 w 563"/>
                  <a:gd name="T3" fmla="*/ 680 h 731"/>
                  <a:gd name="T4" fmla="*/ 541 w 563"/>
                  <a:gd name="T5" fmla="*/ 653 h 731"/>
                  <a:gd name="T6" fmla="*/ 532 w 563"/>
                  <a:gd name="T7" fmla="*/ 611 h 731"/>
                  <a:gd name="T8" fmla="*/ 496 w 563"/>
                  <a:gd name="T9" fmla="*/ 579 h 731"/>
                  <a:gd name="T10" fmla="*/ 541 w 563"/>
                  <a:gd name="T11" fmla="*/ 485 h 731"/>
                  <a:gd name="T12" fmla="*/ 538 w 563"/>
                  <a:gd name="T13" fmla="*/ 413 h 731"/>
                  <a:gd name="T14" fmla="*/ 392 w 563"/>
                  <a:gd name="T15" fmla="*/ 355 h 731"/>
                  <a:gd name="T16" fmla="*/ 400 w 563"/>
                  <a:gd name="T17" fmla="*/ 362 h 731"/>
                  <a:gd name="T18" fmla="*/ 436 w 563"/>
                  <a:gd name="T19" fmla="*/ 299 h 731"/>
                  <a:gd name="T20" fmla="*/ 440 w 563"/>
                  <a:gd name="T21" fmla="*/ 195 h 731"/>
                  <a:gd name="T22" fmla="*/ 298 w 563"/>
                  <a:gd name="T23" fmla="*/ 203 h 731"/>
                  <a:gd name="T24" fmla="*/ 283 w 563"/>
                  <a:gd name="T25" fmla="*/ 74 h 731"/>
                  <a:gd name="T26" fmla="*/ 208 w 563"/>
                  <a:gd name="T27" fmla="*/ 3 h 731"/>
                  <a:gd name="T28" fmla="*/ 133 w 563"/>
                  <a:gd name="T29" fmla="*/ 53 h 731"/>
                  <a:gd name="T30" fmla="*/ 112 w 563"/>
                  <a:gd name="T31" fmla="*/ 195 h 731"/>
                  <a:gd name="T32" fmla="*/ 52 w 563"/>
                  <a:gd name="T33" fmla="*/ 230 h 731"/>
                  <a:gd name="T34" fmla="*/ 40 w 563"/>
                  <a:gd name="T35" fmla="*/ 323 h 731"/>
                  <a:gd name="T36" fmla="*/ 16 w 563"/>
                  <a:gd name="T37" fmla="*/ 339 h 731"/>
                  <a:gd name="T38" fmla="*/ 139 w 563"/>
                  <a:gd name="T39" fmla="*/ 404 h 731"/>
                  <a:gd name="T40" fmla="*/ 103 w 563"/>
                  <a:gd name="T41" fmla="*/ 473 h 731"/>
                  <a:gd name="T42" fmla="*/ 112 w 563"/>
                  <a:gd name="T43" fmla="*/ 531 h 731"/>
                  <a:gd name="T44" fmla="*/ 160 w 563"/>
                  <a:gd name="T45" fmla="*/ 569 h 731"/>
                  <a:gd name="T46" fmla="*/ 256 w 563"/>
                  <a:gd name="T47" fmla="*/ 579 h 731"/>
                  <a:gd name="T48" fmla="*/ 262 w 563"/>
                  <a:gd name="T49" fmla="*/ 656 h 731"/>
                  <a:gd name="T50" fmla="*/ 298 w 563"/>
                  <a:gd name="T51" fmla="*/ 728 h 731"/>
                  <a:gd name="T52" fmla="*/ 400 w 563"/>
                  <a:gd name="T53" fmla="*/ 675 h 73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63"/>
                  <a:gd name="T82" fmla="*/ 0 h 731"/>
                  <a:gd name="T83" fmla="*/ 563 w 563"/>
                  <a:gd name="T84" fmla="*/ 731 h 73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63" h="731">
                    <a:moveTo>
                      <a:pt x="400" y="675"/>
                    </a:moveTo>
                    <a:cubicBezTo>
                      <a:pt x="428" y="667"/>
                      <a:pt x="446" y="684"/>
                      <a:pt x="469" y="680"/>
                    </a:cubicBezTo>
                    <a:cubicBezTo>
                      <a:pt x="492" y="676"/>
                      <a:pt x="531" y="664"/>
                      <a:pt x="541" y="653"/>
                    </a:cubicBezTo>
                    <a:cubicBezTo>
                      <a:pt x="551" y="642"/>
                      <a:pt x="539" y="623"/>
                      <a:pt x="532" y="611"/>
                    </a:cubicBezTo>
                    <a:cubicBezTo>
                      <a:pt x="525" y="599"/>
                      <a:pt x="494" y="600"/>
                      <a:pt x="496" y="579"/>
                    </a:cubicBezTo>
                    <a:cubicBezTo>
                      <a:pt x="498" y="558"/>
                      <a:pt x="534" y="513"/>
                      <a:pt x="541" y="485"/>
                    </a:cubicBezTo>
                    <a:cubicBezTo>
                      <a:pt x="548" y="457"/>
                      <a:pt x="563" y="435"/>
                      <a:pt x="538" y="413"/>
                    </a:cubicBezTo>
                    <a:cubicBezTo>
                      <a:pt x="513" y="391"/>
                      <a:pt x="415" y="364"/>
                      <a:pt x="392" y="355"/>
                    </a:cubicBezTo>
                    <a:cubicBezTo>
                      <a:pt x="369" y="346"/>
                      <a:pt x="393" y="371"/>
                      <a:pt x="400" y="362"/>
                    </a:cubicBezTo>
                    <a:cubicBezTo>
                      <a:pt x="407" y="353"/>
                      <a:pt x="429" y="327"/>
                      <a:pt x="436" y="299"/>
                    </a:cubicBezTo>
                    <a:cubicBezTo>
                      <a:pt x="443" y="271"/>
                      <a:pt x="463" y="211"/>
                      <a:pt x="440" y="195"/>
                    </a:cubicBezTo>
                    <a:cubicBezTo>
                      <a:pt x="417" y="179"/>
                      <a:pt x="324" y="223"/>
                      <a:pt x="298" y="203"/>
                    </a:cubicBezTo>
                    <a:cubicBezTo>
                      <a:pt x="272" y="183"/>
                      <a:pt x="298" y="107"/>
                      <a:pt x="283" y="74"/>
                    </a:cubicBezTo>
                    <a:cubicBezTo>
                      <a:pt x="268" y="41"/>
                      <a:pt x="233" y="6"/>
                      <a:pt x="208" y="3"/>
                    </a:cubicBezTo>
                    <a:cubicBezTo>
                      <a:pt x="183" y="0"/>
                      <a:pt x="149" y="21"/>
                      <a:pt x="133" y="53"/>
                    </a:cubicBezTo>
                    <a:cubicBezTo>
                      <a:pt x="117" y="85"/>
                      <a:pt x="126" y="165"/>
                      <a:pt x="112" y="195"/>
                    </a:cubicBezTo>
                    <a:cubicBezTo>
                      <a:pt x="98" y="225"/>
                      <a:pt x="64" y="209"/>
                      <a:pt x="52" y="230"/>
                    </a:cubicBezTo>
                    <a:cubicBezTo>
                      <a:pt x="40" y="251"/>
                      <a:pt x="46" y="305"/>
                      <a:pt x="40" y="323"/>
                    </a:cubicBezTo>
                    <a:cubicBezTo>
                      <a:pt x="34" y="341"/>
                      <a:pt x="0" y="326"/>
                      <a:pt x="16" y="339"/>
                    </a:cubicBezTo>
                    <a:cubicBezTo>
                      <a:pt x="32" y="352"/>
                      <a:pt x="125" y="382"/>
                      <a:pt x="139" y="404"/>
                    </a:cubicBezTo>
                    <a:cubicBezTo>
                      <a:pt x="153" y="426"/>
                      <a:pt x="108" y="452"/>
                      <a:pt x="103" y="473"/>
                    </a:cubicBezTo>
                    <a:cubicBezTo>
                      <a:pt x="98" y="494"/>
                      <a:pt x="103" y="515"/>
                      <a:pt x="112" y="531"/>
                    </a:cubicBezTo>
                    <a:cubicBezTo>
                      <a:pt x="121" y="547"/>
                      <a:pt x="136" y="561"/>
                      <a:pt x="160" y="569"/>
                    </a:cubicBezTo>
                    <a:cubicBezTo>
                      <a:pt x="184" y="577"/>
                      <a:pt x="239" y="565"/>
                      <a:pt x="256" y="579"/>
                    </a:cubicBezTo>
                    <a:cubicBezTo>
                      <a:pt x="273" y="593"/>
                      <a:pt x="255" y="631"/>
                      <a:pt x="262" y="656"/>
                    </a:cubicBezTo>
                    <a:cubicBezTo>
                      <a:pt x="269" y="681"/>
                      <a:pt x="275" y="725"/>
                      <a:pt x="298" y="728"/>
                    </a:cubicBezTo>
                    <a:cubicBezTo>
                      <a:pt x="321" y="731"/>
                      <a:pt x="375" y="685"/>
                      <a:pt x="400" y="675"/>
                    </a:cubicBezTo>
                    <a:close/>
                  </a:path>
                </a:pathLst>
              </a:cu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5084" name="Group 54"/>
              <p:cNvGrpSpPr>
                <a:grpSpLocks/>
              </p:cNvGrpSpPr>
              <p:nvPr/>
            </p:nvGrpSpPr>
            <p:grpSpPr bwMode="auto">
              <a:xfrm flipH="1" flipV="1">
                <a:off x="3004" y="3019"/>
                <a:ext cx="628" cy="820"/>
                <a:chOff x="2311" y="1925"/>
                <a:chExt cx="586" cy="731"/>
              </a:xfrm>
            </p:grpSpPr>
            <p:sp>
              <p:nvSpPr>
                <p:cNvPr id="35085" name="Freeform 55" descr="Зеленый мрамор"/>
                <p:cNvSpPr>
                  <a:spLocks/>
                </p:cNvSpPr>
                <p:nvPr/>
              </p:nvSpPr>
              <p:spPr bwMode="auto">
                <a:xfrm>
                  <a:off x="2311" y="1925"/>
                  <a:ext cx="70" cy="82"/>
                </a:xfrm>
                <a:custGeom>
                  <a:avLst/>
                  <a:gdLst>
                    <a:gd name="T0" fmla="*/ 3 w 139"/>
                    <a:gd name="T1" fmla="*/ 1 h 164"/>
                    <a:gd name="T2" fmla="*/ 2 w 139"/>
                    <a:gd name="T3" fmla="*/ 1 h 164"/>
                    <a:gd name="T4" fmla="*/ 2 w 139"/>
                    <a:gd name="T5" fmla="*/ 1 h 164"/>
                    <a:gd name="T6" fmla="*/ 2 w 139"/>
                    <a:gd name="T7" fmla="*/ 1 h 164"/>
                    <a:gd name="T8" fmla="*/ 1 w 139"/>
                    <a:gd name="T9" fmla="*/ 1 h 164"/>
                    <a:gd name="T10" fmla="*/ 1 w 139"/>
                    <a:gd name="T11" fmla="*/ 1 h 164"/>
                    <a:gd name="T12" fmla="*/ 1 w 139"/>
                    <a:gd name="T13" fmla="*/ 1 h 164"/>
                    <a:gd name="T14" fmla="*/ 1 w 139"/>
                    <a:gd name="T15" fmla="*/ 3 h 164"/>
                    <a:gd name="T16" fmla="*/ 0 w 139"/>
                    <a:gd name="T17" fmla="*/ 3 h 164"/>
                    <a:gd name="T18" fmla="*/ 1 w 139"/>
                    <a:gd name="T19" fmla="*/ 1 h 164"/>
                    <a:gd name="T20" fmla="*/ 1 w 139"/>
                    <a:gd name="T21" fmla="*/ 1 h 164"/>
                    <a:gd name="T22" fmla="*/ 1 w 139"/>
                    <a:gd name="T23" fmla="*/ 1 h 164"/>
                    <a:gd name="T24" fmla="*/ 1 w 139"/>
                    <a:gd name="T25" fmla="*/ 1 h 164"/>
                    <a:gd name="T26" fmla="*/ 2 w 139"/>
                    <a:gd name="T27" fmla="*/ 1 h 164"/>
                    <a:gd name="T28" fmla="*/ 2 w 139"/>
                    <a:gd name="T29" fmla="*/ 1 h 164"/>
                    <a:gd name="T30" fmla="*/ 2 w 139"/>
                    <a:gd name="T31" fmla="*/ 1 h 164"/>
                    <a:gd name="T32" fmla="*/ 2 w 139"/>
                    <a:gd name="T33" fmla="*/ 1 h 164"/>
                    <a:gd name="T34" fmla="*/ 3 w 139"/>
                    <a:gd name="T35" fmla="*/ 0 h 164"/>
                    <a:gd name="T36" fmla="*/ 3 w 139"/>
                    <a:gd name="T37" fmla="*/ 1 h 16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9"/>
                    <a:gd name="T58" fmla="*/ 0 h 164"/>
                    <a:gd name="T59" fmla="*/ 139 w 139"/>
                    <a:gd name="T60" fmla="*/ 164 h 16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9" h="164">
                      <a:moveTo>
                        <a:pt x="129" y="55"/>
                      </a:moveTo>
                      <a:lnTo>
                        <a:pt x="107" y="58"/>
                      </a:lnTo>
                      <a:lnTo>
                        <a:pt x="86" y="65"/>
                      </a:lnTo>
                      <a:lnTo>
                        <a:pt x="68" y="75"/>
                      </a:lnTo>
                      <a:lnTo>
                        <a:pt x="51" y="89"/>
                      </a:lnTo>
                      <a:lnTo>
                        <a:pt x="36" y="105"/>
                      </a:lnTo>
                      <a:lnTo>
                        <a:pt x="22" y="123"/>
                      </a:lnTo>
                      <a:lnTo>
                        <a:pt x="10" y="143"/>
                      </a:lnTo>
                      <a:lnTo>
                        <a:pt x="0" y="164"/>
                      </a:lnTo>
                      <a:lnTo>
                        <a:pt x="7" y="93"/>
                      </a:lnTo>
                      <a:lnTo>
                        <a:pt x="22" y="68"/>
                      </a:lnTo>
                      <a:lnTo>
                        <a:pt x="38" y="48"/>
                      </a:lnTo>
                      <a:lnTo>
                        <a:pt x="53" y="33"/>
                      </a:lnTo>
                      <a:lnTo>
                        <a:pt x="68" y="21"/>
                      </a:lnTo>
                      <a:lnTo>
                        <a:pt x="84" y="13"/>
                      </a:lnTo>
                      <a:lnTo>
                        <a:pt x="101" y="7"/>
                      </a:lnTo>
                      <a:lnTo>
                        <a:pt x="120" y="2"/>
                      </a:lnTo>
                      <a:lnTo>
                        <a:pt x="139" y="0"/>
                      </a:lnTo>
                      <a:lnTo>
                        <a:pt x="129" y="55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086" name="Freeform 56" descr="Зеленый мрамор"/>
                <p:cNvSpPr>
                  <a:spLocks/>
                </p:cNvSpPr>
                <p:nvPr/>
              </p:nvSpPr>
              <p:spPr bwMode="auto">
                <a:xfrm>
                  <a:off x="2376" y="1925"/>
                  <a:ext cx="521" cy="606"/>
                </a:xfrm>
                <a:custGeom>
                  <a:avLst/>
                  <a:gdLst>
                    <a:gd name="T0" fmla="*/ 12 w 1044"/>
                    <a:gd name="T1" fmla="*/ 17 h 1213"/>
                    <a:gd name="T2" fmla="*/ 13 w 1044"/>
                    <a:gd name="T3" fmla="*/ 17 h 1213"/>
                    <a:gd name="T4" fmla="*/ 14 w 1044"/>
                    <a:gd name="T5" fmla="*/ 16 h 1213"/>
                    <a:gd name="T6" fmla="*/ 15 w 1044"/>
                    <a:gd name="T7" fmla="*/ 15 h 1213"/>
                    <a:gd name="T8" fmla="*/ 15 w 1044"/>
                    <a:gd name="T9" fmla="*/ 13 h 1213"/>
                    <a:gd name="T10" fmla="*/ 13 w 1044"/>
                    <a:gd name="T11" fmla="*/ 12 h 1213"/>
                    <a:gd name="T12" fmla="*/ 12 w 1044"/>
                    <a:gd name="T13" fmla="*/ 11 h 1213"/>
                    <a:gd name="T14" fmla="*/ 13 w 1044"/>
                    <a:gd name="T15" fmla="*/ 9 h 1213"/>
                    <a:gd name="T16" fmla="*/ 13 w 1044"/>
                    <a:gd name="T17" fmla="*/ 7 h 1213"/>
                    <a:gd name="T18" fmla="*/ 11 w 1044"/>
                    <a:gd name="T19" fmla="*/ 7 h 1213"/>
                    <a:gd name="T20" fmla="*/ 10 w 1044"/>
                    <a:gd name="T21" fmla="*/ 7 h 1213"/>
                    <a:gd name="T22" fmla="*/ 9 w 1044"/>
                    <a:gd name="T23" fmla="*/ 7 h 1213"/>
                    <a:gd name="T24" fmla="*/ 9 w 1044"/>
                    <a:gd name="T25" fmla="*/ 3 h 1213"/>
                    <a:gd name="T26" fmla="*/ 6 w 1044"/>
                    <a:gd name="T27" fmla="*/ 2 h 1213"/>
                    <a:gd name="T28" fmla="*/ 5 w 1044"/>
                    <a:gd name="T29" fmla="*/ 4 h 1213"/>
                    <a:gd name="T30" fmla="*/ 6 w 1044"/>
                    <a:gd name="T31" fmla="*/ 5 h 1213"/>
                    <a:gd name="T32" fmla="*/ 7 w 1044"/>
                    <a:gd name="T33" fmla="*/ 7 h 1213"/>
                    <a:gd name="T34" fmla="*/ 8 w 1044"/>
                    <a:gd name="T35" fmla="*/ 8 h 1213"/>
                    <a:gd name="T36" fmla="*/ 9 w 1044"/>
                    <a:gd name="T37" fmla="*/ 9 h 1213"/>
                    <a:gd name="T38" fmla="*/ 10 w 1044"/>
                    <a:gd name="T39" fmla="*/ 9 h 1213"/>
                    <a:gd name="T40" fmla="*/ 10 w 1044"/>
                    <a:gd name="T41" fmla="*/ 9 h 1213"/>
                    <a:gd name="T42" fmla="*/ 8 w 1044"/>
                    <a:gd name="T43" fmla="*/ 10 h 1213"/>
                    <a:gd name="T44" fmla="*/ 12 w 1044"/>
                    <a:gd name="T45" fmla="*/ 15 h 1213"/>
                    <a:gd name="T46" fmla="*/ 10 w 1044"/>
                    <a:gd name="T47" fmla="*/ 14 h 1213"/>
                    <a:gd name="T48" fmla="*/ 10 w 1044"/>
                    <a:gd name="T49" fmla="*/ 16 h 1213"/>
                    <a:gd name="T50" fmla="*/ 10 w 1044"/>
                    <a:gd name="T51" fmla="*/ 16 h 1213"/>
                    <a:gd name="T52" fmla="*/ 9 w 1044"/>
                    <a:gd name="T53" fmla="*/ 13 h 1213"/>
                    <a:gd name="T54" fmla="*/ 8 w 1044"/>
                    <a:gd name="T55" fmla="*/ 12 h 1213"/>
                    <a:gd name="T56" fmla="*/ 7 w 1044"/>
                    <a:gd name="T57" fmla="*/ 13 h 1213"/>
                    <a:gd name="T58" fmla="*/ 6 w 1044"/>
                    <a:gd name="T59" fmla="*/ 15 h 1213"/>
                    <a:gd name="T60" fmla="*/ 7 w 1044"/>
                    <a:gd name="T61" fmla="*/ 14 h 1213"/>
                    <a:gd name="T62" fmla="*/ 8 w 1044"/>
                    <a:gd name="T63" fmla="*/ 11 h 1213"/>
                    <a:gd name="T64" fmla="*/ 7 w 1044"/>
                    <a:gd name="T65" fmla="*/ 8 h 1213"/>
                    <a:gd name="T66" fmla="*/ 6 w 1044"/>
                    <a:gd name="T67" fmla="*/ 5 h 1213"/>
                    <a:gd name="T68" fmla="*/ 5 w 1044"/>
                    <a:gd name="T69" fmla="*/ 4 h 1213"/>
                    <a:gd name="T70" fmla="*/ 3 w 1044"/>
                    <a:gd name="T71" fmla="*/ 2 h 1213"/>
                    <a:gd name="T72" fmla="*/ 1 w 1044"/>
                    <a:gd name="T73" fmla="*/ 1 h 1213"/>
                    <a:gd name="T74" fmla="*/ 0 w 1044"/>
                    <a:gd name="T75" fmla="*/ 0 h 1213"/>
                    <a:gd name="T76" fmla="*/ 1 w 1044"/>
                    <a:gd name="T77" fmla="*/ 0 h 1213"/>
                    <a:gd name="T78" fmla="*/ 2 w 1044"/>
                    <a:gd name="T79" fmla="*/ 0 h 1213"/>
                    <a:gd name="T80" fmla="*/ 3 w 1044"/>
                    <a:gd name="T81" fmla="*/ 1 h 1213"/>
                    <a:gd name="T82" fmla="*/ 4 w 1044"/>
                    <a:gd name="T83" fmla="*/ 2 h 1213"/>
                    <a:gd name="T84" fmla="*/ 5 w 1044"/>
                    <a:gd name="T85" fmla="*/ 3 h 1213"/>
                    <a:gd name="T86" fmla="*/ 6 w 1044"/>
                    <a:gd name="T87" fmla="*/ 2 h 1213"/>
                    <a:gd name="T88" fmla="*/ 7 w 1044"/>
                    <a:gd name="T89" fmla="*/ 1 h 1213"/>
                    <a:gd name="T90" fmla="*/ 9 w 1044"/>
                    <a:gd name="T91" fmla="*/ 2 h 1213"/>
                    <a:gd name="T92" fmla="*/ 9 w 1044"/>
                    <a:gd name="T93" fmla="*/ 6 h 1213"/>
                    <a:gd name="T94" fmla="*/ 10 w 1044"/>
                    <a:gd name="T95" fmla="*/ 6 h 1213"/>
                    <a:gd name="T96" fmla="*/ 12 w 1044"/>
                    <a:gd name="T97" fmla="*/ 6 h 1213"/>
                    <a:gd name="T98" fmla="*/ 13 w 1044"/>
                    <a:gd name="T99" fmla="*/ 6 h 1213"/>
                    <a:gd name="T100" fmla="*/ 14 w 1044"/>
                    <a:gd name="T101" fmla="*/ 8 h 1213"/>
                    <a:gd name="T102" fmla="*/ 13 w 1044"/>
                    <a:gd name="T103" fmla="*/ 10 h 1213"/>
                    <a:gd name="T104" fmla="*/ 13 w 1044"/>
                    <a:gd name="T105" fmla="*/ 11 h 1213"/>
                    <a:gd name="T106" fmla="*/ 15 w 1044"/>
                    <a:gd name="T107" fmla="*/ 12 h 1213"/>
                    <a:gd name="T108" fmla="*/ 16 w 1044"/>
                    <a:gd name="T109" fmla="*/ 15 h 1213"/>
                    <a:gd name="T110" fmla="*/ 15 w 1044"/>
                    <a:gd name="T111" fmla="*/ 16 h 1213"/>
                    <a:gd name="T112" fmla="*/ 13 w 1044"/>
                    <a:gd name="T113" fmla="*/ 17 h 1213"/>
                    <a:gd name="T114" fmla="*/ 13 w 1044"/>
                    <a:gd name="T115" fmla="*/ 17 h 1213"/>
                    <a:gd name="T116" fmla="*/ 13 w 1044"/>
                    <a:gd name="T117" fmla="*/ 18 h 121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044"/>
                    <a:gd name="T178" fmla="*/ 0 h 1213"/>
                    <a:gd name="T179" fmla="*/ 1044 w 1044"/>
                    <a:gd name="T180" fmla="*/ 1213 h 121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044" h="1213">
                      <a:moveTo>
                        <a:pt x="840" y="1213"/>
                      </a:moveTo>
                      <a:lnTo>
                        <a:pt x="833" y="1189"/>
                      </a:lnTo>
                      <a:lnTo>
                        <a:pt x="826" y="1165"/>
                      </a:lnTo>
                      <a:lnTo>
                        <a:pt x="819" y="1143"/>
                      </a:lnTo>
                      <a:lnTo>
                        <a:pt x="812" y="1123"/>
                      </a:lnTo>
                      <a:lnTo>
                        <a:pt x="806" y="1106"/>
                      </a:lnTo>
                      <a:lnTo>
                        <a:pt x="802" y="1093"/>
                      </a:lnTo>
                      <a:lnTo>
                        <a:pt x="798" y="1085"/>
                      </a:lnTo>
                      <a:lnTo>
                        <a:pt x="797" y="1082"/>
                      </a:lnTo>
                      <a:lnTo>
                        <a:pt x="813" y="1085"/>
                      </a:lnTo>
                      <a:lnTo>
                        <a:pt x="829" y="1087"/>
                      </a:lnTo>
                      <a:lnTo>
                        <a:pt x="845" y="1089"/>
                      </a:lnTo>
                      <a:lnTo>
                        <a:pt x="862" y="1090"/>
                      </a:lnTo>
                      <a:lnTo>
                        <a:pt x="878" y="1089"/>
                      </a:lnTo>
                      <a:lnTo>
                        <a:pt x="893" y="1087"/>
                      </a:lnTo>
                      <a:lnTo>
                        <a:pt x="908" y="1084"/>
                      </a:lnTo>
                      <a:lnTo>
                        <a:pt x="921" y="1080"/>
                      </a:lnTo>
                      <a:lnTo>
                        <a:pt x="935" y="1075"/>
                      </a:lnTo>
                      <a:lnTo>
                        <a:pt x="948" y="1069"/>
                      </a:lnTo>
                      <a:lnTo>
                        <a:pt x="958" y="1061"/>
                      </a:lnTo>
                      <a:lnTo>
                        <a:pt x="969" y="1052"/>
                      </a:lnTo>
                      <a:lnTo>
                        <a:pt x="977" y="1041"/>
                      </a:lnTo>
                      <a:lnTo>
                        <a:pt x="983" y="1029"/>
                      </a:lnTo>
                      <a:lnTo>
                        <a:pt x="988" y="1016"/>
                      </a:lnTo>
                      <a:lnTo>
                        <a:pt x="991" y="1001"/>
                      </a:lnTo>
                      <a:lnTo>
                        <a:pt x="995" y="976"/>
                      </a:lnTo>
                      <a:lnTo>
                        <a:pt x="996" y="953"/>
                      </a:lnTo>
                      <a:lnTo>
                        <a:pt x="994" y="932"/>
                      </a:lnTo>
                      <a:lnTo>
                        <a:pt x="988" y="911"/>
                      </a:lnTo>
                      <a:lnTo>
                        <a:pt x="979" y="892"/>
                      </a:lnTo>
                      <a:lnTo>
                        <a:pt x="965" y="872"/>
                      </a:lnTo>
                      <a:lnTo>
                        <a:pt x="947" y="854"/>
                      </a:lnTo>
                      <a:lnTo>
                        <a:pt x="923" y="833"/>
                      </a:lnTo>
                      <a:lnTo>
                        <a:pt x="903" y="818"/>
                      </a:lnTo>
                      <a:lnTo>
                        <a:pt x="880" y="801"/>
                      </a:lnTo>
                      <a:lnTo>
                        <a:pt x="856" y="783"/>
                      </a:lnTo>
                      <a:lnTo>
                        <a:pt x="830" y="765"/>
                      </a:lnTo>
                      <a:lnTo>
                        <a:pt x="809" y="749"/>
                      </a:lnTo>
                      <a:lnTo>
                        <a:pt x="790" y="735"/>
                      </a:lnTo>
                      <a:lnTo>
                        <a:pt x="779" y="726"/>
                      </a:lnTo>
                      <a:lnTo>
                        <a:pt x="775" y="722"/>
                      </a:lnTo>
                      <a:lnTo>
                        <a:pt x="790" y="712"/>
                      </a:lnTo>
                      <a:lnTo>
                        <a:pt x="806" y="700"/>
                      </a:lnTo>
                      <a:lnTo>
                        <a:pt x="821" y="688"/>
                      </a:lnTo>
                      <a:lnTo>
                        <a:pt x="836" y="674"/>
                      </a:lnTo>
                      <a:lnTo>
                        <a:pt x="850" y="657"/>
                      </a:lnTo>
                      <a:lnTo>
                        <a:pt x="862" y="638"/>
                      </a:lnTo>
                      <a:lnTo>
                        <a:pt x="871" y="617"/>
                      </a:lnTo>
                      <a:lnTo>
                        <a:pt x="878" y="594"/>
                      </a:lnTo>
                      <a:lnTo>
                        <a:pt x="879" y="569"/>
                      </a:lnTo>
                      <a:lnTo>
                        <a:pt x="874" y="547"/>
                      </a:lnTo>
                      <a:lnTo>
                        <a:pt x="866" y="526"/>
                      </a:lnTo>
                      <a:lnTo>
                        <a:pt x="854" y="508"/>
                      </a:lnTo>
                      <a:lnTo>
                        <a:pt x="837" y="492"/>
                      </a:lnTo>
                      <a:lnTo>
                        <a:pt x="819" y="479"/>
                      </a:lnTo>
                      <a:lnTo>
                        <a:pt x="798" y="469"/>
                      </a:lnTo>
                      <a:lnTo>
                        <a:pt x="776" y="461"/>
                      </a:lnTo>
                      <a:lnTo>
                        <a:pt x="764" y="458"/>
                      </a:lnTo>
                      <a:lnTo>
                        <a:pt x="752" y="456"/>
                      </a:lnTo>
                      <a:lnTo>
                        <a:pt x="739" y="455"/>
                      </a:lnTo>
                      <a:lnTo>
                        <a:pt x="728" y="455"/>
                      </a:lnTo>
                      <a:lnTo>
                        <a:pt x="715" y="455"/>
                      </a:lnTo>
                      <a:lnTo>
                        <a:pt x="704" y="456"/>
                      </a:lnTo>
                      <a:lnTo>
                        <a:pt x="692" y="457"/>
                      </a:lnTo>
                      <a:lnTo>
                        <a:pt x="681" y="460"/>
                      </a:lnTo>
                      <a:lnTo>
                        <a:pt x="668" y="463"/>
                      </a:lnTo>
                      <a:lnTo>
                        <a:pt x="657" y="467"/>
                      </a:lnTo>
                      <a:lnTo>
                        <a:pt x="646" y="470"/>
                      </a:lnTo>
                      <a:lnTo>
                        <a:pt x="635" y="475"/>
                      </a:lnTo>
                      <a:lnTo>
                        <a:pt x="623" y="479"/>
                      </a:lnTo>
                      <a:lnTo>
                        <a:pt x="613" y="484"/>
                      </a:lnTo>
                      <a:lnTo>
                        <a:pt x="601" y="488"/>
                      </a:lnTo>
                      <a:lnTo>
                        <a:pt x="591" y="494"/>
                      </a:lnTo>
                      <a:lnTo>
                        <a:pt x="585" y="452"/>
                      </a:lnTo>
                      <a:lnTo>
                        <a:pt x="584" y="402"/>
                      </a:lnTo>
                      <a:lnTo>
                        <a:pt x="584" y="349"/>
                      </a:lnTo>
                      <a:lnTo>
                        <a:pt x="583" y="298"/>
                      </a:lnTo>
                      <a:lnTo>
                        <a:pt x="577" y="251"/>
                      </a:lnTo>
                      <a:lnTo>
                        <a:pt x="563" y="212"/>
                      </a:lnTo>
                      <a:lnTo>
                        <a:pt x="540" y="184"/>
                      </a:lnTo>
                      <a:lnTo>
                        <a:pt x="503" y="173"/>
                      </a:lnTo>
                      <a:lnTo>
                        <a:pt x="471" y="173"/>
                      </a:lnTo>
                      <a:lnTo>
                        <a:pt x="445" y="177"/>
                      </a:lnTo>
                      <a:lnTo>
                        <a:pt x="424" y="187"/>
                      </a:lnTo>
                      <a:lnTo>
                        <a:pt x="408" y="198"/>
                      </a:lnTo>
                      <a:lnTo>
                        <a:pt x="396" y="211"/>
                      </a:lnTo>
                      <a:lnTo>
                        <a:pt x="387" y="226"/>
                      </a:lnTo>
                      <a:lnTo>
                        <a:pt x="379" y="241"/>
                      </a:lnTo>
                      <a:lnTo>
                        <a:pt x="373" y="256"/>
                      </a:lnTo>
                      <a:lnTo>
                        <a:pt x="381" y="270"/>
                      </a:lnTo>
                      <a:lnTo>
                        <a:pt x="389" y="283"/>
                      </a:lnTo>
                      <a:lnTo>
                        <a:pt x="397" y="297"/>
                      </a:lnTo>
                      <a:lnTo>
                        <a:pt x="405" y="311"/>
                      </a:lnTo>
                      <a:lnTo>
                        <a:pt x="412" y="326"/>
                      </a:lnTo>
                      <a:lnTo>
                        <a:pt x="419" y="341"/>
                      </a:lnTo>
                      <a:lnTo>
                        <a:pt x="426" y="356"/>
                      </a:lnTo>
                      <a:lnTo>
                        <a:pt x="432" y="371"/>
                      </a:lnTo>
                      <a:lnTo>
                        <a:pt x="440" y="391"/>
                      </a:lnTo>
                      <a:lnTo>
                        <a:pt x="448" y="410"/>
                      </a:lnTo>
                      <a:lnTo>
                        <a:pt x="455" y="430"/>
                      </a:lnTo>
                      <a:lnTo>
                        <a:pt x="463" y="448"/>
                      </a:lnTo>
                      <a:lnTo>
                        <a:pt x="471" y="468"/>
                      </a:lnTo>
                      <a:lnTo>
                        <a:pt x="479" y="487"/>
                      </a:lnTo>
                      <a:lnTo>
                        <a:pt x="487" y="506"/>
                      </a:lnTo>
                      <a:lnTo>
                        <a:pt x="495" y="525"/>
                      </a:lnTo>
                      <a:lnTo>
                        <a:pt x="507" y="538"/>
                      </a:lnTo>
                      <a:lnTo>
                        <a:pt x="517" y="551"/>
                      </a:lnTo>
                      <a:lnTo>
                        <a:pt x="530" y="562"/>
                      </a:lnTo>
                      <a:lnTo>
                        <a:pt x="543" y="574"/>
                      </a:lnTo>
                      <a:lnTo>
                        <a:pt x="556" y="584"/>
                      </a:lnTo>
                      <a:lnTo>
                        <a:pt x="570" y="593"/>
                      </a:lnTo>
                      <a:lnTo>
                        <a:pt x="586" y="600"/>
                      </a:lnTo>
                      <a:lnTo>
                        <a:pt x="602" y="605"/>
                      </a:lnTo>
                      <a:lnTo>
                        <a:pt x="617" y="607"/>
                      </a:lnTo>
                      <a:lnTo>
                        <a:pt x="632" y="607"/>
                      </a:lnTo>
                      <a:lnTo>
                        <a:pt x="646" y="607"/>
                      </a:lnTo>
                      <a:lnTo>
                        <a:pt x="660" y="607"/>
                      </a:lnTo>
                      <a:lnTo>
                        <a:pt x="674" y="605"/>
                      </a:lnTo>
                      <a:lnTo>
                        <a:pt x="688" y="604"/>
                      </a:lnTo>
                      <a:lnTo>
                        <a:pt x="701" y="601"/>
                      </a:lnTo>
                      <a:lnTo>
                        <a:pt x="715" y="599"/>
                      </a:lnTo>
                      <a:lnTo>
                        <a:pt x="713" y="601"/>
                      </a:lnTo>
                      <a:lnTo>
                        <a:pt x="705" y="607"/>
                      </a:lnTo>
                      <a:lnTo>
                        <a:pt x="692" y="614"/>
                      </a:lnTo>
                      <a:lnTo>
                        <a:pt x="673" y="621"/>
                      </a:lnTo>
                      <a:lnTo>
                        <a:pt x="647" y="627"/>
                      </a:lnTo>
                      <a:lnTo>
                        <a:pt x="616" y="629"/>
                      </a:lnTo>
                      <a:lnTo>
                        <a:pt x="578" y="625"/>
                      </a:lnTo>
                      <a:lnTo>
                        <a:pt x="532" y="616"/>
                      </a:lnTo>
                      <a:lnTo>
                        <a:pt x="544" y="643"/>
                      </a:lnTo>
                      <a:lnTo>
                        <a:pt x="555" y="670"/>
                      </a:lnTo>
                      <a:lnTo>
                        <a:pt x="567" y="697"/>
                      </a:lnTo>
                      <a:lnTo>
                        <a:pt x="578" y="723"/>
                      </a:lnTo>
                      <a:lnTo>
                        <a:pt x="590" y="750"/>
                      </a:lnTo>
                      <a:lnTo>
                        <a:pt x="601" y="778"/>
                      </a:lnTo>
                      <a:lnTo>
                        <a:pt x="613" y="804"/>
                      </a:lnTo>
                      <a:lnTo>
                        <a:pt x="624" y="832"/>
                      </a:lnTo>
                      <a:lnTo>
                        <a:pt x="814" y="984"/>
                      </a:lnTo>
                      <a:lnTo>
                        <a:pt x="789" y="979"/>
                      </a:lnTo>
                      <a:lnTo>
                        <a:pt x="766" y="971"/>
                      </a:lnTo>
                      <a:lnTo>
                        <a:pt x="743" y="960"/>
                      </a:lnTo>
                      <a:lnTo>
                        <a:pt x="722" y="946"/>
                      </a:lnTo>
                      <a:lnTo>
                        <a:pt x="701" y="931"/>
                      </a:lnTo>
                      <a:lnTo>
                        <a:pt x="682" y="913"/>
                      </a:lnTo>
                      <a:lnTo>
                        <a:pt x="662" y="897"/>
                      </a:lnTo>
                      <a:lnTo>
                        <a:pt x="643" y="880"/>
                      </a:lnTo>
                      <a:lnTo>
                        <a:pt x="659" y="935"/>
                      </a:lnTo>
                      <a:lnTo>
                        <a:pt x="668" y="988"/>
                      </a:lnTo>
                      <a:lnTo>
                        <a:pt x="672" y="1036"/>
                      </a:lnTo>
                      <a:lnTo>
                        <a:pt x="672" y="1078"/>
                      </a:lnTo>
                      <a:lnTo>
                        <a:pt x="669" y="1114"/>
                      </a:lnTo>
                      <a:lnTo>
                        <a:pt x="665" y="1140"/>
                      </a:lnTo>
                      <a:lnTo>
                        <a:pt x="661" y="1158"/>
                      </a:lnTo>
                      <a:lnTo>
                        <a:pt x="660" y="1163"/>
                      </a:lnTo>
                      <a:lnTo>
                        <a:pt x="660" y="1125"/>
                      </a:lnTo>
                      <a:lnTo>
                        <a:pt x="659" y="1087"/>
                      </a:lnTo>
                      <a:lnTo>
                        <a:pt x="657" y="1049"/>
                      </a:lnTo>
                      <a:lnTo>
                        <a:pt x="651" y="1012"/>
                      </a:lnTo>
                      <a:lnTo>
                        <a:pt x="644" y="976"/>
                      </a:lnTo>
                      <a:lnTo>
                        <a:pt x="635" y="939"/>
                      </a:lnTo>
                      <a:lnTo>
                        <a:pt x="622" y="903"/>
                      </a:lnTo>
                      <a:lnTo>
                        <a:pt x="606" y="869"/>
                      </a:lnTo>
                      <a:lnTo>
                        <a:pt x="598" y="854"/>
                      </a:lnTo>
                      <a:lnTo>
                        <a:pt x="591" y="839"/>
                      </a:lnTo>
                      <a:lnTo>
                        <a:pt x="583" y="822"/>
                      </a:lnTo>
                      <a:lnTo>
                        <a:pt x="576" y="807"/>
                      </a:lnTo>
                      <a:lnTo>
                        <a:pt x="569" y="791"/>
                      </a:lnTo>
                      <a:lnTo>
                        <a:pt x="562" y="776"/>
                      </a:lnTo>
                      <a:lnTo>
                        <a:pt x="555" y="760"/>
                      </a:lnTo>
                      <a:lnTo>
                        <a:pt x="548" y="745"/>
                      </a:lnTo>
                      <a:lnTo>
                        <a:pt x="545" y="767"/>
                      </a:lnTo>
                      <a:lnTo>
                        <a:pt x="538" y="795"/>
                      </a:lnTo>
                      <a:lnTo>
                        <a:pt x="525" y="828"/>
                      </a:lnTo>
                      <a:lnTo>
                        <a:pt x="509" y="863"/>
                      </a:lnTo>
                      <a:lnTo>
                        <a:pt x="490" y="897"/>
                      </a:lnTo>
                      <a:lnTo>
                        <a:pt x="465" y="930"/>
                      </a:lnTo>
                      <a:lnTo>
                        <a:pt x="438" y="957"/>
                      </a:lnTo>
                      <a:lnTo>
                        <a:pt x="408" y="978"/>
                      </a:lnTo>
                      <a:lnTo>
                        <a:pt x="409" y="977"/>
                      </a:lnTo>
                      <a:lnTo>
                        <a:pt x="414" y="972"/>
                      </a:lnTo>
                      <a:lnTo>
                        <a:pt x="419" y="965"/>
                      </a:lnTo>
                      <a:lnTo>
                        <a:pt x="426" y="955"/>
                      </a:lnTo>
                      <a:lnTo>
                        <a:pt x="435" y="945"/>
                      </a:lnTo>
                      <a:lnTo>
                        <a:pt x="445" y="931"/>
                      </a:lnTo>
                      <a:lnTo>
                        <a:pt x="455" y="917"/>
                      </a:lnTo>
                      <a:lnTo>
                        <a:pt x="464" y="902"/>
                      </a:lnTo>
                      <a:lnTo>
                        <a:pt x="475" y="882"/>
                      </a:lnTo>
                      <a:lnTo>
                        <a:pt x="486" y="857"/>
                      </a:lnTo>
                      <a:lnTo>
                        <a:pt x="499" y="827"/>
                      </a:lnTo>
                      <a:lnTo>
                        <a:pt x="510" y="797"/>
                      </a:lnTo>
                      <a:lnTo>
                        <a:pt x="522" y="769"/>
                      </a:lnTo>
                      <a:lnTo>
                        <a:pt x="531" y="746"/>
                      </a:lnTo>
                      <a:lnTo>
                        <a:pt x="537" y="730"/>
                      </a:lnTo>
                      <a:lnTo>
                        <a:pt x="539" y="725"/>
                      </a:lnTo>
                      <a:lnTo>
                        <a:pt x="528" y="697"/>
                      </a:lnTo>
                      <a:lnTo>
                        <a:pt x="511" y="658"/>
                      </a:lnTo>
                      <a:lnTo>
                        <a:pt x="493" y="612"/>
                      </a:lnTo>
                      <a:lnTo>
                        <a:pt x="473" y="561"/>
                      </a:lnTo>
                      <a:lnTo>
                        <a:pt x="454" y="511"/>
                      </a:lnTo>
                      <a:lnTo>
                        <a:pt x="437" y="467"/>
                      </a:lnTo>
                      <a:lnTo>
                        <a:pt x="422" y="431"/>
                      </a:lnTo>
                      <a:lnTo>
                        <a:pt x="412" y="407"/>
                      </a:lnTo>
                      <a:lnTo>
                        <a:pt x="404" y="388"/>
                      </a:lnTo>
                      <a:lnTo>
                        <a:pt x="396" y="370"/>
                      </a:lnTo>
                      <a:lnTo>
                        <a:pt x="388" y="353"/>
                      </a:lnTo>
                      <a:lnTo>
                        <a:pt x="379" y="334"/>
                      </a:lnTo>
                      <a:lnTo>
                        <a:pt x="370" y="317"/>
                      </a:lnTo>
                      <a:lnTo>
                        <a:pt x="359" y="300"/>
                      </a:lnTo>
                      <a:lnTo>
                        <a:pt x="349" y="282"/>
                      </a:lnTo>
                      <a:lnTo>
                        <a:pt x="337" y="266"/>
                      </a:lnTo>
                      <a:lnTo>
                        <a:pt x="327" y="253"/>
                      </a:lnTo>
                      <a:lnTo>
                        <a:pt x="314" y="240"/>
                      </a:lnTo>
                      <a:lnTo>
                        <a:pt x="299" y="225"/>
                      </a:lnTo>
                      <a:lnTo>
                        <a:pt x="283" y="210"/>
                      </a:lnTo>
                      <a:lnTo>
                        <a:pt x="265" y="194"/>
                      </a:lnTo>
                      <a:lnTo>
                        <a:pt x="245" y="177"/>
                      </a:lnTo>
                      <a:lnTo>
                        <a:pt x="223" y="161"/>
                      </a:lnTo>
                      <a:lnTo>
                        <a:pt x="202" y="145"/>
                      </a:lnTo>
                      <a:lnTo>
                        <a:pt x="179" y="129"/>
                      </a:lnTo>
                      <a:lnTo>
                        <a:pt x="154" y="114"/>
                      </a:lnTo>
                      <a:lnTo>
                        <a:pt x="129" y="100"/>
                      </a:lnTo>
                      <a:lnTo>
                        <a:pt x="104" y="88"/>
                      </a:lnTo>
                      <a:lnTo>
                        <a:pt x="78" y="77"/>
                      </a:lnTo>
                      <a:lnTo>
                        <a:pt x="52" y="68"/>
                      </a:lnTo>
                      <a:lnTo>
                        <a:pt x="26" y="60"/>
                      </a:lnTo>
                      <a:lnTo>
                        <a:pt x="0" y="55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30" y="1"/>
                      </a:lnTo>
                      <a:lnTo>
                        <a:pt x="43" y="2"/>
                      </a:lnTo>
                      <a:lnTo>
                        <a:pt x="56" y="4"/>
                      </a:lnTo>
                      <a:lnTo>
                        <a:pt x="70" y="6"/>
                      </a:lnTo>
                      <a:lnTo>
                        <a:pt x="85" y="9"/>
                      </a:lnTo>
                      <a:lnTo>
                        <a:pt x="99" y="13"/>
                      </a:lnTo>
                      <a:lnTo>
                        <a:pt x="113" y="17"/>
                      </a:lnTo>
                      <a:lnTo>
                        <a:pt x="126" y="23"/>
                      </a:lnTo>
                      <a:lnTo>
                        <a:pt x="138" y="29"/>
                      </a:lnTo>
                      <a:lnTo>
                        <a:pt x="151" y="36"/>
                      </a:lnTo>
                      <a:lnTo>
                        <a:pt x="164" y="43"/>
                      </a:lnTo>
                      <a:lnTo>
                        <a:pt x="176" y="50"/>
                      </a:lnTo>
                      <a:lnTo>
                        <a:pt x="189" y="57"/>
                      </a:lnTo>
                      <a:lnTo>
                        <a:pt x="200" y="65"/>
                      </a:lnTo>
                      <a:lnTo>
                        <a:pt x="212" y="74"/>
                      </a:lnTo>
                      <a:lnTo>
                        <a:pt x="223" y="82"/>
                      </a:lnTo>
                      <a:lnTo>
                        <a:pt x="235" y="91"/>
                      </a:lnTo>
                      <a:lnTo>
                        <a:pt x="246" y="100"/>
                      </a:lnTo>
                      <a:lnTo>
                        <a:pt x="258" y="109"/>
                      </a:lnTo>
                      <a:lnTo>
                        <a:pt x="268" y="120"/>
                      </a:lnTo>
                      <a:lnTo>
                        <a:pt x="279" y="130"/>
                      </a:lnTo>
                      <a:lnTo>
                        <a:pt x="289" y="141"/>
                      </a:lnTo>
                      <a:lnTo>
                        <a:pt x="297" y="149"/>
                      </a:lnTo>
                      <a:lnTo>
                        <a:pt x="305" y="158"/>
                      </a:lnTo>
                      <a:lnTo>
                        <a:pt x="313" y="166"/>
                      </a:lnTo>
                      <a:lnTo>
                        <a:pt x="323" y="174"/>
                      </a:lnTo>
                      <a:lnTo>
                        <a:pt x="331" y="183"/>
                      </a:lnTo>
                      <a:lnTo>
                        <a:pt x="339" y="191"/>
                      </a:lnTo>
                      <a:lnTo>
                        <a:pt x="348" y="199"/>
                      </a:lnTo>
                      <a:lnTo>
                        <a:pt x="356" y="207"/>
                      </a:lnTo>
                      <a:lnTo>
                        <a:pt x="362" y="199"/>
                      </a:lnTo>
                      <a:lnTo>
                        <a:pt x="367" y="190"/>
                      </a:lnTo>
                      <a:lnTo>
                        <a:pt x="373" y="180"/>
                      </a:lnTo>
                      <a:lnTo>
                        <a:pt x="379" y="168"/>
                      </a:lnTo>
                      <a:lnTo>
                        <a:pt x="385" y="157"/>
                      </a:lnTo>
                      <a:lnTo>
                        <a:pt x="390" y="145"/>
                      </a:lnTo>
                      <a:lnTo>
                        <a:pt x="397" y="135"/>
                      </a:lnTo>
                      <a:lnTo>
                        <a:pt x="404" y="126"/>
                      </a:lnTo>
                      <a:lnTo>
                        <a:pt x="420" y="113"/>
                      </a:lnTo>
                      <a:lnTo>
                        <a:pt x="440" y="105"/>
                      </a:lnTo>
                      <a:lnTo>
                        <a:pt x="463" y="101"/>
                      </a:lnTo>
                      <a:lnTo>
                        <a:pt x="488" y="101"/>
                      </a:lnTo>
                      <a:lnTo>
                        <a:pt x="513" y="105"/>
                      </a:lnTo>
                      <a:lnTo>
                        <a:pt x="534" y="112"/>
                      </a:lnTo>
                      <a:lnTo>
                        <a:pt x="554" y="121"/>
                      </a:lnTo>
                      <a:lnTo>
                        <a:pt x="569" y="134"/>
                      </a:lnTo>
                      <a:lnTo>
                        <a:pt x="592" y="168"/>
                      </a:lnTo>
                      <a:lnTo>
                        <a:pt x="605" y="204"/>
                      </a:lnTo>
                      <a:lnTo>
                        <a:pt x="610" y="242"/>
                      </a:lnTo>
                      <a:lnTo>
                        <a:pt x="613" y="281"/>
                      </a:lnTo>
                      <a:lnTo>
                        <a:pt x="612" y="320"/>
                      </a:lnTo>
                      <a:lnTo>
                        <a:pt x="610" y="361"/>
                      </a:lnTo>
                      <a:lnTo>
                        <a:pt x="612" y="401"/>
                      </a:lnTo>
                      <a:lnTo>
                        <a:pt x="617" y="440"/>
                      </a:lnTo>
                      <a:lnTo>
                        <a:pt x="630" y="433"/>
                      </a:lnTo>
                      <a:lnTo>
                        <a:pt x="644" y="426"/>
                      </a:lnTo>
                      <a:lnTo>
                        <a:pt x="657" y="420"/>
                      </a:lnTo>
                      <a:lnTo>
                        <a:pt x="670" y="415"/>
                      </a:lnTo>
                      <a:lnTo>
                        <a:pt x="684" y="410"/>
                      </a:lnTo>
                      <a:lnTo>
                        <a:pt x="699" y="407"/>
                      </a:lnTo>
                      <a:lnTo>
                        <a:pt x="713" y="403"/>
                      </a:lnTo>
                      <a:lnTo>
                        <a:pt x="728" y="401"/>
                      </a:lnTo>
                      <a:lnTo>
                        <a:pt x="742" y="400"/>
                      </a:lnTo>
                      <a:lnTo>
                        <a:pt x="757" y="399"/>
                      </a:lnTo>
                      <a:lnTo>
                        <a:pt x="771" y="400"/>
                      </a:lnTo>
                      <a:lnTo>
                        <a:pt x="786" y="402"/>
                      </a:lnTo>
                      <a:lnTo>
                        <a:pt x="799" y="404"/>
                      </a:lnTo>
                      <a:lnTo>
                        <a:pt x="814" y="409"/>
                      </a:lnTo>
                      <a:lnTo>
                        <a:pt x="828" y="416"/>
                      </a:lnTo>
                      <a:lnTo>
                        <a:pt x="842" y="423"/>
                      </a:lnTo>
                      <a:lnTo>
                        <a:pt x="858" y="433"/>
                      </a:lnTo>
                      <a:lnTo>
                        <a:pt x="874" y="444"/>
                      </a:lnTo>
                      <a:lnTo>
                        <a:pt x="889" y="456"/>
                      </a:lnTo>
                      <a:lnTo>
                        <a:pt x="902" y="470"/>
                      </a:lnTo>
                      <a:lnTo>
                        <a:pt x="912" y="485"/>
                      </a:lnTo>
                      <a:lnTo>
                        <a:pt x="919" y="501"/>
                      </a:lnTo>
                      <a:lnTo>
                        <a:pt x="923" y="518"/>
                      </a:lnTo>
                      <a:lnTo>
                        <a:pt x="921" y="537"/>
                      </a:lnTo>
                      <a:lnTo>
                        <a:pt x="917" y="563"/>
                      </a:lnTo>
                      <a:lnTo>
                        <a:pt x="909" y="590"/>
                      </a:lnTo>
                      <a:lnTo>
                        <a:pt x="898" y="615"/>
                      </a:lnTo>
                      <a:lnTo>
                        <a:pt x="887" y="639"/>
                      </a:lnTo>
                      <a:lnTo>
                        <a:pt x="872" y="662"/>
                      </a:lnTo>
                      <a:lnTo>
                        <a:pt x="856" y="683"/>
                      </a:lnTo>
                      <a:lnTo>
                        <a:pt x="839" y="704"/>
                      </a:lnTo>
                      <a:lnTo>
                        <a:pt x="819" y="722"/>
                      </a:lnTo>
                      <a:lnTo>
                        <a:pt x="835" y="729"/>
                      </a:lnTo>
                      <a:lnTo>
                        <a:pt x="852" y="736"/>
                      </a:lnTo>
                      <a:lnTo>
                        <a:pt x="870" y="743"/>
                      </a:lnTo>
                      <a:lnTo>
                        <a:pt x="887" y="751"/>
                      </a:lnTo>
                      <a:lnTo>
                        <a:pt x="904" y="760"/>
                      </a:lnTo>
                      <a:lnTo>
                        <a:pt x="921" y="768"/>
                      </a:lnTo>
                      <a:lnTo>
                        <a:pt x="938" y="779"/>
                      </a:lnTo>
                      <a:lnTo>
                        <a:pt x="954" y="788"/>
                      </a:lnTo>
                      <a:lnTo>
                        <a:pt x="986" y="811"/>
                      </a:lnTo>
                      <a:lnTo>
                        <a:pt x="1010" y="835"/>
                      </a:lnTo>
                      <a:lnTo>
                        <a:pt x="1027" y="860"/>
                      </a:lnTo>
                      <a:lnTo>
                        <a:pt x="1039" y="886"/>
                      </a:lnTo>
                      <a:lnTo>
                        <a:pt x="1044" y="911"/>
                      </a:lnTo>
                      <a:lnTo>
                        <a:pt x="1044" y="938"/>
                      </a:lnTo>
                      <a:lnTo>
                        <a:pt x="1040" y="964"/>
                      </a:lnTo>
                      <a:lnTo>
                        <a:pt x="1032" y="992"/>
                      </a:lnTo>
                      <a:lnTo>
                        <a:pt x="1025" y="1010"/>
                      </a:lnTo>
                      <a:lnTo>
                        <a:pt x="1017" y="1029"/>
                      </a:lnTo>
                      <a:lnTo>
                        <a:pt x="1008" y="1046"/>
                      </a:lnTo>
                      <a:lnTo>
                        <a:pt x="997" y="1063"/>
                      </a:lnTo>
                      <a:lnTo>
                        <a:pt x="985" y="1078"/>
                      </a:lnTo>
                      <a:lnTo>
                        <a:pt x="970" y="1091"/>
                      </a:lnTo>
                      <a:lnTo>
                        <a:pt x="953" y="1100"/>
                      </a:lnTo>
                      <a:lnTo>
                        <a:pt x="932" y="1106"/>
                      </a:lnTo>
                      <a:lnTo>
                        <a:pt x="920" y="1108"/>
                      </a:lnTo>
                      <a:lnTo>
                        <a:pt x="909" y="1109"/>
                      </a:lnTo>
                      <a:lnTo>
                        <a:pt x="896" y="1112"/>
                      </a:lnTo>
                      <a:lnTo>
                        <a:pt x="885" y="1113"/>
                      </a:lnTo>
                      <a:lnTo>
                        <a:pt x="873" y="1114"/>
                      </a:lnTo>
                      <a:lnTo>
                        <a:pt x="860" y="1115"/>
                      </a:lnTo>
                      <a:lnTo>
                        <a:pt x="849" y="1115"/>
                      </a:lnTo>
                      <a:lnTo>
                        <a:pt x="837" y="1115"/>
                      </a:lnTo>
                      <a:lnTo>
                        <a:pt x="843" y="1125"/>
                      </a:lnTo>
                      <a:lnTo>
                        <a:pt x="848" y="1136"/>
                      </a:lnTo>
                      <a:lnTo>
                        <a:pt x="852" y="1148"/>
                      </a:lnTo>
                      <a:lnTo>
                        <a:pt x="858" y="1160"/>
                      </a:lnTo>
                      <a:lnTo>
                        <a:pt x="862" y="1173"/>
                      </a:lnTo>
                      <a:lnTo>
                        <a:pt x="866" y="1185"/>
                      </a:lnTo>
                      <a:lnTo>
                        <a:pt x="870" y="1197"/>
                      </a:lnTo>
                      <a:lnTo>
                        <a:pt x="872" y="1208"/>
                      </a:lnTo>
                      <a:lnTo>
                        <a:pt x="840" y="1213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087" name="Freeform 57" descr="Зеленый мрамор"/>
                <p:cNvSpPr>
                  <a:spLocks/>
                </p:cNvSpPr>
                <p:nvPr/>
              </p:nvSpPr>
              <p:spPr bwMode="auto">
                <a:xfrm>
                  <a:off x="2371" y="2040"/>
                  <a:ext cx="275" cy="509"/>
                </a:xfrm>
                <a:custGeom>
                  <a:avLst/>
                  <a:gdLst>
                    <a:gd name="T0" fmla="*/ 8 w 548"/>
                    <a:gd name="T1" fmla="*/ 15 h 1019"/>
                    <a:gd name="T2" fmla="*/ 9 w 548"/>
                    <a:gd name="T3" fmla="*/ 14 h 1019"/>
                    <a:gd name="T4" fmla="*/ 9 w 548"/>
                    <a:gd name="T5" fmla="*/ 13 h 1019"/>
                    <a:gd name="T6" fmla="*/ 8 w 548"/>
                    <a:gd name="T7" fmla="*/ 13 h 1019"/>
                    <a:gd name="T8" fmla="*/ 7 w 548"/>
                    <a:gd name="T9" fmla="*/ 14 h 1019"/>
                    <a:gd name="T10" fmla="*/ 6 w 548"/>
                    <a:gd name="T11" fmla="*/ 14 h 1019"/>
                    <a:gd name="T12" fmla="*/ 4 w 548"/>
                    <a:gd name="T13" fmla="*/ 14 h 1019"/>
                    <a:gd name="T14" fmla="*/ 4 w 548"/>
                    <a:gd name="T15" fmla="*/ 13 h 1019"/>
                    <a:gd name="T16" fmla="*/ 4 w 548"/>
                    <a:gd name="T17" fmla="*/ 12 h 1019"/>
                    <a:gd name="T18" fmla="*/ 5 w 548"/>
                    <a:gd name="T19" fmla="*/ 10 h 1019"/>
                    <a:gd name="T20" fmla="*/ 6 w 548"/>
                    <a:gd name="T21" fmla="*/ 9 h 1019"/>
                    <a:gd name="T22" fmla="*/ 5 w 548"/>
                    <a:gd name="T23" fmla="*/ 9 h 1019"/>
                    <a:gd name="T24" fmla="*/ 4 w 548"/>
                    <a:gd name="T25" fmla="*/ 9 h 1019"/>
                    <a:gd name="T26" fmla="*/ 3 w 548"/>
                    <a:gd name="T27" fmla="*/ 8 h 1019"/>
                    <a:gd name="T28" fmla="*/ 2 w 548"/>
                    <a:gd name="T29" fmla="*/ 8 h 1019"/>
                    <a:gd name="T30" fmla="*/ 2 w 548"/>
                    <a:gd name="T31" fmla="*/ 8 h 1019"/>
                    <a:gd name="T32" fmla="*/ 1 w 548"/>
                    <a:gd name="T33" fmla="*/ 7 h 1019"/>
                    <a:gd name="T34" fmla="*/ 1 w 548"/>
                    <a:gd name="T35" fmla="*/ 7 h 1019"/>
                    <a:gd name="T36" fmla="*/ 1 w 548"/>
                    <a:gd name="T37" fmla="*/ 6 h 1019"/>
                    <a:gd name="T38" fmla="*/ 1 w 548"/>
                    <a:gd name="T39" fmla="*/ 5 h 1019"/>
                    <a:gd name="T40" fmla="*/ 2 w 548"/>
                    <a:gd name="T41" fmla="*/ 4 h 1019"/>
                    <a:gd name="T42" fmla="*/ 2 w 548"/>
                    <a:gd name="T43" fmla="*/ 3 h 1019"/>
                    <a:gd name="T44" fmla="*/ 1 w 548"/>
                    <a:gd name="T45" fmla="*/ 3 h 1019"/>
                    <a:gd name="T46" fmla="*/ 1 w 548"/>
                    <a:gd name="T47" fmla="*/ 2 h 1019"/>
                    <a:gd name="T48" fmla="*/ 1 w 548"/>
                    <a:gd name="T49" fmla="*/ 1 h 1019"/>
                    <a:gd name="T50" fmla="*/ 1 w 548"/>
                    <a:gd name="T51" fmla="*/ 0 h 1019"/>
                    <a:gd name="T52" fmla="*/ 2 w 548"/>
                    <a:gd name="T53" fmla="*/ 0 h 1019"/>
                    <a:gd name="T54" fmla="*/ 2 w 548"/>
                    <a:gd name="T55" fmla="*/ 0 h 1019"/>
                    <a:gd name="T56" fmla="*/ 3 w 548"/>
                    <a:gd name="T57" fmla="*/ 0 h 1019"/>
                    <a:gd name="T58" fmla="*/ 3 w 548"/>
                    <a:gd name="T59" fmla="*/ 1 h 1019"/>
                    <a:gd name="T60" fmla="*/ 2 w 548"/>
                    <a:gd name="T61" fmla="*/ 0 h 1019"/>
                    <a:gd name="T62" fmla="*/ 1 w 548"/>
                    <a:gd name="T63" fmla="*/ 1 h 1019"/>
                    <a:gd name="T64" fmla="*/ 2 w 548"/>
                    <a:gd name="T65" fmla="*/ 2 h 1019"/>
                    <a:gd name="T66" fmla="*/ 3 w 548"/>
                    <a:gd name="T67" fmla="*/ 2 h 1019"/>
                    <a:gd name="T68" fmla="*/ 4 w 548"/>
                    <a:gd name="T69" fmla="*/ 3 h 1019"/>
                    <a:gd name="T70" fmla="*/ 4 w 548"/>
                    <a:gd name="T71" fmla="*/ 3 h 1019"/>
                    <a:gd name="T72" fmla="*/ 3 w 548"/>
                    <a:gd name="T73" fmla="*/ 3 h 1019"/>
                    <a:gd name="T74" fmla="*/ 2 w 548"/>
                    <a:gd name="T75" fmla="*/ 4 h 1019"/>
                    <a:gd name="T76" fmla="*/ 2 w 548"/>
                    <a:gd name="T77" fmla="*/ 5 h 1019"/>
                    <a:gd name="T78" fmla="*/ 1 w 548"/>
                    <a:gd name="T79" fmla="*/ 6 h 1019"/>
                    <a:gd name="T80" fmla="*/ 2 w 548"/>
                    <a:gd name="T81" fmla="*/ 6 h 1019"/>
                    <a:gd name="T82" fmla="*/ 3 w 548"/>
                    <a:gd name="T83" fmla="*/ 7 h 1019"/>
                    <a:gd name="T84" fmla="*/ 4 w 548"/>
                    <a:gd name="T85" fmla="*/ 7 h 1019"/>
                    <a:gd name="T86" fmla="*/ 5 w 548"/>
                    <a:gd name="T87" fmla="*/ 8 h 1019"/>
                    <a:gd name="T88" fmla="*/ 6 w 548"/>
                    <a:gd name="T89" fmla="*/ 8 h 1019"/>
                    <a:gd name="T90" fmla="*/ 6 w 548"/>
                    <a:gd name="T91" fmla="*/ 8 h 1019"/>
                    <a:gd name="T92" fmla="*/ 6 w 548"/>
                    <a:gd name="T93" fmla="*/ 9 h 1019"/>
                    <a:gd name="T94" fmla="*/ 5 w 548"/>
                    <a:gd name="T95" fmla="*/ 11 h 1019"/>
                    <a:gd name="T96" fmla="*/ 4 w 548"/>
                    <a:gd name="T97" fmla="*/ 12 h 1019"/>
                    <a:gd name="T98" fmla="*/ 5 w 548"/>
                    <a:gd name="T99" fmla="*/ 13 h 1019"/>
                    <a:gd name="T100" fmla="*/ 6 w 548"/>
                    <a:gd name="T101" fmla="*/ 13 h 1019"/>
                    <a:gd name="T102" fmla="*/ 7 w 548"/>
                    <a:gd name="T103" fmla="*/ 13 h 1019"/>
                    <a:gd name="T104" fmla="*/ 8 w 548"/>
                    <a:gd name="T105" fmla="*/ 13 h 1019"/>
                    <a:gd name="T106" fmla="*/ 9 w 548"/>
                    <a:gd name="T107" fmla="*/ 12 h 1019"/>
                    <a:gd name="T108" fmla="*/ 9 w 548"/>
                    <a:gd name="T109" fmla="*/ 15 h 101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548"/>
                    <a:gd name="T166" fmla="*/ 0 h 1019"/>
                    <a:gd name="T167" fmla="*/ 548 w 548"/>
                    <a:gd name="T168" fmla="*/ 1019 h 1019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548" h="1019">
                      <a:moveTo>
                        <a:pt x="492" y="1019"/>
                      </a:moveTo>
                      <a:lnTo>
                        <a:pt x="496" y="1005"/>
                      </a:lnTo>
                      <a:lnTo>
                        <a:pt x="502" y="989"/>
                      </a:lnTo>
                      <a:lnTo>
                        <a:pt x="508" y="970"/>
                      </a:lnTo>
                      <a:lnTo>
                        <a:pt x="513" y="953"/>
                      </a:lnTo>
                      <a:lnTo>
                        <a:pt x="517" y="935"/>
                      </a:lnTo>
                      <a:lnTo>
                        <a:pt x="518" y="916"/>
                      </a:lnTo>
                      <a:lnTo>
                        <a:pt x="518" y="898"/>
                      </a:lnTo>
                      <a:lnTo>
                        <a:pt x="516" y="882"/>
                      </a:lnTo>
                      <a:lnTo>
                        <a:pt x="510" y="880"/>
                      </a:lnTo>
                      <a:lnTo>
                        <a:pt x="498" y="884"/>
                      </a:lnTo>
                      <a:lnTo>
                        <a:pt x="478" y="892"/>
                      </a:lnTo>
                      <a:lnTo>
                        <a:pt x="455" y="902"/>
                      </a:lnTo>
                      <a:lnTo>
                        <a:pt x="430" y="913"/>
                      </a:lnTo>
                      <a:lnTo>
                        <a:pt x="404" y="924"/>
                      </a:lnTo>
                      <a:lnTo>
                        <a:pt x="380" y="933"/>
                      </a:lnTo>
                      <a:lnTo>
                        <a:pt x="359" y="940"/>
                      </a:lnTo>
                      <a:lnTo>
                        <a:pt x="329" y="945"/>
                      </a:lnTo>
                      <a:lnTo>
                        <a:pt x="301" y="941"/>
                      </a:lnTo>
                      <a:lnTo>
                        <a:pt x="273" y="933"/>
                      </a:lnTo>
                      <a:lnTo>
                        <a:pt x="249" y="920"/>
                      </a:lnTo>
                      <a:lnTo>
                        <a:pt x="228" y="902"/>
                      </a:lnTo>
                      <a:lnTo>
                        <a:pt x="212" y="883"/>
                      </a:lnTo>
                      <a:lnTo>
                        <a:pt x="202" y="861"/>
                      </a:lnTo>
                      <a:lnTo>
                        <a:pt x="197" y="839"/>
                      </a:lnTo>
                      <a:lnTo>
                        <a:pt x="199" y="803"/>
                      </a:lnTo>
                      <a:lnTo>
                        <a:pt x="207" y="770"/>
                      </a:lnTo>
                      <a:lnTo>
                        <a:pt x="220" y="736"/>
                      </a:lnTo>
                      <a:lnTo>
                        <a:pt x="237" y="704"/>
                      </a:lnTo>
                      <a:lnTo>
                        <a:pt x="258" y="673"/>
                      </a:lnTo>
                      <a:lnTo>
                        <a:pt x="280" y="642"/>
                      </a:lnTo>
                      <a:lnTo>
                        <a:pt x="303" y="612"/>
                      </a:lnTo>
                      <a:lnTo>
                        <a:pt x="326" y="582"/>
                      </a:lnTo>
                      <a:lnTo>
                        <a:pt x="310" y="582"/>
                      </a:lnTo>
                      <a:lnTo>
                        <a:pt x="295" y="582"/>
                      </a:lnTo>
                      <a:lnTo>
                        <a:pt x="279" y="582"/>
                      </a:lnTo>
                      <a:lnTo>
                        <a:pt x="264" y="581"/>
                      </a:lnTo>
                      <a:lnTo>
                        <a:pt x="248" y="581"/>
                      </a:lnTo>
                      <a:lnTo>
                        <a:pt x="231" y="580"/>
                      </a:lnTo>
                      <a:lnTo>
                        <a:pt x="215" y="579"/>
                      </a:lnTo>
                      <a:lnTo>
                        <a:pt x="199" y="577"/>
                      </a:lnTo>
                      <a:lnTo>
                        <a:pt x="181" y="575"/>
                      </a:lnTo>
                      <a:lnTo>
                        <a:pt x="162" y="572"/>
                      </a:lnTo>
                      <a:lnTo>
                        <a:pt x="144" y="567"/>
                      </a:lnTo>
                      <a:lnTo>
                        <a:pt x="124" y="560"/>
                      </a:lnTo>
                      <a:lnTo>
                        <a:pt x="106" y="553"/>
                      </a:lnTo>
                      <a:lnTo>
                        <a:pt x="87" y="544"/>
                      </a:lnTo>
                      <a:lnTo>
                        <a:pt x="70" y="535"/>
                      </a:lnTo>
                      <a:lnTo>
                        <a:pt x="54" y="523"/>
                      </a:lnTo>
                      <a:lnTo>
                        <a:pt x="39" y="512"/>
                      </a:lnTo>
                      <a:lnTo>
                        <a:pt x="26" y="498"/>
                      </a:lnTo>
                      <a:lnTo>
                        <a:pt x="15" y="484"/>
                      </a:lnTo>
                      <a:lnTo>
                        <a:pt x="7" y="469"/>
                      </a:lnTo>
                      <a:lnTo>
                        <a:pt x="2" y="453"/>
                      </a:lnTo>
                      <a:lnTo>
                        <a:pt x="0" y="436"/>
                      </a:lnTo>
                      <a:lnTo>
                        <a:pt x="1" y="419"/>
                      </a:lnTo>
                      <a:lnTo>
                        <a:pt x="6" y="400"/>
                      </a:lnTo>
                      <a:lnTo>
                        <a:pt x="16" y="375"/>
                      </a:lnTo>
                      <a:lnTo>
                        <a:pt x="28" y="351"/>
                      </a:lnTo>
                      <a:lnTo>
                        <a:pt x="40" y="328"/>
                      </a:lnTo>
                      <a:lnTo>
                        <a:pt x="55" y="307"/>
                      </a:lnTo>
                      <a:lnTo>
                        <a:pt x="71" y="288"/>
                      </a:lnTo>
                      <a:lnTo>
                        <a:pt x="87" y="271"/>
                      </a:lnTo>
                      <a:lnTo>
                        <a:pt x="106" y="255"/>
                      </a:lnTo>
                      <a:lnTo>
                        <a:pt x="125" y="241"/>
                      </a:lnTo>
                      <a:lnTo>
                        <a:pt x="107" y="233"/>
                      </a:lnTo>
                      <a:lnTo>
                        <a:pt x="89" y="224"/>
                      </a:lnTo>
                      <a:lnTo>
                        <a:pt x="73" y="211"/>
                      </a:lnTo>
                      <a:lnTo>
                        <a:pt x="59" y="197"/>
                      </a:lnTo>
                      <a:lnTo>
                        <a:pt x="46" y="182"/>
                      </a:lnTo>
                      <a:lnTo>
                        <a:pt x="37" y="165"/>
                      </a:lnTo>
                      <a:lnTo>
                        <a:pt x="30" y="147"/>
                      </a:lnTo>
                      <a:lnTo>
                        <a:pt x="26" y="127"/>
                      </a:lnTo>
                      <a:lnTo>
                        <a:pt x="26" y="110"/>
                      </a:lnTo>
                      <a:lnTo>
                        <a:pt x="29" y="95"/>
                      </a:lnTo>
                      <a:lnTo>
                        <a:pt x="33" y="80"/>
                      </a:lnTo>
                      <a:lnTo>
                        <a:pt x="39" y="65"/>
                      </a:lnTo>
                      <a:lnTo>
                        <a:pt x="48" y="52"/>
                      </a:lnTo>
                      <a:lnTo>
                        <a:pt x="58" y="41"/>
                      </a:lnTo>
                      <a:lnTo>
                        <a:pt x="69" y="30"/>
                      </a:lnTo>
                      <a:lnTo>
                        <a:pt x="82" y="21"/>
                      </a:lnTo>
                      <a:lnTo>
                        <a:pt x="96" y="13"/>
                      </a:lnTo>
                      <a:lnTo>
                        <a:pt x="111" y="7"/>
                      </a:lnTo>
                      <a:lnTo>
                        <a:pt x="125" y="4"/>
                      </a:lnTo>
                      <a:lnTo>
                        <a:pt x="142" y="2"/>
                      </a:lnTo>
                      <a:lnTo>
                        <a:pt x="159" y="0"/>
                      </a:lnTo>
                      <a:lnTo>
                        <a:pt x="175" y="3"/>
                      </a:lnTo>
                      <a:lnTo>
                        <a:pt x="192" y="6"/>
                      </a:lnTo>
                      <a:lnTo>
                        <a:pt x="208" y="13"/>
                      </a:lnTo>
                      <a:lnTo>
                        <a:pt x="182" y="70"/>
                      </a:lnTo>
                      <a:lnTo>
                        <a:pt x="164" y="61"/>
                      </a:lnTo>
                      <a:lnTo>
                        <a:pt x="140" y="55"/>
                      </a:lnTo>
                      <a:lnTo>
                        <a:pt x="115" y="52"/>
                      </a:lnTo>
                      <a:lnTo>
                        <a:pt x="91" y="55"/>
                      </a:lnTo>
                      <a:lnTo>
                        <a:pt x="73" y="61"/>
                      </a:lnTo>
                      <a:lnTo>
                        <a:pt x="62" y="75"/>
                      </a:lnTo>
                      <a:lnTo>
                        <a:pt x="62" y="98"/>
                      </a:lnTo>
                      <a:lnTo>
                        <a:pt x="76" y="129"/>
                      </a:lnTo>
                      <a:lnTo>
                        <a:pt x="92" y="147"/>
                      </a:lnTo>
                      <a:lnTo>
                        <a:pt x="113" y="162"/>
                      </a:lnTo>
                      <a:lnTo>
                        <a:pt x="137" y="174"/>
                      </a:lnTo>
                      <a:lnTo>
                        <a:pt x="162" y="184"/>
                      </a:lnTo>
                      <a:lnTo>
                        <a:pt x="185" y="192"/>
                      </a:lnTo>
                      <a:lnTo>
                        <a:pt x="205" y="196"/>
                      </a:lnTo>
                      <a:lnTo>
                        <a:pt x="219" y="200"/>
                      </a:lnTo>
                      <a:lnTo>
                        <a:pt x="225" y="201"/>
                      </a:lnTo>
                      <a:lnTo>
                        <a:pt x="222" y="203"/>
                      </a:lnTo>
                      <a:lnTo>
                        <a:pt x="214" y="209"/>
                      </a:lnTo>
                      <a:lnTo>
                        <a:pt x="204" y="217"/>
                      </a:lnTo>
                      <a:lnTo>
                        <a:pt x="189" y="227"/>
                      </a:lnTo>
                      <a:lnTo>
                        <a:pt x="173" y="241"/>
                      </a:lnTo>
                      <a:lnTo>
                        <a:pt x="155" y="256"/>
                      </a:lnTo>
                      <a:lnTo>
                        <a:pt x="137" y="272"/>
                      </a:lnTo>
                      <a:lnTo>
                        <a:pt x="119" y="290"/>
                      </a:lnTo>
                      <a:lnTo>
                        <a:pt x="100" y="308"/>
                      </a:lnTo>
                      <a:lnTo>
                        <a:pt x="85" y="328"/>
                      </a:lnTo>
                      <a:lnTo>
                        <a:pt x="71" y="346"/>
                      </a:lnTo>
                      <a:lnTo>
                        <a:pt x="61" y="364"/>
                      </a:lnTo>
                      <a:lnTo>
                        <a:pt x="54" y="383"/>
                      </a:lnTo>
                      <a:lnTo>
                        <a:pt x="52" y="400"/>
                      </a:lnTo>
                      <a:lnTo>
                        <a:pt x="55" y="416"/>
                      </a:lnTo>
                      <a:lnTo>
                        <a:pt x="66" y="431"/>
                      </a:lnTo>
                      <a:lnTo>
                        <a:pt x="83" y="447"/>
                      </a:lnTo>
                      <a:lnTo>
                        <a:pt x="104" y="461"/>
                      </a:lnTo>
                      <a:lnTo>
                        <a:pt x="125" y="474"/>
                      </a:lnTo>
                      <a:lnTo>
                        <a:pt x="150" y="485"/>
                      </a:lnTo>
                      <a:lnTo>
                        <a:pt x="175" y="495"/>
                      </a:lnTo>
                      <a:lnTo>
                        <a:pt x="200" y="504"/>
                      </a:lnTo>
                      <a:lnTo>
                        <a:pt x="227" y="511"/>
                      </a:lnTo>
                      <a:lnTo>
                        <a:pt x="252" y="516"/>
                      </a:lnTo>
                      <a:lnTo>
                        <a:pt x="276" y="521"/>
                      </a:lnTo>
                      <a:lnTo>
                        <a:pt x="299" y="526"/>
                      </a:lnTo>
                      <a:lnTo>
                        <a:pt x="320" y="529"/>
                      </a:lnTo>
                      <a:lnTo>
                        <a:pt x="339" y="530"/>
                      </a:lnTo>
                      <a:lnTo>
                        <a:pt x="354" y="533"/>
                      </a:lnTo>
                      <a:lnTo>
                        <a:pt x="365" y="534"/>
                      </a:lnTo>
                      <a:lnTo>
                        <a:pt x="373" y="534"/>
                      </a:lnTo>
                      <a:lnTo>
                        <a:pt x="375" y="534"/>
                      </a:lnTo>
                      <a:lnTo>
                        <a:pt x="369" y="545"/>
                      </a:lnTo>
                      <a:lnTo>
                        <a:pt x="352" y="571"/>
                      </a:lnTo>
                      <a:lnTo>
                        <a:pt x="331" y="606"/>
                      </a:lnTo>
                      <a:lnTo>
                        <a:pt x="306" y="648"/>
                      </a:lnTo>
                      <a:lnTo>
                        <a:pt x="282" y="690"/>
                      </a:lnTo>
                      <a:lnTo>
                        <a:pt x="261" y="732"/>
                      </a:lnTo>
                      <a:lnTo>
                        <a:pt x="246" y="766"/>
                      </a:lnTo>
                      <a:lnTo>
                        <a:pt x="243" y="789"/>
                      </a:lnTo>
                      <a:lnTo>
                        <a:pt x="248" y="810"/>
                      </a:lnTo>
                      <a:lnTo>
                        <a:pt x="256" y="829"/>
                      </a:lnTo>
                      <a:lnTo>
                        <a:pt x="267" y="845"/>
                      </a:lnTo>
                      <a:lnTo>
                        <a:pt x="281" y="857"/>
                      </a:lnTo>
                      <a:lnTo>
                        <a:pt x="299" y="867"/>
                      </a:lnTo>
                      <a:lnTo>
                        <a:pt x="320" y="873"/>
                      </a:lnTo>
                      <a:lnTo>
                        <a:pt x="344" y="876"/>
                      </a:lnTo>
                      <a:lnTo>
                        <a:pt x="372" y="873"/>
                      </a:lnTo>
                      <a:lnTo>
                        <a:pt x="395" y="869"/>
                      </a:lnTo>
                      <a:lnTo>
                        <a:pt x="417" y="863"/>
                      </a:lnTo>
                      <a:lnTo>
                        <a:pt x="439" y="855"/>
                      </a:lnTo>
                      <a:lnTo>
                        <a:pt x="460" y="847"/>
                      </a:lnTo>
                      <a:lnTo>
                        <a:pt x="480" y="839"/>
                      </a:lnTo>
                      <a:lnTo>
                        <a:pt x="501" y="832"/>
                      </a:lnTo>
                      <a:lnTo>
                        <a:pt x="522" y="827"/>
                      </a:lnTo>
                      <a:lnTo>
                        <a:pt x="545" y="825"/>
                      </a:lnTo>
                      <a:lnTo>
                        <a:pt x="548" y="870"/>
                      </a:lnTo>
                      <a:lnTo>
                        <a:pt x="546" y="920"/>
                      </a:lnTo>
                      <a:lnTo>
                        <a:pt x="540" y="971"/>
                      </a:lnTo>
                      <a:lnTo>
                        <a:pt x="537" y="1017"/>
                      </a:lnTo>
                      <a:lnTo>
                        <a:pt x="492" y="1019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088" name="Freeform 58" descr="Зеленый мрамор"/>
                <p:cNvSpPr>
                  <a:spLocks/>
                </p:cNvSpPr>
                <p:nvPr/>
              </p:nvSpPr>
              <p:spPr bwMode="auto">
                <a:xfrm>
                  <a:off x="2615" y="2529"/>
                  <a:ext cx="196" cy="127"/>
                </a:xfrm>
                <a:custGeom>
                  <a:avLst/>
                  <a:gdLst>
                    <a:gd name="T0" fmla="*/ 0 w 393"/>
                    <a:gd name="T1" fmla="*/ 1 h 254"/>
                    <a:gd name="T2" fmla="*/ 0 w 393"/>
                    <a:gd name="T3" fmla="*/ 2 h 254"/>
                    <a:gd name="T4" fmla="*/ 0 w 393"/>
                    <a:gd name="T5" fmla="*/ 3 h 254"/>
                    <a:gd name="T6" fmla="*/ 0 w 393"/>
                    <a:gd name="T7" fmla="*/ 3 h 254"/>
                    <a:gd name="T8" fmla="*/ 0 w 393"/>
                    <a:gd name="T9" fmla="*/ 4 h 254"/>
                    <a:gd name="T10" fmla="*/ 1 w 393"/>
                    <a:gd name="T11" fmla="*/ 4 h 254"/>
                    <a:gd name="T12" fmla="*/ 2 w 393"/>
                    <a:gd name="T13" fmla="*/ 4 h 254"/>
                    <a:gd name="T14" fmla="*/ 2 w 393"/>
                    <a:gd name="T15" fmla="*/ 4 h 254"/>
                    <a:gd name="T16" fmla="*/ 3 w 393"/>
                    <a:gd name="T17" fmla="*/ 4 h 254"/>
                    <a:gd name="T18" fmla="*/ 3 w 393"/>
                    <a:gd name="T19" fmla="*/ 4 h 254"/>
                    <a:gd name="T20" fmla="*/ 4 w 393"/>
                    <a:gd name="T21" fmla="*/ 4 h 254"/>
                    <a:gd name="T22" fmla="*/ 4 w 393"/>
                    <a:gd name="T23" fmla="*/ 4 h 254"/>
                    <a:gd name="T24" fmla="*/ 5 w 393"/>
                    <a:gd name="T25" fmla="*/ 4 h 254"/>
                    <a:gd name="T26" fmla="*/ 5 w 393"/>
                    <a:gd name="T27" fmla="*/ 3 h 254"/>
                    <a:gd name="T28" fmla="*/ 5 w 393"/>
                    <a:gd name="T29" fmla="*/ 3 h 254"/>
                    <a:gd name="T30" fmla="*/ 6 w 393"/>
                    <a:gd name="T31" fmla="*/ 2 h 254"/>
                    <a:gd name="T32" fmla="*/ 6 w 393"/>
                    <a:gd name="T33" fmla="*/ 2 h 254"/>
                    <a:gd name="T34" fmla="*/ 6 w 393"/>
                    <a:gd name="T35" fmla="*/ 1 h 254"/>
                    <a:gd name="T36" fmla="*/ 5 w 393"/>
                    <a:gd name="T37" fmla="*/ 1 h 254"/>
                    <a:gd name="T38" fmla="*/ 5 w 393"/>
                    <a:gd name="T39" fmla="*/ 2 h 254"/>
                    <a:gd name="T40" fmla="*/ 5 w 393"/>
                    <a:gd name="T41" fmla="*/ 3 h 254"/>
                    <a:gd name="T42" fmla="*/ 5 w 393"/>
                    <a:gd name="T43" fmla="*/ 3 h 254"/>
                    <a:gd name="T44" fmla="*/ 4 w 393"/>
                    <a:gd name="T45" fmla="*/ 3 h 254"/>
                    <a:gd name="T46" fmla="*/ 4 w 393"/>
                    <a:gd name="T47" fmla="*/ 4 h 254"/>
                    <a:gd name="T48" fmla="*/ 3 w 393"/>
                    <a:gd name="T49" fmla="*/ 4 h 254"/>
                    <a:gd name="T50" fmla="*/ 3 w 393"/>
                    <a:gd name="T51" fmla="*/ 3 h 254"/>
                    <a:gd name="T52" fmla="*/ 2 w 393"/>
                    <a:gd name="T53" fmla="*/ 3 h 254"/>
                    <a:gd name="T54" fmla="*/ 1 w 393"/>
                    <a:gd name="T55" fmla="*/ 3 h 254"/>
                    <a:gd name="T56" fmla="*/ 1 w 393"/>
                    <a:gd name="T57" fmla="*/ 3 h 254"/>
                    <a:gd name="T58" fmla="*/ 1 w 393"/>
                    <a:gd name="T59" fmla="*/ 2 h 254"/>
                    <a:gd name="T60" fmla="*/ 0 w 393"/>
                    <a:gd name="T61" fmla="*/ 2 h 254"/>
                    <a:gd name="T62" fmla="*/ 0 w 393"/>
                    <a:gd name="T63" fmla="*/ 2 h 254"/>
                    <a:gd name="T64" fmla="*/ 0 w 393"/>
                    <a:gd name="T65" fmla="*/ 1 h 25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93"/>
                    <a:gd name="T100" fmla="*/ 0 h 254"/>
                    <a:gd name="T101" fmla="*/ 393 w 393"/>
                    <a:gd name="T102" fmla="*/ 254 h 25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93" h="254">
                      <a:moveTo>
                        <a:pt x="5" y="41"/>
                      </a:moveTo>
                      <a:lnTo>
                        <a:pt x="1" y="57"/>
                      </a:lnTo>
                      <a:lnTo>
                        <a:pt x="0" y="74"/>
                      </a:lnTo>
                      <a:lnTo>
                        <a:pt x="0" y="92"/>
                      </a:lnTo>
                      <a:lnTo>
                        <a:pt x="1" y="112"/>
                      </a:lnTo>
                      <a:lnTo>
                        <a:pt x="6" y="133"/>
                      </a:lnTo>
                      <a:lnTo>
                        <a:pt x="13" y="153"/>
                      </a:lnTo>
                      <a:lnTo>
                        <a:pt x="22" y="174"/>
                      </a:lnTo>
                      <a:lnTo>
                        <a:pt x="36" y="195"/>
                      </a:lnTo>
                      <a:lnTo>
                        <a:pt x="53" y="210"/>
                      </a:lnTo>
                      <a:lnTo>
                        <a:pt x="72" y="221"/>
                      </a:lnTo>
                      <a:lnTo>
                        <a:pt x="90" y="231"/>
                      </a:lnTo>
                      <a:lnTo>
                        <a:pt x="108" y="238"/>
                      </a:lnTo>
                      <a:lnTo>
                        <a:pt x="128" y="243"/>
                      </a:lnTo>
                      <a:lnTo>
                        <a:pt x="149" y="247"/>
                      </a:lnTo>
                      <a:lnTo>
                        <a:pt x="169" y="250"/>
                      </a:lnTo>
                      <a:lnTo>
                        <a:pt x="191" y="253"/>
                      </a:lnTo>
                      <a:lnTo>
                        <a:pt x="210" y="254"/>
                      </a:lnTo>
                      <a:lnTo>
                        <a:pt x="229" y="253"/>
                      </a:lnTo>
                      <a:lnTo>
                        <a:pt x="247" y="250"/>
                      </a:lnTo>
                      <a:lnTo>
                        <a:pt x="264" y="248"/>
                      </a:lnTo>
                      <a:lnTo>
                        <a:pt x="280" y="243"/>
                      </a:lnTo>
                      <a:lnTo>
                        <a:pt x="296" y="239"/>
                      </a:lnTo>
                      <a:lnTo>
                        <a:pt x="309" y="233"/>
                      </a:lnTo>
                      <a:lnTo>
                        <a:pt x="322" y="227"/>
                      </a:lnTo>
                      <a:lnTo>
                        <a:pt x="338" y="216"/>
                      </a:lnTo>
                      <a:lnTo>
                        <a:pt x="350" y="202"/>
                      </a:lnTo>
                      <a:lnTo>
                        <a:pt x="362" y="185"/>
                      </a:lnTo>
                      <a:lnTo>
                        <a:pt x="371" y="166"/>
                      </a:lnTo>
                      <a:lnTo>
                        <a:pt x="378" y="147"/>
                      </a:lnTo>
                      <a:lnTo>
                        <a:pt x="383" y="126"/>
                      </a:lnTo>
                      <a:lnTo>
                        <a:pt x="387" y="105"/>
                      </a:lnTo>
                      <a:lnTo>
                        <a:pt x="389" y="84"/>
                      </a:lnTo>
                      <a:lnTo>
                        <a:pt x="391" y="66"/>
                      </a:lnTo>
                      <a:lnTo>
                        <a:pt x="393" y="43"/>
                      </a:lnTo>
                      <a:lnTo>
                        <a:pt x="393" y="20"/>
                      </a:lnTo>
                      <a:lnTo>
                        <a:pt x="393" y="0"/>
                      </a:lnTo>
                      <a:lnTo>
                        <a:pt x="361" y="5"/>
                      </a:lnTo>
                      <a:lnTo>
                        <a:pt x="363" y="36"/>
                      </a:lnTo>
                      <a:lnTo>
                        <a:pt x="364" y="71"/>
                      </a:lnTo>
                      <a:lnTo>
                        <a:pt x="362" y="106"/>
                      </a:lnTo>
                      <a:lnTo>
                        <a:pt x="356" y="139"/>
                      </a:lnTo>
                      <a:lnTo>
                        <a:pt x="347" y="153"/>
                      </a:lnTo>
                      <a:lnTo>
                        <a:pt x="336" y="165"/>
                      </a:lnTo>
                      <a:lnTo>
                        <a:pt x="323" y="175"/>
                      </a:lnTo>
                      <a:lnTo>
                        <a:pt x="309" y="183"/>
                      </a:lnTo>
                      <a:lnTo>
                        <a:pt x="292" y="189"/>
                      </a:lnTo>
                      <a:lnTo>
                        <a:pt x="274" y="193"/>
                      </a:lnTo>
                      <a:lnTo>
                        <a:pt x="256" y="195"/>
                      </a:lnTo>
                      <a:lnTo>
                        <a:pt x="237" y="195"/>
                      </a:lnTo>
                      <a:lnTo>
                        <a:pt x="218" y="194"/>
                      </a:lnTo>
                      <a:lnTo>
                        <a:pt x="198" y="190"/>
                      </a:lnTo>
                      <a:lnTo>
                        <a:pt x="179" y="186"/>
                      </a:lnTo>
                      <a:lnTo>
                        <a:pt x="159" y="180"/>
                      </a:lnTo>
                      <a:lnTo>
                        <a:pt x="141" y="173"/>
                      </a:lnTo>
                      <a:lnTo>
                        <a:pt x="122" y="165"/>
                      </a:lnTo>
                      <a:lnTo>
                        <a:pt x="106" y="156"/>
                      </a:lnTo>
                      <a:lnTo>
                        <a:pt x="91" y="147"/>
                      </a:lnTo>
                      <a:lnTo>
                        <a:pt x="81" y="134"/>
                      </a:lnTo>
                      <a:lnTo>
                        <a:pt x="72" y="121"/>
                      </a:lnTo>
                      <a:lnTo>
                        <a:pt x="65" y="107"/>
                      </a:lnTo>
                      <a:lnTo>
                        <a:pt x="60" y="92"/>
                      </a:lnTo>
                      <a:lnTo>
                        <a:pt x="55" y="79"/>
                      </a:lnTo>
                      <a:lnTo>
                        <a:pt x="53" y="65"/>
                      </a:lnTo>
                      <a:lnTo>
                        <a:pt x="51" y="51"/>
                      </a:lnTo>
                      <a:lnTo>
                        <a:pt x="50" y="39"/>
                      </a:lnTo>
                      <a:lnTo>
                        <a:pt x="5" y="41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5048" name="Group 59"/>
            <p:cNvGrpSpPr>
              <a:grpSpLocks/>
            </p:cNvGrpSpPr>
            <p:nvPr/>
          </p:nvGrpSpPr>
          <p:grpSpPr bwMode="auto">
            <a:xfrm flipH="1">
              <a:off x="1985" y="2216"/>
              <a:ext cx="486" cy="535"/>
              <a:chOff x="3004" y="3019"/>
              <a:chExt cx="628" cy="820"/>
            </a:xfrm>
          </p:grpSpPr>
          <p:sp>
            <p:nvSpPr>
              <p:cNvPr id="35077" name="Freeform 60"/>
              <p:cNvSpPr>
                <a:spLocks/>
              </p:cNvSpPr>
              <p:nvPr/>
            </p:nvSpPr>
            <p:spPr bwMode="auto">
              <a:xfrm>
                <a:off x="3008" y="3021"/>
                <a:ext cx="563" cy="731"/>
              </a:xfrm>
              <a:custGeom>
                <a:avLst/>
                <a:gdLst>
                  <a:gd name="T0" fmla="*/ 400 w 563"/>
                  <a:gd name="T1" fmla="*/ 675 h 731"/>
                  <a:gd name="T2" fmla="*/ 469 w 563"/>
                  <a:gd name="T3" fmla="*/ 680 h 731"/>
                  <a:gd name="T4" fmla="*/ 541 w 563"/>
                  <a:gd name="T5" fmla="*/ 653 h 731"/>
                  <a:gd name="T6" fmla="*/ 532 w 563"/>
                  <a:gd name="T7" fmla="*/ 611 h 731"/>
                  <a:gd name="T8" fmla="*/ 496 w 563"/>
                  <a:gd name="T9" fmla="*/ 579 h 731"/>
                  <a:gd name="T10" fmla="*/ 541 w 563"/>
                  <a:gd name="T11" fmla="*/ 485 h 731"/>
                  <a:gd name="T12" fmla="*/ 538 w 563"/>
                  <a:gd name="T13" fmla="*/ 413 h 731"/>
                  <a:gd name="T14" fmla="*/ 392 w 563"/>
                  <a:gd name="T15" fmla="*/ 355 h 731"/>
                  <a:gd name="T16" fmla="*/ 400 w 563"/>
                  <a:gd name="T17" fmla="*/ 362 h 731"/>
                  <a:gd name="T18" fmla="*/ 436 w 563"/>
                  <a:gd name="T19" fmla="*/ 299 h 731"/>
                  <a:gd name="T20" fmla="*/ 440 w 563"/>
                  <a:gd name="T21" fmla="*/ 195 h 731"/>
                  <a:gd name="T22" fmla="*/ 298 w 563"/>
                  <a:gd name="T23" fmla="*/ 203 h 731"/>
                  <a:gd name="T24" fmla="*/ 283 w 563"/>
                  <a:gd name="T25" fmla="*/ 74 h 731"/>
                  <a:gd name="T26" fmla="*/ 208 w 563"/>
                  <a:gd name="T27" fmla="*/ 3 h 731"/>
                  <a:gd name="T28" fmla="*/ 133 w 563"/>
                  <a:gd name="T29" fmla="*/ 53 h 731"/>
                  <a:gd name="T30" fmla="*/ 112 w 563"/>
                  <a:gd name="T31" fmla="*/ 195 h 731"/>
                  <a:gd name="T32" fmla="*/ 52 w 563"/>
                  <a:gd name="T33" fmla="*/ 230 h 731"/>
                  <a:gd name="T34" fmla="*/ 40 w 563"/>
                  <a:gd name="T35" fmla="*/ 323 h 731"/>
                  <a:gd name="T36" fmla="*/ 16 w 563"/>
                  <a:gd name="T37" fmla="*/ 339 h 731"/>
                  <a:gd name="T38" fmla="*/ 139 w 563"/>
                  <a:gd name="T39" fmla="*/ 404 h 731"/>
                  <a:gd name="T40" fmla="*/ 103 w 563"/>
                  <a:gd name="T41" fmla="*/ 473 h 731"/>
                  <a:gd name="T42" fmla="*/ 112 w 563"/>
                  <a:gd name="T43" fmla="*/ 531 h 731"/>
                  <a:gd name="T44" fmla="*/ 160 w 563"/>
                  <a:gd name="T45" fmla="*/ 569 h 731"/>
                  <a:gd name="T46" fmla="*/ 256 w 563"/>
                  <a:gd name="T47" fmla="*/ 579 h 731"/>
                  <a:gd name="T48" fmla="*/ 262 w 563"/>
                  <a:gd name="T49" fmla="*/ 656 h 731"/>
                  <a:gd name="T50" fmla="*/ 298 w 563"/>
                  <a:gd name="T51" fmla="*/ 728 h 731"/>
                  <a:gd name="T52" fmla="*/ 400 w 563"/>
                  <a:gd name="T53" fmla="*/ 675 h 73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63"/>
                  <a:gd name="T82" fmla="*/ 0 h 731"/>
                  <a:gd name="T83" fmla="*/ 563 w 563"/>
                  <a:gd name="T84" fmla="*/ 731 h 73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63" h="731">
                    <a:moveTo>
                      <a:pt x="400" y="675"/>
                    </a:moveTo>
                    <a:cubicBezTo>
                      <a:pt x="428" y="667"/>
                      <a:pt x="446" y="684"/>
                      <a:pt x="469" y="680"/>
                    </a:cubicBezTo>
                    <a:cubicBezTo>
                      <a:pt x="492" y="676"/>
                      <a:pt x="531" y="664"/>
                      <a:pt x="541" y="653"/>
                    </a:cubicBezTo>
                    <a:cubicBezTo>
                      <a:pt x="551" y="642"/>
                      <a:pt x="539" y="623"/>
                      <a:pt x="532" y="611"/>
                    </a:cubicBezTo>
                    <a:cubicBezTo>
                      <a:pt x="525" y="599"/>
                      <a:pt x="494" y="600"/>
                      <a:pt x="496" y="579"/>
                    </a:cubicBezTo>
                    <a:cubicBezTo>
                      <a:pt x="498" y="558"/>
                      <a:pt x="534" y="513"/>
                      <a:pt x="541" y="485"/>
                    </a:cubicBezTo>
                    <a:cubicBezTo>
                      <a:pt x="548" y="457"/>
                      <a:pt x="563" y="435"/>
                      <a:pt x="538" y="413"/>
                    </a:cubicBezTo>
                    <a:cubicBezTo>
                      <a:pt x="513" y="391"/>
                      <a:pt x="415" y="364"/>
                      <a:pt x="392" y="355"/>
                    </a:cubicBezTo>
                    <a:cubicBezTo>
                      <a:pt x="369" y="346"/>
                      <a:pt x="393" y="371"/>
                      <a:pt x="400" y="362"/>
                    </a:cubicBezTo>
                    <a:cubicBezTo>
                      <a:pt x="407" y="353"/>
                      <a:pt x="429" y="327"/>
                      <a:pt x="436" y="299"/>
                    </a:cubicBezTo>
                    <a:cubicBezTo>
                      <a:pt x="443" y="271"/>
                      <a:pt x="463" y="211"/>
                      <a:pt x="440" y="195"/>
                    </a:cubicBezTo>
                    <a:cubicBezTo>
                      <a:pt x="417" y="179"/>
                      <a:pt x="324" y="223"/>
                      <a:pt x="298" y="203"/>
                    </a:cubicBezTo>
                    <a:cubicBezTo>
                      <a:pt x="272" y="183"/>
                      <a:pt x="298" y="107"/>
                      <a:pt x="283" y="74"/>
                    </a:cubicBezTo>
                    <a:cubicBezTo>
                      <a:pt x="268" y="41"/>
                      <a:pt x="233" y="6"/>
                      <a:pt x="208" y="3"/>
                    </a:cubicBezTo>
                    <a:cubicBezTo>
                      <a:pt x="183" y="0"/>
                      <a:pt x="149" y="21"/>
                      <a:pt x="133" y="53"/>
                    </a:cubicBezTo>
                    <a:cubicBezTo>
                      <a:pt x="117" y="85"/>
                      <a:pt x="126" y="165"/>
                      <a:pt x="112" y="195"/>
                    </a:cubicBezTo>
                    <a:cubicBezTo>
                      <a:pt x="98" y="225"/>
                      <a:pt x="64" y="209"/>
                      <a:pt x="52" y="230"/>
                    </a:cubicBezTo>
                    <a:cubicBezTo>
                      <a:pt x="40" y="251"/>
                      <a:pt x="46" y="305"/>
                      <a:pt x="40" y="323"/>
                    </a:cubicBezTo>
                    <a:cubicBezTo>
                      <a:pt x="34" y="341"/>
                      <a:pt x="0" y="326"/>
                      <a:pt x="16" y="339"/>
                    </a:cubicBezTo>
                    <a:cubicBezTo>
                      <a:pt x="32" y="352"/>
                      <a:pt x="125" y="382"/>
                      <a:pt x="139" y="404"/>
                    </a:cubicBezTo>
                    <a:cubicBezTo>
                      <a:pt x="153" y="426"/>
                      <a:pt x="108" y="452"/>
                      <a:pt x="103" y="473"/>
                    </a:cubicBezTo>
                    <a:cubicBezTo>
                      <a:pt x="98" y="494"/>
                      <a:pt x="103" y="515"/>
                      <a:pt x="112" y="531"/>
                    </a:cubicBezTo>
                    <a:cubicBezTo>
                      <a:pt x="121" y="547"/>
                      <a:pt x="136" y="561"/>
                      <a:pt x="160" y="569"/>
                    </a:cubicBezTo>
                    <a:cubicBezTo>
                      <a:pt x="184" y="577"/>
                      <a:pt x="239" y="565"/>
                      <a:pt x="256" y="579"/>
                    </a:cubicBezTo>
                    <a:cubicBezTo>
                      <a:pt x="273" y="593"/>
                      <a:pt x="255" y="631"/>
                      <a:pt x="262" y="656"/>
                    </a:cubicBezTo>
                    <a:cubicBezTo>
                      <a:pt x="269" y="681"/>
                      <a:pt x="275" y="725"/>
                      <a:pt x="298" y="728"/>
                    </a:cubicBezTo>
                    <a:cubicBezTo>
                      <a:pt x="321" y="731"/>
                      <a:pt x="375" y="685"/>
                      <a:pt x="400" y="675"/>
                    </a:cubicBezTo>
                    <a:close/>
                  </a:path>
                </a:pathLst>
              </a:cu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5078" name="Group 61"/>
              <p:cNvGrpSpPr>
                <a:grpSpLocks/>
              </p:cNvGrpSpPr>
              <p:nvPr/>
            </p:nvGrpSpPr>
            <p:grpSpPr bwMode="auto">
              <a:xfrm flipH="1" flipV="1">
                <a:off x="3004" y="3019"/>
                <a:ext cx="628" cy="820"/>
                <a:chOff x="2311" y="1925"/>
                <a:chExt cx="586" cy="731"/>
              </a:xfrm>
            </p:grpSpPr>
            <p:sp>
              <p:nvSpPr>
                <p:cNvPr id="35079" name="Freeform 62" descr="Зеленый мрамор"/>
                <p:cNvSpPr>
                  <a:spLocks/>
                </p:cNvSpPr>
                <p:nvPr/>
              </p:nvSpPr>
              <p:spPr bwMode="auto">
                <a:xfrm>
                  <a:off x="2311" y="1925"/>
                  <a:ext cx="70" cy="82"/>
                </a:xfrm>
                <a:custGeom>
                  <a:avLst/>
                  <a:gdLst>
                    <a:gd name="T0" fmla="*/ 3 w 139"/>
                    <a:gd name="T1" fmla="*/ 1 h 164"/>
                    <a:gd name="T2" fmla="*/ 2 w 139"/>
                    <a:gd name="T3" fmla="*/ 1 h 164"/>
                    <a:gd name="T4" fmla="*/ 2 w 139"/>
                    <a:gd name="T5" fmla="*/ 1 h 164"/>
                    <a:gd name="T6" fmla="*/ 2 w 139"/>
                    <a:gd name="T7" fmla="*/ 1 h 164"/>
                    <a:gd name="T8" fmla="*/ 1 w 139"/>
                    <a:gd name="T9" fmla="*/ 1 h 164"/>
                    <a:gd name="T10" fmla="*/ 1 w 139"/>
                    <a:gd name="T11" fmla="*/ 1 h 164"/>
                    <a:gd name="T12" fmla="*/ 1 w 139"/>
                    <a:gd name="T13" fmla="*/ 1 h 164"/>
                    <a:gd name="T14" fmla="*/ 1 w 139"/>
                    <a:gd name="T15" fmla="*/ 3 h 164"/>
                    <a:gd name="T16" fmla="*/ 0 w 139"/>
                    <a:gd name="T17" fmla="*/ 3 h 164"/>
                    <a:gd name="T18" fmla="*/ 1 w 139"/>
                    <a:gd name="T19" fmla="*/ 1 h 164"/>
                    <a:gd name="T20" fmla="*/ 1 w 139"/>
                    <a:gd name="T21" fmla="*/ 1 h 164"/>
                    <a:gd name="T22" fmla="*/ 1 w 139"/>
                    <a:gd name="T23" fmla="*/ 1 h 164"/>
                    <a:gd name="T24" fmla="*/ 1 w 139"/>
                    <a:gd name="T25" fmla="*/ 1 h 164"/>
                    <a:gd name="T26" fmla="*/ 2 w 139"/>
                    <a:gd name="T27" fmla="*/ 1 h 164"/>
                    <a:gd name="T28" fmla="*/ 2 w 139"/>
                    <a:gd name="T29" fmla="*/ 1 h 164"/>
                    <a:gd name="T30" fmla="*/ 2 w 139"/>
                    <a:gd name="T31" fmla="*/ 1 h 164"/>
                    <a:gd name="T32" fmla="*/ 2 w 139"/>
                    <a:gd name="T33" fmla="*/ 1 h 164"/>
                    <a:gd name="T34" fmla="*/ 3 w 139"/>
                    <a:gd name="T35" fmla="*/ 0 h 164"/>
                    <a:gd name="T36" fmla="*/ 3 w 139"/>
                    <a:gd name="T37" fmla="*/ 1 h 16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9"/>
                    <a:gd name="T58" fmla="*/ 0 h 164"/>
                    <a:gd name="T59" fmla="*/ 139 w 139"/>
                    <a:gd name="T60" fmla="*/ 164 h 16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9" h="164">
                      <a:moveTo>
                        <a:pt x="129" y="55"/>
                      </a:moveTo>
                      <a:lnTo>
                        <a:pt x="107" y="58"/>
                      </a:lnTo>
                      <a:lnTo>
                        <a:pt x="86" y="65"/>
                      </a:lnTo>
                      <a:lnTo>
                        <a:pt x="68" y="75"/>
                      </a:lnTo>
                      <a:lnTo>
                        <a:pt x="51" y="89"/>
                      </a:lnTo>
                      <a:lnTo>
                        <a:pt x="36" y="105"/>
                      </a:lnTo>
                      <a:lnTo>
                        <a:pt x="22" y="123"/>
                      </a:lnTo>
                      <a:lnTo>
                        <a:pt x="10" y="143"/>
                      </a:lnTo>
                      <a:lnTo>
                        <a:pt x="0" y="164"/>
                      </a:lnTo>
                      <a:lnTo>
                        <a:pt x="7" y="93"/>
                      </a:lnTo>
                      <a:lnTo>
                        <a:pt x="22" y="68"/>
                      </a:lnTo>
                      <a:lnTo>
                        <a:pt x="38" y="48"/>
                      </a:lnTo>
                      <a:lnTo>
                        <a:pt x="53" y="33"/>
                      </a:lnTo>
                      <a:lnTo>
                        <a:pt x="68" y="21"/>
                      </a:lnTo>
                      <a:lnTo>
                        <a:pt x="84" y="13"/>
                      </a:lnTo>
                      <a:lnTo>
                        <a:pt x="101" y="7"/>
                      </a:lnTo>
                      <a:lnTo>
                        <a:pt x="120" y="2"/>
                      </a:lnTo>
                      <a:lnTo>
                        <a:pt x="139" y="0"/>
                      </a:lnTo>
                      <a:lnTo>
                        <a:pt x="129" y="55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080" name="Freeform 63" descr="Зеленый мрамор"/>
                <p:cNvSpPr>
                  <a:spLocks/>
                </p:cNvSpPr>
                <p:nvPr/>
              </p:nvSpPr>
              <p:spPr bwMode="auto">
                <a:xfrm>
                  <a:off x="2376" y="1925"/>
                  <a:ext cx="521" cy="606"/>
                </a:xfrm>
                <a:custGeom>
                  <a:avLst/>
                  <a:gdLst>
                    <a:gd name="T0" fmla="*/ 12 w 1044"/>
                    <a:gd name="T1" fmla="*/ 17 h 1213"/>
                    <a:gd name="T2" fmla="*/ 13 w 1044"/>
                    <a:gd name="T3" fmla="*/ 17 h 1213"/>
                    <a:gd name="T4" fmla="*/ 14 w 1044"/>
                    <a:gd name="T5" fmla="*/ 16 h 1213"/>
                    <a:gd name="T6" fmla="*/ 15 w 1044"/>
                    <a:gd name="T7" fmla="*/ 15 h 1213"/>
                    <a:gd name="T8" fmla="*/ 15 w 1044"/>
                    <a:gd name="T9" fmla="*/ 13 h 1213"/>
                    <a:gd name="T10" fmla="*/ 13 w 1044"/>
                    <a:gd name="T11" fmla="*/ 12 h 1213"/>
                    <a:gd name="T12" fmla="*/ 12 w 1044"/>
                    <a:gd name="T13" fmla="*/ 11 h 1213"/>
                    <a:gd name="T14" fmla="*/ 13 w 1044"/>
                    <a:gd name="T15" fmla="*/ 9 h 1213"/>
                    <a:gd name="T16" fmla="*/ 13 w 1044"/>
                    <a:gd name="T17" fmla="*/ 7 h 1213"/>
                    <a:gd name="T18" fmla="*/ 11 w 1044"/>
                    <a:gd name="T19" fmla="*/ 7 h 1213"/>
                    <a:gd name="T20" fmla="*/ 10 w 1044"/>
                    <a:gd name="T21" fmla="*/ 7 h 1213"/>
                    <a:gd name="T22" fmla="*/ 9 w 1044"/>
                    <a:gd name="T23" fmla="*/ 7 h 1213"/>
                    <a:gd name="T24" fmla="*/ 9 w 1044"/>
                    <a:gd name="T25" fmla="*/ 3 h 1213"/>
                    <a:gd name="T26" fmla="*/ 6 w 1044"/>
                    <a:gd name="T27" fmla="*/ 2 h 1213"/>
                    <a:gd name="T28" fmla="*/ 5 w 1044"/>
                    <a:gd name="T29" fmla="*/ 4 h 1213"/>
                    <a:gd name="T30" fmla="*/ 6 w 1044"/>
                    <a:gd name="T31" fmla="*/ 5 h 1213"/>
                    <a:gd name="T32" fmla="*/ 7 w 1044"/>
                    <a:gd name="T33" fmla="*/ 7 h 1213"/>
                    <a:gd name="T34" fmla="*/ 8 w 1044"/>
                    <a:gd name="T35" fmla="*/ 8 h 1213"/>
                    <a:gd name="T36" fmla="*/ 9 w 1044"/>
                    <a:gd name="T37" fmla="*/ 9 h 1213"/>
                    <a:gd name="T38" fmla="*/ 10 w 1044"/>
                    <a:gd name="T39" fmla="*/ 9 h 1213"/>
                    <a:gd name="T40" fmla="*/ 10 w 1044"/>
                    <a:gd name="T41" fmla="*/ 9 h 1213"/>
                    <a:gd name="T42" fmla="*/ 8 w 1044"/>
                    <a:gd name="T43" fmla="*/ 10 h 1213"/>
                    <a:gd name="T44" fmla="*/ 12 w 1044"/>
                    <a:gd name="T45" fmla="*/ 15 h 1213"/>
                    <a:gd name="T46" fmla="*/ 10 w 1044"/>
                    <a:gd name="T47" fmla="*/ 14 h 1213"/>
                    <a:gd name="T48" fmla="*/ 10 w 1044"/>
                    <a:gd name="T49" fmla="*/ 16 h 1213"/>
                    <a:gd name="T50" fmla="*/ 10 w 1044"/>
                    <a:gd name="T51" fmla="*/ 16 h 1213"/>
                    <a:gd name="T52" fmla="*/ 9 w 1044"/>
                    <a:gd name="T53" fmla="*/ 13 h 1213"/>
                    <a:gd name="T54" fmla="*/ 8 w 1044"/>
                    <a:gd name="T55" fmla="*/ 12 h 1213"/>
                    <a:gd name="T56" fmla="*/ 7 w 1044"/>
                    <a:gd name="T57" fmla="*/ 13 h 1213"/>
                    <a:gd name="T58" fmla="*/ 6 w 1044"/>
                    <a:gd name="T59" fmla="*/ 15 h 1213"/>
                    <a:gd name="T60" fmla="*/ 7 w 1044"/>
                    <a:gd name="T61" fmla="*/ 14 h 1213"/>
                    <a:gd name="T62" fmla="*/ 8 w 1044"/>
                    <a:gd name="T63" fmla="*/ 11 h 1213"/>
                    <a:gd name="T64" fmla="*/ 7 w 1044"/>
                    <a:gd name="T65" fmla="*/ 8 h 1213"/>
                    <a:gd name="T66" fmla="*/ 6 w 1044"/>
                    <a:gd name="T67" fmla="*/ 5 h 1213"/>
                    <a:gd name="T68" fmla="*/ 5 w 1044"/>
                    <a:gd name="T69" fmla="*/ 4 h 1213"/>
                    <a:gd name="T70" fmla="*/ 3 w 1044"/>
                    <a:gd name="T71" fmla="*/ 2 h 1213"/>
                    <a:gd name="T72" fmla="*/ 1 w 1044"/>
                    <a:gd name="T73" fmla="*/ 1 h 1213"/>
                    <a:gd name="T74" fmla="*/ 0 w 1044"/>
                    <a:gd name="T75" fmla="*/ 0 h 1213"/>
                    <a:gd name="T76" fmla="*/ 1 w 1044"/>
                    <a:gd name="T77" fmla="*/ 0 h 1213"/>
                    <a:gd name="T78" fmla="*/ 2 w 1044"/>
                    <a:gd name="T79" fmla="*/ 0 h 1213"/>
                    <a:gd name="T80" fmla="*/ 3 w 1044"/>
                    <a:gd name="T81" fmla="*/ 1 h 1213"/>
                    <a:gd name="T82" fmla="*/ 4 w 1044"/>
                    <a:gd name="T83" fmla="*/ 2 h 1213"/>
                    <a:gd name="T84" fmla="*/ 5 w 1044"/>
                    <a:gd name="T85" fmla="*/ 3 h 1213"/>
                    <a:gd name="T86" fmla="*/ 6 w 1044"/>
                    <a:gd name="T87" fmla="*/ 2 h 1213"/>
                    <a:gd name="T88" fmla="*/ 7 w 1044"/>
                    <a:gd name="T89" fmla="*/ 1 h 1213"/>
                    <a:gd name="T90" fmla="*/ 9 w 1044"/>
                    <a:gd name="T91" fmla="*/ 2 h 1213"/>
                    <a:gd name="T92" fmla="*/ 9 w 1044"/>
                    <a:gd name="T93" fmla="*/ 6 h 1213"/>
                    <a:gd name="T94" fmla="*/ 10 w 1044"/>
                    <a:gd name="T95" fmla="*/ 6 h 1213"/>
                    <a:gd name="T96" fmla="*/ 12 w 1044"/>
                    <a:gd name="T97" fmla="*/ 6 h 1213"/>
                    <a:gd name="T98" fmla="*/ 13 w 1044"/>
                    <a:gd name="T99" fmla="*/ 6 h 1213"/>
                    <a:gd name="T100" fmla="*/ 14 w 1044"/>
                    <a:gd name="T101" fmla="*/ 8 h 1213"/>
                    <a:gd name="T102" fmla="*/ 13 w 1044"/>
                    <a:gd name="T103" fmla="*/ 10 h 1213"/>
                    <a:gd name="T104" fmla="*/ 13 w 1044"/>
                    <a:gd name="T105" fmla="*/ 11 h 1213"/>
                    <a:gd name="T106" fmla="*/ 15 w 1044"/>
                    <a:gd name="T107" fmla="*/ 12 h 1213"/>
                    <a:gd name="T108" fmla="*/ 16 w 1044"/>
                    <a:gd name="T109" fmla="*/ 15 h 1213"/>
                    <a:gd name="T110" fmla="*/ 15 w 1044"/>
                    <a:gd name="T111" fmla="*/ 16 h 1213"/>
                    <a:gd name="T112" fmla="*/ 13 w 1044"/>
                    <a:gd name="T113" fmla="*/ 17 h 1213"/>
                    <a:gd name="T114" fmla="*/ 13 w 1044"/>
                    <a:gd name="T115" fmla="*/ 17 h 1213"/>
                    <a:gd name="T116" fmla="*/ 13 w 1044"/>
                    <a:gd name="T117" fmla="*/ 18 h 121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044"/>
                    <a:gd name="T178" fmla="*/ 0 h 1213"/>
                    <a:gd name="T179" fmla="*/ 1044 w 1044"/>
                    <a:gd name="T180" fmla="*/ 1213 h 121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044" h="1213">
                      <a:moveTo>
                        <a:pt x="840" y="1213"/>
                      </a:moveTo>
                      <a:lnTo>
                        <a:pt x="833" y="1189"/>
                      </a:lnTo>
                      <a:lnTo>
                        <a:pt x="826" y="1165"/>
                      </a:lnTo>
                      <a:lnTo>
                        <a:pt x="819" y="1143"/>
                      </a:lnTo>
                      <a:lnTo>
                        <a:pt x="812" y="1123"/>
                      </a:lnTo>
                      <a:lnTo>
                        <a:pt x="806" y="1106"/>
                      </a:lnTo>
                      <a:lnTo>
                        <a:pt x="802" y="1093"/>
                      </a:lnTo>
                      <a:lnTo>
                        <a:pt x="798" y="1085"/>
                      </a:lnTo>
                      <a:lnTo>
                        <a:pt x="797" y="1082"/>
                      </a:lnTo>
                      <a:lnTo>
                        <a:pt x="813" y="1085"/>
                      </a:lnTo>
                      <a:lnTo>
                        <a:pt x="829" y="1087"/>
                      </a:lnTo>
                      <a:lnTo>
                        <a:pt x="845" y="1089"/>
                      </a:lnTo>
                      <a:lnTo>
                        <a:pt x="862" y="1090"/>
                      </a:lnTo>
                      <a:lnTo>
                        <a:pt x="878" y="1089"/>
                      </a:lnTo>
                      <a:lnTo>
                        <a:pt x="893" y="1087"/>
                      </a:lnTo>
                      <a:lnTo>
                        <a:pt x="908" y="1084"/>
                      </a:lnTo>
                      <a:lnTo>
                        <a:pt x="921" y="1080"/>
                      </a:lnTo>
                      <a:lnTo>
                        <a:pt x="935" y="1075"/>
                      </a:lnTo>
                      <a:lnTo>
                        <a:pt x="948" y="1069"/>
                      </a:lnTo>
                      <a:lnTo>
                        <a:pt x="958" y="1061"/>
                      </a:lnTo>
                      <a:lnTo>
                        <a:pt x="969" y="1052"/>
                      </a:lnTo>
                      <a:lnTo>
                        <a:pt x="977" y="1041"/>
                      </a:lnTo>
                      <a:lnTo>
                        <a:pt x="983" y="1029"/>
                      </a:lnTo>
                      <a:lnTo>
                        <a:pt x="988" y="1016"/>
                      </a:lnTo>
                      <a:lnTo>
                        <a:pt x="991" y="1001"/>
                      </a:lnTo>
                      <a:lnTo>
                        <a:pt x="995" y="976"/>
                      </a:lnTo>
                      <a:lnTo>
                        <a:pt x="996" y="953"/>
                      </a:lnTo>
                      <a:lnTo>
                        <a:pt x="994" y="932"/>
                      </a:lnTo>
                      <a:lnTo>
                        <a:pt x="988" y="911"/>
                      </a:lnTo>
                      <a:lnTo>
                        <a:pt x="979" y="892"/>
                      </a:lnTo>
                      <a:lnTo>
                        <a:pt x="965" y="872"/>
                      </a:lnTo>
                      <a:lnTo>
                        <a:pt x="947" y="854"/>
                      </a:lnTo>
                      <a:lnTo>
                        <a:pt x="923" y="833"/>
                      </a:lnTo>
                      <a:lnTo>
                        <a:pt x="903" y="818"/>
                      </a:lnTo>
                      <a:lnTo>
                        <a:pt x="880" y="801"/>
                      </a:lnTo>
                      <a:lnTo>
                        <a:pt x="856" y="783"/>
                      </a:lnTo>
                      <a:lnTo>
                        <a:pt x="830" y="765"/>
                      </a:lnTo>
                      <a:lnTo>
                        <a:pt x="809" y="749"/>
                      </a:lnTo>
                      <a:lnTo>
                        <a:pt x="790" y="735"/>
                      </a:lnTo>
                      <a:lnTo>
                        <a:pt x="779" y="726"/>
                      </a:lnTo>
                      <a:lnTo>
                        <a:pt x="775" y="722"/>
                      </a:lnTo>
                      <a:lnTo>
                        <a:pt x="790" y="712"/>
                      </a:lnTo>
                      <a:lnTo>
                        <a:pt x="806" y="700"/>
                      </a:lnTo>
                      <a:lnTo>
                        <a:pt x="821" y="688"/>
                      </a:lnTo>
                      <a:lnTo>
                        <a:pt x="836" y="674"/>
                      </a:lnTo>
                      <a:lnTo>
                        <a:pt x="850" y="657"/>
                      </a:lnTo>
                      <a:lnTo>
                        <a:pt x="862" y="638"/>
                      </a:lnTo>
                      <a:lnTo>
                        <a:pt x="871" y="617"/>
                      </a:lnTo>
                      <a:lnTo>
                        <a:pt x="878" y="594"/>
                      </a:lnTo>
                      <a:lnTo>
                        <a:pt x="879" y="569"/>
                      </a:lnTo>
                      <a:lnTo>
                        <a:pt x="874" y="547"/>
                      </a:lnTo>
                      <a:lnTo>
                        <a:pt x="866" y="526"/>
                      </a:lnTo>
                      <a:lnTo>
                        <a:pt x="854" y="508"/>
                      </a:lnTo>
                      <a:lnTo>
                        <a:pt x="837" y="492"/>
                      </a:lnTo>
                      <a:lnTo>
                        <a:pt x="819" y="479"/>
                      </a:lnTo>
                      <a:lnTo>
                        <a:pt x="798" y="469"/>
                      </a:lnTo>
                      <a:lnTo>
                        <a:pt x="776" y="461"/>
                      </a:lnTo>
                      <a:lnTo>
                        <a:pt x="764" y="458"/>
                      </a:lnTo>
                      <a:lnTo>
                        <a:pt x="752" y="456"/>
                      </a:lnTo>
                      <a:lnTo>
                        <a:pt x="739" y="455"/>
                      </a:lnTo>
                      <a:lnTo>
                        <a:pt x="728" y="455"/>
                      </a:lnTo>
                      <a:lnTo>
                        <a:pt x="715" y="455"/>
                      </a:lnTo>
                      <a:lnTo>
                        <a:pt x="704" y="456"/>
                      </a:lnTo>
                      <a:lnTo>
                        <a:pt x="692" y="457"/>
                      </a:lnTo>
                      <a:lnTo>
                        <a:pt x="681" y="460"/>
                      </a:lnTo>
                      <a:lnTo>
                        <a:pt x="668" y="463"/>
                      </a:lnTo>
                      <a:lnTo>
                        <a:pt x="657" y="467"/>
                      </a:lnTo>
                      <a:lnTo>
                        <a:pt x="646" y="470"/>
                      </a:lnTo>
                      <a:lnTo>
                        <a:pt x="635" y="475"/>
                      </a:lnTo>
                      <a:lnTo>
                        <a:pt x="623" y="479"/>
                      </a:lnTo>
                      <a:lnTo>
                        <a:pt x="613" y="484"/>
                      </a:lnTo>
                      <a:lnTo>
                        <a:pt x="601" y="488"/>
                      </a:lnTo>
                      <a:lnTo>
                        <a:pt x="591" y="494"/>
                      </a:lnTo>
                      <a:lnTo>
                        <a:pt x="585" y="452"/>
                      </a:lnTo>
                      <a:lnTo>
                        <a:pt x="584" y="402"/>
                      </a:lnTo>
                      <a:lnTo>
                        <a:pt x="584" y="349"/>
                      </a:lnTo>
                      <a:lnTo>
                        <a:pt x="583" y="298"/>
                      </a:lnTo>
                      <a:lnTo>
                        <a:pt x="577" y="251"/>
                      </a:lnTo>
                      <a:lnTo>
                        <a:pt x="563" y="212"/>
                      </a:lnTo>
                      <a:lnTo>
                        <a:pt x="540" y="184"/>
                      </a:lnTo>
                      <a:lnTo>
                        <a:pt x="503" y="173"/>
                      </a:lnTo>
                      <a:lnTo>
                        <a:pt x="471" y="173"/>
                      </a:lnTo>
                      <a:lnTo>
                        <a:pt x="445" y="177"/>
                      </a:lnTo>
                      <a:lnTo>
                        <a:pt x="424" y="187"/>
                      </a:lnTo>
                      <a:lnTo>
                        <a:pt x="408" y="198"/>
                      </a:lnTo>
                      <a:lnTo>
                        <a:pt x="396" y="211"/>
                      </a:lnTo>
                      <a:lnTo>
                        <a:pt x="387" y="226"/>
                      </a:lnTo>
                      <a:lnTo>
                        <a:pt x="379" y="241"/>
                      </a:lnTo>
                      <a:lnTo>
                        <a:pt x="373" y="256"/>
                      </a:lnTo>
                      <a:lnTo>
                        <a:pt x="381" y="270"/>
                      </a:lnTo>
                      <a:lnTo>
                        <a:pt x="389" y="283"/>
                      </a:lnTo>
                      <a:lnTo>
                        <a:pt x="397" y="297"/>
                      </a:lnTo>
                      <a:lnTo>
                        <a:pt x="405" y="311"/>
                      </a:lnTo>
                      <a:lnTo>
                        <a:pt x="412" y="326"/>
                      </a:lnTo>
                      <a:lnTo>
                        <a:pt x="419" y="341"/>
                      </a:lnTo>
                      <a:lnTo>
                        <a:pt x="426" y="356"/>
                      </a:lnTo>
                      <a:lnTo>
                        <a:pt x="432" y="371"/>
                      </a:lnTo>
                      <a:lnTo>
                        <a:pt x="440" y="391"/>
                      </a:lnTo>
                      <a:lnTo>
                        <a:pt x="448" y="410"/>
                      </a:lnTo>
                      <a:lnTo>
                        <a:pt x="455" y="430"/>
                      </a:lnTo>
                      <a:lnTo>
                        <a:pt x="463" y="448"/>
                      </a:lnTo>
                      <a:lnTo>
                        <a:pt x="471" y="468"/>
                      </a:lnTo>
                      <a:lnTo>
                        <a:pt x="479" y="487"/>
                      </a:lnTo>
                      <a:lnTo>
                        <a:pt x="487" y="506"/>
                      </a:lnTo>
                      <a:lnTo>
                        <a:pt x="495" y="525"/>
                      </a:lnTo>
                      <a:lnTo>
                        <a:pt x="507" y="538"/>
                      </a:lnTo>
                      <a:lnTo>
                        <a:pt x="517" y="551"/>
                      </a:lnTo>
                      <a:lnTo>
                        <a:pt x="530" y="562"/>
                      </a:lnTo>
                      <a:lnTo>
                        <a:pt x="543" y="574"/>
                      </a:lnTo>
                      <a:lnTo>
                        <a:pt x="556" y="584"/>
                      </a:lnTo>
                      <a:lnTo>
                        <a:pt x="570" y="593"/>
                      </a:lnTo>
                      <a:lnTo>
                        <a:pt x="586" y="600"/>
                      </a:lnTo>
                      <a:lnTo>
                        <a:pt x="602" y="605"/>
                      </a:lnTo>
                      <a:lnTo>
                        <a:pt x="617" y="607"/>
                      </a:lnTo>
                      <a:lnTo>
                        <a:pt x="632" y="607"/>
                      </a:lnTo>
                      <a:lnTo>
                        <a:pt x="646" y="607"/>
                      </a:lnTo>
                      <a:lnTo>
                        <a:pt x="660" y="607"/>
                      </a:lnTo>
                      <a:lnTo>
                        <a:pt x="674" y="605"/>
                      </a:lnTo>
                      <a:lnTo>
                        <a:pt x="688" y="604"/>
                      </a:lnTo>
                      <a:lnTo>
                        <a:pt x="701" y="601"/>
                      </a:lnTo>
                      <a:lnTo>
                        <a:pt x="715" y="599"/>
                      </a:lnTo>
                      <a:lnTo>
                        <a:pt x="713" y="601"/>
                      </a:lnTo>
                      <a:lnTo>
                        <a:pt x="705" y="607"/>
                      </a:lnTo>
                      <a:lnTo>
                        <a:pt x="692" y="614"/>
                      </a:lnTo>
                      <a:lnTo>
                        <a:pt x="673" y="621"/>
                      </a:lnTo>
                      <a:lnTo>
                        <a:pt x="647" y="627"/>
                      </a:lnTo>
                      <a:lnTo>
                        <a:pt x="616" y="629"/>
                      </a:lnTo>
                      <a:lnTo>
                        <a:pt x="578" y="625"/>
                      </a:lnTo>
                      <a:lnTo>
                        <a:pt x="532" y="616"/>
                      </a:lnTo>
                      <a:lnTo>
                        <a:pt x="544" y="643"/>
                      </a:lnTo>
                      <a:lnTo>
                        <a:pt x="555" y="670"/>
                      </a:lnTo>
                      <a:lnTo>
                        <a:pt x="567" y="697"/>
                      </a:lnTo>
                      <a:lnTo>
                        <a:pt x="578" y="723"/>
                      </a:lnTo>
                      <a:lnTo>
                        <a:pt x="590" y="750"/>
                      </a:lnTo>
                      <a:lnTo>
                        <a:pt x="601" y="778"/>
                      </a:lnTo>
                      <a:lnTo>
                        <a:pt x="613" y="804"/>
                      </a:lnTo>
                      <a:lnTo>
                        <a:pt x="624" y="832"/>
                      </a:lnTo>
                      <a:lnTo>
                        <a:pt x="814" y="984"/>
                      </a:lnTo>
                      <a:lnTo>
                        <a:pt x="789" y="979"/>
                      </a:lnTo>
                      <a:lnTo>
                        <a:pt x="766" y="971"/>
                      </a:lnTo>
                      <a:lnTo>
                        <a:pt x="743" y="960"/>
                      </a:lnTo>
                      <a:lnTo>
                        <a:pt x="722" y="946"/>
                      </a:lnTo>
                      <a:lnTo>
                        <a:pt x="701" y="931"/>
                      </a:lnTo>
                      <a:lnTo>
                        <a:pt x="682" y="913"/>
                      </a:lnTo>
                      <a:lnTo>
                        <a:pt x="662" y="897"/>
                      </a:lnTo>
                      <a:lnTo>
                        <a:pt x="643" y="880"/>
                      </a:lnTo>
                      <a:lnTo>
                        <a:pt x="659" y="935"/>
                      </a:lnTo>
                      <a:lnTo>
                        <a:pt x="668" y="988"/>
                      </a:lnTo>
                      <a:lnTo>
                        <a:pt x="672" y="1036"/>
                      </a:lnTo>
                      <a:lnTo>
                        <a:pt x="672" y="1078"/>
                      </a:lnTo>
                      <a:lnTo>
                        <a:pt x="669" y="1114"/>
                      </a:lnTo>
                      <a:lnTo>
                        <a:pt x="665" y="1140"/>
                      </a:lnTo>
                      <a:lnTo>
                        <a:pt x="661" y="1158"/>
                      </a:lnTo>
                      <a:lnTo>
                        <a:pt x="660" y="1163"/>
                      </a:lnTo>
                      <a:lnTo>
                        <a:pt x="660" y="1125"/>
                      </a:lnTo>
                      <a:lnTo>
                        <a:pt x="659" y="1087"/>
                      </a:lnTo>
                      <a:lnTo>
                        <a:pt x="657" y="1049"/>
                      </a:lnTo>
                      <a:lnTo>
                        <a:pt x="651" y="1012"/>
                      </a:lnTo>
                      <a:lnTo>
                        <a:pt x="644" y="976"/>
                      </a:lnTo>
                      <a:lnTo>
                        <a:pt x="635" y="939"/>
                      </a:lnTo>
                      <a:lnTo>
                        <a:pt x="622" y="903"/>
                      </a:lnTo>
                      <a:lnTo>
                        <a:pt x="606" y="869"/>
                      </a:lnTo>
                      <a:lnTo>
                        <a:pt x="598" y="854"/>
                      </a:lnTo>
                      <a:lnTo>
                        <a:pt x="591" y="839"/>
                      </a:lnTo>
                      <a:lnTo>
                        <a:pt x="583" y="822"/>
                      </a:lnTo>
                      <a:lnTo>
                        <a:pt x="576" y="807"/>
                      </a:lnTo>
                      <a:lnTo>
                        <a:pt x="569" y="791"/>
                      </a:lnTo>
                      <a:lnTo>
                        <a:pt x="562" y="776"/>
                      </a:lnTo>
                      <a:lnTo>
                        <a:pt x="555" y="760"/>
                      </a:lnTo>
                      <a:lnTo>
                        <a:pt x="548" y="745"/>
                      </a:lnTo>
                      <a:lnTo>
                        <a:pt x="545" y="767"/>
                      </a:lnTo>
                      <a:lnTo>
                        <a:pt x="538" y="795"/>
                      </a:lnTo>
                      <a:lnTo>
                        <a:pt x="525" y="828"/>
                      </a:lnTo>
                      <a:lnTo>
                        <a:pt x="509" y="863"/>
                      </a:lnTo>
                      <a:lnTo>
                        <a:pt x="490" y="897"/>
                      </a:lnTo>
                      <a:lnTo>
                        <a:pt x="465" y="930"/>
                      </a:lnTo>
                      <a:lnTo>
                        <a:pt x="438" y="957"/>
                      </a:lnTo>
                      <a:lnTo>
                        <a:pt x="408" y="978"/>
                      </a:lnTo>
                      <a:lnTo>
                        <a:pt x="409" y="977"/>
                      </a:lnTo>
                      <a:lnTo>
                        <a:pt x="414" y="972"/>
                      </a:lnTo>
                      <a:lnTo>
                        <a:pt x="419" y="965"/>
                      </a:lnTo>
                      <a:lnTo>
                        <a:pt x="426" y="955"/>
                      </a:lnTo>
                      <a:lnTo>
                        <a:pt x="435" y="945"/>
                      </a:lnTo>
                      <a:lnTo>
                        <a:pt x="445" y="931"/>
                      </a:lnTo>
                      <a:lnTo>
                        <a:pt x="455" y="917"/>
                      </a:lnTo>
                      <a:lnTo>
                        <a:pt x="464" y="902"/>
                      </a:lnTo>
                      <a:lnTo>
                        <a:pt x="475" y="882"/>
                      </a:lnTo>
                      <a:lnTo>
                        <a:pt x="486" y="857"/>
                      </a:lnTo>
                      <a:lnTo>
                        <a:pt x="499" y="827"/>
                      </a:lnTo>
                      <a:lnTo>
                        <a:pt x="510" y="797"/>
                      </a:lnTo>
                      <a:lnTo>
                        <a:pt x="522" y="769"/>
                      </a:lnTo>
                      <a:lnTo>
                        <a:pt x="531" y="746"/>
                      </a:lnTo>
                      <a:lnTo>
                        <a:pt x="537" y="730"/>
                      </a:lnTo>
                      <a:lnTo>
                        <a:pt x="539" y="725"/>
                      </a:lnTo>
                      <a:lnTo>
                        <a:pt x="528" y="697"/>
                      </a:lnTo>
                      <a:lnTo>
                        <a:pt x="511" y="658"/>
                      </a:lnTo>
                      <a:lnTo>
                        <a:pt x="493" y="612"/>
                      </a:lnTo>
                      <a:lnTo>
                        <a:pt x="473" y="561"/>
                      </a:lnTo>
                      <a:lnTo>
                        <a:pt x="454" y="511"/>
                      </a:lnTo>
                      <a:lnTo>
                        <a:pt x="437" y="467"/>
                      </a:lnTo>
                      <a:lnTo>
                        <a:pt x="422" y="431"/>
                      </a:lnTo>
                      <a:lnTo>
                        <a:pt x="412" y="407"/>
                      </a:lnTo>
                      <a:lnTo>
                        <a:pt x="404" y="388"/>
                      </a:lnTo>
                      <a:lnTo>
                        <a:pt x="396" y="370"/>
                      </a:lnTo>
                      <a:lnTo>
                        <a:pt x="388" y="353"/>
                      </a:lnTo>
                      <a:lnTo>
                        <a:pt x="379" y="334"/>
                      </a:lnTo>
                      <a:lnTo>
                        <a:pt x="370" y="317"/>
                      </a:lnTo>
                      <a:lnTo>
                        <a:pt x="359" y="300"/>
                      </a:lnTo>
                      <a:lnTo>
                        <a:pt x="349" y="282"/>
                      </a:lnTo>
                      <a:lnTo>
                        <a:pt x="337" y="266"/>
                      </a:lnTo>
                      <a:lnTo>
                        <a:pt x="327" y="253"/>
                      </a:lnTo>
                      <a:lnTo>
                        <a:pt x="314" y="240"/>
                      </a:lnTo>
                      <a:lnTo>
                        <a:pt x="299" y="225"/>
                      </a:lnTo>
                      <a:lnTo>
                        <a:pt x="283" y="210"/>
                      </a:lnTo>
                      <a:lnTo>
                        <a:pt x="265" y="194"/>
                      </a:lnTo>
                      <a:lnTo>
                        <a:pt x="245" y="177"/>
                      </a:lnTo>
                      <a:lnTo>
                        <a:pt x="223" y="161"/>
                      </a:lnTo>
                      <a:lnTo>
                        <a:pt x="202" y="145"/>
                      </a:lnTo>
                      <a:lnTo>
                        <a:pt x="179" y="129"/>
                      </a:lnTo>
                      <a:lnTo>
                        <a:pt x="154" y="114"/>
                      </a:lnTo>
                      <a:lnTo>
                        <a:pt x="129" y="100"/>
                      </a:lnTo>
                      <a:lnTo>
                        <a:pt x="104" y="88"/>
                      </a:lnTo>
                      <a:lnTo>
                        <a:pt x="78" y="77"/>
                      </a:lnTo>
                      <a:lnTo>
                        <a:pt x="52" y="68"/>
                      </a:lnTo>
                      <a:lnTo>
                        <a:pt x="26" y="60"/>
                      </a:lnTo>
                      <a:lnTo>
                        <a:pt x="0" y="55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30" y="1"/>
                      </a:lnTo>
                      <a:lnTo>
                        <a:pt x="43" y="2"/>
                      </a:lnTo>
                      <a:lnTo>
                        <a:pt x="56" y="4"/>
                      </a:lnTo>
                      <a:lnTo>
                        <a:pt x="70" y="6"/>
                      </a:lnTo>
                      <a:lnTo>
                        <a:pt x="85" y="9"/>
                      </a:lnTo>
                      <a:lnTo>
                        <a:pt x="99" y="13"/>
                      </a:lnTo>
                      <a:lnTo>
                        <a:pt x="113" y="17"/>
                      </a:lnTo>
                      <a:lnTo>
                        <a:pt x="126" y="23"/>
                      </a:lnTo>
                      <a:lnTo>
                        <a:pt x="138" y="29"/>
                      </a:lnTo>
                      <a:lnTo>
                        <a:pt x="151" y="36"/>
                      </a:lnTo>
                      <a:lnTo>
                        <a:pt x="164" y="43"/>
                      </a:lnTo>
                      <a:lnTo>
                        <a:pt x="176" y="50"/>
                      </a:lnTo>
                      <a:lnTo>
                        <a:pt x="189" y="57"/>
                      </a:lnTo>
                      <a:lnTo>
                        <a:pt x="200" y="65"/>
                      </a:lnTo>
                      <a:lnTo>
                        <a:pt x="212" y="74"/>
                      </a:lnTo>
                      <a:lnTo>
                        <a:pt x="223" y="82"/>
                      </a:lnTo>
                      <a:lnTo>
                        <a:pt x="235" y="91"/>
                      </a:lnTo>
                      <a:lnTo>
                        <a:pt x="246" y="100"/>
                      </a:lnTo>
                      <a:lnTo>
                        <a:pt x="258" y="109"/>
                      </a:lnTo>
                      <a:lnTo>
                        <a:pt x="268" y="120"/>
                      </a:lnTo>
                      <a:lnTo>
                        <a:pt x="279" y="130"/>
                      </a:lnTo>
                      <a:lnTo>
                        <a:pt x="289" y="141"/>
                      </a:lnTo>
                      <a:lnTo>
                        <a:pt x="297" y="149"/>
                      </a:lnTo>
                      <a:lnTo>
                        <a:pt x="305" y="158"/>
                      </a:lnTo>
                      <a:lnTo>
                        <a:pt x="313" y="166"/>
                      </a:lnTo>
                      <a:lnTo>
                        <a:pt x="323" y="174"/>
                      </a:lnTo>
                      <a:lnTo>
                        <a:pt x="331" y="183"/>
                      </a:lnTo>
                      <a:lnTo>
                        <a:pt x="339" y="191"/>
                      </a:lnTo>
                      <a:lnTo>
                        <a:pt x="348" y="199"/>
                      </a:lnTo>
                      <a:lnTo>
                        <a:pt x="356" y="207"/>
                      </a:lnTo>
                      <a:lnTo>
                        <a:pt x="362" y="199"/>
                      </a:lnTo>
                      <a:lnTo>
                        <a:pt x="367" y="190"/>
                      </a:lnTo>
                      <a:lnTo>
                        <a:pt x="373" y="180"/>
                      </a:lnTo>
                      <a:lnTo>
                        <a:pt x="379" y="168"/>
                      </a:lnTo>
                      <a:lnTo>
                        <a:pt x="385" y="157"/>
                      </a:lnTo>
                      <a:lnTo>
                        <a:pt x="390" y="145"/>
                      </a:lnTo>
                      <a:lnTo>
                        <a:pt x="397" y="135"/>
                      </a:lnTo>
                      <a:lnTo>
                        <a:pt x="404" y="126"/>
                      </a:lnTo>
                      <a:lnTo>
                        <a:pt x="420" y="113"/>
                      </a:lnTo>
                      <a:lnTo>
                        <a:pt x="440" y="105"/>
                      </a:lnTo>
                      <a:lnTo>
                        <a:pt x="463" y="101"/>
                      </a:lnTo>
                      <a:lnTo>
                        <a:pt x="488" y="101"/>
                      </a:lnTo>
                      <a:lnTo>
                        <a:pt x="513" y="105"/>
                      </a:lnTo>
                      <a:lnTo>
                        <a:pt x="534" y="112"/>
                      </a:lnTo>
                      <a:lnTo>
                        <a:pt x="554" y="121"/>
                      </a:lnTo>
                      <a:lnTo>
                        <a:pt x="569" y="134"/>
                      </a:lnTo>
                      <a:lnTo>
                        <a:pt x="592" y="168"/>
                      </a:lnTo>
                      <a:lnTo>
                        <a:pt x="605" y="204"/>
                      </a:lnTo>
                      <a:lnTo>
                        <a:pt x="610" y="242"/>
                      </a:lnTo>
                      <a:lnTo>
                        <a:pt x="613" y="281"/>
                      </a:lnTo>
                      <a:lnTo>
                        <a:pt x="612" y="320"/>
                      </a:lnTo>
                      <a:lnTo>
                        <a:pt x="610" y="361"/>
                      </a:lnTo>
                      <a:lnTo>
                        <a:pt x="612" y="401"/>
                      </a:lnTo>
                      <a:lnTo>
                        <a:pt x="617" y="440"/>
                      </a:lnTo>
                      <a:lnTo>
                        <a:pt x="630" y="433"/>
                      </a:lnTo>
                      <a:lnTo>
                        <a:pt x="644" y="426"/>
                      </a:lnTo>
                      <a:lnTo>
                        <a:pt x="657" y="420"/>
                      </a:lnTo>
                      <a:lnTo>
                        <a:pt x="670" y="415"/>
                      </a:lnTo>
                      <a:lnTo>
                        <a:pt x="684" y="410"/>
                      </a:lnTo>
                      <a:lnTo>
                        <a:pt x="699" y="407"/>
                      </a:lnTo>
                      <a:lnTo>
                        <a:pt x="713" y="403"/>
                      </a:lnTo>
                      <a:lnTo>
                        <a:pt x="728" y="401"/>
                      </a:lnTo>
                      <a:lnTo>
                        <a:pt x="742" y="400"/>
                      </a:lnTo>
                      <a:lnTo>
                        <a:pt x="757" y="399"/>
                      </a:lnTo>
                      <a:lnTo>
                        <a:pt x="771" y="400"/>
                      </a:lnTo>
                      <a:lnTo>
                        <a:pt x="786" y="402"/>
                      </a:lnTo>
                      <a:lnTo>
                        <a:pt x="799" y="404"/>
                      </a:lnTo>
                      <a:lnTo>
                        <a:pt x="814" y="409"/>
                      </a:lnTo>
                      <a:lnTo>
                        <a:pt x="828" y="416"/>
                      </a:lnTo>
                      <a:lnTo>
                        <a:pt x="842" y="423"/>
                      </a:lnTo>
                      <a:lnTo>
                        <a:pt x="858" y="433"/>
                      </a:lnTo>
                      <a:lnTo>
                        <a:pt x="874" y="444"/>
                      </a:lnTo>
                      <a:lnTo>
                        <a:pt x="889" y="456"/>
                      </a:lnTo>
                      <a:lnTo>
                        <a:pt x="902" y="470"/>
                      </a:lnTo>
                      <a:lnTo>
                        <a:pt x="912" y="485"/>
                      </a:lnTo>
                      <a:lnTo>
                        <a:pt x="919" y="501"/>
                      </a:lnTo>
                      <a:lnTo>
                        <a:pt x="923" y="518"/>
                      </a:lnTo>
                      <a:lnTo>
                        <a:pt x="921" y="537"/>
                      </a:lnTo>
                      <a:lnTo>
                        <a:pt x="917" y="563"/>
                      </a:lnTo>
                      <a:lnTo>
                        <a:pt x="909" y="590"/>
                      </a:lnTo>
                      <a:lnTo>
                        <a:pt x="898" y="615"/>
                      </a:lnTo>
                      <a:lnTo>
                        <a:pt x="887" y="639"/>
                      </a:lnTo>
                      <a:lnTo>
                        <a:pt x="872" y="662"/>
                      </a:lnTo>
                      <a:lnTo>
                        <a:pt x="856" y="683"/>
                      </a:lnTo>
                      <a:lnTo>
                        <a:pt x="839" y="704"/>
                      </a:lnTo>
                      <a:lnTo>
                        <a:pt x="819" y="722"/>
                      </a:lnTo>
                      <a:lnTo>
                        <a:pt x="835" y="729"/>
                      </a:lnTo>
                      <a:lnTo>
                        <a:pt x="852" y="736"/>
                      </a:lnTo>
                      <a:lnTo>
                        <a:pt x="870" y="743"/>
                      </a:lnTo>
                      <a:lnTo>
                        <a:pt x="887" y="751"/>
                      </a:lnTo>
                      <a:lnTo>
                        <a:pt x="904" y="760"/>
                      </a:lnTo>
                      <a:lnTo>
                        <a:pt x="921" y="768"/>
                      </a:lnTo>
                      <a:lnTo>
                        <a:pt x="938" y="779"/>
                      </a:lnTo>
                      <a:lnTo>
                        <a:pt x="954" y="788"/>
                      </a:lnTo>
                      <a:lnTo>
                        <a:pt x="986" y="811"/>
                      </a:lnTo>
                      <a:lnTo>
                        <a:pt x="1010" y="835"/>
                      </a:lnTo>
                      <a:lnTo>
                        <a:pt x="1027" y="860"/>
                      </a:lnTo>
                      <a:lnTo>
                        <a:pt x="1039" y="886"/>
                      </a:lnTo>
                      <a:lnTo>
                        <a:pt x="1044" y="911"/>
                      </a:lnTo>
                      <a:lnTo>
                        <a:pt x="1044" y="938"/>
                      </a:lnTo>
                      <a:lnTo>
                        <a:pt x="1040" y="964"/>
                      </a:lnTo>
                      <a:lnTo>
                        <a:pt x="1032" y="992"/>
                      </a:lnTo>
                      <a:lnTo>
                        <a:pt x="1025" y="1010"/>
                      </a:lnTo>
                      <a:lnTo>
                        <a:pt x="1017" y="1029"/>
                      </a:lnTo>
                      <a:lnTo>
                        <a:pt x="1008" y="1046"/>
                      </a:lnTo>
                      <a:lnTo>
                        <a:pt x="997" y="1063"/>
                      </a:lnTo>
                      <a:lnTo>
                        <a:pt x="985" y="1078"/>
                      </a:lnTo>
                      <a:lnTo>
                        <a:pt x="970" y="1091"/>
                      </a:lnTo>
                      <a:lnTo>
                        <a:pt x="953" y="1100"/>
                      </a:lnTo>
                      <a:lnTo>
                        <a:pt x="932" y="1106"/>
                      </a:lnTo>
                      <a:lnTo>
                        <a:pt x="920" y="1108"/>
                      </a:lnTo>
                      <a:lnTo>
                        <a:pt x="909" y="1109"/>
                      </a:lnTo>
                      <a:lnTo>
                        <a:pt x="896" y="1112"/>
                      </a:lnTo>
                      <a:lnTo>
                        <a:pt x="885" y="1113"/>
                      </a:lnTo>
                      <a:lnTo>
                        <a:pt x="873" y="1114"/>
                      </a:lnTo>
                      <a:lnTo>
                        <a:pt x="860" y="1115"/>
                      </a:lnTo>
                      <a:lnTo>
                        <a:pt x="849" y="1115"/>
                      </a:lnTo>
                      <a:lnTo>
                        <a:pt x="837" y="1115"/>
                      </a:lnTo>
                      <a:lnTo>
                        <a:pt x="843" y="1125"/>
                      </a:lnTo>
                      <a:lnTo>
                        <a:pt x="848" y="1136"/>
                      </a:lnTo>
                      <a:lnTo>
                        <a:pt x="852" y="1148"/>
                      </a:lnTo>
                      <a:lnTo>
                        <a:pt x="858" y="1160"/>
                      </a:lnTo>
                      <a:lnTo>
                        <a:pt x="862" y="1173"/>
                      </a:lnTo>
                      <a:lnTo>
                        <a:pt x="866" y="1185"/>
                      </a:lnTo>
                      <a:lnTo>
                        <a:pt x="870" y="1197"/>
                      </a:lnTo>
                      <a:lnTo>
                        <a:pt x="872" y="1208"/>
                      </a:lnTo>
                      <a:lnTo>
                        <a:pt x="840" y="1213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081" name="Freeform 64" descr="Зеленый мрамор"/>
                <p:cNvSpPr>
                  <a:spLocks/>
                </p:cNvSpPr>
                <p:nvPr/>
              </p:nvSpPr>
              <p:spPr bwMode="auto">
                <a:xfrm>
                  <a:off x="2371" y="2040"/>
                  <a:ext cx="275" cy="509"/>
                </a:xfrm>
                <a:custGeom>
                  <a:avLst/>
                  <a:gdLst>
                    <a:gd name="T0" fmla="*/ 8 w 548"/>
                    <a:gd name="T1" fmla="*/ 15 h 1019"/>
                    <a:gd name="T2" fmla="*/ 9 w 548"/>
                    <a:gd name="T3" fmla="*/ 14 h 1019"/>
                    <a:gd name="T4" fmla="*/ 9 w 548"/>
                    <a:gd name="T5" fmla="*/ 13 h 1019"/>
                    <a:gd name="T6" fmla="*/ 8 w 548"/>
                    <a:gd name="T7" fmla="*/ 13 h 1019"/>
                    <a:gd name="T8" fmla="*/ 7 w 548"/>
                    <a:gd name="T9" fmla="*/ 14 h 1019"/>
                    <a:gd name="T10" fmla="*/ 6 w 548"/>
                    <a:gd name="T11" fmla="*/ 14 h 1019"/>
                    <a:gd name="T12" fmla="*/ 4 w 548"/>
                    <a:gd name="T13" fmla="*/ 14 h 1019"/>
                    <a:gd name="T14" fmla="*/ 4 w 548"/>
                    <a:gd name="T15" fmla="*/ 13 h 1019"/>
                    <a:gd name="T16" fmla="*/ 4 w 548"/>
                    <a:gd name="T17" fmla="*/ 12 h 1019"/>
                    <a:gd name="T18" fmla="*/ 5 w 548"/>
                    <a:gd name="T19" fmla="*/ 10 h 1019"/>
                    <a:gd name="T20" fmla="*/ 6 w 548"/>
                    <a:gd name="T21" fmla="*/ 9 h 1019"/>
                    <a:gd name="T22" fmla="*/ 5 w 548"/>
                    <a:gd name="T23" fmla="*/ 9 h 1019"/>
                    <a:gd name="T24" fmla="*/ 4 w 548"/>
                    <a:gd name="T25" fmla="*/ 9 h 1019"/>
                    <a:gd name="T26" fmla="*/ 3 w 548"/>
                    <a:gd name="T27" fmla="*/ 8 h 1019"/>
                    <a:gd name="T28" fmla="*/ 2 w 548"/>
                    <a:gd name="T29" fmla="*/ 8 h 1019"/>
                    <a:gd name="T30" fmla="*/ 2 w 548"/>
                    <a:gd name="T31" fmla="*/ 8 h 1019"/>
                    <a:gd name="T32" fmla="*/ 1 w 548"/>
                    <a:gd name="T33" fmla="*/ 7 h 1019"/>
                    <a:gd name="T34" fmla="*/ 1 w 548"/>
                    <a:gd name="T35" fmla="*/ 7 h 1019"/>
                    <a:gd name="T36" fmla="*/ 1 w 548"/>
                    <a:gd name="T37" fmla="*/ 6 h 1019"/>
                    <a:gd name="T38" fmla="*/ 1 w 548"/>
                    <a:gd name="T39" fmla="*/ 5 h 1019"/>
                    <a:gd name="T40" fmla="*/ 2 w 548"/>
                    <a:gd name="T41" fmla="*/ 4 h 1019"/>
                    <a:gd name="T42" fmla="*/ 2 w 548"/>
                    <a:gd name="T43" fmla="*/ 3 h 1019"/>
                    <a:gd name="T44" fmla="*/ 1 w 548"/>
                    <a:gd name="T45" fmla="*/ 3 h 1019"/>
                    <a:gd name="T46" fmla="*/ 1 w 548"/>
                    <a:gd name="T47" fmla="*/ 2 h 1019"/>
                    <a:gd name="T48" fmla="*/ 1 w 548"/>
                    <a:gd name="T49" fmla="*/ 1 h 1019"/>
                    <a:gd name="T50" fmla="*/ 1 w 548"/>
                    <a:gd name="T51" fmla="*/ 0 h 1019"/>
                    <a:gd name="T52" fmla="*/ 2 w 548"/>
                    <a:gd name="T53" fmla="*/ 0 h 1019"/>
                    <a:gd name="T54" fmla="*/ 2 w 548"/>
                    <a:gd name="T55" fmla="*/ 0 h 1019"/>
                    <a:gd name="T56" fmla="*/ 3 w 548"/>
                    <a:gd name="T57" fmla="*/ 0 h 1019"/>
                    <a:gd name="T58" fmla="*/ 3 w 548"/>
                    <a:gd name="T59" fmla="*/ 1 h 1019"/>
                    <a:gd name="T60" fmla="*/ 2 w 548"/>
                    <a:gd name="T61" fmla="*/ 0 h 1019"/>
                    <a:gd name="T62" fmla="*/ 1 w 548"/>
                    <a:gd name="T63" fmla="*/ 1 h 1019"/>
                    <a:gd name="T64" fmla="*/ 2 w 548"/>
                    <a:gd name="T65" fmla="*/ 2 h 1019"/>
                    <a:gd name="T66" fmla="*/ 3 w 548"/>
                    <a:gd name="T67" fmla="*/ 2 h 1019"/>
                    <a:gd name="T68" fmla="*/ 4 w 548"/>
                    <a:gd name="T69" fmla="*/ 3 h 1019"/>
                    <a:gd name="T70" fmla="*/ 4 w 548"/>
                    <a:gd name="T71" fmla="*/ 3 h 1019"/>
                    <a:gd name="T72" fmla="*/ 3 w 548"/>
                    <a:gd name="T73" fmla="*/ 3 h 1019"/>
                    <a:gd name="T74" fmla="*/ 2 w 548"/>
                    <a:gd name="T75" fmla="*/ 4 h 1019"/>
                    <a:gd name="T76" fmla="*/ 2 w 548"/>
                    <a:gd name="T77" fmla="*/ 5 h 1019"/>
                    <a:gd name="T78" fmla="*/ 1 w 548"/>
                    <a:gd name="T79" fmla="*/ 6 h 1019"/>
                    <a:gd name="T80" fmla="*/ 2 w 548"/>
                    <a:gd name="T81" fmla="*/ 6 h 1019"/>
                    <a:gd name="T82" fmla="*/ 3 w 548"/>
                    <a:gd name="T83" fmla="*/ 7 h 1019"/>
                    <a:gd name="T84" fmla="*/ 4 w 548"/>
                    <a:gd name="T85" fmla="*/ 7 h 1019"/>
                    <a:gd name="T86" fmla="*/ 5 w 548"/>
                    <a:gd name="T87" fmla="*/ 8 h 1019"/>
                    <a:gd name="T88" fmla="*/ 6 w 548"/>
                    <a:gd name="T89" fmla="*/ 8 h 1019"/>
                    <a:gd name="T90" fmla="*/ 6 w 548"/>
                    <a:gd name="T91" fmla="*/ 8 h 1019"/>
                    <a:gd name="T92" fmla="*/ 6 w 548"/>
                    <a:gd name="T93" fmla="*/ 9 h 1019"/>
                    <a:gd name="T94" fmla="*/ 5 w 548"/>
                    <a:gd name="T95" fmla="*/ 11 h 1019"/>
                    <a:gd name="T96" fmla="*/ 4 w 548"/>
                    <a:gd name="T97" fmla="*/ 12 h 1019"/>
                    <a:gd name="T98" fmla="*/ 5 w 548"/>
                    <a:gd name="T99" fmla="*/ 13 h 1019"/>
                    <a:gd name="T100" fmla="*/ 6 w 548"/>
                    <a:gd name="T101" fmla="*/ 13 h 1019"/>
                    <a:gd name="T102" fmla="*/ 7 w 548"/>
                    <a:gd name="T103" fmla="*/ 13 h 1019"/>
                    <a:gd name="T104" fmla="*/ 8 w 548"/>
                    <a:gd name="T105" fmla="*/ 13 h 1019"/>
                    <a:gd name="T106" fmla="*/ 9 w 548"/>
                    <a:gd name="T107" fmla="*/ 12 h 1019"/>
                    <a:gd name="T108" fmla="*/ 9 w 548"/>
                    <a:gd name="T109" fmla="*/ 15 h 101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548"/>
                    <a:gd name="T166" fmla="*/ 0 h 1019"/>
                    <a:gd name="T167" fmla="*/ 548 w 548"/>
                    <a:gd name="T168" fmla="*/ 1019 h 1019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548" h="1019">
                      <a:moveTo>
                        <a:pt x="492" y="1019"/>
                      </a:moveTo>
                      <a:lnTo>
                        <a:pt x="496" y="1005"/>
                      </a:lnTo>
                      <a:lnTo>
                        <a:pt x="502" y="989"/>
                      </a:lnTo>
                      <a:lnTo>
                        <a:pt x="508" y="970"/>
                      </a:lnTo>
                      <a:lnTo>
                        <a:pt x="513" y="953"/>
                      </a:lnTo>
                      <a:lnTo>
                        <a:pt x="517" y="935"/>
                      </a:lnTo>
                      <a:lnTo>
                        <a:pt x="518" y="916"/>
                      </a:lnTo>
                      <a:lnTo>
                        <a:pt x="518" y="898"/>
                      </a:lnTo>
                      <a:lnTo>
                        <a:pt x="516" y="882"/>
                      </a:lnTo>
                      <a:lnTo>
                        <a:pt x="510" y="880"/>
                      </a:lnTo>
                      <a:lnTo>
                        <a:pt x="498" y="884"/>
                      </a:lnTo>
                      <a:lnTo>
                        <a:pt x="478" y="892"/>
                      </a:lnTo>
                      <a:lnTo>
                        <a:pt x="455" y="902"/>
                      </a:lnTo>
                      <a:lnTo>
                        <a:pt x="430" y="913"/>
                      </a:lnTo>
                      <a:lnTo>
                        <a:pt x="404" y="924"/>
                      </a:lnTo>
                      <a:lnTo>
                        <a:pt x="380" y="933"/>
                      </a:lnTo>
                      <a:lnTo>
                        <a:pt x="359" y="940"/>
                      </a:lnTo>
                      <a:lnTo>
                        <a:pt x="329" y="945"/>
                      </a:lnTo>
                      <a:lnTo>
                        <a:pt x="301" y="941"/>
                      </a:lnTo>
                      <a:lnTo>
                        <a:pt x="273" y="933"/>
                      </a:lnTo>
                      <a:lnTo>
                        <a:pt x="249" y="920"/>
                      </a:lnTo>
                      <a:lnTo>
                        <a:pt x="228" y="902"/>
                      </a:lnTo>
                      <a:lnTo>
                        <a:pt x="212" y="883"/>
                      </a:lnTo>
                      <a:lnTo>
                        <a:pt x="202" y="861"/>
                      </a:lnTo>
                      <a:lnTo>
                        <a:pt x="197" y="839"/>
                      </a:lnTo>
                      <a:lnTo>
                        <a:pt x="199" y="803"/>
                      </a:lnTo>
                      <a:lnTo>
                        <a:pt x="207" y="770"/>
                      </a:lnTo>
                      <a:lnTo>
                        <a:pt x="220" y="736"/>
                      </a:lnTo>
                      <a:lnTo>
                        <a:pt x="237" y="704"/>
                      </a:lnTo>
                      <a:lnTo>
                        <a:pt x="258" y="673"/>
                      </a:lnTo>
                      <a:lnTo>
                        <a:pt x="280" y="642"/>
                      </a:lnTo>
                      <a:lnTo>
                        <a:pt x="303" y="612"/>
                      </a:lnTo>
                      <a:lnTo>
                        <a:pt x="326" y="582"/>
                      </a:lnTo>
                      <a:lnTo>
                        <a:pt x="310" y="582"/>
                      </a:lnTo>
                      <a:lnTo>
                        <a:pt x="295" y="582"/>
                      </a:lnTo>
                      <a:lnTo>
                        <a:pt x="279" y="582"/>
                      </a:lnTo>
                      <a:lnTo>
                        <a:pt x="264" y="581"/>
                      </a:lnTo>
                      <a:lnTo>
                        <a:pt x="248" y="581"/>
                      </a:lnTo>
                      <a:lnTo>
                        <a:pt x="231" y="580"/>
                      </a:lnTo>
                      <a:lnTo>
                        <a:pt x="215" y="579"/>
                      </a:lnTo>
                      <a:lnTo>
                        <a:pt x="199" y="577"/>
                      </a:lnTo>
                      <a:lnTo>
                        <a:pt x="181" y="575"/>
                      </a:lnTo>
                      <a:lnTo>
                        <a:pt x="162" y="572"/>
                      </a:lnTo>
                      <a:lnTo>
                        <a:pt x="144" y="567"/>
                      </a:lnTo>
                      <a:lnTo>
                        <a:pt x="124" y="560"/>
                      </a:lnTo>
                      <a:lnTo>
                        <a:pt x="106" y="553"/>
                      </a:lnTo>
                      <a:lnTo>
                        <a:pt x="87" y="544"/>
                      </a:lnTo>
                      <a:lnTo>
                        <a:pt x="70" y="535"/>
                      </a:lnTo>
                      <a:lnTo>
                        <a:pt x="54" y="523"/>
                      </a:lnTo>
                      <a:lnTo>
                        <a:pt x="39" y="512"/>
                      </a:lnTo>
                      <a:lnTo>
                        <a:pt x="26" y="498"/>
                      </a:lnTo>
                      <a:lnTo>
                        <a:pt x="15" y="484"/>
                      </a:lnTo>
                      <a:lnTo>
                        <a:pt x="7" y="469"/>
                      </a:lnTo>
                      <a:lnTo>
                        <a:pt x="2" y="453"/>
                      </a:lnTo>
                      <a:lnTo>
                        <a:pt x="0" y="436"/>
                      </a:lnTo>
                      <a:lnTo>
                        <a:pt x="1" y="419"/>
                      </a:lnTo>
                      <a:lnTo>
                        <a:pt x="6" y="400"/>
                      </a:lnTo>
                      <a:lnTo>
                        <a:pt x="16" y="375"/>
                      </a:lnTo>
                      <a:lnTo>
                        <a:pt x="28" y="351"/>
                      </a:lnTo>
                      <a:lnTo>
                        <a:pt x="40" y="328"/>
                      </a:lnTo>
                      <a:lnTo>
                        <a:pt x="55" y="307"/>
                      </a:lnTo>
                      <a:lnTo>
                        <a:pt x="71" y="288"/>
                      </a:lnTo>
                      <a:lnTo>
                        <a:pt x="87" y="271"/>
                      </a:lnTo>
                      <a:lnTo>
                        <a:pt x="106" y="255"/>
                      </a:lnTo>
                      <a:lnTo>
                        <a:pt x="125" y="241"/>
                      </a:lnTo>
                      <a:lnTo>
                        <a:pt x="107" y="233"/>
                      </a:lnTo>
                      <a:lnTo>
                        <a:pt x="89" y="224"/>
                      </a:lnTo>
                      <a:lnTo>
                        <a:pt x="73" y="211"/>
                      </a:lnTo>
                      <a:lnTo>
                        <a:pt x="59" y="197"/>
                      </a:lnTo>
                      <a:lnTo>
                        <a:pt x="46" y="182"/>
                      </a:lnTo>
                      <a:lnTo>
                        <a:pt x="37" y="165"/>
                      </a:lnTo>
                      <a:lnTo>
                        <a:pt x="30" y="147"/>
                      </a:lnTo>
                      <a:lnTo>
                        <a:pt x="26" y="127"/>
                      </a:lnTo>
                      <a:lnTo>
                        <a:pt x="26" y="110"/>
                      </a:lnTo>
                      <a:lnTo>
                        <a:pt x="29" y="95"/>
                      </a:lnTo>
                      <a:lnTo>
                        <a:pt x="33" y="80"/>
                      </a:lnTo>
                      <a:lnTo>
                        <a:pt x="39" y="65"/>
                      </a:lnTo>
                      <a:lnTo>
                        <a:pt x="48" y="52"/>
                      </a:lnTo>
                      <a:lnTo>
                        <a:pt x="58" y="41"/>
                      </a:lnTo>
                      <a:lnTo>
                        <a:pt x="69" y="30"/>
                      </a:lnTo>
                      <a:lnTo>
                        <a:pt x="82" y="21"/>
                      </a:lnTo>
                      <a:lnTo>
                        <a:pt x="96" y="13"/>
                      </a:lnTo>
                      <a:lnTo>
                        <a:pt x="111" y="7"/>
                      </a:lnTo>
                      <a:lnTo>
                        <a:pt x="125" y="4"/>
                      </a:lnTo>
                      <a:lnTo>
                        <a:pt x="142" y="2"/>
                      </a:lnTo>
                      <a:lnTo>
                        <a:pt x="159" y="0"/>
                      </a:lnTo>
                      <a:lnTo>
                        <a:pt x="175" y="3"/>
                      </a:lnTo>
                      <a:lnTo>
                        <a:pt x="192" y="6"/>
                      </a:lnTo>
                      <a:lnTo>
                        <a:pt x="208" y="13"/>
                      </a:lnTo>
                      <a:lnTo>
                        <a:pt x="182" y="70"/>
                      </a:lnTo>
                      <a:lnTo>
                        <a:pt x="164" y="61"/>
                      </a:lnTo>
                      <a:lnTo>
                        <a:pt x="140" y="55"/>
                      </a:lnTo>
                      <a:lnTo>
                        <a:pt x="115" y="52"/>
                      </a:lnTo>
                      <a:lnTo>
                        <a:pt x="91" y="55"/>
                      </a:lnTo>
                      <a:lnTo>
                        <a:pt x="73" y="61"/>
                      </a:lnTo>
                      <a:lnTo>
                        <a:pt x="62" y="75"/>
                      </a:lnTo>
                      <a:lnTo>
                        <a:pt x="62" y="98"/>
                      </a:lnTo>
                      <a:lnTo>
                        <a:pt x="76" y="129"/>
                      </a:lnTo>
                      <a:lnTo>
                        <a:pt x="92" y="147"/>
                      </a:lnTo>
                      <a:lnTo>
                        <a:pt x="113" y="162"/>
                      </a:lnTo>
                      <a:lnTo>
                        <a:pt x="137" y="174"/>
                      </a:lnTo>
                      <a:lnTo>
                        <a:pt x="162" y="184"/>
                      </a:lnTo>
                      <a:lnTo>
                        <a:pt x="185" y="192"/>
                      </a:lnTo>
                      <a:lnTo>
                        <a:pt x="205" y="196"/>
                      </a:lnTo>
                      <a:lnTo>
                        <a:pt x="219" y="200"/>
                      </a:lnTo>
                      <a:lnTo>
                        <a:pt x="225" y="201"/>
                      </a:lnTo>
                      <a:lnTo>
                        <a:pt x="222" y="203"/>
                      </a:lnTo>
                      <a:lnTo>
                        <a:pt x="214" y="209"/>
                      </a:lnTo>
                      <a:lnTo>
                        <a:pt x="204" y="217"/>
                      </a:lnTo>
                      <a:lnTo>
                        <a:pt x="189" y="227"/>
                      </a:lnTo>
                      <a:lnTo>
                        <a:pt x="173" y="241"/>
                      </a:lnTo>
                      <a:lnTo>
                        <a:pt x="155" y="256"/>
                      </a:lnTo>
                      <a:lnTo>
                        <a:pt x="137" y="272"/>
                      </a:lnTo>
                      <a:lnTo>
                        <a:pt x="119" y="290"/>
                      </a:lnTo>
                      <a:lnTo>
                        <a:pt x="100" y="308"/>
                      </a:lnTo>
                      <a:lnTo>
                        <a:pt x="85" y="328"/>
                      </a:lnTo>
                      <a:lnTo>
                        <a:pt x="71" y="346"/>
                      </a:lnTo>
                      <a:lnTo>
                        <a:pt x="61" y="364"/>
                      </a:lnTo>
                      <a:lnTo>
                        <a:pt x="54" y="383"/>
                      </a:lnTo>
                      <a:lnTo>
                        <a:pt x="52" y="400"/>
                      </a:lnTo>
                      <a:lnTo>
                        <a:pt x="55" y="416"/>
                      </a:lnTo>
                      <a:lnTo>
                        <a:pt x="66" y="431"/>
                      </a:lnTo>
                      <a:lnTo>
                        <a:pt x="83" y="447"/>
                      </a:lnTo>
                      <a:lnTo>
                        <a:pt x="104" y="461"/>
                      </a:lnTo>
                      <a:lnTo>
                        <a:pt x="125" y="474"/>
                      </a:lnTo>
                      <a:lnTo>
                        <a:pt x="150" y="485"/>
                      </a:lnTo>
                      <a:lnTo>
                        <a:pt x="175" y="495"/>
                      </a:lnTo>
                      <a:lnTo>
                        <a:pt x="200" y="504"/>
                      </a:lnTo>
                      <a:lnTo>
                        <a:pt x="227" y="511"/>
                      </a:lnTo>
                      <a:lnTo>
                        <a:pt x="252" y="516"/>
                      </a:lnTo>
                      <a:lnTo>
                        <a:pt x="276" y="521"/>
                      </a:lnTo>
                      <a:lnTo>
                        <a:pt x="299" y="526"/>
                      </a:lnTo>
                      <a:lnTo>
                        <a:pt x="320" y="529"/>
                      </a:lnTo>
                      <a:lnTo>
                        <a:pt x="339" y="530"/>
                      </a:lnTo>
                      <a:lnTo>
                        <a:pt x="354" y="533"/>
                      </a:lnTo>
                      <a:lnTo>
                        <a:pt x="365" y="534"/>
                      </a:lnTo>
                      <a:lnTo>
                        <a:pt x="373" y="534"/>
                      </a:lnTo>
                      <a:lnTo>
                        <a:pt x="375" y="534"/>
                      </a:lnTo>
                      <a:lnTo>
                        <a:pt x="369" y="545"/>
                      </a:lnTo>
                      <a:lnTo>
                        <a:pt x="352" y="571"/>
                      </a:lnTo>
                      <a:lnTo>
                        <a:pt x="331" y="606"/>
                      </a:lnTo>
                      <a:lnTo>
                        <a:pt x="306" y="648"/>
                      </a:lnTo>
                      <a:lnTo>
                        <a:pt x="282" y="690"/>
                      </a:lnTo>
                      <a:lnTo>
                        <a:pt x="261" y="732"/>
                      </a:lnTo>
                      <a:lnTo>
                        <a:pt x="246" y="766"/>
                      </a:lnTo>
                      <a:lnTo>
                        <a:pt x="243" y="789"/>
                      </a:lnTo>
                      <a:lnTo>
                        <a:pt x="248" y="810"/>
                      </a:lnTo>
                      <a:lnTo>
                        <a:pt x="256" y="829"/>
                      </a:lnTo>
                      <a:lnTo>
                        <a:pt x="267" y="845"/>
                      </a:lnTo>
                      <a:lnTo>
                        <a:pt x="281" y="857"/>
                      </a:lnTo>
                      <a:lnTo>
                        <a:pt x="299" y="867"/>
                      </a:lnTo>
                      <a:lnTo>
                        <a:pt x="320" y="873"/>
                      </a:lnTo>
                      <a:lnTo>
                        <a:pt x="344" y="876"/>
                      </a:lnTo>
                      <a:lnTo>
                        <a:pt x="372" y="873"/>
                      </a:lnTo>
                      <a:lnTo>
                        <a:pt x="395" y="869"/>
                      </a:lnTo>
                      <a:lnTo>
                        <a:pt x="417" y="863"/>
                      </a:lnTo>
                      <a:lnTo>
                        <a:pt x="439" y="855"/>
                      </a:lnTo>
                      <a:lnTo>
                        <a:pt x="460" y="847"/>
                      </a:lnTo>
                      <a:lnTo>
                        <a:pt x="480" y="839"/>
                      </a:lnTo>
                      <a:lnTo>
                        <a:pt x="501" y="832"/>
                      </a:lnTo>
                      <a:lnTo>
                        <a:pt x="522" y="827"/>
                      </a:lnTo>
                      <a:lnTo>
                        <a:pt x="545" y="825"/>
                      </a:lnTo>
                      <a:lnTo>
                        <a:pt x="548" y="870"/>
                      </a:lnTo>
                      <a:lnTo>
                        <a:pt x="546" y="920"/>
                      </a:lnTo>
                      <a:lnTo>
                        <a:pt x="540" y="971"/>
                      </a:lnTo>
                      <a:lnTo>
                        <a:pt x="537" y="1017"/>
                      </a:lnTo>
                      <a:lnTo>
                        <a:pt x="492" y="1019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082" name="Freeform 65" descr="Зеленый мрамор"/>
                <p:cNvSpPr>
                  <a:spLocks/>
                </p:cNvSpPr>
                <p:nvPr/>
              </p:nvSpPr>
              <p:spPr bwMode="auto">
                <a:xfrm>
                  <a:off x="2615" y="2529"/>
                  <a:ext cx="196" cy="127"/>
                </a:xfrm>
                <a:custGeom>
                  <a:avLst/>
                  <a:gdLst>
                    <a:gd name="T0" fmla="*/ 0 w 393"/>
                    <a:gd name="T1" fmla="*/ 1 h 254"/>
                    <a:gd name="T2" fmla="*/ 0 w 393"/>
                    <a:gd name="T3" fmla="*/ 2 h 254"/>
                    <a:gd name="T4" fmla="*/ 0 w 393"/>
                    <a:gd name="T5" fmla="*/ 3 h 254"/>
                    <a:gd name="T6" fmla="*/ 0 w 393"/>
                    <a:gd name="T7" fmla="*/ 3 h 254"/>
                    <a:gd name="T8" fmla="*/ 0 w 393"/>
                    <a:gd name="T9" fmla="*/ 4 h 254"/>
                    <a:gd name="T10" fmla="*/ 1 w 393"/>
                    <a:gd name="T11" fmla="*/ 4 h 254"/>
                    <a:gd name="T12" fmla="*/ 2 w 393"/>
                    <a:gd name="T13" fmla="*/ 4 h 254"/>
                    <a:gd name="T14" fmla="*/ 2 w 393"/>
                    <a:gd name="T15" fmla="*/ 4 h 254"/>
                    <a:gd name="T16" fmla="*/ 3 w 393"/>
                    <a:gd name="T17" fmla="*/ 4 h 254"/>
                    <a:gd name="T18" fmla="*/ 3 w 393"/>
                    <a:gd name="T19" fmla="*/ 4 h 254"/>
                    <a:gd name="T20" fmla="*/ 4 w 393"/>
                    <a:gd name="T21" fmla="*/ 4 h 254"/>
                    <a:gd name="T22" fmla="*/ 4 w 393"/>
                    <a:gd name="T23" fmla="*/ 4 h 254"/>
                    <a:gd name="T24" fmla="*/ 5 w 393"/>
                    <a:gd name="T25" fmla="*/ 4 h 254"/>
                    <a:gd name="T26" fmla="*/ 5 w 393"/>
                    <a:gd name="T27" fmla="*/ 3 h 254"/>
                    <a:gd name="T28" fmla="*/ 5 w 393"/>
                    <a:gd name="T29" fmla="*/ 3 h 254"/>
                    <a:gd name="T30" fmla="*/ 6 w 393"/>
                    <a:gd name="T31" fmla="*/ 2 h 254"/>
                    <a:gd name="T32" fmla="*/ 6 w 393"/>
                    <a:gd name="T33" fmla="*/ 2 h 254"/>
                    <a:gd name="T34" fmla="*/ 6 w 393"/>
                    <a:gd name="T35" fmla="*/ 1 h 254"/>
                    <a:gd name="T36" fmla="*/ 5 w 393"/>
                    <a:gd name="T37" fmla="*/ 1 h 254"/>
                    <a:gd name="T38" fmla="*/ 5 w 393"/>
                    <a:gd name="T39" fmla="*/ 2 h 254"/>
                    <a:gd name="T40" fmla="*/ 5 w 393"/>
                    <a:gd name="T41" fmla="*/ 3 h 254"/>
                    <a:gd name="T42" fmla="*/ 5 w 393"/>
                    <a:gd name="T43" fmla="*/ 3 h 254"/>
                    <a:gd name="T44" fmla="*/ 4 w 393"/>
                    <a:gd name="T45" fmla="*/ 3 h 254"/>
                    <a:gd name="T46" fmla="*/ 4 w 393"/>
                    <a:gd name="T47" fmla="*/ 4 h 254"/>
                    <a:gd name="T48" fmla="*/ 3 w 393"/>
                    <a:gd name="T49" fmla="*/ 4 h 254"/>
                    <a:gd name="T50" fmla="*/ 3 w 393"/>
                    <a:gd name="T51" fmla="*/ 3 h 254"/>
                    <a:gd name="T52" fmla="*/ 2 w 393"/>
                    <a:gd name="T53" fmla="*/ 3 h 254"/>
                    <a:gd name="T54" fmla="*/ 1 w 393"/>
                    <a:gd name="T55" fmla="*/ 3 h 254"/>
                    <a:gd name="T56" fmla="*/ 1 w 393"/>
                    <a:gd name="T57" fmla="*/ 3 h 254"/>
                    <a:gd name="T58" fmla="*/ 1 w 393"/>
                    <a:gd name="T59" fmla="*/ 2 h 254"/>
                    <a:gd name="T60" fmla="*/ 0 w 393"/>
                    <a:gd name="T61" fmla="*/ 2 h 254"/>
                    <a:gd name="T62" fmla="*/ 0 w 393"/>
                    <a:gd name="T63" fmla="*/ 2 h 254"/>
                    <a:gd name="T64" fmla="*/ 0 w 393"/>
                    <a:gd name="T65" fmla="*/ 1 h 25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93"/>
                    <a:gd name="T100" fmla="*/ 0 h 254"/>
                    <a:gd name="T101" fmla="*/ 393 w 393"/>
                    <a:gd name="T102" fmla="*/ 254 h 25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93" h="254">
                      <a:moveTo>
                        <a:pt x="5" y="41"/>
                      </a:moveTo>
                      <a:lnTo>
                        <a:pt x="1" y="57"/>
                      </a:lnTo>
                      <a:lnTo>
                        <a:pt x="0" y="74"/>
                      </a:lnTo>
                      <a:lnTo>
                        <a:pt x="0" y="92"/>
                      </a:lnTo>
                      <a:lnTo>
                        <a:pt x="1" y="112"/>
                      </a:lnTo>
                      <a:lnTo>
                        <a:pt x="6" y="133"/>
                      </a:lnTo>
                      <a:lnTo>
                        <a:pt x="13" y="153"/>
                      </a:lnTo>
                      <a:lnTo>
                        <a:pt x="22" y="174"/>
                      </a:lnTo>
                      <a:lnTo>
                        <a:pt x="36" y="195"/>
                      </a:lnTo>
                      <a:lnTo>
                        <a:pt x="53" y="210"/>
                      </a:lnTo>
                      <a:lnTo>
                        <a:pt x="72" y="221"/>
                      </a:lnTo>
                      <a:lnTo>
                        <a:pt x="90" y="231"/>
                      </a:lnTo>
                      <a:lnTo>
                        <a:pt x="108" y="238"/>
                      </a:lnTo>
                      <a:lnTo>
                        <a:pt x="128" y="243"/>
                      </a:lnTo>
                      <a:lnTo>
                        <a:pt x="149" y="247"/>
                      </a:lnTo>
                      <a:lnTo>
                        <a:pt x="169" y="250"/>
                      </a:lnTo>
                      <a:lnTo>
                        <a:pt x="191" y="253"/>
                      </a:lnTo>
                      <a:lnTo>
                        <a:pt x="210" y="254"/>
                      </a:lnTo>
                      <a:lnTo>
                        <a:pt x="229" y="253"/>
                      </a:lnTo>
                      <a:lnTo>
                        <a:pt x="247" y="250"/>
                      </a:lnTo>
                      <a:lnTo>
                        <a:pt x="264" y="248"/>
                      </a:lnTo>
                      <a:lnTo>
                        <a:pt x="280" y="243"/>
                      </a:lnTo>
                      <a:lnTo>
                        <a:pt x="296" y="239"/>
                      </a:lnTo>
                      <a:lnTo>
                        <a:pt x="309" y="233"/>
                      </a:lnTo>
                      <a:lnTo>
                        <a:pt x="322" y="227"/>
                      </a:lnTo>
                      <a:lnTo>
                        <a:pt x="338" y="216"/>
                      </a:lnTo>
                      <a:lnTo>
                        <a:pt x="350" y="202"/>
                      </a:lnTo>
                      <a:lnTo>
                        <a:pt x="362" y="185"/>
                      </a:lnTo>
                      <a:lnTo>
                        <a:pt x="371" y="166"/>
                      </a:lnTo>
                      <a:lnTo>
                        <a:pt x="378" y="147"/>
                      </a:lnTo>
                      <a:lnTo>
                        <a:pt x="383" y="126"/>
                      </a:lnTo>
                      <a:lnTo>
                        <a:pt x="387" y="105"/>
                      </a:lnTo>
                      <a:lnTo>
                        <a:pt x="389" y="84"/>
                      </a:lnTo>
                      <a:lnTo>
                        <a:pt x="391" y="66"/>
                      </a:lnTo>
                      <a:lnTo>
                        <a:pt x="393" y="43"/>
                      </a:lnTo>
                      <a:lnTo>
                        <a:pt x="393" y="20"/>
                      </a:lnTo>
                      <a:lnTo>
                        <a:pt x="393" y="0"/>
                      </a:lnTo>
                      <a:lnTo>
                        <a:pt x="361" y="5"/>
                      </a:lnTo>
                      <a:lnTo>
                        <a:pt x="363" y="36"/>
                      </a:lnTo>
                      <a:lnTo>
                        <a:pt x="364" y="71"/>
                      </a:lnTo>
                      <a:lnTo>
                        <a:pt x="362" y="106"/>
                      </a:lnTo>
                      <a:lnTo>
                        <a:pt x="356" y="139"/>
                      </a:lnTo>
                      <a:lnTo>
                        <a:pt x="347" y="153"/>
                      </a:lnTo>
                      <a:lnTo>
                        <a:pt x="336" y="165"/>
                      </a:lnTo>
                      <a:lnTo>
                        <a:pt x="323" y="175"/>
                      </a:lnTo>
                      <a:lnTo>
                        <a:pt x="309" y="183"/>
                      </a:lnTo>
                      <a:lnTo>
                        <a:pt x="292" y="189"/>
                      </a:lnTo>
                      <a:lnTo>
                        <a:pt x="274" y="193"/>
                      </a:lnTo>
                      <a:lnTo>
                        <a:pt x="256" y="195"/>
                      </a:lnTo>
                      <a:lnTo>
                        <a:pt x="237" y="195"/>
                      </a:lnTo>
                      <a:lnTo>
                        <a:pt x="218" y="194"/>
                      </a:lnTo>
                      <a:lnTo>
                        <a:pt x="198" y="190"/>
                      </a:lnTo>
                      <a:lnTo>
                        <a:pt x="179" y="186"/>
                      </a:lnTo>
                      <a:lnTo>
                        <a:pt x="159" y="180"/>
                      </a:lnTo>
                      <a:lnTo>
                        <a:pt x="141" y="173"/>
                      </a:lnTo>
                      <a:lnTo>
                        <a:pt x="122" y="165"/>
                      </a:lnTo>
                      <a:lnTo>
                        <a:pt x="106" y="156"/>
                      </a:lnTo>
                      <a:lnTo>
                        <a:pt x="91" y="147"/>
                      </a:lnTo>
                      <a:lnTo>
                        <a:pt x="81" y="134"/>
                      </a:lnTo>
                      <a:lnTo>
                        <a:pt x="72" y="121"/>
                      </a:lnTo>
                      <a:lnTo>
                        <a:pt x="65" y="107"/>
                      </a:lnTo>
                      <a:lnTo>
                        <a:pt x="60" y="92"/>
                      </a:lnTo>
                      <a:lnTo>
                        <a:pt x="55" y="79"/>
                      </a:lnTo>
                      <a:lnTo>
                        <a:pt x="53" y="65"/>
                      </a:lnTo>
                      <a:lnTo>
                        <a:pt x="51" y="51"/>
                      </a:lnTo>
                      <a:lnTo>
                        <a:pt x="50" y="39"/>
                      </a:lnTo>
                      <a:lnTo>
                        <a:pt x="5" y="41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5049" name="Group 66"/>
            <p:cNvGrpSpPr>
              <a:grpSpLocks/>
            </p:cNvGrpSpPr>
            <p:nvPr/>
          </p:nvGrpSpPr>
          <p:grpSpPr bwMode="auto">
            <a:xfrm>
              <a:off x="1385" y="2600"/>
              <a:ext cx="486" cy="535"/>
              <a:chOff x="3004" y="3019"/>
              <a:chExt cx="628" cy="820"/>
            </a:xfrm>
          </p:grpSpPr>
          <p:sp>
            <p:nvSpPr>
              <p:cNvPr id="35071" name="Freeform 67"/>
              <p:cNvSpPr>
                <a:spLocks/>
              </p:cNvSpPr>
              <p:nvPr/>
            </p:nvSpPr>
            <p:spPr bwMode="auto">
              <a:xfrm>
                <a:off x="3008" y="3021"/>
                <a:ext cx="563" cy="731"/>
              </a:xfrm>
              <a:custGeom>
                <a:avLst/>
                <a:gdLst>
                  <a:gd name="T0" fmla="*/ 400 w 563"/>
                  <a:gd name="T1" fmla="*/ 675 h 731"/>
                  <a:gd name="T2" fmla="*/ 469 w 563"/>
                  <a:gd name="T3" fmla="*/ 680 h 731"/>
                  <a:gd name="T4" fmla="*/ 541 w 563"/>
                  <a:gd name="T5" fmla="*/ 653 h 731"/>
                  <a:gd name="T6" fmla="*/ 532 w 563"/>
                  <a:gd name="T7" fmla="*/ 611 h 731"/>
                  <a:gd name="T8" fmla="*/ 496 w 563"/>
                  <a:gd name="T9" fmla="*/ 579 h 731"/>
                  <a:gd name="T10" fmla="*/ 541 w 563"/>
                  <a:gd name="T11" fmla="*/ 485 h 731"/>
                  <a:gd name="T12" fmla="*/ 538 w 563"/>
                  <a:gd name="T13" fmla="*/ 413 h 731"/>
                  <a:gd name="T14" fmla="*/ 392 w 563"/>
                  <a:gd name="T15" fmla="*/ 355 h 731"/>
                  <a:gd name="T16" fmla="*/ 400 w 563"/>
                  <a:gd name="T17" fmla="*/ 362 h 731"/>
                  <a:gd name="T18" fmla="*/ 436 w 563"/>
                  <a:gd name="T19" fmla="*/ 299 h 731"/>
                  <a:gd name="T20" fmla="*/ 440 w 563"/>
                  <a:gd name="T21" fmla="*/ 195 h 731"/>
                  <a:gd name="T22" fmla="*/ 298 w 563"/>
                  <a:gd name="T23" fmla="*/ 203 h 731"/>
                  <a:gd name="T24" fmla="*/ 283 w 563"/>
                  <a:gd name="T25" fmla="*/ 74 h 731"/>
                  <a:gd name="T26" fmla="*/ 208 w 563"/>
                  <a:gd name="T27" fmla="*/ 3 h 731"/>
                  <a:gd name="T28" fmla="*/ 133 w 563"/>
                  <a:gd name="T29" fmla="*/ 53 h 731"/>
                  <a:gd name="T30" fmla="*/ 112 w 563"/>
                  <a:gd name="T31" fmla="*/ 195 h 731"/>
                  <a:gd name="T32" fmla="*/ 52 w 563"/>
                  <a:gd name="T33" fmla="*/ 230 h 731"/>
                  <a:gd name="T34" fmla="*/ 40 w 563"/>
                  <a:gd name="T35" fmla="*/ 323 h 731"/>
                  <a:gd name="T36" fmla="*/ 16 w 563"/>
                  <a:gd name="T37" fmla="*/ 339 h 731"/>
                  <a:gd name="T38" fmla="*/ 139 w 563"/>
                  <a:gd name="T39" fmla="*/ 404 h 731"/>
                  <a:gd name="T40" fmla="*/ 103 w 563"/>
                  <a:gd name="T41" fmla="*/ 473 h 731"/>
                  <a:gd name="T42" fmla="*/ 112 w 563"/>
                  <a:gd name="T43" fmla="*/ 531 h 731"/>
                  <a:gd name="T44" fmla="*/ 160 w 563"/>
                  <a:gd name="T45" fmla="*/ 569 h 731"/>
                  <a:gd name="T46" fmla="*/ 256 w 563"/>
                  <a:gd name="T47" fmla="*/ 579 h 731"/>
                  <a:gd name="T48" fmla="*/ 262 w 563"/>
                  <a:gd name="T49" fmla="*/ 656 h 731"/>
                  <a:gd name="T50" fmla="*/ 298 w 563"/>
                  <a:gd name="T51" fmla="*/ 728 h 731"/>
                  <a:gd name="T52" fmla="*/ 400 w 563"/>
                  <a:gd name="T53" fmla="*/ 675 h 73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63"/>
                  <a:gd name="T82" fmla="*/ 0 h 731"/>
                  <a:gd name="T83" fmla="*/ 563 w 563"/>
                  <a:gd name="T84" fmla="*/ 731 h 73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63" h="731">
                    <a:moveTo>
                      <a:pt x="400" y="675"/>
                    </a:moveTo>
                    <a:cubicBezTo>
                      <a:pt x="428" y="667"/>
                      <a:pt x="446" y="684"/>
                      <a:pt x="469" y="680"/>
                    </a:cubicBezTo>
                    <a:cubicBezTo>
                      <a:pt x="492" y="676"/>
                      <a:pt x="531" y="664"/>
                      <a:pt x="541" y="653"/>
                    </a:cubicBezTo>
                    <a:cubicBezTo>
                      <a:pt x="551" y="642"/>
                      <a:pt x="539" y="623"/>
                      <a:pt x="532" y="611"/>
                    </a:cubicBezTo>
                    <a:cubicBezTo>
                      <a:pt x="525" y="599"/>
                      <a:pt x="494" y="600"/>
                      <a:pt x="496" y="579"/>
                    </a:cubicBezTo>
                    <a:cubicBezTo>
                      <a:pt x="498" y="558"/>
                      <a:pt x="534" y="513"/>
                      <a:pt x="541" y="485"/>
                    </a:cubicBezTo>
                    <a:cubicBezTo>
                      <a:pt x="548" y="457"/>
                      <a:pt x="563" y="435"/>
                      <a:pt x="538" y="413"/>
                    </a:cubicBezTo>
                    <a:cubicBezTo>
                      <a:pt x="513" y="391"/>
                      <a:pt x="415" y="364"/>
                      <a:pt x="392" y="355"/>
                    </a:cubicBezTo>
                    <a:cubicBezTo>
                      <a:pt x="369" y="346"/>
                      <a:pt x="393" y="371"/>
                      <a:pt x="400" y="362"/>
                    </a:cubicBezTo>
                    <a:cubicBezTo>
                      <a:pt x="407" y="353"/>
                      <a:pt x="429" y="327"/>
                      <a:pt x="436" y="299"/>
                    </a:cubicBezTo>
                    <a:cubicBezTo>
                      <a:pt x="443" y="271"/>
                      <a:pt x="463" y="211"/>
                      <a:pt x="440" y="195"/>
                    </a:cubicBezTo>
                    <a:cubicBezTo>
                      <a:pt x="417" y="179"/>
                      <a:pt x="324" y="223"/>
                      <a:pt x="298" y="203"/>
                    </a:cubicBezTo>
                    <a:cubicBezTo>
                      <a:pt x="272" y="183"/>
                      <a:pt x="298" y="107"/>
                      <a:pt x="283" y="74"/>
                    </a:cubicBezTo>
                    <a:cubicBezTo>
                      <a:pt x="268" y="41"/>
                      <a:pt x="233" y="6"/>
                      <a:pt x="208" y="3"/>
                    </a:cubicBezTo>
                    <a:cubicBezTo>
                      <a:pt x="183" y="0"/>
                      <a:pt x="149" y="21"/>
                      <a:pt x="133" y="53"/>
                    </a:cubicBezTo>
                    <a:cubicBezTo>
                      <a:pt x="117" y="85"/>
                      <a:pt x="126" y="165"/>
                      <a:pt x="112" y="195"/>
                    </a:cubicBezTo>
                    <a:cubicBezTo>
                      <a:pt x="98" y="225"/>
                      <a:pt x="64" y="209"/>
                      <a:pt x="52" y="230"/>
                    </a:cubicBezTo>
                    <a:cubicBezTo>
                      <a:pt x="40" y="251"/>
                      <a:pt x="46" y="305"/>
                      <a:pt x="40" y="323"/>
                    </a:cubicBezTo>
                    <a:cubicBezTo>
                      <a:pt x="34" y="341"/>
                      <a:pt x="0" y="326"/>
                      <a:pt x="16" y="339"/>
                    </a:cubicBezTo>
                    <a:cubicBezTo>
                      <a:pt x="32" y="352"/>
                      <a:pt x="125" y="382"/>
                      <a:pt x="139" y="404"/>
                    </a:cubicBezTo>
                    <a:cubicBezTo>
                      <a:pt x="153" y="426"/>
                      <a:pt x="108" y="452"/>
                      <a:pt x="103" y="473"/>
                    </a:cubicBezTo>
                    <a:cubicBezTo>
                      <a:pt x="98" y="494"/>
                      <a:pt x="103" y="515"/>
                      <a:pt x="112" y="531"/>
                    </a:cubicBezTo>
                    <a:cubicBezTo>
                      <a:pt x="121" y="547"/>
                      <a:pt x="136" y="561"/>
                      <a:pt x="160" y="569"/>
                    </a:cubicBezTo>
                    <a:cubicBezTo>
                      <a:pt x="184" y="577"/>
                      <a:pt x="239" y="565"/>
                      <a:pt x="256" y="579"/>
                    </a:cubicBezTo>
                    <a:cubicBezTo>
                      <a:pt x="273" y="593"/>
                      <a:pt x="255" y="631"/>
                      <a:pt x="262" y="656"/>
                    </a:cubicBezTo>
                    <a:cubicBezTo>
                      <a:pt x="269" y="681"/>
                      <a:pt x="275" y="725"/>
                      <a:pt x="298" y="728"/>
                    </a:cubicBezTo>
                    <a:cubicBezTo>
                      <a:pt x="321" y="731"/>
                      <a:pt x="375" y="685"/>
                      <a:pt x="400" y="675"/>
                    </a:cubicBezTo>
                    <a:close/>
                  </a:path>
                </a:pathLst>
              </a:cu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5072" name="Group 68"/>
              <p:cNvGrpSpPr>
                <a:grpSpLocks/>
              </p:cNvGrpSpPr>
              <p:nvPr/>
            </p:nvGrpSpPr>
            <p:grpSpPr bwMode="auto">
              <a:xfrm flipH="1" flipV="1">
                <a:off x="3004" y="3019"/>
                <a:ext cx="628" cy="820"/>
                <a:chOff x="2311" y="1925"/>
                <a:chExt cx="586" cy="731"/>
              </a:xfrm>
            </p:grpSpPr>
            <p:sp>
              <p:nvSpPr>
                <p:cNvPr id="35073" name="Freeform 69" descr="Зеленый мрамор"/>
                <p:cNvSpPr>
                  <a:spLocks/>
                </p:cNvSpPr>
                <p:nvPr/>
              </p:nvSpPr>
              <p:spPr bwMode="auto">
                <a:xfrm>
                  <a:off x="2311" y="1925"/>
                  <a:ext cx="70" cy="82"/>
                </a:xfrm>
                <a:custGeom>
                  <a:avLst/>
                  <a:gdLst>
                    <a:gd name="T0" fmla="*/ 3 w 139"/>
                    <a:gd name="T1" fmla="*/ 1 h 164"/>
                    <a:gd name="T2" fmla="*/ 2 w 139"/>
                    <a:gd name="T3" fmla="*/ 1 h 164"/>
                    <a:gd name="T4" fmla="*/ 2 w 139"/>
                    <a:gd name="T5" fmla="*/ 1 h 164"/>
                    <a:gd name="T6" fmla="*/ 2 w 139"/>
                    <a:gd name="T7" fmla="*/ 1 h 164"/>
                    <a:gd name="T8" fmla="*/ 1 w 139"/>
                    <a:gd name="T9" fmla="*/ 1 h 164"/>
                    <a:gd name="T10" fmla="*/ 1 w 139"/>
                    <a:gd name="T11" fmla="*/ 1 h 164"/>
                    <a:gd name="T12" fmla="*/ 1 w 139"/>
                    <a:gd name="T13" fmla="*/ 1 h 164"/>
                    <a:gd name="T14" fmla="*/ 1 w 139"/>
                    <a:gd name="T15" fmla="*/ 3 h 164"/>
                    <a:gd name="T16" fmla="*/ 0 w 139"/>
                    <a:gd name="T17" fmla="*/ 3 h 164"/>
                    <a:gd name="T18" fmla="*/ 1 w 139"/>
                    <a:gd name="T19" fmla="*/ 1 h 164"/>
                    <a:gd name="T20" fmla="*/ 1 w 139"/>
                    <a:gd name="T21" fmla="*/ 1 h 164"/>
                    <a:gd name="T22" fmla="*/ 1 w 139"/>
                    <a:gd name="T23" fmla="*/ 1 h 164"/>
                    <a:gd name="T24" fmla="*/ 1 w 139"/>
                    <a:gd name="T25" fmla="*/ 1 h 164"/>
                    <a:gd name="T26" fmla="*/ 2 w 139"/>
                    <a:gd name="T27" fmla="*/ 1 h 164"/>
                    <a:gd name="T28" fmla="*/ 2 w 139"/>
                    <a:gd name="T29" fmla="*/ 1 h 164"/>
                    <a:gd name="T30" fmla="*/ 2 w 139"/>
                    <a:gd name="T31" fmla="*/ 1 h 164"/>
                    <a:gd name="T32" fmla="*/ 2 w 139"/>
                    <a:gd name="T33" fmla="*/ 1 h 164"/>
                    <a:gd name="T34" fmla="*/ 3 w 139"/>
                    <a:gd name="T35" fmla="*/ 0 h 164"/>
                    <a:gd name="T36" fmla="*/ 3 w 139"/>
                    <a:gd name="T37" fmla="*/ 1 h 16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9"/>
                    <a:gd name="T58" fmla="*/ 0 h 164"/>
                    <a:gd name="T59" fmla="*/ 139 w 139"/>
                    <a:gd name="T60" fmla="*/ 164 h 16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9" h="164">
                      <a:moveTo>
                        <a:pt x="129" y="55"/>
                      </a:moveTo>
                      <a:lnTo>
                        <a:pt x="107" y="58"/>
                      </a:lnTo>
                      <a:lnTo>
                        <a:pt x="86" y="65"/>
                      </a:lnTo>
                      <a:lnTo>
                        <a:pt x="68" y="75"/>
                      </a:lnTo>
                      <a:lnTo>
                        <a:pt x="51" y="89"/>
                      </a:lnTo>
                      <a:lnTo>
                        <a:pt x="36" y="105"/>
                      </a:lnTo>
                      <a:lnTo>
                        <a:pt x="22" y="123"/>
                      </a:lnTo>
                      <a:lnTo>
                        <a:pt x="10" y="143"/>
                      </a:lnTo>
                      <a:lnTo>
                        <a:pt x="0" y="164"/>
                      </a:lnTo>
                      <a:lnTo>
                        <a:pt x="7" y="93"/>
                      </a:lnTo>
                      <a:lnTo>
                        <a:pt x="22" y="68"/>
                      </a:lnTo>
                      <a:lnTo>
                        <a:pt x="38" y="48"/>
                      </a:lnTo>
                      <a:lnTo>
                        <a:pt x="53" y="33"/>
                      </a:lnTo>
                      <a:lnTo>
                        <a:pt x="68" y="21"/>
                      </a:lnTo>
                      <a:lnTo>
                        <a:pt x="84" y="13"/>
                      </a:lnTo>
                      <a:lnTo>
                        <a:pt x="101" y="7"/>
                      </a:lnTo>
                      <a:lnTo>
                        <a:pt x="120" y="2"/>
                      </a:lnTo>
                      <a:lnTo>
                        <a:pt x="139" y="0"/>
                      </a:lnTo>
                      <a:lnTo>
                        <a:pt x="129" y="55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074" name="Freeform 70" descr="Зеленый мрамор"/>
                <p:cNvSpPr>
                  <a:spLocks/>
                </p:cNvSpPr>
                <p:nvPr/>
              </p:nvSpPr>
              <p:spPr bwMode="auto">
                <a:xfrm>
                  <a:off x="2376" y="1925"/>
                  <a:ext cx="521" cy="606"/>
                </a:xfrm>
                <a:custGeom>
                  <a:avLst/>
                  <a:gdLst>
                    <a:gd name="T0" fmla="*/ 12 w 1044"/>
                    <a:gd name="T1" fmla="*/ 17 h 1213"/>
                    <a:gd name="T2" fmla="*/ 13 w 1044"/>
                    <a:gd name="T3" fmla="*/ 17 h 1213"/>
                    <a:gd name="T4" fmla="*/ 14 w 1044"/>
                    <a:gd name="T5" fmla="*/ 16 h 1213"/>
                    <a:gd name="T6" fmla="*/ 15 w 1044"/>
                    <a:gd name="T7" fmla="*/ 15 h 1213"/>
                    <a:gd name="T8" fmla="*/ 15 w 1044"/>
                    <a:gd name="T9" fmla="*/ 13 h 1213"/>
                    <a:gd name="T10" fmla="*/ 13 w 1044"/>
                    <a:gd name="T11" fmla="*/ 12 h 1213"/>
                    <a:gd name="T12" fmla="*/ 12 w 1044"/>
                    <a:gd name="T13" fmla="*/ 11 h 1213"/>
                    <a:gd name="T14" fmla="*/ 13 w 1044"/>
                    <a:gd name="T15" fmla="*/ 9 h 1213"/>
                    <a:gd name="T16" fmla="*/ 13 w 1044"/>
                    <a:gd name="T17" fmla="*/ 7 h 1213"/>
                    <a:gd name="T18" fmla="*/ 11 w 1044"/>
                    <a:gd name="T19" fmla="*/ 7 h 1213"/>
                    <a:gd name="T20" fmla="*/ 10 w 1044"/>
                    <a:gd name="T21" fmla="*/ 7 h 1213"/>
                    <a:gd name="T22" fmla="*/ 9 w 1044"/>
                    <a:gd name="T23" fmla="*/ 7 h 1213"/>
                    <a:gd name="T24" fmla="*/ 9 w 1044"/>
                    <a:gd name="T25" fmla="*/ 3 h 1213"/>
                    <a:gd name="T26" fmla="*/ 6 w 1044"/>
                    <a:gd name="T27" fmla="*/ 2 h 1213"/>
                    <a:gd name="T28" fmla="*/ 5 w 1044"/>
                    <a:gd name="T29" fmla="*/ 4 h 1213"/>
                    <a:gd name="T30" fmla="*/ 6 w 1044"/>
                    <a:gd name="T31" fmla="*/ 5 h 1213"/>
                    <a:gd name="T32" fmla="*/ 7 w 1044"/>
                    <a:gd name="T33" fmla="*/ 7 h 1213"/>
                    <a:gd name="T34" fmla="*/ 8 w 1044"/>
                    <a:gd name="T35" fmla="*/ 8 h 1213"/>
                    <a:gd name="T36" fmla="*/ 9 w 1044"/>
                    <a:gd name="T37" fmla="*/ 9 h 1213"/>
                    <a:gd name="T38" fmla="*/ 10 w 1044"/>
                    <a:gd name="T39" fmla="*/ 9 h 1213"/>
                    <a:gd name="T40" fmla="*/ 10 w 1044"/>
                    <a:gd name="T41" fmla="*/ 9 h 1213"/>
                    <a:gd name="T42" fmla="*/ 8 w 1044"/>
                    <a:gd name="T43" fmla="*/ 10 h 1213"/>
                    <a:gd name="T44" fmla="*/ 12 w 1044"/>
                    <a:gd name="T45" fmla="*/ 15 h 1213"/>
                    <a:gd name="T46" fmla="*/ 10 w 1044"/>
                    <a:gd name="T47" fmla="*/ 14 h 1213"/>
                    <a:gd name="T48" fmla="*/ 10 w 1044"/>
                    <a:gd name="T49" fmla="*/ 16 h 1213"/>
                    <a:gd name="T50" fmla="*/ 10 w 1044"/>
                    <a:gd name="T51" fmla="*/ 16 h 1213"/>
                    <a:gd name="T52" fmla="*/ 9 w 1044"/>
                    <a:gd name="T53" fmla="*/ 13 h 1213"/>
                    <a:gd name="T54" fmla="*/ 8 w 1044"/>
                    <a:gd name="T55" fmla="*/ 12 h 1213"/>
                    <a:gd name="T56" fmla="*/ 7 w 1044"/>
                    <a:gd name="T57" fmla="*/ 13 h 1213"/>
                    <a:gd name="T58" fmla="*/ 6 w 1044"/>
                    <a:gd name="T59" fmla="*/ 15 h 1213"/>
                    <a:gd name="T60" fmla="*/ 7 w 1044"/>
                    <a:gd name="T61" fmla="*/ 14 h 1213"/>
                    <a:gd name="T62" fmla="*/ 8 w 1044"/>
                    <a:gd name="T63" fmla="*/ 11 h 1213"/>
                    <a:gd name="T64" fmla="*/ 7 w 1044"/>
                    <a:gd name="T65" fmla="*/ 8 h 1213"/>
                    <a:gd name="T66" fmla="*/ 6 w 1044"/>
                    <a:gd name="T67" fmla="*/ 5 h 1213"/>
                    <a:gd name="T68" fmla="*/ 5 w 1044"/>
                    <a:gd name="T69" fmla="*/ 4 h 1213"/>
                    <a:gd name="T70" fmla="*/ 3 w 1044"/>
                    <a:gd name="T71" fmla="*/ 2 h 1213"/>
                    <a:gd name="T72" fmla="*/ 1 w 1044"/>
                    <a:gd name="T73" fmla="*/ 1 h 1213"/>
                    <a:gd name="T74" fmla="*/ 0 w 1044"/>
                    <a:gd name="T75" fmla="*/ 0 h 1213"/>
                    <a:gd name="T76" fmla="*/ 1 w 1044"/>
                    <a:gd name="T77" fmla="*/ 0 h 1213"/>
                    <a:gd name="T78" fmla="*/ 2 w 1044"/>
                    <a:gd name="T79" fmla="*/ 0 h 1213"/>
                    <a:gd name="T80" fmla="*/ 3 w 1044"/>
                    <a:gd name="T81" fmla="*/ 1 h 1213"/>
                    <a:gd name="T82" fmla="*/ 4 w 1044"/>
                    <a:gd name="T83" fmla="*/ 2 h 1213"/>
                    <a:gd name="T84" fmla="*/ 5 w 1044"/>
                    <a:gd name="T85" fmla="*/ 3 h 1213"/>
                    <a:gd name="T86" fmla="*/ 6 w 1044"/>
                    <a:gd name="T87" fmla="*/ 2 h 1213"/>
                    <a:gd name="T88" fmla="*/ 7 w 1044"/>
                    <a:gd name="T89" fmla="*/ 1 h 1213"/>
                    <a:gd name="T90" fmla="*/ 9 w 1044"/>
                    <a:gd name="T91" fmla="*/ 2 h 1213"/>
                    <a:gd name="T92" fmla="*/ 9 w 1044"/>
                    <a:gd name="T93" fmla="*/ 6 h 1213"/>
                    <a:gd name="T94" fmla="*/ 10 w 1044"/>
                    <a:gd name="T95" fmla="*/ 6 h 1213"/>
                    <a:gd name="T96" fmla="*/ 12 w 1044"/>
                    <a:gd name="T97" fmla="*/ 6 h 1213"/>
                    <a:gd name="T98" fmla="*/ 13 w 1044"/>
                    <a:gd name="T99" fmla="*/ 6 h 1213"/>
                    <a:gd name="T100" fmla="*/ 14 w 1044"/>
                    <a:gd name="T101" fmla="*/ 8 h 1213"/>
                    <a:gd name="T102" fmla="*/ 13 w 1044"/>
                    <a:gd name="T103" fmla="*/ 10 h 1213"/>
                    <a:gd name="T104" fmla="*/ 13 w 1044"/>
                    <a:gd name="T105" fmla="*/ 11 h 1213"/>
                    <a:gd name="T106" fmla="*/ 15 w 1044"/>
                    <a:gd name="T107" fmla="*/ 12 h 1213"/>
                    <a:gd name="T108" fmla="*/ 16 w 1044"/>
                    <a:gd name="T109" fmla="*/ 15 h 1213"/>
                    <a:gd name="T110" fmla="*/ 15 w 1044"/>
                    <a:gd name="T111" fmla="*/ 16 h 1213"/>
                    <a:gd name="T112" fmla="*/ 13 w 1044"/>
                    <a:gd name="T113" fmla="*/ 17 h 1213"/>
                    <a:gd name="T114" fmla="*/ 13 w 1044"/>
                    <a:gd name="T115" fmla="*/ 17 h 1213"/>
                    <a:gd name="T116" fmla="*/ 13 w 1044"/>
                    <a:gd name="T117" fmla="*/ 18 h 121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044"/>
                    <a:gd name="T178" fmla="*/ 0 h 1213"/>
                    <a:gd name="T179" fmla="*/ 1044 w 1044"/>
                    <a:gd name="T180" fmla="*/ 1213 h 121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044" h="1213">
                      <a:moveTo>
                        <a:pt x="840" y="1213"/>
                      </a:moveTo>
                      <a:lnTo>
                        <a:pt x="833" y="1189"/>
                      </a:lnTo>
                      <a:lnTo>
                        <a:pt x="826" y="1165"/>
                      </a:lnTo>
                      <a:lnTo>
                        <a:pt x="819" y="1143"/>
                      </a:lnTo>
                      <a:lnTo>
                        <a:pt x="812" y="1123"/>
                      </a:lnTo>
                      <a:lnTo>
                        <a:pt x="806" y="1106"/>
                      </a:lnTo>
                      <a:lnTo>
                        <a:pt x="802" y="1093"/>
                      </a:lnTo>
                      <a:lnTo>
                        <a:pt x="798" y="1085"/>
                      </a:lnTo>
                      <a:lnTo>
                        <a:pt x="797" y="1082"/>
                      </a:lnTo>
                      <a:lnTo>
                        <a:pt x="813" y="1085"/>
                      </a:lnTo>
                      <a:lnTo>
                        <a:pt x="829" y="1087"/>
                      </a:lnTo>
                      <a:lnTo>
                        <a:pt x="845" y="1089"/>
                      </a:lnTo>
                      <a:lnTo>
                        <a:pt x="862" y="1090"/>
                      </a:lnTo>
                      <a:lnTo>
                        <a:pt x="878" y="1089"/>
                      </a:lnTo>
                      <a:lnTo>
                        <a:pt x="893" y="1087"/>
                      </a:lnTo>
                      <a:lnTo>
                        <a:pt x="908" y="1084"/>
                      </a:lnTo>
                      <a:lnTo>
                        <a:pt x="921" y="1080"/>
                      </a:lnTo>
                      <a:lnTo>
                        <a:pt x="935" y="1075"/>
                      </a:lnTo>
                      <a:lnTo>
                        <a:pt x="948" y="1069"/>
                      </a:lnTo>
                      <a:lnTo>
                        <a:pt x="958" y="1061"/>
                      </a:lnTo>
                      <a:lnTo>
                        <a:pt x="969" y="1052"/>
                      </a:lnTo>
                      <a:lnTo>
                        <a:pt x="977" y="1041"/>
                      </a:lnTo>
                      <a:lnTo>
                        <a:pt x="983" y="1029"/>
                      </a:lnTo>
                      <a:lnTo>
                        <a:pt x="988" y="1016"/>
                      </a:lnTo>
                      <a:lnTo>
                        <a:pt x="991" y="1001"/>
                      </a:lnTo>
                      <a:lnTo>
                        <a:pt x="995" y="976"/>
                      </a:lnTo>
                      <a:lnTo>
                        <a:pt x="996" y="953"/>
                      </a:lnTo>
                      <a:lnTo>
                        <a:pt x="994" y="932"/>
                      </a:lnTo>
                      <a:lnTo>
                        <a:pt x="988" y="911"/>
                      </a:lnTo>
                      <a:lnTo>
                        <a:pt x="979" y="892"/>
                      </a:lnTo>
                      <a:lnTo>
                        <a:pt x="965" y="872"/>
                      </a:lnTo>
                      <a:lnTo>
                        <a:pt x="947" y="854"/>
                      </a:lnTo>
                      <a:lnTo>
                        <a:pt x="923" y="833"/>
                      </a:lnTo>
                      <a:lnTo>
                        <a:pt x="903" y="818"/>
                      </a:lnTo>
                      <a:lnTo>
                        <a:pt x="880" y="801"/>
                      </a:lnTo>
                      <a:lnTo>
                        <a:pt x="856" y="783"/>
                      </a:lnTo>
                      <a:lnTo>
                        <a:pt x="830" y="765"/>
                      </a:lnTo>
                      <a:lnTo>
                        <a:pt x="809" y="749"/>
                      </a:lnTo>
                      <a:lnTo>
                        <a:pt x="790" y="735"/>
                      </a:lnTo>
                      <a:lnTo>
                        <a:pt x="779" y="726"/>
                      </a:lnTo>
                      <a:lnTo>
                        <a:pt x="775" y="722"/>
                      </a:lnTo>
                      <a:lnTo>
                        <a:pt x="790" y="712"/>
                      </a:lnTo>
                      <a:lnTo>
                        <a:pt x="806" y="700"/>
                      </a:lnTo>
                      <a:lnTo>
                        <a:pt x="821" y="688"/>
                      </a:lnTo>
                      <a:lnTo>
                        <a:pt x="836" y="674"/>
                      </a:lnTo>
                      <a:lnTo>
                        <a:pt x="850" y="657"/>
                      </a:lnTo>
                      <a:lnTo>
                        <a:pt x="862" y="638"/>
                      </a:lnTo>
                      <a:lnTo>
                        <a:pt x="871" y="617"/>
                      </a:lnTo>
                      <a:lnTo>
                        <a:pt x="878" y="594"/>
                      </a:lnTo>
                      <a:lnTo>
                        <a:pt x="879" y="569"/>
                      </a:lnTo>
                      <a:lnTo>
                        <a:pt x="874" y="547"/>
                      </a:lnTo>
                      <a:lnTo>
                        <a:pt x="866" y="526"/>
                      </a:lnTo>
                      <a:lnTo>
                        <a:pt x="854" y="508"/>
                      </a:lnTo>
                      <a:lnTo>
                        <a:pt x="837" y="492"/>
                      </a:lnTo>
                      <a:lnTo>
                        <a:pt x="819" y="479"/>
                      </a:lnTo>
                      <a:lnTo>
                        <a:pt x="798" y="469"/>
                      </a:lnTo>
                      <a:lnTo>
                        <a:pt x="776" y="461"/>
                      </a:lnTo>
                      <a:lnTo>
                        <a:pt x="764" y="458"/>
                      </a:lnTo>
                      <a:lnTo>
                        <a:pt x="752" y="456"/>
                      </a:lnTo>
                      <a:lnTo>
                        <a:pt x="739" y="455"/>
                      </a:lnTo>
                      <a:lnTo>
                        <a:pt x="728" y="455"/>
                      </a:lnTo>
                      <a:lnTo>
                        <a:pt x="715" y="455"/>
                      </a:lnTo>
                      <a:lnTo>
                        <a:pt x="704" y="456"/>
                      </a:lnTo>
                      <a:lnTo>
                        <a:pt x="692" y="457"/>
                      </a:lnTo>
                      <a:lnTo>
                        <a:pt x="681" y="460"/>
                      </a:lnTo>
                      <a:lnTo>
                        <a:pt x="668" y="463"/>
                      </a:lnTo>
                      <a:lnTo>
                        <a:pt x="657" y="467"/>
                      </a:lnTo>
                      <a:lnTo>
                        <a:pt x="646" y="470"/>
                      </a:lnTo>
                      <a:lnTo>
                        <a:pt x="635" y="475"/>
                      </a:lnTo>
                      <a:lnTo>
                        <a:pt x="623" y="479"/>
                      </a:lnTo>
                      <a:lnTo>
                        <a:pt x="613" y="484"/>
                      </a:lnTo>
                      <a:lnTo>
                        <a:pt x="601" y="488"/>
                      </a:lnTo>
                      <a:lnTo>
                        <a:pt x="591" y="494"/>
                      </a:lnTo>
                      <a:lnTo>
                        <a:pt x="585" y="452"/>
                      </a:lnTo>
                      <a:lnTo>
                        <a:pt x="584" y="402"/>
                      </a:lnTo>
                      <a:lnTo>
                        <a:pt x="584" y="349"/>
                      </a:lnTo>
                      <a:lnTo>
                        <a:pt x="583" y="298"/>
                      </a:lnTo>
                      <a:lnTo>
                        <a:pt x="577" y="251"/>
                      </a:lnTo>
                      <a:lnTo>
                        <a:pt x="563" y="212"/>
                      </a:lnTo>
                      <a:lnTo>
                        <a:pt x="540" y="184"/>
                      </a:lnTo>
                      <a:lnTo>
                        <a:pt x="503" y="173"/>
                      </a:lnTo>
                      <a:lnTo>
                        <a:pt x="471" y="173"/>
                      </a:lnTo>
                      <a:lnTo>
                        <a:pt x="445" y="177"/>
                      </a:lnTo>
                      <a:lnTo>
                        <a:pt x="424" y="187"/>
                      </a:lnTo>
                      <a:lnTo>
                        <a:pt x="408" y="198"/>
                      </a:lnTo>
                      <a:lnTo>
                        <a:pt x="396" y="211"/>
                      </a:lnTo>
                      <a:lnTo>
                        <a:pt x="387" y="226"/>
                      </a:lnTo>
                      <a:lnTo>
                        <a:pt x="379" y="241"/>
                      </a:lnTo>
                      <a:lnTo>
                        <a:pt x="373" y="256"/>
                      </a:lnTo>
                      <a:lnTo>
                        <a:pt x="381" y="270"/>
                      </a:lnTo>
                      <a:lnTo>
                        <a:pt x="389" y="283"/>
                      </a:lnTo>
                      <a:lnTo>
                        <a:pt x="397" y="297"/>
                      </a:lnTo>
                      <a:lnTo>
                        <a:pt x="405" y="311"/>
                      </a:lnTo>
                      <a:lnTo>
                        <a:pt x="412" y="326"/>
                      </a:lnTo>
                      <a:lnTo>
                        <a:pt x="419" y="341"/>
                      </a:lnTo>
                      <a:lnTo>
                        <a:pt x="426" y="356"/>
                      </a:lnTo>
                      <a:lnTo>
                        <a:pt x="432" y="371"/>
                      </a:lnTo>
                      <a:lnTo>
                        <a:pt x="440" y="391"/>
                      </a:lnTo>
                      <a:lnTo>
                        <a:pt x="448" y="410"/>
                      </a:lnTo>
                      <a:lnTo>
                        <a:pt x="455" y="430"/>
                      </a:lnTo>
                      <a:lnTo>
                        <a:pt x="463" y="448"/>
                      </a:lnTo>
                      <a:lnTo>
                        <a:pt x="471" y="468"/>
                      </a:lnTo>
                      <a:lnTo>
                        <a:pt x="479" y="487"/>
                      </a:lnTo>
                      <a:lnTo>
                        <a:pt x="487" y="506"/>
                      </a:lnTo>
                      <a:lnTo>
                        <a:pt x="495" y="525"/>
                      </a:lnTo>
                      <a:lnTo>
                        <a:pt x="507" y="538"/>
                      </a:lnTo>
                      <a:lnTo>
                        <a:pt x="517" y="551"/>
                      </a:lnTo>
                      <a:lnTo>
                        <a:pt x="530" y="562"/>
                      </a:lnTo>
                      <a:lnTo>
                        <a:pt x="543" y="574"/>
                      </a:lnTo>
                      <a:lnTo>
                        <a:pt x="556" y="584"/>
                      </a:lnTo>
                      <a:lnTo>
                        <a:pt x="570" y="593"/>
                      </a:lnTo>
                      <a:lnTo>
                        <a:pt x="586" y="600"/>
                      </a:lnTo>
                      <a:lnTo>
                        <a:pt x="602" y="605"/>
                      </a:lnTo>
                      <a:lnTo>
                        <a:pt x="617" y="607"/>
                      </a:lnTo>
                      <a:lnTo>
                        <a:pt x="632" y="607"/>
                      </a:lnTo>
                      <a:lnTo>
                        <a:pt x="646" y="607"/>
                      </a:lnTo>
                      <a:lnTo>
                        <a:pt x="660" y="607"/>
                      </a:lnTo>
                      <a:lnTo>
                        <a:pt x="674" y="605"/>
                      </a:lnTo>
                      <a:lnTo>
                        <a:pt x="688" y="604"/>
                      </a:lnTo>
                      <a:lnTo>
                        <a:pt x="701" y="601"/>
                      </a:lnTo>
                      <a:lnTo>
                        <a:pt x="715" y="599"/>
                      </a:lnTo>
                      <a:lnTo>
                        <a:pt x="713" y="601"/>
                      </a:lnTo>
                      <a:lnTo>
                        <a:pt x="705" y="607"/>
                      </a:lnTo>
                      <a:lnTo>
                        <a:pt x="692" y="614"/>
                      </a:lnTo>
                      <a:lnTo>
                        <a:pt x="673" y="621"/>
                      </a:lnTo>
                      <a:lnTo>
                        <a:pt x="647" y="627"/>
                      </a:lnTo>
                      <a:lnTo>
                        <a:pt x="616" y="629"/>
                      </a:lnTo>
                      <a:lnTo>
                        <a:pt x="578" y="625"/>
                      </a:lnTo>
                      <a:lnTo>
                        <a:pt x="532" y="616"/>
                      </a:lnTo>
                      <a:lnTo>
                        <a:pt x="544" y="643"/>
                      </a:lnTo>
                      <a:lnTo>
                        <a:pt x="555" y="670"/>
                      </a:lnTo>
                      <a:lnTo>
                        <a:pt x="567" y="697"/>
                      </a:lnTo>
                      <a:lnTo>
                        <a:pt x="578" y="723"/>
                      </a:lnTo>
                      <a:lnTo>
                        <a:pt x="590" y="750"/>
                      </a:lnTo>
                      <a:lnTo>
                        <a:pt x="601" y="778"/>
                      </a:lnTo>
                      <a:lnTo>
                        <a:pt x="613" y="804"/>
                      </a:lnTo>
                      <a:lnTo>
                        <a:pt x="624" y="832"/>
                      </a:lnTo>
                      <a:lnTo>
                        <a:pt x="814" y="984"/>
                      </a:lnTo>
                      <a:lnTo>
                        <a:pt x="789" y="979"/>
                      </a:lnTo>
                      <a:lnTo>
                        <a:pt x="766" y="971"/>
                      </a:lnTo>
                      <a:lnTo>
                        <a:pt x="743" y="960"/>
                      </a:lnTo>
                      <a:lnTo>
                        <a:pt x="722" y="946"/>
                      </a:lnTo>
                      <a:lnTo>
                        <a:pt x="701" y="931"/>
                      </a:lnTo>
                      <a:lnTo>
                        <a:pt x="682" y="913"/>
                      </a:lnTo>
                      <a:lnTo>
                        <a:pt x="662" y="897"/>
                      </a:lnTo>
                      <a:lnTo>
                        <a:pt x="643" y="880"/>
                      </a:lnTo>
                      <a:lnTo>
                        <a:pt x="659" y="935"/>
                      </a:lnTo>
                      <a:lnTo>
                        <a:pt x="668" y="988"/>
                      </a:lnTo>
                      <a:lnTo>
                        <a:pt x="672" y="1036"/>
                      </a:lnTo>
                      <a:lnTo>
                        <a:pt x="672" y="1078"/>
                      </a:lnTo>
                      <a:lnTo>
                        <a:pt x="669" y="1114"/>
                      </a:lnTo>
                      <a:lnTo>
                        <a:pt x="665" y="1140"/>
                      </a:lnTo>
                      <a:lnTo>
                        <a:pt x="661" y="1158"/>
                      </a:lnTo>
                      <a:lnTo>
                        <a:pt x="660" y="1163"/>
                      </a:lnTo>
                      <a:lnTo>
                        <a:pt x="660" y="1125"/>
                      </a:lnTo>
                      <a:lnTo>
                        <a:pt x="659" y="1087"/>
                      </a:lnTo>
                      <a:lnTo>
                        <a:pt x="657" y="1049"/>
                      </a:lnTo>
                      <a:lnTo>
                        <a:pt x="651" y="1012"/>
                      </a:lnTo>
                      <a:lnTo>
                        <a:pt x="644" y="976"/>
                      </a:lnTo>
                      <a:lnTo>
                        <a:pt x="635" y="939"/>
                      </a:lnTo>
                      <a:lnTo>
                        <a:pt x="622" y="903"/>
                      </a:lnTo>
                      <a:lnTo>
                        <a:pt x="606" y="869"/>
                      </a:lnTo>
                      <a:lnTo>
                        <a:pt x="598" y="854"/>
                      </a:lnTo>
                      <a:lnTo>
                        <a:pt x="591" y="839"/>
                      </a:lnTo>
                      <a:lnTo>
                        <a:pt x="583" y="822"/>
                      </a:lnTo>
                      <a:lnTo>
                        <a:pt x="576" y="807"/>
                      </a:lnTo>
                      <a:lnTo>
                        <a:pt x="569" y="791"/>
                      </a:lnTo>
                      <a:lnTo>
                        <a:pt x="562" y="776"/>
                      </a:lnTo>
                      <a:lnTo>
                        <a:pt x="555" y="760"/>
                      </a:lnTo>
                      <a:lnTo>
                        <a:pt x="548" y="745"/>
                      </a:lnTo>
                      <a:lnTo>
                        <a:pt x="545" y="767"/>
                      </a:lnTo>
                      <a:lnTo>
                        <a:pt x="538" y="795"/>
                      </a:lnTo>
                      <a:lnTo>
                        <a:pt x="525" y="828"/>
                      </a:lnTo>
                      <a:lnTo>
                        <a:pt x="509" y="863"/>
                      </a:lnTo>
                      <a:lnTo>
                        <a:pt x="490" y="897"/>
                      </a:lnTo>
                      <a:lnTo>
                        <a:pt x="465" y="930"/>
                      </a:lnTo>
                      <a:lnTo>
                        <a:pt x="438" y="957"/>
                      </a:lnTo>
                      <a:lnTo>
                        <a:pt x="408" y="978"/>
                      </a:lnTo>
                      <a:lnTo>
                        <a:pt x="409" y="977"/>
                      </a:lnTo>
                      <a:lnTo>
                        <a:pt x="414" y="972"/>
                      </a:lnTo>
                      <a:lnTo>
                        <a:pt x="419" y="965"/>
                      </a:lnTo>
                      <a:lnTo>
                        <a:pt x="426" y="955"/>
                      </a:lnTo>
                      <a:lnTo>
                        <a:pt x="435" y="945"/>
                      </a:lnTo>
                      <a:lnTo>
                        <a:pt x="445" y="931"/>
                      </a:lnTo>
                      <a:lnTo>
                        <a:pt x="455" y="917"/>
                      </a:lnTo>
                      <a:lnTo>
                        <a:pt x="464" y="902"/>
                      </a:lnTo>
                      <a:lnTo>
                        <a:pt x="475" y="882"/>
                      </a:lnTo>
                      <a:lnTo>
                        <a:pt x="486" y="857"/>
                      </a:lnTo>
                      <a:lnTo>
                        <a:pt x="499" y="827"/>
                      </a:lnTo>
                      <a:lnTo>
                        <a:pt x="510" y="797"/>
                      </a:lnTo>
                      <a:lnTo>
                        <a:pt x="522" y="769"/>
                      </a:lnTo>
                      <a:lnTo>
                        <a:pt x="531" y="746"/>
                      </a:lnTo>
                      <a:lnTo>
                        <a:pt x="537" y="730"/>
                      </a:lnTo>
                      <a:lnTo>
                        <a:pt x="539" y="725"/>
                      </a:lnTo>
                      <a:lnTo>
                        <a:pt x="528" y="697"/>
                      </a:lnTo>
                      <a:lnTo>
                        <a:pt x="511" y="658"/>
                      </a:lnTo>
                      <a:lnTo>
                        <a:pt x="493" y="612"/>
                      </a:lnTo>
                      <a:lnTo>
                        <a:pt x="473" y="561"/>
                      </a:lnTo>
                      <a:lnTo>
                        <a:pt x="454" y="511"/>
                      </a:lnTo>
                      <a:lnTo>
                        <a:pt x="437" y="467"/>
                      </a:lnTo>
                      <a:lnTo>
                        <a:pt x="422" y="431"/>
                      </a:lnTo>
                      <a:lnTo>
                        <a:pt x="412" y="407"/>
                      </a:lnTo>
                      <a:lnTo>
                        <a:pt x="404" y="388"/>
                      </a:lnTo>
                      <a:lnTo>
                        <a:pt x="396" y="370"/>
                      </a:lnTo>
                      <a:lnTo>
                        <a:pt x="388" y="353"/>
                      </a:lnTo>
                      <a:lnTo>
                        <a:pt x="379" y="334"/>
                      </a:lnTo>
                      <a:lnTo>
                        <a:pt x="370" y="317"/>
                      </a:lnTo>
                      <a:lnTo>
                        <a:pt x="359" y="300"/>
                      </a:lnTo>
                      <a:lnTo>
                        <a:pt x="349" y="282"/>
                      </a:lnTo>
                      <a:lnTo>
                        <a:pt x="337" y="266"/>
                      </a:lnTo>
                      <a:lnTo>
                        <a:pt x="327" y="253"/>
                      </a:lnTo>
                      <a:lnTo>
                        <a:pt x="314" y="240"/>
                      </a:lnTo>
                      <a:lnTo>
                        <a:pt x="299" y="225"/>
                      </a:lnTo>
                      <a:lnTo>
                        <a:pt x="283" y="210"/>
                      </a:lnTo>
                      <a:lnTo>
                        <a:pt x="265" y="194"/>
                      </a:lnTo>
                      <a:lnTo>
                        <a:pt x="245" y="177"/>
                      </a:lnTo>
                      <a:lnTo>
                        <a:pt x="223" y="161"/>
                      </a:lnTo>
                      <a:lnTo>
                        <a:pt x="202" y="145"/>
                      </a:lnTo>
                      <a:lnTo>
                        <a:pt x="179" y="129"/>
                      </a:lnTo>
                      <a:lnTo>
                        <a:pt x="154" y="114"/>
                      </a:lnTo>
                      <a:lnTo>
                        <a:pt x="129" y="100"/>
                      </a:lnTo>
                      <a:lnTo>
                        <a:pt x="104" y="88"/>
                      </a:lnTo>
                      <a:lnTo>
                        <a:pt x="78" y="77"/>
                      </a:lnTo>
                      <a:lnTo>
                        <a:pt x="52" y="68"/>
                      </a:lnTo>
                      <a:lnTo>
                        <a:pt x="26" y="60"/>
                      </a:lnTo>
                      <a:lnTo>
                        <a:pt x="0" y="55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30" y="1"/>
                      </a:lnTo>
                      <a:lnTo>
                        <a:pt x="43" y="2"/>
                      </a:lnTo>
                      <a:lnTo>
                        <a:pt x="56" y="4"/>
                      </a:lnTo>
                      <a:lnTo>
                        <a:pt x="70" y="6"/>
                      </a:lnTo>
                      <a:lnTo>
                        <a:pt x="85" y="9"/>
                      </a:lnTo>
                      <a:lnTo>
                        <a:pt x="99" y="13"/>
                      </a:lnTo>
                      <a:lnTo>
                        <a:pt x="113" y="17"/>
                      </a:lnTo>
                      <a:lnTo>
                        <a:pt x="126" y="23"/>
                      </a:lnTo>
                      <a:lnTo>
                        <a:pt x="138" y="29"/>
                      </a:lnTo>
                      <a:lnTo>
                        <a:pt x="151" y="36"/>
                      </a:lnTo>
                      <a:lnTo>
                        <a:pt x="164" y="43"/>
                      </a:lnTo>
                      <a:lnTo>
                        <a:pt x="176" y="50"/>
                      </a:lnTo>
                      <a:lnTo>
                        <a:pt x="189" y="57"/>
                      </a:lnTo>
                      <a:lnTo>
                        <a:pt x="200" y="65"/>
                      </a:lnTo>
                      <a:lnTo>
                        <a:pt x="212" y="74"/>
                      </a:lnTo>
                      <a:lnTo>
                        <a:pt x="223" y="82"/>
                      </a:lnTo>
                      <a:lnTo>
                        <a:pt x="235" y="91"/>
                      </a:lnTo>
                      <a:lnTo>
                        <a:pt x="246" y="100"/>
                      </a:lnTo>
                      <a:lnTo>
                        <a:pt x="258" y="109"/>
                      </a:lnTo>
                      <a:lnTo>
                        <a:pt x="268" y="120"/>
                      </a:lnTo>
                      <a:lnTo>
                        <a:pt x="279" y="130"/>
                      </a:lnTo>
                      <a:lnTo>
                        <a:pt x="289" y="141"/>
                      </a:lnTo>
                      <a:lnTo>
                        <a:pt x="297" y="149"/>
                      </a:lnTo>
                      <a:lnTo>
                        <a:pt x="305" y="158"/>
                      </a:lnTo>
                      <a:lnTo>
                        <a:pt x="313" y="166"/>
                      </a:lnTo>
                      <a:lnTo>
                        <a:pt x="323" y="174"/>
                      </a:lnTo>
                      <a:lnTo>
                        <a:pt x="331" y="183"/>
                      </a:lnTo>
                      <a:lnTo>
                        <a:pt x="339" y="191"/>
                      </a:lnTo>
                      <a:lnTo>
                        <a:pt x="348" y="199"/>
                      </a:lnTo>
                      <a:lnTo>
                        <a:pt x="356" y="207"/>
                      </a:lnTo>
                      <a:lnTo>
                        <a:pt x="362" y="199"/>
                      </a:lnTo>
                      <a:lnTo>
                        <a:pt x="367" y="190"/>
                      </a:lnTo>
                      <a:lnTo>
                        <a:pt x="373" y="180"/>
                      </a:lnTo>
                      <a:lnTo>
                        <a:pt x="379" y="168"/>
                      </a:lnTo>
                      <a:lnTo>
                        <a:pt x="385" y="157"/>
                      </a:lnTo>
                      <a:lnTo>
                        <a:pt x="390" y="145"/>
                      </a:lnTo>
                      <a:lnTo>
                        <a:pt x="397" y="135"/>
                      </a:lnTo>
                      <a:lnTo>
                        <a:pt x="404" y="126"/>
                      </a:lnTo>
                      <a:lnTo>
                        <a:pt x="420" y="113"/>
                      </a:lnTo>
                      <a:lnTo>
                        <a:pt x="440" y="105"/>
                      </a:lnTo>
                      <a:lnTo>
                        <a:pt x="463" y="101"/>
                      </a:lnTo>
                      <a:lnTo>
                        <a:pt x="488" y="101"/>
                      </a:lnTo>
                      <a:lnTo>
                        <a:pt x="513" y="105"/>
                      </a:lnTo>
                      <a:lnTo>
                        <a:pt x="534" y="112"/>
                      </a:lnTo>
                      <a:lnTo>
                        <a:pt x="554" y="121"/>
                      </a:lnTo>
                      <a:lnTo>
                        <a:pt x="569" y="134"/>
                      </a:lnTo>
                      <a:lnTo>
                        <a:pt x="592" y="168"/>
                      </a:lnTo>
                      <a:lnTo>
                        <a:pt x="605" y="204"/>
                      </a:lnTo>
                      <a:lnTo>
                        <a:pt x="610" y="242"/>
                      </a:lnTo>
                      <a:lnTo>
                        <a:pt x="613" y="281"/>
                      </a:lnTo>
                      <a:lnTo>
                        <a:pt x="612" y="320"/>
                      </a:lnTo>
                      <a:lnTo>
                        <a:pt x="610" y="361"/>
                      </a:lnTo>
                      <a:lnTo>
                        <a:pt x="612" y="401"/>
                      </a:lnTo>
                      <a:lnTo>
                        <a:pt x="617" y="440"/>
                      </a:lnTo>
                      <a:lnTo>
                        <a:pt x="630" y="433"/>
                      </a:lnTo>
                      <a:lnTo>
                        <a:pt x="644" y="426"/>
                      </a:lnTo>
                      <a:lnTo>
                        <a:pt x="657" y="420"/>
                      </a:lnTo>
                      <a:lnTo>
                        <a:pt x="670" y="415"/>
                      </a:lnTo>
                      <a:lnTo>
                        <a:pt x="684" y="410"/>
                      </a:lnTo>
                      <a:lnTo>
                        <a:pt x="699" y="407"/>
                      </a:lnTo>
                      <a:lnTo>
                        <a:pt x="713" y="403"/>
                      </a:lnTo>
                      <a:lnTo>
                        <a:pt x="728" y="401"/>
                      </a:lnTo>
                      <a:lnTo>
                        <a:pt x="742" y="400"/>
                      </a:lnTo>
                      <a:lnTo>
                        <a:pt x="757" y="399"/>
                      </a:lnTo>
                      <a:lnTo>
                        <a:pt x="771" y="400"/>
                      </a:lnTo>
                      <a:lnTo>
                        <a:pt x="786" y="402"/>
                      </a:lnTo>
                      <a:lnTo>
                        <a:pt x="799" y="404"/>
                      </a:lnTo>
                      <a:lnTo>
                        <a:pt x="814" y="409"/>
                      </a:lnTo>
                      <a:lnTo>
                        <a:pt x="828" y="416"/>
                      </a:lnTo>
                      <a:lnTo>
                        <a:pt x="842" y="423"/>
                      </a:lnTo>
                      <a:lnTo>
                        <a:pt x="858" y="433"/>
                      </a:lnTo>
                      <a:lnTo>
                        <a:pt x="874" y="444"/>
                      </a:lnTo>
                      <a:lnTo>
                        <a:pt x="889" y="456"/>
                      </a:lnTo>
                      <a:lnTo>
                        <a:pt x="902" y="470"/>
                      </a:lnTo>
                      <a:lnTo>
                        <a:pt x="912" y="485"/>
                      </a:lnTo>
                      <a:lnTo>
                        <a:pt x="919" y="501"/>
                      </a:lnTo>
                      <a:lnTo>
                        <a:pt x="923" y="518"/>
                      </a:lnTo>
                      <a:lnTo>
                        <a:pt x="921" y="537"/>
                      </a:lnTo>
                      <a:lnTo>
                        <a:pt x="917" y="563"/>
                      </a:lnTo>
                      <a:lnTo>
                        <a:pt x="909" y="590"/>
                      </a:lnTo>
                      <a:lnTo>
                        <a:pt x="898" y="615"/>
                      </a:lnTo>
                      <a:lnTo>
                        <a:pt x="887" y="639"/>
                      </a:lnTo>
                      <a:lnTo>
                        <a:pt x="872" y="662"/>
                      </a:lnTo>
                      <a:lnTo>
                        <a:pt x="856" y="683"/>
                      </a:lnTo>
                      <a:lnTo>
                        <a:pt x="839" y="704"/>
                      </a:lnTo>
                      <a:lnTo>
                        <a:pt x="819" y="722"/>
                      </a:lnTo>
                      <a:lnTo>
                        <a:pt x="835" y="729"/>
                      </a:lnTo>
                      <a:lnTo>
                        <a:pt x="852" y="736"/>
                      </a:lnTo>
                      <a:lnTo>
                        <a:pt x="870" y="743"/>
                      </a:lnTo>
                      <a:lnTo>
                        <a:pt x="887" y="751"/>
                      </a:lnTo>
                      <a:lnTo>
                        <a:pt x="904" y="760"/>
                      </a:lnTo>
                      <a:lnTo>
                        <a:pt x="921" y="768"/>
                      </a:lnTo>
                      <a:lnTo>
                        <a:pt x="938" y="779"/>
                      </a:lnTo>
                      <a:lnTo>
                        <a:pt x="954" y="788"/>
                      </a:lnTo>
                      <a:lnTo>
                        <a:pt x="986" y="811"/>
                      </a:lnTo>
                      <a:lnTo>
                        <a:pt x="1010" y="835"/>
                      </a:lnTo>
                      <a:lnTo>
                        <a:pt x="1027" y="860"/>
                      </a:lnTo>
                      <a:lnTo>
                        <a:pt x="1039" y="886"/>
                      </a:lnTo>
                      <a:lnTo>
                        <a:pt x="1044" y="911"/>
                      </a:lnTo>
                      <a:lnTo>
                        <a:pt x="1044" y="938"/>
                      </a:lnTo>
                      <a:lnTo>
                        <a:pt x="1040" y="964"/>
                      </a:lnTo>
                      <a:lnTo>
                        <a:pt x="1032" y="992"/>
                      </a:lnTo>
                      <a:lnTo>
                        <a:pt x="1025" y="1010"/>
                      </a:lnTo>
                      <a:lnTo>
                        <a:pt x="1017" y="1029"/>
                      </a:lnTo>
                      <a:lnTo>
                        <a:pt x="1008" y="1046"/>
                      </a:lnTo>
                      <a:lnTo>
                        <a:pt x="997" y="1063"/>
                      </a:lnTo>
                      <a:lnTo>
                        <a:pt x="985" y="1078"/>
                      </a:lnTo>
                      <a:lnTo>
                        <a:pt x="970" y="1091"/>
                      </a:lnTo>
                      <a:lnTo>
                        <a:pt x="953" y="1100"/>
                      </a:lnTo>
                      <a:lnTo>
                        <a:pt x="932" y="1106"/>
                      </a:lnTo>
                      <a:lnTo>
                        <a:pt x="920" y="1108"/>
                      </a:lnTo>
                      <a:lnTo>
                        <a:pt x="909" y="1109"/>
                      </a:lnTo>
                      <a:lnTo>
                        <a:pt x="896" y="1112"/>
                      </a:lnTo>
                      <a:lnTo>
                        <a:pt x="885" y="1113"/>
                      </a:lnTo>
                      <a:lnTo>
                        <a:pt x="873" y="1114"/>
                      </a:lnTo>
                      <a:lnTo>
                        <a:pt x="860" y="1115"/>
                      </a:lnTo>
                      <a:lnTo>
                        <a:pt x="849" y="1115"/>
                      </a:lnTo>
                      <a:lnTo>
                        <a:pt x="837" y="1115"/>
                      </a:lnTo>
                      <a:lnTo>
                        <a:pt x="843" y="1125"/>
                      </a:lnTo>
                      <a:lnTo>
                        <a:pt x="848" y="1136"/>
                      </a:lnTo>
                      <a:lnTo>
                        <a:pt x="852" y="1148"/>
                      </a:lnTo>
                      <a:lnTo>
                        <a:pt x="858" y="1160"/>
                      </a:lnTo>
                      <a:lnTo>
                        <a:pt x="862" y="1173"/>
                      </a:lnTo>
                      <a:lnTo>
                        <a:pt x="866" y="1185"/>
                      </a:lnTo>
                      <a:lnTo>
                        <a:pt x="870" y="1197"/>
                      </a:lnTo>
                      <a:lnTo>
                        <a:pt x="872" y="1208"/>
                      </a:lnTo>
                      <a:lnTo>
                        <a:pt x="840" y="1213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075" name="Freeform 71" descr="Зеленый мрамор"/>
                <p:cNvSpPr>
                  <a:spLocks/>
                </p:cNvSpPr>
                <p:nvPr/>
              </p:nvSpPr>
              <p:spPr bwMode="auto">
                <a:xfrm>
                  <a:off x="2371" y="2040"/>
                  <a:ext cx="275" cy="509"/>
                </a:xfrm>
                <a:custGeom>
                  <a:avLst/>
                  <a:gdLst>
                    <a:gd name="T0" fmla="*/ 8 w 548"/>
                    <a:gd name="T1" fmla="*/ 15 h 1019"/>
                    <a:gd name="T2" fmla="*/ 9 w 548"/>
                    <a:gd name="T3" fmla="*/ 14 h 1019"/>
                    <a:gd name="T4" fmla="*/ 9 w 548"/>
                    <a:gd name="T5" fmla="*/ 13 h 1019"/>
                    <a:gd name="T6" fmla="*/ 8 w 548"/>
                    <a:gd name="T7" fmla="*/ 13 h 1019"/>
                    <a:gd name="T8" fmla="*/ 7 w 548"/>
                    <a:gd name="T9" fmla="*/ 14 h 1019"/>
                    <a:gd name="T10" fmla="*/ 6 w 548"/>
                    <a:gd name="T11" fmla="*/ 14 h 1019"/>
                    <a:gd name="T12" fmla="*/ 4 w 548"/>
                    <a:gd name="T13" fmla="*/ 14 h 1019"/>
                    <a:gd name="T14" fmla="*/ 4 w 548"/>
                    <a:gd name="T15" fmla="*/ 13 h 1019"/>
                    <a:gd name="T16" fmla="*/ 4 w 548"/>
                    <a:gd name="T17" fmla="*/ 12 h 1019"/>
                    <a:gd name="T18" fmla="*/ 5 w 548"/>
                    <a:gd name="T19" fmla="*/ 10 h 1019"/>
                    <a:gd name="T20" fmla="*/ 6 w 548"/>
                    <a:gd name="T21" fmla="*/ 9 h 1019"/>
                    <a:gd name="T22" fmla="*/ 5 w 548"/>
                    <a:gd name="T23" fmla="*/ 9 h 1019"/>
                    <a:gd name="T24" fmla="*/ 4 w 548"/>
                    <a:gd name="T25" fmla="*/ 9 h 1019"/>
                    <a:gd name="T26" fmla="*/ 3 w 548"/>
                    <a:gd name="T27" fmla="*/ 8 h 1019"/>
                    <a:gd name="T28" fmla="*/ 2 w 548"/>
                    <a:gd name="T29" fmla="*/ 8 h 1019"/>
                    <a:gd name="T30" fmla="*/ 2 w 548"/>
                    <a:gd name="T31" fmla="*/ 8 h 1019"/>
                    <a:gd name="T32" fmla="*/ 1 w 548"/>
                    <a:gd name="T33" fmla="*/ 7 h 1019"/>
                    <a:gd name="T34" fmla="*/ 1 w 548"/>
                    <a:gd name="T35" fmla="*/ 7 h 1019"/>
                    <a:gd name="T36" fmla="*/ 1 w 548"/>
                    <a:gd name="T37" fmla="*/ 6 h 1019"/>
                    <a:gd name="T38" fmla="*/ 1 w 548"/>
                    <a:gd name="T39" fmla="*/ 5 h 1019"/>
                    <a:gd name="T40" fmla="*/ 2 w 548"/>
                    <a:gd name="T41" fmla="*/ 4 h 1019"/>
                    <a:gd name="T42" fmla="*/ 2 w 548"/>
                    <a:gd name="T43" fmla="*/ 3 h 1019"/>
                    <a:gd name="T44" fmla="*/ 1 w 548"/>
                    <a:gd name="T45" fmla="*/ 3 h 1019"/>
                    <a:gd name="T46" fmla="*/ 1 w 548"/>
                    <a:gd name="T47" fmla="*/ 2 h 1019"/>
                    <a:gd name="T48" fmla="*/ 1 w 548"/>
                    <a:gd name="T49" fmla="*/ 1 h 1019"/>
                    <a:gd name="T50" fmla="*/ 1 w 548"/>
                    <a:gd name="T51" fmla="*/ 0 h 1019"/>
                    <a:gd name="T52" fmla="*/ 2 w 548"/>
                    <a:gd name="T53" fmla="*/ 0 h 1019"/>
                    <a:gd name="T54" fmla="*/ 2 w 548"/>
                    <a:gd name="T55" fmla="*/ 0 h 1019"/>
                    <a:gd name="T56" fmla="*/ 3 w 548"/>
                    <a:gd name="T57" fmla="*/ 0 h 1019"/>
                    <a:gd name="T58" fmla="*/ 3 w 548"/>
                    <a:gd name="T59" fmla="*/ 1 h 1019"/>
                    <a:gd name="T60" fmla="*/ 2 w 548"/>
                    <a:gd name="T61" fmla="*/ 0 h 1019"/>
                    <a:gd name="T62" fmla="*/ 1 w 548"/>
                    <a:gd name="T63" fmla="*/ 1 h 1019"/>
                    <a:gd name="T64" fmla="*/ 2 w 548"/>
                    <a:gd name="T65" fmla="*/ 2 h 1019"/>
                    <a:gd name="T66" fmla="*/ 3 w 548"/>
                    <a:gd name="T67" fmla="*/ 2 h 1019"/>
                    <a:gd name="T68" fmla="*/ 4 w 548"/>
                    <a:gd name="T69" fmla="*/ 3 h 1019"/>
                    <a:gd name="T70" fmla="*/ 4 w 548"/>
                    <a:gd name="T71" fmla="*/ 3 h 1019"/>
                    <a:gd name="T72" fmla="*/ 3 w 548"/>
                    <a:gd name="T73" fmla="*/ 3 h 1019"/>
                    <a:gd name="T74" fmla="*/ 2 w 548"/>
                    <a:gd name="T75" fmla="*/ 4 h 1019"/>
                    <a:gd name="T76" fmla="*/ 2 w 548"/>
                    <a:gd name="T77" fmla="*/ 5 h 1019"/>
                    <a:gd name="T78" fmla="*/ 1 w 548"/>
                    <a:gd name="T79" fmla="*/ 6 h 1019"/>
                    <a:gd name="T80" fmla="*/ 2 w 548"/>
                    <a:gd name="T81" fmla="*/ 6 h 1019"/>
                    <a:gd name="T82" fmla="*/ 3 w 548"/>
                    <a:gd name="T83" fmla="*/ 7 h 1019"/>
                    <a:gd name="T84" fmla="*/ 4 w 548"/>
                    <a:gd name="T85" fmla="*/ 7 h 1019"/>
                    <a:gd name="T86" fmla="*/ 5 w 548"/>
                    <a:gd name="T87" fmla="*/ 8 h 1019"/>
                    <a:gd name="T88" fmla="*/ 6 w 548"/>
                    <a:gd name="T89" fmla="*/ 8 h 1019"/>
                    <a:gd name="T90" fmla="*/ 6 w 548"/>
                    <a:gd name="T91" fmla="*/ 8 h 1019"/>
                    <a:gd name="T92" fmla="*/ 6 w 548"/>
                    <a:gd name="T93" fmla="*/ 9 h 1019"/>
                    <a:gd name="T94" fmla="*/ 5 w 548"/>
                    <a:gd name="T95" fmla="*/ 11 h 1019"/>
                    <a:gd name="T96" fmla="*/ 4 w 548"/>
                    <a:gd name="T97" fmla="*/ 12 h 1019"/>
                    <a:gd name="T98" fmla="*/ 5 w 548"/>
                    <a:gd name="T99" fmla="*/ 13 h 1019"/>
                    <a:gd name="T100" fmla="*/ 6 w 548"/>
                    <a:gd name="T101" fmla="*/ 13 h 1019"/>
                    <a:gd name="T102" fmla="*/ 7 w 548"/>
                    <a:gd name="T103" fmla="*/ 13 h 1019"/>
                    <a:gd name="T104" fmla="*/ 8 w 548"/>
                    <a:gd name="T105" fmla="*/ 13 h 1019"/>
                    <a:gd name="T106" fmla="*/ 9 w 548"/>
                    <a:gd name="T107" fmla="*/ 12 h 1019"/>
                    <a:gd name="T108" fmla="*/ 9 w 548"/>
                    <a:gd name="T109" fmla="*/ 15 h 101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548"/>
                    <a:gd name="T166" fmla="*/ 0 h 1019"/>
                    <a:gd name="T167" fmla="*/ 548 w 548"/>
                    <a:gd name="T168" fmla="*/ 1019 h 1019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548" h="1019">
                      <a:moveTo>
                        <a:pt x="492" y="1019"/>
                      </a:moveTo>
                      <a:lnTo>
                        <a:pt x="496" y="1005"/>
                      </a:lnTo>
                      <a:lnTo>
                        <a:pt x="502" y="989"/>
                      </a:lnTo>
                      <a:lnTo>
                        <a:pt x="508" y="970"/>
                      </a:lnTo>
                      <a:lnTo>
                        <a:pt x="513" y="953"/>
                      </a:lnTo>
                      <a:lnTo>
                        <a:pt x="517" y="935"/>
                      </a:lnTo>
                      <a:lnTo>
                        <a:pt x="518" y="916"/>
                      </a:lnTo>
                      <a:lnTo>
                        <a:pt x="518" y="898"/>
                      </a:lnTo>
                      <a:lnTo>
                        <a:pt x="516" y="882"/>
                      </a:lnTo>
                      <a:lnTo>
                        <a:pt x="510" y="880"/>
                      </a:lnTo>
                      <a:lnTo>
                        <a:pt x="498" y="884"/>
                      </a:lnTo>
                      <a:lnTo>
                        <a:pt x="478" y="892"/>
                      </a:lnTo>
                      <a:lnTo>
                        <a:pt x="455" y="902"/>
                      </a:lnTo>
                      <a:lnTo>
                        <a:pt x="430" y="913"/>
                      </a:lnTo>
                      <a:lnTo>
                        <a:pt x="404" y="924"/>
                      </a:lnTo>
                      <a:lnTo>
                        <a:pt x="380" y="933"/>
                      </a:lnTo>
                      <a:lnTo>
                        <a:pt x="359" y="940"/>
                      </a:lnTo>
                      <a:lnTo>
                        <a:pt x="329" y="945"/>
                      </a:lnTo>
                      <a:lnTo>
                        <a:pt x="301" y="941"/>
                      </a:lnTo>
                      <a:lnTo>
                        <a:pt x="273" y="933"/>
                      </a:lnTo>
                      <a:lnTo>
                        <a:pt x="249" y="920"/>
                      </a:lnTo>
                      <a:lnTo>
                        <a:pt x="228" y="902"/>
                      </a:lnTo>
                      <a:lnTo>
                        <a:pt x="212" y="883"/>
                      </a:lnTo>
                      <a:lnTo>
                        <a:pt x="202" y="861"/>
                      </a:lnTo>
                      <a:lnTo>
                        <a:pt x="197" y="839"/>
                      </a:lnTo>
                      <a:lnTo>
                        <a:pt x="199" y="803"/>
                      </a:lnTo>
                      <a:lnTo>
                        <a:pt x="207" y="770"/>
                      </a:lnTo>
                      <a:lnTo>
                        <a:pt x="220" y="736"/>
                      </a:lnTo>
                      <a:lnTo>
                        <a:pt x="237" y="704"/>
                      </a:lnTo>
                      <a:lnTo>
                        <a:pt x="258" y="673"/>
                      </a:lnTo>
                      <a:lnTo>
                        <a:pt x="280" y="642"/>
                      </a:lnTo>
                      <a:lnTo>
                        <a:pt x="303" y="612"/>
                      </a:lnTo>
                      <a:lnTo>
                        <a:pt x="326" y="582"/>
                      </a:lnTo>
                      <a:lnTo>
                        <a:pt x="310" y="582"/>
                      </a:lnTo>
                      <a:lnTo>
                        <a:pt x="295" y="582"/>
                      </a:lnTo>
                      <a:lnTo>
                        <a:pt x="279" y="582"/>
                      </a:lnTo>
                      <a:lnTo>
                        <a:pt x="264" y="581"/>
                      </a:lnTo>
                      <a:lnTo>
                        <a:pt x="248" y="581"/>
                      </a:lnTo>
                      <a:lnTo>
                        <a:pt x="231" y="580"/>
                      </a:lnTo>
                      <a:lnTo>
                        <a:pt x="215" y="579"/>
                      </a:lnTo>
                      <a:lnTo>
                        <a:pt x="199" y="577"/>
                      </a:lnTo>
                      <a:lnTo>
                        <a:pt x="181" y="575"/>
                      </a:lnTo>
                      <a:lnTo>
                        <a:pt x="162" y="572"/>
                      </a:lnTo>
                      <a:lnTo>
                        <a:pt x="144" y="567"/>
                      </a:lnTo>
                      <a:lnTo>
                        <a:pt x="124" y="560"/>
                      </a:lnTo>
                      <a:lnTo>
                        <a:pt x="106" y="553"/>
                      </a:lnTo>
                      <a:lnTo>
                        <a:pt x="87" y="544"/>
                      </a:lnTo>
                      <a:lnTo>
                        <a:pt x="70" y="535"/>
                      </a:lnTo>
                      <a:lnTo>
                        <a:pt x="54" y="523"/>
                      </a:lnTo>
                      <a:lnTo>
                        <a:pt x="39" y="512"/>
                      </a:lnTo>
                      <a:lnTo>
                        <a:pt x="26" y="498"/>
                      </a:lnTo>
                      <a:lnTo>
                        <a:pt x="15" y="484"/>
                      </a:lnTo>
                      <a:lnTo>
                        <a:pt x="7" y="469"/>
                      </a:lnTo>
                      <a:lnTo>
                        <a:pt x="2" y="453"/>
                      </a:lnTo>
                      <a:lnTo>
                        <a:pt x="0" y="436"/>
                      </a:lnTo>
                      <a:lnTo>
                        <a:pt x="1" y="419"/>
                      </a:lnTo>
                      <a:lnTo>
                        <a:pt x="6" y="400"/>
                      </a:lnTo>
                      <a:lnTo>
                        <a:pt x="16" y="375"/>
                      </a:lnTo>
                      <a:lnTo>
                        <a:pt x="28" y="351"/>
                      </a:lnTo>
                      <a:lnTo>
                        <a:pt x="40" y="328"/>
                      </a:lnTo>
                      <a:lnTo>
                        <a:pt x="55" y="307"/>
                      </a:lnTo>
                      <a:lnTo>
                        <a:pt x="71" y="288"/>
                      </a:lnTo>
                      <a:lnTo>
                        <a:pt x="87" y="271"/>
                      </a:lnTo>
                      <a:lnTo>
                        <a:pt x="106" y="255"/>
                      </a:lnTo>
                      <a:lnTo>
                        <a:pt x="125" y="241"/>
                      </a:lnTo>
                      <a:lnTo>
                        <a:pt x="107" y="233"/>
                      </a:lnTo>
                      <a:lnTo>
                        <a:pt x="89" y="224"/>
                      </a:lnTo>
                      <a:lnTo>
                        <a:pt x="73" y="211"/>
                      </a:lnTo>
                      <a:lnTo>
                        <a:pt x="59" y="197"/>
                      </a:lnTo>
                      <a:lnTo>
                        <a:pt x="46" y="182"/>
                      </a:lnTo>
                      <a:lnTo>
                        <a:pt x="37" y="165"/>
                      </a:lnTo>
                      <a:lnTo>
                        <a:pt x="30" y="147"/>
                      </a:lnTo>
                      <a:lnTo>
                        <a:pt x="26" y="127"/>
                      </a:lnTo>
                      <a:lnTo>
                        <a:pt x="26" y="110"/>
                      </a:lnTo>
                      <a:lnTo>
                        <a:pt x="29" y="95"/>
                      </a:lnTo>
                      <a:lnTo>
                        <a:pt x="33" y="80"/>
                      </a:lnTo>
                      <a:lnTo>
                        <a:pt x="39" y="65"/>
                      </a:lnTo>
                      <a:lnTo>
                        <a:pt x="48" y="52"/>
                      </a:lnTo>
                      <a:lnTo>
                        <a:pt x="58" y="41"/>
                      </a:lnTo>
                      <a:lnTo>
                        <a:pt x="69" y="30"/>
                      </a:lnTo>
                      <a:lnTo>
                        <a:pt x="82" y="21"/>
                      </a:lnTo>
                      <a:lnTo>
                        <a:pt x="96" y="13"/>
                      </a:lnTo>
                      <a:lnTo>
                        <a:pt x="111" y="7"/>
                      </a:lnTo>
                      <a:lnTo>
                        <a:pt x="125" y="4"/>
                      </a:lnTo>
                      <a:lnTo>
                        <a:pt x="142" y="2"/>
                      </a:lnTo>
                      <a:lnTo>
                        <a:pt x="159" y="0"/>
                      </a:lnTo>
                      <a:lnTo>
                        <a:pt x="175" y="3"/>
                      </a:lnTo>
                      <a:lnTo>
                        <a:pt x="192" y="6"/>
                      </a:lnTo>
                      <a:lnTo>
                        <a:pt x="208" y="13"/>
                      </a:lnTo>
                      <a:lnTo>
                        <a:pt x="182" y="70"/>
                      </a:lnTo>
                      <a:lnTo>
                        <a:pt x="164" y="61"/>
                      </a:lnTo>
                      <a:lnTo>
                        <a:pt x="140" y="55"/>
                      </a:lnTo>
                      <a:lnTo>
                        <a:pt x="115" y="52"/>
                      </a:lnTo>
                      <a:lnTo>
                        <a:pt x="91" y="55"/>
                      </a:lnTo>
                      <a:lnTo>
                        <a:pt x="73" y="61"/>
                      </a:lnTo>
                      <a:lnTo>
                        <a:pt x="62" y="75"/>
                      </a:lnTo>
                      <a:lnTo>
                        <a:pt x="62" y="98"/>
                      </a:lnTo>
                      <a:lnTo>
                        <a:pt x="76" y="129"/>
                      </a:lnTo>
                      <a:lnTo>
                        <a:pt x="92" y="147"/>
                      </a:lnTo>
                      <a:lnTo>
                        <a:pt x="113" y="162"/>
                      </a:lnTo>
                      <a:lnTo>
                        <a:pt x="137" y="174"/>
                      </a:lnTo>
                      <a:lnTo>
                        <a:pt x="162" y="184"/>
                      </a:lnTo>
                      <a:lnTo>
                        <a:pt x="185" y="192"/>
                      </a:lnTo>
                      <a:lnTo>
                        <a:pt x="205" y="196"/>
                      </a:lnTo>
                      <a:lnTo>
                        <a:pt x="219" y="200"/>
                      </a:lnTo>
                      <a:lnTo>
                        <a:pt x="225" y="201"/>
                      </a:lnTo>
                      <a:lnTo>
                        <a:pt x="222" y="203"/>
                      </a:lnTo>
                      <a:lnTo>
                        <a:pt x="214" y="209"/>
                      </a:lnTo>
                      <a:lnTo>
                        <a:pt x="204" y="217"/>
                      </a:lnTo>
                      <a:lnTo>
                        <a:pt x="189" y="227"/>
                      </a:lnTo>
                      <a:lnTo>
                        <a:pt x="173" y="241"/>
                      </a:lnTo>
                      <a:lnTo>
                        <a:pt x="155" y="256"/>
                      </a:lnTo>
                      <a:lnTo>
                        <a:pt x="137" y="272"/>
                      </a:lnTo>
                      <a:lnTo>
                        <a:pt x="119" y="290"/>
                      </a:lnTo>
                      <a:lnTo>
                        <a:pt x="100" y="308"/>
                      </a:lnTo>
                      <a:lnTo>
                        <a:pt x="85" y="328"/>
                      </a:lnTo>
                      <a:lnTo>
                        <a:pt x="71" y="346"/>
                      </a:lnTo>
                      <a:lnTo>
                        <a:pt x="61" y="364"/>
                      </a:lnTo>
                      <a:lnTo>
                        <a:pt x="54" y="383"/>
                      </a:lnTo>
                      <a:lnTo>
                        <a:pt x="52" y="400"/>
                      </a:lnTo>
                      <a:lnTo>
                        <a:pt x="55" y="416"/>
                      </a:lnTo>
                      <a:lnTo>
                        <a:pt x="66" y="431"/>
                      </a:lnTo>
                      <a:lnTo>
                        <a:pt x="83" y="447"/>
                      </a:lnTo>
                      <a:lnTo>
                        <a:pt x="104" y="461"/>
                      </a:lnTo>
                      <a:lnTo>
                        <a:pt x="125" y="474"/>
                      </a:lnTo>
                      <a:lnTo>
                        <a:pt x="150" y="485"/>
                      </a:lnTo>
                      <a:lnTo>
                        <a:pt x="175" y="495"/>
                      </a:lnTo>
                      <a:lnTo>
                        <a:pt x="200" y="504"/>
                      </a:lnTo>
                      <a:lnTo>
                        <a:pt x="227" y="511"/>
                      </a:lnTo>
                      <a:lnTo>
                        <a:pt x="252" y="516"/>
                      </a:lnTo>
                      <a:lnTo>
                        <a:pt x="276" y="521"/>
                      </a:lnTo>
                      <a:lnTo>
                        <a:pt x="299" y="526"/>
                      </a:lnTo>
                      <a:lnTo>
                        <a:pt x="320" y="529"/>
                      </a:lnTo>
                      <a:lnTo>
                        <a:pt x="339" y="530"/>
                      </a:lnTo>
                      <a:lnTo>
                        <a:pt x="354" y="533"/>
                      </a:lnTo>
                      <a:lnTo>
                        <a:pt x="365" y="534"/>
                      </a:lnTo>
                      <a:lnTo>
                        <a:pt x="373" y="534"/>
                      </a:lnTo>
                      <a:lnTo>
                        <a:pt x="375" y="534"/>
                      </a:lnTo>
                      <a:lnTo>
                        <a:pt x="369" y="545"/>
                      </a:lnTo>
                      <a:lnTo>
                        <a:pt x="352" y="571"/>
                      </a:lnTo>
                      <a:lnTo>
                        <a:pt x="331" y="606"/>
                      </a:lnTo>
                      <a:lnTo>
                        <a:pt x="306" y="648"/>
                      </a:lnTo>
                      <a:lnTo>
                        <a:pt x="282" y="690"/>
                      </a:lnTo>
                      <a:lnTo>
                        <a:pt x="261" y="732"/>
                      </a:lnTo>
                      <a:lnTo>
                        <a:pt x="246" y="766"/>
                      </a:lnTo>
                      <a:lnTo>
                        <a:pt x="243" y="789"/>
                      </a:lnTo>
                      <a:lnTo>
                        <a:pt x="248" y="810"/>
                      </a:lnTo>
                      <a:lnTo>
                        <a:pt x="256" y="829"/>
                      </a:lnTo>
                      <a:lnTo>
                        <a:pt x="267" y="845"/>
                      </a:lnTo>
                      <a:lnTo>
                        <a:pt x="281" y="857"/>
                      </a:lnTo>
                      <a:lnTo>
                        <a:pt x="299" y="867"/>
                      </a:lnTo>
                      <a:lnTo>
                        <a:pt x="320" y="873"/>
                      </a:lnTo>
                      <a:lnTo>
                        <a:pt x="344" y="876"/>
                      </a:lnTo>
                      <a:lnTo>
                        <a:pt x="372" y="873"/>
                      </a:lnTo>
                      <a:lnTo>
                        <a:pt x="395" y="869"/>
                      </a:lnTo>
                      <a:lnTo>
                        <a:pt x="417" y="863"/>
                      </a:lnTo>
                      <a:lnTo>
                        <a:pt x="439" y="855"/>
                      </a:lnTo>
                      <a:lnTo>
                        <a:pt x="460" y="847"/>
                      </a:lnTo>
                      <a:lnTo>
                        <a:pt x="480" y="839"/>
                      </a:lnTo>
                      <a:lnTo>
                        <a:pt x="501" y="832"/>
                      </a:lnTo>
                      <a:lnTo>
                        <a:pt x="522" y="827"/>
                      </a:lnTo>
                      <a:lnTo>
                        <a:pt x="545" y="825"/>
                      </a:lnTo>
                      <a:lnTo>
                        <a:pt x="548" y="870"/>
                      </a:lnTo>
                      <a:lnTo>
                        <a:pt x="546" y="920"/>
                      </a:lnTo>
                      <a:lnTo>
                        <a:pt x="540" y="971"/>
                      </a:lnTo>
                      <a:lnTo>
                        <a:pt x="537" y="1017"/>
                      </a:lnTo>
                      <a:lnTo>
                        <a:pt x="492" y="1019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076" name="Freeform 72" descr="Зеленый мрамор"/>
                <p:cNvSpPr>
                  <a:spLocks/>
                </p:cNvSpPr>
                <p:nvPr/>
              </p:nvSpPr>
              <p:spPr bwMode="auto">
                <a:xfrm>
                  <a:off x="2615" y="2529"/>
                  <a:ext cx="196" cy="127"/>
                </a:xfrm>
                <a:custGeom>
                  <a:avLst/>
                  <a:gdLst>
                    <a:gd name="T0" fmla="*/ 0 w 393"/>
                    <a:gd name="T1" fmla="*/ 1 h 254"/>
                    <a:gd name="T2" fmla="*/ 0 w 393"/>
                    <a:gd name="T3" fmla="*/ 2 h 254"/>
                    <a:gd name="T4" fmla="*/ 0 w 393"/>
                    <a:gd name="T5" fmla="*/ 3 h 254"/>
                    <a:gd name="T6" fmla="*/ 0 w 393"/>
                    <a:gd name="T7" fmla="*/ 3 h 254"/>
                    <a:gd name="T8" fmla="*/ 0 w 393"/>
                    <a:gd name="T9" fmla="*/ 4 h 254"/>
                    <a:gd name="T10" fmla="*/ 1 w 393"/>
                    <a:gd name="T11" fmla="*/ 4 h 254"/>
                    <a:gd name="T12" fmla="*/ 2 w 393"/>
                    <a:gd name="T13" fmla="*/ 4 h 254"/>
                    <a:gd name="T14" fmla="*/ 2 w 393"/>
                    <a:gd name="T15" fmla="*/ 4 h 254"/>
                    <a:gd name="T16" fmla="*/ 3 w 393"/>
                    <a:gd name="T17" fmla="*/ 4 h 254"/>
                    <a:gd name="T18" fmla="*/ 3 w 393"/>
                    <a:gd name="T19" fmla="*/ 4 h 254"/>
                    <a:gd name="T20" fmla="*/ 4 w 393"/>
                    <a:gd name="T21" fmla="*/ 4 h 254"/>
                    <a:gd name="T22" fmla="*/ 4 w 393"/>
                    <a:gd name="T23" fmla="*/ 4 h 254"/>
                    <a:gd name="T24" fmla="*/ 5 w 393"/>
                    <a:gd name="T25" fmla="*/ 4 h 254"/>
                    <a:gd name="T26" fmla="*/ 5 w 393"/>
                    <a:gd name="T27" fmla="*/ 3 h 254"/>
                    <a:gd name="T28" fmla="*/ 5 w 393"/>
                    <a:gd name="T29" fmla="*/ 3 h 254"/>
                    <a:gd name="T30" fmla="*/ 6 w 393"/>
                    <a:gd name="T31" fmla="*/ 2 h 254"/>
                    <a:gd name="T32" fmla="*/ 6 w 393"/>
                    <a:gd name="T33" fmla="*/ 2 h 254"/>
                    <a:gd name="T34" fmla="*/ 6 w 393"/>
                    <a:gd name="T35" fmla="*/ 1 h 254"/>
                    <a:gd name="T36" fmla="*/ 5 w 393"/>
                    <a:gd name="T37" fmla="*/ 1 h 254"/>
                    <a:gd name="T38" fmla="*/ 5 w 393"/>
                    <a:gd name="T39" fmla="*/ 2 h 254"/>
                    <a:gd name="T40" fmla="*/ 5 w 393"/>
                    <a:gd name="T41" fmla="*/ 3 h 254"/>
                    <a:gd name="T42" fmla="*/ 5 w 393"/>
                    <a:gd name="T43" fmla="*/ 3 h 254"/>
                    <a:gd name="T44" fmla="*/ 4 w 393"/>
                    <a:gd name="T45" fmla="*/ 3 h 254"/>
                    <a:gd name="T46" fmla="*/ 4 w 393"/>
                    <a:gd name="T47" fmla="*/ 4 h 254"/>
                    <a:gd name="T48" fmla="*/ 3 w 393"/>
                    <a:gd name="T49" fmla="*/ 4 h 254"/>
                    <a:gd name="T50" fmla="*/ 3 w 393"/>
                    <a:gd name="T51" fmla="*/ 3 h 254"/>
                    <a:gd name="T52" fmla="*/ 2 w 393"/>
                    <a:gd name="T53" fmla="*/ 3 h 254"/>
                    <a:gd name="T54" fmla="*/ 1 w 393"/>
                    <a:gd name="T55" fmla="*/ 3 h 254"/>
                    <a:gd name="T56" fmla="*/ 1 w 393"/>
                    <a:gd name="T57" fmla="*/ 3 h 254"/>
                    <a:gd name="T58" fmla="*/ 1 w 393"/>
                    <a:gd name="T59" fmla="*/ 2 h 254"/>
                    <a:gd name="T60" fmla="*/ 0 w 393"/>
                    <a:gd name="T61" fmla="*/ 2 h 254"/>
                    <a:gd name="T62" fmla="*/ 0 w 393"/>
                    <a:gd name="T63" fmla="*/ 2 h 254"/>
                    <a:gd name="T64" fmla="*/ 0 w 393"/>
                    <a:gd name="T65" fmla="*/ 1 h 25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93"/>
                    <a:gd name="T100" fmla="*/ 0 h 254"/>
                    <a:gd name="T101" fmla="*/ 393 w 393"/>
                    <a:gd name="T102" fmla="*/ 254 h 25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93" h="254">
                      <a:moveTo>
                        <a:pt x="5" y="41"/>
                      </a:moveTo>
                      <a:lnTo>
                        <a:pt x="1" y="57"/>
                      </a:lnTo>
                      <a:lnTo>
                        <a:pt x="0" y="74"/>
                      </a:lnTo>
                      <a:lnTo>
                        <a:pt x="0" y="92"/>
                      </a:lnTo>
                      <a:lnTo>
                        <a:pt x="1" y="112"/>
                      </a:lnTo>
                      <a:lnTo>
                        <a:pt x="6" y="133"/>
                      </a:lnTo>
                      <a:lnTo>
                        <a:pt x="13" y="153"/>
                      </a:lnTo>
                      <a:lnTo>
                        <a:pt x="22" y="174"/>
                      </a:lnTo>
                      <a:lnTo>
                        <a:pt x="36" y="195"/>
                      </a:lnTo>
                      <a:lnTo>
                        <a:pt x="53" y="210"/>
                      </a:lnTo>
                      <a:lnTo>
                        <a:pt x="72" y="221"/>
                      </a:lnTo>
                      <a:lnTo>
                        <a:pt x="90" y="231"/>
                      </a:lnTo>
                      <a:lnTo>
                        <a:pt x="108" y="238"/>
                      </a:lnTo>
                      <a:lnTo>
                        <a:pt x="128" y="243"/>
                      </a:lnTo>
                      <a:lnTo>
                        <a:pt x="149" y="247"/>
                      </a:lnTo>
                      <a:lnTo>
                        <a:pt x="169" y="250"/>
                      </a:lnTo>
                      <a:lnTo>
                        <a:pt x="191" y="253"/>
                      </a:lnTo>
                      <a:lnTo>
                        <a:pt x="210" y="254"/>
                      </a:lnTo>
                      <a:lnTo>
                        <a:pt x="229" y="253"/>
                      </a:lnTo>
                      <a:lnTo>
                        <a:pt x="247" y="250"/>
                      </a:lnTo>
                      <a:lnTo>
                        <a:pt x="264" y="248"/>
                      </a:lnTo>
                      <a:lnTo>
                        <a:pt x="280" y="243"/>
                      </a:lnTo>
                      <a:lnTo>
                        <a:pt x="296" y="239"/>
                      </a:lnTo>
                      <a:lnTo>
                        <a:pt x="309" y="233"/>
                      </a:lnTo>
                      <a:lnTo>
                        <a:pt x="322" y="227"/>
                      </a:lnTo>
                      <a:lnTo>
                        <a:pt x="338" y="216"/>
                      </a:lnTo>
                      <a:lnTo>
                        <a:pt x="350" y="202"/>
                      </a:lnTo>
                      <a:lnTo>
                        <a:pt x="362" y="185"/>
                      </a:lnTo>
                      <a:lnTo>
                        <a:pt x="371" y="166"/>
                      </a:lnTo>
                      <a:lnTo>
                        <a:pt x="378" y="147"/>
                      </a:lnTo>
                      <a:lnTo>
                        <a:pt x="383" y="126"/>
                      </a:lnTo>
                      <a:lnTo>
                        <a:pt x="387" y="105"/>
                      </a:lnTo>
                      <a:lnTo>
                        <a:pt x="389" y="84"/>
                      </a:lnTo>
                      <a:lnTo>
                        <a:pt x="391" y="66"/>
                      </a:lnTo>
                      <a:lnTo>
                        <a:pt x="393" y="43"/>
                      </a:lnTo>
                      <a:lnTo>
                        <a:pt x="393" y="20"/>
                      </a:lnTo>
                      <a:lnTo>
                        <a:pt x="393" y="0"/>
                      </a:lnTo>
                      <a:lnTo>
                        <a:pt x="361" y="5"/>
                      </a:lnTo>
                      <a:lnTo>
                        <a:pt x="363" y="36"/>
                      </a:lnTo>
                      <a:lnTo>
                        <a:pt x="364" y="71"/>
                      </a:lnTo>
                      <a:lnTo>
                        <a:pt x="362" y="106"/>
                      </a:lnTo>
                      <a:lnTo>
                        <a:pt x="356" y="139"/>
                      </a:lnTo>
                      <a:lnTo>
                        <a:pt x="347" y="153"/>
                      </a:lnTo>
                      <a:lnTo>
                        <a:pt x="336" y="165"/>
                      </a:lnTo>
                      <a:lnTo>
                        <a:pt x="323" y="175"/>
                      </a:lnTo>
                      <a:lnTo>
                        <a:pt x="309" y="183"/>
                      </a:lnTo>
                      <a:lnTo>
                        <a:pt x="292" y="189"/>
                      </a:lnTo>
                      <a:lnTo>
                        <a:pt x="274" y="193"/>
                      </a:lnTo>
                      <a:lnTo>
                        <a:pt x="256" y="195"/>
                      </a:lnTo>
                      <a:lnTo>
                        <a:pt x="237" y="195"/>
                      </a:lnTo>
                      <a:lnTo>
                        <a:pt x="218" y="194"/>
                      </a:lnTo>
                      <a:lnTo>
                        <a:pt x="198" y="190"/>
                      </a:lnTo>
                      <a:lnTo>
                        <a:pt x="179" y="186"/>
                      </a:lnTo>
                      <a:lnTo>
                        <a:pt x="159" y="180"/>
                      </a:lnTo>
                      <a:lnTo>
                        <a:pt x="141" y="173"/>
                      </a:lnTo>
                      <a:lnTo>
                        <a:pt x="122" y="165"/>
                      </a:lnTo>
                      <a:lnTo>
                        <a:pt x="106" y="156"/>
                      </a:lnTo>
                      <a:lnTo>
                        <a:pt x="91" y="147"/>
                      </a:lnTo>
                      <a:lnTo>
                        <a:pt x="81" y="134"/>
                      </a:lnTo>
                      <a:lnTo>
                        <a:pt x="72" y="121"/>
                      </a:lnTo>
                      <a:lnTo>
                        <a:pt x="65" y="107"/>
                      </a:lnTo>
                      <a:lnTo>
                        <a:pt x="60" y="92"/>
                      </a:lnTo>
                      <a:lnTo>
                        <a:pt x="55" y="79"/>
                      </a:lnTo>
                      <a:lnTo>
                        <a:pt x="53" y="65"/>
                      </a:lnTo>
                      <a:lnTo>
                        <a:pt x="51" y="51"/>
                      </a:lnTo>
                      <a:lnTo>
                        <a:pt x="50" y="39"/>
                      </a:lnTo>
                      <a:lnTo>
                        <a:pt x="5" y="41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5050" name="Group 73"/>
            <p:cNvGrpSpPr>
              <a:grpSpLocks/>
            </p:cNvGrpSpPr>
            <p:nvPr/>
          </p:nvGrpSpPr>
          <p:grpSpPr bwMode="auto">
            <a:xfrm flipV="1">
              <a:off x="1433" y="2916"/>
              <a:ext cx="486" cy="535"/>
              <a:chOff x="3004" y="3019"/>
              <a:chExt cx="628" cy="820"/>
            </a:xfrm>
          </p:grpSpPr>
          <p:sp>
            <p:nvSpPr>
              <p:cNvPr id="35065" name="Freeform 74"/>
              <p:cNvSpPr>
                <a:spLocks/>
              </p:cNvSpPr>
              <p:nvPr/>
            </p:nvSpPr>
            <p:spPr bwMode="auto">
              <a:xfrm>
                <a:off x="3008" y="3021"/>
                <a:ext cx="563" cy="731"/>
              </a:xfrm>
              <a:custGeom>
                <a:avLst/>
                <a:gdLst>
                  <a:gd name="T0" fmla="*/ 400 w 563"/>
                  <a:gd name="T1" fmla="*/ 675 h 731"/>
                  <a:gd name="T2" fmla="*/ 469 w 563"/>
                  <a:gd name="T3" fmla="*/ 680 h 731"/>
                  <a:gd name="T4" fmla="*/ 541 w 563"/>
                  <a:gd name="T5" fmla="*/ 653 h 731"/>
                  <a:gd name="T6" fmla="*/ 532 w 563"/>
                  <a:gd name="T7" fmla="*/ 611 h 731"/>
                  <a:gd name="T8" fmla="*/ 496 w 563"/>
                  <a:gd name="T9" fmla="*/ 579 h 731"/>
                  <a:gd name="T10" fmla="*/ 541 w 563"/>
                  <a:gd name="T11" fmla="*/ 485 h 731"/>
                  <a:gd name="T12" fmla="*/ 538 w 563"/>
                  <a:gd name="T13" fmla="*/ 413 h 731"/>
                  <a:gd name="T14" fmla="*/ 392 w 563"/>
                  <a:gd name="T15" fmla="*/ 355 h 731"/>
                  <a:gd name="T16" fmla="*/ 400 w 563"/>
                  <a:gd name="T17" fmla="*/ 362 h 731"/>
                  <a:gd name="T18" fmla="*/ 436 w 563"/>
                  <a:gd name="T19" fmla="*/ 299 h 731"/>
                  <a:gd name="T20" fmla="*/ 440 w 563"/>
                  <a:gd name="T21" fmla="*/ 195 h 731"/>
                  <a:gd name="T22" fmla="*/ 298 w 563"/>
                  <a:gd name="T23" fmla="*/ 203 h 731"/>
                  <a:gd name="T24" fmla="*/ 283 w 563"/>
                  <a:gd name="T25" fmla="*/ 74 h 731"/>
                  <a:gd name="T26" fmla="*/ 208 w 563"/>
                  <a:gd name="T27" fmla="*/ 3 h 731"/>
                  <a:gd name="T28" fmla="*/ 133 w 563"/>
                  <a:gd name="T29" fmla="*/ 53 h 731"/>
                  <a:gd name="T30" fmla="*/ 112 w 563"/>
                  <a:gd name="T31" fmla="*/ 195 h 731"/>
                  <a:gd name="T32" fmla="*/ 52 w 563"/>
                  <a:gd name="T33" fmla="*/ 230 h 731"/>
                  <a:gd name="T34" fmla="*/ 40 w 563"/>
                  <a:gd name="T35" fmla="*/ 323 h 731"/>
                  <a:gd name="T36" fmla="*/ 16 w 563"/>
                  <a:gd name="T37" fmla="*/ 339 h 731"/>
                  <a:gd name="T38" fmla="*/ 139 w 563"/>
                  <a:gd name="T39" fmla="*/ 404 h 731"/>
                  <a:gd name="T40" fmla="*/ 103 w 563"/>
                  <a:gd name="T41" fmla="*/ 473 h 731"/>
                  <a:gd name="T42" fmla="*/ 112 w 563"/>
                  <a:gd name="T43" fmla="*/ 531 h 731"/>
                  <a:gd name="T44" fmla="*/ 160 w 563"/>
                  <a:gd name="T45" fmla="*/ 569 h 731"/>
                  <a:gd name="T46" fmla="*/ 256 w 563"/>
                  <a:gd name="T47" fmla="*/ 579 h 731"/>
                  <a:gd name="T48" fmla="*/ 262 w 563"/>
                  <a:gd name="T49" fmla="*/ 656 h 731"/>
                  <a:gd name="T50" fmla="*/ 298 w 563"/>
                  <a:gd name="T51" fmla="*/ 728 h 731"/>
                  <a:gd name="T52" fmla="*/ 400 w 563"/>
                  <a:gd name="T53" fmla="*/ 675 h 73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63"/>
                  <a:gd name="T82" fmla="*/ 0 h 731"/>
                  <a:gd name="T83" fmla="*/ 563 w 563"/>
                  <a:gd name="T84" fmla="*/ 731 h 73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63" h="731">
                    <a:moveTo>
                      <a:pt x="400" y="675"/>
                    </a:moveTo>
                    <a:cubicBezTo>
                      <a:pt x="428" y="667"/>
                      <a:pt x="446" y="684"/>
                      <a:pt x="469" y="680"/>
                    </a:cubicBezTo>
                    <a:cubicBezTo>
                      <a:pt x="492" y="676"/>
                      <a:pt x="531" y="664"/>
                      <a:pt x="541" y="653"/>
                    </a:cubicBezTo>
                    <a:cubicBezTo>
                      <a:pt x="551" y="642"/>
                      <a:pt x="539" y="623"/>
                      <a:pt x="532" y="611"/>
                    </a:cubicBezTo>
                    <a:cubicBezTo>
                      <a:pt x="525" y="599"/>
                      <a:pt x="494" y="600"/>
                      <a:pt x="496" y="579"/>
                    </a:cubicBezTo>
                    <a:cubicBezTo>
                      <a:pt x="498" y="558"/>
                      <a:pt x="534" y="513"/>
                      <a:pt x="541" y="485"/>
                    </a:cubicBezTo>
                    <a:cubicBezTo>
                      <a:pt x="548" y="457"/>
                      <a:pt x="563" y="435"/>
                      <a:pt x="538" y="413"/>
                    </a:cubicBezTo>
                    <a:cubicBezTo>
                      <a:pt x="513" y="391"/>
                      <a:pt x="415" y="364"/>
                      <a:pt x="392" y="355"/>
                    </a:cubicBezTo>
                    <a:cubicBezTo>
                      <a:pt x="369" y="346"/>
                      <a:pt x="393" y="371"/>
                      <a:pt x="400" y="362"/>
                    </a:cubicBezTo>
                    <a:cubicBezTo>
                      <a:pt x="407" y="353"/>
                      <a:pt x="429" y="327"/>
                      <a:pt x="436" y="299"/>
                    </a:cubicBezTo>
                    <a:cubicBezTo>
                      <a:pt x="443" y="271"/>
                      <a:pt x="463" y="211"/>
                      <a:pt x="440" y="195"/>
                    </a:cubicBezTo>
                    <a:cubicBezTo>
                      <a:pt x="417" y="179"/>
                      <a:pt x="324" y="223"/>
                      <a:pt x="298" y="203"/>
                    </a:cubicBezTo>
                    <a:cubicBezTo>
                      <a:pt x="272" y="183"/>
                      <a:pt x="298" y="107"/>
                      <a:pt x="283" y="74"/>
                    </a:cubicBezTo>
                    <a:cubicBezTo>
                      <a:pt x="268" y="41"/>
                      <a:pt x="233" y="6"/>
                      <a:pt x="208" y="3"/>
                    </a:cubicBezTo>
                    <a:cubicBezTo>
                      <a:pt x="183" y="0"/>
                      <a:pt x="149" y="21"/>
                      <a:pt x="133" y="53"/>
                    </a:cubicBezTo>
                    <a:cubicBezTo>
                      <a:pt x="117" y="85"/>
                      <a:pt x="126" y="165"/>
                      <a:pt x="112" y="195"/>
                    </a:cubicBezTo>
                    <a:cubicBezTo>
                      <a:pt x="98" y="225"/>
                      <a:pt x="64" y="209"/>
                      <a:pt x="52" y="230"/>
                    </a:cubicBezTo>
                    <a:cubicBezTo>
                      <a:pt x="40" y="251"/>
                      <a:pt x="46" y="305"/>
                      <a:pt x="40" y="323"/>
                    </a:cubicBezTo>
                    <a:cubicBezTo>
                      <a:pt x="34" y="341"/>
                      <a:pt x="0" y="326"/>
                      <a:pt x="16" y="339"/>
                    </a:cubicBezTo>
                    <a:cubicBezTo>
                      <a:pt x="32" y="352"/>
                      <a:pt x="125" y="382"/>
                      <a:pt x="139" y="404"/>
                    </a:cubicBezTo>
                    <a:cubicBezTo>
                      <a:pt x="153" y="426"/>
                      <a:pt x="108" y="452"/>
                      <a:pt x="103" y="473"/>
                    </a:cubicBezTo>
                    <a:cubicBezTo>
                      <a:pt x="98" y="494"/>
                      <a:pt x="103" y="515"/>
                      <a:pt x="112" y="531"/>
                    </a:cubicBezTo>
                    <a:cubicBezTo>
                      <a:pt x="121" y="547"/>
                      <a:pt x="136" y="561"/>
                      <a:pt x="160" y="569"/>
                    </a:cubicBezTo>
                    <a:cubicBezTo>
                      <a:pt x="184" y="577"/>
                      <a:pt x="239" y="565"/>
                      <a:pt x="256" y="579"/>
                    </a:cubicBezTo>
                    <a:cubicBezTo>
                      <a:pt x="273" y="593"/>
                      <a:pt x="255" y="631"/>
                      <a:pt x="262" y="656"/>
                    </a:cubicBezTo>
                    <a:cubicBezTo>
                      <a:pt x="269" y="681"/>
                      <a:pt x="275" y="725"/>
                      <a:pt x="298" y="728"/>
                    </a:cubicBezTo>
                    <a:cubicBezTo>
                      <a:pt x="321" y="731"/>
                      <a:pt x="375" y="685"/>
                      <a:pt x="400" y="675"/>
                    </a:cubicBezTo>
                    <a:close/>
                  </a:path>
                </a:pathLst>
              </a:cu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5066" name="Group 75"/>
              <p:cNvGrpSpPr>
                <a:grpSpLocks/>
              </p:cNvGrpSpPr>
              <p:nvPr/>
            </p:nvGrpSpPr>
            <p:grpSpPr bwMode="auto">
              <a:xfrm flipH="1" flipV="1">
                <a:off x="3004" y="3019"/>
                <a:ext cx="628" cy="820"/>
                <a:chOff x="2311" y="1925"/>
                <a:chExt cx="586" cy="731"/>
              </a:xfrm>
            </p:grpSpPr>
            <p:sp>
              <p:nvSpPr>
                <p:cNvPr id="35067" name="Freeform 76" descr="Зеленый мрамор"/>
                <p:cNvSpPr>
                  <a:spLocks/>
                </p:cNvSpPr>
                <p:nvPr/>
              </p:nvSpPr>
              <p:spPr bwMode="auto">
                <a:xfrm>
                  <a:off x="2311" y="1925"/>
                  <a:ext cx="70" cy="82"/>
                </a:xfrm>
                <a:custGeom>
                  <a:avLst/>
                  <a:gdLst>
                    <a:gd name="T0" fmla="*/ 3 w 139"/>
                    <a:gd name="T1" fmla="*/ 1 h 164"/>
                    <a:gd name="T2" fmla="*/ 2 w 139"/>
                    <a:gd name="T3" fmla="*/ 1 h 164"/>
                    <a:gd name="T4" fmla="*/ 2 w 139"/>
                    <a:gd name="T5" fmla="*/ 1 h 164"/>
                    <a:gd name="T6" fmla="*/ 2 w 139"/>
                    <a:gd name="T7" fmla="*/ 1 h 164"/>
                    <a:gd name="T8" fmla="*/ 1 w 139"/>
                    <a:gd name="T9" fmla="*/ 1 h 164"/>
                    <a:gd name="T10" fmla="*/ 1 w 139"/>
                    <a:gd name="T11" fmla="*/ 1 h 164"/>
                    <a:gd name="T12" fmla="*/ 1 w 139"/>
                    <a:gd name="T13" fmla="*/ 1 h 164"/>
                    <a:gd name="T14" fmla="*/ 1 w 139"/>
                    <a:gd name="T15" fmla="*/ 3 h 164"/>
                    <a:gd name="T16" fmla="*/ 0 w 139"/>
                    <a:gd name="T17" fmla="*/ 3 h 164"/>
                    <a:gd name="T18" fmla="*/ 1 w 139"/>
                    <a:gd name="T19" fmla="*/ 1 h 164"/>
                    <a:gd name="T20" fmla="*/ 1 w 139"/>
                    <a:gd name="T21" fmla="*/ 1 h 164"/>
                    <a:gd name="T22" fmla="*/ 1 w 139"/>
                    <a:gd name="T23" fmla="*/ 1 h 164"/>
                    <a:gd name="T24" fmla="*/ 1 w 139"/>
                    <a:gd name="T25" fmla="*/ 1 h 164"/>
                    <a:gd name="T26" fmla="*/ 2 w 139"/>
                    <a:gd name="T27" fmla="*/ 1 h 164"/>
                    <a:gd name="T28" fmla="*/ 2 w 139"/>
                    <a:gd name="T29" fmla="*/ 1 h 164"/>
                    <a:gd name="T30" fmla="*/ 2 w 139"/>
                    <a:gd name="T31" fmla="*/ 1 h 164"/>
                    <a:gd name="T32" fmla="*/ 2 w 139"/>
                    <a:gd name="T33" fmla="*/ 1 h 164"/>
                    <a:gd name="T34" fmla="*/ 3 w 139"/>
                    <a:gd name="T35" fmla="*/ 0 h 164"/>
                    <a:gd name="T36" fmla="*/ 3 w 139"/>
                    <a:gd name="T37" fmla="*/ 1 h 16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9"/>
                    <a:gd name="T58" fmla="*/ 0 h 164"/>
                    <a:gd name="T59" fmla="*/ 139 w 139"/>
                    <a:gd name="T60" fmla="*/ 164 h 16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9" h="164">
                      <a:moveTo>
                        <a:pt x="129" y="55"/>
                      </a:moveTo>
                      <a:lnTo>
                        <a:pt x="107" y="58"/>
                      </a:lnTo>
                      <a:lnTo>
                        <a:pt x="86" y="65"/>
                      </a:lnTo>
                      <a:lnTo>
                        <a:pt x="68" y="75"/>
                      </a:lnTo>
                      <a:lnTo>
                        <a:pt x="51" y="89"/>
                      </a:lnTo>
                      <a:lnTo>
                        <a:pt x="36" y="105"/>
                      </a:lnTo>
                      <a:lnTo>
                        <a:pt x="22" y="123"/>
                      </a:lnTo>
                      <a:lnTo>
                        <a:pt x="10" y="143"/>
                      </a:lnTo>
                      <a:lnTo>
                        <a:pt x="0" y="164"/>
                      </a:lnTo>
                      <a:lnTo>
                        <a:pt x="7" y="93"/>
                      </a:lnTo>
                      <a:lnTo>
                        <a:pt x="22" y="68"/>
                      </a:lnTo>
                      <a:lnTo>
                        <a:pt x="38" y="48"/>
                      </a:lnTo>
                      <a:lnTo>
                        <a:pt x="53" y="33"/>
                      </a:lnTo>
                      <a:lnTo>
                        <a:pt x="68" y="21"/>
                      </a:lnTo>
                      <a:lnTo>
                        <a:pt x="84" y="13"/>
                      </a:lnTo>
                      <a:lnTo>
                        <a:pt x="101" y="7"/>
                      </a:lnTo>
                      <a:lnTo>
                        <a:pt x="120" y="2"/>
                      </a:lnTo>
                      <a:lnTo>
                        <a:pt x="139" y="0"/>
                      </a:lnTo>
                      <a:lnTo>
                        <a:pt x="129" y="55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068" name="Freeform 77" descr="Зеленый мрамор"/>
                <p:cNvSpPr>
                  <a:spLocks/>
                </p:cNvSpPr>
                <p:nvPr/>
              </p:nvSpPr>
              <p:spPr bwMode="auto">
                <a:xfrm>
                  <a:off x="2376" y="1925"/>
                  <a:ext cx="521" cy="606"/>
                </a:xfrm>
                <a:custGeom>
                  <a:avLst/>
                  <a:gdLst>
                    <a:gd name="T0" fmla="*/ 12 w 1044"/>
                    <a:gd name="T1" fmla="*/ 17 h 1213"/>
                    <a:gd name="T2" fmla="*/ 13 w 1044"/>
                    <a:gd name="T3" fmla="*/ 17 h 1213"/>
                    <a:gd name="T4" fmla="*/ 14 w 1044"/>
                    <a:gd name="T5" fmla="*/ 16 h 1213"/>
                    <a:gd name="T6" fmla="*/ 15 w 1044"/>
                    <a:gd name="T7" fmla="*/ 15 h 1213"/>
                    <a:gd name="T8" fmla="*/ 15 w 1044"/>
                    <a:gd name="T9" fmla="*/ 13 h 1213"/>
                    <a:gd name="T10" fmla="*/ 13 w 1044"/>
                    <a:gd name="T11" fmla="*/ 12 h 1213"/>
                    <a:gd name="T12" fmla="*/ 12 w 1044"/>
                    <a:gd name="T13" fmla="*/ 11 h 1213"/>
                    <a:gd name="T14" fmla="*/ 13 w 1044"/>
                    <a:gd name="T15" fmla="*/ 9 h 1213"/>
                    <a:gd name="T16" fmla="*/ 13 w 1044"/>
                    <a:gd name="T17" fmla="*/ 7 h 1213"/>
                    <a:gd name="T18" fmla="*/ 11 w 1044"/>
                    <a:gd name="T19" fmla="*/ 7 h 1213"/>
                    <a:gd name="T20" fmla="*/ 10 w 1044"/>
                    <a:gd name="T21" fmla="*/ 7 h 1213"/>
                    <a:gd name="T22" fmla="*/ 9 w 1044"/>
                    <a:gd name="T23" fmla="*/ 7 h 1213"/>
                    <a:gd name="T24" fmla="*/ 9 w 1044"/>
                    <a:gd name="T25" fmla="*/ 3 h 1213"/>
                    <a:gd name="T26" fmla="*/ 6 w 1044"/>
                    <a:gd name="T27" fmla="*/ 2 h 1213"/>
                    <a:gd name="T28" fmla="*/ 5 w 1044"/>
                    <a:gd name="T29" fmla="*/ 4 h 1213"/>
                    <a:gd name="T30" fmla="*/ 6 w 1044"/>
                    <a:gd name="T31" fmla="*/ 5 h 1213"/>
                    <a:gd name="T32" fmla="*/ 7 w 1044"/>
                    <a:gd name="T33" fmla="*/ 7 h 1213"/>
                    <a:gd name="T34" fmla="*/ 8 w 1044"/>
                    <a:gd name="T35" fmla="*/ 8 h 1213"/>
                    <a:gd name="T36" fmla="*/ 9 w 1044"/>
                    <a:gd name="T37" fmla="*/ 9 h 1213"/>
                    <a:gd name="T38" fmla="*/ 10 w 1044"/>
                    <a:gd name="T39" fmla="*/ 9 h 1213"/>
                    <a:gd name="T40" fmla="*/ 10 w 1044"/>
                    <a:gd name="T41" fmla="*/ 9 h 1213"/>
                    <a:gd name="T42" fmla="*/ 8 w 1044"/>
                    <a:gd name="T43" fmla="*/ 10 h 1213"/>
                    <a:gd name="T44" fmla="*/ 12 w 1044"/>
                    <a:gd name="T45" fmla="*/ 15 h 1213"/>
                    <a:gd name="T46" fmla="*/ 10 w 1044"/>
                    <a:gd name="T47" fmla="*/ 14 h 1213"/>
                    <a:gd name="T48" fmla="*/ 10 w 1044"/>
                    <a:gd name="T49" fmla="*/ 16 h 1213"/>
                    <a:gd name="T50" fmla="*/ 10 w 1044"/>
                    <a:gd name="T51" fmla="*/ 16 h 1213"/>
                    <a:gd name="T52" fmla="*/ 9 w 1044"/>
                    <a:gd name="T53" fmla="*/ 13 h 1213"/>
                    <a:gd name="T54" fmla="*/ 8 w 1044"/>
                    <a:gd name="T55" fmla="*/ 12 h 1213"/>
                    <a:gd name="T56" fmla="*/ 7 w 1044"/>
                    <a:gd name="T57" fmla="*/ 13 h 1213"/>
                    <a:gd name="T58" fmla="*/ 6 w 1044"/>
                    <a:gd name="T59" fmla="*/ 15 h 1213"/>
                    <a:gd name="T60" fmla="*/ 7 w 1044"/>
                    <a:gd name="T61" fmla="*/ 14 h 1213"/>
                    <a:gd name="T62" fmla="*/ 8 w 1044"/>
                    <a:gd name="T63" fmla="*/ 11 h 1213"/>
                    <a:gd name="T64" fmla="*/ 7 w 1044"/>
                    <a:gd name="T65" fmla="*/ 8 h 1213"/>
                    <a:gd name="T66" fmla="*/ 6 w 1044"/>
                    <a:gd name="T67" fmla="*/ 5 h 1213"/>
                    <a:gd name="T68" fmla="*/ 5 w 1044"/>
                    <a:gd name="T69" fmla="*/ 4 h 1213"/>
                    <a:gd name="T70" fmla="*/ 3 w 1044"/>
                    <a:gd name="T71" fmla="*/ 2 h 1213"/>
                    <a:gd name="T72" fmla="*/ 1 w 1044"/>
                    <a:gd name="T73" fmla="*/ 1 h 1213"/>
                    <a:gd name="T74" fmla="*/ 0 w 1044"/>
                    <a:gd name="T75" fmla="*/ 0 h 1213"/>
                    <a:gd name="T76" fmla="*/ 1 w 1044"/>
                    <a:gd name="T77" fmla="*/ 0 h 1213"/>
                    <a:gd name="T78" fmla="*/ 2 w 1044"/>
                    <a:gd name="T79" fmla="*/ 0 h 1213"/>
                    <a:gd name="T80" fmla="*/ 3 w 1044"/>
                    <a:gd name="T81" fmla="*/ 1 h 1213"/>
                    <a:gd name="T82" fmla="*/ 4 w 1044"/>
                    <a:gd name="T83" fmla="*/ 2 h 1213"/>
                    <a:gd name="T84" fmla="*/ 5 w 1044"/>
                    <a:gd name="T85" fmla="*/ 3 h 1213"/>
                    <a:gd name="T86" fmla="*/ 6 w 1044"/>
                    <a:gd name="T87" fmla="*/ 2 h 1213"/>
                    <a:gd name="T88" fmla="*/ 7 w 1044"/>
                    <a:gd name="T89" fmla="*/ 1 h 1213"/>
                    <a:gd name="T90" fmla="*/ 9 w 1044"/>
                    <a:gd name="T91" fmla="*/ 2 h 1213"/>
                    <a:gd name="T92" fmla="*/ 9 w 1044"/>
                    <a:gd name="T93" fmla="*/ 6 h 1213"/>
                    <a:gd name="T94" fmla="*/ 10 w 1044"/>
                    <a:gd name="T95" fmla="*/ 6 h 1213"/>
                    <a:gd name="T96" fmla="*/ 12 w 1044"/>
                    <a:gd name="T97" fmla="*/ 6 h 1213"/>
                    <a:gd name="T98" fmla="*/ 13 w 1044"/>
                    <a:gd name="T99" fmla="*/ 6 h 1213"/>
                    <a:gd name="T100" fmla="*/ 14 w 1044"/>
                    <a:gd name="T101" fmla="*/ 8 h 1213"/>
                    <a:gd name="T102" fmla="*/ 13 w 1044"/>
                    <a:gd name="T103" fmla="*/ 10 h 1213"/>
                    <a:gd name="T104" fmla="*/ 13 w 1044"/>
                    <a:gd name="T105" fmla="*/ 11 h 1213"/>
                    <a:gd name="T106" fmla="*/ 15 w 1044"/>
                    <a:gd name="T107" fmla="*/ 12 h 1213"/>
                    <a:gd name="T108" fmla="*/ 16 w 1044"/>
                    <a:gd name="T109" fmla="*/ 15 h 1213"/>
                    <a:gd name="T110" fmla="*/ 15 w 1044"/>
                    <a:gd name="T111" fmla="*/ 16 h 1213"/>
                    <a:gd name="T112" fmla="*/ 13 w 1044"/>
                    <a:gd name="T113" fmla="*/ 17 h 1213"/>
                    <a:gd name="T114" fmla="*/ 13 w 1044"/>
                    <a:gd name="T115" fmla="*/ 17 h 1213"/>
                    <a:gd name="T116" fmla="*/ 13 w 1044"/>
                    <a:gd name="T117" fmla="*/ 18 h 121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044"/>
                    <a:gd name="T178" fmla="*/ 0 h 1213"/>
                    <a:gd name="T179" fmla="*/ 1044 w 1044"/>
                    <a:gd name="T180" fmla="*/ 1213 h 121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044" h="1213">
                      <a:moveTo>
                        <a:pt x="840" y="1213"/>
                      </a:moveTo>
                      <a:lnTo>
                        <a:pt x="833" y="1189"/>
                      </a:lnTo>
                      <a:lnTo>
                        <a:pt x="826" y="1165"/>
                      </a:lnTo>
                      <a:lnTo>
                        <a:pt x="819" y="1143"/>
                      </a:lnTo>
                      <a:lnTo>
                        <a:pt x="812" y="1123"/>
                      </a:lnTo>
                      <a:lnTo>
                        <a:pt x="806" y="1106"/>
                      </a:lnTo>
                      <a:lnTo>
                        <a:pt x="802" y="1093"/>
                      </a:lnTo>
                      <a:lnTo>
                        <a:pt x="798" y="1085"/>
                      </a:lnTo>
                      <a:lnTo>
                        <a:pt x="797" y="1082"/>
                      </a:lnTo>
                      <a:lnTo>
                        <a:pt x="813" y="1085"/>
                      </a:lnTo>
                      <a:lnTo>
                        <a:pt x="829" y="1087"/>
                      </a:lnTo>
                      <a:lnTo>
                        <a:pt x="845" y="1089"/>
                      </a:lnTo>
                      <a:lnTo>
                        <a:pt x="862" y="1090"/>
                      </a:lnTo>
                      <a:lnTo>
                        <a:pt x="878" y="1089"/>
                      </a:lnTo>
                      <a:lnTo>
                        <a:pt x="893" y="1087"/>
                      </a:lnTo>
                      <a:lnTo>
                        <a:pt x="908" y="1084"/>
                      </a:lnTo>
                      <a:lnTo>
                        <a:pt x="921" y="1080"/>
                      </a:lnTo>
                      <a:lnTo>
                        <a:pt x="935" y="1075"/>
                      </a:lnTo>
                      <a:lnTo>
                        <a:pt x="948" y="1069"/>
                      </a:lnTo>
                      <a:lnTo>
                        <a:pt x="958" y="1061"/>
                      </a:lnTo>
                      <a:lnTo>
                        <a:pt x="969" y="1052"/>
                      </a:lnTo>
                      <a:lnTo>
                        <a:pt x="977" y="1041"/>
                      </a:lnTo>
                      <a:lnTo>
                        <a:pt x="983" y="1029"/>
                      </a:lnTo>
                      <a:lnTo>
                        <a:pt x="988" y="1016"/>
                      </a:lnTo>
                      <a:lnTo>
                        <a:pt x="991" y="1001"/>
                      </a:lnTo>
                      <a:lnTo>
                        <a:pt x="995" y="976"/>
                      </a:lnTo>
                      <a:lnTo>
                        <a:pt x="996" y="953"/>
                      </a:lnTo>
                      <a:lnTo>
                        <a:pt x="994" y="932"/>
                      </a:lnTo>
                      <a:lnTo>
                        <a:pt x="988" y="911"/>
                      </a:lnTo>
                      <a:lnTo>
                        <a:pt x="979" y="892"/>
                      </a:lnTo>
                      <a:lnTo>
                        <a:pt x="965" y="872"/>
                      </a:lnTo>
                      <a:lnTo>
                        <a:pt x="947" y="854"/>
                      </a:lnTo>
                      <a:lnTo>
                        <a:pt x="923" y="833"/>
                      </a:lnTo>
                      <a:lnTo>
                        <a:pt x="903" y="818"/>
                      </a:lnTo>
                      <a:lnTo>
                        <a:pt x="880" y="801"/>
                      </a:lnTo>
                      <a:lnTo>
                        <a:pt x="856" y="783"/>
                      </a:lnTo>
                      <a:lnTo>
                        <a:pt x="830" y="765"/>
                      </a:lnTo>
                      <a:lnTo>
                        <a:pt x="809" y="749"/>
                      </a:lnTo>
                      <a:lnTo>
                        <a:pt x="790" y="735"/>
                      </a:lnTo>
                      <a:lnTo>
                        <a:pt x="779" y="726"/>
                      </a:lnTo>
                      <a:lnTo>
                        <a:pt x="775" y="722"/>
                      </a:lnTo>
                      <a:lnTo>
                        <a:pt x="790" y="712"/>
                      </a:lnTo>
                      <a:lnTo>
                        <a:pt x="806" y="700"/>
                      </a:lnTo>
                      <a:lnTo>
                        <a:pt x="821" y="688"/>
                      </a:lnTo>
                      <a:lnTo>
                        <a:pt x="836" y="674"/>
                      </a:lnTo>
                      <a:lnTo>
                        <a:pt x="850" y="657"/>
                      </a:lnTo>
                      <a:lnTo>
                        <a:pt x="862" y="638"/>
                      </a:lnTo>
                      <a:lnTo>
                        <a:pt x="871" y="617"/>
                      </a:lnTo>
                      <a:lnTo>
                        <a:pt x="878" y="594"/>
                      </a:lnTo>
                      <a:lnTo>
                        <a:pt x="879" y="569"/>
                      </a:lnTo>
                      <a:lnTo>
                        <a:pt x="874" y="547"/>
                      </a:lnTo>
                      <a:lnTo>
                        <a:pt x="866" y="526"/>
                      </a:lnTo>
                      <a:lnTo>
                        <a:pt x="854" y="508"/>
                      </a:lnTo>
                      <a:lnTo>
                        <a:pt x="837" y="492"/>
                      </a:lnTo>
                      <a:lnTo>
                        <a:pt x="819" y="479"/>
                      </a:lnTo>
                      <a:lnTo>
                        <a:pt x="798" y="469"/>
                      </a:lnTo>
                      <a:lnTo>
                        <a:pt x="776" y="461"/>
                      </a:lnTo>
                      <a:lnTo>
                        <a:pt x="764" y="458"/>
                      </a:lnTo>
                      <a:lnTo>
                        <a:pt x="752" y="456"/>
                      </a:lnTo>
                      <a:lnTo>
                        <a:pt x="739" y="455"/>
                      </a:lnTo>
                      <a:lnTo>
                        <a:pt x="728" y="455"/>
                      </a:lnTo>
                      <a:lnTo>
                        <a:pt x="715" y="455"/>
                      </a:lnTo>
                      <a:lnTo>
                        <a:pt x="704" y="456"/>
                      </a:lnTo>
                      <a:lnTo>
                        <a:pt x="692" y="457"/>
                      </a:lnTo>
                      <a:lnTo>
                        <a:pt x="681" y="460"/>
                      </a:lnTo>
                      <a:lnTo>
                        <a:pt x="668" y="463"/>
                      </a:lnTo>
                      <a:lnTo>
                        <a:pt x="657" y="467"/>
                      </a:lnTo>
                      <a:lnTo>
                        <a:pt x="646" y="470"/>
                      </a:lnTo>
                      <a:lnTo>
                        <a:pt x="635" y="475"/>
                      </a:lnTo>
                      <a:lnTo>
                        <a:pt x="623" y="479"/>
                      </a:lnTo>
                      <a:lnTo>
                        <a:pt x="613" y="484"/>
                      </a:lnTo>
                      <a:lnTo>
                        <a:pt x="601" y="488"/>
                      </a:lnTo>
                      <a:lnTo>
                        <a:pt x="591" y="494"/>
                      </a:lnTo>
                      <a:lnTo>
                        <a:pt x="585" y="452"/>
                      </a:lnTo>
                      <a:lnTo>
                        <a:pt x="584" y="402"/>
                      </a:lnTo>
                      <a:lnTo>
                        <a:pt x="584" y="349"/>
                      </a:lnTo>
                      <a:lnTo>
                        <a:pt x="583" y="298"/>
                      </a:lnTo>
                      <a:lnTo>
                        <a:pt x="577" y="251"/>
                      </a:lnTo>
                      <a:lnTo>
                        <a:pt x="563" y="212"/>
                      </a:lnTo>
                      <a:lnTo>
                        <a:pt x="540" y="184"/>
                      </a:lnTo>
                      <a:lnTo>
                        <a:pt x="503" y="173"/>
                      </a:lnTo>
                      <a:lnTo>
                        <a:pt x="471" y="173"/>
                      </a:lnTo>
                      <a:lnTo>
                        <a:pt x="445" y="177"/>
                      </a:lnTo>
                      <a:lnTo>
                        <a:pt x="424" y="187"/>
                      </a:lnTo>
                      <a:lnTo>
                        <a:pt x="408" y="198"/>
                      </a:lnTo>
                      <a:lnTo>
                        <a:pt x="396" y="211"/>
                      </a:lnTo>
                      <a:lnTo>
                        <a:pt x="387" y="226"/>
                      </a:lnTo>
                      <a:lnTo>
                        <a:pt x="379" y="241"/>
                      </a:lnTo>
                      <a:lnTo>
                        <a:pt x="373" y="256"/>
                      </a:lnTo>
                      <a:lnTo>
                        <a:pt x="381" y="270"/>
                      </a:lnTo>
                      <a:lnTo>
                        <a:pt x="389" y="283"/>
                      </a:lnTo>
                      <a:lnTo>
                        <a:pt x="397" y="297"/>
                      </a:lnTo>
                      <a:lnTo>
                        <a:pt x="405" y="311"/>
                      </a:lnTo>
                      <a:lnTo>
                        <a:pt x="412" y="326"/>
                      </a:lnTo>
                      <a:lnTo>
                        <a:pt x="419" y="341"/>
                      </a:lnTo>
                      <a:lnTo>
                        <a:pt x="426" y="356"/>
                      </a:lnTo>
                      <a:lnTo>
                        <a:pt x="432" y="371"/>
                      </a:lnTo>
                      <a:lnTo>
                        <a:pt x="440" y="391"/>
                      </a:lnTo>
                      <a:lnTo>
                        <a:pt x="448" y="410"/>
                      </a:lnTo>
                      <a:lnTo>
                        <a:pt x="455" y="430"/>
                      </a:lnTo>
                      <a:lnTo>
                        <a:pt x="463" y="448"/>
                      </a:lnTo>
                      <a:lnTo>
                        <a:pt x="471" y="468"/>
                      </a:lnTo>
                      <a:lnTo>
                        <a:pt x="479" y="487"/>
                      </a:lnTo>
                      <a:lnTo>
                        <a:pt x="487" y="506"/>
                      </a:lnTo>
                      <a:lnTo>
                        <a:pt x="495" y="525"/>
                      </a:lnTo>
                      <a:lnTo>
                        <a:pt x="507" y="538"/>
                      </a:lnTo>
                      <a:lnTo>
                        <a:pt x="517" y="551"/>
                      </a:lnTo>
                      <a:lnTo>
                        <a:pt x="530" y="562"/>
                      </a:lnTo>
                      <a:lnTo>
                        <a:pt x="543" y="574"/>
                      </a:lnTo>
                      <a:lnTo>
                        <a:pt x="556" y="584"/>
                      </a:lnTo>
                      <a:lnTo>
                        <a:pt x="570" y="593"/>
                      </a:lnTo>
                      <a:lnTo>
                        <a:pt x="586" y="600"/>
                      </a:lnTo>
                      <a:lnTo>
                        <a:pt x="602" y="605"/>
                      </a:lnTo>
                      <a:lnTo>
                        <a:pt x="617" y="607"/>
                      </a:lnTo>
                      <a:lnTo>
                        <a:pt x="632" y="607"/>
                      </a:lnTo>
                      <a:lnTo>
                        <a:pt x="646" y="607"/>
                      </a:lnTo>
                      <a:lnTo>
                        <a:pt x="660" y="607"/>
                      </a:lnTo>
                      <a:lnTo>
                        <a:pt x="674" y="605"/>
                      </a:lnTo>
                      <a:lnTo>
                        <a:pt x="688" y="604"/>
                      </a:lnTo>
                      <a:lnTo>
                        <a:pt x="701" y="601"/>
                      </a:lnTo>
                      <a:lnTo>
                        <a:pt x="715" y="599"/>
                      </a:lnTo>
                      <a:lnTo>
                        <a:pt x="713" y="601"/>
                      </a:lnTo>
                      <a:lnTo>
                        <a:pt x="705" y="607"/>
                      </a:lnTo>
                      <a:lnTo>
                        <a:pt x="692" y="614"/>
                      </a:lnTo>
                      <a:lnTo>
                        <a:pt x="673" y="621"/>
                      </a:lnTo>
                      <a:lnTo>
                        <a:pt x="647" y="627"/>
                      </a:lnTo>
                      <a:lnTo>
                        <a:pt x="616" y="629"/>
                      </a:lnTo>
                      <a:lnTo>
                        <a:pt x="578" y="625"/>
                      </a:lnTo>
                      <a:lnTo>
                        <a:pt x="532" y="616"/>
                      </a:lnTo>
                      <a:lnTo>
                        <a:pt x="544" y="643"/>
                      </a:lnTo>
                      <a:lnTo>
                        <a:pt x="555" y="670"/>
                      </a:lnTo>
                      <a:lnTo>
                        <a:pt x="567" y="697"/>
                      </a:lnTo>
                      <a:lnTo>
                        <a:pt x="578" y="723"/>
                      </a:lnTo>
                      <a:lnTo>
                        <a:pt x="590" y="750"/>
                      </a:lnTo>
                      <a:lnTo>
                        <a:pt x="601" y="778"/>
                      </a:lnTo>
                      <a:lnTo>
                        <a:pt x="613" y="804"/>
                      </a:lnTo>
                      <a:lnTo>
                        <a:pt x="624" y="832"/>
                      </a:lnTo>
                      <a:lnTo>
                        <a:pt x="814" y="984"/>
                      </a:lnTo>
                      <a:lnTo>
                        <a:pt x="789" y="979"/>
                      </a:lnTo>
                      <a:lnTo>
                        <a:pt x="766" y="971"/>
                      </a:lnTo>
                      <a:lnTo>
                        <a:pt x="743" y="960"/>
                      </a:lnTo>
                      <a:lnTo>
                        <a:pt x="722" y="946"/>
                      </a:lnTo>
                      <a:lnTo>
                        <a:pt x="701" y="931"/>
                      </a:lnTo>
                      <a:lnTo>
                        <a:pt x="682" y="913"/>
                      </a:lnTo>
                      <a:lnTo>
                        <a:pt x="662" y="897"/>
                      </a:lnTo>
                      <a:lnTo>
                        <a:pt x="643" y="880"/>
                      </a:lnTo>
                      <a:lnTo>
                        <a:pt x="659" y="935"/>
                      </a:lnTo>
                      <a:lnTo>
                        <a:pt x="668" y="988"/>
                      </a:lnTo>
                      <a:lnTo>
                        <a:pt x="672" y="1036"/>
                      </a:lnTo>
                      <a:lnTo>
                        <a:pt x="672" y="1078"/>
                      </a:lnTo>
                      <a:lnTo>
                        <a:pt x="669" y="1114"/>
                      </a:lnTo>
                      <a:lnTo>
                        <a:pt x="665" y="1140"/>
                      </a:lnTo>
                      <a:lnTo>
                        <a:pt x="661" y="1158"/>
                      </a:lnTo>
                      <a:lnTo>
                        <a:pt x="660" y="1163"/>
                      </a:lnTo>
                      <a:lnTo>
                        <a:pt x="660" y="1125"/>
                      </a:lnTo>
                      <a:lnTo>
                        <a:pt x="659" y="1087"/>
                      </a:lnTo>
                      <a:lnTo>
                        <a:pt x="657" y="1049"/>
                      </a:lnTo>
                      <a:lnTo>
                        <a:pt x="651" y="1012"/>
                      </a:lnTo>
                      <a:lnTo>
                        <a:pt x="644" y="976"/>
                      </a:lnTo>
                      <a:lnTo>
                        <a:pt x="635" y="939"/>
                      </a:lnTo>
                      <a:lnTo>
                        <a:pt x="622" y="903"/>
                      </a:lnTo>
                      <a:lnTo>
                        <a:pt x="606" y="869"/>
                      </a:lnTo>
                      <a:lnTo>
                        <a:pt x="598" y="854"/>
                      </a:lnTo>
                      <a:lnTo>
                        <a:pt x="591" y="839"/>
                      </a:lnTo>
                      <a:lnTo>
                        <a:pt x="583" y="822"/>
                      </a:lnTo>
                      <a:lnTo>
                        <a:pt x="576" y="807"/>
                      </a:lnTo>
                      <a:lnTo>
                        <a:pt x="569" y="791"/>
                      </a:lnTo>
                      <a:lnTo>
                        <a:pt x="562" y="776"/>
                      </a:lnTo>
                      <a:lnTo>
                        <a:pt x="555" y="760"/>
                      </a:lnTo>
                      <a:lnTo>
                        <a:pt x="548" y="745"/>
                      </a:lnTo>
                      <a:lnTo>
                        <a:pt x="545" y="767"/>
                      </a:lnTo>
                      <a:lnTo>
                        <a:pt x="538" y="795"/>
                      </a:lnTo>
                      <a:lnTo>
                        <a:pt x="525" y="828"/>
                      </a:lnTo>
                      <a:lnTo>
                        <a:pt x="509" y="863"/>
                      </a:lnTo>
                      <a:lnTo>
                        <a:pt x="490" y="897"/>
                      </a:lnTo>
                      <a:lnTo>
                        <a:pt x="465" y="930"/>
                      </a:lnTo>
                      <a:lnTo>
                        <a:pt x="438" y="957"/>
                      </a:lnTo>
                      <a:lnTo>
                        <a:pt x="408" y="978"/>
                      </a:lnTo>
                      <a:lnTo>
                        <a:pt x="409" y="977"/>
                      </a:lnTo>
                      <a:lnTo>
                        <a:pt x="414" y="972"/>
                      </a:lnTo>
                      <a:lnTo>
                        <a:pt x="419" y="965"/>
                      </a:lnTo>
                      <a:lnTo>
                        <a:pt x="426" y="955"/>
                      </a:lnTo>
                      <a:lnTo>
                        <a:pt x="435" y="945"/>
                      </a:lnTo>
                      <a:lnTo>
                        <a:pt x="445" y="931"/>
                      </a:lnTo>
                      <a:lnTo>
                        <a:pt x="455" y="917"/>
                      </a:lnTo>
                      <a:lnTo>
                        <a:pt x="464" y="902"/>
                      </a:lnTo>
                      <a:lnTo>
                        <a:pt x="475" y="882"/>
                      </a:lnTo>
                      <a:lnTo>
                        <a:pt x="486" y="857"/>
                      </a:lnTo>
                      <a:lnTo>
                        <a:pt x="499" y="827"/>
                      </a:lnTo>
                      <a:lnTo>
                        <a:pt x="510" y="797"/>
                      </a:lnTo>
                      <a:lnTo>
                        <a:pt x="522" y="769"/>
                      </a:lnTo>
                      <a:lnTo>
                        <a:pt x="531" y="746"/>
                      </a:lnTo>
                      <a:lnTo>
                        <a:pt x="537" y="730"/>
                      </a:lnTo>
                      <a:lnTo>
                        <a:pt x="539" y="725"/>
                      </a:lnTo>
                      <a:lnTo>
                        <a:pt x="528" y="697"/>
                      </a:lnTo>
                      <a:lnTo>
                        <a:pt x="511" y="658"/>
                      </a:lnTo>
                      <a:lnTo>
                        <a:pt x="493" y="612"/>
                      </a:lnTo>
                      <a:lnTo>
                        <a:pt x="473" y="561"/>
                      </a:lnTo>
                      <a:lnTo>
                        <a:pt x="454" y="511"/>
                      </a:lnTo>
                      <a:lnTo>
                        <a:pt x="437" y="467"/>
                      </a:lnTo>
                      <a:lnTo>
                        <a:pt x="422" y="431"/>
                      </a:lnTo>
                      <a:lnTo>
                        <a:pt x="412" y="407"/>
                      </a:lnTo>
                      <a:lnTo>
                        <a:pt x="404" y="388"/>
                      </a:lnTo>
                      <a:lnTo>
                        <a:pt x="396" y="370"/>
                      </a:lnTo>
                      <a:lnTo>
                        <a:pt x="388" y="353"/>
                      </a:lnTo>
                      <a:lnTo>
                        <a:pt x="379" y="334"/>
                      </a:lnTo>
                      <a:lnTo>
                        <a:pt x="370" y="317"/>
                      </a:lnTo>
                      <a:lnTo>
                        <a:pt x="359" y="300"/>
                      </a:lnTo>
                      <a:lnTo>
                        <a:pt x="349" y="282"/>
                      </a:lnTo>
                      <a:lnTo>
                        <a:pt x="337" y="266"/>
                      </a:lnTo>
                      <a:lnTo>
                        <a:pt x="327" y="253"/>
                      </a:lnTo>
                      <a:lnTo>
                        <a:pt x="314" y="240"/>
                      </a:lnTo>
                      <a:lnTo>
                        <a:pt x="299" y="225"/>
                      </a:lnTo>
                      <a:lnTo>
                        <a:pt x="283" y="210"/>
                      </a:lnTo>
                      <a:lnTo>
                        <a:pt x="265" y="194"/>
                      </a:lnTo>
                      <a:lnTo>
                        <a:pt x="245" y="177"/>
                      </a:lnTo>
                      <a:lnTo>
                        <a:pt x="223" y="161"/>
                      </a:lnTo>
                      <a:lnTo>
                        <a:pt x="202" y="145"/>
                      </a:lnTo>
                      <a:lnTo>
                        <a:pt x="179" y="129"/>
                      </a:lnTo>
                      <a:lnTo>
                        <a:pt x="154" y="114"/>
                      </a:lnTo>
                      <a:lnTo>
                        <a:pt x="129" y="100"/>
                      </a:lnTo>
                      <a:lnTo>
                        <a:pt x="104" y="88"/>
                      </a:lnTo>
                      <a:lnTo>
                        <a:pt x="78" y="77"/>
                      </a:lnTo>
                      <a:lnTo>
                        <a:pt x="52" y="68"/>
                      </a:lnTo>
                      <a:lnTo>
                        <a:pt x="26" y="60"/>
                      </a:lnTo>
                      <a:lnTo>
                        <a:pt x="0" y="55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30" y="1"/>
                      </a:lnTo>
                      <a:lnTo>
                        <a:pt x="43" y="2"/>
                      </a:lnTo>
                      <a:lnTo>
                        <a:pt x="56" y="4"/>
                      </a:lnTo>
                      <a:lnTo>
                        <a:pt x="70" y="6"/>
                      </a:lnTo>
                      <a:lnTo>
                        <a:pt x="85" y="9"/>
                      </a:lnTo>
                      <a:lnTo>
                        <a:pt x="99" y="13"/>
                      </a:lnTo>
                      <a:lnTo>
                        <a:pt x="113" y="17"/>
                      </a:lnTo>
                      <a:lnTo>
                        <a:pt x="126" y="23"/>
                      </a:lnTo>
                      <a:lnTo>
                        <a:pt x="138" y="29"/>
                      </a:lnTo>
                      <a:lnTo>
                        <a:pt x="151" y="36"/>
                      </a:lnTo>
                      <a:lnTo>
                        <a:pt x="164" y="43"/>
                      </a:lnTo>
                      <a:lnTo>
                        <a:pt x="176" y="50"/>
                      </a:lnTo>
                      <a:lnTo>
                        <a:pt x="189" y="57"/>
                      </a:lnTo>
                      <a:lnTo>
                        <a:pt x="200" y="65"/>
                      </a:lnTo>
                      <a:lnTo>
                        <a:pt x="212" y="74"/>
                      </a:lnTo>
                      <a:lnTo>
                        <a:pt x="223" y="82"/>
                      </a:lnTo>
                      <a:lnTo>
                        <a:pt x="235" y="91"/>
                      </a:lnTo>
                      <a:lnTo>
                        <a:pt x="246" y="100"/>
                      </a:lnTo>
                      <a:lnTo>
                        <a:pt x="258" y="109"/>
                      </a:lnTo>
                      <a:lnTo>
                        <a:pt x="268" y="120"/>
                      </a:lnTo>
                      <a:lnTo>
                        <a:pt x="279" y="130"/>
                      </a:lnTo>
                      <a:lnTo>
                        <a:pt x="289" y="141"/>
                      </a:lnTo>
                      <a:lnTo>
                        <a:pt x="297" y="149"/>
                      </a:lnTo>
                      <a:lnTo>
                        <a:pt x="305" y="158"/>
                      </a:lnTo>
                      <a:lnTo>
                        <a:pt x="313" y="166"/>
                      </a:lnTo>
                      <a:lnTo>
                        <a:pt x="323" y="174"/>
                      </a:lnTo>
                      <a:lnTo>
                        <a:pt x="331" y="183"/>
                      </a:lnTo>
                      <a:lnTo>
                        <a:pt x="339" y="191"/>
                      </a:lnTo>
                      <a:lnTo>
                        <a:pt x="348" y="199"/>
                      </a:lnTo>
                      <a:lnTo>
                        <a:pt x="356" y="207"/>
                      </a:lnTo>
                      <a:lnTo>
                        <a:pt x="362" y="199"/>
                      </a:lnTo>
                      <a:lnTo>
                        <a:pt x="367" y="190"/>
                      </a:lnTo>
                      <a:lnTo>
                        <a:pt x="373" y="180"/>
                      </a:lnTo>
                      <a:lnTo>
                        <a:pt x="379" y="168"/>
                      </a:lnTo>
                      <a:lnTo>
                        <a:pt x="385" y="157"/>
                      </a:lnTo>
                      <a:lnTo>
                        <a:pt x="390" y="145"/>
                      </a:lnTo>
                      <a:lnTo>
                        <a:pt x="397" y="135"/>
                      </a:lnTo>
                      <a:lnTo>
                        <a:pt x="404" y="126"/>
                      </a:lnTo>
                      <a:lnTo>
                        <a:pt x="420" y="113"/>
                      </a:lnTo>
                      <a:lnTo>
                        <a:pt x="440" y="105"/>
                      </a:lnTo>
                      <a:lnTo>
                        <a:pt x="463" y="101"/>
                      </a:lnTo>
                      <a:lnTo>
                        <a:pt x="488" y="101"/>
                      </a:lnTo>
                      <a:lnTo>
                        <a:pt x="513" y="105"/>
                      </a:lnTo>
                      <a:lnTo>
                        <a:pt x="534" y="112"/>
                      </a:lnTo>
                      <a:lnTo>
                        <a:pt x="554" y="121"/>
                      </a:lnTo>
                      <a:lnTo>
                        <a:pt x="569" y="134"/>
                      </a:lnTo>
                      <a:lnTo>
                        <a:pt x="592" y="168"/>
                      </a:lnTo>
                      <a:lnTo>
                        <a:pt x="605" y="204"/>
                      </a:lnTo>
                      <a:lnTo>
                        <a:pt x="610" y="242"/>
                      </a:lnTo>
                      <a:lnTo>
                        <a:pt x="613" y="281"/>
                      </a:lnTo>
                      <a:lnTo>
                        <a:pt x="612" y="320"/>
                      </a:lnTo>
                      <a:lnTo>
                        <a:pt x="610" y="361"/>
                      </a:lnTo>
                      <a:lnTo>
                        <a:pt x="612" y="401"/>
                      </a:lnTo>
                      <a:lnTo>
                        <a:pt x="617" y="440"/>
                      </a:lnTo>
                      <a:lnTo>
                        <a:pt x="630" y="433"/>
                      </a:lnTo>
                      <a:lnTo>
                        <a:pt x="644" y="426"/>
                      </a:lnTo>
                      <a:lnTo>
                        <a:pt x="657" y="420"/>
                      </a:lnTo>
                      <a:lnTo>
                        <a:pt x="670" y="415"/>
                      </a:lnTo>
                      <a:lnTo>
                        <a:pt x="684" y="410"/>
                      </a:lnTo>
                      <a:lnTo>
                        <a:pt x="699" y="407"/>
                      </a:lnTo>
                      <a:lnTo>
                        <a:pt x="713" y="403"/>
                      </a:lnTo>
                      <a:lnTo>
                        <a:pt x="728" y="401"/>
                      </a:lnTo>
                      <a:lnTo>
                        <a:pt x="742" y="400"/>
                      </a:lnTo>
                      <a:lnTo>
                        <a:pt x="757" y="399"/>
                      </a:lnTo>
                      <a:lnTo>
                        <a:pt x="771" y="400"/>
                      </a:lnTo>
                      <a:lnTo>
                        <a:pt x="786" y="402"/>
                      </a:lnTo>
                      <a:lnTo>
                        <a:pt x="799" y="404"/>
                      </a:lnTo>
                      <a:lnTo>
                        <a:pt x="814" y="409"/>
                      </a:lnTo>
                      <a:lnTo>
                        <a:pt x="828" y="416"/>
                      </a:lnTo>
                      <a:lnTo>
                        <a:pt x="842" y="423"/>
                      </a:lnTo>
                      <a:lnTo>
                        <a:pt x="858" y="433"/>
                      </a:lnTo>
                      <a:lnTo>
                        <a:pt x="874" y="444"/>
                      </a:lnTo>
                      <a:lnTo>
                        <a:pt x="889" y="456"/>
                      </a:lnTo>
                      <a:lnTo>
                        <a:pt x="902" y="470"/>
                      </a:lnTo>
                      <a:lnTo>
                        <a:pt x="912" y="485"/>
                      </a:lnTo>
                      <a:lnTo>
                        <a:pt x="919" y="501"/>
                      </a:lnTo>
                      <a:lnTo>
                        <a:pt x="923" y="518"/>
                      </a:lnTo>
                      <a:lnTo>
                        <a:pt x="921" y="537"/>
                      </a:lnTo>
                      <a:lnTo>
                        <a:pt x="917" y="563"/>
                      </a:lnTo>
                      <a:lnTo>
                        <a:pt x="909" y="590"/>
                      </a:lnTo>
                      <a:lnTo>
                        <a:pt x="898" y="615"/>
                      </a:lnTo>
                      <a:lnTo>
                        <a:pt x="887" y="639"/>
                      </a:lnTo>
                      <a:lnTo>
                        <a:pt x="872" y="662"/>
                      </a:lnTo>
                      <a:lnTo>
                        <a:pt x="856" y="683"/>
                      </a:lnTo>
                      <a:lnTo>
                        <a:pt x="839" y="704"/>
                      </a:lnTo>
                      <a:lnTo>
                        <a:pt x="819" y="722"/>
                      </a:lnTo>
                      <a:lnTo>
                        <a:pt x="835" y="729"/>
                      </a:lnTo>
                      <a:lnTo>
                        <a:pt x="852" y="736"/>
                      </a:lnTo>
                      <a:lnTo>
                        <a:pt x="870" y="743"/>
                      </a:lnTo>
                      <a:lnTo>
                        <a:pt x="887" y="751"/>
                      </a:lnTo>
                      <a:lnTo>
                        <a:pt x="904" y="760"/>
                      </a:lnTo>
                      <a:lnTo>
                        <a:pt x="921" y="768"/>
                      </a:lnTo>
                      <a:lnTo>
                        <a:pt x="938" y="779"/>
                      </a:lnTo>
                      <a:lnTo>
                        <a:pt x="954" y="788"/>
                      </a:lnTo>
                      <a:lnTo>
                        <a:pt x="986" y="811"/>
                      </a:lnTo>
                      <a:lnTo>
                        <a:pt x="1010" y="835"/>
                      </a:lnTo>
                      <a:lnTo>
                        <a:pt x="1027" y="860"/>
                      </a:lnTo>
                      <a:lnTo>
                        <a:pt x="1039" y="886"/>
                      </a:lnTo>
                      <a:lnTo>
                        <a:pt x="1044" y="911"/>
                      </a:lnTo>
                      <a:lnTo>
                        <a:pt x="1044" y="938"/>
                      </a:lnTo>
                      <a:lnTo>
                        <a:pt x="1040" y="964"/>
                      </a:lnTo>
                      <a:lnTo>
                        <a:pt x="1032" y="992"/>
                      </a:lnTo>
                      <a:lnTo>
                        <a:pt x="1025" y="1010"/>
                      </a:lnTo>
                      <a:lnTo>
                        <a:pt x="1017" y="1029"/>
                      </a:lnTo>
                      <a:lnTo>
                        <a:pt x="1008" y="1046"/>
                      </a:lnTo>
                      <a:lnTo>
                        <a:pt x="997" y="1063"/>
                      </a:lnTo>
                      <a:lnTo>
                        <a:pt x="985" y="1078"/>
                      </a:lnTo>
                      <a:lnTo>
                        <a:pt x="970" y="1091"/>
                      </a:lnTo>
                      <a:lnTo>
                        <a:pt x="953" y="1100"/>
                      </a:lnTo>
                      <a:lnTo>
                        <a:pt x="932" y="1106"/>
                      </a:lnTo>
                      <a:lnTo>
                        <a:pt x="920" y="1108"/>
                      </a:lnTo>
                      <a:lnTo>
                        <a:pt x="909" y="1109"/>
                      </a:lnTo>
                      <a:lnTo>
                        <a:pt x="896" y="1112"/>
                      </a:lnTo>
                      <a:lnTo>
                        <a:pt x="885" y="1113"/>
                      </a:lnTo>
                      <a:lnTo>
                        <a:pt x="873" y="1114"/>
                      </a:lnTo>
                      <a:lnTo>
                        <a:pt x="860" y="1115"/>
                      </a:lnTo>
                      <a:lnTo>
                        <a:pt x="849" y="1115"/>
                      </a:lnTo>
                      <a:lnTo>
                        <a:pt x="837" y="1115"/>
                      </a:lnTo>
                      <a:lnTo>
                        <a:pt x="843" y="1125"/>
                      </a:lnTo>
                      <a:lnTo>
                        <a:pt x="848" y="1136"/>
                      </a:lnTo>
                      <a:lnTo>
                        <a:pt x="852" y="1148"/>
                      </a:lnTo>
                      <a:lnTo>
                        <a:pt x="858" y="1160"/>
                      </a:lnTo>
                      <a:lnTo>
                        <a:pt x="862" y="1173"/>
                      </a:lnTo>
                      <a:lnTo>
                        <a:pt x="866" y="1185"/>
                      </a:lnTo>
                      <a:lnTo>
                        <a:pt x="870" y="1197"/>
                      </a:lnTo>
                      <a:lnTo>
                        <a:pt x="872" y="1208"/>
                      </a:lnTo>
                      <a:lnTo>
                        <a:pt x="840" y="1213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069" name="Freeform 78" descr="Зеленый мрамор"/>
                <p:cNvSpPr>
                  <a:spLocks/>
                </p:cNvSpPr>
                <p:nvPr/>
              </p:nvSpPr>
              <p:spPr bwMode="auto">
                <a:xfrm>
                  <a:off x="2371" y="2040"/>
                  <a:ext cx="275" cy="509"/>
                </a:xfrm>
                <a:custGeom>
                  <a:avLst/>
                  <a:gdLst>
                    <a:gd name="T0" fmla="*/ 8 w 548"/>
                    <a:gd name="T1" fmla="*/ 15 h 1019"/>
                    <a:gd name="T2" fmla="*/ 9 w 548"/>
                    <a:gd name="T3" fmla="*/ 14 h 1019"/>
                    <a:gd name="T4" fmla="*/ 9 w 548"/>
                    <a:gd name="T5" fmla="*/ 13 h 1019"/>
                    <a:gd name="T6" fmla="*/ 8 w 548"/>
                    <a:gd name="T7" fmla="*/ 13 h 1019"/>
                    <a:gd name="T8" fmla="*/ 7 w 548"/>
                    <a:gd name="T9" fmla="*/ 14 h 1019"/>
                    <a:gd name="T10" fmla="*/ 6 w 548"/>
                    <a:gd name="T11" fmla="*/ 14 h 1019"/>
                    <a:gd name="T12" fmla="*/ 4 w 548"/>
                    <a:gd name="T13" fmla="*/ 14 h 1019"/>
                    <a:gd name="T14" fmla="*/ 4 w 548"/>
                    <a:gd name="T15" fmla="*/ 13 h 1019"/>
                    <a:gd name="T16" fmla="*/ 4 w 548"/>
                    <a:gd name="T17" fmla="*/ 12 h 1019"/>
                    <a:gd name="T18" fmla="*/ 5 w 548"/>
                    <a:gd name="T19" fmla="*/ 10 h 1019"/>
                    <a:gd name="T20" fmla="*/ 6 w 548"/>
                    <a:gd name="T21" fmla="*/ 9 h 1019"/>
                    <a:gd name="T22" fmla="*/ 5 w 548"/>
                    <a:gd name="T23" fmla="*/ 9 h 1019"/>
                    <a:gd name="T24" fmla="*/ 4 w 548"/>
                    <a:gd name="T25" fmla="*/ 9 h 1019"/>
                    <a:gd name="T26" fmla="*/ 3 w 548"/>
                    <a:gd name="T27" fmla="*/ 8 h 1019"/>
                    <a:gd name="T28" fmla="*/ 2 w 548"/>
                    <a:gd name="T29" fmla="*/ 8 h 1019"/>
                    <a:gd name="T30" fmla="*/ 2 w 548"/>
                    <a:gd name="T31" fmla="*/ 8 h 1019"/>
                    <a:gd name="T32" fmla="*/ 1 w 548"/>
                    <a:gd name="T33" fmla="*/ 7 h 1019"/>
                    <a:gd name="T34" fmla="*/ 1 w 548"/>
                    <a:gd name="T35" fmla="*/ 7 h 1019"/>
                    <a:gd name="T36" fmla="*/ 1 w 548"/>
                    <a:gd name="T37" fmla="*/ 6 h 1019"/>
                    <a:gd name="T38" fmla="*/ 1 w 548"/>
                    <a:gd name="T39" fmla="*/ 5 h 1019"/>
                    <a:gd name="T40" fmla="*/ 2 w 548"/>
                    <a:gd name="T41" fmla="*/ 4 h 1019"/>
                    <a:gd name="T42" fmla="*/ 2 w 548"/>
                    <a:gd name="T43" fmla="*/ 3 h 1019"/>
                    <a:gd name="T44" fmla="*/ 1 w 548"/>
                    <a:gd name="T45" fmla="*/ 3 h 1019"/>
                    <a:gd name="T46" fmla="*/ 1 w 548"/>
                    <a:gd name="T47" fmla="*/ 2 h 1019"/>
                    <a:gd name="T48" fmla="*/ 1 w 548"/>
                    <a:gd name="T49" fmla="*/ 1 h 1019"/>
                    <a:gd name="T50" fmla="*/ 1 w 548"/>
                    <a:gd name="T51" fmla="*/ 0 h 1019"/>
                    <a:gd name="T52" fmla="*/ 2 w 548"/>
                    <a:gd name="T53" fmla="*/ 0 h 1019"/>
                    <a:gd name="T54" fmla="*/ 2 w 548"/>
                    <a:gd name="T55" fmla="*/ 0 h 1019"/>
                    <a:gd name="T56" fmla="*/ 3 w 548"/>
                    <a:gd name="T57" fmla="*/ 0 h 1019"/>
                    <a:gd name="T58" fmla="*/ 3 w 548"/>
                    <a:gd name="T59" fmla="*/ 1 h 1019"/>
                    <a:gd name="T60" fmla="*/ 2 w 548"/>
                    <a:gd name="T61" fmla="*/ 0 h 1019"/>
                    <a:gd name="T62" fmla="*/ 1 w 548"/>
                    <a:gd name="T63" fmla="*/ 1 h 1019"/>
                    <a:gd name="T64" fmla="*/ 2 w 548"/>
                    <a:gd name="T65" fmla="*/ 2 h 1019"/>
                    <a:gd name="T66" fmla="*/ 3 w 548"/>
                    <a:gd name="T67" fmla="*/ 2 h 1019"/>
                    <a:gd name="T68" fmla="*/ 4 w 548"/>
                    <a:gd name="T69" fmla="*/ 3 h 1019"/>
                    <a:gd name="T70" fmla="*/ 4 w 548"/>
                    <a:gd name="T71" fmla="*/ 3 h 1019"/>
                    <a:gd name="T72" fmla="*/ 3 w 548"/>
                    <a:gd name="T73" fmla="*/ 3 h 1019"/>
                    <a:gd name="T74" fmla="*/ 2 w 548"/>
                    <a:gd name="T75" fmla="*/ 4 h 1019"/>
                    <a:gd name="T76" fmla="*/ 2 w 548"/>
                    <a:gd name="T77" fmla="*/ 5 h 1019"/>
                    <a:gd name="T78" fmla="*/ 1 w 548"/>
                    <a:gd name="T79" fmla="*/ 6 h 1019"/>
                    <a:gd name="T80" fmla="*/ 2 w 548"/>
                    <a:gd name="T81" fmla="*/ 6 h 1019"/>
                    <a:gd name="T82" fmla="*/ 3 w 548"/>
                    <a:gd name="T83" fmla="*/ 7 h 1019"/>
                    <a:gd name="T84" fmla="*/ 4 w 548"/>
                    <a:gd name="T85" fmla="*/ 7 h 1019"/>
                    <a:gd name="T86" fmla="*/ 5 w 548"/>
                    <a:gd name="T87" fmla="*/ 8 h 1019"/>
                    <a:gd name="T88" fmla="*/ 6 w 548"/>
                    <a:gd name="T89" fmla="*/ 8 h 1019"/>
                    <a:gd name="T90" fmla="*/ 6 w 548"/>
                    <a:gd name="T91" fmla="*/ 8 h 1019"/>
                    <a:gd name="T92" fmla="*/ 6 w 548"/>
                    <a:gd name="T93" fmla="*/ 9 h 1019"/>
                    <a:gd name="T94" fmla="*/ 5 w 548"/>
                    <a:gd name="T95" fmla="*/ 11 h 1019"/>
                    <a:gd name="T96" fmla="*/ 4 w 548"/>
                    <a:gd name="T97" fmla="*/ 12 h 1019"/>
                    <a:gd name="T98" fmla="*/ 5 w 548"/>
                    <a:gd name="T99" fmla="*/ 13 h 1019"/>
                    <a:gd name="T100" fmla="*/ 6 w 548"/>
                    <a:gd name="T101" fmla="*/ 13 h 1019"/>
                    <a:gd name="T102" fmla="*/ 7 w 548"/>
                    <a:gd name="T103" fmla="*/ 13 h 1019"/>
                    <a:gd name="T104" fmla="*/ 8 w 548"/>
                    <a:gd name="T105" fmla="*/ 13 h 1019"/>
                    <a:gd name="T106" fmla="*/ 9 w 548"/>
                    <a:gd name="T107" fmla="*/ 12 h 1019"/>
                    <a:gd name="T108" fmla="*/ 9 w 548"/>
                    <a:gd name="T109" fmla="*/ 15 h 101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548"/>
                    <a:gd name="T166" fmla="*/ 0 h 1019"/>
                    <a:gd name="T167" fmla="*/ 548 w 548"/>
                    <a:gd name="T168" fmla="*/ 1019 h 1019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548" h="1019">
                      <a:moveTo>
                        <a:pt x="492" y="1019"/>
                      </a:moveTo>
                      <a:lnTo>
                        <a:pt x="496" y="1005"/>
                      </a:lnTo>
                      <a:lnTo>
                        <a:pt x="502" y="989"/>
                      </a:lnTo>
                      <a:lnTo>
                        <a:pt x="508" y="970"/>
                      </a:lnTo>
                      <a:lnTo>
                        <a:pt x="513" y="953"/>
                      </a:lnTo>
                      <a:lnTo>
                        <a:pt x="517" y="935"/>
                      </a:lnTo>
                      <a:lnTo>
                        <a:pt x="518" y="916"/>
                      </a:lnTo>
                      <a:lnTo>
                        <a:pt x="518" y="898"/>
                      </a:lnTo>
                      <a:lnTo>
                        <a:pt x="516" y="882"/>
                      </a:lnTo>
                      <a:lnTo>
                        <a:pt x="510" y="880"/>
                      </a:lnTo>
                      <a:lnTo>
                        <a:pt x="498" y="884"/>
                      </a:lnTo>
                      <a:lnTo>
                        <a:pt x="478" y="892"/>
                      </a:lnTo>
                      <a:lnTo>
                        <a:pt x="455" y="902"/>
                      </a:lnTo>
                      <a:lnTo>
                        <a:pt x="430" y="913"/>
                      </a:lnTo>
                      <a:lnTo>
                        <a:pt x="404" y="924"/>
                      </a:lnTo>
                      <a:lnTo>
                        <a:pt x="380" y="933"/>
                      </a:lnTo>
                      <a:lnTo>
                        <a:pt x="359" y="940"/>
                      </a:lnTo>
                      <a:lnTo>
                        <a:pt x="329" y="945"/>
                      </a:lnTo>
                      <a:lnTo>
                        <a:pt x="301" y="941"/>
                      </a:lnTo>
                      <a:lnTo>
                        <a:pt x="273" y="933"/>
                      </a:lnTo>
                      <a:lnTo>
                        <a:pt x="249" y="920"/>
                      </a:lnTo>
                      <a:lnTo>
                        <a:pt x="228" y="902"/>
                      </a:lnTo>
                      <a:lnTo>
                        <a:pt x="212" y="883"/>
                      </a:lnTo>
                      <a:lnTo>
                        <a:pt x="202" y="861"/>
                      </a:lnTo>
                      <a:lnTo>
                        <a:pt x="197" y="839"/>
                      </a:lnTo>
                      <a:lnTo>
                        <a:pt x="199" y="803"/>
                      </a:lnTo>
                      <a:lnTo>
                        <a:pt x="207" y="770"/>
                      </a:lnTo>
                      <a:lnTo>
                        <a:pt x="220" y="736"/>
                      </a:lnTo>
                      <a:lnTo>
                        <a:pt x="237" y="704"/>
                      </a:lnTo>
                      <a:lnTo>
                        <a:pt x="258" y="673"/>
                      </a:lnTo>
                      <a:lnTo>
                        <a:pt x="280" y="642"/>
                      </a:lnTo>
                      <a:lnTo>
                        <a:pt x="303" y="612"/>
                      </a:lnTo>
                      <a:lnTo>
                        <a:pt x="326" y="582"/>
                      </a:lnTo>
                      <a:lnTo>
                        <a:pt x="310" y="582"/>
                      </a:lnTo>
                      <a:lnTo>
                        <a:pt x="295" y="582"/>
                      </a:lnTo>
                      <a:lnTo>
                        <a:pt x="279" y="582"/>
                      </a:lnTo>
                      <a:lnTo>
                        <a:pt x="264" y="581"/>
                      </a:lnTo>
                      <a:lnTo>
                        <a:pt x="248" y="581"/>
                      </a:lnTo>
                      <a:lnTo>
                        <a:pt x="231" y="580"/>
                      </a:lnTo>
                      <a:lnTo>
                        <a:pt x="215" y="579"/>
                      </a:lnTo>
                      <a:lnTo>
                        <a:pt x="199" y="577"/>
                      </a:lnTo>
                      <a:lnTo>
                        <a:pt x="181" y="575"/>
                      </a:lnTo>
                      <a:lnTo>
                        <a:pt x="162" y="572"/>
                      </a:lnTo>
                      <a:lnTo>
                        <a:pt x="144" y="567"/>
                      </a:lnTo>
                      <a:lnTo>
                        <a:pt x="124" y="560"/>
                      </a:lnTo>
                      <a:lnTo>
                        <a:pt x="106" y="553"/>
                      </a:lnTo>
                      <a:lnTo>
                        <a:pt x="87" y="544"/>
                      </a:lnTo>
                      <a:lnTo>
                        <a:pt x="70" y="535"/>
                      </a:lnTo>
                      <a:lnTo>
                        <a:pt x="54" y="523"/>
                      </a:lnTo>
                      <a:lnTo>
                        <a:pt x="39" y="512"/>
                      </a:lnTo>
                      <a:lnTo>
                        <a:pt x="26" y="498"/>
                      </a:lnTo>
                      <a:lnTo>
                        <a:pt x="15" y="484"/>
                      </a:lnTo>
                      <a:lnTo>
                        <a:pt x="7" y="469"/>
                      </a:lnTo>
                      <a:lnTo>
                        <a:pt x="2" y="453"/>
                      </a:lnTo>
                      <a:lnTo>
                        <a:pt x="0" y="436"/>
                      </a:lnTo>
                      <a:lnTo>
                        <a:pt x="1" y="419"/>
                      </a:lnTo>
                      <a:lnTo>
                        <a:pt x="6" y="400"/>
                      </a:lnTo>
                      <a:lnTo>
                        <a:pt x="16" y="375"/>
                      </a:lnTo>
                      <a:lnTo>
                        <a:pt x="28" y="351"/>
                      </a:lnTo>
                      <a:lnTo>
                        <a:pt x="40" y="328"/>
                      </a:lnTo>
                      <a:lnTo>
                        <a:pt x="55" y="307"/>
                      </a:lnTo>
                      <a:lnTo>
                        <a:pt x="71" y="288"/>
                      </a:lnTo>
                      <a:lnTo>
                        <a:pt x="87" y="271"/>
                      </a:lnTo>
                      <a:lnTo>
                        <a:pt x="106" y="255"/>
                      </a:lnTo>
                      <a:lnTo>
                        <a:pt x="125" y="241"/>
                      </a:lnTo>
                      <a:lnTo>
                        <a:pt x="107" y="233"/>
                      </a:lnTo>
                      <a:lnTo>
                        <a:pt x="89" y="224"/>
                      </a:lnTo>
                      <a:lnTo>
                        <a:pt x="73" y="211"/>
                      </a:lnTo>
                      <a:lnTo>
                        <a:pt x="59" y="197"/>
                      </a:lnTo>
                      <a:lnTo>
                        <a:pt x="46" y="182"/>
                      </a:lnTo>
                      <a:lnTo>
                        <a:pt x="37" y="165"/>
                      </a:lnTo>
                      <a:lnTo>
                        <a:pt x="30" y="147"/>
                      </a:lnTo>
                      <a:lnTo>
                        <a:pt x="26" y="127"/>
                      </a:lnTo>
                      <a:lnTo>
                        <a:pt x="26" y="110"/>
                      </a:lnTo>
                      <a:lnTo>
                        <a:pt x="29" y="95"/>
                      </a:lnTo>
                      <a:lnTo>
                        <a:pt x="33" y="80"/>
                      </a:lnTo>
                      <a:lnTo>
                        <a:pt x="39" y="65"/>
                      </a:lnTo>
                      <a:lnTo>
                        <a:pt x="48" y="52"/>
                      </a:lnTo>
                      <a:lnTo>
                        <a:pt x="58" y="41"/>
                      </a:lnTo>
                      <a:lnTo>
                        <a:pt x="69" y="30"/>
                      </a:lnTo>
                      <a:lnTo>
                        <a:pt x="82" y="21"/>
                      </a:lnTo>
                      <a:lnTo>
                        <a:pt x="96" y="13"/>
                      </a:lnTo>
                      <a:lnTo>
                        <a:pt x="111" y="7"/>
                      </a:lnTo>
                      <a:lnTo>
                        <a:pt x="125" y="4"/>
                      </a:lnTo>
                      <a:lnTo>
                        <a:pt x="142" y="2"/>
                      </a:lnTo>
                      <a:lnTo>
                        <a:pt x="159" y="0"/>
                      </a:lnTo>
                      <a:lnTo>
                        <a:pt x="175" y="3"/>
                      </a:lnTo>
                      <a:lnTo>
                        <a:pt x="192" y="6"/>
                      </a:lnTo>
                      <a:lnTo>
                        <a:pt x="208" y="13"/>
                      </a:lnTo>
                      <a:lnTo>
                        <a:pt x="182" y="70"/>
                      </a:lnTo>
                      <a:lnTo>
                        <a:pt x="164" y="61"/>
                      </a:lnTo>
                      <a:lnTo>
                        <a:pt x="140" y="55"/>
                      </a:lnTo>
                      <a:lnTo>
                        <a:pt x="115" y="52"/>
                      </a:lnTo>
                      <a:lnTo>
                        <a:pt x="91" y="55"/>
                      </a:lnTo>
                      <a:lnTo>
                        <a:pt x="73" y="61"/>
                      </a:lnTo>
                      <a:lnTo>
                        <a:pt x="62" y="75"/>
                      </a:lnTo>
                      <a:lnTo>
                        <a:pt x="62" y="98"/>
                      </a:lnTo>
                      <a:lnTo>
                        <a:pt x="76" y="129"/>
                      </a:lnTo>
                      <a:lnTo>
                        <a:pt x="92" y="147"/>
                      </a:lnTo>
                      <a:lnTo>
                        <a:pt x="113" y="162"/>
                      </a:lnTo>
                      <a:lnTo>
                        <a:pt x="137" y="174"/>
                      </a:lnTo>
                      <a:lnTo>
                        <a:pt x="162" y="184"/>
                      </a:lnTo>
                      <a:lnTo>
                        <a:pt x="185" y="192"/>
                      </a:lnTo>
                      <a:lnTo>
                        <a:pt x="205" y="196"/>
                      </a:lnTo>
                      <a:lnTo>
                        <a:pt x="219" y="200"/>
                      </a:lnTo>
                      <a:lnTo>
                        <a:pt x="225" y="201"/>
                      </a:lnTo>
                      <a:lnTo>
                        <a:pt x="222" y="203"/>
                      </a:lnTo>
                      <a:lnTo>
                        <a:pt x="214" y="209"/>
                      </a:lnTo>
                      <a:lnTo>
                        <a:pt x="204" y="217"/>
                      </a:lnTo>
                      <a:lnTo>
                        <a:pt x="189" y="227"/>
                      </a:lnTo>
                      <a:lnTo>
                        <a:pt x="173" y="241"/>
                      </a:lnTo>
                      <a:lnTo>
                        <a:pt x="155" y="256"/>
                      </a:lnTo>
                      <a:lnTo>
                        <a:pt x="137" y="272"/>
                      </a:lnTo>
                      <a:lnTo>
                        <a:pt x="119" y="290"/>
                      </a:lnTo>
                      <a:lnTo>
                        <a:pt x="100" y="308"/>
                      </a:lnTo>
                      <a:lnTo>
                        <a:pt x="85" y="328"/>
                      </a:lnTo>
                      <a:lnTo>
                        <a:pt x="71" y="346"/>
                      </a:lnTo>
                      <a:lnTo>
                        <a:pt x="61" y="364"/>
                      </a:lnTo>
                      <a:lnTo>
                        <a:pt x="54" y="383"/>
                      </a:lnTo>
                      <a:lnTo>
                        <a:pt x="52" y="400"/>
                      </a:lnTo>
                      <a:lnTo>
                        <a:pt x="55" y="416"/>
                      </a:lnTo>
                      <a:lnTo>
                        <a:pt x="66" y="431"/>
                      </a:lnTo>
                      <a:lnTo>
                        <a:pt x="83" y="447"/>
                      </a:lnTo>
                      <a:lnTo>
                        <a:pt x="104" y="461"/>
                      </a:lnTo>
                      <a:lnTo>
                        <a:pt x="125" y="474"/>
                      </a:lnTo>
                      <a:lnTo>
                        <a:pt x="150" y="485"/>
                      </a:lnTo>
                      <a:lnTo>
                        <a:pt x="175" y="495"/>
                      </a:lnTo>
                      <a:lnTo>
                        <a:pt x="200" y="504"/>
                      </a:lnTo>
                      <a:lnTo>
                        <a:pt x="227" y="511"/>
                      </a:lnTo>
                      <a:lnTo>
                        <a:pt x="252" y="516"/>
                      </a:lnTo>
                      <a:lnTo>
                        <a:pt x="276" y="521"/>
                      </a:lnTo>
                      <a:lnTo>
                        <a:pt x="299" y="526"/>
                      </a:lnTo>
                      <a:lnTo>
                        <a:pt x="320" y="529"/>
                      </a:lnTo>
                      <a:lnTo>
                        <a:pt x="339" y="530"/>
                      </a:lnTo>
                      <a:lnTo>
                        <a:pt x="354" y="533"/>
                      </a:lnTo>
                      <a:lnTo>
                        <a:pt x="365" y="534"/>
                      </a:lnTo>
                      <a:lnTo>
                        <a:pt x="373" y="534"/>
                      </a:lnTo>
                      <a:lnTo>
                        <a:pt x="375" y="534"/>
                      </a:lnTo>
                      <a:lnTo>
                        <a:pt x="369" y="545"/>
                      </a:lnTo>
                      <a:lnTo>
                        <a:pt x="352" y="571"/>
                      </a:lnTo>
                      <a:lnTo>
                        <a:pt x="331" y="606"/>
                      </a:lnTo>
                      <a:lnTo>
                        <a:pt x="306" y="648"/>
                      </a:lnTo>
                      <a:lnTo>
                        <a:pt x="282" y="690"/>
                      </a:lnTo>
                      <a:lnTo>
                        <a:pt x="261" y="732"/>
                      </a:lnTo>
                      <a:lnTo>
                        <a:pt x="246" y="766"/>
                      </a:lnTo>
                      <a:lnTo>
                        <a:pt x="243" y="789"/>
                      </a:lnTo>
                      <a:lnTo>
                        <a:pt x="248" y="810"/>
                      </a:lnTo>
                      <a:lnTo>
                        <a:pt x="256" y="829"/>
                      </a:lnTo>
                      <a:lnTo>
                        <a:pt x="267" y="845"/>
                      </a:lnTo>
                      <a:lnTo>
                        <a:pt x="281" y="857"/>
                      </a:lnTo>
                      <a:lnTo>
                        <a:pt x="299" y="867"/>
                      </a:lnTo>
                      <a:lnTo>
                        <a:pt x="320" y="873"/>
                      </a:lnTo>
                      <a:lnTo>
                        <a:pt x="344" y="876"/>
                      </a:lnTo>
                      <a:lnTo>
                        <a:pt x="372" y="873"/>
                      </a:lnTo>
                      <a:lnTo>
                        <a:pt x="395" y="869"/>
                      </a:lnTo>
                      <a:lnTo>
                        <a:pt x="417" y="863"/>
                      </a:lnTo>
                      <a:lnTo>
                        <a:pt x="439" y="855"/>
                      </a:lnTo>
                      <a:lnTo>
                        <a:pt x="460" y="847"/>
                      </a:lnTo>
                      <a:lnTo>
                        <a:pt x="480" y="839"/>
                      </a:lnTo>
                      <a:lnTo>
                        <a:pt x="501" y="832"/>
                      </a:lnTo>
                      <a:lnTo>
                        <a:pt x="522" y="827"/>
                      </a:lnTo>
                      <a:lnTo>
                        <a:pt x="545" y="825"/>
                      </a:lnTo>
                      <a:lnTo>
                        <a:pt x="548" y="870"/>
                      </a:lnTo>
                      <a:lnTo>
                        <a:pt x="546" y="920"/>
                      </a:lnTo>
                      <a:lnTo>
                        <a:pt x="540" y="971"/>
                      </a:lnTo>
                      <a:lnTo>
                        <a:pt x="537" y="1017"/>
                      </a:lnTo>
                      <a:lnTo>
                        <a:pt x="492" y="1019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070" name="Freeform 79" descr="Зеленый мрамор"/>
                <p:cNvSpPr>
                  <a:spLocks/>
                </p:cNvSpPr>
                <p:nvPr/>
              </p:nvSpPr>
              <p:spPr bwMode="auto">
                <a:xfrm>
                  <a:off x="2615" y="2529"/>
                  <a:ext cx="196" cy="127"/>
                </a:xfrm>
                <a:custGeom>
                  <a:avLst/>
                  <a:gdLst>
                    <a:gd name="T0" fmla="*/ 0 w 393"/>
                    <a:gd name="T1" fmla="*/ 1 h 254"/>
                    <a:gd name="T2" fmla="*/ 0 w 393"/>
                    <a:gd name="T3" fmla="*/ 2 h 254"/>
                    <a:gd name="T4" fmla="*/ 0 w 393"/>
                    <a:gd name="T5" fmla="*/ 3 h 254"/>
                    <a:gd name="T6" fmla="*/ 0 w 393"/>
                    <a:gd name="T7" fmla="*/ 3 h 254"/>
                    <a:gd name="T8" fmla="*/ 0 w 393"/>
                    <a:gd name="T9" fmla="*/ 4 h 254"/>
                    <a:gd name="T10" fmla="*/ 1 w 393"/>
                    <a:gd name="T11" fmla="*/ 4 h 254"/>
                    <a:gd name="T12" fmla="*/ 2 w 393"/>
                    <a:gd name="T13" fmla="*/ 4 h 254"/>
                    <a:gd name="T14" fmla="*/ 2 w 393"/>
                    <a:gd name="T15" fmla="*/ 4 h 254"/>
                    <a:gd name="T16" fmla="*/ 3 w 393"/>
                    <a:gd name="T17" fmla="*/ 4 h 254"/>
                    <a:gd name="T18" fmla="*/ 3 w 393"/>
                    <a:gd name="T19" fmla="*/ 4 h 254"/>
                    <a:gd name="T20" fmla="*/ 4 w 393"/>
                    <a:gd name="T21" fmla="*/ 4 h 254"/>
                    <a:gd name="T22" fmla="*/ 4 w 393"/>
                    <a:gd name="T23" fmla="*/ 4 h 254"/>
                    <a:gd name="T24" fmla="*/ 5 w 393"/>
                    <a:gd name="T25" fmla="*/ 4 h 254"/>
                    <a:gd name="T26" fmla="*/ 5 w 393"/>
                    <a:gd name="T27" fmla="*/ 3 h 254"/>
                    <a:gd name="T28" fmla="*/ 5 w 393"/>
                    <a:gd name="T29" fmla="*/ 3 h 254"/>
                    <a:gd name="T30" fmla="*/ 6 w 393"/>
                    <a:gd name="T31" fmla="*/ 2 h 254"/>
                    <a:gd name="T32" fmla="*/ 6 w 393"/>
                    <a:gd name="T33" fmla="*/ 2 h 254"/>
                    <a:gd name="T34" fmla="*/ 6 w 393"/>
                    <a:gd name="T35" fmla="*/ 1 h 254"/>
                    <a:gd name="T36" fmla="*/ 5 w 393"/>
                    <a:gd name="T37" fmla="*/ 1 h 254"/>
                    <a:gd name="T38" fmla="*/ 5 w 393"/>
                    <a:gd name="T39" fmla="*/ 2 h 254"/>
                    <a:gd name="T40" fmla="*/ 5 w 393"/>
                    <a:gd name="T41" fmla="*/ 3 h 254"/>
                    <a:gd name="T42" fmla="*/ 5 w 393"/>
                    <a:gd name="T43" fmla="*/ 3 h 254"/>
                    <a:gd name="T44" fmla="*/ 4 w 393"/>
                    <a:gd name="T45" fmla="*/ 3 h 254"/>
                    <a:gd name="T46" fmla="*/ 4 w 393"/>
                    <a:gd name="T47" fmla="*/ 4 h 254"/>
                    <a:gd name="T48" fmla="*/ 3 w 393"/>
                    <a:gd name="T49" fmla="*/ 4 h 254"/>
                    <a:gd name="T50" fmla="*/ 3 w 393"/>
                    <a:gd name="T51" fmla="*/ 3 h 254"/>
                    <a:gd name="T52" fmla="*/ 2 w 393"/>
                    <a:gd name="T53" fmla="*/ 3 h 254"/>
                    <a:gd name="T54" fmla="*/ 1 w 393"/>
                    <a:gd name="T55" fmla="*/ 3 h 254"/>
                    <a:gd name="T56" fmla="*/ 1 w 393"/>
                    <a:gd name="T57" fmla="*/ 3 h 254"/>
                    <a:gd name="T58" fmla="*/ 1 w 393"/>
                    <a:gd name="T59" fmla="*/ 2 h 254"/>
                    <a:gd name="T60" fmla="*/ 0 w 393"/>
                    <a:gd name="T61" fmla="*/ 2 h 254"/>
                    <a:gd name="T62" fmla="*/ 0 w 393"/>
                    <a:gd name="T63" fmla="*/ 2 h 254"/>
                    <a:gd name="T64" fmla="*/ 0 w 393"/>
                    <a:gd name="T65" fmla="*/ 1 h 25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93"/>
                    <a:gd name="T100" fmla="*/ 0 h 254"/>
                    <a:gd name="T101" fmla="*/ 393 w 393"/>
                    <a:gd name="T102" fmla="*/ 254 h 25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93" h="254">
                      <a:moveTo>
                        <a:pt x="5" y="41"/>
                      </a:moveTo>
                      <a:lnTo>
                        <a:pt x="1" y="57"/>
                      </a:lnTo>
                      <a:lnTo>
                        <a:pt x="0" y="74"/>
                      </a:lnTo>
                      <a:lnTo>
                        <a:pt x="0" y="92"/>
                      </a:lnTo>
                      <a:lnTo>
                        <a:pt x="1" y="112"/>
                      </a:lnTo>
                      <a:lnTo>
                        <a:pt x="6" y="133"/>
                      </a:lnTo>
                      <a:lnTo>
                        <a:pt x="13" y="153"/>
                      </a:lnTo>
                      <a:lnTo>
                        <a:pt x="22" y="174"/>
                      </a:lnTo>
                      <a:lnTo>
                        <a:pt x="36" y="195"/>
                      </a:lnTo>
                      <a:lnTo>
                        <a:pt x="53" y="210"/>
                      </a:lnTo>
                      <a:lnTo>
                        <a:pt x="72" y="221"/>
                      </a:lnTo>
                      <a:lnTo>
                        <a:pt x="90" y="231"/>
                      </a:lnTo>
                      <a:lnTo>
                        <a:pt x="108" y="238"/>
                      </a:lnTo>
                      <a:lnTo>
                        <a:pt x="128" y="243"/>
                      </a:lnTo>
                      <a:lnTo>
                        <a:pt x="149" y="247"/>
                      </a:lnTo>
                      <a:lnTo>
                        <a:pt x="169" y="250"/>
                      </a:lnTo>
                      <a:lnTo>
                        <a:pt x="191" y="253"/>
                      </a:lnTo>
                      <a:lnTo>
                        <a:pt x="210" y="254"/>
                      </a:lnTo>
                      <a:lnTo>
                        <a:pt x="229" y="253"/>
                      </a:lnTo>
                      <a:lnTo>
                        <a:pt x="247" y="250"/>
                      </a:lnTo>
                      <a:lnTo>
                        <a:pt x="264" y="248"/>
                      </a:lnTo>
                      <a:lnTo>
                        <a:pt x="280" y="243"/>
                      </a:lnTo>
                      <a:lnTo>
                        <a:pt x="296" y="239"/>
                      </a:lnTo>
                      <a:lnTo>
                        <a:pt x="309" y="233"/>
                      </a:lnTo>
                      <a:lnTo>
                        <a:pt x="322" y="227"/>
                      </a:lnTo>
                      <a:lnTo>
                        <a:pt x="338" y="216"/>
                      </a:lnTo>
                      <a:lnTo>
                        <a:pt x="350" y="202"/>
                      </a:lnTo>
                      <a:lnTo>
                        <a:pt x="362" y="185"/>
                      </a:lnTo>
                      <a:lnTo>
                        <a:pt x="371" y="166"/>
                      </a:lnTo>
                      <a:lnTo>
                        <a:pt x="378" y="147"/>
                      </a:lnTo>
                      <a:lnTo>
                        <a:pt x="383" y="126"/>
                      </a:lnTo>
                      <a:lnTo>
                        <a:pt x="387" y="105"/>
                      </a:lnTo>
                      <a:lnTo>
                        <a:pt x="389" y="84"/>
                      </a:lnTo>
                      <a:lnTo>
                        <a:pt x="391" y="66"/>
                      </a:lnTo>
                      <a:lnTo>
                        <a:pt x="393" y="43"/>
                      </a:lnTo>
                      <a:lnTo>
                        <a:pt x="393" y="20"/>
                      </a:lnTo>
                      <a:lnTo>
                        <a:pt x="393" y="0"/>
                      </a:lnTo>
                      <a:lnTo>
                        <a:pt x="361" y="5"/>
                      </a:lnTo>
                      <a:lnTo>
                        <a:pt x="363" y="36"/>
                      </a:lnTo>
                      <a:lnTo>
                        <a:pt x="364" y="71"/>
                      </a:lnTo>
                      <a:lnTo>
                        <a:pt x="362" y="106"/>
                      </a:lnTo>
                      <a:lnTo>
                        <a:pt x="356" y="139"/>
                      </a:lnTo>
                      <a:lnTo>
                        <a:pt x="347" y="153"/>
                      </a:lnTo>
                      <a:lnTo>
                        <a:pt x="336" y="165"/>
                      </a:lnTo>
                      <a:lnTo>
                        <a:pt x="323" y="175"/>
                      </a:lnTo>
                      <a:lnTo>
                        <a:pt x="309" y="183"/>
                      </a:lnTo>
                      <a:lnTo>
                        <a:pt x="292" y="189"/>
                      </a:lnTo>
                      <a:lnTo>
                        <a:pt x="274" y="193"/>
                      </a:lnTo>
                      <a:lnTo>
                        <a:pt x="256" y="195"/>
                      </a:lnTo>
                      <a:lnTo>
                        <a:pt x="237" y="195"/>
                      </a:lnTo>
                      <a:lnTo>
                        <a:pt x="218" y="194"/>
                      </a:lnTo>
                      <a:lnTo>
                        <a:pt x="198" y="190"/>
                      </a:lnTo>
                      <a:lnTo>
                        <a:pt x="179" y="186"/>
                      </a:lnTo>
                      <a:lnTo>
                        <a:pt x="159" y="180"/>
                      </a:lnTo>
                      <a:lnTo>
                        <a:pt x="141" y="173"/>
                      </a:lnTo>
                      <a:lnTo>
                        <a:pt x="122" y="165"/>
                      </a:lnTo>
                      <a:lnTo>
                        <a:pt x="106" y="156"/>
                      </a:lnTo>
                      <a:lnTo>
                        <a:pt x="91" y="147"/>
                      </a:lnTo>
                      <a:lnTo>
                        <a:pt x="81" y="134"/>
                      </a:lnTo>
                      <a:lnTo>
                        <a:pt x="72" y="121"/>
                      </a:lnTo>
                      <a:lnTo>
                        <a:pt x="65" y="107"/>
                      </a:lnTo>
                      <a:lnTo>
                        <a:pt x="60" y="92"/>
                      </a:lnTo>
                      <a:lnTo>
                        <a:pt x="55" y="79"/>
                      </a:lnTo>
                      <a:lnTo>
                        <a:pt x="53" y="65"/>
                      </a:lnTo>
                      <a:lnTo>
                        <a:pt x="51" y="51"/>
                      </a:lnTo>
                      <a:lnTo>
                        <a:pt x="50" y="39"/>
                      </a:lnTo>
                      <a:lnTo>
                        <a:pt x="5" y="41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5051" name="Group 80"/>
            <p:cNvGrpSpPr>
              <a:grpSpLocks/>
            </p:cNvGrpSpPr>
            <p:nvPr/>
          </p:nvGrpSpPr>
          <p:grpSpPr bwMode="auto">
            <a:xfrm flipV="1">
              <a:off x="1625" y="3252"/>
              <a:ext cx="486" cy="535"/>
              <a:chOff x="3004" y="3019"/>
              <a:chExt cx="628" cy="820"/>
            </a:xfrm>
          </p:grpSpPr>
          <p:sp>
            <p:nvSpPr>
              <p:cNvPr id="35059" name="Freeform 81"/>
              <p:cNvSpPr>
                <a:spLocks/>
              </p:cNvSpPr>
              <p:nvPr/>
            </p:nvSpPr>
            <p:spPr bwMode="auto">
              <a:xfrm>
                <a:off x="3008" y="3021"/>
                <a:ext cx="563" cy="731"/>
              </a:xfrm>
              <a:custGeom>
                <a:avLst/>
                <a:gdLst>
                  <a:gd name="T0" fmla="*/ 400 w 563"/>
                  <a:gd name="T1" fmla="*/ 675 h 731"/>
                  <a:gd name="T2" fmla="*/ 469 w 563"/>
                  <a:gd name="T3" fmla="*/ 680 h 731"/>
                  <a:gd name="T4" fmla="*/ 541 w 563"/>
                  <a:gd name="T5" fmla="*/ 653 h 731"/>
                  <a:gd name="T6" fmla="*/ 532 w 563"/>
                  <a:gd name="T7" fmla="*/ 611 h 731"/>
                  <a:gd name="T8" fmla="*/ 496 w 563"/>
                  <a:gd name="T9" fmla="*/ 579 h 731"/>
                  <a:gd name="T10" fmla="*/ 541 w 563"/>
                  <a:gd name="T11" fmla="*/ 485 h 731"/>
                  <a:gd name="T12" fmla="*/ 538 w 563"/>
                  <a:gd name="T13" fmla="*/ 413 h 731"/>
                  <a:gd name="T14" fmla="*/ 392 w 563"/>
                  <a:gd name="T15" fmla="*/ 355 h 731"/>
                  <a:gd name="T16" fmla="*/ 400 w 563"/>
                  <a:gd name="T17" fmla="*/ 362 h 731"/>
                  <a:gd name="T18" fmla="*/ 436 w 563"/>
                  <a:gd name="T19" fmla="*/ 299 h 731"/>
                  <a:gd name="T20" fmla="*/ 440 w 563"/>
                  <a:gd name="T21" fmla="*/ 195 h 731"/>
                  <a:gd name="T22" fmla="*/ 298 w 563"/>
                  <a:gd name="T23" fmla="*/ 203 h 731"/>
                  <a:gd name="T24" fmla="*/ 283 w 563"/>
                  <a:gd name="T25" fmla="*/ 74 h 731"/>
                  <a:gd name="T26" fmla="*/ 208 w 563"/>
                  <a:gd name="T27" fmla="*/ 3 h 731"/>
                  <a:gd name="T28" fmla="*/ 133 w 563"/>
                  <a:gd name="T29" fmla="*/ 53 h 731"/>
                  <a:gd name="T30" fmla="*/ 112 w 563"/>
                  <a:gd name="T31" fmla="*/ 195 h 731"/>
                  <a:gd name="T32" fmla="*/ 52 w 563"/>
                  <a:gd name="T33" fmla="*/ 230 h 731"/>
                  <a:gd name="T34" fmla="*/ 40 w 563"/>
                  <a:gd name="T35" fmla="*/ 323 h 731"/>
                  <a:gd name="T36" fmla="*/ 16 w 563"/>
                  <a:gd name="T37" fmla="*/ 339 h 731"/>
                  <a:gd name="T38" fmla="*/ 139 w 563"/>
                  <a:gd name="T39" fmla="*/ 404 h 731"/>
                  <a:gd name="T40" fmla="*/ 103 w 563"/>
                  <a:gd name="T41" fmla="*/ 473 h 731"/>
                  <a:gd name="T42" fmla="*/ 112 w 563"/>
                  <a:gd name="T43" fmla="*/ 531 h 731"/>
                  <a:gd name="T44" fmla="*/ 160 w 563"/>
                  <a:gd name="T45" fmla="*/ 569 h 731"/>
                  <a:gd name="T46" fmla="*/ 256 w 563"/>
                  <a:gd name="T47" fmla="*/ 579 h 731"/>
                  <a:gd name="T48" fmla="*/ 262 w 563"/>
                  <a:gd name="T49" fmla="*/ 656 h 731"/>
                  <a:gd name="T50" fmla="*/ 298 w 563"/>
                  <a:gd name="T51" fmla="*/ 728 h 731"/>
                  <a:gd name="T52" fmla="*/ 400 w 563"/>
                  <a:gd name="T53" fmla="*/ 675 h 73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63"/>
                  <a:gd name="T82" fmla="*/ 0 h 731"/>
                  <a:gd name="T83" fmla="*/ 563 w 563"/>
                  <a:gd name="T84" fmla="*/ 731 h 73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63" h="731">
                    <a:moveTo>
                      <a:pt x="400" y="675"/>
                    </a:moveTo>
                    <a:cubicBezTo>
                      <a:pt x="428" y="667"/>
                      <a:pt x="446" y="684"/>
                      <a:pt x="469" y="680"/>
                    </a:cubicBezTo>
                    <a:cubicBezTo>
                      <a:pt x="492" y="676"/>
                      <a:pt x="531" y="664"/>
                      <a:pt x="541" y="653"/>
                    </a:cubicBezTo>
                    <a:cubicBezTo>
                      <a:pt x="551" y="642"/>
                      <a:pt x="539" y="623"/>
                      <a:pt x="532" y="611"/>
                    </a:cubicBezTo>
                    <a:cubicBezTo>
                      <a:pt x="525" y="599"/>
                      <a:pt x="494" y="600"/>
                      <a:pt x="496" y="579"/>
                    </a:cubicBezTo>
                    <a:cubicBezTo>
                      <a:pt x="498" y="558"/>
                      <a:pt x="534" y="513"/>
                      <a:pt x="541" y="485"/>
                    </a:cubicBezTo>
                    <a:cubicBezTo>
                      <a:pt x="548" y="457"/>
                      <a:pt x="563" y="435"/>
                      <a:pt x="538" y="413"/>
                    </a:cubicBezTo>
                    <a:cubicBezTo>
                      <a:pt x="513" y="391"/>
                      <a:pt x="415" y="364"/>
                      <a:pt x="392" y="355"/>
                    </a:cubicBezTo>
                    <a:cubicBezTo>
                      <a:pt x="369" y="346"/>
                      <a:pt x="393" y="371"/>
                      <a:pt x="400" y="362"/>
                    </a:cubicBezTo>
                    <a:cubicBezTo>
                      <a:pt x="407" y="353"/>
                      <a:pt x="429" y="327"/>
                      <a:pt x="436" y="299"/>
                    </a:cubicBezTo>
                    <a:cubicBezTo>
                      <a:pt x="443" y="271"/>
                      <a:pt x="463" y="211"/>
                      <a:pt x="440" y="195"/>
                    </a:cubicBezTo>
                    <a:cubicBezTo>
                      <a:pt x="417" y="179"/>
                      <a:pt x="324" y="223"/>
                      <a:pt x="298" y="203"/>
                    </a:cubicBezTo>
                    <a:cubicBezTo>
                      <a:pt x="272" y="183"/>
                      <a:pt x="298" y="107"/>
                      <a:pt x="283" y="74"/>
                    </a:cubicBezTo>
                    <a:cubicBezTo>
                      <a:pt x="268" y="41"/>
                      <a:pt x="233" y="6"/>
                      <a:pt x="208" y="3"/>
                    </a:cubicBezTo>
                    <a:cubicBezTo>
                      <a:pt x="183" y="0"/>
                      <a:pt x="149" y="21"/>
                      <a:pt x="133" y="53"/>
                    </a:cubicBezTo>
                    <a:cubicBezTo>
                      <a:pt x="117" y="85"/>
                      <a:pt x="126" y="165"/>
                      <a:pt x="112" y="195"/>
                    </a:cubicBezTo>
                    <a:cubicBezTo>
                      <a:pt x="98" y="225"/>
                      <a:pt x="64" y="209"/>
                      <a:pt x="52" y="230"/>
                    </a:cubicBezTo>
                    <a:cubicBezTo>
                      <a:pt x="40" y="251"/>
                      <a:pt x="46" y="305"/>
                      <a:pt x="40" y="323"/>
                    </a:cubicBezTo>
                    <a:cubicBezTo>
                      <a:pt x="34" y="341"/>
                      <a:pt x="0" y="326"/>
                      <a:pt x="16" y="339"/>
                    </a:cubicBezTo>
                    <a:cubicBezTo>
                      <a:pt x="32" y="352"/>
                      <a:pt x="125" y="382"/>
                      <a:pt x="139" y="404"/>
                    </a:cubicBezTo>
                    <a:cubicBezTo>
                      <a:pt x="153" y="426"/>
                      <a:pt x="108" y="452"/>
                      <a:pt x="103" y="473"/>
                    </a:cubicBezTo>
                    <a:cubicBezTo>
                      <a:pt x="98" y="494"/>
                      <a:pt x="103" y="515"/>
                      <a:pt x="112" y="531"/>
                    </a:cubicBezTo>
                    <a:cubicBezTo>
                      <a:pt x="121" y="547"/>
                      <a:pt x="136" y="561"/>
                      <a:pt x="160" y="569"/>
                    </a:cubicBezTo>
                    <a:cubicBezTo>
                      <a:pt x="184" y="577"/>
                      <a:pt x="239" y="565"/>
                      <a:pt x="256" y="579"/>
                    </a:cubicBezTo>
                    <a:cubicBezTo>
                      <a:pt x="273" y="593"/>
                      <a:pt x="255" y="631"/>
                      <a:pt x="262" y="656"/>
                    </a:cubicBezTo>
                    <a:cubicBezTo>
                      <a:pt x="269" y="681"/>
                      <a:pt x="275" y="725"/>
                      <a:pt x="298" y="728"/>
                    </a:cubicBezTo>
                    <a:cubicBezTo>
                      <a:pt x="321" y="731"/>
                      <a:pt x="375" y="685"/>
                      <a:pt x="400" y="675"/>
                    </a:cubicBezTo>
                    <a:close/>
                  </a:path>
                </a:pathLst>
              </a:cu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5060" name="Group 82"/>
              <p:cNvGrpSpPr>
                <a:grpSpLocks/>
              </p:cNvGrpSpPr>
              <p:nvPr/>
            </p:nvGrpSpPr>
            <p:grpSpPr bwMode="auto">
              <a:xfrm flipH="1" flipV="1">
                <a:off x="3004" y="3019"/>
                <a:ext cx="628" cy="820"/>
                <a:chOff x="2311" y="1925"/>
                <a:chExt cx="586" cy="731"/>
              </a:xfrm>
            </p:grpSpPr>
            <p:sp>
              <p:nvSpPr>
                <p:cNvPr id="35061" name="Freeform 83" descr="Зеленый мрамор"/>
                <p:cNvSpPr>
                  <a:spLocks/>
                </p:cNvSpPr>
                <p:nvPr/>
              </p:nvSpPr>
              <p:spPr bwMode="auto">
                <a:xfrm>
                  <a:off x="2311" y="1925"/>
                  <a:ext cx="70" cy="82"/>
                </a:xfrm>
                <a:custGeom>
                  <a:avLst/>
                  <a:gdLst>
                    <a:gd name="T0" fmla="*/ 3 w 139"/>
                    <a:gd name="T1" fmla="*/ 1 h 164"/>
                    <a:gd name="T2" fmla="*/ 2 w 139"/>
                    <a:gd name="T3" fmla="*/ 1 h 164"/>
                    <a:gd name="T4" fmla="*/ 2 w 139"/>
                    <a:gd name="T5" fmla="*/ 1 h 164"/>
                    <a:gd name="T6" fmla="*/ 2 w 139"/>
                    <a:gd name="T7" fmla="*/ 1 h 164"/>
                    <a:gd name="T8" fmla="*/ 1 w 139"/>
                    <a:gd name="T9" fmla="*/ 1 h 164"/>
                    <a:gd name="T10" fmla="*/ 1 w 139"/>
                    <a:gd name="T11" fmla="*/ 1 h 164"/>
                    <a:gd name="T12" fmla="*/ 1 w 139"/>
                    <a:gd name="T13" fmla="*/ 1 h 164"/>
                    <a:gd name="T14" fmla="*/ 1 w 139"/>
                    <a:gd name="T15" fmla="*/ 3 h 164"/>
                    <a:gd name="T16" fmla="*/ 0 w 139"/>
                    <a:gd name="T17" fmla="*/ 3 h 164"/>
                    <a:gd name="T18" fmla="*/ 1 w 139"/>
                    <a:gd name="T19" fmla="*/ 1 h 164"/>
                    <a:gd name="T20" fmla="*/ 1 w 139"/>
                    <a:gd name="T21" fmla="*/ 1 h 164"/>
                    <a:gd name="T22" fmla="*/ 1 w 139"/>
                    <a:gd name="T23" fmla="*/ 1 h 164"/>
                    <a:gd name="T24" fmla="*/ 1 w 139"/>
                    <a:gd name="T25" fmla="*/ 1 h 164"/>
                    <a:gd name="T26" fmla="*/ 2 w 139"/>
                    <a:gd name="T27" fmla="*/ 1 h 164"/>
                    <a:gd name="T28" fmla="*/ 2 w 139"/>
                    <a:gd name="T29" fmla="*/ 1 h 164"/>
                    <a:gd name="T30" fmla="*/ 2 w 139"/>
                    <a:gd name="T31" fmla="*/ 1 h 164"/>
                    <a:gd name="T32" fmla="*/ 2 w 139"/>
                    <a:gd name="T33" fmla="*/ 1 h 164"/>
                    <a:gd name="T34" fmla="*/ 3 w 139"/>
                    <a:gd name="T35" fmla="*/ 0 h 164"/>
                    <a:gd name="T36" fmla="*/ 3 w 139"/>
                    <a:gd name="T37" fmla="*/ 1 h 16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9"/>
                    <a:gd name="T58" fmla="*/ 0 h 164"/>
                    <a:gd name="T59" fmla="*/ 139 w 139"/>
                    <a:gd name="T60" fmla="*/ 164 h 16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9" h="164">
                      <a:moveTo>
                        <a:pt x="129" y="55"/>
                      </a:moveTo>
                      <a:lnTo>
                        <a:pt x="107" y="58"/>
                      </a:lnTo>
                      <a:lnTo>
                        <a:pt x="86" y="65"/>
                      </a:lnTo>
                      <a:lnTo>
                        <a:pt x="68" y="75"/>
                      </a:lnTo>
                      <a:lnTo>
                        <a:pt x="51" y="89"/>
                      </a:lnTo>
                      <a:lnTo>
                        <a:pt x="36" y="105"/>
                      </a:lnTo>
                      <a:lnTo>
                        <a:pt x="22" y="123"/>
                      </a:lnTo>
                      <a:lnTo>
                        <a:pt x="10" y="143"/>
                      </a:lnTo>
                      <a:lnTo>
                        <a:pt x="0" y="164"/>
                      </a:lnTo>
                      <a:lnTo>
                        <a:pt x="7" y="93"/>
                      </a:lnTo>
                      <a:lnTo>
                        <a:pt x="22" y="68"/>
                      </a:lnTo>
                      <a:lnTo>
                        <a:pt x="38" y="48"/>
                      </a:lnTo>
                      <a:lnTo>
                        <a:pt x="53" y="33"/>
                      </a:lnTo>
                      <a:lnTo>
                        <a:pt x="68" y="21"/>
                      </a:lnTo>
                      <a:lnTo>
                        <a:pt x="84" y="13"/>
                      </a:lnTo>
                      <a:lnTo>
                        <a:pt x="101" y="7"/>
                      </a:lnTo>
                      <a:lnTo>
                        <a:pt x="120" y="2"/>
                      </a:lnTo>
                      <a:lnTo>
                        <a:pt x="139" y="0"/>
                      </a:lnTo>
                      <a:lnTo>
                        <a:pt x="129" y="55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062" name="Freeform 84" descr="Зеленый мрамор"/>
                <p:cNvSpPr>
                  <a:spLocks/>
                </p:cNvSpPr>
                <p:nvPr/>
              </p:nvSpPr>
              <p:spPr bwMode="auto">
                <a:xfrm>
                  <a:off x="2376" y="1925"/>
                  <a:ext cx="521" cy="606"/>
                </a:xfrm>
                <a:custGeom>
                  <a:avLst/>
                  <a:gdLst>
                    <a:gd name="T0" fmla="*/ 12 w 1044"/>
                    <a:gd name="T1" fmla="*/ 17 h 1213"/>
                    <a:gd name="T2" fmla="*/ 13 w 1044"/>
                    <a:gd name="T3" fmla="*/ 17 h 1213"/>
                    <a:gd name="T4" fmla="*/ 14 w 1044"/>
                    <a:gd name="T5" fmla="*/ 16 h 1213"/>
                    <a:gd name="T6" fmla="*/ 15 w 1044"/>
                    <a:gd name="T7" fmla="*/ 15 h 1213"/>
                    <a:gd name="T8" fmla="*/ 15 w 1044"/>
                    <a:gd name="T9" fmla="*/ 13 h 1213"/>
                    <a:gd name="T10" fmla="*/ 13 w 1044"/>
                    <a:gd name="T11" fmla="*/ 12 h 1213"/>
                    <a:gd name="T12" fmla="*/ 12 w 1044"/>
                    <a:gd name="T13" fmla="*/ 11 h 1213"/>
                    <a:gd name="T14" fmla="*/ 13 w 1044"/>
                    <a:gd name="T15" fmla="*/ 9 h 1213"/>
                    <a:gd name="T16" fmla="*/ 13 w 1044"/>
                    <a:gd name="T17" fmla="*/ 7 h 1213"/>
                    <a:gd name="T18" fmla="*/ 11 w 1044"/>
                    <a:gd name="T19" fmla="*/ 7 h 1213"/>
                    <a:gd name="T20" fmla="*/ 10 w 1044"/>
                    <a:gd name="T21" fmla="*/ 7 h 1213"/>
                    <a:gd name="T22" fmla="*/ 9 w 1044"/>
                    <a:gd name="T23" fmla="*/ 7 h 1213"/>
                    <a:gd name="T24" fmla="*/ 9 w 1044"/>
                    <a:gd name="T25" fmla="*/ 3 h 1213"/>
                    <a:gd name="T26" fmla="*/ 6 w 1044"/>
                    <a:gd name="T27" fmla="*/ 2 h 1213"/>
                    <a:gd name="T28" fmla="*/ 5 w 1044"/>
                    <a:gd name="T29" fmla="*/ 4 h 1213"/>
                    <a:gd name="T30" fmla="*/ 6 w 1044"/>
                    <a:gd name="T31" fmla="*/ 5 h 1213"/>
                    <a:gd name="T32" fmla="*/ 7 w 1044"/>
                    <a:gd name="T33" fmla="*/ 7 h 1213"/>
                    <a:gd name="T34" fmla="*/ 8 w 1044"/>
                    <a:gd name="T35" fmla="*/ 8 h 1213"/>
                    <a:gd name="T36" fmla="*/ 9 w 1044"/>
                    <a:gd name="T37" fmla="*/ 9 h 1213"/>
                    <a:gd name="T38" fmla="*/ 10 w 1044"/>
                    <a:gd name="T39" fmla="*/ 9 h 1213"/>
                    <a:gd name="T40" fmla="*/ 10 w 1044"/>
                    <a:gd name="T41" fmla="*/ 9 h 1213"/>
                    <a:gd name="T42" fmla="*/ 8 w 1044"/>
                    <a:gd name="T43" fmla="*/ 10 h 1213"/>
                    <a:gd name="T44" fmla="*/ 12 w 1044"/>
                    <a:gd name="T45" fmla="*/ 15 h 1213"/>
                    <a:gd name="T46" fmla="*/ 10 w 1044"/>
                    <a:gd name="T47" fmla="*/ 14 h 1213"/>
                    <a:gd name="T48" fmla="*/ 10 w 1044"/>
                    <a:gd name="T49" fmla="*/ 16 h 1213"/>
                    <a:gd name="T50" fmla="*/ 10 w 1044"/>
                    <a:gd name="T51" fmla="*/ 16 h 1213"/>
                    <a:gd name="T52" fmla="*/ 9 w 1044"/>
                    <a:gd name="T53" fmla="*/ 13 h 1213"/>
                    <a:gd name="T54" fmla="*/ 8 w 1044"/>
                    <a:gd name="T55" fmla="*/ 12 h 1213"/>
                    <a:gd name="T56" fmla="*/ 7 w 1044"/>
                    <a:gd name="T57" fmla="*/ 13 h 1213"/>
                    <a:gd name="T58" fmla="*/ 6 w 1044"/>
                    <a:gd name="T59" fmla="*/ 15 h 1213"/>
                    <a:gd name="T60" fmla="*/ 7 w 1044"/>
                    <a:gd name="T61" fmla="*/ 14 h 1213"/>
                    <a:gd name="T62" fmla="*/ 8 w 1044"/>
                    <a:gd name="T63" fmla="*/ 11 h 1213"/>
                    <a:gd name="T64" fmla="*/ 7 w 1044"/>
                    <a:gd name="T65" fmla="*/ 8 h 1213"/>
                    <a:gd name="T66" fmla="*/ 6 w 1044"/>
                    <a:gd name="T67" fmla="*/ 5 h 1213"/>
                    <a:gd name="T68" fmla="*/ 5 w 1044"/>
                    <a:gd name="T69" fmla="*/ 4 h 1213"/>
                    <a:gd name="T70" fmla="*/ 3 w 1044"/>
                    <a:gd name="T71" fmla="*/ 2 h 1213"/>
                    <a:gd name="T72" fmla="*/ 1 w 1044"/>
                    <a:gd name="T73" fmla="*/ 1 h 1213"/>
                    <a:gd name="T74" fmla="*/ 0 w 1044"/>
                    <a:gd name="T75" fmla="*/ 0 h 1213"/>
                    <a:gd name="T76" fmla="*/ 1 w 1044"/>
                    <a:gd name="T77" fmla="*/ 0 h 1213"/>
                    <a:gd name="T78" fmla="*/ 2 w 1044"/>
                    <a:gd name="T79" fmla="*/ 0 h 1213"/>
                    <a:gd name="T80" fmla="*/ 3 w 1044"/>
                    <a:gd name="T81" fmla="*/ 1 h 1213"/>
                    <a:gd name="T82" fmla="*/ 4 w 1044"/>
                    <a:gd name="T83" fmla="*/ 2 h 1213"/>
                    <a:gd name="T84" fmla="*/ 5 w 1044"/>
                    <a:gd name="T85" fmla="*/ 3 h 1213"/>
                    <a:gd name="T86" fmla="*/ 6 w 1044"/>
                    <a:gd name="T87" fmla="*/ 2 h 1213"/>
                    <a:gd name="T88" fmla="*/ 7 w 1044"/>
                    <a:gd name="T89" fmla="*/ 1 h 1213"/>
                    <a:gd name="T90" fmla="*/ 9 w 1044"/>
                    <a:gd name="T91" fmla="*/ 2 h 1213"/>
                    <a:gd name="T92" fmla="*/ 9 w 1044"/>
                    <a:gd name="T93" fmla="*/ 6 h 1213"/>
                    <a:gd name="T94" fmla="*/ 10 w 1044"/>
                    <a:gd name="T95" fmla="*/ 6 h 1213"/>
                    <a:gd name="T96" fmla="*/ 12 w 1044"/>
                    <a:gd name="T97" fmla="*/ 6 h 1213"/>
                    <a:gd name="T98" fmla="*/ 13 w 1044"/>
                    <a:gd name="T99" fmla="*/ 6 h 1213"/>
                    <a:gd name="T100" fmla="*/ 14 w 1044"/>
                    <a:gd name="T101" fmla="*/ 8 h 1213"/>
                    <a:gd name="T102" fmla="*/ 13 w 1044"/>
                    <a:gd name="T103" fmla="*/ 10 h 1213"/>
                    <a:gd name="T104" fmla="*/ 13 w 1044"/>
                    <a:gd name="T105" fmla="*/ 11 h 1213"/>
                    <a:gd name="T106" fmla="*/ 15 w 1044"/>
                    <a:gd name="T107" fmla="*/ 12 h 1213"/>
                    <a:gd name="T108" fmla="*/ 16 w 1044"/>
                    <a:gd name="T109" fmla="*/ 15 h 1213"/>
                    <a:gd name="T110" fmla="*/ 15 w 1044"/>
                    <a:gd name="T111" fmla="*/ 16 h 1213"/>
                    <a:gd name="T112" fmla="*/ 13 w 1044"/>
                    <a:gd name="T113" fmla="*/ 17 h 1213"/>
                    <a:gd name="T114" fmla="*/ 13 w 1044"/>
                    <a:gd name="T115" fmla="*/ 17 h 1213"/>
                    <a:gd name="T116" fmla="*/ 13 w 1044"/>
                    <a:gd name="T117" fmla="*/ 18 h 121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044"/>
                    <a:gd name="T178" fmla="*/ 0 h 1213"/>
                    <a:gd name="T179" fmla="*/ 1044 w 1044"/>
                    <a:gd name="T180" fmla="*/ 1213 h 121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044" h="1213">
                      <a:moveTo>
                        <a:pt x="840" y="1213"/>
                      </a:moveTo>
                      <a:lnTo>
                        <a:pt x="833" y="1189"/>
                      </a:lnTo>
                      <a:lnTo>
                        <a:pt x="826" y="1165"/>
                      </a:lnTo>
                      <a:lnTo>
                        <a:pt x="819" y="1143"/>
                      </a:lnTo>
                      <a:lnTo>
                        <a:pt x="812" y="1123"/>
                      </a:lnTo>
                      <a:lnTo>
                        <a:pt x="806" y="1106"/>
                      </a:lnTo>
                      <a:lnTo>
                        <a:pt x="802" y="1093"/>
                      </a:lnTo>
                      <a:lnTo>
                        <a:pt x="798" y="1085"/>
                      </a:lnTo>
                      <a:lnTo>
                        <a:pt x="797" y="1082"/>
                      </a:lnTo>
                      <a:lnTo>
                        <a:pt x="813" y="1085"/>
                      </a:lnTo>
                      <a:lnTo>
                        <a:pt x="829" y="1087"/>
                      </a:lnTo>
                      <a:lnTo>
                        <a:pt x="845" y="1089"/>
                      </a:lnTo>
                      <a:lnTo>
                        <a:pt x="862" y="1090"/>
                      </a:lnTo>
                      <a:lnTo>
                        <a:pt x="878" y="1089"/>
                      </a:lnTo>
                      <a:lnTo>
                        <a:pt x="893" y="1087"/>
                      </a:lnTo>
                      <a:lnTo>
                        <a:pt x="908" y="1084"/>
                      </a:lnTo>
                      <a:lnTo>
                        <a:pt x="921" y="1080"/>
                      </a:lnTo>
                      <a:lnTo>
                        <a:pt x="935" y="1075"/>
                      </a:lnTo>
                      <a:lnTo>
                        <a:pt x="948" y="1069"/>
                      </a:lnTo>
                      <a:lnTo>
                        <a:pt x="958" y="1061"/>
                      </a:lnTo>
                      <a:lnTo>
                        <a:pt x="969" y="1052"/>
                      </a:lnTo>
                      <a:lnTo>
                        <a:pt x="977" y="1041"/>
                      </a:lnTo>
                      <a:lnTo>
                        <a:pt x="983" y="1029"/>
                      </a:lnTo>
                      <a:lnTo>
                        <a:pt x="988" y="1016"/>
                      </a:lnTo>
                      <a:lnTo>
                        <a:pt x="991" y="1001"/>
                      </a:lnTo>
                      <a:lnTo>
                        <a:pt x="995" y="976"/>
                      </a:lnTo>
                      <a:lnTo>
                        <a:pt x="996" y="953"/>
                      </a:lnTo>
                      <a:lnTo>
                        <a:pt x="994" y="932"/>
                      </a:lnTo>
                      <a:lnTo>
                        <a:pt x="988" y="911"/>
                      </a:lnTo>
                      <a:lnTo>
                        <a:pt x="979" y="892"/>
                      </a:lnTo>
                      <a:lnTo>
                        <a:pt x="965" y="872"/>
                      </a:lnTo>
                      <a:lnTo>
                        <a:pt x="947" y="854"/>
                      </a:lnTo>
                      <a:lnTo>
                        <a:pt x="923" y="833"/>
                      </a:lnTo>
                      <a:lnTo>
                        <a:pt x="903" y="818"/>
                      </a:lnTo>
                      <a:lnTo>
                        <a:pt x="880" y="801"/>
                      </a:lnTo>
                      <a:lnTo>
                        <a:pt x="856" y="783"/>
                      </a:lnTo>
                      <a:lnTo>
                        <a:pt x="830" y="765"/>
                      </a:lnTo>
                      <a:lnTo>
                        <a:pt x="809" y="749"/>
                      </a:lnTo>
                      <a:lnTo>
                        <a:pt x="790" y="735"/>
                      </a:lnTo>
                      <a:lnTo>
                        <a:pt x="779" y="726"/>
                      </a:lnTo>
                      <a:lnTo>
                        <a:pt x="775" y="722"/>
                      </a:lnTo>
                      <a:lnTo>
                        <a:pt x="790" y="712"/>
                      </a:lnTo>
                      <a:lnTo>
                        <a:pt x="806" y="700"/>
                      </a:lnTo>
                      <a:lnTo>
                        <a:pt x="821" y="688"/>
                      </a:lnTo>
                      <a:lnTo>
                        <a:pt x="836" y="674"/>
                      </a:lnTo>
                      <a:lnTo>
                        <a:pt x="850" y="657"/>
                      </a:lnTo>
                      <a:lnTo>
                        <a:pt x="862" y="638"/>
                      </a:lnTo>
                      <a:lnTo>
                        <a:pt x="871" y="617"/>
                      </a:lnTo>
                      <a:lnTo>
                        <a:pt x="878" y="594"/>
                      </a:lnTo>
                      <a:lnTo>
                        <a:pt x="879" y="569"/>
                      </a:lnTo>
                      <a:lnTo>
                        <a:pt x="874" y="547"/>
                      </a:lnTo>
                      <a:lnTo>
                        <a:pt x="866" y="526"/>
                      </a:lnTo>
                      <a:lnTo>
                        <a:pt x="854" y="508"/>
                      </a:lnTo>
                      <a:lnTo>
                        <a:pt x="837" y="492"/>
                      </a:lnTo>
                      <a:lnTo>
                        <a:pt x="819" y="479"/>
                      </a:lnTo>
                      <a:lnTo>
                        <a:pt x="798" y="469"/>
                      </a:lnTo>
                      <a:lnTo>
                        <a:pt x="776" y="461"/>
                      </a:lnTo>
                      <a:lnTo>
                        <a:pt x="764" y="458"/>
                      </a:lnTo>
                      <a:lnTo>
                        <a:pt x="752" y="456"/>
                      </a:lnTo>
                      <a:lnTo>
                        <a:pt x="739" y="455"/>
                      </a:lnTo>
                      <a:lnTo>
                        <a:pt x="728" y="455"/>
                      </a:lnTo>
                      <a:lnTo>
                        <a:pt x="715" y="455"/>
                      </a:lnTo>
                      <a:lnTo>
                        <a:pt x="704" y="456"/>
                      </a:lnTo>
                      <a:lnTo>
                        <a:pt x="692" y="457"/>
                      </a:lnTo>
                      <a:lnTo>
                        <a:pt x="681" y="460"/>
                      </a:lnTo>
                      <a:lnTo>
                        <a:pt x="668" y="463"/>
                      </a:lnTo>
                      <a:lnTo>
                        <a:pt x="657" y="467"/>
                      </a:lnTo>
                      <a:lnTo>
                        <a:pt x="646" y="470"/>
                      </a:lnTo>
                      <a:lnTo>
                        <a:pt x="635" y="475"/>
                      </a:lnTo>
                      <a:lnTo>
                        <a:pt x="623" y="479"/>
                      </a:lnTo>
                      <a:lnTo>
                        <a:pt x="613" y="484"/>
                      </a:lnTo>
                      <a:lnTo>
                        <a:pt x="601" y="488"/>
                      </a:lnTo>
                      <a:lnTo>
                        <a:pt x="591" y="494"/>
                      </a:lnTo>
                      <a:lnTo>
                        <a:pt x="585" y="452"/>
                      </a:lnTo>
                      <a:lnTo>
                        <a:pt x="584" y="402"/>
                      </a:lnTo>
                      <a:lnTo>
                        <a:pt x="584" y="349"/>
                      </a:lnTo>
                      <a:lnTo>
                        <a:pt x="583" y="298"/>
                      </a:lnTo>
                      <a:lnTo>
                        <a:pt x="577" y="251"/>
                      </a:lnTo>
                      <a:lnTo>
                        <a:pt x="563" y="212"/>
                      </a:lnTo>
                      <a:lnTo>
                        <a:pt x="540" y="184"/>
                      </a:lnTo>
                      <a:lnTo>
                        <a:pt x="503" y="173"/>
                      </a:lnTo>
                      <a:lnTo>
                        <a:pt x="471" y="173"/>
                      </a:lnTo>
                      <a:lnTo>
                        <a:pt x="445" y="177"/>
                      </a:lnTo>
                      <a:lnTo>
                        <a:pt x="424" y="187"/>
                      </a:lnTo>
                      <a:lnTo>
                        <a:pt x="408" y="198"/>
                      </a:lnTo>
                      <a:lnTo>
                        <a:pt x="396" y="211"/>
                      </a:lnTo>
                      <a:lnTo>
                        <a:pt x="387" y="226"/>
                      </a:lnTo>
                      <a:lnTo>
                        <a:pt x="379" y="241"/>
                      </a:lnTo>
                      <a:lnTo>
                        <a:pt x="373" y="256"/>
                      </a:lnTo>
                      <a:lnTo>
                        <a:pt x="381" y="270"/>
                      </a:lnTo>
                      <a:lnTo>
                        <a:pt x="389" y="283"/>
                      </a:lnTo>
                      <a:lnTo>
                        <a:pt x="397" y="297"/>
                      </a:lnTo>
                      <a:lnTo>
                        <a:pt x="405" y="311"/>
                      </a:lnTo>
                      <a:lnTo>
                        <a:pt x="412" y="326"/>
                      </a:lnTo>
                      <a:lnTo>
                        <a:pt x="419" y="341"/>
                      </a:lnTo>
                      <a:lnTo>
                        <a:pt x="426" y="356"/>
                      </a:lnTo>
                      <a:lnTo>
                        <a:pt x="432" y="371"/>
                      </a:lnTo>
                      <a:lnTo>
                        <a:pt x="440" y="391"/>
                      </a:lnTo>
                      <a:lnTo>
                        <a:pt x="448" y="410"/>
                      </a:lnTo>
                      <a:lnTo>
                        <a:pt x="455" y="430"/>
                      </a:lnTo>
                      <a:lnTo>
                        <a:pt x="463" y="448"/>
                      </a:lnTo>
                      <a:lnTo>
                        <a:pt x="471" y="468"/>
                      </a:lnTo>
                      <a:lnTo>
                        <a:pt x="479" y="487"/>
                      </a:lnTo>
                      <a:lnTo>
                        <a:pt x="487" y="506"/>
                      </a:lnTo>
                      <a:lnTo>
                        <a:pt x="495" y="525"/>
                      </a:lnTo>
                      <a:lnTo>
                        <a:pt x="507" y="538"/>
                      </a:lnTo>
                      <a:lnTo>
                        <a:pt x="517" y="551"/>
                      </a:lnTo>
                      <a:lnTo>
                        <a:pt x="530" y="562"/>
                      </a:lnTo>
                      <a:lnTo>
                        <a:pt x="543" y="574"/>
                      </a:lnTo>
                      <a:lnTo>
                        <a:pt x="556" y="584"/>
                      </a:lnTo>
                      <a:lnTo>
                        <a:pt x="570" y="593"/>
                      </a:lnTo>
                      <a:lnTo>
                        <a:pt x="586" y="600"/>
                      </a:lnTo>
                      <a:lnTo>
                        <a:pt x="602" y="605"/>
                      </a:lnTo>
                      <a:lnTo>
                        <a:pt x="617" y="607"/>
                      </a:lnTo>
                      <a:lnTo>
                        <a:pt x="632" y="607"/>
                      </a:lnTo>
                      <a:lnTo>
                        <a:pt x="646" y="607"/>
                      </a:lnTo>
                      <a:lnTo>
                        <a:pt x="660" y="607"/>
                      </a:lnTo>
                      <a:lnTo>
                        <a:pt x="674" y="605"/>
                      </a:lnTo>
                      <a:lnTo>
                        <a:pt x="688" y="604"/>
                      </a:lnTo>
                      <a:lnTo>
                        <a:pt x="701" y="601"/>
                      </a:lnTo>
                      <a:lnTo>
                        <a:pt x="715" y="599"/>
                      </a:lnTo>
                      <a:lnTo>
                        <a:pt x="713" y="601"/>
                      </a:lnTo>
                      <a:lnTo>
                        <a:pt x="705" y="607"/>
                      </a:lnTo>
                      <a:lnTo>
                        <a:pt x="692" y="614"/>
                      </a:lnTo>
                      <a:lnTo>
                        <a:pt x="673" y="621"/>
                      </a:lnTo>
                      <a:lnTo>
                        <a:pt x="647" y="627"/>
                      </a:lnTo>
                      <a:lnTo>
                        <a:pt x="616" y="629"/>
                      </a:lnTo>
                      <a:lnTo>
                        <a:pt x="578" y="625"/>
                      </a:lnTo>
                      <a:lnTo>
                        <a:pt x="532" y="616"/>
                      </a:lnTo>
                      <a:lnTo>
                        <a:pt x="544" y="643"/>
                      </a:lnTo>
                      <a:lnTo>
                        <a:pt x="555" y="670"/>
                      </a:lnTo>
                      <a:lnTo>
                        <a:pt x="567" y="697"/>
                      </a:lnTo>
                      <a:lnTo>
                        <a:pt x="578" y="723"/>
                      </a:lnTo>
                      <a:lnTo>
                        <a:pt x="590" y="750"/>
                      </a:lnTo>
                      <a:lnTo>
                        <a:pt x="601" y="778"/>
                      </a:lnTo>
                      <a:lnTo>
                        <a:pt x="613" y="804"/>
                      </a:lnTo>
                      <a:lnTo>
                        <a:pt x="624" y="832"/>
                      </a:lnTo>
                      <a:lnTo>
                        <a:pt x="814" y="984"/>
                      </a:lnTo>
                      <a:lnTo>
                        <a:pt x="789" y="979"/>
                      </a:lnTo>
                      <a:lnTo>
                        <a:pt x="766" y="971"/>
                      </a:lnTo>
                      <a:lnTo>
                        <a:pt x="743" y="960"/>
                      </a:lnTo>
                      <a:lnTo>
                        <a:pt x="722" y="946"/>
                      </a:lnTo>
                      <a:lnTo>
                        <a:pt x="701" y="931"/>
                      </a:lnTo>
                      <a:lnTo>
                        <a:pt x="682" y="913"/>
                      </a:lnTo>
                      <a:lnTo>
                        <a:pt x="662" y="897"/>
                      </a:lnTo>
                      <a:lnTo>
                        <a:pt x="643" y="880"/>
                      </a:lnTo>
                      <a:lnTo>
                        <a:pt x="659" y="935"/>
                      </a:lnTo>
                      <a:lnTo>
                        <a:pt x="668" y="988"/>
                      </a:lnTo>
                      <a:lnTo>
                        <a:pt x="672" y="1036"/>
                      </a:lnTo>
                      <a:lnTo>
                        <a:pt x="672" y="1078"/>
                      </a:lnTo>
                      <a:lnTo>
                        <a:pt x="669" y="1114"/>
                      </a:lnTo>
                      <a:lnTo>
                        <a:pt x="665" y="1140"/>
                      </a:lnTo>
                      <a:lnTo>
                        <a:pt x="661" y="1158"/>
                      </a:lnTo>
                      <a:lnTo>
                        <a:pt x="660" y="1163"/>
                      </a:lnTo>
                      <a:lnTo>
                        <a:pt x="660" y="1125"/>
                      </a:lnTo>
                      <a:lnTo>
                        <a:pt x="659" y="1087"/>
                      </a:lnTo>
                      <a:lnTo>
                        <a:pt x="657" y="1049"/>
                      </a:lnTo>
                      <a:lnTo>
                        <a:pt x="651" y="1012"/>
                      </a:lnTo>
                      <a:lnTo>
                        <a:pt x="644" y="976"/>
                      </a:lnTo>
                      <a:lnTo>
                        <a:pt x="635" y="939"/>
                      </a:lnTo>
                      <a:lnTo>
                        <a:pt x="622" y="903"/>
                      </a:lnTo>
                      <a:lnTo>
                        <a:pt x="606" y="869"/>
                      </a:lnTo>
                      <a:lnTo>
                        <a:pt x="598" y="854"/>
                      </a:lnTo>
                      <a:lnTo>
                        <a:pt x="591" y="839"/>
                      </a:lnTo>
                      <a:lnTo>
                        <a:pt x="583" y="822"/>
                      </a:lnTo>
                      <a:lnTo>
                        <a:pt x="576" y="807"/>
                      </a:lnTo>
                      <a:lnTo>
                        <a:pt x="569" y="791"/>
                      </a:lnTo>
                      <a:lnTo>
                        <a:pt x="562" y="776"/>
                      </a:lnTo>
                      <a:lnTo>
                        <a:pt x="555" y="760"/>
                      </a:lnTo>
                      <a:lnTo>
                        <a:pt x="548" y="745"/>
                      </a:lnTo>
                      <a:lnTo>
                        <a:pt x="545" y="767"/>
                      </a:lnTo>
                      <a:lnTo>
                        <a:pt x="538" y="795"/>
                      </a:lnTo>
                      <a:lnTo>
                        <a:pt x="525" y="828"/>
                      </a:lnTo>
                      <a:lnTo>
                        <a:pt x="509" y="863"/>
                      </a:lnTo>
                      <a:lnTo>
                        <a:pt x="490" y="897"/>
                      </a:lnTo>
                      <a:lnTo>
                        <a:pt x="465" y="930"/>
                      </a:lnTo>
                      <a:lnTo>
                        <a:pt x="438" y="957"/>
                      </a:lnTo>
                      <a:lnTo>
                        <a:pt x="408" y="978"/>
                      </a:lnTo>
                      <a:lnTo>
                        <a:pt x="409" y="977"/>
                      </a:lnTo>
                      <a:lnTo>
                        <a:pt x="414" y="972"/>
                      </a:lnTo>
                      <a:lnTo>
                        <a:pt x="419" y="965"/>
                      </a:lnTo>
                      <a:lnTo>
                        <a:pt x="426" y="955"/>
                      </a:lnTo>
                      <a:lnTo>
                        <a:pt x="435" y="945"/>
                      </a:lnTo>
                      <a:lnTo>
                        <a:pt x="445" y="931"/>
                      </a:lnTo>
                      <a:lnTo>
                        <a:pt x="455" y="917"/>
                      </a:lnTo>
                      <a:lnTo>
                        <a:pt x="464" y="902"/>
                      </a:lnTo>
                      <a:lnTo>
                        <a:pt x="475" y="882"/>
                      </a:lnTo>
                      <a:lnTo>
                        <a:pt x="486" y="857"/>
                      </a:lnTo>
                      <a:lnTo>
                        <a:pt x="499" y="827"/>
                      </a:lnTo>
                      <a:lnTo>
                        <a:pt x="510" y="797"/>
                      </a:lnTo>
                      <a:lnTo>
                        <a:pt x="522" y="769"/>
                      </a:lnTo>
                      <a:lnTo>
                        <a:pt x="531" y="746"/>
                      </a:lnTo>
                      <a:lnTo>
                        <a:pt x="537" y="730"/>
                      </a:lnTo>
                      <a:lnTo>
                        <a:pt x="539" y="725"/>
                      </a:lnTo>
                      <a:lnTo>
                        <a:pt x="528" y="697"/>
                      </a:lnTo>
                      <a:lnTo>
                        <a:pt x="511" y="658"/>
                      </a:lnTo>
                      <a:lnTo>
                        <a:pt x="493" y="612"/>
                      </a:lnTo>
                      <a:lnTo>
                        <a:pt x="473" y="561"/>
                      </a:lnTo>
                      <a:lnTo>
                        <a:pt x="454" y="511"/>
                      </a:lnTo>
                      <a:lnTo>
                        <a:pt x="437" y="467"/>
                      </a:lnTo>
                      <a:lnTo>
                        <a:pt x="422" y="431"/>
                      </a:lnTo>
                      <a:lnTo>
                        <a:pt x="412" y="407"/>
                      </a:lnTo>
                      <a:lnTo>
                        <a:pt x="404" y="388"/>
                      </a:lnTo>
                      <a:lnTo>
                        <a:pt x="396" y="370"/>
                      </a:lnTo>
                      <a:lnTo>
                        <a:pt x="388" y="353"/>
                      </a:lnTo>
                      <a:lnTo>
                        <a:pt x="379" y="334"/>
                      </a:lnTo>
                      <a:lnTo>
                        <a:pt x="370" y="317"/>
                      </a:lnTo>
                      <a:lnTo>
                        <a:pt x="359" y="300"/>
                      </a:lnTo>
                      <a:lnTo>
                        <a:pt x="349" y="282"/>
                      </a:lnTo>
                      <a:lnTo>
                        <a:pt x="337" y="266"/>
                      </a:lnTo>
                      <a:lnTo>
                        <a:pt x="327" y="253"/>
                      </a:lnTo>
                      <a:lnTo>
                        <a:pt x="314" y="240"/>
                      </a:lnTo>
                      <a:lnTo>
                        <a:pt x="299" y="225"/>
                      </a:lnTo>
                      <a:lnTo>
                        <a:pt x="283" y="210"/>
                      </a:lnTo>
                      <a:lnTo>
                        <a:pt x="265" y="194"/>
                      </a:lnTo>
                      <a:lnTo>
                        <a:pt x="245" y="177"/>
                      </a:lnTo>
                      <a:lnTo>
                        <a:pt x="223" y="161"/>
                      </a:lnTo>
                      <a:lnTo>
                        <a:pt x="202" y="145"/>
                      </a:lnTo>
                      <a:lnTo>
                        <a:pt x="179" y="129"/>
                      </a:lnTo>
                      <a:lnTo>
                        <a:pt x="154" y="114"/>
                      </a:lnTo>
                      <a:lnTo>
                        <a:pt x="129" y="100"/>
                      </a:lnTo>
                      <a:lnTo>
                        <a:pt x="104" y="88"/>
                      </a:lnTo>
                      <a:lnTo>
                        <a:pt x="78" y="77"/>
                      </a:lnTo>
                      <a:lnTo>
                        <a:pt x="52" y="68"/>
                      </a:lnTo>
                      <a:lnTo>
                        <a:pt x="26" y="60"/>
                      </a:lnTo>
                      <a:lnTo>
                        <a:pt x="0" y="55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30" y="1"/>
                      </a:lnTo>
                      <a:lnTo>
                        <a:pt x="43" y="2"/>
                      </a:lnTo>
                      <a:lnTo>
                        <a:pt x="56" y="4"/>
                      </a:lnTo>
                      <a:lnTo>
                        <a:pt x="70" y="6"/>
                      </a:lnTo>
                      <a:lnTo>
                        <a:pt x="85" y="9"/>
                      </a:lnTo>
                      <a:lnTo>
                        <a:pt x="99" y="13"/>
                      </a:lnTo>
                      <a:lnTo>
                        <a:pt x="113" y="17"/>
                      </a:lnTo>
                      <a:lnTo>
                        <a:pt x="126" y="23"/>
                      </a:lnTo>
                      <a:lnTo>
                        <a:pt x="138" y="29"/>
                      </a:lnTo>
                      <a:lnTo>
                        <a:pt x="151" y="36"/>
                      </a:lnTo>
                      <a:lnTo>
                        <a:pt x="164" y="43"/>
                      </a:lnTo>
                      <a:lnTo>
                        <a:pt x="176" y="50"/>
                      </a:lnTo>
                      <a:lnTo>
                        <a:pt x="189" y="57"/>
                      </a:lnTo>
                      <a:lnTo>
                        <a:pt x="200" y="65"/>
                      </a:lnTo>
                      <a:lnTo>
                        <a:pt x="212" y="74"/>
                      </a:lnTo>
                      <a:lnTo>
                        <a:pt x="223" y="82"/>
                      </a:lnTo>
                      <a:lnTo>
                        <a:pt x="235" y="91"/>
                      </a:lnTo>
                      <a:lnTo>
                        <a:pt x="246" y="100"/>
                      </a:lnTo>
                      <a:lnTo>
                        <a:pt x="258" y="109"/>
                      </a:lnTo>
                      <a:lnTo>
                        <a:pt x="268" y="120"/>
                      </a:lnTo>
                      <a:lnTo>
                        <a:pt x="279" y="130"/>
                      </a:lnTo>
                      <a:lnTo>
                        <a:pt x="289" y="141"/>
                      </a:lnTo>
                      <a:lnTo>
                        <a:pt x="297" y="149"/>
                      </a:lnTo>
                      <a:lnTo>
                        <a:pt x="305" y="158"/>
                      </a:lnTo>
                      <a:lnTo>
                        <a:pt x="313" y="166"/>
                      </a:lnTo>
                      <a:lnTo>
                        <a:pt x="323" y="174"/>
                      </a:lnTo>
                      <a:lnTo>
                        <a:pt x="331" y="183"/>
                      </a:lnTo>
                      <a:lnTo>
                        <a:pt x="339" y="191"/>
                      </a:lnTo>
                      <a:lnTo>
                        <a:pt x="348" y="199"/>
                      </a:lnTo>
                      <a:lnTo>
                        <a:pt x="356" y="207"/>
                      </a:lnTo>
                      <a:lnTo>
                        <a:pt x="362" y="199"/>
                      </a:lnTo>
                      <a:lnTo>
                        <a:pt x="367" y="190"/>
                      </a:lnTo>
                      <a:lnTo>
                        <a:pt x="373" y="180"/>
                      </a:lnTo>
                      <a:lnTo>
                        <a:pt x="379" y="168"/>
                      </a:lnTo>
                      <a:lnTo>
                        <a:pt x="385" y="157"/>
                      </a:lnTo>
                      <a:lnTo>
                        <a:pt x="390" y="145"/>
                      </a:lnTo>
                      <a:lnTo>
                        <a:pt x="397" y="135"/>
                      </a:lnTo>
                      <a:lnTo>
                        <a:pt x="404" y="126"/>
                      </a:lnTo>
                      <a:lnTo>
                        <a:pt x="420" y="113"/>
                      </a:lnTo>
                      <a:lnTo>
                        <a:pt x="440" y="105"/>
                      </a:lnTo>
                      <a:lnTo>
                        <a:pt x="463" y="101"/>
                      </a:lnTo>
                      <a:lnTo>
                        <a:pt x="488" y="101"/>
                      </a:lnTo>
                      <a:lnTo>
                        <a:pt x="513" y="105"/>
                      </a:lnTo>
                      <a:lnTo>
                        <a:pt x="534" y="112"/>
                      </a:lnTo>
                      <a:lnTo>
                        <a:pt x="554" y="121"/>
                      </a:lnTo>
                      <a:lnTo>
                        <a:pt x="569" y="134"/>
                      </a:lnTo>
                      <a:lnTo>
                        <a:pt x="592" y="168"/>
                      </a:lnTo>
                      <a:lnTo>
                        <a:pt x="605" y="204"/>
                      </a:lnTo>
                      <a:lnTo>
                        <a:pt x="610" y="242"/>
                      </a:lnTo>
                      <a:lnTo>
                        <a:pt x="613" y="281"/>
                      </a:lnTo>
                      <a:lnTo>
                        <a:pt x="612" y="320"/>
                      </a:lnTo>
                      <a:lnTo>
                        <a:pt x="610" y="361"/>
                      </a:lnTo>
                      <a:lnTo>
                        <a:pt x="612" y="401"/>
                      </a:lnTo>
                      <a:lnTo>
                        <a:pt x="617" y="440"/>
                      </a:lnTo>
                      <a:lnTo>
                        <a:pt x="630" y="433"/>
                      </a:lnTo>
                      <a:lnTo>
                        <a:pt x="644" y="426"/>
                      </a:lnTo>
                      <a:lnTo>
                        <a:pt x="657" y="420"/>
                      </a:lnTo>
                      <a:lnTo>
                        <a:pt x="670" y="415"/>
                      </a:lnTo>
                      <a:lnTo>
                        <a:pt x="684" y="410"/>
                      </a:lnTo>
                      <a:lnTo>
                        <a:pt x="699" y="407"/>
                      </a:lnTo>
                      <a:lnTo>
                        <a:pt x="713" y="403"/>
                      </a:lnTo>
                      <a:lnTo>
                        <a:pt x="728" y="401"/>
                      </a:lnTo>
                      <a:lnTo>
                        <a:pt x="742" y="400"/>
                      </a:lnTo>
                      <a:lnTo>
                        <a:pt x="757" y="399"/>
                      </a:lnTo>
                      <a:lnTo>
                        <a:pt x="771" y="400"/>
                      </a:lnTo>
                      <a:lnTo>
                        <a:pt x="786" y="402"/>
                      </a:lnTo>
                      <a:lnTo>
                        <a:pt x="799" y="404"/>
                      </a:lnTo>
                      <a:lnTo>
                        <a:pt x="814" y="409"/>
                      </a:lnTo>
                      <a:lnTo>
                        <a:pt x="828" y="416"/>
                      </a:lnTo>
                      <a:lnTo>
                        <a:pt x="842" y="423"/>
                      </a:lnTo>
                      <a:lnTo>
                        <a:pt x="858" y="433"/>
                      </a:lnTo>
                      <a:lnTo>
                        <a:pt x="874" y="444"/>
                      </a:lnTo>
                      <a:lnTo>
                        <a:pt x="889" y="456"/>
                      </a:lnTo>
                      <a:lnTo>
                        <a:pt x="902" y="470"/>
                      </a:lnTo>
                      <a:lnTo>
                        <a:pt x="912" y="485"/>
                      </a:lnTo>
                      <a:lnTo>
                        <a:pt x="919" y="501"/>
                      </a:lnTo>
                      <a:lnTo>
                        <a:pt x="923" y="518"/>
                      </a:lnTo>
                      <a:lnTo>
                        <a:pt x="921" y="537"/>
                      </a:lnTo>
                      <a:lnTo>
                        <a:pt x="917" y="563"/>
                      </a:lnTo>
                      <a:lnTo>
                        <a:pt x="909" y="590"/>
                      </a:lnTo>
                      <a:lnTo>
                        <a:pt x="898" y="615"/>
                      </a:lnTo>
                      <a:lnTo>
                        <a:pt x="887" y="639"/>
                      </a:lnTo>
                      <a:lnTo>
                        <a:pt x="872" y="662"/>
                      </a:lnTo>
                      <a:lnTo>
                        <a:pt x="856" y="683"/>
                      </a:lnTo>
                      <a:lnTo>
                        <a:pt x="839" y="704"/>
                      </a:lnTo>
                      <a:lnTo>
                        <a:pt x="819" y="722"/>
                      </a:lnTo>
                      <a:lnTo>
                        <a:pt x="835" y="729"/>
                      </a:lnTo>
                      <a:lnTo>
                        <a:pt x="852" y="736"/>
                      </a:lnTo>
                      <a:lnTo>
                        <a:pt x="870" y="743"/>
                      </a:lnTo>
                      <a:lnTo>
                        <a:pt x="887" y="751"/>
                      </a:lnTo>
                      <a:lnTo>
                        <a:pt x="904" y="760"/>
                      </a:lnTo>
                      <a:lnTo>
                        <a:pt x="921" y="768"/>
                      </a:lnTo>
                      <a:lnTo>
                        <a:pt x="938" y="779"/>
                      </a:lnTo>
                      <a:lnTo>
                        <a:pt x="954" y="788"/>
                      </a:lnTo>
                      <a:lnTo>
                        <a:pt x="986" y="811"/>
                      </a:lnTo>
                      <a:lnTo>
                        <a:pt x="1010" y="835"/>
                      </a:lnTo>
                      <a:lnTo>
                        <a:pt x="1027" y="860"/>
                      </a:lnTo>
                      <a:lnTo>
                        <a:pt x="1039" y="886"/>
                      </a:lnTo>
                      <a:lnTo>
                        <a:pt x="1044" y="911"/>
                      </a:lnTo>
                      <a:lnTo>
                        <a:pt x="1044" y="938"/>
                      </a:lnTo>
                      <a:lnTo>
                        <a:pt x="1040" y="964"/>
                      </a:lnTo>
                      <a:lnTo>
                        <a:pt x="1032" y="992"/>
                      </a:lnTo>
                      <a:lnTo>
                        <a:pt x="1025" y="1010"/>
                      </a:lnTo>
                      <a:lnTo>
                        <a:pt x="1017" y="1029"/>
                      </a:lnTo>
                      <a:lnTo>
                        <a:pt x="1008" y="1046"/>
                      </a:lnTo>
                      <a:lnTo>
                        <a:pt x="997" y="1063"/>
                      </a:lnTo>
                      <a:lnTo>
                        <a:pt x="985" y="1078"/>
                      </a:lnTo>
                      <a:lnTo>
                        <a:pt x="970" y="1091"/>
                      </a:lnTo>
                      <a:lnTo>
                        <a:pt x="953" y="1100"/>
                      </a:lnTo>
                      <a:lnTo>
                        <a:pt x="932" y="1106"/>
                      </a:lnTo>
                      <a:lnTo>
                        <a:pt x="920" y="1108"/>
                      </a:lnTo>
                      <a:lnTo>
                        <a:pt x="909" y="1109"/>
                      </a:lnTo>
                      <a:lnTo>
                        <a:pt x="896" y="1112"/>
                      </a:lnTo>
                      <a:lnTo>
                        <a:pt x="885" y="1113"/>
                      </a:lnTo>
                      <a:lnTo>
                        <a:pt x="873" y="1114"/>
                      </a:lnTo>
                      <a:lnTo>
                        <a:pt x="860" y="1115"/>
                      </a:lnTo>
                      <a:lnTo>
                        <a:pt x="849" y="1115"/>
                      </a:lnTo>
                      <a:lnTo>
                        <a:pt x="837" y="1115"/>
                      </a:lnTo>
                      <a:lnTo>
                        <a:pt x="843" y="1125"/>
                      </a:lnTo>
                      <a:lnTo>
                        <a:pt x="848" y="1136"/>
                      </a:lnTo>
                      <a:lnTo>
                        <a:pt x="852" y="1148"/>
                      </a:lnTo>
                      <a:lnTo>
                        <a:pt x="858" y="1160"/>
                      </a:lnTo>
                      <a:lnTo>
                        <a:pt x="862" y="1173"/>
                      </a:lnTo>
                      <a:lnTo>
                        <a:pt x="866" y="1185"/>
                      </a:lnTo>
                      <a:lnTo>
                        <a:pt x="870" y="1197"/>
                      </a:lnTo>
                      <a:lnTo>
                        <a:pt x="872" y="1208"/>
                      </a:lnTo>
                      <a:lnTo>
                        <a:pt x="840" y="1213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063" name="Freeform 85" descr="Зеленый мрамор"/>
                <p:cNvSpPr>
                  <a:spLocks/>
                </p:cNvSpPr>
                <p:nvPr/>
              </p:nvSpPr>
              <p:spPr bwMode="auto">
                <a:xfrm>
                  <a:off x="2371" y="2040"/>
                  <a:ext cx="275" cy="509"/>
                </a:xfrm>
                <a:custGeom>
                  <a:avLst/>
                  <a:gdLst>
                    <a:gd name="T0" fmla="*/ 8 w 548"/>
                    <a:gd name="T1" fmla="*/ 15 h 1019"/>
                    <a:gd name="T2" fmla="*/ 9 w 548"/>
                    <a:gd name="T3" fmla="*/ 14 h 1019"/>
                    <a:gd name="T4" fmla="*/ 9 w 548"/>
                    <a:gd name="T5" fmla="*/ 13 h 1019"/>
                    <a:gd name="T6" fmla="*/ 8 w 548"/>
                    <a:gd name="T7" fmla="*/ 13 h 1019"/>
                    <a:gd name="T8" fmla="*/ 7 w 548"/>
                    <a:gd name="T9" fmla="*/ 14 h 1019"/>
                    <a:gd name="T10" fmla="*/ 6 w 548"/>
                    <a:gd name="T11" fmla="*/ 14 h 1019"/>
                    <a:gd name="T12" fmla="*/ 4 w 548"/>
                    <a:gd name="T13" fmla="*/ 14 h 1019"/>
                    <a:gd name="T14" fmla="*/ 4 w 548"/>
                    <a:gd name="T15" fmla="*/ 13 h 1019"/>
                    <a:gd name="T16" fmla="*/ 4 w 548"/>
                    <a:gd name="T17" fmla="*/ 12 h 1019"/>
                    <a:gd name="T18" fmla="*/ 5 w 548"/>
                    <a:gd name="T19" fmla="*/ 10 h 1019"/>
                    <a:gd name="T20" fmla="*/ 6 w 548"/>
                    <a:gd name="T21" fmla="*/ 9 h 1019"/>
                    <a:gd name="T22" fmla="*/ 5 w 548"/>
                    <a:gd name="T23" fmla="*/ 9 h 1019"/>
                    <a:gd name="T24" fmla="*/ 4 w 548"/>
                    <a:gd name="T25" fmla="*/ 9 h 1019"/>
                    <a:gd name="T26" fmla="*/ 3 w 548"/>
                    <a:gd name="T27" fmla="*/ 8 h 1019"/>
                    <a:gd name="T28" fmla="*/ 2 w 548"/>
                    <a:gd name="T29" fmla="*/ 8 h 1019"/>
                    <a:gd name="T30" fmla="*/ 2 w 548"/>
                    <a:gd name="T31" fmla="*/ 8 h 1019"/>
                    <a:gd name="T32" fmla="*/ 1 w 548"/>
                    <a:gd name="T33" fmla="*/ 7 h 1019"/>
                    <a:gd name="T34" fmla="*/ 1 w 548"/>
                    <a:gd name="T35" fmla="*/ 7 h 1019"/>
                    <a:gd name="T36" fmla="*/ 1 w 548"/>
                    <a:gd name="T37" fmla="*/ 6 h 1019"/>
                    <a:gd name="T38" fmla="*/ 1 w 548"/>
                    <a:gd name="T39" fmla="*/ 5 h 1019"/>
                    <a:gd name="T40" fmla="*/ 2 w 548"/>
                    <a:gd name="T41" fmla="*/ 4 h 1019"/>
                    <a:gd name="T42" fmla="*/ 2 w 548"/>
                    <a:gd name="T43" fmla="*/ 3 h 1019"/>
                    <a:gd name="T44" fmla="*/ 1 w 548"/>
                    <a:gd name="T45" fmla="*/ 3 h 1019"/>
                    <a:gd name="T46" fmla="*/ 1 w 548"/>
                    <a:gd name="T47" fmla="*/ 2 h 1019"/>
                    <a:gd name="T48" fmla="*/ 1 w 548"/>
                    <a:gd name="T49" fmla="*/ 1 h 1019"/>
                    <a:gd name="T50" fmla="*/ 1 w 548"/>
                    <a:gd name="T51" fmla="*/ 0 h 1019"/>
                    <a:gd name="T52" fmla="*/ 2 w 548"/>
                    <a:gd name="T53" fmla="*/ 0 h 1019"/>
                    <a:gd name="T54" fmla="*/ 2 w 548"/>
                    <a:gd name="T55" fmla="*/ 0 h 1019"/>
                    <a:gd name="T56" fmla="*/ 3 w 548"/>
                    <a:gd name="T57" fmla="*/ 0 h 1019"/>
                    <a:gd name="T58" fmla="*/ 3 w 548"/>
                    <a:gd name="T59" fmla="*/ 1 h 1019"/>
                    <a:gd name="T60" fmla="*/ 2 w 548"/>
                    <a:gd name="T61" fmla="*/ 0 h 1019"/>
                    <a:gd name="T62" fmla="*/ 1 w 548"/>
                    <a:gd name="T63" fmla="*/ 1 h 1019"/>
                    <a:gd name="T64" fmla="*/ 2 w 548"/>
                    <a:gd name="T65" fmla="*/ 2 h 1019"/>
                    <a:gd name="T66" fmla="*/ 3 w 548"/>
                    <a:gd name="T67" fmla="*/ 2 h 1019"/>
                    <a:gd name="T68" fmla="*/ 4 w 548"/>
                    <a:gd name="T69" fmla="*/ 3 h 1019"/>
                    <a:gd name="T70" fmla="*/ 4 w 548"/>
                    <a:gd name="T71" fmla="*/ 3 h 1019"/>
                    <a:gd name="T72" fmla="*/ 3 w 548"/>
                    <a:gd name="T73" fmla="*/ 3 h 1019"/>
                    <a:gd name="T74" fmla="*/ 2 w 548"/>
                    <a:gd name="T75" fmla="*/ 4 h 1019"/>
                    <a:gd name="T76" fmla="*/ 2 w 548"/>
                    <a:gd name="T77" fmla="*/ 5 h 1019"/>
                    <a:gd name="T78" fmla="*/ 1 w 548"/>
                    <a:gd name="T79" fmla="*/ 6 h 1019"/>
                    <a:gd name="T80" fmla="*/ 2 w 548"/>
                    <a:gd name="T81" fmla="*/ 6 h 1019"/>
                    <a:gd name="T82" fmla="*/ 3 w 548"/>
                    <a:gd name="T83" fmla="*/ 7 h 1019"/>
                    <a:gd name="T84" fmla="*/ 4 w 548"/>
                    <a:gd name="T85" fmla="*/ 7 h 1019"/>
                    <a:gd name="T86" fmla="*/ 5 w 548"/>
                    <a:gd name="T87" fmla="*/ 8 h 1019"/>
                    <a:gd name="T88" fmla="*/ 6 w 548"/>
                    <a:gd name="T89" fmla="*/ 8 h 1019"/>
                    <a:gd name="T90" fmla="*/ 6 w 548"/>
                    <a:gd name="T91" fmla="*/ 8 h 1019"/>
                    <a:gd name="T92" fmla="*/ 6 w 548"/>
                    <a:gd name="T93" fmla="*/ 9 h 1019"/>
                    <a:gd name="T94" fmla="*/ 5 w 548"/>
                    <a:gd name="T95" fmla="*/ 11 h 1019"/>
                    <a:gd name="T96" fmla="*/ 4 w 548"/>
                    <a:gd name="T97" fmla="*/ 12 h 1019"/>
                    <a:gd name="T98" fmla="*/ 5 w 548"/>
                    <a:gd name="T99" fmla="*/ 13 h 1019"/>
                    <a:gd name="T100" fmla="*/ 6 w 548"/>
                    <a:gd name="T101" fmla="*/ 13 h 1019"/>
                    <a:gd name="T102" fmla="*/ 7 w 548"/>
                    <a:gd name="T103" fmla="*/ 13 h 1019"/>
                    <a:gd name="T104" fmla="*/ 8 w 548"/>
                    <a:gd name="T105" fmla="*/ 13 h 1019"/>
                    <a:gd name="T106" fmla="*/ 9 w 548"/>
                    <a:gd name="T107" fmla="*/ 12 h 1019"/>
                    <a:gd name="T108" fmla="*/ 9 w 548"/>
                    <a:gd name="T109" fmla="*/ 15 h 101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548"/>
                    <a:gd name="T166" fmla="*/ 0 h 1019"/>
                    <a:gd name="T167" fmla="*/ 548 w 548"/>
                    <a:gd name="T168" fmla="*/ 1019 h 1019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548" h="1019">
                      <a:moveTo>
                        <a:pt x="492" y="1019"/>
                      </a:moveTo>
                      <a:lnTo>
                        <a:pt x="496" y="1005"/>
                      </a:lnTo>
                      <a:lnTo>
                        <a:pt x="502" y="989"/>
                      </a:lnTo>
                      <a:lnTo>
                        <a:pt x="508" y="970"/>
                      </a:lnTo>
                      <a:lnTo>
                        <a:pt x="513" y="953"/>
                      </a:lnTo>
                      <a:lnTo>
                        <a:pt x="517" y="935"/>
                      </a:lnTo>
                      <a:lnTo>
                        <a:pt x="518" y="916"/>
                      </a:lnTo>
                      <a:lnTo>
                        <a:pt x="518" y="898"/>
                      </a:lnTo>
                      <a:lnTo>
                        <a:pt x="516" y="882"/>
                      </a:lnTo>
                      <a:lnTo>
                        <a:pt x="510" y="880"/>
                      </a:lnTo>
                      <a:lnTo>
                        <a:pt x="498" y="884"/>
                      </a:lnTo>
                      <a:lnTo>
                        <a:pt x="478" y="892"/>
                      </a:lnTo>
                      <a:lnTo>
                        <a:pt x="455" y="902"/>
                      </a:lnTo>
                      <a:lnTo>
                        <a:pt x="430" y="913"/>
                      </a:lnTo>
                      <a:lnTo>
                        <a:pt x="404" y="924"/>
                      </a:lnTo>
                      <a:lnTo>
                        <a:pt x="380" y="933"/>
                      </a:lnTo>
                      <a:lnTo>
                        <a:pt x="359" y="940"/>
                      </a:lnTo>
                      <a:lnTo>
                        <a:pt x="329" y="945"/>
                      </a:lnTo>
                      <a:lnTo>
                        <a:pt x="301" y="941"/>
                      </a:lnTo>
                      <a:lnTo>
                        <a:pt x="273" y="933"/>
                      </a:lnTo>
                      <a:lnTo>
                        <a:pt x="249" y="920"/>
                      </a:lnTo>
                      <a:lnTo>
                        <a:pt x="228" y="902"/>
                      </a:lnTo>
                      <a:lnTo>
                        <a:pt x="212" y="883"/>
                      </a:lnTo>
                      <a:lnTo>
                        <a:pt x="202" y="861"/>
                      </a:lnTo>
                      <a:lnTo>
                        <a:pt x="197" y="839"/>
                      </a:lnTo>
                      <a:lnTo>
                        <a:pt x="199" y="803"/>
                      </a:lnTo>
                      <a:lnTo>
                        <a:pt x="207" y="770"/>
                      </a:lnTo>
                      <a:lnTo>
                        <a:pt x="220" y="736"/>
                      </a:lnTo>
                      <a:lnTo>
                        <a:pt x="237" y="704"/>
                      </a:lnTo>
                      <a:lnTo>
                        <a:pt x="258" y="673"/>
                      </a:lnTo>
                      <a:lnTo>
                        <a:pt x="280" y="642"/>
                      </a:lnTo>
                      <a:lnTo>
                        <a:pt x="303" y="612"/>
                      </a:lnTo>
                      <a:lnTo>
                        <a:pt x="326" y="582"/>
                      </a:lnTo>
                      <a:lnTo>
                        <a:pt x="310" y="582"/>
                      </a:lnTo>
                      <a:lnTo>
                        <a:pt x="295" y="582"/>
                      </a:lnTo>
                      <a:lnTo>
                        <a:pt x="279" y="582"/>
                      </a:lnTo>
                      <a:lnTo>
                        <a:pt x="264" y="581"/>
                      </a:lnTo>
                      <a:lnTo>
                        <a:pt x="248" y="581"/>
                      </a:lnTo>
                      <a:lnTo>
                        <a:pt x="231" y="580"/>
                      </a:lnTo>
                      <a:lnTo>
                        <a:pt x="215" y="579"/>
                      </a:lnTo>
                      <a:lnTo>
                        <a:pt x="199" y="577"/>
                      </a:lnTo>
                      <a:lnTo>
                        <a:pt x="181" y="575"/>
                      </a:lnTo>
                      <a:lnTo>
                        <a:pt x="162" y="572"/>
                      </a:lnTo>
                      <a:lnTo>
                        <a:pt x="144" y="567"/>
                      </a:lnTo>
                      <a:lnTo>
                        <a:pt x="124" y="560"/>
                      </a:lnTo>
                      <a:lnTo>
                        <a:pt x="106" y="553"/>
                      </a:lnTo>
                      <a:lnTo>
                        <a:pt x="87" y="544"/>
                      </a:lnTo>
                      <a:lnTo>
                        <a:pt x="70" y="535"/>
                      </a:lnTo>
                      <a:lnTo>
                        <a:pt x="54" y="523"/>
                      </a:lnTo>
                      <a:lnTo>
                        <a:pt x="39" y="512"/>
                      </a:lnTo>
                      <a:lnTo>
                        <a:pt x="26" y="498"/>
                      </a:lnTo>
                      <a:lnTo>
                        <a:pt x="15" y="484"/>
                      </a:lnTo>
                      <a:lnTo>
                        <a:pt x="7" y="469"/>
                      </a:lnTo>
                      <a:lnTo>
                        <a:pt x="2" y="453"/>
                      </a:lnTo>
                      <a:lnTo>
                        <a:pt x="0" y="436"/>
                      </a:lnTo>
                      <a:lnTo>
                        <a:pt x="1" y="419"/>
                      </a:lnTo>
                      <a:lnTo>
                        <a:pt x="6" y="400"/>
                      </a:lnTo>
                      <a:lnTo>
                        <a:pt x="16" y="375"/>
                      </a:lnTo>
                      <a:lnTo>
                        <a:pt x="28" y="351"/>
                      </a:lnTo>
                      <a:lnTo>
                        <a:pt x="40" y="328"/>
                      </a:lnTo>
                      <a:lnTo>
                        <a:pt x="55" y="307"/>
                      </a:lnTo>
                      <a:lnTo>
                        <a:pt x="71" y="288"/>
                      </a:lnTo>
                      <a:lnTo>
                        <a:pt x="87" y="271"/>
                      </a:lnTo>
                      <a:lnTo>
                        <a:pt x="106" y="255"/>
                      </a:lnTo>
                      <a:lnTo>
                        <a:pt x="125" y="241"/>
                      </a:lnTo>
                      <a:lnTo>
                        <a:pt x="107" y="233"/>
                      </a:lnTo>
                      <a:lnTo>
                        <a:pt x="89" y="224"/>
                      </a:lnTo>
                      <a:lnTo>
                        <a:pt x="73" y="211"/>
                      </a:lnTo>
                      <a:lnTo>
                        <a:pt x="59" y="197"/>
                      </a:lnTo>
                      <a:lnTo>
                        <a:pt x="46" y="182"/>
                      </a:lnTo>
                      <a:lnTo>
                        <a:pt x="37" y="165"/>
                      </a:lnTo>
                      <a:lnTo>
                        <a:pt x="30" y="147"/>
                      </a:lnTo>
                      <a:lnTo>
                        <a:pt x="26" y="127"/>
                      </a:lnTo>
                      <a:lnTo>
                        <a:pt x="26" y="110"/>
                      </a:lnTo>
                      <a:lnTo>
                        <a:pt x="29" y="95"/>
                      </a:lnTo>
                      <a:lnTo>
                        <a:pt x="33" y="80"/>
                      </a:lnTo>
                      <a:lnTo>
                        <a:pt x="39" y="65"/>
                      </a:lnTo>
                      <a:lnTo>
                        <a:pt x="48" y="52"/>
                      </a:lnTo>
                      <a:lnTo>
                        <a:pt x="58" y="41"/>
                      </a:lnTo>
                      <a:lnTo>
                        <a:pt x="69" y="30"/>
                      </a:lnTo>
                      <a:lnTo>
                        <a:pt x="82" y="21"/>
                      </a:lnTo>
                      <a:lnTo>
                        <a:pt x="96" y="13"/>
                      </a:lnTo>
                      <a:lnTo>
                        <a:pt x="111" y="7"/>
                      </a:lnTo>
                      <a:lnTo>
                        <a:pt x="125" y="4"/>
                      </a:lnTo>
                      <a:lnTo>
                        <a:pt x="142" y="2"/>
                      </a:lnTo>
                      <a:lnTo>
                        <a:pt x="159" y="0"/>
                      </a:lnTo>
                      <a:lnTo>
                        <a:pt x="175" y="3"/>
                      </a:lnTo>
                      <a:lnTo>
                        <a:pt x="192" y="6"/>
                      </a:lnTo>
                      <a:lnTo>
                        <a:pt x="208" y="13"/>
                      </a:lnTo>
                      <a:lnTo>
                        <a:pt x="182" y="70"/>
                      </a:lnTo>
                      <a:lnTo>
                        <a:pt x="164" y="61"/>
                      </a:lnTo>
                      <a:lnTo>
                        <a:pt x="140" y="55"/>
                      </a:lnTo>
                      <a:lnTo>
                        <a:pt x="115" y="52"/>
                      </a:lnTo>
                      <a:lnTo>
                        <a:pt x="91" y="55"/>
                      </a:lnTo>
                      <a:lnTo>
                        <a:pt x="73" y="61"/>
                      </a:lnTo>
                      <a:lnTo>
                        <a:pt x="62" y="75"/>
                      </a:lnTo>
                      <a:lnTo>
                        <a:pt x="62" y="98"/>
                      </a:lnTo>
                      <a:lnTo>
                        <a:pt x="76" y="129"/>
                      </a:lnTo>
                      <a:lnTo>
                        <a:pt x="92" y="147"/>
                      </a:lnTo>
                      <a:lnTo>
                        <a:pt x="113" y="162"/>
                      </a:lnTo>
                      <a:lnTo>
                        <a:pt x="137" y="174"/>
                      </a:lnTo>
                      <a:lnTo>
                        <a:pt x="162" y="184"/>
                      </a:lnTo>
                      <a:lnTo>
                        <a:pt x="185" y="192"/>
                      </a:lnTo>
                      <a:lnTo>
                        <a:pt x="205" y="196"/>
                      </a:lnTo>
                      <a:lnTo>
                        <a:pt x="219" y="200"/>
                      </a:lnTo>
                      <a:lnTo>
                        <a:pt x="225" y="201"/>
                      </a:lnTo>
                      <a:lnTo>
                        <a:pt x="222" y="203"/>
                      </a:lnTo>
                      <a:lnTo>
                        <a:pt x="214" y="209"/>
                      </a:lnTo>
                      <a:lnTo>
                        <a:pt x="204" y="217"/>
                      </a:lnTo>
                      <a:lnTo>
                        <a:pt x="189" y="227"/>
                      </a:lnTo>
                      <a:lnTo>
                        <a:pt x="173" y="241"/>
                      </a:lnTo>
                      <a:lnTo>
                        <a:pt x="155" y="256"/>
                      </a:lnTo>
                      <a:lnTo>
                        <a:pt x="137" y="272"/>
                      </a:lnTo>
                      <a:lnTo>
                        <a:pt x="119" y="290"/>
                      </a:lnTo>
                      <a:lnTo>
                        <a:pt x="100" y="308"/>
                      </a:lnTo>
                      <a:lnTo>
                        <a:pt x="85" y="328"/>
                      </a:lnTo>
                      <a:lnTo>
                        <a:pt x="71" y="346"/>
                      </a:lnTo>
                      <a:lnTo>
                        <a:pt x="61" y="364"/>
                      </a:lnTo>
                      <a:lnTo>
                        <a:pt x="54" y="383"/>
                      </a:lnTo>
                      <a:lnTo>
                        <a:pt x="52" y="400"/>
                      </a:lnTo>
                      <a:lnTo>
                        <a:pt x="55" y="416"/>
                      </a:lnTo>
                      <a:lnTo>
                        <a:pt x="66" y="431"/>
                      </a:lnTo>
                      <a:lnTo>
                        <a:pt x="83" y="447"/>
                      </a:lnTo>
                      <a:lnTo>
                        <a:pt x="104" y="461"/>
                      </a:lnTo>
                      <a:lnTo>
                        <a:pt x="125" y="474"/>
                      </a:lnTo>
                      <a:lnTo>
                        <a:pt x="150" y="485"/>
                      </a:lnTo>
                      <a:lnTo>
                        <a:pt x="175" y="495"/>
                      </a:lnTo>
                      <a:lnTo>
                        <a:pt x="200" y="504"/>
                      </a:lnTo>
                      <a:lnTo>
                        <a:pt x="227" y="511"/>
                      </a:lnTo>
                      <a:lnTo>
                        <a:pt x="252" y="516"/>
                      </a:lnTo>
                      <a:lnTo>
                        <a:pt x="276" y="521"/>
                      </a:lnTo>
                      <a:lnTo>
                        <a:pt x="299" y="526"/>
                      </a:lnTo>
                      <a:lnTo>
                        <a:pt x="320" y="529"/>
                      </a:lnTo>
                      <a:lnTo>
                        <a:pt x="339" y="530"/>
                      </a:lnTo>
                      <a:lnTo>
                        <a:pt x="354" y="533"/>
                      </a:lnTo>
                      <a:lnTo>
                        <a:pt x="365" y="534"/>
                      </a:lnTo>
                      <a:lnTo>
                        <a:pt x="373" y="534"/>
                      </a:lnTo>
                      <a:lnTo>
                        <a:pt x="375" y="534"/>
                      </a:lnTo>
                      <a:lnTo>
                        <a:pt x="369" y="545"/>
                      </a:lnTo>
                      <a:lnTo>
                        <a:pt x="352" y="571"/>
                      </a:lnTo>
                      <a:lnTo>
                        <a:pt x="331" y="606"/>
                      </a:lnTo>
                      <a:lnTo>
                        <a:pt x="306" y="648"/>
                      </a:lnTo>
                      <a:lnTo>
                        <a:pt x="282" y="690"/>
                      </a:lnTo>
                      <a:lnTo>
                        <a:pt x="261" y="732"/>
                      </a:lnTo>
                      <a:lnTo>
                        <a:pt x="246" y="766"/>
                      </a:lnTo>
                      <a:lnTo>
                        <a:pt x="243" y="789"/>
                      </a:lnTo>
                      <a:lnTo>
                        <a:pt x="248" y="810"/>
                      </a:lnTo>
                      <a:lnTo>
                        <a:pt x="256" y="829"/>
                      </a:lnTo>
                      <a:lnTo>
                        <a:pt x="267" y="845"/>
                      </a:lnTo>
                      <a:lnTo>
                        <a:pt x="281" y="857"/>
                      </a:lnTo>
                      <a:lnTo>
                        <a:pt x="299" y="867"/>
                      </a:lnTo>
                      <a:lnTo>
                        <a:pt x="320" y="873"/>
                      </a:lnTo>
                      <a:lnTo>
                        <a:pt x="344" y="876"/>
                      </a:lnTo>
                      <a:lnTo>
                        <a:pt x="372" y="873"/>
                      </a:lnTo>
                      <a:lnTo>
                        <a:pt x="395" y="869"/>
                      </a:lnTo>
                      <a:lnTo>
                        <a:pt x="417" y="863"/>
                      </a:lnTo>
                      <a:lnTo>
                        <a:pt x="439" y="855"/>
                      </a:lnTo>
                      <a:lnTo>
                        <a:pt x="460" y="847"/>
                      </a:lnTo>
                      <a:lnTo>
                        <a:pt x="480" y="839"/>
                      </a:lnTo>
                      <a:lnTo>
                        <a:pt x="501" y="832"/>
                      </a:lnTo>
                      <a:lnTo>
                        <a:pt x="522" y="827"/>
                      </a:lnTo>
                      <a:lnTo>
                        <a:pt x="545" y="825"/>
                      </a:lnTo>
                      <a:lnTo>
                        <a:pt x="548" y="870"/>
                      </a:lnTo>
                      <a:lnTo>
                        <a:pt x="546" y="920"/>
                      </a:lnTo>
                      <a:lnTo>
                        <a:pt x="540" y="971"/>
                      </a:lnTo>
                      <a:lnTo>
                        <a:pt x="537" y="1017"/>
                      </a:lnTo>
                      <a:lnTo>
                        <a:pt x="492" y="1019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064" name="Freeform 86" descr="Зеленый мрамор"/>
                <p:cNvSpPr>
                  <a:spLocks/>
                </p:cNvSpPr>
                <p:nvPr/>
              </p:nvSpPr>
              <p:spPr bwMode="auto">
                <a:xfrm>
                  <a:off x="2615" y="2529"/>
                  <a:ext cx="196" cy="127"/>
                </a:xfrm>
                <a:custGeom>
                  <a:avLst/>
                  <a:gdLst>
                    <a:gd name="T0" fmla="*/ 0 w 393"/>
                    <a:gd name="T1" fmla="*/ 1 h 254"/>
                    <a:gd name="T2" fmla="*/ 0 w 393"/>
                    <a:gd name="T3" fmla="*/ 2 h 254"/>
                    <a:gd name="T4" fmla="*/ 0 w 393"/>
                    <a:gd name="T5" fmla="*/ 3 h 254"/>
                    <a:gd name="T6" fmla="*/ 0 w 393"/>
                    <a:gd name="T7" fmla="*/ 3 h 254"/>
                    <a:gd name="T8" fmla="*/ 0 w 393"/>
                    <a:gd name="T9" fmla="*/ 4 h 254"/>
                    <a:gd name="T10" fmla="*/ 1 w 393"/>
                    <a:gd name="T11" fmla="*/ 4 h 254"/>
                    <a:gd name="T12" fmla="*/ 2 w 393"/>
                    <a:gd name="T13" fmla="*/ 4 h 254"/>
                    <a:gd name="T14" fmla="*/ 2 w 393"/>
                    <a:gd name="T15" fmla="*/ 4 h 254"/>
                    <a:gd name="T16" fmla="*/ 3 w 393"/>
                    <a:gd name="T17" fmla="*/ 4 h 254"/>
                    <a:gd name="T18" fmla="*/ 3 w 393"/>
                    <a:gd name="T19" fmla="*/ 4 h 254"/>
                    <a:gd name="T20" fmla="*/ 4 w 393"/>
                    <a:gd name="T21" fmla="*/ 4 h 254"/>
                    <a:gd name="T22" fmla="*/ 4 w 393"/>
                    <a:gd name="T23" fmla="*/ 4 h 254"/>
                    <a:gd name="T24" fmla="*/ 5 w 393"/>
                    <a:gd name="T25" fmla="*/ 4 h 254"/>
                    <a:gd name="T26" fmla="*/ 5 w 393"/>
                    <a:gd name="T27" fmla="*/ 3 h 254"/>
                    <a:gd name="T28" fmla="*/ 5 w 393"/>
                    <a:gd name="T29" fmla="*/ 3 h 254"/>
                    <a:gd name="T30" fmla="*/ 6 w 393"/>
                    <a:gd name="T31" fmla="*/ 2 h 254"/>
                    <a:gd name="T32" fmla="*/ 6 w 393"/>
                    <a:gd name="T33" fmla="*/ 2 h 254"/>
                    <a:gd name="T34" fmla="*/ 6 w 393"/>
                    <a:gd name="T35" fmla="*/ 1 h 254"/>
                    <a:gd name="T36" fmla="*/ 5 w 393"/>
                    <a:gd name="T37" fmla="*/ 1 h 254"/>
                    <a:gd name="T38" fmla="*/ 5 w 393"/>
                    <a:gd name="T39" fmla="*/ 2 h 254"/>
                    <a:gd name="T40" fmla="*/ 5 w 393"/>
                    <a:gd name="T41" fmla="*/ 3 h 254"/>
                    <a:gd name="T42" fmla="*/ 5 w 393"/>
                    <a:gd name="T43" fmla="*/ 3 h 254"/>
                    <a:gd name="T44" fmla="*/ 4 w 393"/>
                    <a:gd name="T45" fmla="*/ 3 h 254"/>
                    <a:gd name="T46" fmla="*/ 4 w 393"/>
                    <a:gd name="T47" fmla="*/ 4 h 254"/>
                    <a:gd name="T48" fmla="*/ 3 w 393"/>
                    <a:gd name="T49" fmla="*/ 4 h 254"/>
                    <a:gd name="T50" fmla="*/ 3 w 393"/>
                    <a:gd name="T51" fmla="*/ 3 h 254"/>
                    <a:gd name="T52" fmla="*/ 2 w 393"/>
                    <a:gd name="T53" fmla="*/ 3 h 254"/>
                    <a:gd name="T54" fmla="*/ 1 w 393"/>
                    <a:gd name="T55" fmla="*/ 3 h 254"/>
                    <a:gd name="T56" fmla="*/ 1 w 393"/>
                    <a:gd name="T57" fmla="*/ 3 h 254"/>
                    <a:gd name="T58" fmla="*/ 1 w 393"/>
                    <a:gd name="T59" fmla="*/ 2 h 254"/>
                    <a:gd name="T60" fmla="*/ 0 w 393"/>
                    <a:gd name="T61" fmla="*/ 2 h 254"/>
                    <a:gd name="T62" fmla="*/ 0 w 393"/>
                    <a:gd name="T63" fmla="*/ 2 h 254"/>
                    <a:gd name="T64" fmla="*/ 0 w 393"/>
                    <a:gd name="T65" fmla="*/ 1 h 25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93"/>
                    <a:gd name="T100" fmla="*/ 0 h 254"/>
                    <a:gd name="T101" fmla="*/ 393 w 393"/>
                    <a:gd name="T102" fmla="*/ 254 h 25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93" h="254">
                      <a:moveTo>
                        <a:pt x="5" y="41"/>
                      </a:moveTo>
                      <a:lnTo>
                        <a:pt x="1" y="57"/>
                      </a:lnTo>
                      <a:lnTo>
                        <a:pt x="0" y="74"/>
                      </a:lnTo>
                      <a:lnTo>
                        <a:pt x="0" y="92"/>
                      </a:lnTo>
                      <a:lnTo>
                        <a:pt x="1" y="112"/>
                      </a:lnTo>
                      <a:lnTo>
                        <a:pt x="6" y="133"/>
                      </a:lnTo>
                      <a:lnTo>
                        <a:pt x="13" y="153"/>
                      </a:lnTo>
                      <a:lnTo>
                        <a:pt x="22" y="174"/>
                      </a:lnTo>
                      <a:lnTo>
                        <a:pt x="36" y="195"/>
                      </a:lnTo>
                      <a:lnTo>
                        <a:pt x="53" y="210"/>
                      </a:lnTo>
                      <a:lnTo>
                        <a:pt x="72" y="221"/>
                      </a:lnTo>
                      <a:lnTo>
                        <a:pt x="90" y="231"/>
                      </a:lnTo>
                      <a:lnTo>
                        <a:pt x="108" y="238"/>
                      </a:lnTo>
                      <a:lnTo>
                        <a:pt x="128" y="243"/>
                      </a:lnTo>
                      <a:lnTo>
                        <a:pt x="149" y="247"/>
                      </a:lnTo>
                      <a:lnTo>
                        <a:pt x="169" y="250"/>
                      </a:lnTo>
                      <a:lnTo>
                        <a:pt x="191" y="253"/>
                      </a:lnTo>
                      <a:lnTo>
                        <a:pt x="210" y="254"/>
                      </a:lnTo>
                      <a:lnTo>
                        <a:pt x="229" y="253"/>
                      </a:lnTo>
                      <a:lnTo>
                        <a:pt x="247" y="250"/>
                      </a:lnTo>
                      <a:lnTo>
                        <a:pt x="264" y="248"/>
                      </a:lnTo>
                      <a:lnTo>
                        <a:pt x="280" y="243"/>
                      </a:lnTo>
                      <a:lnTo>
                        <a:pt x="296" y="239"/>
                      </a:lnTo>
                      <a:lnTo>
                        <a:pt x="309" y="233"/>
                      </a:lnTo>
                      <a:lnTo>
                        <a:pt x="322" y="227"/>
                      </a:lnTo>
                      <a:lnTo>
                        <a:pt x="338" y="216"/>
                      </a:lnTo>
                      <a:lnTo>
                        <a:pt x="350" y="202"/>
                      </a:lnTo>
                      <a:lnTo>
                        <a:pt x="362" y="185"/>
                      </a:lnTo>
                      <a:lnTo>
                        <a:pt x="371" y="166"/>
                      </a:lnTo>
                      <a:lnTo>
                        <a:pt x="378" y="147"/>
                      </a:lnTo>
                      <a:lnTo>
                        <a:pt x="383" y="126"/>
                      </a:lnTo>
                      <a:lnTo>
                        <a:pt x="387" y="105"/>
                      </a:lnTo>
                      <a:lnTo>
                        <a:pt x="389" y="84"/>
                      </a:lnTo>
                      <a:lnTo>
                        <a:pt x="391" y="66"/>
                      </a:lnTo>
                      <a:lnTo>
                        <a:pt x="393" y="43"/>
                      </a:lnTo>
                      <a:lnTo>
                        <a:pt x="393" y="20"/>
                      </a:lnTo>
                      <a:lnTo>
                        <a:pt x="393" y="0"/>
                      </a:lnTo>
                      <a:lnTo>
                        <a:pt x="361" y="5"/>
                      </a:lnTo>
                      <a:lnTo>
                        <a:pt x="363" y="36"/>
                      </a:lnTo>
                      <a:lnTo>
                        <a:pt x="364" y="71"/>
                      </a:lnTo>
                      <a:lnTo>
                        <a:pt x="362" y="106"/>
                      </a:lnTo>
                      <a:lnTo>
                        <a:pt x="356" y="139"/>
                      </a:lnTo>
                      <a:lnTo>
                        <a:pt x="347" y="153"/>
                      </a:lnTo>
                      <a:lnTo>
                        <a:pt x="336" y="165"/>
                      </a:lnTo>
                      <a:lnTo>
                        <a:pt x="323" y="175"/>
                      </a:lnTo>
                      <a:lnTo>
                        <a:pt x="309" y="183"/>
                      </a:lnTo>
                      <a:lnTo>
                        <a:pt x="292" y="189"/>
                      </a:lnTo>
                      <a:lnTo>
                        <a:pt x="274" y="193"/>
                      </a:lnTo>
                      <a:lnTo>
                        <a:pt x="256" y="195"/>
                      </a:lnTo>
                      <a:lnTo>
                        <a:pt x="237" y="195"/>
                      </a:lnTo>
                      <a:lnTo>
                        <a:pt x="218" y="194"/>
                      </a:lnTo>
                      <a:lnTo>
                        <a:pt x="198" y="190"/>
                      </a:lnTo>
                      <a:lnTo>
                        <a:pt x="179" y="186"/>
                      </a:lnTo>
                      <a:lnTo>
                        <a:pt x="159" y="180"/>
                      </a:lnTo>
                      <a:lnTo>
                        <a:pt x="141" y="173"/>
                      </a:lnTo>
                      <a:lnTo>
                        <a:pt x="122" y="165"/>
                      </a:lnTo>
                      <a:lnTo>
                        <a:pt x="106" y="156"/>
                      </a:lnTo>
                      <a:lnTo>
                        <a:pt x="91" y="147"/>
                      </a:lnTo>
                      <a:lnTo>
                        <a:pt x="81" y="134"/>
                      </a:lnTo>
                      <a:lnTo>
                        <a:pt x="72" y="121"/>
                      </a:lnTo>
                      <a:lnTo>
                        <a:pt x="65" y="107"/>
                      </a:lnTo>
                      <a:lnTo>
                        <a:pt x="60" y="92"/>
                      </a:lnTo>
                      <a:lnTo>
                        <a:pt x="55" y="79"/>
                      </a:lnTo>
                      <a:lnTo>
                        <a:pt x="53" y="65"/>
                      </a:lnTo>
                      <a:lnTo>
                        <a:pt x="51" y="51"/>
                      </a:lnTo>
                      <a:lnTo>
                        <a:pt x="50" y="39"/>
                      </a:lnTo>
                      <a:lnTo>
                        <a:pt x="5" y="41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5052" name="Group 87"/>
            <p:cNvGrpSpPr>
              <a:grpSpLocks/>
            </p:cNvGrpSpPr>
            <p:nvPr/>
          </p:nvGrpSpPr>
          <p:grpSpPr bwMode="auto">
            <a:xfrm flipH="1" flipV="1">
              <a:off x="2081" y="3348"/>
              <a:ext cx="486" cy="535"/>
              <a:chOff x="3004" y="3019"/>
              <a:chExt cx="628" cy="820"/>
            </a:xfrm>
          </p:grpSpPr>
          <p:sp>
            <p:nvSpPr>
              <p:cNvPr id="35053" name="Freeform 88"/>
              <p:cNvSpPr>
                <a:spLocks/>
              </p:cNvSpPr>
              <p:nvPr/>
            </p:nvSpPr>
            <p:spPr bwMode="auto">
              <a:xfrm>
                <a:off x="3008" y="3021"/>
                <a:ext cx="563" cy="731"/>
              </a:xfrm>
              <a:custGeom>
                <a:avLst/>
                <a:gdLst>
                  <a:gd name="T0" fmla="*/ 400 w 563"/>
                  <a:gd name="T1" fmla="*/ 675 h 731"/>
                  <a:gd name="T2" fmla="*/ 469 w 563"/>
                  <a:gd name="T3" fmla="*/ 680 h 731"/>
                  <a:gd name="T4" fmla="*/ 541 w 563"/>
                  <a:gd name="T5" fmla="*/ 653 h 731"/>
                  <a:gd name="T6" fmla="*/ 532 w 563"/>
                  <a:gd name="T7" fmla="*/ 611 h 731"/>
                  <a:gd name="T8" fmla="*/ 496 w 563"/>
                  <a:gd name="T9" fmla="*/ 579 h 731"/>
                  <a:gd name="T10" fmla="*/ 541 w 563"/>
                  <a:gd name="T11" fmla="*/ 485 h 731"/>
                  <a:gd name="T12" fmla="*/ 538 w 563"/>
                  <a:gd name="T13" fmla="*/ 413 h 731"/>
                  <a:gd name="T14" fmla="*/ 392 w 563"/>
                  <a:gd name="T15" fmla="*/ 355 h 731"/>
                  <a:gd name="T16" fmla="*/ 400 w 563"/>
                  <a:gd name="T17" fmla="*/ 362 h 731"/>
                  <a:gd name="T18" fmla="*/ 436 w 563"/>
                  <a:gd name="T19" fmla="*/ 299 h 731"/>
                  <a:gd name="T20" fmla="*/ 440 w 563"/>
                  <a:gd name="T21" fmla="*/ 195 h 731"/>
                  <a:gd name="T22" fmla="*/ 298 w 563"/>
                  <a:gd name="T23" fmla="*/ 203 h 731"/>
                  <a:gd name="T24" fmla="*/ 283 w 563"/>
                  <a:gd name="T25" fmla="*/ 74 h 731"/>
                  <a:gd name="T26" fmla="*/ 208 w 563"/>
                  <a:gd name="T27" fmla="*/ 3 h 731"/>
                  <a:gd name="T28" fmla="*/ 133 w 563"/>
                  <a:gd name="T29" fmla="*/ 53 h 731"/>
                  <a:gd name="T30" fmla="*/ 112 w 563"/>
                  <a:gd name="T31" fmla="*/ 195 h 731"/>
                  <a:gd name="T32" fmla="*/ 52 w 563"/>
                  <a:gd name="T33" fmla="*/ 230 h 731"/>
                  <a:gd name="T34" fmla="*/ 40 w 563"/>
                  <a:gd name="T35" fmla="*/ 323 h 731"/>
                  <a:gd name="T36" fmla="*/ 16 w 563"/>
                  <a:gd name="T37" fmla="*/ 339 h 731"/>
                  <a:gd name="T38" fmla="*/ 139 w 563"/>
                  <a:gd name="T39" fmla="*/ 404 h 731"/>
                  <a:gd name="T40" fmla="*/ 103 w 563"/>
                  <a:gd name="T41" fmla="*/ 473 h 731"/>
                  <a:gd name="T42" fmla="*/ 112 w 563"/>
                  <a:gd name="T43" fmla="*/ 531 h 731"/>
                  <a:gd name="T44" fmla="*/ 160 w 563"/>
                  <a:gd name="T45" fmla="*/ 569 h 731"/>
                  <a:gd name="T46" fmla="*/ 256 w 563"/>
                  <a:gd name="T47" fmla="*/ 579 h 731"/>
                  <a:gd name="T48" fmla="*/ 262 w 563"/>
                  <a:gd name="T49" fmla="*/ 656 h 731"/>
                  <a:gd name="T50" fmla="*/ 298 w 563"/>
                  <a:gd name="T51" fmla="*/ 728 h 731"/>
                  <a:gd name="T52" fmla="*/ 400 w 563"/>
                  <a:gd name="T53" fmla="*/ 675 h 73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63"/>
                  <a:gd name="T82" fmla="*/ 0 h 731"/>
                  <a:gd name="T83" fmla="*/ 563 w 563"/>
                  <a:gd name="T84" fmla="*/ 731 h 73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63" h="731">
                    <a:moveTo>
                      <a:pt x="400" y="675"/>
                    </a:moveTo>
                    <a:cubicBezTo>
                      <a:pt x="428" y="667"/>
                      <a:pt x="446" y="684"/>
                      <a:pt x="469" y="680"/>
                    </a:cubicBezTo>
                    <a:cubicBezTo>
                      <a:pt x="492" y="676"/>
                      <a:pt x="531" y="664"/>
                      <a:pt x="541" y="653"/>
                    </a:cubicBezTo>
                    <a:cubicBezTo>
                      <a:pt x="551" y="642"/>
                      <a:pt x="539" y="623"/>
                      <a:pt x="532" y="611"/>
                    </a:cubicBezTo>
                    <a:cubicBezTo>
                      <a:pt x="525" y="599"/>
                      <a:pt x="494" y="600"/>
                      <a:pt x="496" y="579"/>
                    </a:cubicBezTo>
                    <a:cubicBezTo>
                      <a:pt x="498" y="558"/>
                      <a:pt x="534" y="513"/>
                      <a:pt x="541" y="485"/>
                    </a:cubicBezTo>
                    <a:cubicBezTo>
                      <a:pt x="548" y="457"/>
                      <a:pt x="563" y="435"/>
                      <a:pt x="538" y="413"/>
                    </a:cubicBezTo>
                    <a:cubicBezTo>
                      <a:pt x="513" y="391"/>
                      <a:pt x="415" y="364"/>
                      <a:pt x="392" y="355"/>
                    </a:cubicBezTo>
                    <a:cubicBezTo>
                      <a:pt x="369" y="346"/>
                      <a:pt x="393" y="371"/>
                      <a:pt x="400" y="362"/>
                    </a:cubicBezTo>
                    <a:cubicBezTo>
                      <a:pt x="407" y="353"/>
                      <a:pt x="429" y="327"/>
                      <a:pt x="436" y="299"/>
                    </a:cubicBezTo>
                    <a:cubicBezTo>
                      <a:pt x="443" y="271"/>
                      <a:pt x="463" y="211"/>
                      <a:pt x="440" y="195"/>
                    </a:cubicBezTo>
                    <a:cubicBezTo>
                      <a:pt x="417" y="179"/>
                      <a:pt x="324" y="223"/>
                      <a:pt x="298" y="203"/>
                    </a:cubicBezTo>
                    <a:cubicBezTo>
                      <a:pt x="272" y="183"/>
                      <a:pt x="298" y="107"/>
                      <a:pt x="283" y="74"/>
                    </a:cubicBezTo>
                    <a:cubicBezTo>
                      <a:pt x="268" y="41"/>
                      <a:pt x="233" y="6"/>
                      <a:pt x="208" y="3"/>
                    </a:cubicBezTo>
                    <a:cubicBezTo>
                      <a:pt x="183" y="0"/>
                      <a:pt x="149" y="21"/>
                      <a:pt x="133" y="53"/>
                    </a:cubicBezTo>
                    <a:cubicBezTo>
                      <a:pt x="117" y="85"/>
                      <a:pt x="126" y="165"/>
                      <a:pt x="112" y="195"/>
                    </a:cubicBezTo>
                    <a:cubicBezTo>
                      <a:pt x="98" y="225"/>
                      <a:pt x="64" y="209"/>
                      <a:pt x="52" y="230"/>
                    </a:cubicBezTo>
                    <a:cubicBezTo>
                      <a:pt x="40" y="251"/>
                      <a:pt x="46" y="305"/>
                      <a:pt x="40" y="323"/>
                    </a:cubicBezTo>
                    <a:cubicBezTo>
                      <a:pt x="34" y="341"/>
                      <a:pt x="0" y="326"/>
                      <a:pt x="16" y="339"/>
                    </a:cubicBezTo>
                    <a:cubicBezTo>
                      <a:pt x="32" y="352"/>
                      <a:pt x="125" y="382"/>
                      <a:pt x="139" y="404"/>
                    </a:cubicBezTo>
                    <a:cubicBezTo>
                      <a:pt x="153" y="426"/>
                      <a:pt x="108" y="452"/>
                      <a:pt x="103" y="473"/>
                    </a:cubicBezTo>
                    <a:cubicBezTo>
                      <a:pt x="98" y="494"/>
                      <a:pt x="103" y="515"/>
                      <a:pt x="112" y="531"/>
                    </a:cubicBezTo>
                    <a:cubicBezTo>
                      <a:pt x="121" y="547"/>
                      <a:pt x="136" y="561"/>
                      <a:pt x="160" y="569"/>
                    </a:cubicBezTo>
                    <a:cubicBezTo>
                      <a:pt x="184" y="577"/>
                      <a:pt x="239" y="565"/>
                      <a:pt x="256" y="579"/>
                    </a:cubicBezTo>
                    <a:cubicBezTo>
                      <a:pt x="273" y="593"/>
                      <a:pt x="255" y="631"/>
                      <a:pt x="262" y="656"/>
                    </a:cubicBezTo>
                    <a:cubicBezTo>
                      <a:pt x="269" y="681"/>
                      <a:pt x="275" y="725"/>
                      <a:pt x="298" y="728"/>
                    </a:cubicBezTo>
                    <a:cubicBezTo>
                      <a:pt x="321" y="731"/>
                      <a:pt x="375" y="685"/>
                      <a:pt x="400" y="675"/>
                    </a:cubicBezTo>
                    <a:close/>
                  </a:path>
                </a:pathLst>
              </a:cu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5054" name="Group 89"/>
              <p:cNvGrpSpPr>
                <a:grpSpLocks/>
              </p:cNvGrpSpPr>
              <p:nvPr/>
            </p:nvGrpSpPr>
            <p:grpSpPr bwMode="auto">
              <a:xfrm flipH="1" flipV="1">
                <a:off x="3004" y="3019"/>
                <a:ext cx="628" cy="820"/>
                <a:chOff x="2311" y="1925"/>
                <a:chExt cx="586" cy="731"/>
              </a:xfrm>
            </p:grpSpPr>
            <p:sp>
              <p:nvSpPr>
                <p:cNvPr id="35055" name="Freeform 90" descr="Зеленый мрамор"/>
                <p:cNvSpPr>
                  <a:spLocks/>
                </p:cNvSpPr>
                <p:nvPr/>
              </p:nvSpPr>
              <p:spPr bwMode="auto">
                <a:xfrm>
                  <a:off x="2311" y="1925"/>
                  <a:ext cx="70" cy="82"/>
                </a:xfrm>
                <a:custGeom>
                  <a:avLst/>
                  <a:gdLst>
                    <a:gd name="T0" fmla="*/ 3 w 139"/>
                    <a:gd name="T1" fmla="*/ 1 h 164"/>
                    <a:gd name="T2" fmla="*/ 2 w 139"/>
                    <a:gd name="T3" fmla="*/ 1 h 164"/>
                    <a:gd name="T4" fmla="*/ 2 w 139"/>
                    <a:gd name="T5" fmla="*/ 1 h 164"/>
                    <a:gd name="T6" fmla="*/ 2 w 139"/>
                    <a:gd name="T7" fmla="*/ 1 h 164"/>
                    <a:gd name="T8" fmla="*/ 1 w 139"/>
                    <a:gd name="T9" fmla="*/ 1 h 164"/>
                    <a:gd name="T10" fmla="*/ 1 w 139"/>
                    <a:gd name="T11" fmla="*/ 1 h 164"/>
                    <a:gd name="T12" fmla="*/ 1 w 139"/>
                    <a:gd name="T13" fmla="*/ 1 h 164"/>
                    <a:gd name="T14" fmla="*/ 1 w 139"/>
                    <a:gd name="T15" fmla="*/ 3 h 164"/>
                    <a:gd name="T16" fmla="*/ 0 w 139"/>
                    <a:gd name="T17" fmla="*/ 3 h 164"/>
                    <a:gd name="T18" fmla="*/ 1 w 139"/>
                    <a:gd name="T19" fmla="*/ 1 h 164"/>
                    <a:gd name="T20" fmla="*/ 1 w 139"/>
                    <a:gd name="T21" fmla="*/ 1 h 164"/>
                    <a:gd name="T22" fmla="*/ 1 w 139"/>
                    <a:gd name="T23" fmla="*/ 1 h 164"/>
                    <a:gd name="T24" fmla="*/ 1 w 139"/>
                    <a:gd name="T25" fmla="*/ 1 h 164"/>
                    <a:gd name="T26" fmla="*/ 2 w 139"/>
                    <a:gd name="T27" fmla="*/ 1 h 164"/>
                    <a:gd name="T28" fmla="*/ 2 w 139"/>
                    <a:gd name="T29" fmla="*/ 1 h 164"/>
                    <a:gd name="T30" fmla="*/ 2 w 139"/>
                    <a:gd name="T31" fmla="*/ 1 h 164"/>
                    <a:gd name="T32" fmla="*/ 2 w 139"/>
                    <a:gd name="T33" fmla="*/ 1 h 164"/>
                    <a:gd name="T34" fmla="*/ 3 w 139"/>
                    <a:gd name="T35" fmla="*/ 0 h 164"/>
                    <a:gd name="T36" fmla="*/ 3 w 139"/>
                    <a:gd name="T37" fmla="*/ 1 h 16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9"/>
                    <a:gd name="T58" fmla="*/ 0 h 164"/>
                    <a:gd name="T59" fmla="*/ 139 w 139"/>
                    <a:gd name="T60" fmla="*/ 164 h 16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9" h="164">
                      <a:moveTo>
                        <a:pt x="129" y="55"/>
                      </a:moveTo>
                      <a:lnTo>
                        <a:pt x="107" y="58"/>
                      </a:lnTo>
                      <a:lnTo>
                        <a:pt x="86" y="65"/>
                      </a:lnTo>
                      <a:lnTo>
                        <a:pt x="68" y="75"/>
                      </a:lnTo>
                      <a:lnTo>
                        <a:pt x="51" y="89"/>
                      </a:lnTo>
                      <a:lnTo>
                        <a:pt x="36" y="105"/>
                      </a:lnTo>
                      <a:lnTo>
                        <a:pt x="22" y="123"/>
                      </a:lnTo>
                      <a:lnTo>
                        <a:pt x="10" y="143"/>
                      </a:lnTo>
                      <a:lnTo>
                        <a:pt x="0" y="164"/>
                      </a:lnTo>
                      <a:lnTo>
                        <a:pt x="7" y="93"/>
                      </a:lnTo>
                      <a:lnTo>
                        <a:pt x="22" y="68"/>
                      </a:lnTo>
                      <a:lnTo>
                        <a:pt x="38" y="48"/>
                      </a:lnTo>
                      <a:lnTo>
                        <a:pt x="53" y="33"/>
                      </a:lnTo>
                      <a:lnTo>
                        <a:pt x="68" y="21"/>
                      </a:lnTo>
                      <a:lnTo>
                        <a:pt x="84" y="13"/>
                      </a:lnTo>
                      <a:lnTo>
                        <a:pt x="101" y="7"/>
                      </a:lnTo>
                      <a:lnTo>
                        <a:pt x="120" y="2"/>
                      </a:lnTo>
                      <a:lnTo>
                        <a:pt x="139" y="0"/>
                      </a:lnTo>
                      <a:lnTo>
                        <a:pt x="129" y="55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056" name="Freeform 91" descr="Зеленый мрамор"/>
                <p:cNvSpPr>
                  <a:spLocks/>
                </p:cNvSpPr>
                <p:nvPr/>
              </p:nvSpPr>
              <p:spPr bwMode="auto">
                <a:xfrm>
                  <a:off x="2376" y="1925"/>
                  <a:ext cx="521" cy="606"/>
                </a:xfrm>
                <a:custGeom>
                  <a:avLst/>
                  <a:gdLst>
                    <a:gd name="T0" fmla="*/ 12 w 1044"/>
                    <a:gd name="T1" fmla="*/ 17 h 1213"/>
                    <a:gd name="T2" fmla="*/ 13 w 1044"/>
                    <a:gd name="T3" fmla="*/ 17 h 1213"/>
                    <a:gd name="T4" fmla="*/ 14 w 1044"/>
                    <a:gd name="T5" fmla="*/ 16 h 1213"/>
                    <a:gd name="T6" fmla="*/ 15 w 1044"/>
                    <a:gd name="T7" fmla="*/ 15 h 1213"/>
                    <a:gd name="T8" fmla="*/ 15 w 1044"/>
                    <a:gd name="T9" fmla="*/ 13 h 1213"/>
                    <a:gd name="T10" fmla="*/ 13 w 1044"/>
                    <a:gd name="T11" fmla="*/ 12 h 1213"/>
                    <a:gd name="T12" fmla="*/ 12 w 1044"/>
                    <a:gd name="T13" fmla="*/ 11 h 1213"/>
                    <a:gd name="T14" fmla="*/ 13 w 1044"/>
                    <a:gd name="T15" fmla="*/ 9 h 1213"/>
                    <a:gd name="T16" fmla="*/ 13 w 1044"/>
                    <a:gd name="T17" fmla="*/ 7 h 1213"/>
                    <a:gd name="T18" fmla="*/ 11 w 1044"/>
                    <a:gd name="T19" fmla="*/ 7 h 1213"/>
                    <a:gd name="T20" fmla="*/ 10 w 1044"/>
                    <a:gd name="T21" fmla="*/ 7 h 1213"/>
                    <a:gd name="T22" fmla="*/ 9 w 1044"/>
                    <a:gd name="T23" fmla="*/ 7 h 1213"/>
                    <a:gd name="T24" fmla="*/ 9 w 1044"/>
                    <a:gd name="T25" fmla="*/ 3 h 1213"/>
                    <a:gd name="T26" fmla="*/ 6 w 1044"/>
                    <a:gd name="T27" fmla="*/ 2 h 1213"/>
                    <a:gd name="T28" fmla="*/ 5 w 1044"/>
                    <a:gd name="T29" fmla="*/ 4 h 1213"/>
                    <a:gd name="T30" fmla="*/ 6 w 1044"/>
                    <a:gd name="T31" fmla="*/ 5 h 1213"/>
                    <a:gd name="T32" fmla="*/ 7 w 1044"/>
                    <a:gd name="T33" fmla="*/ 7 h 1213"/>
                    <a:gd name="T34" fmla="*/ 8 w 1044"/>
                    <a:gd name="T35" fmla="*/ 8 h 1213"/>
                    <a:gd name="T36" fmla="*/ 9 w 1044"/>
                    <a:gd name="T37" fmla="*/ 9 h 1213"/>
                    <a:gd name="T38" fmla="*/ 10 w 1044"/>
                    <a:gd name="T39" fmla="*/ 9 h 1213"/>
                    <a:gd name="T40" fmla="*/ 10 w 1044"/>
                    <a:gd name="T41" fmla="*/ 9 h 1213"/>
                    <a:gd name="T42" fmla="*/ 8 w 1044"/>
                    <a:gd name="T43" fmla="*/ 10 h 1213"/>
                    <a:gd name="T44" fmla="*/ 12 w 1044"/>
                    <a:gd name="T45" fmla="*/ 15 h 1213"/>
                    <a:gd name="T46" fmla="*/ 10 w 1044"/>
                    <a:gd name="T47" fmla="*/ 14 h 1213"/>
                    <a:gd name="T48" fmla="*/ 10 w 1044"/>
                    <a:gd name="T49" fmla="*/ 16 h 1213"/>
                    <a:gd name="T50" fmla="*/ 10 w 1044"/>
                    <a:gd name="T51" fmla="*/ 16 h 1213"/>
                    <a:gd name="T52" fmla="*/ 9 w 1044"/>
                    <a:gd name="T53" fmla="*/ 13 h 1213"/>
                    <a:gd name="T54" fmla="*/ 8 w 1044"/>
                    <a:gd name="T55" fmla="*/ 12 h 1213"/>
                    <a:gd name="T56" fmla="*/ 7 w 1044"/>
                    <a:gd name="T57" fmla="*/ 13 h 1213"/>
                    <a:gd name="T58" fmla="*/ 6 w 1044"/>
                    <a:gd name="T59" fmla="*/ 15 h 1213"/>
                    <a:gd name="T60" fmla="*/ 7 w 1044"/>
                    <a:gd name="T61" fmla="*/ 14 h 1213"/>
                    <a:gd name="T62" fmla="*/ 8 w 1044"/>
                    <a:gd name="T63" fmla="*/ 11 h 1213"/>
                    <a:gd name="T64" fmla="*/ 7 w 1044"/>
                    <a:gd name="T65" fmla="*/ 8 h 1213"/>
                    <a:gd name="T66" fmla="*/ 6 w 1044"/>
                    <a:gd name="T67" fmla="*/ 5 h 1213"/>
                    <a:gd name="T68" fmla="*/ 5 w 1044"/>
                    <a:gd name="T69" fmla="*/ 4 h 1213"/>
                    <a:gd name="T70" fmla="*/ 3 w 1044"/>
                    <a:gd name="T71" fmla="*/ 2 h 1213"/>
                    <a:gd name="T72" fmla="*/ 1 w 1044"/>
                    <a:gd name="T73" fmla="*/ 1 h 1213"/>
                    <a:gd name="T74" fmla="*/ 0 w 1044"/>
                    <a:gd name="T75" fmla="*/ 0 h 1213"/>
                    <a:gd name="T76" fmla="*/ 1 w 1044"/>
                    <a:gd name="T77" fmla="*/ 0 h 1213"/>
                    <a:gd name="T78" fmla="*/ 2 w 1044"/>
                    <a:gd name="T79" fmla="*/ 0 h 1213"/>
                    <a:gd name="T80" fmla="*/ 3 w 1044"/>
                    <a:gd name="T81" fmla="*/ 1 h 1213"/>
                    <a:gd name="T82" fmla="*/ 4 w 1044"/>
                    <a:gd name="T83" fmla="*/ 2 h 1213"/>
                    <a:gd name="T84" fmla="*/ 5 w 1044"/>
                    <a:gd name="T85" fmla="*/ 3 h 1213"/>
                    <a:gd name="T86" fmla="*/ 6 w 1044"/>
                    <a:gd name="T87" fmla="*/ 2 h 1213"/>
                    <a:gd name="T88" fmla="*/ 7 w 1044"/>
                    <a:gd name="T89" fmla="*/ 1 h 1213"/>
                    <a:gd name="T90" fmla="*/ 9 w 1044"/>
                    <a:gd name="T91" fmla="*/ 2 h 1213"/>
                    <a:gd name="T92" fmla="*/ 9 w 1044"/>
                    <a:gd name="T93" fmla="*/ 6 h 1213"/>
                    <a:gd name="T94" fmla="*/ 10 w 1044"/>
                    <a:gd name="T95" fmla="*/ 6 h 1213"/>
                    <a:gd name="T96" fmla="*/ 12 w 1044"/>
                    <a:gd name="T97" fmla="*/ 6 h 1213"/>
                    <a:gd name="T98" fmla="*/ 13 w 1044"/>
                    <a:gd name="T99" fmla="*/ 6 h 1213"/>
                    <a:gd name="T100" fmla="*/ 14 w 1044"/>
                    <a:gd name="T101" fmla="*/ 8 h 1213"/>
                    <a:gd name="T102" fmla="*/ 13 w 1044"/>
                    <a:gd name="T103" fmla="*/ 10 h 1213"/>
                    <a:gd name="T104" fmla="*/ 13 w 1044"/>
                    <a:gd name="T105" fmla="*/ 11 h 1213"/>
                    <a:gd name="T106" fmla="*/ 15 w 1044"/>
                    <a:gd name="T107" fmla="*/ 12 h 1213"/>
                    <a:gd name="T108" fmla="*/ 16 w 1044"/>
                    <a:gd name="T109" fmla="*/ 15 h 1213"/>
                    <a:gd name="T110" fmla="*/ 15 w 1044"/>
                    <a:gd name="T111" fmla="*/ 16 h 1213"/>
                    <a:gd name="T112" fmla="*/ 13 w 1044"/>
                    <a:gd name="T113" fmla="*/ 17 h 1213"/>
                    <a:gd name="T114" fmla="*/ 13 w 1044"/>
                    <a:gd name="T115" fmla="*/ 17 h 1213"/>
                    <a:gd name="T116" fmla="*/ 13 w 1044"/>
                    <a:gd name="T117" fmla="*/ 18 h 121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044"/>
                    <a:gd name="T178" fmla="*/ 0 h 1213"/>
                    <a:gd name="T179" fmla="*/ 1044 w 1044"/>
                    <a:gd name="T180" fmla="*/ 1213 h 121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044" h="1213">
                      <a:moveTo>
                        <a:pt x="840" y="1213"/>
                      </a:moveTo>
                      <a:lnTo>
                        <a:pt x="833" y="1189"/>
                      </a:lnTo>
                      <a:lnTo>
                        <a:pt x="826" y="1165"/>
                      </a:lnTo>
                      <a:lnTo>
                        <a:pt x="819" y="1143"/>
                      </a:lnTo>
                      <a:lnTo>
                        <a:pt x="812" y="1123"/>
                      </a:lnTo>
                      <a:lnTo>
                        <a:pt x="806" y="1106"/>
                      </a:lnTo>
                      <a:lnTo>
                        <a:pt x="802" y="1093"/>
                      </a:lnTo>
                      <a:lnTo>
                        <a:pt x="798" y="1085"/>
                      </a:lnTo>
                      <a:lnTo>
                        <a:pt x="797" y="1082"/>
                      </a:lnTo>
                      <a:lnTo>
                        <a:pt x="813" y="1085"/>
                      </a:lnTo>
                      <a:lnTo>
                        <a:pt x="829" y="1087"/>
                      </a:lnTo>
                      <a:lnTo>
                        <a:pt x="845" y="1089"/>
                      </a:lnTo>
                      <a:lnTo>
                        <a:pt x="862" y="1090"/>
                      </a:lnTo>
                      <a:lnTo>
                        <a:pt x="878" y="1089"/>
                      </a:lnTo>
                      <a:lnTo>
                        <a:pt x="893" y="1087"/>
                      </a:lnTo>
                      <a:lnTo>
                        <a:pt x="908" y="1084"/>
                      </a:lnTo>
                      <a:lnTo>
                        <a:pt x="921" y="1080"/>
                      </a:lnTo>
                      <a:lnTo>
                        <a:pt x="935" y="1075"/>
                      </a:lnTo>
                      <a:lnTo>
                        <a:pt x="948" y="1069"/>
                      </a:lnTo>
                      <a:lnTo>
                        <a:pt x="958" y="1061"/>
                      </a:lnTo>
                      <a:lnTo>
                        <a:pt x="969" y="1052"/>
                      </a:lnTo>
                      <a:lnTo>
                        <a:pt x="977" y="1041"/>
                      </a:lnTo>
                      <a:lnTo>
                        <a:pt x="983" y="1029"/>
                      </a:lnTo>
                      <a:lnTo>
                        <a:pt x="988" y="1016"/>
                      </a:lnTo>
                      <a:lnTo>
                        <a:pt x="991" y="1001"/>
                      </a:lnTo>
                      <a:lnTo>
                        <a:pt x="995" y="976"/>
                      </a:lnTo>
                      <a:lnTo>
                        <a:pt x="996" y="953"/>
                      </a:lnTo>
                      <a:lnTo>
                        <a:pt x="994" y="932"/>
                      </a:lnTo>
                      <a:lnTo>
                        <a:pt x="988" y="911"/>
                      </a:lnTo>
                      <a:lnTo>
                        <a:pt x="979" y="892"/>
                      </a:lnTo>
                      <a:lnTo>
                        <a:pt x="965" y="872"/>
                      </a:lnTo>
                      <a:lnTo>
                        <a:pt x="947" y="854"/>
                      </a:lnTo>
                      <a:lnTo>
                        <a:pt x="923" y="833"/>
                      </a:lnTo>
                      <a:lnTo>
                        <a:pt x="903" y="818"/>
                      </a:lnTo>
                      <a:lnTo>
                        <a:pt x="880" y="801"/>
                      </a:lnTo>
                      <a:lnTo>
                        <a:pt x="856" y="783"/>
                      </a:lnTo>
                      <a:lnTo>
                        <a:pt x="830" y="765"/>
                      </a:lnTo>
                      <a:lnTo>
                        <a:pt x="809" y="749"/>
                      </a:lnTo>
                      <a:lnTo>
                        <a:pt x="790" y="735"/>
                      </a:lnTo>
                      <a:lnTo>
                        <a:pt x="779" y="726"/>
                      </a:lnTo>
                      <a:lnTo>
                        <a:pt x="775" y="722"/>
                      </a:lnTo>
                      <a:lnTo>
                        <a:pt x="790" y="712"/>
                      </a:lnTo>
                      <a:lnTo>
                        <a:pt x="806" y="700"/>
                      </a:lnTo>
                      <a:lnTo>
                        <a:pt x="821" y="688"/>
                      </a:lnTo>
                      <a:lnTo>
                        <a:pt x="836" y="674"/>
                      </a:lnTo>
                      <a:lnTo>
                        <a:pt x="850" y="657"/>
                      </a:lnTo>
                      <a:lnTo>
                        <a:pt x="862" y="638"/>
                      </a:lnTo>
                      <a:lnTo>
                        <a:pt x="871" y="617"/>
                      </a:lnTo>
                      <a:lnTo>
                        <a:pt x="878" y="594"/>
                      </a:lnTo>
                      <a:lnTo>
                        <a:pt x="879" y="569"/>
                      </a:lnTo>
                      <a:lnTo>
                        <a:pt x="874" y="547"/>
                      </a:lnTo>
                      <a:lnTo>
                        <a:pt x="866" y="526"/>
                      </a:lnTo>
                      <a:lnTo>
                        <a:pt x="854" y="508"/>
                      </a:lnTo>
                      <a:lnTo>
                        <a:pt x="837" y="492"/>
                      </a:lnTo>
                      <a:lnTo>
                        <a:pt x="819" y="479"/>
                      </a:lnTo>
                      <a:lnTo>
                        <a:pt x="798" y="469"/>
                      </a:lnTo>
                      <a:lnTo>
                        <a:pt x="776" y="461"/>
                      </a:lnTo>
                      <a:lnTo>
                        <a:pt x="764" y="458"/>
                      </a:lnTo>
                      <a:lnTo>
                        <a:pt x="752" y="456"/>
                      </a:lnTo>
                      <a:lnTo>
                        <a:pt x="739" y="455"/>
                      </a:lnTo>
                      <a:lnTo>
                        <a:pt x="728" y="455"/>
                      </a:lnTo>
                      <a:lnTo>
                        <a:pt x="715" y="455"/>
                      </a:lnTo>
                      <a:lnTo>
                        <a:pt x="704" y="456"/>
                      </a:lnTo>
                      <a:lnTo>
                        <a:pt x="692" y="457"/>
                      </a:lnTo>
                      <a:lnTo>
                        <a:pt x="681" y="460"/>
                      </a:lnTo>
                      <a:lnTo>
                        <a:pt x="668" y="463"/>
                      </a:lnTo>
                      <a:lnTo>
                        <a:pt x="657" y="467"/>
                      </a:lnTo>
                      <a:lnTo>
                        <a:pt x="646" y="470"/>
                      </a:lnTo>
                      <a:lnTo>
                        <a:pt x="635" y="475"/>
                      </a:lnTo>
                      <a:lnTo>
                        <a:pt x="623" y="479"/>
                      </a:lnTo>
                      <a:lnTo>
                        <a:pt x="613" y="484"/>
                      </a:lnTo>
                      <a:lnTo>
                        <a:pt x="601" y="488"/>
                      </a:lnTo>
                      <a:lnTo>
                        <a:pt x="591" y="494"/>
                      </a:lnTo>
                      <a:lnTo>
                        <a:pt x="585" y="452"/>
                      </a:lnTo>
                      <a:lnTo>
                        <a:pt x="584" y="402"/>
                      </a:lnTo>
                      <a:lnTo>
                        <a:pt x="584" y="349"/>
                      </a:lnTo>
                      <a:lnTo>
                        <a:pt x="583" y="298"/>
                      </a:lnTo>
                      <a:lnTo>
                        <a:pt x="577" y="251"/>
                      </a:lnTo>
                      <a:lnTo>
                        <a:pt x="563" y="212"/>
                      </a:lnTo>
                      <a:lnTo>
                        <a:pt x="540" y="184"/>
                      </a:lnTo>
                      <a:lnTo>
                        <a:pt x="503" y="173"/>
                      </a:lnTo>
                      <a:lnTo>
                        <a:pt x="471" y="173"/>
                      </a:lnTo>
                      <a:lnTo>
                        <a:pt x="445" y="177"/>
                      </a:lnTo>
                      <a:lnTo>
                        <a:pt x="424" y="187"/>
                      </a:lnTo>
                      <a:lnTo>
                        <a:pt x="408" y="198"/>
                      </a:lnTo>
                      <a:lnTo>
                        <a:pt x="396" y="211"/>
                      </a:lnTo>
                      <a:lnTo>
                        <a:pt x="387" y="226"/>
                      </a:lnTo>
                      <a:lnTo>
                        <a:pt x="379" y="241"/>
                      </a:lnTo>
                      <a:lnTo>
                        <a:pt x="373" y="256"/>
                      </a:lnTo>
                      <a:lnTo>
                        <a:pt x="381" y="270"/>
                      </a:lnTo>
                      <a:lnTo>
                        <a:pt x="389" y="283"/>
                      </a:lnTo>
                      <a:lnTo>
                        <a:pt x="397" y="297"/>
                      </a:lnTo>
                      <a:lnTo>
                        <a:pt x="405" y="311"/>
                      </a:lnTo>
                      <a:lnTo>
                        <a:pt x="412" y="326"/>
                      </a:lnTo>
                      <a:lnTo>
                        <a:pt x="419" y="341"/>
                      </a:lnTo>
                      <a:lnTo>
                        <a:pt x="426" y="356"/>
                      </a:lnTo>
                      <a:lnTo>
                        <a:pt x="432" y="371"/>
                      </a:lnTo>
                      <a:lnTo>
                        <a:pt x="440" y="391"/>
                      </a:lnTo>
                      <a:lnTo>
                        <a:pt x="448" y="410"/>
                      </a:lnTo>
                      <a:lnTo>
                        <a:pt x="455" y="430"/>
                      </a:lnTo>
                      <a:lnTo>
                        <a:pt x="463" y="448"/>
                      </a:lnTo>
                      <a:lnTo>
                        <a:pt x="471" y="468"/>
                      </a:lnTo>
                      <a:lnTo>
                        <a:pt x="479" y="487"/>
                      </a:lnTo>
                      <a:lnTo>
                        <a:pt x="487" y="506"/>
                      </a:lnTo>
                      <a:lnTo>
                        <a:pt x="495" y="525"/>
                      </a:lnTo>
                      <a:lnTo>
                        <a:pt x="507" y="538"/>
                      </a:lnTo>
                      <a:lnTo>
                        <a:pt x="517" y="551"/>
                      </a:lnTo>
                      <a:lnTo>
                        <a:pt x="530" y="562"/>
                      </a:lnTo>
                      <a:lnTo>
                        <a:pt x="543" y="574"/>
                      </a:lnTo>
                      <a:lnTo>
                        <a:pt x="556" y="584"/>
                      </a:lnTo>
                      <a:lnTo>
                        <a:pt x="570" y="593"/>
                      </a:lnTo>
                      <a:lnTo>
                        <a:pt x="586" y="600"/>
                      </a:lnTo>
                      <a:lnTo>
                        <a:pt x="602" y="605"/>
                      </a:lnTo>
                      <a:lnTo>
                        <a:pt x="617" y="607"/>
                      </a:lnTo>
                      <a:lnTo>
                        <a:pt x="632" y="607"/>
                      </a:lnTo>
                      <a:lnTo>
                        <a:pt x="646" y="607"/>
                      </a:lnTo>
                      <a:lnTo>
                        <a:pt x="660" y="607"/>
                      </a:lnTo>
                      <a:lnTo>
                        <a:pt x="674" y="605"/>
                      </a:lnTo>
                      <a:lnTo>
                        <a:pt x="688" y="604"/>
                      </a:lnTo>
                      <a:lnTo>
                        <a:pt x="701" y="601"/>
                      </a:lnTo>
                      <a:lnTo>
                        <a:pt x="715" y="599"/>
                      </a:lnTo>
                      <a:lnTo>
                        <a:pt x="713" y="601"/>
                      </a:lnTo>
                      <a:lnTo>
                        <a:pt x="705" y="607"/>
                      </a:lnTo>
                      <a:lnTo>
                        <a:pt x="692" y="614"/>
                      </a:lnTo>
                      <a:lnTo>
                        <a:pt x="673" y="621"/>
                      </a:lnTo>
                      <a:lnTo>
                        <a:pt x="647" y="627"/>
                      </a:lnTo>
                      <a:lnTo>
                        <a:pt x="616" y="629"/>
                      </a:lnTo>
                      <a:lnTo>
                        <a:pt x="578" y="625"/>
                      </a:lnTo>
                      <a:lnTo>
                        <a:pt x="532" y="616"/>
                      </a:lnTo>
                      <a:lnTo>
                        <a:pt x="544" y="643"/>
                      </a:lnTo>
                      <a:lnTo>
                        <a:pt x="555" y="670"/>
                      </a:lnTo>
                      <a:lnTo>
                        <a:pt x="567" y="697"/>
                      </a:lnTo>
                      <a:lnTo>
                        <a:pt x="578" y="723"/>
                      </a:lnTo>
                      <a:lnTo>
                        <a:pt x="590" y="750"/>
                      </a:lnTo>
                      <a:lnTo>
                        <a:pt x="601" y="778"/>
                      </a:lnTo>
                      <a:lnTo>
                        <a:pt x="613" y="804"/>
                      </a:lnTo>
                      <a:lnTo>
                        <a:pt x="624" y="832"/>
                      </a:lnTo>
                      <a:lnTo>
                        <a:pt x="814" y="984"/>
                      </a:lnTo>
                      <a:lnTo>
                        <a:pt x="789" y="979"/>
                      </a:lnTo>
                      <a:lnTo>
                        <a:pt x="766" y="971"/>
                      </a:lnTo>
                      <a:lnTo>
                        <a:pt x="743" y="960"/>
                      </a:lnTo>
                      <a:lnTo>
                        <a:pt x="722" y="946"/>
                      </a:lnTo>
                      <a:lnTo>
                        <a:pt x="701" y="931"/>
                      </a:lnTo>
                      <a:lnTo>
                        <a:pt x="682" y="913"/>
                      </a:lnTo>
                      <a:lnTo>
                        <a:pt x="662" y="897"/>
                      </a:lnTo>
                      <a:lnTo>
                        <a:pt x="643" y="880"/>
                      </a:lnTo>
                      <a:lnTo>
                        <a:pt x="659" y="935"/>
                      </a:lnTo>
                      <a:lnTo>
                        <a:pt x="668" y="988"/>
                      </a:lnTo>
                      <a:lnTo>
                        <a:pt x="672" y="1036"/>
                      </a:lnTo>
                      <a:lnTo>
                        <a:pt x="672" y="1078"/>
                      </a:lnTo>
                      <a:lnTo>
                        <a:pt x="669" y="1114"/>
                      </a:lnTo>
                      <a:lnTo>
                        <a:pt x="665" y="1140"/>
                      </a:lnTo>
                      <a:lnTo>
                        <a:pt x="661" y="1158"/>
                      </a:lnTo>
                      <a:lnTo>
                        <a:pt x="660" y="1163"/>
                      </a:lnTo>
                      <a:lnTo>
                        <a:pt x="660" y="1125"/>
                      </a:lnTo>
                      <a:lnTo>
                        <a:pt x="659" y="1087"/>
                      </a:lnTo>
                      <a:lnTo>
                        <a:pt x="657" y="1049"/>
                      </a:lnTo>
                      <a:lnTo>
                        <a:pt x="651" y="1012"/>
                      </a:lnTo>
                      <a:lnTo>
                        <a:pt x="644" y="976"/>
                      </a:lnTo>
                      <a:lnTo>
                        <a:pt x="635" y="939"/>
                      </a:lnTo>
                      <a:lnTo>
                        <a:pt x="622" y="903"/>
                      </a:lnTo>
                      <a:lnTo>
                        <a:pt x="606" y="869"/>
                      </a:lnTo>
                      <a:lnTo>
                        <a:pt x="598" y="854"/>
                      </a:lnTo>
                      <a:lnTo>
                        <a:pt x="591" y="839"/>
                      </a:lnTo>
                      <a:lnTo>
                        <a:pt x="583" y="822"/>
                      </a:lnTo>
                      <a:lnTo>
                        <a:pt x="576" y="807"/>
                      </a:lnTo>
                      <a:lnTo>
                        <a:pt x="569" y="791"/>
                      </a:lnTo>
                      <a:lnTo>
                        <a:pt x="562" y="776"/>
                      </a:lnTo>
                      <a:lnTo>
                        <a:pt x="555" y="760"/>
                      </a:lnTo>
                      <a:lnTo>
                        <a:pt x="548" y="745"/>
                      </a:lnTo>
                      <a:lnTo>
                        <a:pt x="545" y="767"/>
                      </a:lnTo>
                      <a:lnTo>
                        <a:pt x="538" y="795"/>
                      </a:lnTo>
                      <a:lnTo>
                        <a:pt x="525" y="828"/>
                      </a:lnTo>
                      <a:lnTo>
                        <a:pt x="509" y="863"/>
                      </a:lnTo>
                      <a:lnTo>
                        <a:pt x="490" y="897"/>
                      </a:lnTo>
                      <a:lnTo>
                        <a:pt x="465" y="930"/>
                      </a:lnTo>
                      <a:lnTo>
                        <a:pt x="438" y="957"/>
                      </a:lnTo>
                      <a:lnTo>
                        <a:pt x="408" y="978"/>
                      </a:lnTo>
                      <a:lnTo>
                        <a:pt x="409" y="977"/>
                      </a:lnTo>
                      <a:lnTo>
                        <a:pt x="414" y="972"/>
                      </a:lnTo>
                      <a:lnTo>
                        <a:pt x="419" y="965"/>
                      </a:lnTo>
                      <a:lnTo>
                        <a:pt x="426" y="955"/>
                      </a:lnTo>
                      <a:lnTo>
                        <a:pt x="435" y="945"/>
                      </a:lnTo>
                      <a:lnTo>
                        <a:pt x="445" y="931"/>
                      </a:lnTo>
                      <a:lnTo>
                        <a:pt x="455" y="917"/>
                      </a:lnTo>
                      <a:lnTo>
                        <a:pt x="464" y="902"/>
                      </a:lnTo>
                      <a:lnTo>
                        <a:pt x="475" y="882"/>
                      </a:lnTo>
                      <a:lnTo>
                        <a:pt x="486" y="857"/>
                      </a:lnTo>
                      <a:lnTo>
                        <a:pt x="499" y="827"/>
                      </a:lnTo>
                      <a:lnTo>
                        <a:pt x="510" y="797"/>
                      </a:lnTo>
                      <a:lnTo>
                        <a:pt x="522" y="769"/>
                      </a:lnTo>
                      <a:lnTo>
                        <a:pt x="531" y="746"/>
                      </a:lnTo>
                      <a:lnTo>
                        <a:pt x="537" y="730"/>
                      </a:lnTo>
                      <a:lnTo>
                        <a:pt x="539" y="725"/>
                      </a:lnTo>
                      <a:lnTo>
                        <a:pt x="528" y="697"/>
                      </a:lnTo>
                      <a:lnTo>
                        <a:pt x="511" y="658"/>
                      </a:lnTo>
                      <a:lnTo>
                        <a:pt x="493" y="612"/>
                      </a:lnTo>
                      <a:lnTo>
                        <a:pt x="473" y="561"/>
                      </a:lnTo>
                      <a:lnTo>
                        <a:pt x="454" y="511"/>
                      </a:lnTo>
                      <a:lnTo>
                        <a:pt x="437" y="467"/>
                      </a:lnTo>
                      <a:lnTo>
                        <a:pt x="422" y="431"/>
                      </a:lnTo>
                      <a:lnTo>
                        <a:pt x="412" y="407"/>
                      </a:lnTo>
                      <a:lnTo>
                        <a:pt x="404" y="388"/>
                      </a:lnTo>
                      <a:lnTo>
                        <a:pt x="396" y="370"/>
                      </a:lnTo>
                      <a:lnTo>
                        <a:pt x="388" y="353"/>
                      </a:lnTo>
                      <a:lnTo>
                        <a:pt x="379" y="334"/>
                      </a:lnTo>
                      <a:lnTo>
                        <a:pt x="370" y="317"/>
                      </a:lnTo>
                      <a:lnTo>
                        <a:pt x="359" y="300"/>
                      </a:lnTo>
                      <a:lnTo>
                        <a:pt x="349" y="282"/>
                      </a:lnTo>
                      <a:lnTo>
                        <a:pt x="337" y="266"/>
                      </a:lnTo>
                      <a:lnTo>
                        <a:pt x="327" y="253"/>
                      </a:lnTo>
                      <a:lnTo>
                        <a:pt x="314" y="240"/>
                      </a:lnTo>
                      <a:lnTo>
                        <a:pt x="299" y="225"/>
                      </a:lnTo>
                      <a:lnTo>
                        <a:pt x="283" y="210"/>
                      </a:lnTo>
                      <a:lnTo>
                        <a:pt x="265" y="194"/>
                      </a:lnTo>
                      <a:lnTo>
                        <a:pt x="245" y="177"/>
                      </a:lnTo>
                      <a:lnTo>
                        <a:pt x="223" y="161"/>
                      </a:lnTo>
                      <a:lnTo>
                        <a:pt x="202" y="145"/>
                      </a:lnTo>
                      <a:lnTo>
                        <a:pt x="179" y="129"/>
                      </a:lnTo>
                      <a:lnTo>
                        <a:pt x="154" y="114"/>
                      </a:lnTo>
                      <a:lnTo>
                        <a:pt x="129" y="100"/>
                      </a:lnTo>
                      <a:lnTo>
                        <a:pt x="104" y="88"/>
                      </a:lnTo>
                      <a:lnTo>
                        <a:pt x="78" y="77"/>
                      </a:lnTo>
                      <a:lnTo>
                        <a:pt x="52" y="68"/>
                      </a:lnTo>
                      <a:lnTo>
                        <a:pt x="26" y="60"/>
                      </a:lnTo>
                      <a:lnTo>
                        <a:pt x="0" y="55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30" y="1"/>
                      </a:lnTo>
                      <a:lnTo>
                        <a:pt x="43" y="2"/>
                      </a:lnTo>
                      <a:lnTo>
                        <a:pt x="56" y="4"/>
                      </a:lnTo>
                      <a:lnTo>
                        <a:pt x="70" y="6"/>
                      </a:lnTo>
                      <a:lnTo>
                        <a:pt x="85" y="9"/>
                      </a:lnTo>
                      <a:lnTo>
                        <a:pt x="99" y="13"/>
                      </a:lnTo>
                      <a:lnTo>
                        <a:pt x="113" y="17"/>
                      </a:lnTo>
                      <a:lnTo>
                        <a:pt x="126" y="23"/>
                      </a:lnTo>
                      <a:lnTo>
                        <a:pt x="138" y="29"/>
                      </a:lnTo>
                      <a:lnTo>
                        <a:pt x="151" y="36"/>
                      </a:lnTo>
                      <a:lnTo>
                        <a:pt x="164" y="43"/>
                      </a:lnTo>
                      <a:lnTo>
                        <a:pt x="176" y="50"/>
                      </a:lnTo>
                      <a:lnTo>
                        <a:pt x="189" y="57"/>
                      </a:lnTo>
                      <a:lnTo>
                        <a:pt x="200" y="65"/>
                      </a:lnTo>
                      <a:lnTo>
                        <a:pt x="212" y="74"/>
                      </a:lnTo>
                      <a:lnTo>
                        <a:pt x="223" y="82"/>
                      </a:lnTo>
                      <a:lnTo>
                        <a:pt x="235" y="91"/>
                      </a:lnTo>
                      <a:lnTo>
                        <a:pt x="246" y="100"/>
                      </a:lnTo>
                      <a:lnTo>
                        <a:pt x="258" y="109"/>
                      </a:lnTo>
                      <a:lnTo>
                        <a:pt x="268" y="120"/>
                      </a:lnTo>
                      <a:lnTo>
                        <a:pt x="279" y="130"/>
                      </a:lnTo>
                      <a:lnTo>
                        <a:pt x="289" y="141"/>
                      </a:lnTo>
                      <a:lnTo>
                        <a:pt x="297" y="149"/>
                      </a:lnTo>
                      <a:lnTo>
                        <a:pt x="305" y="158"/>
                      </a:lnTo>
                      <a:lnTo>
                        <a:pt x="313" y="166"/>
                      </a:lnTo>
                      <a:lnTo>
                        <a:pt x="323" y="174"/>
                      </a:lnTo>
                      <a:lnTo>
                        <a:pt x="331" y="183"/>
                      </a:lnTo>
                      <a:lnTo>
                        <a:pt x="339" y="191"/>
                      </a:lnTo>
                      <a:lnTo>
                        <a:pt x="348" y="199"/>
                      </a:lnTo>
                      <a:lnTo>
                        <a:pt x="356" y="207"/>
                      </a:lnTo>
                      <a:lnTo>
                        <a:pt x="362" y="199"/>
                      </a:lnTo>
                      <a:lnTo>
                        <a:pt x="367" y="190"/>
                      </a:lnTo>
                      <a:lnTo>
                        <a:pt x="373" y="180"/>
                      </a:lnTo>
                      <a:lnTo>
                        <a:pt x="379" y="168"/>
                      </a:lnTo>
                      <a:lnTo>
                        <a:pt x="385" y="157"/>
                      </a:lnTo>
                      <a:lnTo>
                        <a:pt x="390" y="145"/>
                      </a:lnTo>
                      <a:lnTo>
                        <a:pt x="397" y="135"/>
                      </a:lnTo>
                      <a:lnTo>
                        <a:pt x="404" y="126"/>
                      </a:lnTo>
                      <a:lnTo>
                        <a:pt x="420" y="113"/>
                      </a:lnTo>
                      <a:lnTo>
                        <a:pt x="440" y="105"/>
                      </a:lnTo>
                      <a:lnTo>
                        <a:pt x="463" y="101"/>
                      </a:lnTo>
                      <a:lnTo>
                        <a:pt x="488" y="101"/>
                      </a:lnTo>
                      <a:lnTo>
                        <a:pt x="513" y="105"/>
                      </a:lnTo>
                      <a:lnTo>
                        <a:pt x="534" y="112"/>
                      </a:lnTo>
                      <a:lnTo>
                        <a:pt x="554" y="121"/>
                      </a:lnTo>
                      <a:lnTo>
                        <a:pt x="569" y="134"/>
                      </a:lnTo>
                      <a:lnTo>
                        <a:pt x="592" y="168"/>
                      </a:lnTo>
                      <a:lnTo>
                        <a:pt x="605" y="204"/>
                      </a:lnTo>
                      <a:lnTo>
                        <a:pt x="610" y="242"/>
                      </a:lnTo>
                      <a:lnTo>
                        <a:pt x="613" y="281"/>
                      </a:lnTo>
                      <a:lnTo>
                        <a:pt x="612" y="320"/>
                      </a:lnTo>
                      <a:lnTo>
                        <a:pt x="610" y="361"/>
                      </a:lnTo>
                      <a:lnTo>
                        <a:pt x="612" y="401"/>
                      </a:lnTo>
                      <a:lnTo>
                        <a:pt x="617" y="440"/>
                      </a:lnTo>
                      <a:lnTo>
                        <a:pt x="630" y="433"/>
                      </a:lnTo>
                      <a:lnTo>
                        <a:pt x="644" y="426"/>
                      </a:lnTo>
                      <a:lnTo>
                        <a:pt x="657" y="420"/>
                      </a:lnTo>
                      <a:lnTo>
                        <a:pt x="670" y="415"/>
                      </a:lnTo>
                      <a:lnTo>
                        <a:pt x="684" y="410"/>
                      </a:lnTo>
                      <a:lnTo>
                        <a:pt x="699" y="407"/>
                      </a:lnTo>
                      <a:lnTo>
                        <a:pt x="713" y="403"/>
                      </a:lnTo>
                      <a:lnTo>
                        <a:pt x="728" y="401"/>
                      </a:lnTo>
                      <a:lnTo>
                        <a:pt x="742" y="400"/>
                      </a:lnTo>
                      <a:lnTo>
                        <a:pt x="757" y="399"/>
                      </a:lnTo>
                      <a:lnTo>
                        <a:pt x="771" y="400"/>
                      </a:lnTo>
                      <a:lnTo>
                        <a:pt x="786" y="402"/>
                      </a:lnTo>
                      <a:lnTo>
                        <a:pt x="799" y="404"/>
                      </a:lnTo>
                      <a:lnTo>
                        <a:pt x="814" y="409"/>
                      </a:lnTo>
                      <a:lnTo>
                        <a:pt x="828" y="416"/>
                      </a:lnTo>
                      <a:lnTo>
                        <a:pt x="842" y="423"/>
                      </a:lnTo>
                      <a:lnTo>
                        <a:pt x="858" y="433"/>
                      </a:lnTo>
                      <a:lnTo>
                        <a:pt x="874" y="444"/>
                      </a:lnTo>
                      <a:lnTo>
                        <a:pt x="889" y="456"/>
                      </a:lnTo>
                      <a:lnTo>
                        <a:pt x="902" y="470"/>
                      </a:lnTo>
                      <a:lnTo>
                        <a:pt x="912" y="485"/>
                      </a:lnTo>
                      <a:lnTo>
                        <a:pt x="919" y="501"/>
                      </a:lnTo>
                      <a:lnTo>
                        <a:pt x="923" y="518"/>
                      </a:lnTo>
                      <a:lnTo>
                        <a:pt x="921" y="537"/>
                      </a:lnTo>
                      <a:lnTo>
                        <a:pt x="917" y="563"/>
                      </a:lnTo>
                      <a:lnTo>
                        <a:pt x="909" y="590"/>
                      </a:lnTo>
                      <a:lnTo>
                        <a:pt x="898" y="615"/>
                      </a:lnTo>
                      <a:lnTo>
                        <a:pt x="887" y="639"/>
                      </a:lnTo>
                      <a:lnTo>
                        <a:pt x="872" y="662"/>
                      </a:lnTo>
                      <a:lnTo>
                        <a:pt x="856" y="683"/>
                      </a:lnTo>
                      <a:lnTo>
                        <a:pt x="839" y="704"/>
                      </a:lnTo>
                      <a:lnTo>
                        <a:pt x="819" y="722"/>
                      </a:lnTo>
                      <a:lnTo>
                        <a:pt x="835" y="729"/>
                      </a:lnTo>
                      <a:lnTo>
                        <a:pt x="852" y="736"/>
                      </a:lnTo>
                      <a:lnTo>
                        <a:pt x="870" y="743"/>
                      </a:lnTo>
                      <a:lnTo>
                        <a:pt x="887" y="751"/>
                      </a:lnTo>
                      <a:lnTo>
                        <a:pt x="904" y="760"/>
                      </a:lnTo>
                      <a:lnTo>
                        <a:pt x="921" y="768"/>
                      </a:lnTo>
                      <a:lnTo>
                        <a:pt x="938" y="779"/>
                      </a:lnTo>
                      <a:lnTo>
                        <a:pt x="954" y="788"/>
                      </a:lnTo>
                      <a:lnTo>
                        <a:pt x="986" y="811"/>
                      </a:lnTo>
                      <a:lnTo>
                        <a:pt x="1010" y="835"/>
                      </a:lnTo>
                      <a:lnTo>
                        <a:pt x="1027" y="860"/>
                      </a:lnTo>
                      <a:lnTo>
                        <a:pt x="1039" y="886"/>
                      </a:lnTo>
                      <a:lnTo>
                        <a:pt x="1044" y="911"/>
                      </a:lnTo>
                      <a:lnTo>
                        <a:pt x="1044" y="938"/>
                      </a:lnTo>
                      <a:lnTo>
                        <a:pt x="1040" y="964"/>
                      </a:lnTo>
                      <a:lnTo>
                        <a:pt x="1032" y="992"/>
                      </a:lnTo>
                      <a:lnTo>
                        <a:pt x="1025" y="1010"/>
                      </a:lnTo>
                      <a:lnTo>
                        <a:pt x="1017" y="1029"/>
                      </a:lnTo>
                      <a:lnTo>
                        <a:pt x="1008" y="1046"/>
                      </a:lnTo>
                      <a:lnTo>
                        <a:pt x="997" y="1063"/>
                      </a:lnTo>
                      <a:lnTo>
                        <a:pt x="985" y="1078"/>
                      </a:lnTo>
                      <a:lnTo>
                        <a:pt x="970" y="1091"/>
                      </a:lnTo>
                      <a:lnTo>
                        <a:pt x="953" y="1100"/>
                      </a:lnTo>
                      <a:lnTo>
                        <a:pt x="932" y="1106"/>
                      </a:lnTo>
                      <a:lnTo>
                        <a:pt x="920" y="1108"/>
                      </a:lnTo>
                      <a:lnTo>
                        <a:pt x="909" y="1109"/>
                      </a:lnTo>
                      <a:lnTo>
                        <a:pt x="896" y="1112"/>
                      </a:lnTo>
                      <a:lnTo>
                        <a:pt x="885" y="1113"/>
                      </a:lnTo>
                      <a:lnTo>
                        <a:pt x="873" y="1114"/>
                      </a:lnTo>
                      <a:lnTo>
                        <a:pt x="860" y="1115"/>
                      </a:lnTo>
                      <a:lnTo>
                        <a:pt x="849" y="1115"/>
                      </a:lnTo>
                      <a:lnTo>
                        <a:pt x="837" y="1115"/>
                      </a:lnTo>
                      <a:lnTo>
                        <a:pt x="843" y="1125"/>
                      </a:lnTo>
                      <a:lnTo>
                        <a:pt x="848" y="1136"/>
                      </a:lnTo>
                      <a:lnTo>
                        <a:pt x="852" y="1148"/>
                      </a:lnTo>
                      <a:lnTo>
                        <a:pt x="858" y="1160"/>
                      </a:lnTo>
                      <a:lnTo>
                        <a:pt x="862" y="1173"/>
                      </a:lnTo>
                      <a:lnTo>
                        <a:pt x="866" y="1185"/>
                      </a:lnTo>
                      <a:lnTo>
                        <a:pt x="870" y="1197"/>
                      </a:lnTo>
                      <a:lnTo>
                        <a:pt x="872" y="1208"/>
                      </a:lnTo>
                      <a:lnTo>
                        <a:pt x="840" y="1213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057" name="Freeform 92" descr="Зеленый мрамор"/>
                <p:cNvSpPr>
                  <a:spLocks/>
                </p:cNvSpPr>
                <p:nvPr/>
              </p:nvSpPr>
              <p:spPr bwMode="auto">
                <a:xfrm>
                  <a:off x="2371" y="2040"/>
                  <a:ext cx="275" cy="509"/>
                </a:xfrm>
                <a:custGeom>
                  <a:avLst/>
                  <a:gdLst>
                    <a:gd name="T0" fmla="*/ 8 w 548"/>
                    <a:gd name="T1" fmla="*/ 15 h 1019"/>
                    <a:gd name="T2" fmla="*/ 9 w 548"/>
                    <a:gd name="T3" fmla="*/ 14 h 1019"/>
                    <a:gd name="T4" fmla="*/ 9 w 548"/>
                    <a:gd name="T5" fmla="*/ 13 h 1019"/>
                    <a:gd name="T6" fmla="*/ 8 w 548"/>
                    <a:gd name="T7" fmla="*/ 13 h 1019"/>
                    <a:gd name="T8" fmla="*/ 7 w 548"/>
                    <a:gd name="T9" fmla="*/ 14 h 1019"/>
                    <a:gd name="T10" fmla="*/ 6 w 548"/>
                    <a:gd name="T11" fmla="*/ 14 h 1019"/>
                    <a:gd name="T12" fmla="*/ 4 w 548"/>
                    <a:gd name="T13" fmla="*/ 14 h 1019"/>
                    <a:gd name="T14" fmla="*/ 4 w 548"/>
                    <a:gd name="T15" fmla="*/ 13 h 1019"/>
                    <a:gd name="T16" fmla="*/ 4 w 548"/>
                    <a:gd name="T17" fmla="*/ 12 h 1019"/>
                    <a:gd name="T18" fmla="*/ 5 w 548"/>
                    <a:gd name="T19" fmla="*/ 10 h 1019"/>
                    <a:gd name="T20" fmla="*/ 6 w 548"/>
                    <a:gd name="T21" fmla="*/ 9 h 1019"/>
                    <a:gd name="T22" fmla="*/ 5 w 548"/>
                    <a:gd name="T23" fmla="*/ 9 h 1019"/>
                    <a:gd name="T24" fmla="*/ 4 w 548"/>
                    <a:gd name="T25" fmla="*/ 9 h 1019"/>
                    <a:gd name="T26" fmla="*/ 3 w 548"/>
                    <a:gd name="T27" fmla="*/ 8 h 1019"/>
                    <a:gd name="T28" fmla="*/ 2 w 548"/>
                    <a:gd name="T29" fmla="*/ 8 h 1019"/>
                    <a:gd name="T30" fmla="*/ 2 w 548"/>
                    <a:gd name="T31" fmla="*/ 8 h 1019"/>
                    <a:gd name="T32" fmla="*/ 1 w 548"/>
                    <a:gd name="T33" fmla="*/ 7 h 1019"/>
                    <a:gd name="T34" fmla="*/ 1 w 548"/>
                    <a:gd name="T35" fmla="*/ 7 h 1019"/>
                    <a:gd name="T36" fmla="*/ 1 w 548"/>
                    <a:gd name="T37" fmla="*/ 6 h 1019"/>
                    <a:gd name="T38" fmla="*/ 1 w 548"/>
                    <a:gd name="T39" fmla="*/ 5 h 1019"/>
                    <a:gd name="T40" fmla="*/ 2 w 548"/>
                    <a:gd name="T41" fmla="*/ 4 h 1019"/>
                    <a:gd name="T42" fmla="*/ 2 w 548"/>
                    <a:gd name="T43" fmla="*/ 3 h 1019"/>
                    <a:gd name="T44" fmla="*/ 1 w 548"/>
                    <a:gd name="T45" fmla="*/ 3 h 1019"/>
                    <a:gd name="T46" fmla="*/ 1 w 548"/>
                    <a:gd name="T47" fmla="*/ 2 h 1019"/>
                    <a:gd name="T48" fmla="*/ 1 w 548"/>
                    <a:gd name="T49" fmla="*/ 1 h 1019"/>
                    <a:gd name="T50" fmla="*/ 1 w 548"/>
                    <a:gd name="T51" fmla="*/ 0 h 1019"/>
                    <a:gd name="T52" fmla="*/ 2 w 548"/>
                    <a:gd name="T53" fmla="*/ 0 h 1019"/>
                    <a:gd name="T54" fmla="*/ 2 w 548"/>
                    <a:gd name="T55" fmla="*/ 0 h 1019"/>
                    <a:gd name="T56" fmla="*/ 3 w 548"/>
                    <a:gd name="T57" fmla="*/ 0 h 1019"/>
                    <a:gd name="T58" fmla="*/ 3 w 548"/>
                    <a:gd name="T59" fmla="*/ 1 h 1019"/>
                    <a:gd name="T60" fmla="*/ 2 w 548"/>
                    <a:gd name="T61" fmla="*/ 0 h 1019"/>
                    <a:gd name="T62" fmla="*/ 1 w 548"/>
                    <a:gd name="T63" fmla="*/ 1 h 1019"/>
                    <a:gd name="T64" fmla="*/ 2 w 548"/>
                    <a:gd name="T65" fmla="*/ 2 h 1019"/>
                    <a:gd name="T66" fmla="*/ 3 w 548"/>
                    <a:gd name="T67" fmla="*/ 2 h 1019"/>
                    <a:gd name="T68" fmla="*/ 4 w 548"/>
                    <a:gd name="T69" fmla="*/ 3 h 1019"/>
                    <a:gd name="T70" fmla="*/ 4 w 548"/>
                    <a:gd name="T71" fmla="*/ 3 h 1019"/>
                    <a:gd name="T72" fmla="*/ 3 w 548"/>
                    <a:gd name="T73" fmla="*/ 3 h 1019"/>
                    <a:gd name="T74" fmla="*/ 2 w 548"/>
                    <a:gd name="T75" fmla="*/ 4 h 1019"/>
                    <a:gd name="T76" fmla="*/ 2 w 548"/>
                    <a:gd name="T77" fmla="*/ 5 h 1019"/>
                    <a:gd name="T78" fmla="*/ 1 w 548"/>
                    <a:gd name="T79" fmla="*/ 6 h 1019"/>
                    <a:gd name="T80" fmla="*/ 2 w 548"/>
                    <a:gd name="T81" fmla="*/ 6 h 1019"/>
                    <a:gd name="T82" fmla="*/ 3 w 548"/>
                    <a:gd name="T83" fmla="*/ 7 h 1019"/>
                    <a:gd name="T84" fmla="*/ 4 w 548"/>
                    <a:gd name="T85" fmla="*/ 7 h 1019"/>
                    <a:gd name="T86" fmla="*/ 5 w 548"/>
                    <a:gd name="T87" fmla="*/ 8 h 1019"/>
                    <a:gd name="T88" fmla="*/ 6 w 548"/>
                    <a:gd name="T89" fmla="*/ 8 h 1019"/>
                    <a:gd name="T90" fmla="*/ 6 w 548"/>
                    <a:gd name="T91" fmla="*/ 8 h 1019"/>
                    <a:gd name="T92" fmla="*/ 6 w 548"/>
                    <a:gd name="T93" fmla="*/ 9 h 1019"/>
                    <a:gd name="T94" fmla="*/ 5 w 548"/>
                    <a:gd name="T95" fmla="*/ 11 h 1019"/>
                    <a:gd name="T96" fmla="*/ 4 w 548"/>
                    <a:gd name="T97" fmla="*/ 12 h 1019"/>
                    <a:gd name="T98" fmla="*/ 5 w 548"/>
                    <a:gd name="T99" fmla="*/ 13 h 1019"/>
                    <a:gd name="T100" fmla="*/ 6 w 548"/>
                    <a:gd name="T101" fmla="*/ 13 h 1019"/>
                    <a:gd name="T102" fmla="*/ 7 w 548"/>
                    <a:gd name="T103" fmla="*/ 13 h 1019"/>
                    <a:gd name="T104" fmla="*/ 8 w 548"/>
                    <a:gd name="T105" fmla="*/ 13 h 1019"/>
                    <a:gd name="T106" fmla="*/ 9 w 548"/>
                    <a:gd name="T107" fmla="*/ 12 h 1019"/>
                    <a:gd name="T108" fmla="*/ 9 w 548"/>
                    <a:gd name="T109" fmla="*/ 15 h 101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548"/>
                    <a:gd name="T166" fmla="*/ 0 h 1019"/>
                    <a:gd name="T167" fmla="*/ 548 w 548"/>
                    <a:gd name="T168" fmla="*/ 1019 h 1019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548" h="1019">
                      <a:moveTo>
                        <a:pt x="492" y="1019"/>
                      </a:moveTo>
                      <a:lnTo>
                        <a:pt x="496" y="1005"/>
                      </a:lnTo>
                      <a:lnTo>
                        <a:pt x="502" y="989"/>
                      </a:lnTo>
                      <a:lnTo>
                        <a:pt x="508" y="970"/>
                      </a:lnTo>
                      <a:lnTo>
                        <a:pt x="513" y="953"/>
                      </a:lnTo>
                      <a:lnTo>
                        <a:pt x="517" y="935"/>
                      </a:lnTo>
                      <a:lnTo>
                        <a:pt x="518" y="916"/>
                      </a:lnTo>
                      <a:lnTo>
                        <a:pt x="518" y="898"/>
                      </a:lnTo>
                      <a:lnTo>
                        <a:pt x="516" y="882"/>
                      </a:lnTo>
                      <a:lnTo>
                        <a:pt x="510" y="880"/>
                      </a:lnTo>
                      <a:lnTo>
                        <a:pt x="498" y="884"/>
                      </a:lnTo>
                      <a:lnTo>
                        <a:pt x="478" y="892"/>
                      </a:lnTo>
                      <a:lnTo>
                        <a:pt x="455" y="902"/>
                      </a:lnTo>
                      <a:lnTo>
                        <a:pt x="430" y="913"/>
                      </a:lnTo>
                      <a:lnTo>
                        <a:pt x="404" y="924"/>
                      </a:lnTo>
                      <a:lnTo>
                        <a:pt x="380" y="933"/>
                      </a:lnTo>
                      <a:lnTo>
                        <a:pt x="359" y="940"/>
                      </a:lnTo>
                      <a:lnTo>
                        <a:pt x="329" y="945"/>
                      </a:lnTo>
                      <a:lnTo>
                        <a:pt x="301" y="941"/>
                      </a:lnTo>
                      <a:lnTo>
                        <a:pt x="273" y="933"/>
                      </a:lnTo>
                      <a:lnTo>
                        <a:pt x="249" y="920"/>
                      </a:lnTo>
                      <a:lnTo>
                        <a:pt x="228" y="902"/>
                      </a:lnTo>
                      <a:lnTo>
                        <a:pt x="212" y="883"/>
                      </a:lnTo>
                      <a:lnTo>
                        <a:pt x="202" y="861"/>
                      </a:lnTo>
                      <a:lnTo>
                        <a:pt x="197" y="839"/>
                      </a:lnTo>
                      <a:lnTo>
                        <a:pt x="199" y="803"/>
                      </a:lnTo>
                      <a:lnTo>
                        <a:pt x="207" y="770"/>
                      </a:lnTo>
                      <a:lnTo>
                        <a:pt x="220" y="736"/>
                      </a:lnTo>
                      <a:lnTo>
                        <a:pt x="237" y="704"/>
                      </a:lnTo>
                      <a:lnTo>
                        <a:pt x="258" y="673"/>
                      </a:lnTo>
                      <a:lnTo>
                        <a:pt x="280" y="642"/>
                      </a:lnTo>
                      <a:lnTo>
                        <a:pt x="303" y="612"/>
                      </a:lnTo>
                      <a:lnTo>
                        <a:pt x="326" y="582"/>
                      </a:lnTo>
                      <a:lnTo>
                        <a:pt x="310" y="582"/>
                      </a:lnTo>
                      <a:lnTo>
                        <a:pt x="295" y="582"/>
                      </a:lnTo>
                      <a:lnTo>
                        <a:pt x="279" y="582"/>
                      </a:lnTo>
                      <a:lnTo>
                        <a:pt x="264" y="581"/>
                      </a:lnTo>
                      <a:lnTo>
                        <a:pt x="248" y="581"/>
                      </a:lnTo>
                      <a:lnTo>
                        <a:pt x="231" y="580"/>
                      </a:lnTo>
                      <a:lnTo>
                        <a:pt x="215" y="579"/>
                      </a:lnTo>
                      <a:lnTo>
                        <a:pt x="199" y="577"/>
                      </a:lnTo>
                      <a:lnTo>
                        <a:pt x="181" y="575"/>
                      </a:lnTo>
                      <a:lnTo>
                        <a:pt x="162" y="572"/>
                      </a:lnTo>
                      <a:lnTo>
                        <a:pt x="144" y="567"/>
                      </a:lnTo>
                      <a:lnTo>
                        <a:pt x="124" y="560"/>
                      </a:lnTo>
                      <a:lnTo>
                        <a:pt x="106" y="553"/>
                      </a:lnTo>
                      <a:lnTo>
                        <a:pt x="87" y="544"/>
                      </a:lnTo>
                      <a:lnTo>
                        <a:pt x="70" y="535"/>
                      </a:lnTo>
                      <a:lnTo>
                        <a:pt x="54" y="523"/>
                      </a:lnTo>
                      <a:lnTo>
                        <a:pt x="39" y="512"/>
                      </a:lnTo>
                      <a:lnTo>
                        <a:pt x="26" y="498"/>
                      </a:lnTo>
                      <a:lnTo>
                        <a:pt x="15" y="484"/>
                      </a:lnTo>
                      <a:lnTo>
                        <a:pt x="7" y="469"/>
                      </a:lnTo>
                      <a:lnTo>
                        <a:pt x="2" y="453"/>
                      </a:lnTo>
                      <a:lnTo>
                        <a:pt x="0" y="436"/>
                      </a:lnTo>
                      <a:lnTo>
                        <a:pt x="1" y="419"/>
                      </a:lnTo>
                      <a:lnTo>
                        <a:pt x="6" y="400"/>
                      </a:lnTo>
                      <a:lnTo>
                        <a:pt x="16" y="375"/>
                      </a:lnTo>
                      <a:lnTo>
                        <a:pt x="28" y="351"/>
                      </a:lnTo>
                      <a:lnTo>
                        <a:pt x="40" y="328"/>
                      </a:lnTo>
                      <a:lnTo>
                        <a:pt x="55" y="307"/>
                      </a:lnTo>
                      <a:lnTo>
                        <a:pt x="71" y="288"/>
                      </a:lnTo>
                      <a:lnTo>
                        <a:pt x="87" y="271"/>
                      </a:lnTo>
                      <a:lnTo>
                        <a:pt x="106" y="255"/>
                      </a:lnTo>
                      <a:lnTo>
                        <a:pt x="125" y="241"/>
                      </a:lnTo>
                      <a:lnTo>
                        <a:pt x="107" y="233"/>
                      </a:lnTo>
                      <a:lnTo>
                        <a:pt x="89" y="224"/>
                      </a:lnTo>
                      <a:lnTo>
                        <a:pt x="73" y="211"/>
                      </a:lnTo>
                      <a:lnTo>
                        <a:pt x="59" y="197"/>
                      </a:lnTo>
                      <a:lnTo>
                        <a:pt x="46" y="182"/>
                      </a:lnTo>
                      <a:lnTo>
                        <a:pt x="37" y="165"/>
                      </a:lnTo>
                      <a:lnTo>
                        <a:pt x="30" y="147"/>
                      </a:lnTo>
                      <a:lnTo>
                        <a:pt x="26" y="127"/>
                      </a:lnTo>
                      <a:lnTo>
                        <a:pt x="26" y="110"/>
                      </a:lnTo>
                      <a:lnTo>
                        <a:pt x="29" y="95"/>
                      </a:lnTo>
                      <a:lnTo>
                        <a:pt x="33" y="80"/>
                      </a:lnTo>
                      <a:lnTo>
                        <a:pt x="39" y="65"/>
                      </a:lnTo>
                      <a:lnTo>
                        <a:pt x="48" y="52"/>
                      </a:lnTo>
                      <a:lnTo>
                        <a:pt x="58" y="41"/>
                      </a:lnTo>
                      <a:lnTo>
                        <a:pt x="69" y="30"/>
                      </a:lnTo>
                      <a:lnTo>
                        <a:pt x="82" y="21"/>
                      </a:lnTo>
                      <a:lnTo>
                        <a:pt x="96" y="13"/>
                      </a:lnTo>
                      <a:lnTo>
                        <a:pt x="111" y="7"/>
                      </a:lnTo>
                      <a:lnTo>
                        <a:pt x="125" y="4"/>
                      </a:lnTo>
                      <a:lnTo>
                        <a:pt x="142" y="2"/>
                      </a:lnTo>
                      <a:lnTo>
                        <a:pt x="159" y="0"/>
                      </a:lnTo>
                      <a:lnTo>
                        <a:pt x="175" y="3"/>
                      </a:lnTo>
                      <a:lnTo>
                        <a:pt x="192" y="6"/>
                      </a:lnTo>
                      <a:lnTo>
                        <a:pt x="208" y="13"/>
                      </a:lnTo>
                      <a:lnTo>
                        <a:pt x="182" y="70"/>
                      </a:lnTo>
                      <a:lnTo>
                        <a:pt x="164" y="61"/>
                      </a:lnTo>
                      <a:lnTo>
                        <a:pt x="140" y="55"/>
                      </a:lnTo>
                      <a:lnTo>
                        <a:pt x="115" y="52"/>
                      </a:lnTo>
                      <a:lnTo>
                        <a:pt x="91" y="55"/>
                      </a:lnTo>
                      <a:lnTo>
                        <a:pt x="73" y="61"/>
                      </a:lnTo>
                      <a:lnTo>
                        <a:pt x="62" y="75"/>
                      </a:lnTo>
                      <a:lnTo>
                        <a:pt x="62" y="98"/>
                      </a:lnTo>
                      <a:lnTo>
                        <a:pt x="76" y="129"/>
                      </a:lnTo>
                      <a:lnTo>
                        <a:pt x="92" y="147"/>
                      </a:lnTo>
                      <a:lnTo>
                        <a:pt x="113" y="162"/>
                      </a:lnTo>
                      <a:lnTo>
                        <a:pt x="137" y="174"/>
                      </a:lnTo>
                      <a:lnTo>
                        <a:pt x="162" y="184"/>
                      </a:lnTo>
                      <a:lnTo>
                        <a:pt x="185" y="192"/>
                      </a:lnTo>
                      <a:lnTo>
                        <a:pt x="205" y="196"/>
                      </a:lnTo>
                      <a:lnTo>
                        <a:pt x="219" y="200"/>
                      </a:lnTo>
                      <a:lnTo>
                        <a:pt x="225" y="201"/>
                      </a:lnTo>
                      <a:lnTo>
                        <a:pt x="222" y="203"/>
                      </a:lnTo>
                      <a:lnTo>
                        <a:pt x="214" y="209"/>
                      </a:lnTo>
                      <a:lnTo>
                        <a:pt x="204" y="217"/>
                      </a:lnTo>
                      <a:lnTo>
                        <a:pt x="189" y="227"/>
                      </a:lnTo>
                      <a:lnTo>
                        <a:pt x="173" y="241"/>
                      </a:lnTo>
                      <a:lnTo>
                        <a:pt x="155" y="256"/>
                      </a:lnTo>
                      <a:lnTo>
                        <a:pt x="137" y="272"/>
                      </a:lnTo>
                      <a:lnTo>
                        <a:pt x="119" y="290"/>
                      </a:lnTo>
                      <a:lnTo>
                        <a:pt x="100" y="308"/>
                      </a:lnTo>
                      <a:lnTo>
                        <a:pt x="85" y="328"/>
                      </a:lnTo>
                      <a:lnTo>
                        <a:pt x="71" y="346"/>
                      </a:lnTo>
                      <a:lnTo>
                        <a:pt x="61" y="364"/>
                      </a:lnTo>
                      <a:lnTo>
                        <a:pt x="54" y="383"/>
                      </a:lnTo>
                      <a:lnTo>
                        <a:pt x="52" y="400"/>
                      </a:lnTo>
                      <a:lnTo>
                        <a:pt x="55" y="416"/>
                      </a:lnTo>
                      <a:lnTo>
                        <a:pt x="66" y="431"/>
                      </a:lnTo>
                      <a:lnTo>
                        <a:pt x="83" y="447"/>
                      </a:lnTo>
                      <a:lnTo>
                        <a:pt x="104" y="461"/>
                      </a:lnTo>
                      <a:lnTo>
                        <a:pt x="125" y="474"/>
                      </a:lnTo>
                      <a:lnTo>
                        <a:pt x="150" y="485"/>
                      </a:lnTo>
                      <a:lnTo>
                        <a:pt x="175" y="495"/>
                      </a:lnTo>
                      <a:lnTo>
                        <a:pt x="200" y="504"/>
                      </a:lnTo>
                      <a:lnTo>
                        <a:pt x="227" y="511"/>
                      </a:lnTo>
                      <a:lnTo>
                        <a:pt x="252" y="516"/>
                      </a:lnTo>
                      <a:lnTo>
                        <a:pt x="276" y="521"/>
                      </a:lnTo>
                      <a:lnTo>
                        <a:pt x="299" y="526"/>
                      </a:lnTo>
                      <a:lnTo>
                        <a:pt x="320" y="529"/>
                      </a:lnTo>
                      <a:lnTo>
                        <a:pt x="339" y="530"/>
                      </a:lnTo>
                      <a:lnTo>
                        <a:pt x="354" y="533"/>
                      </a:lnTo>
                      <a:lnTo>
                        <a:pt x="365" y="534"/>
                      </a:lnTo>
                      <a:lnTo>
                        <a:pt x="373" y="534"/>
                      </a:lnTo>
                      <a:lnTo>
                        <a:pt x="375" y="534"/>
                      </a:lnTo>
                      <a:lnTo>
                        <a:pt x="369" y="545"/>
                      </a:lnTo>
                      <a:lnTo>
                        <a:pt x="352" y="571"/>
                      </a:lnTo>
                      <a:lnTo>
                        <a:pt x="331" y="606"/>
                      </a:lnTo>
                      <a:lnTo>
                        <a:pt x="306" y="648"/>
                      </a:lnTo>
                      <a:lnTo>
                        <a:pt x="282" y="690"/>
                      </a:lnTo>
                      <a:lnTo>
                        <a:pt x="261" y="732"/>
                      </a:lnTo>
                      <a:lnTo>
                        <a:pt x="246" y="766"/>
                      </a:lnTo>
                      <a:lnTo>
                        <a:pt x="243" y="789"/>
                      </a:lnTo>
                      <a:lnTo>
                        <a:pt x="248" y="810"/>
                      </a:lnTo>
                      <a:lnTo>
                        <a:pt x="256" y="829"/>
                      </a:lnTo>
                      <a:lnTo>
                        <a:pt x="267" y="845"/>
                      </a:lnTo>
                      <a:lnTo>
                        <a:pt x="281" y="857"/>
                      </a:lnTo>
                      <a:lnTo>
                        <a:pt x="299" y="867"/>
                      </a:lnTo>
                      <a:lnTo>
                        <a:pt x="320" y="873"/>
                      </a:lnTo>
                      <a:lnTo>
                        <a:pt x="344" y="876"/>
                      </a:lnTo>
                      <a:lnTo>
                        <a:pt x="372" y="873"/>
                      </a:lnTo>
                      <a:lnTo>
                        <a:pt x="395" y="869"/>
                      </a:lnTo>
                      <a:lnTo>
                        <a:pt x="417" y="863"/>
                      </a:lnTo>
                      <a:lnTo>
                        <a:pt x="439" y="855"/>
                      </a:lnTo>
                      <a:lnTo>
                        <a:pt x="460" y="847"/>
                      </a:lnTo>
                      <a:lnTo>
                        <a:pt x="480" y="839"/>
                      </a:lnTo>
                      <a:lnTo>
                        <a:pt x="501" y="832"/>
                      </a:lnTo>
                      <a:lnTo>
                        <a:pt x="522" y="827"/>
                      </a:lnTo>
                      <a:lnTo>
                        <a:pt x="545" y="825"/>
                      </a:lnTo>
                      <a:lnTo>
                        <a:pt x="548" y="870"/>
                      </a:lnTo>
                      <a:lnTo>
                        <a:pt x="546" y="920"/>
                      </a:lnTo>
                      <a:lnTo>
                        <a:pt x="540" y="971"/>
                      </a:lnTo>
                      <a:lnTo>
                        <a:pt x="537" y="1017"/>
                      </a:lnTo>
                      <a:lnTo>
                        <a:pt x="492" y="1019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058" name="Freeform 93" descr="Зеленый мрамор"/>
                <p:cNvSpPr>
                  <a:spLocks/>
                </p:cNvSpPr>
                <p:nvPr/>
              </p:nvSpPr>
              <p:spPr bwMode="auto">
                <a:xfrm>
                  <a:off x="2615" y="2529"/>
                  <a:ext cx="196" cy="127"/>
                </a:xfrm>
                <a:custGeom>
                  <a:avLst/>
                  <a:gdLst>
                    <a:gd name="T0" fmla="*/ 0 w 393"/>
                    <a:gd name="T1" fmla="*/ 1 h 254"/>
                    <a:gd name="T2" fmla="*/ 0 w 393"/>
                    <a:gd name="T3" fmla="*/ 2 h 254"/>
                    <a:gd name="T4" fmla="*/ 0 w 393"/>
                    <a:gd name="T5" fmla="*/ 3 h 254"/>
                    <a:gd name="T6" fmla="*/ 0 w 393"/>
                    <a:gd name="T7" fmla="*/ 3 h 254"/>
                    <a:gd name="T8" fmla="*/ 0 w 393"/>
                    <a:gd name="T9" fmla="*/ 4 h 254"/>
                    <a:gd name="T10" fmla="*/ 1 w 393"/>
                    <a:gd name="T11" fmla="*/ 4 h 254"/>
                    <a:gd name="T12" fmla="*/ 2 w 393"/>
                    <a:gd name="T13" fmla="*/ 4 h 254"/>
                    <a:gd name="T14" fmla="*/ 2 w 393"/>
                    <a:gd name="T15" fmla="*/ 4 h 254"/>
                    <a:gd name="T16" fmla="*/ 3 w 393"/>
                    <a:gd name="T17" fmla="*/ 4 h 254"/>
                    <a:gd name="T18" fmla="*/ 3 w 393"/>
                    <a:gd name="T19" fmla="*/ 4 h 254"/>
                    <a:gd name="T20" fmla="*/ 4 w 393"/>
                    <a:gd name="T21" fmla="*/ 4 h 254"/>
                    <a:gd name="T22" fmla="*/ 4 w 393"/>
                    <a:gd name="T23" fmla="*/ 4 h 254"/>
                    <a:gd name="T24" fmla="*/ 5 w 393"/>
                    <a:gd name="T25" fmla="*/ 4 h 254"/>
                    <a:gd name="T26" fmla="*/ 5 w 393"/>
                    <a:gd name="T27" fmla="*/ 3 h 254"/>
                    <a:gd name="T28" fmla="*/ 5 w 393"/>
                    <a:gd name="T29" fmla="*/ 3 h 254"/>
                    <a:gd name="T30" fmla="*/ 6 w 393"/>
                    <a:gd name="T31" fmla="*/ 2 h 254"/>
                    <a:gd name="T32" fmla="*/ 6 w 393"/>
                    <a:gd name="T33" fmla="*/ 2 h 254"/>
                    <a:gd name="T34" fmla="*/ 6 w 393"/>
                    <a:gd name="T35" fmla="*/ 1 h 254"/>
                    <a:gd name="T36" fmla="*/ 5 w 393"/>
                    <a:gd name="T37" fmla="*/ 1 h 254"/>
                    <a:gd name="T38" fmla="*/ 5 w 393"/>
                    <a:gd name="T39" fmla="*/ 2 h 254"/>
                    <a:gd name="T40" fmla="*/ 5 w 393"/>
                    <a:gd name="T41" fmla="*/ 3 h 254"/>
                    <a:gd name="T42" fmla="*/ 5 w 393"/>
                    <a:gd name="T43" fmla="*/ 3 h 254"/>
                    <a:gd name="T44" fmla="*/ 4 w 393"/>
                    <a:gd name="T45" fmla="*/ 3 h 254"/>
                    <a:gd name="T46" fmla="*/ 4 w 393"/>
                    <a:gd name="T47" fmla="*/ 4 h 254"/>
                    <a:gd name="T48" fmla="*/ 3 w 393"/>
                    <a:gd name="T49" fmla="*/ 4 h 254"/>
                    <a:gd name="T50" fmla="*/ 3 w 393"/>
                    <a:gd name="T51" fmla="*/ 3 h 254"/>
                    <a:gd name="T52" fmla="*/ 2 w 393"/>
                    <a:gd name="T53" fmla="*/ 3 h 254"/>
                    <a:gd name="T54" fmla="*/ 1 w 393"/>
                    <a:gd name="T55" fmla="*/ 3 h 254"/>
                    <a:gd name="T56" fmla="*/ 1 w 393"/>
                    <a:gd name="T57" fmla="*/ 3 h 254"/>
                    <a:gd name="T58" fmla="*/ 1 w 393"/>
                    <a:gd name="T59" fmla="*/ 2 h 254"/>
                    <a:gd name="T60" fmla="*/ 0 w 393"/>
                    <a:gd name="T61" fmla="*/ 2 h 254"/>
                    <a:gd name="T62" fmla="*/ 0 w 393"/>
                    <a:gd name="T63" fmla="*/ 2 h 254"/>
                    <a:gd name="T64" fmla="*/ 0 w 393"/>
                    <a:gd name="T65" fmla="*/ 1 h 25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93"/>
                    <a:gd name="T100" fmla="*/ 0 h 254"/>
                    <a:gd name="T101" fmla="*/ 393 w 393"/>
                    <a:gd name="T102" fmla="*/ 254 h 25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93" h="254">
                      <a:moveTo>
                        <a:pt x="5" y="41"/>
                      </a:moveTo>
                      <a:lnTo>
                        <a:pt x="1" y="57"/>
                      </a:lnTo>
                      <a:lnTo>
                        <a:pt x="0" y="74"/>
                      </a:lnTo>
                      <a:lnTo>
                        <a:pt x="0" y="92"/>
                      </a:lnTo>
                      <a:lnTo>
                        <a:pt x="1" y="112"/>
                      </a:lnTo>
                      <a:lnTo>
                        <a:pt x="6" y="133"/>
                      </a:lnTo>
                      <a:lnTo>
                        <a:pt x="13" y="153"/>
                      </a:lnTo>
                      <a:lnTo>
                        <a:pt x="22" y="174"/>
                      </a:lnTo>
                      <a:lnTo>
                        <a:pt x="36" y="195"/>
                      </a:lnTo>
                      <a:lnTo>
                        <a:pt x="53" y="210"/>
                      </a:lnTo>
                      <a:lnTo>
                        <a:pt x="72" y="221"/>
                      </a:lnTo>
                      <a:lnTo>
                        <a:pt x="90" y="231"/>
                      </a:lnTo>
                      <a:lnTo>
                        <a:pt x="108" y="238"/>
                      </a:lnTo>
                      <a:lnTo>
                        <a:pt x="128" y="243"/>
                      </a:lnTo>
                      <a:lnTo>
                        <a:pt x="149" y="247"/>
                      </a:lnTo>
                      <a:lnTo>
                        <a:pt x="169" y="250"/>
                      </a:lnTo>
                      <a:lnTo>
                        <a:pt x="191" y="253"/>
                      </a:lnTo>
                      <a:lnTo>
                        <a:pt x="210" y="254"/>
                      </a:lnTo>
                      <a:lnTo>
                        <a:pt x="229" y="253"/>
                      </a:lnTo>
                      <a:lnTo>
                        <a:pt x="247" y="250"/>
                      </a:lnTo>
                      <a:lnTo>
                        <a:pt x="264" y="248"/>
                      </a:lnTo>
                      <a:lnTo>
                        <a:pt x="280" y="243"/>
                      </a:lnTo>
                      <a:lnTo>
                        <a:pt x="296" y="239"/>
                      </a:lnTo>
                      <a:lnTo>
                        <a:pt x="309" y="233"/>
                      </a:lnTo>
                      <a:lnTo>
                        <a:pt x="322" y="227"/>
                      </a:lnTo>
                      <a:lnTo>
                        <a:pt x="338" y="216"/>
                      </a:lnTo>
                      <a:lnTo>
                        <a:pt x="350" y="202"/>
                      </a:lnTo>
                      <a:lnTo>
                        <a:pt x="362" y="185"/>
                      </a:lnTo>
                      <a:lnTo>
                        <a:pt x="371" y="166"/>
                      </a:lnTo>
                      <a:lnTo>
                        <a:pt x="378" y="147"/>
                      </a:lnTo>
                      <a:lnTo>
                        <a:pt x="383" y="126"/>
                      </a:lnTo>
                      <a:lnTo>
                        <a:pt x="387" y="105"/>
                      </a:lnTo>
                      <a:lnTo>
                        <a:pt x="389" y="84"/>
                      </a:lnTo>
                      <a:lnTo>
                        <a:pt x="391" y="66"/>
                      </a:lnTo>
                      <a:lnTo>
                        <a:pt x="393" y="43"/>
                      </a:lnTo>
                      <a:lnTo>
                        <a:pt x="393" y="20"/>
                      </a:lnTo>
                      <a:lnTo>
                        <a:pt x="393" y="0"/>
                      </a:lnTo>
                      <a:lnTo>
                        <a:pt x="361" y="5"/>
                      </a:lnTo>
                      <a:lnTo>
                        <a:pt x="363" y="36"/>
                      </a:lnTo>
                      <a:lnTo>
                        <a:pt x="364" y="71"/>
                      </a:lnTo>
                      <a:lnTo>
                        <a:pt x="362" y="106"/>
                      </a:lnTo>
                      <a:lnTo>
                        <a:pt x="356" y="139"/>
                      </a:lnTo>
                      <a:lnTo>
                        <a:pt x="347" y="153"/>
                      </a:lnTo>
                      <a:lnTo>
                        <a:pt x="336" y="165"/>
                      </a:lnTo>
                      <a:lnTo>
                        <a:pt x="323" y="175"/>
                      </a:lnTo>
                      <a:lnTo>
                        <a:pt x="309" y="183"/>
                      </a:lnTo>
                      <a:lnTo>
                        <a:pt x="292" y="189"/>
                      </a:lnTo>
                      <a:lnTo>
                        <a:pt x="274" y="193"/>
                      </a:lnTo>
                      <a:lnTo>
                        <a:pt x="256" y="195"/>
                      </a:lnTo>
                      <a:lnTo>
                        <a:pt x="237" y="195"/>
                      </a:lnTo>
                      <a:lnTo>
                        <a:pt x="218" y="194"/>
                      </a:lnTo>
                      <a:lnTo>
                        <a:pt x="198" y="190"/>
                      </a:lnTo>
                      <a:lnTo>
                        <a:pt x="179" y="186"/>
                      </a:lnTo>
                      <a:lnTo>
                        <a:pt x="159" y="180"/>
                      </a:lnTo>
                      <a:lnTo>
                        <a:pt x="141" y="173"/>
                      </a:lnTo>
                      <a:lnTo>
                        <a:pt x="122" y="165"/>
                      </a:lnTo>
                      <a:lnTo>
                        <a:pt x="106" y="156"/>
                      </a:lnTo>
                      <a:lnTo>
                        <a:pt x="91" y="147"/>
                      </a:lnTo>
                      <a:lnTo>
                        <a:pt x="81" y="134"/>
                      </a:lnTo>
                      <a:lnTo>
                        <a:pt x="72" y="121"/>
                      </a:lnTo>
                      <a:lnTo>
                        <a:pt x="65" y="107"/>
                      </a:lnTo>
                      <a:lnTo>
                        <a:pt x="60" y="92"/>
                      </a:lnTo>
                      <a:lnTo>
                        <a:pt x="55" y="79"/>
                      </a:lnTo>
                      <a:lnTo>
                        <a:pt x="53" y="65"/>
                      </a:lnTo>
                      <a:lnTo>
                        <a:pt x="51" y="51"/>
                      </a:lnTo>
                      <a:lnTo>
                        <a:pt x="50" y="39"/>
                      </a:lnTo>
                      <a:lnTo>
                        <a:pt x="5" y="41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34836" name="Group 299"/>
          <p:cNvGrpSpPr>
            <a:grpSpLocks/>
          </p:cNvGrpSpPr>
          <p:nvPr/>
        </p:nvGrpSpPr>
        <p:grpSpPr bwMode="auto">
          <a:xfrm>
            <a:off x="1428750" y="3429000"/>
            <a:ext cx="1285875" cy="358775"/>
            <a:chOff x="3353" y="4024"/>
            <a:chExt cx="1021" cy="296"/>
          </a:xfrm>
        </p:grpSpPr>
        <p:grpSp>
          <p:nvGrpSpPr>
            <p:cNvPr id="34998" name="Group 300"/>
            <p:cNvGrpSpPr>
              <a:grpSpLocks/>
            </p:cNvGrpSpPr>
            <p:nvPr/>
          </p:nvGrpSpPr>
          <p:grpSpPr bwMode="auto">
            <a:xfrm rot="464866">
              <a:off x="3353" y="4024"/>
              <a:ext cx="534" cy="296"/>
              <a:chOff x="4649" y="2704"/>
              <a:chExt cx="534" cy="296"/>
            </a:xfrm>
          </p:grpSpPr>
          <p:grpSp>
            <p:nvGrpSpPr>
              <p:cNvPr id="35020" name="Group 301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35031" name="Group 302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5038" name="Freeform 30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5039" name="Freeform 30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5032" name="Group 305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5036" name="Freeform 30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5037" name="Freeform 30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5033" name="Group 308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5034" name="Freeform 30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5035" name="Freeform 31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5021" name="Group 311"/>
              <p:cNvGrpSpPr>
                <a:grpSpLocks/>
              </p:cNvGrpSpPr>
              <p:nvPr/>
            </p:nvGrpSpPr>
            <p:grpSpPr bwMode="auto">
              <a:xfrm rot="-519260">
                <a:off x="4911" y="2704"/>
                <a:ext cx="272" cy="205"/>
                <a:chOff x="4694" y="3475"/>
                <a:chExt cx="363" cy="432"/>
              </a:xfrm>
            </p:grpSpPr>
            <p:grpSp>
              <p:nvGrpSpPr>
                <p:cNvPr id="35022" name="Group 312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5029" name="Freeform 31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5030" name="Freeform 31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5023" name="Group 315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5027" name="Freeform 31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5028" name="Freeform 31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5024" name="Group 318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5025" name="Freeform 31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5026" name="Freeform 32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4999" name="Group 321"/>
            <p:cNvGrpSpPr>
              <a:grpSpLocks/>
            </p:cNvGrpSpPr>
            <p:nvPr/>
          </p:nvGrpSpPr>
          <p:grpSpPr bwMode="auto">
            <a:xfrm rot="21135134" flipH="1">
              <a:off x="3840" y="4024"/>
              <a:ext cx="534" cy="296"/>
              <a:chOff x="4649" y="2704"/>
              <a:chExt cx="534" cy="296"/>
            </a:xfrm>
          </p:grpSpPr>
          <p:grpSp>
            <p:nvGrpSpPr>
              <p:cNvPr id="35000" name="Group 322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35011" name="Group 323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5018" name="Freeform 324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5019" name="Freeform 325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" name="Group 326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5016" name="Freeform 327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5017" name="Freeform 328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5013" name="Group 329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5014" name="Freeform 330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5015" name="Freeform 331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5001" name="Group 332"/>
              <p:cNvGrpSpPr>
                <a:grpSpLocks/>
              </p:cNvGrpSpPr>
              <p:nvPr/>
            </p:nvGrpSpPr>
            <p:grpSpPr bwMode="auto">
              <a:xfrm rot="-519260">
                <a:off x="4911" y="2704"/>
                <a:ext cx="272" cy="205"/>
                <a:chOff x="4694" y="3475"/>
                <a:chExt cx="363" cy="432"/>
              </a:xfrm>
            </p:grpSpPr>
            <p:grpSp>
              <p:nvGrpSpPr>
                <p:cNvPr id="35002" name="Group 333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5009" name="Freeform 334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5010" name="Freeform 335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5003" name="Group 336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5007" name="Freeform 337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5008" name="Freeform 338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5004" name="Group 339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5005" name="Freeform 340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5006" name="Freeform 341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</p:grpSp>
      <p:grpSp>
        <p:nvGrpSpPr>
          <p:cNvPr id="34837" name="Group 2"/>
          <p:cNvGrpSpPr>
            <a:grpSpLocks/>
          </p:cNvGrpSpPr>
          <p:nvPr/>
        </p:nvGrpSpPr>
        <p:grpSpPr bwMode="auto">
          <a:xfrm>
            <a:off x="3000375" y="1500188"/>
            <a:ext cx="785813" cy="1000125"/>
            <a:chOff x="1392" y="2208"/>
            <a:chExt cx="1312" cy="1872"/>
          </a:xfrm>
        </p:grpSpPr>
        <p:sp>
          <p:nvSpPr>
            <p:cNvPr id="34907" name="Freeform 3" descr="Орех"/>
            <p:cNvSpPr>
              <a:spLocks/>
            </p:cNvSpPr>
            <p:nvPr/>
          </p:nvSpPr>
          <p:spPr bwMode="auto">
            <a:xfrm>
              <a:off x="2017" y="3009"/>
              <a:ext cx="143" cy="1071"/>
            </a:xfrm>
            <a:custGeom>
              <a:avLst/>
              <a:gdLst>
                <a:gd name="T0" fmla="*/ 1 w 272"/>
                <a:gd name="T1" fmla="*/ 11 h 2640"/>
                <a:gd name="T2" fmla="*/ 1 w 272"/>
                <a:gd name="T3" fmla="*/ 11 h 2640"/>
                <a:gd name="T4" fmla="*/ 1 w 272"/>
                <a:gd name="T5" fmla="*/ 4 h 2640"/>
                <a:gd name="T6" fmla="*/ 2 w 272"/>
                <a:gd name="T7" fmla="*/ 2 h 2640"/>
                <a:gd name="T8" fmla="*/ 2 w 272"/>
                <a:gd name="T9" fmla="*/ 0 h 2640"/>
                <a:gd name="T10" fmla="*/ 3 w 272"/>
                <a:gd name="T11" fmla="*/ 0 h 2640"/>
                <a:gd name="T12" fmla="*/ 3 w 272"/>
                <a:gd name="T13" fmla="*/ 2 h 2640"/>
                <a:gd name="T14" fmla="*/ 2 w 272"/>
                <a:gd name="T15" fmla="*/ 4 h 2640"/>
                <a:gd name="T16" fmla="*/ 2 w 272"/>
                <a:gd name="T17" fmla="*/ 6 h 2640"/>
                <a:gd name="T18" fmla="*/ 2 w 272"/>
                <a:gd name="T19" fmla="*/ 9 h 2640"/>
                <a:gd name="T20" fmla="*/ 5 w 272"/>
                <a:gd name="T21" fmla="*/ 11 h 2640"/>
                <a:gd name="T22" fmla="*/ 1 w 272"/>
                <a:gd name="T23" fmla="*/ 11 h 26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2"/>
                <a:gd name="T37" fmla="*/ 0 h 2640"/>
                <a:gd name="T38" fmla="*/ 272 w 272"/>
                <a:gd name="T39" fmla="*/ 2640 h 26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2" h="2640">
                  <a:moveTo>
                    <a:pt x="16" y="2440"/>
                  </a:moveTo>
                  <a:cubicBezTo>
                    <a:pt x="16" y="2540"/>
                    <a:pt x="16" y="2640"/>
                    <a:pt x="16" y="2392"/>
                  </a:cubicBezTo>
                  <a:cubicBezTo>
                    <a:pt x="16" y="2144"/>
                    <a:pt x="0" y="1296"/>
                    <a:pt x="16" y="952"/>
                  </a:cubicBezTo>
                  <a:cubicBezTo>
                    <a:pt x="32" y="608"/>
                    <a:pt x="104" y="480"/>
                    <a:pt x="112" y="328"/>
                  </a:cubicBezTo>
                  <a:cubicBezTo>
                    <a:pt x="120" y="176"/>
                    <a:pt x="56" y="80"/>
                    <a:pt x="64" y="40"/>
                  </a:cubicBezTo>
                  <a:cubicBezTo>
                    <a:pt x="72" y="0"/>
                    <a:pt x="144" y="32"/>
                    <a:pt x="160" y="88"/>
                  </a:cubicBezTo>
                  <a:cubicBezTo>
                    <a:pt x="176" y="144"/>
                    <a:pt x="168" y="256"/>
                    <a:pt x="160" y="376"/>
                  </a:cubicBezTo>
                  <a:cubicBezTo>
                    <a:pt x="152" y="496"/>
                    <a:pt x="120" y="656"/>
                    <a:pt x="112" y="808"/>
                  </a:cubicBezTo>
                  <a:cubicBezTo>
                    <a:pt x="104" y="960"/>
                    <a:pt x="112" y="1104"/>
                    <a:pt x="112" y="1288"/>
                  </a:cubicBezTo>
                  <a:cubicBezTo>
                    <a:pt x="112" y="1472"/>
                    <a:pt x="88" y="1720"/>
                    <a:pt x="112" y="1912"/>
                  </a:cubicBezTo>
                  <a:cubicBezTo>
                    <a:pt x="136" y="2104"/>
                    <a:pt x="272" y="2360"/>
                    <a:pt x="256" y="2440"/>
                  </a:cubicBezTo>
                  <a:cubicBezTo>
                    <a:pt x="240" y="2520"/>
                    <a:pt x="128" y="2456"/>
                    <a:pt x="16" y="2392"/>
                  </a:cubicBezTo>
                </a:path>
              </a:pathLst>
            </a:custGeom>
            <a:blipFill dpi="0" rotWithShape="1">
              <a:blip r:embed="rId5" cstate="email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08" name="Freeform 4"/>
            <p:cNvSpPr>
              <a:spLocks/>
            </p:cNvSpPr>
            <p:nvPr/>
          </p:nvSpPr>
          <p:spPr bwMode="auto">
            <a:xfrm>
              <a:off x="1728" y="2496"/>
              <a:ext cx="639" cy="1030"/>
            </a:xfrm>
            <a:custGeom>
              <a:avLst/>
              <a:gdLst>
                <a:gd name="T0" fmla="*/ 0 w 2816"/>
                <a:gd name="T1" fmla="*/ 11 h 2536"/>
                <a:gd name="T2" fmla="*/ 0 w 2816"/>
                <a:gd name="T3" fmla="*/ 11 h 2536"/>
                <a:gd name="T4" fmla="*/ 0 w 2816"/>
                <a:gd name="T5" fmla="*/ 8 h 2536"/>
                <a:gd name="T6" fmla="*/ 0 w 2816"/>
                <a:gd name="T7" fmla="*/ 7 h 2536"/>
                <a:gd name="T8" fmla="*/ 0 w 2816"/>
                <a:gd name="T9" fmla="*/ 4 h 2536"/>
                <a:gd name="T10" fmla="*/ 0 w 2816"/>
                <a:gd name="T11" fmla="*/ 3 h 2536"/>
                <a:gd name="T12" fmla="*/ 0 w 2816"/>
                <a:gd name="T13" fmla="*/ 2 h 2536"/>
                <a:gd name="T14" fmla="*/ 0 w 2816"/>
                <a:gd name="T15" fmla="*/ 1 h 2536"/>
                <a:gd name="T16" fmla="*/ 0 w 2816"/>
                <a:gd name="T17" fmla="*/ 0 h 2536"/>
                <a:gd name="T18" fmla="*/ 0 w 2816"/>
                <a:gd name="T19" fmla="*/ 2 h 2536"/>
                <a:gd name="T20" fmla="*/ 0 w 2816"/>
                <a:gd name="T21" fmla="*/ 2 h 2536"/>
                <a:gd name="T22" fmla="*/ 0 w 2816"/>
                <a:gd name="T23" fmla="*/ 4 h 2536"/>
                <a:gd name="T24" fmla="*/ 0 w 2816"/>
                <a:gd name="T25" fmla="*/ 6 h 2536"/>
                <a:gd name="T26" fmla="*/ 0 w 2816"/>
                <a:gd name="T27" fmla="*/ 8 h 2536"/>
                <a:gd name="T28" fmla="*/ 0 w 2816"/>
                <a:gd name="T29" fmla="*/ 10 h 2536"/>
                <a:gd name="T30" fmla="*/ 0 w 2816"/>
                <a:gd name="T31" fmla="*/ 11 h 2536"/>
                <a:gd name="T32" fmla="*/ 0 w 2816"/>
                <a:gd name="T33" fmla="*/ 11 h 2536"/>
                <a:gd name="T34" fmla="*/ 0 w 2816"/>
                <a:gd name="T35" fmla="*/ 11 h 2536"/>
                <a:gd name="T36" fmla="*/ 0 w 2816"/>
                <a:gd name="T37" fmla="*/ 11 h 2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16"/>
                <a:gd name="T58" fmla="*/ 0 h 2536"/>
                <a:gd name="T59" fmla="*/ 2816 w 2816"/>
                <a:gd name="T60" fmla="*/ 2536 h 2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16" h="2536">
                  <a:moveTo>
                    <a:pt x="1120" y="2432"/>
                  </a:moveTo>
                  <a:cubicBezTo>
                    <a:pt x="912" y="2432"/>
                    <a:pt x="704" y="2432"/>
                    <a:pt x="592" y="2336"/>
                  </a:cubicBezTo>
                  <a:cubicBezTo>
                    <a:pt x="480" y="2240"/>
                    <a:pt x="536" y="1976"/>
                    <a:pt x="448" y="1856"/>
                  </a:cubicBezTo>
                  <a:cubicBezTo>
                    <a:pt x="360" y="1736"/>
                    <a:pt x="128" y="1760"/>
                    <a:pt x="64" y="1616"/>
                  </a:cubicBezTo>
                  <a:cubicBezTo>
                    <a:pt x="0" y="1472"/>
                    <a:pt x="48" y="1160"/>
                    <a:pt x="64" y="992"/>
                  </a:cubicBezTo>
                  <a:cubicBezTo>
                    <a:pt x="80" y="824"/>
                    <a:pt x="80" y="720"/>
                    <a:pt x="160" y="608"/>
                  </a:cubicBezTo>
                  <a:cubicBezTo>
                    <a:pt x="240" y="496"/>
                    <a:pt x="352" y="400"/>
                    <a:pt x="544" y="320"/>
                  </a:cubicBezTo>
                  <a:cubicBezTo>
                    <a:pt x="736" y="240"/>
                    <a:pt x="1144" y="176"/>
                    <a:pt x="1312" y="128"/>
                  </a:cubicBezTo>
                  <a:cubicBezTo>
                    <a:pt x="1480" y="80"/>
                    <a:pt x="1448" y="0"/>
                    <a:pt x="1552" y="32"/>
                  </a:cubicBezTo>
                  <a:cubicBezTo>
                    <a:pt x="1656" y="64"/>
                    <a:pt x="1768" y="232"/>
                    <a:pt x="1936" y="320"/>
                  </a:cubicBezTo>
                  <a:cubicBezTo>
                    <a:pt x="2104" y="408"/>
                    <a:pt x="2448" y="480"/>
                    <a:pt x="2560" y="560"/>
                  </a:cubicBezTo>
                  <a:cubicBezTo>
                    <a:pt x="2672" y="640"/>
                    <a:pt x="2568" y="656"/>
                    <a:pt x="2608" y="800"/>
                  </a:cubicBezTo>
                  <a:cubicBezTo>
                    <a:pt x="2648" y="944"/>
                    <a:pt x="2816" y="1272"/>
                    <a:pt x="2800" y="1424"/>
                  </a:cubicBezTo>
                  <a:cubicBezTo>
                    <a:pt x="2784" y="1576"/>
                    <a:pt x="2568" y="1584"/>
                    <a:pt x="2512" y="1712"/>
                  </a:cubicBezTo>
                  <a:cubicBezTo>
                    <a:pt x="2456" y="1840"/>
                    <a:pt x="2544" y="2088"/>
                    <a:pt x="2464" y="2192"/>
                  </a:cubicBezTo>
                  <a:cubicBezTo>
                    <a:pt x="2384" y="2296"/>
                    <a:pt x="2144" y="2280"/>
                    <a:pt x="2032" y="2336"/>
                  </a:cubicBezTo>
                  <a:cubicBezTo>
                    <a:pt x="1920" y="2392"/>
                    <a:pt x="1888" y="2520"/>
                    <a:pt x="1792" y="2528"/>
                  </a:cubicBezTo>
                  <a:cubicBezTo>
                    <a:pt x="1696" y="2536"/>
                    <a:pt x="1552" y="2408"/>
                    <a:pt x="1456" y="2384"/>
                  </a:cubicBezTo>
                  <a:cubicBezTo>
                    <a:pt x="1360" y="2360"/>
                    <a:pt x="1264" y="2384"/>
                    <a:pt x="1216" y="2384"/>
                  </a:cubicBezTo>
                </a:path>
              </a:pathLst>
            </a:custGeom>
            <a:gradFill rotWithShape="1">
              <a:gsLst>
                <a:gs pos="0">
                  <a:srgbClr val="33CC33"/>
                </a:gs>
                <a:gs pos="50000">
                  <a:srgbClr val="008000"/>
                </a:gs>
                <a:gs pos="100000">
                  <a:srgbClr val="33CC33"/>
                </a:gs>
              </a:gsLst>
              <a:lin ang="18900000" scaled="1"/>
            </a:gradFill>
            <a:ln w="12700">
              <a:solidFill>
                <a:srgbClr val="000000"/>
              </a:solidFill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4909" name="Group 5"/>
            <p:cNvGrpSpPr>
              <a:grpSpLocks/>
            </p:cNvGrpSpPr>
            <p:nvPr/>
          </p:nvGrpSpPr>
          <p:grpSpPr bwMode="auto">
            <a:xfrm rot="605647">
              <a:off x="2049" y="3126"/>
              <a:ext cx="160" cy="165"/>
              <a:chOff x="2509" y="1584"/>
              <a:chExt cx="416" cy="252"/>
            </a:xfrm>
          </p:grpSpPr>
          <p:sp>
            <p:nvSpPr>
              <p:cNvPr id="34988" name="Freeform 6"/>
              <p:cNvSpPr>
                <a:spLocks/>
              </p:cNvSpPr>
              <p:nvPr/>
            </p:nvSpPr>
            <p:spPr bwMode="auto">
              <a:xfrm rot="-40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92"/>
                  <a:gd name="T11" fmla="*/ 144 w 14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4989" name="Group 7"/>
              <p:cNvGrpSpPr>
                <a:grpSpLocks/>
              </p:cNvGrpSpPr>
              <p:nvPr/>
            </p:nvGrpSpPr>
            <p:grpSpPr bwMode="auto">
              <a:xfrm rot="-2252377">
                <a:off x="2509" y="1656"/>
                <a:ext cx="353" cy="180"/>
                <a:chOff x="3144" y="3204"/>
                <a:chExt cx="867" cy="623"/>
              </a:xfrm>
            </p:grpSpPr>
            <p:grpSp>
              <p:nvGrpSpPr>
                <p:cNvPr id="34990" name="Group 8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34996" name="Freeform 9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8"/>
                      <a:gd name="T16" fmla="*/ 0 h 308"/>
                      <a:gd name="T17" fmla="*/ 848 w 848"/>
                      <a:gd name="T18" fmla="*/ 308 h 3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997" name="Freeform 10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7"/>
                      <a:gd name="T16" fmla="*/ 0 h 407"/>
                      <a:gd name="T17" fmla="*/ 867 w 867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4991" name="Freeform 11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992" name="Freeform 12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993" name="Freeform 13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184"/>
                    <a:gd name="T11" fmla="*/ 72 w 72"/>
                    <a:gd name="T12" fmla="*/ 184 h 1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994" name="Freeform 14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12"/>
                    <a:gd name="T10" fmla="*/ 0 h 144"/>
                    <a:gd name="T11" fmla="*/ 112 w 11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995" name="Freeform 15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  <a:gd name="T6" fmla="*/ 0 60000 65536"/>
                    <a:gd name="T7" fmla="*/ 0 60000 65536"/>
                    <a:gd name="T8" fmla="*/ 0 60000 65536"/>
                    <a:gd name="T9" fmla="*/ 0 w 120"/>
                    <a:gd name="T10" fmla="*/ 0 h 160"/>
                    <a:gd name="T11" fmla="*/ 120 w 120"/>
                    <a:gd name="T12" fmla="*/ 160 h 1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4910" name="Group 16"/>
            <p:cNvGrpSpPr>
              <a:grpSpLocks/>
            </p:cNvGrpSpPr>
            <p:nvPr/>
          </p:nvGrpSpPr>
          <p:grpSpPr bwMode="auto">
            <a:xfrm rot="12141703" flipV="1">
              <a:off x="1882" y="3030"/>
              <a:ext cx="160" cy="165"/>
              <a:chOff x="2509" y="1584"/>
              <a:chExt cx="416" cy="252"/>
            </a:xfrm>
          </p:grpSpPr>
          <p:sp>
            <p:nvSpPr>
              <p:cNvPr id="34978" name="Freeform 17"/>
              <p:cNvSpPr>
                <a:spLocks/>
              </p:cNvSpPr>
              <p:nvPr/>
            </p:nvSpPr>
            <p:spPr bwMode="auto">
              <a:xfrm rot="-40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92"/>
                  <a:gd name="T11" fmla="*/ 144 w 14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4979" name="Group 18"/>
              <p:cNvGrpSpPr>
                <a:grpSpLocks/>
              </p:cNvGrpSpPr>
              <p:nvPr/>
            </p:nvGrpSpPr>
            <p:grpSpPr bwMode="auto">
              <a:xfrm rot="-2252377">
                <a:off x="2509" y="1656"/>
                <a:ext cx="353" cy="180"/>
                <a:chOff x="3144" y="3204"/>
                <a:chExt cx="867" cy="623"/>
              </a:xfrm>
            </p:grpSpPr>
            <p:grpSp>
              <p:nvGrpSpPr>
                <p:cNvPr id="34980" name="Group 19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34986" name="Freeform 20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8"/>
                      <a:gd name="T16" fmla="*/ 0 h 308"/>
                      <a:gd name="T17" fmla="*/ 848 w 848"/>
                      <a:gd name="T18" fmla="*/ 308 h 3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987" name="Freeform 21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7"/>
                      <a:gd name="T16" fmla="*/ 0 h 407"/>
                      <a:gd name="T17" fmla="*/ 867 w 867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4981" name="Freeform 22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982" name="Freeform 23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983" name="Freeform 24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184"/>
                    <a:gd name="T11" fmla="*/ 72 w 72"/>
                    <a:gd name="T12" fmla="*/ 184 h 1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984" name="Freeform 25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12"/>
                    <a:gd name="T10" fmla="*/ 0 h 144"/>
                    <a:gd name="T11" fmla="*/ 112 w 11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985" name="Freeform 26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  <a:gd name="T6" fmla="*/ 0 60000 65536"/>
                    <a:gd name="T7" fmla="*/ 0 60000 65536"/>
                    <a:gd name="T8" fmla="*/ 0 60000 65536"/>
                    <a:gd name="T9" fmla="*/ 0 w 120"/>
                    <a:gd name="T10" fmla="*/ 0 h 160"/>
                    <a:gd name="T11" fmla="*/ 120 w 120"/>
                    <a:gd name="T12" fmla="*/ 160 h 1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4911" name="Group 27"/>
            <p:cNvGrpSpPr>
              <a:grpSpLocks/>
            </p:cNvGrpSpPr>
            <p:nvPr/>
          </p:nvGrpSpPr>
          <p:grpSpPr bwMode="auto">
            <a:xfrm rot="4494430">
              <a:off x="1970" y="2788"/>
              <a:ext cx="288" cy="91"/>
              <a:chOff x="2509" y="1584"/>
              <a:chExt cx="416" cy="252"/>
            </a:xfrm>
          </p:grpSpPr>
          <p:sp>
            <p:nvSpPr>
              <p:cNvPr id="34968" name="Freeform 28"/>
              <p:cNvSpPr>
                <a:spLocks/>
              </p:cNvSpPr>
              <p:nvPr/>
            </p:nvSpPr>
            <p:spPr bwMode="auto">
              <a:xfrm rot="-40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92"/>
                  <a:gd name="T11" fmla="*/ 144 w 14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4969" name="Group 29"/>
              <p:cNvGrpSpPr>
                <a:grpSpLocks/>
              </p:cNvGrpSpPr>
              <p:nvPr/>
            </p:nvGrpSpPr>
            <p:grpSpPr bwMode="auto">
              <a:xfrm rot="-2252377">
                <a:off x="2509" y="1656"/>
                <a:ext cx="353" cy="180"/>
                <a:chOff x="3144" y="3204"/>
                <a:chExt cx="867" cy="623"/>
              </a:xfrm>
            </p:grpSpPr>
            <p:grpSp>
              <p:nvGrpSpPr>
                <p:cNvPr id="34970" name="Group 30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34976" name="Freeform 31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8"/>
                      <a:gd name="T16" fmla="*/ 0 h 308"/>
                      <a:gd name="T17" fmla="*/ 848 w 848"/>
                      <a:gd name="T18" fmla="*/ 308 h 3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977" name="Freeform 32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7"/>
                      <a:gd name="T16" fmla="*/ 0 h 407"/>
                      <a:gd name="T17" fmla="*/ 867 w 867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4971" name="Freeform 33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972" name="Freeform 34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973" name="Freeform 35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184"/>
                    <a:gd name="T11" fmla="*/ 72 w 72"/>
                    <a:gd name="T12" fmla="*/ 184 h 1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974" name="Freeform 36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12"/>
                    <a:gd name="T10" fmla="*/ 0 h 144"/>
                    <a:gd name="T11" fmla="*/ 112 w 11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975" name="Freeform 37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  <a:gd name="T6" fmla="*/ 0 60000 65536"/>
                    <a:gd name="T7" fmla="*/ 0 60000 65536"/>
                    <a:gd name="T8" fmla="*/ 0 60000 65536"/>
                    <a:gd name="T9" fmla="*/ 0 w 120"/>
                    <a:gd name="T10" fmla="*/ 0 h 160"/>
                    <a:gd name="T11" fmla="*/ 120 w 120"/>
                    <a:gd name="T12" fmla="*/ 160 h 1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4912" name="Group 38"/>
            <p:cNvGrpSpPr>
              <a:grpSpLocks/>
            </p:cNvGrpSpPr>
            <p:nvPr/>
          </p:nvGrpSpPr>
          <p:grpSpPr bwMode="auto">
            <a:xfrm rot="1605439" flipH="1">
              <a:off x="2209" y="2519"/>
              <a:ext cx="486" cy="536"/>
              <a:chOff x="3004" y="3021"/>
              <a:chExt cx="628" cy="820"/>
            </a:xfrm>
          </p:grpSpPr>
          <p:sp>
            <p:nvSpPr>
              <p:cNvPr id="34962" name="Freeform 39"/>
              <p:cNvSpPr>
                <a:spLocks/>
              </p:cNvSpPr>
              <p:nvPr/>
            </p:nvSpPr>
            <p:spPr bwMode="auto">
              <a:xfrm>
                <a:off x="3008" y="3021"/>
                <a:ext cx="563" cy="731"/>
              </a:xfrm>
              <a:custGeom>
                <a:avLst/>
                <a:gdLst>
                  <a:gd name="T0" fmla="*/ 400 w 563"/>
                  <a:gd name="T1" fmla="*/ 675 h 731"/>
                  <a:gd name="T2" fmla="*/ 469 w 563"/>
                  <a:gd name="T3" fmla="*/ 680 h 731"/>
                  <a:gd name="T4" fmla="*/ 541 w 563"/>
                  <a:gd name="T5" fmla="*/ 653 h 731"/>
                  <a:gd name="T6" fmla="*/ 532 w 563"/>
                  <a:gd name="T7" fmla="*/ 611 h 731"/>
                  <a:gd name="T8" fmla="*/ 496 w 563"/>
                  <a:gd name="T9" fmla="*/ 579 h 731"/>
                  <a:gd name="T10" fmla="*/ 541 w 563"/>
                  <a:gd name="T11" fmla="*/ 485 h 731"/>
                  <a:gd name="T12" fmla="*/ 538 w 563"/>
                  <a:gd name="T13" fmla="*/ 413 h 731"/>
                  <a:gd name="T14" fmla="*/ 392 w 563"/>
                  <a:gd name="T15" fmla="*/ 355 h 731"/>
                  <a:gd name="T16" fmla="*/ 400 w 563"/>
                  <a:gd name="T17" fmla="*/ 362 h 731"/>
                  <a:gd name="T18" fmla="*/ 436 w 563"/>
                  <a:gd name="T19" fmla="*/ 299 h 731"/>
                  <a:gd name="T20" fmla="*/ 440 w 563"/>
                  <a:gd name="T21" fmla="*/ 195 h 731"/>
                  <a:gd name="T22" fmla="*/ 298 w 563"/>
                  <a:gd name="T23" fmla="*/ 203 h 731"/>
                  <a:gd name="T24" fmla="*/ 283 w 563"/>
                  <a:gd name="T25" fmla="*/ 74 h 731"/>
                  <a:gd name="T26" fmla="*/ 208 w 563"/>
                  <a:gd name="T27" fmla="*/ 3 h 731"/>
                  <a:gd name="T28" fmla="*/ 133 w 563"/>
                  <a:gd name="T29" fmla="*/ 53 h 731"/>
                  <a:gd name="T30" fmla="*/ 112 w 563"/>
                  <a:gd name="T31" fmla="*/ 195 h 731"/>
                  <a:gd name="T32" fmla="*/ 52 w 563"/>
                  <a:gd name="T33" fmla="*/ 230 h 731"/>
                  <a:gd name="T34" fmla="*/ 40 w 563"/>
                  <a:gd name="T35" fmla="*/ 323 h 731"/>
                  <a:gd name="T36" fmla="*/ 16 w 563"/>
                  <a:gd name="T37" fmla="*/ 339 h 731"/>
                  <a:gd name="T38" fmla="*/ 139 w 563"/>
                  <a:gd name="T39" fmla="*/ 404 h 731"/>
                  <a:gd name="T40" fmla="*/ 103 w 563"/>
                  <a:gd name="T41" fmla="*/ 473 h 731"/>
                  <a:gd name="T42" fmla="*/ 112 w 563"/>
                  <a:gd name="T43" fmla="*/ 531 h 731"/>
                  <a:gd name="T44" fmla="*/ 160 w 563"/>
                  <a:gd name="T45" fmla="*/ 569 h 731"/>
                  <a:gd name="T46" fmla="*/ 256 w 563"/>
                  <a:gd name="T47" fmla="*/ 579 h 731"/>
                  <a:gd name="T48" fmla="*/ 262 w 563"/>
                  <a:gd name="T49" fmla="*/ 656 h 731"/>
                  <a:gd name="T50" fmla="*/ 298 w 563"/>
                  <a:gd name="T51" fmla="*/ 728 h 731"/>
                  <a:gd name="T52" fmla="*/ 400 w 563"/>
                  <a:gd name="T53" fmla="*/ 675 h 73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63"/>
                  <a:gd name="T82" fmla="*/ 0 h 731"/>
                  <a:gd name="T83" fmla="*/ 563 w 563"/>
                  <a:gd name="T84" fmla="*/ 731 h 73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63" h="731">
                    <a:moveTo>
                      <a:pt x="400" y="675"/>
                    </a:moveTo>
                    <a:cubicBezTo>
                      <a:pt x="428" y="667"/>
                      <a:pt x="446" y="684"/>
                      <a:pt x="469" y="680"/>
                    </a:cubicBezTo>
                    <a:cubicBezTo>
                      <a:pt x="492" y="676"/>
                      <a:pt x="531" y="664"/>
                      <a:pt x="541" y="653"/>
                    </a:cubicBezTo>
                    <a:cubicBezTo>
                      <a:pt x="551" y="642"/>
                      <a:pt x="539" y="623"/>
                      <a:pt x="532" y="611"/>
                    </a:cubicBezTo>
                    <a:cubicBezTo>
                      <a:pt x="525" y="599"/>
                      <a:pt x="494" y="600"/>
                      <a:pt x="496" y="579"/>
                    </a:cubicBezTo>
                    <a:cubicBezTo>
                      <a:pt x="498" y="558"/>
                      <a:pt x="534" y="513"/>
                      <a:pt x="541" y="485"/>
                    </a:cubicBezTo>
                    <a:cubicBezTo>
                      <a:pt x="548" y="457"/>
                      <a:pt x="563" y="435"/>
                      <a:pt x="538" y="413"/>
                    </a:cubicBezTo>
                    <a:cubicBezTo>
                      <a:pt x="513" y="391"/>
                      <a:pt x="415" y="364"/>
                      <a:pt x="392" y="355"/>
                    </a:cubicBezTo>
                    <a:cubicBezTo>
                      <a:pt x="369" y="346"/>
                      <a:pt x="393" y="371"/>
                      <a:pt x="400" y="362"/>
                    </a:cubicBezTo>
                    <a:cubicBezTo>
                      <a:pt x="407" y="353"/>
                      <a:pt x="429" y="327"/>
                      <a:pt x="436" y="299"/>
                    </a:cubicBezTo>
                    <a:cubicBezTo>
                      <a:pt x="443" y="271"/>
                      <a:pt x="463" y="211"/>
                      <a:pt x="440" y="195"/>
                    </a:cubicBezTo>
                    <a:cubicBezTo>
                      <a:pt x="417" y="179"/>
                      <a:pt x="324" y="223"/>
                      <a:pt x="298" y="203"/>
                    </a:cubicBezTo>
                    <a:cubicBezTo>
                      <a:pt x="272" y="183"/>
                      <a:pt x="298" y="107"/>
                      <a:pt x="283" y="74"/>
                    </a:cubicBezTo>
                    <a:cubicBezTo>
                      <a:pt x="268" y="41"/>
                      <a:pt x="233" y="6"/>
                      <a:pt x="208" y="3"/>
                    </a:cubicBezTo>
                    <a:cubicBezTo>
                      <a:pt x="183" y="0"/>
                      <a:pt x="149" y="21"/>
                      <a:pt x="133" y="53"/>
                    </a:cubicBezTo>
                    <a:cubicBezTo>
                      <a:pt x="117" y="85"/>
                      <a:pt x="126" y="165"/>
                      <a:pt x="112" y="195"/>
                    </a:cubicBezTo>
                    <a:cubicBezTo>
                      <a:pt x="98" y="225"/>
                      <a:pt x="64" y="209"/>
                      <a:pt x="52" y="230"/>
                    </a:cubicBezTo>
                    <a:cubicBezTo>
                      <a:pt x="40" y="251"/>
                      <a:pt x="46" y="305"/>
                      <a:pt x="40" y="323"/>
                    </a:cubicBezTo>
                    <a:cubicBezTo>
                      <a:pt x="34" y="341"/>
                      <a:pt x="0" y="326"/>
                      <a:pt x="16" y="339"/>
                    </a:cubicBezTo>
                    <a:cubicBezTo>
                      <a:pt x="32" y="352"/>
                      <a:pt x="125" y="382"/>
                      <a:pt x="139" y="404"/>
                    </a:cubicBezTo>
                    <a:cubicBezTo>
                      <a:pt x="153" y="426"/>
                      <a:pt x="108" y="452"/>
                      <a:pt x="103" y="473"/>
                    </a:cubicBezTo>
                    <a:cubicBezTo>
                      <a:pt x="98" y="494"/>
                      <a:pt x="103" y="515"/>
                      <a:pt x="112" y="531"/>
                    </a:cubicBezTo>
                    <a:cubicBezTo>
                      <a:pt x="121" y="547"/>
                      <a:pt x="136" y="561"/>
                      <a:pt x="160" y="569"/>
                    </a:cubicBezTo>
                    <a:cubicBezTo>
                      <a:pt x="184" y="577"/>
                      <a:pt x="239" y="565"/>
                      <a:pt x="256" y="579"/>
                    </a:cubicBezTo>
                    <a:cubicBezTo>
                      <a:pt x="273" y="593"/>
                      <a:pt x="255" y="631"/>
                      <a:pt x="262" y="656"/>
                    </a:cubicBezTo>
                    <a:cubicBezTo>
                      <a:pt x="269" y="681"/>
                      <a:pt x="275" y="725"/>
                      <a:pt x="298" y="728"/>
                    </a:cubicBezTo>
                    <a:cubicBezTo>
                      <a:pt x="321" y="731"/>
                      <a:pt x="375" y="685"/>
                      <a:pt x="400" y="675"/>
                    </a:cubicBezTo>
                    <a:close/>
                  </a:path>
                </a:pathLst>
              </a:cu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4963" name="Group 40"/>
              <p:cNvGrpSpPr>
                <a:grpSpLocks/>
              </p:cNvGrpSpPr>
              <p:nvPr/>
            </p:nvGrpSpPr>
            <p:grpSpPr bwMode="auto">
              <a:xfrm flipH="1" flipV="1">
                <a:off x="3004" y="3021"/>
                <a:ext cx="628" cy="820"/>
                <a:chOff x="2311" y="1925"/>
                <a:chExt cx="586" cy="731"/>
              </a:xfrm>
            </p:grpSpPr>
            <p:sp>
              <p:nvSpPr>
                <p:cNvPr id="34964" name="Freeform 41" descr="Зеленый мрамор"/>
                <p:cNvSpPr>
                  <a:spLocks/>
                </p:cNvSpPr>
                <p:nvPr/>
              </p:nvSpPr>
              <p:spPr bwMode="auto">
                <a:xfrm>
                  <a:off x="2311" y="1925"/>
                  <a:ext cx="70" cy="82"/>
                </a:xfrm>
                <a:custGeom>
                  <a:avLst/>
                  <a:gdLst>
                    <a:gd name="T0" fmla="*/ 3 w 139"/>
                    <a:gd name="T1" fmla="*/ 1 h 164"/>
                    <a:gd name="T2" fmla="*/ 2 w 139"/>
                    <a:gd name="T3" fmla="*/ 1 h 164"/>
                    <a:gd name="T4" fmla="*/ 2 w 139"/>
                    <a:gd name="T5" fmla="*/ 1 h 164"/>
                    <a:gd name="T6" fmla="*/ 2 w 139"/>
                    <a:gd name="T7" fmla="*/ 1 h 164"/>
                    <a:gd name="T8" fmla="*/ 1 w 139"/>
                    <a:gd name="T9" fmla="*/ 1 h 164"/>
                    <a:gd name="T10" fmla="*/ 1 w 139"/>
                    <a:gd name="T11" fmla="*/ 1 h 164"/>
                    <a:gd name="T12" fmla="*/ 1 w 139"/>
                    <a:gd name="T13" fmla="*/ 1 h 164"/>
                    <a:gd name="T14" fmla="*/ 1 w 139"/>
                    <a:gd name="T15" fmla="*/ 3 h 164"/>
                    <a:gd name="T16" fmla="*/ 0 w 139"/>
                    <a:gd name="T17" fmla="*/ 3 h 164"/>
                    <a:gd name="T18" fmla="*/ 1 w 139"/>
                    <a:gd name="T19" fmla="*/ 1 h 164"/>
                    <a:gd name="T20" fmla="*/ 1 w 139"/>
                    <a:gd name="T21" fmla="*/ 1 h 164"/>
                    <a:gd name="T22" fmla="*/ 1 w 139"/>
                    <a:gd name="T23" fmla="*/ 1 h 164"/>
                    <a:gd name="T24" fmla="*/ 1 w 139"/>
                    <a:gd name="T25" fmla="*/ 1 h 164"/>
                    <a:gd name="T26" fmla="*/ 2 w 139"/>
                    <a:gd name="T27" fmla="*/ 1 h 164"/>
                    <a:gd name="T28" fmla="*/ 2 w 139"/>
                    <a:gd name="T29" fmla="*/ 1 h 164"/>
                    <a:gd name="T30" fmla="*/ 2 w 139"/>
                    <a:gd name="T31" fmla="*/ 1 h 164"/>
                    <a:gd name="T32" fmla="*/ 2 w 139"/>
                    <a:gd name="T33" fmla="*/ 1 h 164"/>
                    <a:gd name="T34" fmla="*/ 3 w 139"/>
                    <a:gd name="T35" fmla="*/ 0 h 164"/>
                    <a:gd name="T36" fmla="*/ 3 w 139"/>
                    <a:gd name="T37" fmla="*/ 1 h 16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9"/>
                    <a:gd name="T58" fmla="*/ 0 h 164"/>
                    <a:gd name="T59" fmla="*/ 139 w 139"/>
                    <a:gd name="T60" fmla="*/ 164 h 16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9" h="164">
                      <a:moveTo>
                        <a:pt x="129" y="55"/>
                      </a:moveTo>
                      <a:lnTo>
                        <a:pt x="107" y="58"/>
                      </a:lnTo>
                      <a:lnTo>
                        <a:pt x="86" y="65"/>
                      </a:lnTo>
                      <a:lnTo>
                        <a:pt x="68" y="75"/>
                      </a:lnTo>
                      <a:lnTo>
                        <a:pt x="51" y="89"/>
                      </a:lnTo>
                      <a:lnTo>
                        <a:pt x="36" y="105"/>
                      </a:lnTo>
                      <a:lnTo>
                        <a:pt x="22" y="123"/>
                      </a:lnTo>
                      <a:lnTo>
                        <a:pt x="10" y="143"/>
                      </a:lnTo>
                      <a:lnTo>
                        <a:pt x="0" y="164"/>
                      </a:lnTo>
                      <a:lnTo>
                        <a:pt x="7" y="93"/>
                      </a:lnTo>
                      <a:lnTo>
                        <a:pt x="22" y="68"/>
                      </a:lnTo>
                      <a:lnTo>
                        <a:pt x="38" y="48"/>
                      </a:lnTo>
                      <a:lnTo>
                        <a:pt x="53" y="33"/>
                      </a:lnTo>
                      <a:lnTo>
                        <a:pt x="68" y="21"/>
                      </a:lnTo>
                      <a:lnTo>
                        <a:pt x="84" y="13"/>
                      </a:lnTo>
                      <a:lnTo>
                        <a:pt x="101" y="7"/>
                      </a:lnTo>
                      <a:lnTo>
                        <a:pt x="120" y="2"/>
                      </a:lnTo>
                      <a:lnTo>
                        <a:pt x="139" y="0"/>
                      </a:lnTo>
                      <a:lnTo>
                        <a:pt x="129" y="55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965" name="Freeform 42" descr="Зеленый мрамор"/>
                <p:cNvSpPr>
                  <a:spLocks/>
                </p:cNvSpPr>
                <p:nvPr/>
              </p:nvSpPr>
              <p:spPr bwMode="auto">
                <a:xfrm>
                  <a:off x="2376" y="1925"/>
                  <a:ext cx="521" cy="606"/>
                </a:xfrm>
                <a:custGeom>
                  <a:avLst/>
                  <a:gdLst>
                    <a:gd name="T0" fmla="*/ 12 w 1044"/>
                    <a:gd name="T1" fmla="*/ 17 h 1213"/>
                    <a:gd name="T2" fmla="*/ 13 w 1044"/>
                    <a:gd name="T3" fmla="*/ 17 h 1213"/>
                    <a:gd name="T4" fmla="*/ 14 w 1044"/>
                    <a:gd name="T5" fmla="*/ 16 h 1213"/>
                    <a:gd name="T6" fmla="*/ 15 w 1044"/>
                    <a:gd name="T7" fmla="*/ 15 h 1213"/>
                    <a:gd name="T8" fmla="*/ 15 w 1044"/>
                    <a:gd name="T9" fmla="*/ 13 h 1213"/>
                    <a:gd name="T10" fmla="*/ 13 w 1044"/>
                    <a:gd name="T11" fmla="*/ 12 h 1213"/>
                    <a:gd name="T12" fmla="*/ 12 w 1044"/>
                    <a:gd name="T13" fmla="*/ 11 h 1213"/>
                    <a:gd name="T14" fmla="*/ 13 w 1044"/>
                    <a:gd name="T15" fmla="*/ 9 h 1213"/>
                    <a:gd name="T16" fmla="*/ 13 w 1044"/>
                    <a:gd name="T17" fmla="*/ 7 h 1213"/>
                    <a:gd name="T18" fmla="*/ 11 w 1044"/>
                    <a:gd name="T19" fmla="*/ 7 h 1213"/>
                    <a:gd name="T20" fmla="*/ 10 w 1044"/>
                    <a:gd name="T21" fmla="*/ 7 h 1213"/>
                    <a:gd name="T22" fmla="*/ 9 w 1044"/>
                    <a:gd name="T23" fmla="*/ 7 h 1213"/>
                    <a:gd name="T24" fmla="*/ 9 w 1044"/>
                    <a:gd name="T25" fmla="*/ 3 h 1213"/>
                    <a:gd name="T26" fmla="*/ 6 w 1044"/>
                    <a:gd name="T27" fmla="*/ 2 h 1213"/>
                    <a:gd name="T28" fmla="*/ 5 w 1044"/>
                    <a:gd name="T29" fmla="*/ 4 h 1213"/>
                    <a:gd name="T30" fmla="*/ 6 w 1044"/>
                    <a:gd name="T31" fmla="*/ 5 h 1213"/>
                    <a:gd name="T32" fmla="*/ 7 w 1044"/>
                    <a:gd name="T33" fmla="*/ 7 h 1213"/>
                    <a:gd name="T34" fmla="*/ 8 w 1044"/>
                    <a:gd name="T35" fmla="*/ 8 h 1213"/>
                    <a:gd name="T36" fmla="*/ 9 w 1044"/>
                    <a:gd name="T37" fmla="*/ 9 h 1213"/>
                    <a:gd name="T38" fmla="*/ 10 w 1044"/>
                    <a:gd name="T39" fmla="*/ 9 h 1213"/>
                    <a:gd name="T40" fmla="*/ 10 w 1044"/>
                    <a:gd name="T41" fmla="*/ 9 h 1213"/>
                    <a:gd name="T42" fmla="*/ 8 w 1044"/>
                    <a:gd name="T43" fmla="*/ 10 h 1213"/>
                    <a:gd name="T44" fmla="*/ 12 w 1044"/>
                    <a:gd name="T45" fmla="*/ 15 h 1213"/>
                    <a:gd name="T46" fmla="*/ 10 w 1044"/>
                    <a:gd name="T47" fmla="*/ 14 h 1213"/>
                    <a:gd name="T48" fmla="*/ 10 w 1044"/>
                    <a:gd name="T49" fmla="*/ 16 h 1213"/>
                    <a:gd name="T50" fmla="*/ 10 w 1044"/>
                    <a:gd name="T51" fmla="*/ 16 h 1213"/>
                    <a:gd name="T52" fmla="*/ 9 w 1044"/>
                    <a:gd name="T53" fmla="*/ 13 h 1213"/>
                    <a:gd name="T54" fmla="*/ 8 w 1044"/>
                    <a:gd name="T55" fmla="*/ 12 h 1213"/>
                    <a:gd name="T56" fmla="*/ 7 w 1044"/>
                    <a:gd name="T57" fmla="*/ 13 h 1213"/>
                    <a:gd name="T58" fmla="*/ 6 w 1044"/>
                    <a:gd name="T59" fmla="*/ 15 h 1213"/>
                    <a:gd name="T60" fmla="*/ 7 w 1044"/>
                    <a:gd name="T61" fmla="*/ 14 h 1213"/>
                    <a:gd name="T62" fmla="*/ 8 w 1044"/>
                    <a:gd name="T63" fmla="*/ 11 h 1213"/>
                    <a:gd name="T64" fmla="*/ 7 w 1044"/>
                    <a:gd name="T65" fmla="*/ 8 h 1213"/>
                    <a:gd name="T66" fmla="*/ 6 w 1044"/>
                    <a:gd name="T67" fmla="*/ 5 h 1213"/>
                    <a:gd name="T68" fmla="*/ 5 w 1044"/>
                    <a:gd name="T69" fmla="*/ 4 h 1213"/>
                    <a:gd name="T70" fmla="*/ 3 w 1044"/>
                    <a:gd name="T71" fmla="*/ 2 h 1213"/>
                    <a:gd name="T72" fmla="*/ 1 w 1044"/>
                    <a:gd name="T73" fmla="*/ 1 h 1213"/>
                    <a:gd name="T74" fmla="*/ 0 w 1044"/>
                    <a:gd name="T75" fmla="*/ 0 h 1213"/>
                    <a:gd name="T76" fmla="*/ 1 w 1044"/>
                    <a:gd name="T77" fmla="*/ 0 h 1213"/>
                    <a:gd name="T78" fmla="*/ 2 w 1044"/>
                    <a:gd name="T79" fmla="*/ 0 h 1213"/>
                    <a:gd name="T80" fmla="*/ 3 w 1044"/>
                    <a:gd name="T81" fmla="*/ 1 h 1213"/>
                    <a:gd name="T82" fmla="*/ 4 w 1044"/>
                    <a:gd name="T83" fmla="*/ 2 h 1213"/>
                    <a:gd name="T84" fmla="*/ 5 w 1044"/>
                    <a:gd name="T85" fmla="*/ 3 h 1213"/>
                    <a:gd name="T86" fmla="*/ 6 w 1044"/>
                    <a:gd name="T87" fmla="*/ 2 h 1213"/>
                    <a:gd name="T88" fmla="*/ 7 w 1044"/>
                    <a:gd name="T89" fmla="*/ 1 h 1213"/>
                    <a:gd name="T90" fmla="*/ 9 w 1044"/>
                    <a:gd name="T91" fmla="*/ 2 h 1213"/>
                    <a:gd name="T92" fmla="*/ 9 w 1044"/>
                    <a:gd name="T93" fmla="*/ 6 h 1213"/>
                    <a:gd name="T94" fmla="*/ 10 w 1044"/>
                    <a:gd name="T95" fmla="*/ 6 h 1213"/>
                    <a:gd name="T96" fmla="*/ 12 w 1044"/>
                    <a:gd name="T97" fmla="*/ 6 h 1213"/>
                    <a:gd name="T98" fmla="*/ 13 w 1044"/>
                    <a:gd name="T99" fmla="*/ 6 h 1213"/>
                    <a:gd name="T100" fmla="*/ 14 w 1044"/>
                    <a:gd name="T101" fmla="*/ 8 h 1213"/>
                    <a:gd name="T102" fmla="*/ 13 w 1044"/>
                    <a:gd name="T103" fmla="*/ 10 h 1213"/>
                    <a:gd name="T104" fmla="*/ 13 w 1044"/>
                    <a:gd name="T105" fmla="*/ 11 h 1213"/>
                    <a:gd name="T106" fmla="*/ 15 w 1044"/>
                    <a:gd name="T107" fmla="*/ 12 h 1213"/>
                    <a:gd name="T108" fmla="*/ 16 w 1044"/>
                    <a:gd name="T109" fmla="*/ 15 h 1213"/>
                    <a:gd name="T110" fmla="*/ 15 w 1044"/>
                    <a:gd name="T111" fmla="*/ 16 h 1213"/>
                    <a:gd name="T112" fmla="*/ 13 w 1044"/>
                    <a:gd name="T113" fmla="*/ 17 h 1213"/>
                    <a:gd name="T114" fmla="*/ 13 w 1044"/>
                    <a:gd name="T115" fmla="*/ 17 h 1213"/>
                    <a:gd name="T116" fmla="*/ 13 w 1044"/>
                    <a:gd name="T117" fmla="*/ 18 h 121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044"/>
                    <a:gd name="T178" fmla="*/ 0 h 1213"/>
                    <a:gd name="T179" fmla="*/ 1044 w 1044"/>
                    <a:gd name="T180" fmla="*/ 1213 h 121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044" h="1213">
                      <a:moveTo>
                        <a:pt x="840" y="1213"/>
                      </a:moveTo>
                      <a:lnTo>
                        <a:pt x="833" y="1189"/>
                      </a:lnTo>
                      <a:lnTo>
                        <a:pt x="826" y="1165"/>
                      </a:lnTo>
                      <a:lnTo>
                        <a:pt x="819" y="1143"/>
                      </a:lnTo>
                      <a:lnTo>
                        <a:pt x="812" y="1123"/>
                      </a:lnTo>
                      <a:lnTo>
                        <a:pt x="806" y="1106"/>
                      </a:lnTo>
                      <a:lnTo>
                        <a:pt x="802" y="1093"/>
                      </a:lnTo>
                      <a:lnTo>
                        <a:pt x="798" y="1085"/>
                      </a:lnTo>
                      <a:lnTo>
                        <a:pt x="797" y="1082"/>
                      </a:lnTo>
                      <a:lnTo>
                        <a:pt x="813" y="1085"/>
                      </a:lnTo>
                      <a:lnTo>
                        <a:pt x="829" y="1087"/>
                      </a:lnTo>
                      <a:lnTo>
                        <a:pt x="845" y="1089"/>
                      </a:lnTo>
                      <a:lnTo>
                        <a:pt x="862" y="1090"/>
                      </a:lnTo>
                      <a:lnTo>
                        <a:pt x="878" y="1089"/>
                      </a:lnTo>
                      <a:lnTo>
                        <a:pt x="893" y="1087"/>
                      </a:lnTo>
                      <a:lnTo>
                        <a:pt x="908" y="1084"/>
                      </a:lnTo>
                      <a:lnTo>
                        <a:pt x="921" y="1080"/>
                      </a:lnTo>
                      <a:lnTo>
                        <a:pt x="935" y="1075"/>
                      </a:lnTo>
                      <a:lnTo>
                        <a:pt x="948" y="1069"/>
                      </a:lnTo>
                      <a:lnTo>
                        <a:pt x="958" y="1061"/>
                      </a:lnTo>
                      <a:lnTo>
                        <a:pt x="969" y="1052"/>
                      </a:lnTo>
                      <a:lnTo>
                        <a:pt x="977" y="1041"/>
                      </a:lnTo>
                      <a:lnTo>
                        <a:pt x="983" y="1029"/>
                      </a:lnTo>
                      <a:lnTo>
                        <a:pt x="988" y="1016"/>
                      </a:lnTo>
                      <a:lnTo>
                        <a:pt x="991" y="1001"/>
                      </a:lnTo>
                      <a:lnTo>
                        <a:pt x="995" y="976"/>
                      </a:lnTo>
                      <a:lnTo>
                        <a:pt x="996" y="953"/>
                      </a:lnTo>
                      <a:lnTo>
                        <a:pt x="994" y="932"/>
                      </a:lnTo>
                      <a:lnTo>
                        <a:pt x="988" y="911"/>
                      </a:lnTo>
                      <a:lnTo>
                        <a:pt x="979" y="892"/>
                      </a:lnTo>
                      <a:lnTo>
                        <a:pt x="965" y="872"/>
                      </a:lnTo>
                      <a:lnTo>
                        <a:pt x="947" y="854"/>
                      </a:lnTo>
                      <a:lnTo>
                        <a:pt x="923" y="833"/>
                      </a:lnTo>
                      <a:lnTo>
                        <a:pt x="903" y="818"/>
                      </a:lnTo>
                      <a:lnTo>
                        <a:pt x="880" y="801"/>
                      </a:lnTo>
                      <a:lnTo>
                        <a:pt x="856" y="783"/>
                      </a:lnTo>
                      <a:lnTo>
                        <a:pt x="830" y="765"/>
                      </a:lnTo>
                      <a:lnTo>
                        <a:pt x="809" y="749"/>
                      </a:lnTo>
                      <a:lnTo>
                        <a:pt x="790" y="735"/>
                      </a:lnTo>
                      <a:lnTo>
                        <a:pt x="779" y="726"/>
                      </a:lnTo>
                      <a:lnTo>
                        <a:pt x="775" y="722"/>
                      </a:lnTo>
                      <a:lnTo>
                        <a:pt x="790" y="712"/>
                      </a:lnTo>
                      <a:lnTo>
                        <a:pt x="806" y="700"/>
                      </a:lnTo>
                      <a:lnTo>
                        <a:pt x="821" y="688"/>
                      </a:lnTo>
                      <a:lnTo>
                        <a:pt x="836" y="674"/>
                      </a:lnTo>
                      <a:lnTo>
                        <a:pt x="850" y="657"/>
                      </a:lnTo>
                      <a:lnTo>
                        <a:pt x="862" y="638"/>
                      </a:lnTo>
                      <a:lnTo>
                        <a:pt x="871" y="617"/>
                      </a:lnTo>
                      <a:lnTo>
                        <a:pt x="878" y="594"/>
                      </a:lnTo>
                      <a:lnTo>
                        <a:pt x="879" y="569"/>
                      </a:lnTo>
                      <a:lnTo>
                        <a:pt x="874" y="547"/>
                      </a:lnTo>
                      <a:lnTo>
                        <a:pt x="866" y="526"/>
                      </a:lnTo>
                      <a:lnTo>
                        <a:pt x="854" y="508"/>
                      </a:lnTo>
                      <a:lnTo>
                        <a:pt x="837" y="492"/>
                      </a:lnTo>
                      <a:lnTo>
                        <a:pt x="819" y="479"/>
                      </a:lnTo>
                      <a:lnTo>
                        <a:pt x="798" y="469"/>
                      </a:lnTo>
                      <a:lnTo>
                        <a:pt x="776" y="461"/>
                      </a:lnTo>
                      <a:lnTo>
                        <a:pt x="764" y="458"/>
                      </a:lnTo>
                      <a:lnTo>
                        <a:pt x="752" y="456"/>
                      </a:lnTo>
                      <a:lnTo>
                        <a:pt x="739" y="455"/>
                      </a:lnTo>
                      <a:lnTo>
                        <a:pt x="728" y="455"/>
                      </a:lnTo>
                      <a:lnTo>
                        <a:pt x="715" y="455"/>
                      </a:lnTo>
                      <a:lnTo>
                        <a:pt x="704" y="456"/>
                      </a:lnTo>
                      <a:lnTo>
                        <a:pt x="692" y="457"/>
                      </a:lnTo>
                      <a:lnTo>
                        <a:pt x="681" y="460"/>
                      </a:lnTo>
                      <a:lnTo>
                        <a:pt x="668" y="463"/>
                      </a:lnTo>
                      <a:lnTo>
                        <a:pt x="657" y="467"/>
                      </a:lnTo>
                      <a:lnTo>
                        <a:pt x="646" y="470"/>
                      </a:lnTo>
                      <a:lnTo>
                        <a:pt x="635" y="475"/>
                      </a:lnTo>
                      <a:lnTo>
                        <a:pt x="623" y="479"/>
                      </a:lnTo>
                      <a:lnTo>
                        <a:pt x="613" y="484"/>
                      </a:lnTo>
                      <a:lnTo>
                        <a:pt x="601" y="488"/>
                      </a:lnTo>
                      <a:lnTo>
                        <a:pt x="591" y="494"/>
                      </a:lnTo>
                      <a:lnTo>
                        <a:pt x="585" y="452"/>
                      </a:lnTo>
                      <a:lnTo>
                        <a:pt x="584" y="402"/>
                      </a:lnTo>
                      <a:lnTo>
                        <a:pt x="584" y="349"/>
                      </a:lnTo>
                      <a:lnTo>
                        <a:pt x="583" y="298"/>
                      </a:lnTo>
                      <a:lnTo>
                        <a:pt x="577" y="251"/>
                      </a:lnTo>
                      <a:lnTo>
                        <a:pt x="563" y="212"/>
                      </a:lnTo>
                      <a:lnTo>
                        <a:pt x="540" y="184"/>
                      </a:lnTo>
                      <a:lnTo>
                        <a:pt x="503" y="173"/>
                      </a:lnTo>
                      <a:lnTo>
                        <a:pt x="471" y="173"/>
                      </a:lnTo>
                      <a:lnTo>
                        <a:pt x="445" y="177"/>
                      </a:lnTo>
                      <a:lnTo>
                        <a:pt x="424" y="187"/>
                      </a:lnTo>
                      <a:lnTo>
                        <a:pt x="408" y="198"/>
                      </a:lnTo>
                      <a:lnTo>
                        <a:pt x="396" y="211"/>
                      </a:lnTo>
                      <a:lnTo>
                        <a:pt x="387" y="226"/>
                      </a:lnTo>
                      <a:lnTo>
                        <a:pt x="379" y="241"/>
                      </a:lnTo>
                      <a:lnTo>
                        <a:pt x="373" y="256"/>
                      </a:lnTo>
                      <a:lnTo>
                        <a:pt x="381" y="270"/>
                      </a:lnTo>
                      <a:lnTo>
                        <a:pt x="389" y="283"/>
                      </a:lnTo>
                      <a:lnTo>
                        <a:pt x="397" y="297"/>
                      </a:lnTo>
                      <a:lnTo>
                        <a:pt x="405" y="311"/>
                      </a:lnTo>
                      <a:lnTo>
                        <a:pt x="412" y="326"/>
                      </a:lnTo>
                      <a:lnTo>
                        <a:pt x="419" y="341"/>
                      </a:lnTo>
                      <a:lnTo>
                        <a:pt x="426" y="356"/>
                      </a:lnTo>
                      <a:lnTo>
                        <a:pt x="432" y="371"/>
                      </a:lnTo>
                      <a:lnTo>
                        <a:pt x="440" y="391"/>
                      </a:lnTo>
                      <a:lnTo>
                        <a:pt x="448" y="410"/>
                      </a:lnTo>
                      <a:lnTo>
                        <a:pt x="455" y="430"/>
                      </a:lnTo>
                      <a:lnTo>
                        <a:pt x="463" y="448"/>
                      </a:lnTo>
                      <a:lnTo>
                        <a:pt x="471" y="468"/>
                      </a:lnTo>
                      <a:lnTo>
                        <a:pt x="479" y="487"/>
                      </a:lnTo>
                      <a:lnTo>
                        <a:pt x="487" y="506"/>
                      </a:lnTo>
                      <a:lnTo>
                        <a:pt x="495" y="525"/>
                      </a:lnTo>
                      <a:lnTo>
                        <a:pt x="507" y="538"/>
                      </a:lnTo>
                      <a:lnTo>
                        <a:pt x="517" y="551"/>
                      </a:lnTo>
                      <a:lnTo>
                        <a:pt x="530" y="562"/>
                      </a:lnTo>
                      <a:lnTo>
                        <a:pt x="543" y="574"/>
                      </a:lnTo>
                      <a:lnTo>
                        <a:pt x="556" y="584"/>
                      </a:lnTo>
                      <a:lnTo>
                        <a:pt x="570" y="593"/>
                      </a:lnTo>
                      <a:lnTo>
                        <a:pt x="586" y="600"/>
                      </a:lnTo>
                      <a:lnTo>
                        <a:pt x="602" y="605"/>
                      </a:lnTo>
                      <a:lnTo>
                        <a:pt x="617" y="607"/>
                      </a:lnTo>
                      <a:lnTo>
                        <a:pt x="632" y="607"/>
                      </a:lnTo>
                      <a:lnTo>
                        <a:pt x="646" y="607"/>
                      </a:lnTo>
                      <a:lnTo>
                        <a:pt x="660" y="607"/>
                      </a:lnTo>
                      <a:lnTo>
                        <a:pt x="674" y="605"/>
                      </a:lnTo>
                      <a:lnTo>
                        <a:pt x="688" y="604"/>
                      </a:lnTo>
                      <a:lnTo>
                        <a:pt x="701" y="601"/>
                      </a:lnTo>
                      <a:lnTo>
                        <a:pt x="715" y="599"/>
                      </a:lnTo>
                      <a:lnTo>
                        <a:pt x="713" y="601"/>
                      </a:lnTo>
                      <a:lnTo>
                        <a:pt x="705" y="607"/>
                      </a:lnTo>
                      <a:lnTo>
                        <a:pt x="692" y="614"/>
                      </a:lnTo>
                      <a:lnTo>
                        <a:pt x="673" y="621"/>
                      </a:lnTo>
                      <a:lnTo>
                        <a:pt x="647" y="627"/>
                      </a:lnTo>
                      <a:lnTo>
                        <a:pt x="616" y="629"/>
                      </a:lnTo>
                      <a:lnTo>
                        <a:pt x="578" y="625"/>
                      </a:lnTo>
                      <a:lnTo>
                        <a:pt x="532" y="616"/>
                      </a:lnTo>
                      <a:lnTo>
                        <a:pt x="544" y="643"/>
                      </a:lnTo>
                      <a:lnTo>
                        <a:pt x="555" y="670"/>
                      </a:lnTo>
                      <a:lnTo>
                        <a:pt x="567" y="697"/>
                      </a:lnTo>
                      <a:lnTo>
                        <a:pt x="578" y="723"/>
                      </a:lnTo>
                      <a:lnTo>
                        <a:pt x="590" y="750"/>
                      </a:lnTo>
                      <a:lnTo>
                        <a:pt x="601" y="778"/>
                      </a:lnTo>
                      <a:lnTo>
                        <a:pt x="613" y="804"/>
                      </a:lnTo>
                      <a:lnTo>
                        <a:pt x="624" y="832"/>
                      </a:lnTo>
                      <a:lnTo>
                        <a:pt x="814" y="984"/>
                      </a:lnTo>
                      <a:lnTo>
                        <a:pt x="789" y="979"/>
                      </a:lnTo>
                      <a:lnTo>
                        <a:pt x="766" y="971"/>
                      </a:lnTo>
                      <a:lnTo>
                        <a:pt x="743" y="960"/>
                      </a:lnTo>
                      <a:lnTo>
                        <a:pt x="722" y="946"/>
                      </a:lnTo>
                      <a:lnTo>
                        <a:pt x="701" y="931"/>
                      </a:lnTo>
                      <a:lnTo>
                        <a:pt x="682" y="913"/>
                      </a:lnTo>
                      <a:lnTo>
                        <a:pt x="662" y="897"/>
                      </a:lnTo>
                      <a:lnTo>
                        <a:pt x="643" y="880"/>
                      </a:lnTo>
                      <a:lnTo>
                        <a:pt x="659" y="935"/>
                      </a:lnTo>
                      <a:lnTo>
                        <a:pt x="668" y="988"/>
                      </a:lnTo>
                      <a:lnTo>
                        <a:pt x="672" y="1036"/>
                      </a:lnTo>
                      <a:lnTo>
                        <a:pt x="672" y="1078"/>
                      </a:lnTo>
                      <a:lnTo>
                        <a:pt x="669" y="1114"/>
                      </a:lnTo>
                      <a:lnTo>
                        <a:pt x="665" y="1140"/>
                      </a:lnTo>
                      <a:lnTo>
                        <a:pt x="661" y="1158"/>
                      </a:lnTo>
                      <a:lnTo>
                        <a:pt x="660" y="1163"/>
                      </a:lnTo>
                      <a:lnTo>
                        <a:pt x="660" y="1125"/>
                      </a:lnTo>
                      <a:lnTo>
                        <a:pt x="659" y="1087"/>
                      </a:lnTo>
                      <a:lnTo>
                        <a:pt x="657" y="1049"/>
                      </a:lnTo>
                      <a:lnTo>
                        <a:pt x="651" y="1012"/>
                      </a:lnTo>
                      <a:lnTo>
                        <a:pt x="644" y="976"/>
                      </a:lnTo>
                      <a:lnTo>
                        <a:pt x="635" y="939"/>
                      </a:lnTo>
                      <a:lnTo>
                        <a:pt x="622" y="903"/>
                      </a:lnTo>
                      <a:lnTo>
                        <a:pt x="606" y="869"/>
                      </a:lnTo>
                      <a:lnTo>
                        <a:pt x="598" y="854"/>
                      </a:lnTo>
                      <a:lnTo>
                        <a:pt x="591" y="839"/>
                      </a:lnTo>
                      <a:lnTo>
                        <a:pt x="583" y="822"/>
                      </a:lnTo>
                      <a:lnTo>
                        <a:pt x="576" y="807"/>
                      </a:lnTo>
                      <a:lnTo>
                        <a:pt x="569" y="791"/>
                      </a:lnTo>
                      <a:lnTo>
                        <a:pt x="562" y="776"/>
                      </a:lnTo>
                      <a:lnTo>
                        <a:pt x="555" y="760"/>
                      </a:lnTo>
                      <a:lnTo>
                        <a:pt x="548" y="745"/>
                      </a:lnTo>
                      <a:lnTo>
                        <a:pt x="545" y="767"/>
                      </a:lnTo>
                      <a:lnTo>
                        <a:pt x="538" y="795"/>
                      </a:lnTo>
                      <a:lnTo>
                        <a:pt x="525" y="828"/>
                      </a:lnTo>
                      <a:lnTo>
                        <a:pt x="509" y="863"/>
                      </a:lnTo>
                      <a:lnTo>
                        <a:pt x="490" y="897"/>
                      </a:lnTo>
                      <a:lnTo>
                        <a:pt x="465" y="930"/>
                      </a:lnTo>
                      <a:lnTo>
                        <a:pt x="438" y="957"/>
                      </a:lnTo>
                      <a:lnTo>
                        <a:pt x="408" y="978"/>
                      </a:lnTo>
                      <a:lnTo>
                        <a:pt x="409" y="977"/>
                      </a:lnTo>
                      <a:lnTo>
                        <a:pt x="414" y="972"/>
                      </a:lnTo>
                      <a:lnTo>
                        <a:pt x="419" y="965"/>
                      </a:lnTo>
                      <a:lnTo>
                        <a:pt x="426" y="955"/>
                      </a:lnTo>
                      <a:lnTo>
                        <a:pt x="435" y="945"/>
                      </a:lnTo>
                      <a:lnTo>
                        <a:pt x="445" y="931"/>
                      </a:lnTo>
                      <a:lnTo>
                        <a:pt x="455" y="917"/>
                      </a:lnTo>
                      <a:lnTo>
                        <a:pt x="464" y="902"/>
                      </a:lnTo>
                      <a:lnTo>
                        <a:pt x="475" y="882"/>
                      </a:lnTo>
                      <a:lnTo>
                        <a:pt x="486" y="857"/>
                      </a:lnTo>
                      <a:lnTo>
                        <a:pt x="499" y="827"/>
                      </a:lnTo>
                      <a:lnTo>
                        <a:pt x="510" y="797"/>
                      </a:lnTo>
                      <a:lnTo>
                        <a:pt x="522" y="769"/>
                      </a:lnTo>
                      <a:lnTo>
                        <a:pt x="531" y="746"/>
                      </a:lnTo>
                      <a:lnTo>
                        <a:pt x="537" y="730"/>
                      </a:lnTo>
                      <a:lnTo>
                        <a:pt x="539" y="725"/>
                      </a:lnTo>
                      <a:lnTo>
                        <a:pt x="528" y="697"/>
                      </a:lnTo>
                      <a:lnTo>
                        <a:pt x="511" y="658"/>
                      </a:lnTo>
                      <a:lnTo>
                        <a:pt x="493" y="612"/>
                      </a:lnTo>
                      <a:lnTo>
                        <a:pt x="473" y="561"/>
                      </a:lnTo>
                      <a:lnTo>
                        <a:pt x="454" y="511"/>
                      </a:lnTo>
                      <a:lnTo>
                        <a:pt x="437" y="467"/>
                      </a:lnTo>
                      <a:lnTo>
                        <a:pt x="422" y="431"/>
                      </a:lnTo>
                      <a:lnTo>
                        <a:pt x="412" y="407"/>
                      </a:lnTo>
                      <a:lnTo>
                        <a:pt x="404" y="388"/>
                      </a:lnTo>
                      <a:lnTo>
                        <a:pt x="396" y="370"/>
                      </a:lnTo>
                      <a:lnTo>
                        <a:pt x="388" y="353"/>
                      </a:lnTo>
                      <a:lnTo>
                        <a:pt x="379" y="334"/>
                      </a:lnTo>
                      <a:lnTo>
                        <a:pt x="370" y="317"/>
                      </a:lnTo>
                      <a:lnTo>
                        <a:pt x="359" y="300"/>
                      </a:lnTo>
                      <a:lnTo>
                        <a:pt x="349" y="282"/>
                      </a:lnTo>
                      <a:lnTo>
                        <a:pt x="337" y="266"/>
                      </a:lnTo>
                      <a:lnTo>
                        <a:pt x="327" y="253"/>
                      </a:lnTo>
                      <a:lnTo>
                        <a:pt x="314" y="240"/>
                      </a:lnTo>
                      <a:lnTo>
                        <a:pt x="299" y="225"/>
                      </a:lnTo>
                      <a:lnTo>
                        <a:pt x="283" y="210"/>
                      </a:lnTo>
                      <a:lnTo>
                        <a:pt x="265" y="194"/>
                      </a:lnTo>
                      <a:lnTo>
                        <a:pt x="245" y="177"/>
                      </a:lnTo>
                      <a:lnTo>
                        <a:pt x="223" y="161"/>
                      </a:lnTo>
                      <a:lnTo>
                        <a:pt x="202" y="145"/>
                      </a:lnTo>
                      <a:lnTo>
                        <a:pt x="179" y="129"/>
                      </a:lnTo>
                      <a:lnTo>
                        <a:pt x="154" y="114"/>
                      </a:lnTo>
                      <a:lnTo>
                        <a:pt x="129" y="100"/>
                      </a:lnTo>
                      <a:lnTo>
                        <a:pt x="104" y="88"/>
                      </a:lnTo>
                      <a:lnTo>
                        <a:pt x="78" y="77"/>
                      </a:lnTo>
                      <a:lnTo>
                        <a:pt x="52" y="68"/>
                      </a:lnTo>
                      <a:lnTo>
                        <a:pt x="26" y="60"/>
                      </a:lnTo>
                      <a:lnTo>
                        <a:pt x="0" y="55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30" y="1"/>
                      </a:lnTo>
                      <a:lnTo>
                        <a:pt x="43" y="2"/>
                      </a:lnTo>
                      <a:lnTo>
                        <a:pt x="56" y="4"/>
                      </a:lnTo>
                      <a:lnTo>
                        <a:pt x="70" y="6"/>
                      </a:lnTo>
                      <a:lnTo>
                        <a:pt x="85" y="9"/>
                      </a:lnTo>
                      <a:lnTo>
                        <a:pt x="99" y="13"/>
                      </a:lnTo>
                      <a:lnTo>
                        <a:pt x="113" y="17"/>
                      </a:lnTo>
                      <a:lnTo>
                        <a:pt x="126" y="23"/>
                      </a:lnTo>
                      <a:lnTo>
                        <a:pt x="138" y="29"/>
                      </a:lnTo>
                      <a:lnTo>
                        <a:pt x="151" y="36"/>
                      </a:lnTo>
                      <a:lnTo>
                        <a:pt x="164" y="43"/>
                      </a:lnTo>
                      <a:lnTo>
                        <a:pt x="176" y="50"/>
                      </a:lnTo>
                      <a:lnTo>
                        <a:pt x="189" y="57"/>
                      </a:lnTo>
                      <a:lnTo>
                        <a:pt x="200" y="65"/>
                      </a:lnTo>
                      <a:lnTo>
                        <a:pt x="212" y="74"/>
                      </a:lnTo>
                      <a:lnTo>
                        <a:pt x="223" y="82"/>
                      </a:lnTo>
                      <a:lnTo>
                        <a:pt x="235" y="91"/>
                      </a:lnTo>
                      <a:lnTo>
                        <a:pt x="246" y="100"/>
                      </a:lnTo>
                      <a:lnTo>
                        <a:pt x="258" y="109"/>
                      </a:lnTo>
                      <a:lnTo>
                        <a:pt x="268" y="120"/>
                      </a:lnTo>
                      <a:lnTo>
                        <a:pt x="279" y="130"/>
                      </a:lnTo>
                      <a:lnTo>
                        <a:pt x="289" y="141"/>
                      </a:lnTo>
                      <a:lnTo>
                        <a:pt x="297" y="149"/>
                      </a:lnTo>
                      <a:lnTo>
                        <a:pt x="305" y="158"/>
                      </a:lnTo>
                      <a:lnTo>
                        <a:pt x="313" y="166"/>
                      </a:lnTo>
                      <a:lnTo>
                        <a:pt x="323" y="174"/>
                      </a:lnTo>
                      <a:lnTo>
                        <a:pt x="331" y="183"/>
                      </a:lnTo>
                      <a:lnTo>
                        <a:pt x="339" y="191"/>
                      </a:lnTo>
                      <a:lnTo>
                        <a:pt x="348" y="199"/>
                      </a:lnTo>
                      <a:lnTo>
                        <a:pt x="356" y="207"/>
                      </a:lnTo>
                      <a:lnTo>
                        <a:pt x="362" y="199"/>
                      </a:lnTo>
                      <a:lnTo>
                        <a:pt x="367" y="190"/>
                      </a:lnTo>
                      <a:lnTo>
                        <a:pt x="373" y="180"/>
                      </a:lnTo>
                      <a:lnTo>
                        <a:pt x="379" y="168"/>
                      </a:lnTo>
                      <a:lnTo>
                        <a:pt x="385" y="157"/>
                      </a:lnTo>
                      <a:lnTo>
                        <a:pt x="390" y="145"/>
                      </a:lnTo>
                      <a:lnTo>
                        <a:pt x="397" y="135"/>
                      </a:lnTo>
                      <a:lnTo>
                        <a:pt x="404" y="126"/>
                      </a:lnTo>
                      <a:lnTo>
                        <a:pt x="420" y="113"/>
                      </a:lnTo>
                      <a:lnTo>
                        <a:pt x="440" y="105"/>
                      </a:lnTo>
                      <a:lnTo>
                        <a:pt x="463" y="101"/>
                      </a:lnTo>
                      <a:lnTo>
                        <a:pt x="488" y="101"/>
                      </a:lnTo>
                      <a:lnTo>
                        <a:pt x="513" y="105"/>
                      </a:lnTo>
                      <a:lnTo>
                        <a:pt x="534" y="112"/>
                      </a:lnTo>
                      <a:lnTo>
                        <a:pt x="554" y="121"/>
                      </a:lnTo>
                      <a:lnTo>
                        <a:pt x="569" y="134"/>
                      </a:lnTo>
                      <a:lnTo>
                        <a:pt x="592" y="168"/>
                      </a:lnTo>
                      <a:lnTo>
                        <a:pt x="605" y="204"/>
                      </a:lnTo>
                      <a:lnTo>
                        <a:pt x="610" y="242"/>
                      </a:lnTo>
                      <a:lnTo>
                        <a:pt x="613" y="281"/>
                      </a:lnTo>
                      <a:lnTo>
                        <a:pt x="612" y="320"/>
                      </a:lnTo>
                      <a:lnTo>
                        <a:pt x="610" y="361"/>
                      </a:lnTo>
                      <a:lnTo>
                        <a:pt x="612" y="401"/>
                      </a:lnTo>
                      <a:lnTo>
                        <a:pt x="617" y="440"/>
                      </a:lnTo>
                      <a:lnTo>
                        <a:pt x="630" y="433"/>
                      </a:lnTo>
                      <a:lnTo>
                        <a:pt x="644" y="426"/>
                      </a:lnTo>
                      <a:lnTo>
                        <a:pt x="657" y="420"/>
                      </a:lnTo>
                      <a:lnTo>
                        <a:pt x="670" y="415"/>
                      </a:lnTo>
                      <a:lnTo>
                        <a:pt x="684" y="410"/>
                      </a:lnTo>
                      <a:lnTo>
                        <a:pt x="699" y="407"/>
                      </a:lnTo>
                      <a:lnTo>
                        <a:pt x="713" y="403"/>
                      </a:lnTo>
                      <a:lnTo>
                        <a:pt x="728" y="401"/>
                      </a:lnTo>
                      <a:lnTo>
                        <a:pt x="742" y="400"/>
                      </a:lnTo>
                      <a:lnTo>
                        <a:pt x="757" y="399"/>
                      </a:lnTo>
                      <a:lnTo>
                        <a:pt x="771" y="400"/>
                      </a:lnTo>
                      <a:lnTo>
                        <a:pt x="786" y="402"/>
                      </a:lnTo>
                      <a:lnTo>
                        <a:pt x="799" y="404"/>
                      </a:lnTo>
                      <a:lnTo>
                        <a:pt x="814" y="409"/>
                      </a:lnTo>
                      <a:lnTo>
                        <a:pt x="828" y="416"/>
                      </a:lnTo>
                      <a:lnTo>
                        <a:pt x="842" y="423"/>
                      </a:lnTo>
                      <a:lnTo>
                        <a:pt x="858" y="433"/>
                      </a:lnTo>
                      <a:lnTo>
                        <a:pt x="874" y="444"/>
                      </a:lnTo>
                      <a:lnTo>
                        <a:pt x="889" y="456"/>
                      </a:lnTo>
                      <a:lnTo>
                        <a:pt x="902" y="470"/>
                      </a:lnTo>
                      <a:lnTo>
                        <a:pt x="912" y="485"/>
                      </a:lnTo>
                      <a:lnTo>
                        <a:pt x="919" y="501"/>
                      </a:lnTo>
                      <a:lnTo>
                        <a:pt x="923" y="518"/>
                      </a:lnTo>
                      <a:lnTo>
                        <a:pt x="921" y="537"/>
                      </a:lnTo>
                      <a:lnTo>
                        <a:pt x="917" y="563"/>
                      </a:lnTo>
                      <a:lnTo>
                        <a:pt x="909" y="590"/>
                      </a:lnTo>
                      <a:lnTo>
                        <a:pt x="898" y="615"/>
                      </a:lnTo>
                      <a:lnTo>
                        <a:pt x="887" y="639"/>
                      </a:lnTo>
                      <a:lnTo>
                        <a:pt x="872" y="662"/>
                      </a:lnTo>
                      <a:lnTo>
                        <a:pt x="856" y="683"/>
                      </a:lnTo>
                      <a:lnTo>
                        <a:pt x="839" y="704"/>
                      </a:lnTo>
                      <a:lnTo>
                        <a:pt x="819" y="722"/>
                      </a:lnTo>
                      <a:lnTo>
                        <a:pt x="835" y="729"/>
                      </a:lnTo>
                      <a:lnTo>
                        <a:pt x="852" y="736"/>
                      </a:lnTo>
                      <a:lnTo>
                        <a:pt x="870" y="743"/>
                      </a:lnTo>
                      <a:lnTo>
                        <a:pt x="887" y="751"/>
                      </a:lnTo>
                      <a:lnTo>
                        <a:pt x="904" y="760"/>
                      </a:lnTo>
                      <a:lnTo>
                        <a:pt x="921" y="768"/>
                      </a:lnTo>
                      <a:lnTo>
                        <a:pt x="938" y="779"/>
                      </a:lnTo>
                      <a:lnTo>
                        <a:pt x="954" y="788"/>
                      </a:lnTo>
                      <a:lnTo>
                        <a:pt x="986" y="811"/>
                      </a:lnTo>
                      <a:lnTo>
                        <a:pt x="1010" y="835"/>
                      </a:lnTo>
                      <a:lnTo>
                        <a:pt x="1027" y="860"/>
                      </a:lnTo>
                      <a:lnTo>
                        <a:pt x="1039" y="886"/>
                      </a:lnTo>
                      <a:lnTo>
                        <a:pt x="1044" y="911"/>
                      </a:lnTo>
                      <a:lnTo>
                        <a:pt x="1044" y="938"/>
                      </a:lnTo>
                      <a:lnTo>
                        <a:pt x="1040" y="964"/>
                      </a:lnTo>
                      <a:lnTo>
                        <a:pt x="1032" y="992"/>
                      </a:lnTo>
                      <a:lnTo>
                        <a:pt x="1025" y="1010"/>
                      </a:lnTo>
                      <a:lnTo>
                        <a:pt x="1017" y="1029"/>
                      </a:lnTo>
                      <a:lnTo>
                        <a:pt x="1008" y="1046"/>
                      </a:lnTo>
                      <a:lnTo>
                        <a:pt x="997" y="1063"/>
                      </a:lnTo>
                      <a:lnTo>
                        <a:pt x="985" y="1078"/>
                      </a:lnTo>
                      <a:lnTo>
                        <a:pt x="970" y="1091"/>
                      </a:lnTo>
                      <a:lnTo>
                        <a:pt x="953" y="1100"/>
                      </a:lnTo>
                      <a:lnTo>
                        <a:pt x="932" y="1106"/>
                      </a:lnTo>
                      <a:lnTo>
                        <a:pt x="920" y="1108"/>
                      </a:lnTo>
                      <a:lnTo>
                        <a:pt x="909" y="1109"/>
                      </a:lnTo>
                      <a:lnTo>
                        <a:pt x="896" y="1112"/>
                      </a:lnTo>
                      <a:lnTo>
                        <a:pt x="885" y="1113"/>
                      </a:lnTo>
                      <a:lnTo>
                        <a:pt x="873" y="1114"/>
                      </a:lnTo>
                      <a:lnTo>
                        <a:pt x="860" y="1115"/>
                      </a:lnTo>
                      <a:lnTo>
                        <a:pt x="849" y="1115"/>
                      </a:lnTo>
                      <a:lnTo>
                        <a:pt x="837" y="1115"/>
                      </a:lnTo>
                      <a:lnTo>
                        <a:pt x="843" y="1125"/>
                      </a:lnTo>
                      <a:lnTo>
                        <a:pt x="848" y="1136"/>
                      </a:lnTo>
                      <a:lnTo>
                        <a:pt x="852" y="1148"/>
                      </a:lnTo>
                      <a:lnTo>
                        <a:pt x="858" y="1160"/>
                      </a:lnTo>
                      <a:lnTo>
                        <a:pt x="862" y="1173"/>
                      </a:lnTo>
                      <a:lnTo>
                        <a:pt x="866" y="1185"/>
                      </a:lnTo>
                      <a:lnTo>
                        <a:pt x="870" y="1197"/>
                      </a:lnTo>
                      <a:lnTo>
                        <a:pt x="872" y="1208"/>
                      </a:lnTo>
                      <a:lnTo>
                        <a:pt x="840" y="1213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966" name="Freeform 43" descr="Зеленый мрамор"/>
                <p:cNvSpPr>
                  <a:spLocks/>
                </p:cNvSpPr>
                <p:nvPr/>
              </p:nvSpPr>
              <p:spPr bwMode="auto">
                <a:xfrm>
                  <a:off x="2371" y="2040"/>
                  <a:ext cx="275" cy="509"/>
                </a:xfrm>
                <a:custGeom>
                  <a:avLst/>
                  <a:gdLst>
                    <a:gd name="T0" fmla="*/ 8 w 548"/>
                    <a:gd name="T1" fmla="*/ 15 h 1019"/>
                    <a:gd name="T2" fmla="*/ 9 w 548"/>
                    <a:gd name="T3" fmla="*/ 14 h 1019"/>
                    <a:gd name="T4" fmla="*/ 9 w 548"/>
                    <a:gd name="T5" fmla="*/ 13 h 1019"/>
                    <a:gd name="T6" fmla="*/ 8 w 548"/>
                    <a:gd name="T7" fmla="*/ 13 h 1019"/>
                    <a:gd name="T8" fmla="*/ 7 w 548"/>
                    <a:gd name="T9" fmla="*/ 14 h 1019"/>
                    <a:gd name="T10" fmla="*/ 6 w 548"/>
                    <a:gd name="T11" fmla="*/ 14 h 1019"/>
                    <a:gd name="T12" fmla="*/ 4 w 548"/>
                    <a:gd name="T13" fmla="*/ 14 h 1019"/>
                    <a:gd name="T14" fmla="*/ 4 w 548"/>
                    <a:gd name="T15" fmla="*/ 13 h 1019"/>
                    <a:gd name="T16" fmla="*/ 4 w 548"/>
                    <a:gd name="T17" fmla="*/ 12 h 1019"/>
                    <a:gd name="T18" fmla="*/ 5 w 548"/>
                    <a:gd name="T19" fmla="*/ 10 h 1019"/>
                    <a:gd name="T20" fmla="*/ 6 w 548"/>
                    <a:gd name="T21" fmla="*/ 9 h 1019"/>
                    <a:gd name="T22" fmla="*/ 5 w 548"/>
                    <a:gd name="T23" fmla="*/ 9 h 1019"/>
                    <a:gd name="T24" fmla="*/ 4 w 548"/>
                    <a:gd name="T25" fmla="*/ 9 h 1019"/>
                    <a:gd name="T26" fmla="*/ 3 w 548"/>
                    <a:gd name="T27" fmla="*/ 8 h 1019"/>
                    <a:gd name="T28" fmla="*/ 2 w 548"/>
                    <a:gd name="T29" fmla="*/ 8 h 1019"/>
                    <a:gd name="T30" fmla="*/ 2 w 548"/>
                    <a:gd name="T31" fmla="*/ 8 h 1019"/>
                    <a:gd name="T32" fmla="*/ 1 w 548"/>
                    <a:gd name="T33" fmla="*/ 7 h 1019"/>
                    <a:gd name="T34" fmla="*/ 1 w 548"/>
                    <a:gd name="T35" fmla="*/ 7 h 1019"/>
                    <a:gd name="T36" fmla="*/ 1 w 548"/>
                    <a:gd name="T37" fmla="*/ 6 h 1019"/>
                    <a:gd name="T38" fmla="*/ 1 w 548"/>
                    <a:gd name="T39" fmla="*/ 5 h 1019"/>
                    <a:gd name="T40" fmla="*/ 2 w 548"/>
                    <a:gd name="T41" fmla="*/ 4 h 1019"/>
                    <a:gd name="T42" fmla="*/ 2 w 548"/>
                    <a:gd name="T43" fmla="*/ 3 h 1019"/>
                    <a:gd name="T44" fmla="*/ 1 w 548"/>
                    <a:gd name="T45" fmla="*/ 3 h 1019"/>
                    <a:gd name="T46" fmla="*/ 1 w 548"/>
                    <a:gd name="T47" fmla="*/ 2 h 1019"/>
                    <a:gd name="T48" fmla="*/ 1 w 548"/>
                    <a:gd name="T49" fmla="*/ 1 h 1019"/>
                    <a:gd name="T50" fmla="*/ 1 w 548"/>
                    <a:gd name="T51" fmla="*/ 0 h 1019"/>
                    <a:gd name="T52" fmla="*/ 2 w 548"/>
                    <a:gd name="T53" fmla="*/ 0 h 1019"/>
                    <a:gd name="T54" fmla="*/ 2 w 548"/>
                    <a:gd name="T55" fmla="*/ 0 h 1019"/>
                    <a:gd name="T56" fmla="*/ 3 w 548"/>
                    <a:gd name="T57" fmla="*/ 0 h 1019"/>
                    <a:gd name="T58" fmla="*/ 3 w 548"/>
                    <a:gd name="T59" fmla="*/ 1 h 1019"/>
                    <a:gd name="T60" fmla="*/ 2 w 548"/>
                    <a:gd name="T61" fmla="*/ 0 h 1019"/>
                    <a:gd name="T62" fmla="*/ 1 w 548"/>
                    <a:gd name="T63" fmla="*/ 1 h 1019"/>
                    <a:gd name="T64" fmla="*/ 2 w 548"/>
                    <a:gd name="T65" fmla="*/ 2 h 1019"/>
                    <a:gd name="T66" fmla="*/ 3 w 548"/>
                    <a:gd name="T67" fmla="*/ 2 h 1019"/>
                    <a:gd name="T68" fmla="*/ 4 w 548"/>
                    <a:gd name="T69" fmla="*/ 3 h 1019"/>
                    <a:gd name="T70" fmla="*/ 4 w 548"/>
                    <a:gd name="T71" fmla="*/ 3 h 1019"/>
                    <a:gd name="T72" fmla="*/ 3 w 548"/>
                    <a:gd name="T73" fmla="*/ 3 h 1019"/>
                    <a:gd name="T74" fmla="*/ 2 w 548"/>
                    <a:gd name="T75" fmla="*/ 4 h 1019"/>
                    <a:gd name="T76" fmla="*/ 2 w 548"/>
                    <a:gd name="T77" fmla="*/ 5 h 1019"/>
                    <a:gd name="T78" fmla="*/ 1 w 548"/>
                    <a:gd name="T79" fmla="*/ 6 h 1019"/>
                    <a:gd name="T80" fmla="*/ 2 w 548"/>
                    <a:gd name="T81" fmla="*/ 6 h 1019"/>
                    <a:gd name="T82" fmla="*/ 3 w 548"/>
                    <a:gd name="T83" fmla="*/ 7 h 1019"/>
                    <a:gd name="T84" fmla="*/ 4 w 548"/>
                    <a:gd name="T85" fmla="*/ 7 h 1019"/>
                    <a:gd name="T86" fmla="*/ 5 w 548"/>
                    <a:gd name="T87" fmla="*/ 8 h 1019"/>
                    <a:gd name="T88" fmla="*/ 6 w 548"/>
                    <a:gd name="T89" fmla="*/ 8 h 1019"/>
                    <a:gd name="T90" fmla="*/ 6 w 548"/>
                    <a:gd name="T91" fmla="*/ 8 h 1019"/>
                    <a:gd name="T92" fmla="*/ 6 w 548"/>
                    <a:gd name="T93" fmla="*/ 9 h 1019"/>
                    <a:gd name="T94" fmla="*/ 5 w 548"/>
                    <a:gd name="T95" fmla="*/ 11 h 1019"/>
                    <a:gd name="T96" fmla="*/ 4 w 548"/>
                    <a:gd name="T97" fmla="*/ 12 h 1019"/>
                    <a:gd name="T98" fmla="*/ 5 w 548"/>
                    <a:gd name="T99" fmla="*/ 13 h 1019"/>
                    <a:gd name="T100" fmla="*/ 6 w 548"/>
                    <a:gd name="T101" fmla="*/ 13 h 1019"/>
                    <a:gd name="T102" fmla="*/ 7 w 548"/>
                    <a:gd name="T103" fmla="*/ 13 h 1019"/>
                    <a:gd name="T104" fmla="*/ 8 w 548"/>
                    <a:gd name="T105" fmla="*/ 13 h 1019"/>
                    <a:gd name="T106" fmla="*/ 9 w 548"/>
                    <a:gd name="T107" fmla="*/ 12 h 1019"/>
                    <a:gd name="T108" fmla="*/ 9 w 548"/>
                    <a:gd name="T109" fmla="*/ 15 h 101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548"/>
                    <a:gd name="T166" fmla="*/ 0 h 1019"/>
                    <a:gd name="T167" fmla="*/ 548 w 548"/>
                    <a:gd name="T168" fmla="*/ 1019 h 1019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548" h="1019">
                      <a:moveTo>
                        <a:pt x="492" y="1019"/>
                      </a:moveTo>
                      <a:lnTo>
                        <a:pt x="496" y="1005"/>
                      </a:lnTo>
                      <a:lnTo>
                        <a:pt x="502" y="989"/>
                      </a:lnTo>
                      <a:lnTo>
                        <a:pt x="508" y="970"/>
                      </a:lnTo>
                      <a:lnTo>
                        <a:pt x="513" y="953"/>
                      </a:lnTo>
                      <a:lnTo>
                        <a:pt x="517" y="935"/>
                      </a:lnTo>
                      <a:lnTo>
                        <a:pt x="518" y="916"/>
                      </a:lnTo>
                      <a:lnTo>
                        <a:pt x="518" y="898"/>
                      </a:lnTo>
                      <a:lnTo>
                        <a:pt x="516" y="882"/>
                      </a:lnTo>
                      <a:lnTo>
                        <a:pt x="510" y="880"/>
                      </a:lnTo>
                      <a:lnTo>
                        <a:pt x="498" y="884"/>
                      </a:lnTo>
                      <a:lnTo>
                        <a:pt x="478" y="892"/>
                      </a:lnTo>
                      <a:lnTo>
                        <a:pt x="455" y="902"/>
                      </a:lnTo>
                      <a:lnTo>
                        <a:pt x="430" y="913"/>
                      </a:lnTo>
                      <a:lnTo>
                        <a:pt x="404" y="924"/>
                      </a:lnTo>
                      <a:lnTo>
                        <a:pt x="380" y="933"/>
                      </a:lnTo>
                      <a:lnTo>
                        <a:pt x="359" y="940"/>
                      </a:lnTo>
                      <a:lnTo>
                        <a:pt x="329" y="945"/>
                      </a:lnTo>
                      <a:lnTo>
                        <a:pt x="301" y="941"/>
                      </a:lnTo>
                      <a:lnTo>
                        <a:pt x="273" y="933"/>
                      </a:lnTo>
                      <a:lnTo>
                        <a:pt x="249" y="920"/>
                      </a:lnTo>
                      <a:lnTo>
                        <a:pt x="228" y="902"/>
                      </a:lnTo>
                      <a:lnTo>
                        <a:pt x="212" y="883"/>
                      </a:lnTo>
                      <a:lnTo>
                        <a:pt x="202" y="861"/>
                      </a:lnTo>
                      <a:lnTo>
                        <a:pt x="197" y="839"/>
                      </a:lnTo>
                      <a:lnTo>
                        <a:pt x="199" y="803"/>
                      </a:lnTo>
                      <a:lnTo>
                        <a:pt x="207" y="770"/>
                      </a:lnTo>
                      <a:lnTo>
                        <a:pt x="220" y="736"/>
                      </a:lnTo>
                      <a:lnTo>
                        <a:pt x="237" y="704"/>
                      </a:lnTo>
                      <a:lnTo>
                        <a:pt x="258" y="673"/>
                      </a:lnTo>
                      <a:lnTo>
                        <a:pt x="280" y="642"/>
                      </a:lnTo>
                      <a:lnTo>
                        <a:pt x="303" y="612"/>
                      </a:lnTo>
                      <a:lnTo>
                        <a:pt x="326" y="582"/>
                      </a:lnTo>
                      <a:lnTo>
                        <a:pt x="310" y="582"/>
                      </a:lnTo>
                      <a:lnTo>
                        <a:pt x="295" y="582"/>
                      </a:lnTo>
                      <a:lnTo>
                        <a:pt x="279" y="582"/>
                      </a:lnTo>
                      <a:lnTo>
                        <a:pt x="264" y="581"/>
                      </a:lnTo>
                      <a:lnTo>
                        <a:pt x="248" y="581"/>
                      </a:lnTo>
                      <a:lnTo>
                        <a:pt x="231" y="580"/>
                      </a:lnTo>
                      <a:lnTo>
                        <a:pt x="215" y="579"/>
                      </a:lnTo>
                      <a:lnTo>
                        <a:pt x="199" y="577"/>
                      </a:lnTo>
                      <a:lnTo>
                        <a:pt x="181" y="575"/>
                      </a:lnTo>
                      <a:lnTo>
                        <a:pt x="162" y="572"/>
                      </a:lnTo>
                      <a:lnTo>
                        <a:pt x="144" y="567"/>
                      </a:lnTo>
                      <a:lnTo>
                        <a:pt x="124" y="560"/>
                      </a:lnTo>
                      <a:lnTo>
                        <a:pt x="106" y="553"/>
                      </a:lnTo>
                      <a:lnTo>
                        <a:pt x="87" y="544"/>
                      </a:lnTo>
                      <a:lnTo>
                        <a:pt x="70" y="535"/>
                      </a:lnTo>
                      <a:lnTo>
                        <a:pt x="54" y="523"/>
                      </a:lnTo>
                      <a:lnTo>
                        <a:pt x="39" y="512"/>
                      </a:lnTo>
                      <a:lnTo>
                        <a:pt x="26" y="498"/>
                      </a:lnTo>
                      <a:lnTo>
                        <a:pt x="15" y="484"/>
                      </a:lnTo>
                      <a:lnTo>
                        <a:pt x="7" y="469"/>
                      </a:lnTo>
                      <a:lnTo>
                        <a:pt x="2" y="453"/>
                      </a:lnTo>
                      <a:lnTo>
                        <a:pt x="0" y="436"/>
                      </a:lnTo>
                      <a:lnTo>
                        <a:pt x="1" y="419"/>
                      </a:lnTo>
                      <a:lnTo>
                        <a:pt x="6" y="400"/>
                      </a:lnTo>
                      <a:lnTo>
                        <a:pt x="16" y="375"/>
                      </a:lnTo>
                      <a:lnTo>
                        <a:pt x="28" y="351"/>
                      </a:lnTo>
                      <a:lnTo>
                        <a:pt x="40" y="328"/>
                      </a:lnTo>
                      <a:lnTo>
                        <a:pt x="55" y="307"/>
                      </a:lnTo>
                      <a:lnTo>
                        <a:pt x="71" y="288"/>
                      </a:lnTo>
                      <a:lnTo>
                        <a:pt x="87" y="271"/>
                      </a:lnTo>
                      <a:lnTo>
                        <a:pt x="106" y="255"/>
                      </a:lnTo>
                      <a:lnTo>
                        <a:pt x="125" y="241"/>
                      </a:lnTo>
                      <a:lnTo>
                        <a:pt x="107" y="233"/>
                      </a:lnTo>
                      <a:lnTo>
                        <a:pt x="89" y="224"/>
                      </a:lnTo>
                      <a:lnTo>
                        <a:pt x="73" y="211"/>
                      </a:lnTo>
                      <a:lnTo>
                        <a:pt x="59" y="197"/>
                      </a:lnTo>
                      <a:lnTo>
                        <a:pt x="46" y="182"/>
                      </a:lnTo>
                      <a:lnTo>
                        <a:pt x="37" y="165"/>
                      </a:lnTo>
                      <a:lnTo>
                        <a:pt x="30" y="147"/>
                      </a:lnTo>
                      <a:lnTo>
                        <a:pt x="26" y="127"/>
                      </a:lnTo>
                      <a:lnTo>
                        <a:pt x="26" y="110"/>
                      </a:lnTo>
                      <a:lnTo>
                        <a:pt x="29" y="95"/>
                      </a:lnTo>
                      <a:lnTo>
                        <a:pt x="33" y="80"/>
                      </a:lnTo>
                      <a:lnTo>
                        <a:pt x="39" y="65"/>
                      </a:lnTo>
                      <a:lnTo>
                        <a:pt x="48" y="52"/>
                      </a:lnTo>
                      <a:lnTo>
                        <a:pt x="58" y="41"/>
                      </a:lnTo>
                      <a:lnTo>
                        <a:pt x="69" y="30"/>
                      </a:lnTo>
                      <a:lnTo>
                        <a:pt x="82" y="21"/>
                      </a:lnTo>
                      <a:lnTo>
                        <a:pt x="96" y="13"/>
                      </a:lnTo>
                      <a:lnTo>
                        <a:pt x="111" y="7"/>
                      </a:lnTo>
                      <a:lnTo>
                        <a:pt x="125" y="4"/>
                      </a:lnTo>
                      <a:lnTo>
                        <a:pt x="142" y="2"/>
                      </a:lnTo>
                      <a:lnTo>
                        <a:pt x="159" y="0"/>
                      </a:lnTo>
                      <a:lnTo>
                        <a:pt x="175" y="3"/>
                      </a:lnTo>
                      <a:lnTo>
                        <a:pt x="192" y="6"/>
                      </a:lnTo>
                      <a:lnTo>
                        <a:pt x="208" y="13"/>
                      </a:lnTo>
                      <a:lnTo>
                        <a:pt x="182" y="70"/>
                      </a:lnTo>
                      <a:lnTo>
                        <a:pt x="164" y="61"/>
                      </a:lnTo>
                      <a:lnTo>
                        <a:pt x="140" y="55"/>
                      </a:lnTo>
                      <a:lnTo>
                        <a:pt x="115" y="52"/>
                      </a:lnTo>
                      <a:lnTo>
                        <a:pt x="91" y="55"/>
                      </a:lnTo>
                      <a:lnTo>
                        <a:pt x="73" y="61"/>
                      </a:lnTo>
                      <a:lnTo>
                        <a:pt x="62" y="75"/>
                      </a:lnTo>
                      <a:lnTo>
                        <a:pt x="62" y="98"/>
                      </a:lnTo>
                      <a:lnTo>
                        <a:pt x="76" y="129"/>
                      </a:lnTo>
                      <a:lnTo>
                        <a:pt x="92" y="147"/>
                      </a:lnTo>
                      <a:lnTo>
                        <a:pt x="113" y="162"/>
                      </a:lnTo>
                      <a:lnTo>
                        <a:pt x="137" y="174"/>
                      </a:lnTo>
                      <a:lnTo>
                        <a:pt x="162" y="184"/>
                      </a:lnTo>
                      <a:lnTo>
                        <a:pt x="185" y="192"/>
                      </a:lnTo>
                      <a:lnTo>
                        <a:pt x="205" y="196"/>
                      </a:lnTo>
                      <a:lnTo>
                        <a:pt x="219" y="200"/>
                      </a:lnTo>
                      <a:lnTo>
                        <a:pt x="225" y="201"/>
                      </a:lnTo>
                      <a:lnTo>
                        <a:pt x="222" y="203"/>
                      </a:lnTo>
                      <a:lnTo>
                        <a:pt x="214" y="209"/>
                      </a:lnTo>
                      <a:lnTo>
                        <a:pt x="204" y="217"/>
                      </a:lnTo>
                      <a:lnTo>
                        <a:pt x="189" y="227"/>
                      </a:lnTo>
                      <a:lnTo>
                        <a:pt x="173" y="241"/>
                      </a:lnTo>
                      <a:lnTo>
                        <a:pt x="155" y="256"/>
                      </a:lnTo>
                      <a:lnTo>
                        <a:pt x="137" y="272"/>
                      </a:lnTo>
                      <a:lnTo>
                        <a:pt x="119" y="290"/>
                      </a:lnTo>
                      <a:lnTo>
                        <a:pt x="100" y="308"/>
                      </a:lnTo>
                      <a:lnTo>
                        <a:pt x="85" y="328"/>
                      </a:lnTo>
                      <a:lnTo>
                        <a:pt x="71" y="346"/>
                      </a:lnTo>
                      <a:lnTo>
                        <a:pt x="61" y="364"/>
                      </a:lnTo>
                      <a:lnTo>
                        <a:pt x="54" y="383"/>
                      </a:lnTo>
                      <a:lnTo>
                        <a:pt x="52" y="400"/>
                      </a:lnTo>
                      <a:lnTo>
                        <a:pt x="55" y="416"/>
                      </a:lnTo>
                      <a:lnTo>
                        <a:pt x="66" y="431"/>
                      </a:lnTo>
                      <a:lnTo>
                        <a:pt x="83" y="447"/>
                      </a:lnTo>
                      <a:lnTo>
                        <a:pt x="104" y="461"/>
                      </a:lnTo>
                      <a:lnTo>
                        <a:pt x="125" y="474"/>
                      </a:lnTo>
                      <a:lnTo>
                        <a:pt x="150" y="485"/>
                      </a:lnTo>
                      <a:lnTo>
                        <a:pt x="175" y="495"/>
                      </a:lnTo>
                      <a:lnTo>
                        <a:pt x="200" y="504"/>
                      </a:lnTo>
                      <a:lnTo>
                        <a:pt x="227" y="511"/>
                      </a:lnTo>
                      <a:lnTo>
                        <a:pt x="252" y="516"/>
                      </a:lnTo>
                      <a:lnTo>
                        <a:pt x="276" y="521"/>
                      </a:lnTo>
                      <a:lnTo>
                        <a:pt x="299" y="526"/>
                      </a:lnTo>
                      <a:lnTo>
                        <a:pt x="320" y="529"/>
                      </a:lnTo>
                      <a:lnTo>
                        <a:pt x="339" y="530"/>
                      </a:lnTo>
                      <a:lnTo>
                        <a:pt x="354" y="533"/>
                      </a:lnTo>
                      <a:lnTo>
                        <a:pt x="365" y="534"/>
                      </a:lnTo>
                      <a:lnTo>
                        <a:pt x="373" y="534"/>
                      </a:lnTo>
                      <a:lnTo>
                        <a:pt x="375" y="534"/>
                      </a:lnTo>
                      <a:lnTo>
                        <a:pt x="369" y="545"/>
                      </a:lnTo>
                      <a:lnTo>
                        <a:pt x="352" y="571"/>
                      </a:lnTo>
                      <a:lnTo>
                        <a:pt x="331" y="606"/>
                      </a:lnTo>
                      <a:lnTo>
                        <a:pt x="306" y="648"/>
                      </a:lnTo>
                      <a:lnTo>
                        <a:pt x="282" y="690"/>
                      </a:lnTo>
                      <a:lnTo>
                        <a:pt x="261" y="732"/>
                      </a:lnTo>
                      <a:lnTo>
                        <a:pt x="246" y="766"/>
                      </a:lnTo>
                      <a:lnTo>
                        <a:pt x="243" y="789"/>
                      </a:lnTo>
                      <a:lnTo>
                        <a:pt x="248" y="810"/>
                      </a:lnTo>
                      <a:lnTo>
                        <a:pt x="256" y="829"/>
                      </a:lnTo>
                      <a:lnTo>
                        <a:pt x="267" y="845"/>
                      </a:lnTo>
                      <a:lnTo>
                        <a:pt x="281" y="857"/>
                      </a:lnTo>
                      <a:lnTo>
                        <a:pt x="299" y="867"/>
                      </a:lnTo>
                      <a:lnTo>
                        <a:pt x="320" y="873"/>
                      </a:lnTo>
                      <a:lnTo>
                        <a:pt x="344" y="876"/>
                      </a:lnTo>
                      <a:lnTo>
                        <a:pt x="372" y="873"/>
                      </a:lnTo>
                      <a:lnTo>
                        <a:pt x="395" y="869"/>
                      </a:lnTo>
                      <a:lnTo>
                        <a:pt x="417" y="863"/>
                      </a:lnTo>
                      <a:lnTo>
                        <a:pt x="439" y="855"/>
                      </a:lnTo>
                      <a:lnTo>
                        <a:pt x="460" y="847"/>
                      </a:lnTo>
                      <a:lnTo>
                        <a:pt x="480" y="839"/>
                      </a:lnTo>
                      <a:lnTo>
                        <a:pt x="501" y="832"/>
                      </a:lnTo>
                      <a:lnTo>
                        <a:pt x="522" y="827"/>
                      </a:lnTo>
                      <a:lnTo>
                        <a:pt x="545" y="825"/>
                      </a:lnTo>
                      <a:lnTo>
                        <a:pt x="548" y="870"/>
                      </a:lnTo>
                      <a:lnTo>
                        <a:pt x="546" y="920"/>
                      </a:lnTo>
                      <a:lnTo>
                        <a:pt x="540" y="971"/>
                      </a:lnTo>
                      <a:lnTo>
                        <a:pt x="537" y="1017"/>
                      </a:lnTo>
                      <a:lnTo>
                        <a:pt x="492" y="1019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967" name="Freeform 44" descr="Зеленый мрамор"/>
                <p:cNvSpPr>
                  <a:spLocks/>
                </p:cNvSpPr>
                <p:nvPr/>
              </p:nvSpPr>
              <p:spPr bwMode="auto">
                <a:xfrm>
                  <a:off x="2615" y="2529"/>
                  <a:ext cx="196" cy="127"/>
                </a:xfrm>
                <a:custGeom>
                  <a:avLst/>
                  <a:gdLst>
                    <a:gd name="T0" fmla="*/ 0 w 393"/>
                    <a:gd name="T1" fmla="*/ 1 h 254"/>
                    <a:gd name="T2" fmla="*/ 0 w 393"/>
                    <a:gd name="T3" fmla="*/ 2 h 254"/>
                    <a:gd name="T4" fmla="*/ 0 w 393"/>
                    <a:gd name="T5" fmla="*/ 3 h 254"/>
                    <a:gd name="T6" fmla="*/ 0 w 393"/>
                    <a:gd name="T7" fmla="*/ 3 h 254"/>
                    <a:gd name="T8" fmla="*/ 0 w 393"/>
                    <a:gd name="T9" fmla="*/ 4 h 254"/>
                    <a:gd name="T10" fmla="*/ 1 w 393"/>
                    <a:gd name="T11" fmla="*/ 4 h 254"/>
                    <a:gd name="T12" fmla="*/ 2 w 393"/>
                    <a:gd name="T13" fmla="*/ 4 h 254"/>
                    <a:gd name="T14" fmla="*/ 2 w 393"/>
                    <a:gd name="T15" fmla="*/ 4 h 254"/>
                    <a:gd name="T16" fmla="*/ 3 w 393"/>
                    <a:gd name="T17" fmla="*/ 4 h 254"/>
                    <a:gd name="T18" fmla="*/ 3 w 393"/>
                    <a:gd name="T19" fmla="*/ 4 h 254"/>
                    <a:gd name="T20" fmla="*/ 4 w 393"/>
                    <a:gd name="T21" fmla="*/ 4 h 254"/>
                    <a:gd name="T22" fmla="*/ 4 w 393"/>
                    <a:gd name="T23" fmla="*/ 4 h 254"/>
                    <a:gd name="T24" fmla="*/ 5 w 393"/>
                    <a:gd name="T25" fmla="*/ 4 h 254"/>
                    <a:gd name="T26" fmla="*/ 5 w 393"/>
                    <a:gd name="T27" fmla="*/ 3 h 254"/>
                    <a:gd name="T28" fmla="*/ 5 w 393"/>
                    <a:gd name="T29" fmla="*/ 3 h 254"/>
                    <a:gd name="T30" fmla="*/ 6 w 393"/>
                    <a:gd name="T31" fmla="*/ 2 h 254"/>
                    <a:gd name="T32" fmla="*/ 6 w 393"/>
                    <a:gd name="T33" fmla="*/ 2 h 254"/>
                    <a:gd name="T34" fmla="*/ 6 w 393"/>
                    <a:gd name="T35" fmla="*/ 1 h 254"/>
                    <a:gd name="T36" fmla="*/ 5 w 393"/>
                    <a:gd name="T37" fmla="*/ 1 h 254"/>
                    <a:gd name="T38" fmla="*/ 5 w 393"/>
                    <a:gd name="T39" fmla="*/ 2 h 254"/>
                    <a:gd name="T40" fmla="*/ 5 w 393"/>
                    <a:gd name="T41" fmla="*/ 3 h 254"/>
                    <a:gd name="T42" fmla="*/ 5 w 393"/>
                    <a:gd name="T43" fmla="*/ 3 h 254"/>
                    <a:gd name="T44" fmla="*/ 4 w 393"/>
                    <a:gd name="T45" fmla="*/ 3 h 254"/>
                    <a:gd name="T46" fmla="*/ 4 w 393"/>
                    <a:gd name="T47" fmla="*/ 4 h 254"/>
                    <a:gd name="T48" fmla="*/ 3 w 393"/>
                    <a:gd name="T49" fmla="*/ 4 h 254"/>
                    <a:gd name="T50" fmla="*/ 3 w 393"/>
                    <a:gd name="T51" fmla="*/ 3 h 254"/>
                    <a:gd name="T52" fmla="*/ 2 w 393"/>
                    <a:gd name="T53" fmla="*/ 3 h 254"/>
                    <a:gd name="T54" fmla="*/ 1 w 393"/>
                    <a:gd name="T55" fmla="*/ 3 h 254"/>
                    <a:gd name="T56" fmla="*/ 1 w 393"/>
                    <a:gd name="T57" fmla="*/ 3 h 254"/>
                    <a:gd name="T58" fmla="*/ 1 w 393"/>
                    <a:gd name="T59" fmla="*/ 2 h 254"/>
                    <a:gd name="T60" fmla="*/ 0 w 393"/>
                    <a:gd name="T61" fmla="*/ 2 h 254"/>
                    <a:gd name="T62" fmla="*/ 0 w 393"/>
                    <a:gd name="T63" fmla="*/ 2 h 254"/>
                    <a:gd name="T64" fmla="*/ 0 w 393"/>
                    <a:gd name="T65" fmla="*/ 1 h 25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93"/>
                    <a:gd name="T100" fmla="*/ 0 h 254"/>
                    <a:gd name="T101" fmla="*/ 393 w 393"/>
                    <a:gd name="T102" fmla="*/ 254 h 25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93" h="254">
                      <a:moveTo>
                        <a:pt x="5" y="41"/>
                      </a:moveTo>
                      <a:lnTo>
                        <a:pt x="1" y="57"/>
                      </a:lnTo>
                      <a:lnTo>
                        <a:pt x="0" y="74"/>
                      </a:lnTo>
                      <a:lnTo>
                        <a:pt x="0" y="92"/>
                      </a:lnTo>
                      <a:lnTo>
                        <a:pt x="1" y="112"/>
                      </a:lnTo>
                      <a:lnTo>
                        <a:pt x="6" y="133"/>
                      </a:lnTo>
                      <a:lnTo>
                        <a:pt x="13" y="153"/>
                      </a:lnTo>
                      <a:lnTo>
                        <a:pt x="22" y="174"/>
                      </a:lnTo>
                      <a:lnTo>
                        <a:pt x="36" y="195"/>
                      </a:lnTo>
                      <a:lnTo>
                        <a:pt x="53" y="210"/>
                      </a:lnTo>
                      <a:lnTo>
                        <a:pt x="72" y="221"/>
                      </a:lnTo>
                      <a:lnTo>
                        <a:pt x="90" y="231"/>
                      </a:lnTo>
                      <a:lnTo>
                        <a:pt x="108" y="238"/>
                      </a:lnTo>
                      <a:lnTo>
                        <a:pt x="128" y="243"/>
                      </a:lnTo>
                      <a:lnTo>
                        <a:pt x="149" y="247"/>
                      </a:lnTo>
                      <a:lnTo>
                        <a:pt x="169" y="250"/>
                      </a:lnTo>
                      <a:lnTo>
                        <a:pt x="191" y="253"/>
                      </a:lnTo>
                      <a:lnTo>
                        <a:pt x="210" y="254"/>
                      </a:lnTo>
                      <a:lnTo>
                        <a:pt x="229" y="253"/>
                      </a:lnTo>
                      <a:lnTo>
                        <a:pt x="247" y="250"/>
                      </a:lnTo>
                      <a:lnTo>
                        <a:pt x="264" y="248"/>
                      </a:lnTo>
                      <a:lnTo>
                        <a:pt x="280" y="243"/>
                      </a:lnTo>
                      <a:lnTo>
                        <a:pt x="296" y="239"/>
                      </a:lnTo>
                      <a:lnTo>
                        <a:pt x="309" y="233"/>
                      </a:lnTo>
                      <a:lnTo>
                        <a:pt x="322" y="227"/>
                      </a:lnTo>
                      <a:lnTo>
                        <a:pt x="338" y="216"/>
                      </a:lnTo>
                      <a:lnTo>
                        <a:pt x="350" y="202"/>
                      </a:lnTo>
                      <a:lnTo>
                        <a:pt x="362" y="185"/>
                      </a:lnTo>
                      <a:lnTo>
                        <a:pt x="371" y="166"/>
                      </a:lnTo>
                      <a:lnTo>
                        <a:pt x="378" y="147"/>
                      </a:lnTo>
                      <a:lnTo>
                        <a:pt x="383" y="126"/>
                      </a:lnTo>
                      <a:lnTo>
                        <a:pt x="387" y="105"/>
                      </a:lnTo>
                      <a:lnTo>
                        <a:pt x="389" y="84"/>
                      </a:lnTo>
                      <a:lnTo>
                        <a:pt x="391" y="66"/>
                      </a:lnTo>
                      <a:lnTo>
                        <a:pt x="393" y="43"/>
                      </a:lnTo>
                      <a:lnTo>
                        <a:pt x="393" y="20"/>
                      </a:lnTo>
                      <a:lnTo>
                        <a:pt x="393" y="0"/>
                      </a:lnTo>
                      <a:lnTo>
                        <a:pt x="361" y="5"/>
                      </a:lnTo>
                      <a:lnTo>
                        <a:pt x="363" y="36"/>
                      </a:lnTo>
                      <a:lnTo>
                        <a:pt x="364" y="71"/>
                      </a:lnTo>
                      <a:lnTo>
                        <a:pt x="362" y="106"/>
                      </a:lnTo>
                      <a:lnTo>
                        <a:pt x="356" y="139"/>
                      </a:lnTo>
                      <a:lnTo>
                        <a:pt x="347" y="153"/>
                      </a:lnTo>
                      <a:lnTo>
                        <a:pt x="336" y="165"/>
                      </a:lnTo>
                      <a:lnTo>
                        <a:pt x="323" y="175"/>
                      </a:lnTo>
                      <a:lnTo>
                        <a:pt x="309" y="183"/>
                      </a:lnTo>
                      <a:lnTo>
                        <a:pt x="292" y="189"/>
                      </a:lnTo>
                      <a:lnTo>
                        <a:pt x="274" y="193"/>
                      </a:lnTo>
                      <a:lnTo>
                        <a:pt x="256" y="195"/>
                      </a:lnTo>
                      <a:lnTo>
                        <a:pt x="237" y="195"/>
                      </a:lnTo>
                      <a:lnTo>
                        <a:pt x="218" y="194"/>
                      </a:lnTo>
                      <a:lnTo>
                        <a:pt x="198" y="190"/>
                      </a:lnTo>
                      <a:lnTo>
                        <a:pt x="179" y="186"/>
                      </a:lnTo>
                      <a:lnTo>
                        <a:pt x="159" y="180"/>
                      </a:lnTo>
                      <a:lnTo>
                        <a:pt x="141" y="173"/>
                      </a:lnTo>
                      <a:lnTo>
                        <a:pt x="122" y="165"/>
                      </a:lnTo>
                      <a:lnTo>
                        <a:pt x="106" y="156"/>
                      </a:lnTo>
                      <a:lnTo>
                        <a:pt x="91" y="147"/>
                      </a:lnTo>
                      <a:lnTo>
                        <a:pt x="81" y="134"/>
                      </a:lnTo>
                      <a:lnTo>
                        <a:pt x="72" y="121"/>
                      </a:lnTo>
                      <a:lnTo>
                        <a:pt x="65" y="107"/>
                      </a:lnTo>
                      <a:lnTo>
                        <a:pt x="60" y="92"/>
                      </a:lnTo>
                      <a:lnTo>
                        <a:pt x="55" y="79"/>
                      </a:lnTo>
                      <a:lnTo>
                        <a:pt x="53" y="65"/>
                      </a:lnTo>
                      <a:lnTo>
                        <a:pt x="51" y="51"/>
                      </a:lnTo>
                      <a:lnTo>
                        <a:pt x="50" y="39"/>
                      </a:lnTo>
                      <a:lnTo>
                        <a:pt x="5" y="41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4913" name="Group 45"/>
            <p:cNvGrpSpPr>
              <a:grpSpLocks/>
            </p:cNvGrpSpPr>
            <p:nvPr/>
          </p:nvGrpSpPr>
          <p:grpSpPr bwMode="auto">
            <a:xfrm flipH="1" flipV="1">
              <a:off x="2129" y="2959"/>
              <a:ext cx="486" cy="536"/>
              <a:chOff x="3004" y="3021"/>
              <a:chExt cx="628" cy="820"/>
            </a:xfrm>
          </p:grpSpPr>
          <p:sp>
            <p:nvSpPr>
              <p:cNvPr id="34956" name="Freeform 46"/>
              <p:cNvSpPr>
                <a:spLocks/>
              </p:cNvSpPr>
              <p:nvPr/>
            </p:nvSpPr>
            <p:spPr bwMode="auto">
              <a:xfrm>
                <a:off x="3008" y="3021"/>
                <a:ext cx="563" cy="731"/>
              </a:xfrm>
              <a:custGeom>
                <a:avLst/>
                <a:gdLst>
                  <a:gd name="T0" fmla="*/ 400 w 563"/>
                  <a:gd name="T1" fmla="*/ 675 h 731"/>
                  <a:gd name="T2" fmla="*/ 469 w 563"/>
                  <a:gd name="T3" fmla="*/ 680 h 731"/>
                  <a:gd name="T4" fmla="*/ 541 w 563"/>
                  <a:gd name="T5" fmla="*/ 653 h 731"/>
                  <a:gd name="T6" fmla="*/ 532 w 563"/>
                  <a:gd name="T7" fmla="*/ 611 h 731"/>
                  <a:gd name="T8" fmla="*/ 496 w 563"/>
                  <a:gd name="T9" fmla="*/ 579 h 731"/>
                  <a:gd name="T10" fmla="*/ 541 w 563"/>
                  <a:gd name="T11" fmla="*/ 485 h 731"/>
                  <a:gd name="T12" fmla="*/ 538 w 563"/>
                  <a:gd name="T13" fmla="*/ 413 h 731"/>
                  <a:gd name="T14" fmla="*/ 392 w 563"/>
                  <a:gd name="T15" fmla="*/ 355 h 731"/>
                  <a:gd name="T16" fmla="*/ 400 w 563"/>
                  <a:gd name="T17" fmla="*/ 362 h 731"/>
                  <a:gd name="T18" fmla="*/ 436 w 563"/>
                  <a:gd name="T19" fmla="*/ 299 h 731"/>
                  <a:gd name="T20" fmla="*/ 440 w 563"/>
                  <a:gd name="T21" fmla="*/ 195 h 731"/>
                  <a:gd name="T22" fmla="*/ 298 w 563"/>
                  <a:gd name="T23" fmla="*/ 203 h 731"/>
                  <a:gd name="T24" fmla="*/ 283 w 563"/>
                  <a:gd name="T25" fmla="*/ 74 h 731"/>
                  <a:gd name="T26" fmla="*/ 208 w 563"/>
                  <a:gd name="T27" fmla="*/ 3 h 731"/>
                  <a:gd name="T28" fmla="*/ 133 w 563"/>
                  <a:gd name="T29" fmla="*/ 53 h 731"/>
                  <a:gd name="T30" fmla="*/ 112 w 563"/>
                  <a:gd name="T31" fmla="*/ 195 h 731"/>
                  <a:gd name="T32" fmla="*/ 52 w 563"/>
                  <a:gd name="T33" fmla="*/ 230 h 731"/>
                  <a:gd name="T34" fmla="*/ 40 w 563"/>
                  <a:gd name="T35" fmla="*/ 323 h 731"/>
                  <a:gd name="T36" fmla="*/ 16 w 563"/>
                  <a:gd name="T37" fmla="*/ 339 h 731"/>
                  <a:gd name="T38" fmla="*/ 139 w 563"/>
                  <a:gd name="T39" fmla="*/ 404 h 731"/>
                  <a:gd name="T40" fmla="*/ 103 w 563"/>
                  <a:gd name="T41" fmla="*/ 473 h 731"/>
                  <a:gd name="T42" fmla="*/ 112 w 563"/>
                  <a:gd name="T43" fmla="*/ 531 h 731"/>
                  <a:gd name="T44" fmla="*/ 160 w 563"/>
                  <a:gd name="T45" fmla="*/ 569 h 731"/>
                  <a:gd name="T46" fmla="*/ 256 w 563"/>
                  <a:gd name="T47" fmla="*/ 579 h 731"/>
                  <a:gd name="T48" fmla="*/ 262 w 563"/>
                  <a:gd name="T49" fmla="*/ 656 h 731"/>
                  <a:gd name="T50" fmla="*/ 298 w 563"/>
                  <a:gd name="T51" fmla="*/ 728 h 731"/>
                  <a:gd name="T52" fmla="*/ 400 w 563"/>
                  <a:gd name="T53" fmla="*/ 675 h 73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63"/>
                  <a:gd name="T82" fmla="*/ 0 h 731"/>
                  <a:gd name="T83" fmla="*/ 563 w 563"/>
                  <a:gd name="T84" fmla="*/ 731 h 73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63" h="731">
                    <a:moveTo>
                      <a:pt x="400" y="675"/>
                    </a:moveTo>
                    <a:cubicBezTo>
                      <a:pt x="428" y="667"/>
                      <a:pt x="446" y="684"/>
                      <a:pt x="469" y="680"/>
                    </a:cubicBezTo>
                    <a:cubicBezTo>
                      <a:pt x="492" y="676"/>
                      <a:pt x="531" y="664"/>
                      <a:pt x="541" y="653"/>
                    </a:cubicBezTo>
                    <a:cubicBezTo>
                      <a:pt x="551" y="642"/>
                      <a:pt x="539" y="623"/>
                      <a:pt x="532" y="611"/>
                    </a:cubicBezTo>
                    <a:cubicBezTo>
                      <a:pt x="525" y="599"/>
                      <a:pt x="494" y="600"/>
                      <a:pt x="496" y="579"/>
                    </a:cubicBezTo>
                    <a:cubicBezTo>
                      <a:pt x="498" y="558"/>
                      <a:pt x="534" y="513"/>
                      <a:pt x="541" y="485"/>
                    </a:cubicBezTo>
                    <a:cubicBezTo>
                      <a:pt x="548" y="457"/>
                      <a:pt x="563" y="435"/>
                      <a:pt x="538" y="413"/>
                    </a:cubicBezTo>
                    <a:cubicBezTo>
                      <a:pt x="513" y="391"/>
                      <a:pt x="415" y="364"/>
                      <a:pt x="392" y="355"/>
                    </a:cubicBezTo>
                    <a:cubicBezTo>
                      <a:pt x="369" y="346"/>
                      <a:pt x="393" y="371"/>
                      <a:pt x="400" y="362"/>
                    </a:cubicBezTo>
                    <a:cubicBezTo>
                      <a:pt x="407" y="353"/>
                      <a:pt x="429" y="327"/>
                      <a:pt x="436" y="299"/>
                    </a:cubicBezTo>
                    <a:cubicBezTo>
                      <a:pt x="443" y="271"/>
                      <a:pt x="463" y="211"/>
                      <a:pt x="440" y="195"/>
                    </a:cubicBezTo>
                    <a:cubicBezTo>
                      <a:pt x="417" y="179"/>
                      <a:pt x="324" y="223"/>
                      <a:pt x="298" y="203"/>
                    </a:cubicBezTo>
                    <a:cubicBezTo>
                      <a:pt x="272" y="183"/>
                      <a:pt x="298" y="107"/>
                      <a:pt x="283" y="74"/>
                    </a:cubicBezTo>
                    <a:cubicBezTo>
                      <a:pt x="268" y="41"/>
                      <a:pt x="233" y="6"/>
                      <a:pt x="208" y="3"/>
                    </a:cubicBezTo>
                    <a:cubicBezTo>
                      <a:pt x="183" y="0"/>
                      <a:pt x="149" y="21"/>
                      <a:pt x="133" y="53"/>
                    </a:cubicBezTo>
                    <a:cubicBezTo>
                      <a:pt x="117" y="85"/>
                      <a:pt x="126" y="165"/>
                      <a:pt x="112" y="195"/>
                    </a:cubicBezTo>
                    <a:cubicBezTo>
                      <a:pt x="98" y="225"/>
                      <a:pt x="64" y="209"/>
                      <a:pt x="52" y="230"/>
                    </a:cubicBezTo>
                    <a:cubicBezTo>
                      <a:pt x="40" y="251"/>
                      <a:pt x="46" y="305"/>
                      <a:pt x="40" y="323"/>
                    </a:cubicBezTo>
                    <a:cubicBezTo>
                      <a:pt x="34" y="341"/>
                      <a:pt x="0" y="326"/>
                      <a:pt x="16" y="339"/>
                    </a:cubicBezTo>
                    <a:cubicBezTo>
                      <a:pt x="32" y="352"/>
                      <a:pt x="125" y="382"/>
                      <a:pt x="139" y="404"/>
                    </a:cubicBezTo>
                    <a:cubicBezTo>
                      <a:pt x="153" y="426"/>
                      <a:pt x="108" y="452"/>
                      <a:pt x="103" y="473"/>
                    </a:cubicBezTo>
                    <a:cubicBezTo>
                      <a:pt x="98" y="494"/>
                      <a:pt x="103" y="515"/>
                      <a:pt x="112" y="531"/>
                    </a:cubicBezTo>
                    <a:cubicBezTo>
                      <a:pt x="121" y="547"/>
                      <a:pt x="136" y="561"/>
                      <a:pt x="160" y="569"/>
                    </a:cubicBezTo>
                    <a:cubicBezTo>
                      <a:pt x="184" y="577"/>
                      <a:pt x="239" y="565"/>
                      <a:pt x="256" y="579"/>
                    </a:cubicBezTo>
                    <a:cubicBezTo>
                      <a:pt x="273" y="593"/>
                      <a:pt x="255" y="631"/>
                      <a:pt x="262" y="656"/>
                    </a:cubicBezTo>
                    <a:cubicBezTo>
                      <a:pt x="269" y="681"/>
                      <a:pt x="275" y="725"/>
                      <a:pt x="298" y="728"/>
                    </a:cubicBezTo>
                    <a:cubicBezTo>
                      <a:pt x="321" y="731"/>
                      <a:pt x="375" y="685"/>
                      <a:pt x="400" y="675"/>
                    </a:cubicBezTo>
                    <a:close/>
                  </a:path>
                </a:pathLst>
              </a:cu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4957" name="Group 47"/>
              <p:cNvGrpSpPr>
                <a:grpSpLocks/>
              </p:cNvGrpSpPr>
              <p:nvPr/>
            </p:nvGrpSpPr>
            <p:grpSpPr bwMode="auto">
              <a:xfrm flipH="1" flipV="1">
                <a:off x="3004" y="3021"/>
                <a:ext cx="628" cy="820"/>
                <a:chOff x="2311" y="1925"/>
                <a:chExt cx="586" cy="731"/>
              </a:xfrm>
            </p:grpSpPr>
            <p:sp>
              <p:nvSpPr>
                <p:cNvPr id="34958" name="Freeform 48" descr="Зеленый мрамор"/>
                <p:cNvSpPr>
                  <a:spLocks/>
                </p:cNvSpPr>
                <p:nvPr/>
              </p:nvSpPr>
              <p:spPr bwMode="auto">
                <a:xfrm>
                  <a:off x="2311" y="1925"/>
                  <a:ext cx="70" cy="82"/>
                </a:xfrm>
                <a:custGeom>
                  <a:avLst/>
                  <a:gdLst>
                    <a:gd name="T0" fmla="*/ 3 w 139"/>
                    <a:gd name="T1" fmla="*/ 1 h 164"/>
                    <a:gd name="T2" fmla="*/ 2 w 139"/>
                    <a:gd name="T3" fmla="*/ 1 h 164"/>
                    <a:gd name="T4" fmla="*/ 2 w 139"/>
                    <a:gd name="T5" fmla="*/ 1 h 164"/>
                    <a:gd name="T6" fmla="*/ 2 w 139"/>
                    <a:gd name="T7" fmla="*/ 1 h 164"/>
                    <a:gd name="T8" fmla="*/ 1 w 139"/>
                    <a:gd name="T9" fmla="*/ 1 h 164"/>
                    <a:gd name="T10" fmla="*/ 1 w 139"/>
                    <a:gd name="T11" fmla="*/ 1 h 164"/>
                    <a:gd name="T12" fmla="*/ 1 w 139"/>
                    <a:gd name="T13" fmla="*/ 1 h 164"/>
                    <a:gd name="T14" fmla="*/ 1 w 139"/>
                    <a:gd name="T15" fmla="*/ 3 h 164"/>
                    <a:gd name="T16" fmla="*/ 0 w 139"/>
                    <a:gd name="T17" fmla="*/ 3 h 164"/>
                    <a:gd name="T18" fmla="*/ 1 w 139"/>
                    <a:gd name="T19" fmla="*/ 1 h 164"/>
                    <a:gd name="T20" fmla="*/ 1 w 139"/>
                    <a:gd name="T21" fmla="*/ 1 h 164"/>
                    <a:gd name="T22" fmla="*/ 1 w 139"/>
                    <a:gd name="T23" fmla="*/ 1 h 164"/>
                    <a:gd name="T24" fmla="*/ 1 w 139"/>
                    <a:gd name="T25" fmla="*/ 1 h 164"/>
                    <a:gd name="T26" fmla="*/ 2 w 139"/>
                    <a:gd name="T27" fmla="*/ 1 h 164"/>
                    <a:gd name="T28" fmla="*/ 2 w 139"/>
                    <a:gd name="T29" fmla="*/ 1 h 164"/>
                    <a:gd name="T30" fmla="*/ 2 w 139"/>
                    <a:gd name="T31" fmla="*/ 1 h 164"/>
                    <a:gd name="T32" fmla="*/ 2 w 139"/>
                    <a:gd name="T33" fmla="*/ 1 h 164"/>
                    <a:gd name="T34" fmla="*/ 3 w 139"/>
                    <a:gd name="T35" fmla="*/ 0 h 164"/>
                    <a:gd name="T36" fmla="*/ 3 w 139"/>
                    <a:gd name="T37" fmla="*/ 1 h 16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9"/>
                    <a:gd name="T58" fmla="*/ 0 h 164"/>
                    <a:gd name="T59" fmla="*/ 139 w 139"/>
                    <a:gd name="T60" fmla="*/ 164 h 16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9" h="164">
                      <a:moveTo>
                        <a:pt x="129" y="55"/>
                      </a:moveTo>
                      <a:lnTo>
                        <a:pt x="107" y="58"/>
                      </a:lnTo>
                      <a:lnTo>
                        <a:pt x="86" y="65"/>
                      </a:lnTo>
                      <a:lnTo>
                        <a:pt x="68" y="75"/>
                      </a:lnTo>
                      <a:lnTo>
                        <a:pt x="51" y="89"/>
                      </a:lnTo>
                      <a:lnTo>
                        <a:pt x="36" y="105"/>
                      </a:lnTo>
                      <a:lnTo>
                        <a:pt x="22" y="123"/>
                      </a:lnTo>
                      <a:lnTo>
                        <a:pt x="10" y="143"/>
                      </a:lnTo>
                      <a:lnTo>
                        <a:pt x="0" y="164"/>
                      </a:lnTo>
                      <a:lnTo>
                        <a:pt x="7" y="93"/>
                      </a:lnTo>
                      <a:lnTo>
                        <a:pt x="22" y="68"/>
                      </a:lnTo>
                      <a:lnTo>
                        <a:pt x="38" y="48"/>
                      </a:lnTo>
                      <a:lnTo>
                        <a:pt x="53" y="33"/>
                      </a:lnTo>
                      <a:lnTo>
                        <a:pt x="68" y="21"/>
                      </a:lnTo>
                      <a:lnTo>
                        <a:pt x="84" y="13"/>
                      </a:lnTo>
                      <a:lnTo>
                        <a:pt x="101" y="7"/>
                      </a:lnTo>
                      <a:lnTo>
                        <a:pt x="120" y="2"/>
                      </a:lnTo>
                      <a:lnTo>
                        <a:pt x="139" y="0"/>
                      </a:lnTo>
                      <a:lnTo>
                        <a:pt x="129" y="55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959" name="Freeform 49" descr="Зеленый мрамор"/>
                <p:cNvSpPr>
                  <a:spLocks/>
                </p:cNvSpPr>
                <p:nvPr/>
              </p:nvSpPr>
              <p:spPr bwMode="auto">
                <a:xfrm>
                  <a:off x="2376" y="1925"/>
                  <a:ext cx="521" cy="606"/>
                </a:xfrm>
                <a:custGeom>
                  <a:avLst/>
                  <a:gdLst>
                    <a:gd name="T0" fmla="*/ 12 w 1044"/>
                    <a:gd name="T1" fmla="*/ 17 h 1213"/>
                    <a:gd name="T2" fmla="*/ 13 w 1044"/>
                    <a:gd name="T3" fmla="*/ 17 h 1213"/>
                    <a:gd name="T4" fmla="*/ 14 w 1044"/>
                    <a:gd name="T5" fmla="*/ 16 h 1213"/>
                    <a:gd name="T6" fmla="*/ 15 w 1044"/>
                    <a:gd name="T7" fmla="*/ 15 h 1213"/>
                    <a:gd name="T8" fmla="*/ 15 w 1044"/>
                    <a:gd name="T9" fmla="*/ 13 h 1213"/>
                    <a:gd name="T10" fmla="*/ 13 w 1044"/>
                    <a:gd name="T11" fmla="*/ 12 h 1213"/>
                    <a:gd name="T12" fmla="*/ 12 w 1044"/>
                    <a:gd name="T13" fmla="*/ 11 h 1213"/>
                    <a:gd name="T14" fmla="*/ 13 w 1044"/>
                    <a:gd name="T15" fmla="*/ 9 h 1213"/>
                    <a:gd name="T16" fmla="*/ 13 w 1044"/>
                    <a:gd name="T17" fmla="*/ 7 h 1213"/>
                    <a:gd name="T18" fmla="*/ 11 w 1044"/>
                    <a:gd name="T19" fmla="*/ 7 h 1213"/>
                    <a:gd name="T20" fmla="*/ 10 w 1044"/>
                    <a:gd name="T21" fmla="*/ 7 h 1213"/>
                    <a:gd name="T22" fmla="*/ 9 w 1044"/>
                    <a:gd name="T23" fmla="*/ 7 h 1213"/>
                    <a:gd name="T24" fmla="*/ 9 w 1044"/>
                    <a:gd name="T25" fmla="*/ 3 h 1213"/>
                    <a:gd name="T26" fmla="*/ 6 w 1044"/>
                    <a:gd name="T27" fmla="*/ 2 h 1213"/>
                    <a:gd name="T28" fmla="*/ 5 w 1044"/>
                    <a:gd name="T29" fmla="*/ 4 h 1213"/>
                    <a:gd name="T30" fmla="*/ 6 w 1044"/>
                    <a:gd name="T31" fmla="*/ 5 h 1213"/>
                    <a:gd name="T32" fmla="*/ 7 w 1044"/>
                    <a:gd name="T33" fmla="*/ 7 h 1213"/>
                    <a:gd name="T34" fmla="*/ 8 w 1044"/>
                    <a:gd name="T35" fmla="*/ 8 h 1213"/>
                    <a:gd name="T36" fmla="*/ 9 w 1044"/>
                    <a:gd name="T37" fmla="*/ 9 h 1213"/>
                    <a:gd name="T38" fmla="*/ 10 w 1044"/>
                    <a:gd name="T39" fmla="*/ 9 h 1213"/>
                    <a:gd name="T40" fmla="*/ 10 w 1044"/>
                    <a:gd name="T41" fmla="*/ 9 h 1213"/>
                    <a:gd name="T42" fmla="*/ 8 w 1044"/>
                    <a:gd name="T43" fmla="*/ 10 h 1213"/>
                    <a:gd name="T44" fmla="*/ 12 w 1044"/>
                    <a:gd name="T45" fmla="*/ 15 h 1213"/>
                    <a:gd name="T46" fmla="*/ 10 w 1044"/>
                    <a:gd name="T47" fmla="*/ 14 h 1213"/>
                    <a:gd name="T48" fmla="*/ 10 w 1044"/>
                    <a:gd name="T49" fmla="*/ 16 h 1213"/>
                    <a:gd name="T50" fmla="*/ 10 w 1044"/>
                    <a:gd name="T51" fmla="*/ 16 h 1213"/>
                    <a:gd name="T52" fmla="*/ 9 w 1044"/>
                    <a:gd name="T53" fmla="*/ 13 h 1213"/>
                    <a:gd name="T54" fmla="*/ 8 w 1044"/>
                    <a:gd name="T55" fmla="*/ 12 h 1213"/>
                    <a:gd name="T56" fmla="*/ 7 w 1044"/>
                    <a:gd name="T57" fmla="*/ 13 h 1213"/>
                    <a:gd name="T58" fmla="*/ 6 w 1044"/>
                    <a:gd name="T59" fmla="*/ 15 h 1213"/>
                    <a:gd name="T60" fmla="*/ 7 w 1044"/>
                    <a:gd name="T61" fmla="*/ 14 h 1213"/>
                    <a:gd name="T62" fmla="*/ 8 w 1044"/>
                    <a:gd name="T63" fmla="*/ 11 h 1213"/>
                    <a:gd name="T64" fmla="*/ 7 w 1044"/>
                    <a:gd name="T65" fmla="*/ 8 h 1213"/>
                    <a:gd name="T66" fmla="*/ 6 w 1044"/>
                    <a:gd name="T67" fmla="*/ 5 h 1213"/>
                    <a:gd name="T68" fmla="*/ 5 w 1044"/>
                    <a:gd name="T69" fmla="*/ 4 h 1213"/>
                    <a:gd name="T70" fmla="*/ 3 w 1044"/>
                    <a:gd name="T71" fmla="*/ 2 h 1213"/>
                    <a:gd name="T72" fmla="*/ 1 w 1044"/>
                    <a:gd name="T73" fmla="*/ 1 h 1213"/>
                    <a:gd name="T74" fmla="*/ 0 w 1044"/>
                    <a:gd name="T75" fmla="*/ 0 h 1213"/>
                    <a:gd name="T76" fmla="*/ 1 w 1044"/>
                    <a:gd name="T77" fmla="*/ 0 h 1213"/>
                    <a:gd name="T78" fmla="*/ 2 w 1044"/>
                    <a:gd name="T79" fmla="*/ 0 h 1213"/>
                    <a:gd name="T80" fmla="*/ 3 w 1044"/>
                    <a:gd name="T81" fmla="*/ 1 h 1213"/>
                    <a:gd name="T82" fmla="*/ 4 w 1044"/>
                    <a:gd name="T83" fmla="*/ 2 h 1213"/>
                    <a:gd name="T84" fmla="*/ 5 w 1044"/>
                    <a:gd name="T85" fmla="*/ 3 h 1213"/>
                    <a:gd name="T86" fmla="*/ 6 w 1044"/>
                    <a:gd name="T87" fmla="*/ 2 h 1213"/>
                    <a:gd name="T88" fmla="*/ 7 w 1044"/>
                    <a:gd name="T89" fmla="*/ 1 h 1213"/>
                    <a:gd name="T90" fmla="*/ 9 w 1044"/>
                    <a:gd name="T91" fmla="*/ 2 h 1213"/>
                    <a:gd name="T92" fmla="*/ 9 w 1044"/>
                    <a:gd name="T93" fmla="*/ 6 h 1213"/>
                    <a:gd name="T94" fmla="*/ 10 w 1044"/>
                    <a:gd name="T95" fmla="*/ 6 h 1213"/>
                    <a:gd name="T96" fmla="*/ 12 w 1044"/>
                    <a:gd name="T97" fmla="*/ 6 h 1213"/>
                    <a:gd name="T98" fmla="*/ 13 w 1044"/>
                    <a:gd name="T99" fmla="*/ 6 h 1213"/>
                    <a:gd name="T100" fmla="*/ 14 w 1044"/>
                    <a:gd name="T101" fmla="*/ 8 h 1213"/>
                    <a:gd name="T102" fmla="*/ 13 w 1044"/>
                    <a:gd name="T103" fmla="*/ 10 h 1213"/>
                    <a:gd name="T104" fmla="*/ 13 w 1044"/>
                    <a:gd name="T105" fmla="*/ 11 h 1213"/>
                    <a:gd name="T106" fmla="*/ 15 w 1044"/>
                    <a:gd name="T107" fmla="*/ 12 h 1213"/>
                    <a:gd name="T108" fmla="*/ 16 w 1044"/>
                    <a:gd name="T109" fmla="*/ 15 h 1213"/>
                    <a:gd name="T110" fmla="*/ 15 w 1044"/>
                    <a:gd name="T111" fmla="*/ 16 h 1213"/>
                    <a:gd name="T112" fmla="*/ 13 w 1044"/>
                    <a:gd name="T113" fmla="*/ 17 h 1213"/>
                    <a:gd name="T114" fmla="*/ 13 w 1044"/>
                    <a:gd name="T115" fmla="*/ 17 h 1213"/>
                    <a:gd name="T116" fmla="*/ 13 w 1044"/>
                    <a:gd name="T117" fmla="*/ 18 h 121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044"/>
                    <a:gd name="T178" fmla="*/ 0 h 1213"/>
                    <a:gd name="T179" fmla="*/ 1044 w 1044"/>
                    <a:gd name="T180" fmla="*/ 1213 h 121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044" h="1213">
                      <a:moveTo>
                        <a:pt x="840" y="1213"/>
                      </a:moveTo>
                      <a:lnTo>
                        <a:pt x="833" y="1189"/>
                      </a:lnTo>
                      <a:lnTo>
                        <a:pt x="826" y="1165"/>
                      </a:lnTo>
                      <a:lnTo>
                        <a:pt x="819" y="1143"/>
                      </a:lnTo>
                      <a:lnTo>
                        <a:pt x="812" y="1123"/>
                      </a:lnTo>
                      <a:lnTo>
                        <a:pt x="806" y="1106"/>
                      </a:lnTo>
                      <a:lnTo>
                        <a:pt x="802" y="1093"/>
                      </a:lnTo>
                      <a:lnTo>
                        <a:pt x="798" y="1085"/>
                      </a:lnTo>
                      <a:lnTo>
                        <a:pt x="797" y="1082"/>
                      </a:lnTo>
                      <a:lnTo>
                        <a:pt x="813" y="1085"/>
                      </a:lnTo>
                      <a:lnTo>
                        <a:pt x="829" y="1087"/>
                      </a:lnTo>
                      <a:lnTo>
                        <a:pt x="845" y="1089"/>
                      </a:lnTo>
                      <a:lnTo>
                        <a:pt x="862" y="1090"/>
                      </a:lnTo>
                      <a:lnTo>
                        <a:pt x="878" y="1089"/>
                      </a:lnTo>
                      <a:lnTo>
                        <a:pt x="893" y="1087"/>
                      </a:lnTo>
                      <a:lnTo>
                        <a:pt x="908" y="1084"/>
                      </a:lnTo>
                      <a:lnTo>
                        <a:pt x="921" y="1080"/>
                      </a:lnTo>
                      <a:lnTo>
                        <a:pt x="935" y="1075"/>
                      </a:lnTo>
                      <a:lnTo>
                        <a:pt x="948" y="1069"/>
                      </a:lnTo>
                      <a:lnTo>
                        <a:pt x="958" y="1061"/>
                      </a:lnTo>
                      <a:lnTo>
                        <a:pt x="969" y="1052"/>
                      </a:lnTo>
                      <a:lnTo>
                        <a:pt x="977" y="1041"/>
                      </a:lnTo>
                      <a:lnTo>
                        <a:pt x="983" y="1029"/>
                      </a:lnTo>
                      <a:lnTo>
                        <a:pt x="988" y="1016"/>
                      </a:lnTo>
                      <a:lnTo>
                        <a:pt x="991" y="1001"/>
                      </a:lnTo>
                      <a:lnTo>
                        <a:pt x="995" y="976"/>
                      </a:lnTo>
                      <a:lnTo>
                        <a:pt x="996" y="953"/>
                      </a:lnTo>
                      <a:lnTo>
                        <a:pt x="994" y="932"/>
                      </a:lnTo>
                      <a:lnTo>
                        <a:pt x="988" y="911"/>
                      </a:lnTo>
                      <a:lnTo>
                        <a:pt x="979" y="892"/>
                      </a:lnTo>
                      <a:lnTo>
                        <a:pt x="965" y="872"/>
                      </a:lnTo>
                      <a:lnTo>
                        <a:pt x="947" y="854"/>
                      </a:lnTo>
                      <a:lnTo>
                        <a:pt x="923" y="833"/>
                      </a:lnTo>
                      <a:lnTo>
                        <a:pt x="903" y="818"/>
                      </a:lnTo>
                      <a:lnTo>
                        <a:pt x="880" y="801"/>
                      </a:lnTo>
                      <a:lnTo>
                        <a:pt x="856" y="783"/>
                      </a:lnTo>
                      <a:lnTo>
                        <a:pt x="830" y="765"/>
                      </a:lnTo>
                      <a:lnTo>
                        <a:pt x="809" y="749"/>
                      </a:lnTo>
                      <a:lnTo>
                        <a:pt x="790" y="735"/>
                      </a:lnTo>
                      <a:lnTo>
                        <a:pt x="779" y="726"/>
                      </a:lnTo>
                      <a:lnTo>
                        <a:pt x="775" y="722"/>
                      </a:lnTo>
                      <a:lnTo>
                        <a:pt x="790" y="712"/>
                      </a:lnTo>
                      <a:lnTo>
                        <a:pt x="806" y="700"/>
                      </a:lnTo>
                      <a:lnTo>
                        <a:pt x="821" y="688"/>
                      </a:lnTo>
                      <a:lnTo>
                        <a:pt x="836" y="674"/>
                      </a:lnTo>
                      <a:lnTo>
                        <a:pt x="850" y="657"/>
                      </a:lnTo>
                      <a:lnTo>
                        <a:pt x="862" y="638"/>
                      </a:lnTo>
                      <a:lnTo>
                        <a:pt x="871" y="617"/>
                      </a:lnTo>
                      <a:lnTo>
                        <a:pt x="878" y="594"/>
                      </a:lnTo>
                      <a:lnTo>
                        <a:pt x="879" y="569"/>
                      </a:lnTo>
                      <a:lnTo>
                        <a:pt x="874" y="547"/>
                      </a:lnTo>
                      <a:lnTo>
                        <a:pt x="866" y="526"/>
                      </a:lnTo>
                      <a:lnTo>
                        <a:pt x="854" y="508"/>
                      </a:lnTo>
                      <a:lnTo>
                        <a:pt x="837" y="492"/>
                      </a:lnTo>
                      <a:lnTo>
                        <a:pt x="819" y="479"/>
                      </a:lnTo>
                      <a:lnTo>
                        <a:pt x="798" y="469"/>
                      </a:lnTo>
                      <a:lnTo>
                        <a:pt x="776" y="461"/>
                      </a:lnTo>
                      <a:lnTo>
                        <a:pt x="764" y="458"/>
                      </a:lnTo>
                      <a:lnTo>
                        <a:pt x="752" y="456"/>
                      </a:lnTo>
                      <a:lnTo>
                        <a:pt x="739" y="455"/>
                      </a:lnTo>
                      <a:lnTo>
                        <a:pt x="728" y="455"/>
                      </a:lnTo>
                      <a:lnTo>
                        <a:pt x="715" y="455"/>
                      </a:lnTo>
                      <a:lnTo>
                        <a:pt x="704" y="456"/>
                      </a:lnTo>
                      <a:lnTo>
                        <a:pt x="692" y="457"/>
                      </a:lnTo>
                      <a:lnTo>
                        <a:pt x="681" y="460"/>
                      </a:lnTo>
                      <a:lnTo>
                        <a:pt x="668" y="463"/>
                      </a:lnTo>
                      <a:lnTo>
                        <a:pt x="657" y="467"/>
                      </a:lnTo>
                      <a:lnTo>
                        <a:pt x="646" y="470"/>
                      </a:lnTo>
                      <a:lnTo>
                        <a:pt x="635" y="475"/>
                      </a:lnTo>
                      <a:lnTo>
                        <a:pt x="623" y="479"/>
                      </a:lnTo>
                      <a:lnTo>
                        <a:pt x="613" y="484"/>
                      </a:lnTo>
                      <a:lnTo>
                        <a:pt x="601" y="488"/>
                      </a:lnTo>
                      <a:lnTo>
                        <a:pt x="591" y="494"/>
                      </a:lnTo>
                      <a:lnTo>
                        <a:pt x="585" y="452"/>
                      </a:lnTo>
                      <a:lnTo>
                        <a:pt x="584" y="402"/>
                      </a:lnTo>
                      <a:lnTo>
                        <a:pt x="584" y="349"/>
                      </a:lnTo>
                      <a:lnTo>
                        <a:pt x="583" y="298"/>
                      </a:lnTo>
                      <a:lnTo>
                        <a:pt x="577" y="251"/>
                      </a:lnTo>
                      <a:lnTo>
                        <a:pt x="563" y="212"/>
                      </a:lnTo>
                      <a:lnTo>
                        <a:pt x="540" y="184"/>
                      </a:lnTo>
                      <a:lnTo>
                        <a:pt x="503" y="173"/>
                      </a:lnTo>
                      <a:lnTo>
                        <a:pt x="471" y="173"/>
                      </a:lnTo>
                      <a:lnTo>
                        <a:pt x="445" y="177"/>
                      </a:lnTo>
                      <a:lnTo>
                        <a:pt x="424" y="187"/>
                      </a:lnTo>
                      <a:lnTo>
                        <a:pt x="408" y="198"/>
                      </a:lnTo>
                      <a:lnTo>
                        <a:pt x="396" y="211"/>
                      </a:lnTo>
                      <a:lnTo>
                        <a:pt x="387" y="226"/>
                      </a:lnTo>
                      <a:lnTo>
                        <a:pt x="379" y="241"/>
                      </a:lnTo>
                      <a:lnTo>
                        <a:pt x="373" y="256"/>
                      </a:lnTo>
                      <a:lnTo>
                        <a:pt x="381" y="270"/>
                      </a:lnTo>
                      <a:lnTo>
                        <a:pt x="389" y="283"/>
                      </a:lnTo>
                      <a:lnTo>
                        <a:pt x="397" y="297"/>
                      </a:lnTo>
                      <a:lnTo>
                        <a:pt x="405" y="311"/>
                      </a:lnTo>
                      <a:lnTo>
                        <a:pt x="412" y="326"/>
                      </a:lnTo>
                      <a:lnTo>
                        <a:pt x="419" y="341"/>
                      </a:lnTo>
                      <a:lnTo>
                        <a:pt x="426" y="356"/>
                      </a:lnTo>
                      <a:lnTo>
                        <a:pt x="432" y="371"/>
                      </a:lnTo>
                      <a:lnTo>
                        <a:pt x="440" y="391"/>
                      </a:lnTo>
                      <a:lnTo>
                        <a:pt x="448" y="410"/>
                      </a:lnTo>
                      <a:lnTo>
                        <a:pt x="455" y="430"/>
                      </a:lnTo>
                      <a:lnTo>
                        <a:pt x="463" y="448"/>
                      </a:lnTo>
                      <a:lnTo>
                        <a:pt x="471" y="468"/>
                      </a:lnTo>
                      <a:lnTo>
                        <a:pt x="479" y="487"/>
                      </a:lnTo>
                      <a:lnTo>
                        <a:pt x="487" y="506"/>
                      </a:lnTo>
                      <a:lnTo>
                        <a:pt x="495" y="525"/>
                      </a:lnTo>
                      <a:lnTo>
                        <a:pt x="507" y="538"/>
                      </a:lnTo>
                      <a:lnTo>
                        <a:pt x="517" y="551"/>
                      </a:lnTo>
                      <a:lnTo>
                        <a:pt x="530" y="562"/>
                      </a:lnTo>
                      <a:lnTo>
                        <a:pt x="543" y="574"/>
                      </a:lnTo>
                      <a:lnTo>
                        <a:pt x="556" y="584"/>
                      </a:lnTo>
                      <a:lnTo>
                        <a:pt x="570" y="593"/>
                      </a:lnTo>
                      <a:lnTo>
                        <a:pt x="586" y="600"/>
                      </a:lnTo>
                      <a:lnTo>
                        <a:pt x="602" y="605"/>
                      </a:lnTo>
                      <a:lnTo>
                        <a:pt x="617" y="607"/>
                      </a:lnTo>
                      <a:lnTo>
                        <a:pt x="632" y="607"/>
                      </a:lnTo>
                      <a:lnTo>
                        <a:pt x="646" y="607"/>
                      </a:lnTo>
                      <a:lnTo>
                        <a:pt x="660" y="607"/>
                      </a:lnTo>
                      <a:lnTo>
                        <a:pt x="674" y="605"/>
                      </a:lnTo>
                      <a:lnTo>
                        <a:pt x="688" y="604"/>
                      </a:lnTo>
                      <a:lnTo>
                        <a:pt x="701" y="601"/>
                      </a:lnTo>
                      <a:lnTo>
                        <a:pt x="715" y="599"/>
                      </a:lnTo>
                      <a:lnTo>
                        <a:pt x="713" y="601"/>
                      </a:lnTo>
                      <a:lnTo>
                        <a:pt x="705" y="607"/>
                      </a:lnTo>
                      <a:lnTo>
                        <a:pt x="692" y="614"/>
                      </a:lnTo>
                      <a:lnTo>
                        <a:pt x="673" y="621"/>
                      </a:lnTo>
                      <a:lnTo>
                        <a:pt x="647" y="627"/>
                      </a:lnTo>
                      <a:lnTo>
                        <a:pt x="616" y="629"/>
                      </a:lnTo>
                      <a:lnTo>
                        <a:pt x="578" y="625"/>
                      </a:lnTo>
                      <a:lnTo>
                        <a:pt x="532" y="616"/>
                      </a:lnTo>
                      <a:lnTo>
                        <a:pt x="544" y="643"/>
                      </a:lnTo>
                      <a:lnTo>
                        <a:pt x="555" y="670"/>
                      </a:lnTo>
                      <a:lnTo>
                        <a:pt x="567" y="697"/>
                      </a:lnTo>
                      <a:lnTo>
                        <a:pt x="578" y="723"/>
                      </a:lnTo>
                      <a:lnTo>
                        <a:pt x="590" y="750"/>
                      </a:lnTo>
                      <a:lnTo>
                        <a:pt x="601" y="778"/>
                      </a:lnTo>
                      <a:lnTo>
                        <a:pt x="613" y="804"/>
                      </a:lnTo>
                      <a:lnTo>
                        <a:pt x="624" y="832"/>
                      </a:lnTo>
                      <a:lnTo>
                        <a:pt x="814" y="984"/>
                      </a:lnTo>
                      <a:lnTo>
                        <a:pt x="789" y="979"/>
                      </a:lnTo>
                      <a:lnTo>
                        <a:pt x="766" y="971"/>
                      </a:lnTo>
                      <a:lnTo>
                        <a:pt x="743" y="960"/>
                      </a:lnTo>
                      <a:lnTo>
                        <a:pt x="722" y="946"/>
                      </a:lnTo>
                      <a:lnTo>
                        <a:pt x="701" y="931"/>
                      </a:lnTo>
                      <a:lnTo>
                        <a:pt x="682" y="913"/>
                      </a:lnTo>
                      <a:lnTo>
                        <a:pt x="662" y="897"/>
                      </a:lnTo>
                      <a:lnTo>
                        <a:pt x="643" y="880"/>
                      </a:lnTo>
                      <a:lnTo>
                        <a:pt x="659" y="935"/>
                      </a:lnTo>
                      <a:lnTo>
                        <a:pt x="668" y="988"/>
                      </a:lnTo>
                      <a:lnTo>
                        <a:pt x="672" y="1036"/>
                      </a:lnTo>
                      <a:lnTo>
                        <a:pt x="672" y="1078"/>
                      </a:lnTo>
                      <a:lnTo>
                        <a:pt x="669" y="1114"/>
                      </a:lnTo>
                      <a:lnTo>
                        <a:pt x="665" y="1140"/>
                      </a:lnTo>
                      <a:lnTo>
                        <a:pt x="661" y="1158"/>
                      </a:lnTo>
                      <a:lnTo>
                        <a:pt x="660" y="1163"/>
                      </a:lnTo>
                      <a:lnTo>
                        <a:pt x="660" y="1125"/>
                      </a:lnTo>
                      <a:lnTo>
                        <a:pt x="659" y="1087"/>
                      </a:lnTo>
                      <a:lnTo>
                        <a:pt x="657" y="1049"/>
                      </a:lnTo>
                      <a:lnTo>
                        <a:pt x="651" y="1012"/>
                      </a:lnTo>
                      <a:lnTo>
                        <a:pt x="644" y="976"/>
                      </a:lnTo>
                      <a:lnTo>
                        <a:pt x="635" y="939"/>
                      </a:lnTo>
                      <a:lnTo>
                        <a:pt x="622" y="903"/>
                      </a:lnTo>
                      <a:lnTo>
                        <a:pt x="606" y="869"/>
                      </a:lnTo>
                      <a:lnTo>
                        <a:pt x="598" y="854"/>
                      </a:lnTo>
                      <a:lnTo>
                        <a:pt x="591" y="839"/>
                      </a:lnTo>
                      <a:lnTo>
                        <a:pt x="583" y="822"/>
                      </a:lnTo>
                      <a:lnTo>
                        <a:pt x="576" y="807"/>
                      </a:lnTo>
                      <a:lnTo>
                        <a:pt x="569" y="791"/>
                      </a:lnTo>
                      <a:lnTo>
                        <a:pt x="562" y="776"/>
                      </a:lnTo>
                      <a:lnTo>
                        <a:pt x="555" y="760"/>
                      </a:lnTo>
                      <a:lnTo>
                        <a:pt x="548" y="745"/>
                      </a:lnTo>
                      <a:lnTo>
                        <a:pt x="545" y="767"/>
                      </a:lnTo>
                      <a:lnTo>
                        <a:pt x="538" y="795"/>
                      </a:lnTo>
                      <a:lnTo>
                        <a:pt x="525" y="828"/>
                      </a:lnTo>
                      <a:lnTo>
                        <a:pt x="509" y="863"/>
                      </a:lnTo>
                      <a:lnTo>
                        <a:pt x="490" y="897"/>
                      </a:lnTo>
                      <a:lnTo>
                        <a:pt x="465" y="930"/>
                      </a:lnTo>
                      <a:lnTo>
                        <a:pt x="438" y="957"/>
                      </a:lnTo>
                      <a:lnTo>
                        <a:pt x="408" y="978"/>
                      </a:lnTo>
                      <a:lnTo>
                        <a:pt x="409" y="977"/>
                      </a:lnTo>
                      <a:lnTo>
                        <a:pt x="414" y="972"/>
                      </a:lnTo>
                      <a:lnTo>
                        <a:pt x="419" y="965"/>
                      </a:lnTo>
                      <a:lnTo>
                        <a:pt x="426" y="955"/>
                      </a:lnTo>
                      <a:lnTo>
                        <a:pt x="435" y="945"/>
                      </a:lnTo>
                      <a:lnTo>
                        <a:pt x="445" y="931"/>
                      </a:lnTo>
                      <a:lnTo>
                        <a:pt x="455" y="917"/>
                      </a:lnTo>
                      <a:lnTo>
                        <a:pt x="464" y="902"/>
                      </a:lnTo>
                      <a:lnTo>
                        <a:pt x="475" y="882"/>
                      </a:lnTo>
                      <a:lnTo>
                        <a:pt x="486" y="857"/>
                      </a:lnTo>
                      <a:lnTo>
                        <a:pt x="499" y="827"/>
                      </a:lnTo>
                      <a:lnTo>
                        <a:pt x="510" y="797"/>
                      </a:lnTo>
                      <a:lnTo>
                        <a:pt x="522" y="769"/>
                      </a:lnTo>
                      <a:lnTo>
                        <a:pt x="531" y="746"/>
                      </a:lnTo>
                      <a:lnTo>
                        <a:pt x="537" y="730"/>
                      </a:lnTo>
                      <a:lnTo>
                        <a:pt x="539" y="725"/>
                      </a:lnTo>
                      <a:lnTo>
                        <a:pt x="528" y="697"/>
                      </a:lnTo>
                      <a:lnTo>
                        <a:pt x="511" y="658"/>
                      </a:lnTo>
                      <a:lnTo>
                        <a:pt x="493" y="612"/>
                      </a:lnTo>
                      <a:lnTo>
                        <a:pt x="473" y="561"/>
                      </a:lnTo>
                      <a:lnTo>
                        <a:pt x="454" y="511"/>
                      </a:lnTo>
                      <a:lnTo>
                        <a:pt x="437" y="467"/>
                      </a:lnTo>
                      <a:lnTo>
                        <a:pt x="422" y="431"/>
                      </a:lnTo>
                      <a:lnTo>
                        <a:pt x="412" y="407"/>
                      </a:lnTo>
                      <a:lnTo>
                        <a:pt x="404" y="388"/>
                      </a:lnTo>
                      <a:lnTo>
                        <a:pt x="396" y="370"/>
                      </a:lnTo>
                      <a:lnTo>
                        <a:pt x="388" y="353"/>
                      </a:lnTo>
                      <a:lnTo>
                        <a:pt x="379" y="334"/>
                      </a:lnTo>
                      <a:lnTo>
                        <a:pt x="370" y="317"/>
                      </a:lnTo>
                      <a:lnTo>
                        <a:pt x="359" y="300"/>
                      </a:lnTo>
                      <a:lnTo>
                        <a:pt x="349" y="282"/>
                      </a:lnTo>
                      <a:lnTo>
                        <a:pt x="337" y="266"/>
                      </a:lnTo>
                      <a:lnTo>
                        <a:pt x="327" y="253"/>
                      </a:lnTo>
                      <a:lnTo>
                        <a:pt x="314" y="240"/>
                      </a:lnTo>
                      <a:lnTo>
                        <a:pt x="299" y="225"/>
                      </a:lnTo>
                      <a:lnTo>
                        <a:pt x="283" y="210"/>
                      </a:lnTo>
                      <a:lnTo>
                        <a:pt x="265" y="194"/>
                      </a:lnTo>
                      <a:lnTo>
                        <a:pt x="245" y="177"/>
                      </a:lnTo>
                      <a:lnTo>
                        <a:pt x="223" y="161"/>
                      </a:lnTo>
                      <a:lnTo>
                        <a:pt x="202" y="145"/>
                      </a:lnTo>
                      <a:lnTo>
                        <a:pt x="179" y="129"/>
                      </a:lnTo>
                      <a:lnTo>
                        <a:pt x="154" y="114"/>
                      </a:lnTo>
                      <a:lnTo>
                        <a:pt x="129" y="100"/>
                      </a:lnTo>
                      <a:lnTo>
                        <a:pt x="104" y="88"/>
                      </a:lnTo>
                      <a:lnTo>
                        <a:pt x="78" y="77"/>
                      </a:lnTo>
                      <a:lnTo>
                        <a:pt x="52" y="68"/>
                      </a:lnTo>
                      <a:lnTo>
                        <a:pt x="26" y="60"/>
                      </a:lnTo>
                      <a:lnTo>
                        <a:pt x="0" y="55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30" y="1"/>
                      </a:lnTo>
                      <a:lnTo>
                        <a:pt x="43" y="2"/>
                      </a:lnTo>
                      <a:lnTo>
                        <a:pt x="56" y="4"/>
                      </a:lnTo>
                      <a:lnTo>
                        <a:pt x="70" y="6"/>
                      </a:lnTo>
                      <a:lnTo>
                        <a:pt x="85" y="9"/>
                      </a:lnTo>
                      <a:lnTo>
                        <a:pt x="99" y="13"/>
                      </a:lnTo>
                      <a:lnTo>
                        <a:pt x="113" y="17"/>
                      </a:lnTo>
                      <a:lnTo>
                        <a:pt x="126" y="23"/>
                      </a:lnTo>
                      <a:lnTo>
                        <a:pt x="138" y="29"/>
                      </a:lnTo>
                      <a:lnTo>
                        <a:pt x="151" y="36"/>
                      </a:lnTo>
                      <a:lnTo>
                        <a:pt x="164" y="43"/>
                      </a:lnTo>
                      <a:lnTo>
                        <a:pt x="176" y="50"/>
                      </a:lnTo>
                      <a:lnTo>
                        <a:pt x="189" y="57"/>
                      </a:lnTo>
                      <a:lnTo>
                        <a:pt x="200" y="65"/>
                      </a:lnTo>
                      <a:lnTo>
                        <a:pt x="212" y="74"/>
                      </a:lnTo>
                      <a:lnTo>
                        <a:pt x="223" y="82"/>
                      </a:lnTo>
                      <a:lnTo>
                        <a:pt x="235" y="91"/>
                      </a:lnTo>
                      <a:lnTo>
                        <a:pt x="246" y="100"/>
                      </a:lnTo>
                      <a:lnTo>
                        <a:pt x="258" y="109"/>
                      </a:lnTo>
                      <a:lnTo>
                        <a:pt x="268" y="120"/>
                      </a:lnTo>
                      <a:lnTo>
                        <a:pt x="279" y="130"/>
                      </a:lnTo>
                      <a:lnTo>
                        <a:pt x="289" y="141"/>
                      </a:lnTo>
                      <a:lnTo>
                        <a:pt x="297" y="149"/>
                      </a:lnTo>
                      <a:lnTo>
                        <a:pt x="305" y="158"/>
                      </a:lnTo>
                      <a:lnTo>
                        <a:pt x="313" y="166"/>
                      </a:lnTo>
                      <a:lnTo>
                        <a:pt x="323" y="174"/>
                      </a:lnTo>
                      <a:lnTo>
                        <a:pt x="331" y="183"/>
                      </a:lnTo>
                      <a:lnTo>
                        <a:pt x="339" y="191"/>
                      </a:lnTo>
                      <a:lnTo>
                        <a:pt x="348" y="199"/>
                      </a:lnTo>
                      <a:lnTo>
                        <a:pt x="356" y="207"/>
                      </a:lnTo>
                      <a:lnTo>
                        <a:pt x="362" y="199"/>
                      </a:lnTo>
                      <a:lnTo>
                        <a:pt x="367" y="190"/>
                      </a:lnTo>
                      <a:lnTo>
                        <a:pt x="373" y="180"/>
                      </a:lnTo>
                      <a:lnTo>
                        <a:pt x="379" y="168"/>
                      </a:lnTo>
                      <a:lnTo>
                        <a:pt x="385" y="157"/>
                      </a:lnTo>
                      <a:lnTo>
                        <a:pt x="390" y="145"/>
                      </a:lnTo>
                      <a:lnTo>
                        <a:pt x="397" y="135"/>
                      </a:lnTo>
                      <a:lnTo>
                        <a:pt x="404" y="126"/>
                      </a:lnTo>
                      <a:lnTo>
                        <a:pt x="420" y="113"/>
                      </a:lnTo>
                      <a:lnTo>
                        <a:pt x="440" y="105"/>
                      </a:lnTo>
                      <a:lnTo>
                        <a:pt x="463" y="101"/>
                      </a:lnTo>
                      <a:lnTo>
                        <a:pt x="488" y="101"/>
                      </a:lnTo>
                      <a:lnTo>
                        <a:pt x="513" y="105"/>
                      </a:lnTo>
                      <a:lnTo>
                        <a:pt x="534" y="112"/>
                      </a:lnTo>
                      <a:lnTo>
                        <a:pt x="554" y="121"/>
                      </a:lnTo>
                      <a:lnTo>
                        <a:pt x="569" y="134"/>
                      </a:lnTo>
                      <a:lnTo>
                        <a:pt x="592" y="168"/>
                      </a:lnTo>
                      <a:lnTo>
                        <a:pt x="605" y="204"/>
                      </a:lnTo>
                      <a:lnTo>
                        <a:pt x="610" y="242"/>
                      </a:lnTo>
                      <a:lnTo>
                        <a:pt x="613" y="281"/>
                      </a:lnTo>
                      <a:lnTo>
                        <a:pt x="612" y="320"/>
                      </a:lnTo>
                      <a:lnTo>
                        <a:pt x="610" y="361"/>
                      </a:lnTo>
                      <a:lnTo>
                        <a:pt x="612" y="401"/>
                      </a:lnTo>
                      <a:lnTo>
                        <a:pt x="617" y="440"/>
                      </a:lnTo>
                      <a:lnTo>
                        <a:pt x="630" y="433"/>
                      </a:lnTo>
                      <a:lnTo>
                        <a:pt x="644" y="426"/>
                      </a:lnTo>
                      <a:lnTo>
                        <a:pt x="657" y="420"/>
                      </a:lnTo>
                      <a:lnTo>
                        <a:pt x="670" y="415"/>
                      </a:lnTo>
                      <a:lnTo>
                        <a:pt x="684" y="410"/>
                      </a:lnTo>
                      <a:lnTo>
                        <a:pt x="699" y="407"/>
                      </a:lnTo>
                      <a:lnTo>
                        <a:pt x="713" y="403"/>
                      </a:lnTo>
                      <a:lnTo>
                        <a:pt x="728" y="401"/>
                      </a:lnTo>
                      <a:lnTo>
                        <a:pt x="742" y="400"/>
                      </a:lnTo>
                      <a:lnTo>
                        <a:pt x="757" y="399"/>
                      </a:lnTo>
                      <a:lnTo>
                        <a:pt x="771" y="400"/>
                      </a:lnTo>
                      <a:lnTo>
                        <a:pt x="786" y="402"/>
                      </a:lnTo>
                      <a:lnTo>
                        <a:pt x="799" y="404"/>
                      </a:lnTo>
                      <a:lnTo>
                        <a:pt x="814" y="409"/>
                      </a:lnTo>
                      <a:lnTo>
                        <a:pt x="828" y="416"/>
                      </a:lnTo>
                      <a:lnTo>
                        <a:pt x="842" y="423"/>
                      </a:lnTo>
                      <a:lnTo>
                        <a:pt x="858" y="433"/>
                      </a:lnTo>
                      <a:lnTo>
                        <a:pt x="874" y="444"/>
                      </a:lnTo>
                      <a:lnTo>
                        <a:pt x="889" y="456"/>
                      </a:lnTo>
                      <a:lnTo>
                        <a:pt x="902" y="470"/>
                      </a:lnTo>
                      <a:lnTo>
                        <a:pt x="912" y="485"/>
                      </a:lnTo>
                      <a:lnTo>
                        <a:pt x="919" y="501"/>
                      </a:lnTo>
                      <a:lnTo>
                        <a:pt x="923" y="518"/>
                      </a:lnTo>
                      <a:lnTo>
                        <a:pt x="921" y="537"/>
                      </a:lnTo>
                      <a:lnTo>
                        <a:pt x="917" y="563"/>
                      </a:lnTo>
                      <a:lnTo>
                        <a:pt x="909" y="590"/>
                      </a:lnTo>
                      <a:lnTo>
                        <a:pt x="898" y="615"/>
                      </a:lnTo>
                      <a:lnTo>
                        <a:pt x="887" y="639"/>
                      </a:lnTo>
                      <a:lnTo>
                        <a:pt x="872" y="662"/>
                      </a:lnTo>
                      <a:lnTo>
                        <a:pt x="856" y="683"/>
                      </a:lnTo>
                      <a:lnTo>
                        <a:pt x="839" y="704"/>
                      </a:lnTo>
                      <a:lnTo>
                        <a:pt x="819" y="722"/>
                      </a:lnTo>
                      <a:lnTo>
                        <a:pt x="835" y="729"/>
                      </a:lnTo>
                      <a:lnTo>
                        <a:pt x="852" y="736"/>
                      </a:lnTo>
                      <a:lnTo>
                        <a:pt x="870" y="743"/>
                      </a:lnTo>
                      <a:lnTo>
                        <a:pt x="887" y="751"/>
                      </a:lnTo>
                      <a:lnTo>
                        <a:pt x="904" y="760"/>
                      </a:lnTo>
                      <a:lnTo>
                        <a:pt x="921" y="768"/>
                      </a:lnTo>
                      <a:lnTo>
                        <a:pt x="938" y="779"/>
                      </a:lnTo>
                      <a:lnTo>
                        <a:pt x="954" y="788"/>
                      </a:lnTo>
                      <a:lnTo>
                        <a:pt x="986" y="811"/>
                      </a:lnTo>
                      <a:lnTo>
                        <a:pt x="1010" y="835"/>
                      </a:lnTo>
                      <a:lnTo>
                        <a:pt x="1027" y="860"/>
                      </a:lnTo>
                      <a:lnTo>
                        <a:pt x="1039" y="886"/>
                      </a:lnTo>
                      <a:lnTo>
                        <a:pt x="1044" y="911"/>
                      </a:lnTo>
                      <a:lnTo>
                        <a:pt x="1044" y="938"/>
                      </a:lnTo>
                      <a:lnTo>
                        <a:pt x="1040" y="964"/>
                      </a:lnTo>
                      <a:lnTo>
                        <a:pt x="1032" y="992"/>
                      </a:lnTo>
                      <a:lnTo>
                        <a:pt x="1025" y="1010"/>
                      </a:lnTo>
                      <a:lnTo>
                        <a:pt x="1017" y="1029"/>
                      </a:lnTo>
                      <a:lnTo>
                        <a:pt x="1008" y="1046"/>
                      </a:lnTo>
                      <a:lnTo>
                        <a:pt x="997" y="1063"/>
                      </a:lnTo>
                      <a:lnTo>
                        <a:pt x="985" y="1078"/>
                      </a:lnTo>
                      <a:lnTo>
                        <a:pt x="970" y="1091"/>
                      </a:lnTo>
                      <a:lnTo>
                        <a:pt x="953" y="1100"/>
                      </a:lnTo>
                      <a:lnTo>
                        <a:pt x="932" y="1106"/>
                      </a:lnTo>
                      <a:lnTo>
                        <a:pt x="920" y="1108"/>
                      </a:lnTo>
                      <a:lnTo>
                        <a:pt x="909" y="1109"/>
                      </a:lnTo>
                      <a:lnTo>
                        <a:pt x="896" y="1112"/>
                      </a:lnTo>
                      <a:lnTo>
                        <a:pt x="885" y="1113"/>
                      </a:lnTo>
                      <a:lnTo>
                        <a:pt x="873" y="1114"/>
                      </a:lnTo>
                      <a:lnTo>
                        <a:pt x="860" y="1115"/>
                      </a:lnTo>
                      <a:lnTo>
                        <a:pt x="849" y="1115"/>
                      </a:lnTo>
                      <a:lnTo>
                        <a:pt x="837" y="1115"/>
                      </a:lnTo>
                      <a:lnTo>
                        <a:pt x="843" y="1125"/>
                      </a:lnTo>
                      <a:lnTo>
                        <a:pt x="848" y="1136"/>
                      </a:lnTo>
                      <a:lnTo>
                        <a:pt x="852" y="1148"/>
                      </a:lnTo>
                      <a:lnTo>
                        <a:pt x="858" y="1160"/>
                      </a:lnTo>
                      <a:lnTo>
                        <a:pt x="862" y="1173"/>
                      </a:lnTo>
                      <a:lnTo>
                        <a:pt x="866" y="1185"/>
                      </a:lnTo>
                      <a:lnTo>
                        <a:pt x="870" y="1197"/>
                      </a:lnTo>
                      <a:lnTo>
                        <a:pt x="872" y="1208"/>
                      </a:lnTo>
                      <a:lnTo>
                        <a:pt x="840" y="1213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960" name="Freeform 50" descr="Зеленый мрамор"/>
                <p:cNvSpPr>
                  <a:spLocks/>
                </p:cNvSpPr>
                <p:nvPr/>
              </p:nvSpPr>
              <p:spPr bwMode="auto">
                <a:xfrm>
                  <a:off x="2371" y="2040"/>
                  <a:ext cx="275" cy="509"/>
                </a:xfrm>
                <a:custGeom>
                  <a:avLst/>
                  <a:gdLst>
                    <a:gd name="T0" fmla="*/ 8 w 548"/>
                    <a:gd name="T1" fmla="*/ 15 h 1019"/>
                    <a:gd name="T2" fmla="*/ 9 w 548"/>
                    <a:gd name="T3" fmla="*/ 14 h 1019"/>
                    <a:gd name="T4" fmla="*/ 9 w 548"/>
                    <a:gd name="T5" fmla="*/ 13 h 1019"/>
                    <a:gd name="T6" fmla="*/ 8 w 548"/>
                    <a:gd name="T7" fmla="*/ 13 h 1019"/>
                    <a:gd name="T8" fmla="*/ 7 w 548"/>
                    <a:gd name="T9" fmla="*/ 14 h 1019"/>
                    <a:gd name="T10" fmla="*/ 6 w 548"/>
                    <a:gd name="T11" fmla="*/ 14 h 1019"/>
                    <a:gd name="T12" fmla="*/ 4 w 548"/>
                    <a:gd name="T13" fmla="*/ 14 h 1019"/>
                    <a:gd name="T14" fmla="*/ 4 w 548"/>
                    <a:gd name="T15" fmla="*/ 13 h 1019"/>
                    <a:gd name="T16" fmla="*/ 4 w 548"/>
                    <a:gd name="T17" fmla="*/ 12 h 1019"/>
                    <a:gd name="T18" fmla="*/ 5 w 548"/>
                    <a:gd name="T19" fmla="*/ 10 h 1019"/>
                    <a:gd name="T20" fmla="*/ 6 w 548"/>
                    <a:gd name="T21" fmla="*/ 9 h 1019"/>
                    <a:gd name="T22" fmla="*/ 5 w 548"/>
                    <a:gd name="T23" fmla="*/ 9 h 1019"/>
                    <a:gd name="T24" fmla="*/ 4 w 548"/>
                    <a:gd name="T25" fmla="*/ 9 h 1019"/>
                    <a:gd name="T26" fmla="*/ 3 w 548"/>
                    <a:gd name="T27" fmla="*/ 8 h 1019"/>
                    <a:gd name="T28" fmla="*/ 2 w 548"/>
                    <a:gd name="T29" fmla="*/ 8 h 1019"/>
                    <a:gd name="T30" fmla="*/ 2 w 548"/>
                    <a:gd name="T31" fmla="*/ 8 h 1019"/>
                    <a:gd name="T32" fmla="*/ 1 w 548"/>
                    <a:gd name="T33" fmla="*/ 7 h 1019"/>
                    <a:gd name="T34" fmla="*/ 1 w 548"/>
                    <a:gd name="T35" fmla="*/ 7 h 1019"/>
                    <a:gd name="T36" fmla="*/ 1 w 548"/>
                    <a:gd name="T37" fmla="*/ 6 h 1019"/>
                    <a:gd name="T38" fmla="*/ 1 w 548"/>
                    <a:gd name="T39" fmla="*/ 5 h 1019"/>
                    <a:gd name="T40" fmla="*/ 2 w 548"/>
                    <a:gd name="T41" fmla="*/ 4 h 1019"/>
                    <a:gd name="T42" fmla="*/ 2 w 548"/>
                    <a:gd name="T43" fmla="*/ 3 h 1019"/>
                    <a:gd name="T44" fmla="*/ 1 w 548"/>
                    <a:gd name="T45" fmla="*/ 3 h 1019"/>
                    <a:gd name="T46" fmla="*/ 1 w 548"/>
                    <a:gd name="T47" fmla="*/ 2 h 1019"/>
                    <a:gd name="T48" fmla="*/ 1 w 548"/>
                    <a:gd name="T49" fmla="*/ 1 h 1019"/>
                    <a:gd name="T50" fmla="*/ 1 w 548"/>
                    <a:gd name="T51" fmla="*/ 0 h 1019"/>
                    <a:gd name="T52" fmla="*/ 2 w 548"/>
                    <a:gd name="T53" fmla="*/ 0 h 1019"/>
                    <a:gd name="T54" fmla="*/ 2 w 548"/>
                    <a:gd name="T55" fmla="*/ 0 h 1019"/>
                    <a:gd name="T56" fmla="*/ 3 w 548"/>
                    <a:gd name="T57" fmla="*/ 0 h 1019"/>
                    <a:gd name="T58" fmla="*/ 3 w 548"/>
                    <a:gd name="T59" fmla="*/ 1 h 1019"/>
                    <a:gd name="T60" fmla="*/ 2 w 548"/>
                    <a:gd name="T61" fmla="*/ 0 h 1019"/>
                    <a:gd name="T62" fmla="*/ 1 w 548"/>
                    <a:gd name="T63" fmla="*/ 1 h 1019"/>
                    <a:gd name="T64" fmla="*/ 2 w 548"/>
                    <a:gd name="T65" fmla="*/ 2 h 1019"/>
                    <a:gd name="T66" fmla="*/ 3 w 548"/>
                    <a:gd name="T67" fmla="*/ 2 h 1019"/>
                    <a:gd name="T68" fmla="*/ 4 w 548"/>
                    <a:gd name="T69" fmla="*/ 3 h 1019"/>
                    <a:gd name="T70" fmla="*/ 4 w 548"/>
                    <a:gd name="T71" fmla="*/ 3 h 1019"/>
                    <a:gd name="T72" fmla="*/ 3 w 548"/>
                    <a:gd name="T73" fmla="*/ 3 h 1019"/>
                    <a:gd name="T74" fmla="*/ 2 w 548"/>
                    <a:gd name="T75" fmla="*/ 4 h 1019"/>
                    <a:gd name="T76" fmla="*/ 2 w 548"/>
                    <a:gd name="T77" fmla="*/ 5 h 1019"/>
                    <a:gd name="T78" fmla="*/ 1 w 548"/>
                    <a:gd name="T79" fmla="*/ 6 h 1019"/>
                    <a:gd name="T80" fmla="*/ 2 w 548"/>
                    <a:gd name="T81" fmla="*/ 6 h 1019"/>
                    <a:gd name="T82" fmla="*/ 3 w 548"/>
                    <a:gd name="T83" fmla="*/ 7 h 1019"/>
                    <a:gd name="T84" fmla="*/ 4 w 548"/>
                    <a:gd name="T85" fmla="*/ 7 h 1019"/>
                    <a:gd name="T86" fmla="*/ 5 w 548"/>
                    <a:gd name="T87" fmla="*/ 8 h 1019"/>
                    <a:gd name="T88" fmla="*/ 6 w 548"/>
                    <a:gd name="T89" fmla="*/ 8 h 1019"/>
                    <a:gd name="T90" fmla="*/ 6 w 548"/>
                    <a:gd name="T91" fmla="*/ 8 h 1019"/>
                    <a:gd name="T92" fmla="*/ 6 w 548"/>
                    <a:gd name="T93" fmla="*/ 9 h 1019"/>
                    <a:gd name="T94" fmla="*/ 5 w 548"/>
                    <a:gd name="T95" fmla="*/ 11 h 1019"/>
                    <a:gd name="T96" fmla="*/ 4 w 548"/>
                    <a:gd name="T97" fmla="*/ 12 h 1019"/>
                    <a:gd name="T98" fmla="*/ 5 w 548"/>
                    <a:gd name="T99" fmla="*/ 13 h 1019"/>
                    <a:gd name="T100" fmla="*/ 6 w 548"/>
                    <a:gd name="T101" fmla="*/ 13 h 1019"/>
                    <a:gd name="T102" fmla="*/ 7 w 548"/>
                    <a:gd name="T103" fmla="*/ 13 h 1019"/>
                    <a:gd name="T104" fmla="*/ 8 w 548"/>
                    <a:gd name="T105" fmla="*/ 13 h 1019"/>
                    <a:gd name="T106" fmla="*/ 9 w 548"/>
                    <a:gd name="T107" fmla="*/ 12 h 1019"/>
                    <a:gd name="T108" fmla="*/ 9 w 548"/>
                    <a:gd name="T109" fmla="*/ 15 h 101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548"/>
                    <a:gd name="T166" fmla="*/ 0 h 1019"/>
                    <a:gd name="T167" fmla="*/ 548 w 548"/>
                    <a:gd name="T168" fmla="*/ 1019 h 1019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548" h="1019">
                      <a:moveTo>
                        <a:pt x="492" y="1019"/>
                      </a:moveTo>
                      <a:lnTo>
                        <a:pt x="496" y="1005"/>
                      </a:lnTo>
                      <a:lnTo>
                        <a:pt x="502" y="989"/>
                      </a:lnTo>
                      <a:lnTo>
                        <a:pt x="508" y="970"/>
                      </a:lnTo>
                      <a:lnTo>
                        <a:pt x="513" y="953"/>
                      </a:lnTo>
                      <a:lnTo>
                        <a:pt x="517" y="935"/>
                      </a:lnTo>
                      <a:lnTo>
                        <a:pt x="518" y="916"/>
                      </a:lnTo>
                      <a:lnTo>
                        <a:pt x="518" y="898"/>
                      </a:lnTo>
                      <a:lnTo>
                        <a:pt x="516" y="882"/>
                      </a:lnTo>
                      <a:lnTo>
                        <a:pt x="510" y="880"/>
                      </a:lnTo>
                      <a:lnTo>
                        <a:pt x="498" y="884"/>
                      </a:lnTo>
                      <a:lnTo>
                        <a:pt x="478" y="892"/>
                      </a:lnTo>
                      <a:lnTo>
                        <a:pt x="455" y="902"/>
                      </a:lnTo>
                      <a:lnTo>
                        <a:pt x="430" y="913"/>
                      </a:lnTo>
                      <a:lnTo>
                        <a:pt x="404" y="924"/>
                      </a:lnTo>
                      <a:lnTo>
                        <a:pt x="380" y="933"/>
                      </a:lnTo>
                      <a:lnTo>
                        <a:pt x="359" y="940"/>
                      </a:lnTo>
                      <a:lnTo>
                        <a:pt x="329" y="945"/>
                      </a:lnTo>
                      <a:lnTo>
                        <a:pt x="301" y="941"/>
                      </a:lnTo>
                      <a:lnTo>
                        <a:pt x="273" y="933"/>
                      </a:lnTo>
                      <a:lnTo>
                        <a:pt x="249" y="920"/>
                      </a:lnTo>
                      <a:lnTo>
                        <a:pt x="228" y="902"/>
                      </a:lnTo>
                      <a:lnTo>
                        <a:pt x="212" y="883"/>
                      </a:lnTo>
                      <a:lnTo>
                        <a:pt x="202" y="861"/>
                      </a:lnTo>
                      <a:lnTo>
                        <a:pt x="197" y="839"/>
                      </a:lnTo>
                      <a:lnTo>
                        <a:pt x="199" y="803"/>
                      </a:lnTo>
                      <a:lnTo>
                        <a:pt x="207" y="770"/>
                      </a:lnTo>
                      <a:lnTo>
                        <a:pt x="220" y="736"/>
                      </a:lnTo>
                      <a:lnTo>
                        <a:pt x="237" y="704"/>
                      </a:lnTo>
                      <a:lnTo>
                        <a:pt x="258" y="673"/>
                      </a:lnTo>
                      <a:lnTo>
                        <a:pt x="280" y="642"/>
                      </a:lnTo>
                      <a:lnTo>
                        <a:pt x="303" y="612"/>
                      </a:lnTo>
                      <a:lnTo>
                        <a:pt x="326" y="582"/>
                      </a:lnTo>
                      <a:lnTo>
                        <a:pt x="310" y="582"/>
                      </a:lnTo>
                      <a:lnTo>
                        <a:pt x="295" y="582"/>
                      </a:lnTo>
                      <a:lnTo>
                        <a:pt x="279" y="582"/>
                      </a:lnTo>
                      <a:lnTo>
                        <a:pt x="264" y="581"/>
                      </a:lnTo>
                      <a:lnTo>
                        <a:pt x="248" y="581"/>
                      </a:lnTo>
                      <a:lnTo>
                        <a:pt x="231" y="580"/>
                      </a:lnTo>
                      <a:lnTo>
                        <a:pt x="215" y="579"/>
                      </a:lnTo>
                      <a:lnTo>
                        <a:pt x="199" y="577"/>
                      </a:lnTo>
                      <a:lnTo>
                        <a:pt x="181" y="575"/>
                      </a:lnTo>
                      <a:lnTo>
                        <a:pt x="162" y="572"/>
                      </a:lnTo>
                      <a:lnTo>
                        <a:pt x="144" y="567"/>
                      </a:lnTo>
                      <a:lnTo>
                        <a:pt x="124" y="560"/>
                      </a:lnTo>
                      <a:lnTo>
                        <a:pt x="106" y="553"/>
                      </a:lnTo>
                      <a:lnTo>
                        <a:pt x="87" y="544"/>
                      </a:lnTo>
                      <a:lnTo>
                        <a:pt x="70" y="535"/>
                      </a:lnTo>
                      <a:lnTo>
                        <a:pt x="54" y="523"/>
                      </a:lnTo>
                      <a:lnTo>
                        <a:pt x="39" y="512"/>
                      </a:lnTo>
                      <a:lnTo>
                        <a:pt x="26" y="498"/>
                      </a:lnTo>
                      <a:lnTo>
                        <a:pt x="15" y="484"/>
                      </a:lnTo>
                      <a:lnTo>
                        <a:pt x="7" y="469"/>
                      </a:lnTo>
                      <a:lnTo>
                        <a:pt x="2" y="453"/>
                      </a:lnTo>
                      <a:lnTo>
                        <a:pt x="0" y="436"/>
                      </a:lnTo>
                      <a:lnTo>
                        <a:pt x="1" y="419"/>
                      </a:lnTo>
                      <a:lnTo>
                        <a:pt x="6" y="400"/>
                      </a:lnTo>
                      <a:lnTo>
                        <a:pt x="16" y="375"/>
                      </a:lnTo>
                      <a:lnTo>
                        <a:pt x="28" y="351"/>
                      </a:lnTo>
                      <a:lnTo>
                        <a:pt x="40" y="328"/>
                      </a:lnTo>
                      <a:lnTo>
                        <a:pt x="55" y="307"/>
                      </a:lnTo>
                      <a:lnTo>
                        <a:pt x="71" y="288"/>
                      </a:lnTo>
                      <a:lnTo>
                        <a:pt x="87" y="271"/>
                      </a:lnTo>
                      <a:lnTo>
                        <a:pt x="106" y="255"/>
                      </a:lnTo>
                      <a:lnTo>
                        <a:pt x="125" y="241"/>
                      </a:lnTo>
                      <a:lnTo>
                        <a:pt x="107" y="233"/>
                      </a:lnTo>
                      <a:lnTo>
                        <a:pt x="89" y="224"/>
                      </a:lnTo>
                      <a:lnTo>
                        <a:pt x="73" y="211"/>
                      </a:lnTo>
                      <a:lnTo>
                        <a:pt x="59" y="197"/>
                      </a:lnTo>
                      <a:lnTo>
                        <a:pt x="46" y="182"/>
                      </a:lnTo>
                      <a:lnTo>
                        <a:pt x="37" y="165"/>
                      </a:lnTo>
                      <a:lnTo>
                        <a:pt x="30" y="147"/>
                      </a:lnTo>
                      <a:lnTo>
                        <a:pt x="26" y="127"/>
                      </a:lnTo>
                      <a:lnTo>
                        <a:pt x="26" y="110"/>
                      </a:lnTo>
                      <a:lnTo>
                        <a:pt x="29" y="95"/>
                      </a:lnTo>
                      <a:lnTo>
                        <a:pt x="33" y="80"/>
                      </a:lnTo>
                      <a:lnTo>
                        <a:pt x="39" y="65"/>
                      </a:lnTo>
                      <a:lnTo>
                        <a:pt x="48" y="52"/>
                      </a:lnTo>
                      <a:lnTo>
                        <a:pt x="58" y="41"/>
                      </a:lnTo>
                      <a:lnTo>
                        <a:pt x="69" y="30"/>
                      </a:lnTo>
                      <a:lnTo>
                        <a:pt x="82" y="21"/>
                      </a:lnTo>
                      <a:lnTo>
                        <a:pt x="96" y="13"/>
                      </a:lnTo>
                      <a:lnTo>
                        <a:pt x="111" y="7"/>
                      </a:lnTo>
                      <a:lnTo>
                        <a:pt x="125" y="4"/>
                      </a:lnTo>
                      <a:lnTo>
                        <a:pt x="142" y="2"/>
                      </a:lnTo>
                      <a:lnTo>
                        <a:pt x="159" y="0"/>
                      </a:lnTo>
                      <a:lnTo>
                        <a:pt x="175" y="3"/>
                      </a:lnTo>
                      <a:lnTo>
                        <a:pt x="192" y="6"/>
                      </a:lnTo>
                      <a:lnTo>
                        <a:pt x="208" y="13"/>
                      </a:lnTo>
                      <a:lnTo>
                        <a:pt x="182" y="70"/>
                      </a:lnTo>
                      <a:lnTo>
                        <a:pt x="164" y="61"/>
                      </a:lnTo>
                      <a:lnTo>
                        <a:pt x="140" y="55"/>
                      </a:lnTo>
                      <a:lnTo>
                        <a:pt x="115" y="52"/>
                      </a:lnTo>
                      <a:lnTo>
                        <a:pt x="91" y="55"/>
                      </a:lnTo>
                      <a:lnTo>
                        <a:pt x="73" y="61"/>
                      </a:lnTo>
                      <a:lnTo>
                        <a:pt x="62" y="75"/>
                      </a:lnTo>
                      <a:lnTo>
                        <a:pt x="62" y="98"/>
                      </a:lnTo>
                      <a:lnTo>
                        <a:pt x="76" y="129"/>
                      </a:lnTo>
                      <a:lnTo>
                        <a:pt x="92" y="147"/>
                      </a:lnTo>
                      <a:lnTo>
                        <a:pt x="113" y="162"/>
                      </a:lnTo>
                      <a:lnTo>
                        <a:pt x="137" y="174"/>
                      </a:lnTo>
                      <a:lnTo>
                        <a:pt x="162" y="184"/>
                      </a:lnTo>
                      <a:lnTo>
                        <a:pt x="185" y="192"/>
                      </a:lnTo>
                      <a:lnTo>
                        <a:pt x="205" y="196"/>
                      </a:lnTo>
                      <a:lnTo>
                        <a:pt x="219" y="200"/>
                      </a:lnTo>
                      <a:lnTo>
                        <a:pt x="225" y="201"/>
                      </a:lnTo>
                      <a:lnTo>
                        <a:pt x="222" y="203"/>
                      </a:lnTo>
                      <a:lnTo>
                        <a:pt x="214" y="209"/>
                      </a:lnTo>
                      <a:lnTo>
                        <a:pt x="204" y="217"/>
                      </a:lnTo>
                      <a:lnTo>
                        <a:pt x="189" y="227"/>
                      </a:lnTo>
                      <a:lnTo>
                        <a:pt x="173" y="241"/>
                      </a:lnTo>
                      <a:lnTo>
                        <a:pt x="155" y="256"/>
                      </a:lnTo>
                      <a:lnTo>
                        <a:pt x="137" y="272"/>
                      </a:lnTo>
                      <a:lnTo>
                        <a:pt x="119" y="290"/>
                      </a:lnTo>
                      <a:lnTo>
                        <a:pt x="100" y="308"/>
                      </a:lnTo>
                      <a:lnTo>
                        <a:pt x="85" y="328"/>
                      </a:lnTo>
                      <a:lnTo>
                        <a:pt x="71" y="346"/>
                      </a:lnTo>
                      <a:lnTo>
                        <a:pt x="61" y="364"/>
                      </a:lnTo>
                      <a:lnTo>
                        <a:pt x="54" y="383"/>
                      </a:lnTo>
                      <a:lnTo>
                        <a:pt x="52" y="400"/>
                      </a:lnTo>
                      <a:lnTo>
                        <a:pt x="55" y="416"/>
                      </a:lnTo>
                      <a:lnTo>
                        <a:pt x="66" y="431"/>
                      </a:lnTo>
                      <a:lnTo>
                        <a:pt x="83" y="447"/>
                      </a:lnTo>
                      <a:lnTo>
                        <a:pt x="104" y="461"/>
                      </a:lnTo>
                      <a:lnTo>
                        <a:pt x="125" y="474"/>
                      </a:lnTo>
                      <a:lnTo>
                        <a:pt x="150" y="485"/>
                      </a:lnTo>
                      <a:lnTo>
                        <a:pt x="175" y="495"/>
                      </a:lnTo>
                      <a:lnTo>
                        <a:pt x="200" y="504"/>
                      </a:lnTo>
                      <a:lnTo>
                        <a:pt x="227" y="511"/>
                      </a:lnTo>
                      <a:lnTo>
                        <a:pt x="252" y="516"/>
                      </a:lnTo>
                      <a:lnTo>
                        <a:pt x="276" y="521"/>
                      </a:lnTo>
                      <a:lnTo>
                        <a:pt x="299" y="526"/>
                      </a:lnTo>
                      <a:lnTo>
                        <a:pt x="320" y="529"/>
                      </a:lnTo>
                      <a:lnTo>
                        <a:pt x="339" y="530"/>
                      </a:lnTo>
                      <a:lnTo>
                        <a:pt x="354" y="533"/>
                      </a:lnTo>
                      <a:lnTo>
                        <a:pt x="365" y="534"/>
                      </a:lnTo>
                      <a:lnTo>
                        <a:pt x="373" y="534"/>
                      </a:lnTo>
                      <a:lnTo>
                        <a:pt x="375" y="534"/>
                      </a:lnTo>
                      <a:lnTo>
                        <a:pt x="369" y="545"/>
                      </a:lnTo>
                      <a:lnTo>
                        <a:pt x="352" y="571"/>
                      </a:lnTo>
                      <a:lnTo>
                        <a:pt x="331" y="606"/>
                      </a:lnTo>
                      <a:lnTo>
                        <a:pt x="306" y="648"/>
                      </a:lnTo>
                      <a:lnTo>
                        <a:pt x="282" y="690"/>
                      </a:lnTo>
                      <a:lnTo>
                        <a:pt x="261" y="732"/>
                      </a:lnTo>
                      <a:lnTo>
                        <a:pt x="246" y="766"/>
                      </a:lnTo>
                      <a:lnTo>
                        <a:pt x="243" y="789"/>
                      </a:lnTo>
                      <a:lnTo>
                        <a:pt x="248" y="810"/>
                      </a:lnTo>
                      <a:lnTo>
                        <a:pt x="256" y="829"/>
                      </a:lnTo>
                      <a:lnTo>
                        <a:pt x="267" y="845"/>
                      </a:lnTo>
                      <a:lnTo>
                        <a:pt x="281" y="857"/>
                      </a:lnTo>
                      <a:lnTo>
                        <a:pt x="299" y="867"/>
                      </a:lnTo>
                      <a:lnTo>
                        <a:pt x="320" y="873"/>
                      </a:lnTo>
                      <a:lnTo>
                        <a:pt x="344" y="876"/>
                      </a:lnTo>
                      <a:lnTo>
                        <a:pt x="372" y="873"/>
                      </a:lnTo>
                      <a:lnTo>
                        <a:pt x="395" y="869"/>
                      </a:lnTo>
                      <a:lnTo>
                        <a:pt x="417" y="863"/>
                      </a:lnTo>
                      <a:lnTo>
                        <a:pt x="439" y="855"/>
                      </a:lnTo>
                      <a:lnTo>
                        <a:pt x="460" y="847"/>
                      </a:lnTo>
                      <a:lnTo>
                        <a:pt x="480" y="839"/>
                      </a:lnTo>
                      <a:lnTo>
                        <a:pt x="501" y="832"/>
                      </a:lnTo>
                      <a:lnTo>
                        <a:pt x="522" y="827"/>
                      </a:lnTo>
                      <a:lnTo>
                        <a:pt x="545" y="825"/>
                      </a:lnTo>
                      <a:lnTo>
                        <a:pt x="548" y="870"/>
                      </a:lnTo>
                      <a:lnTo>
                        <a:pt x="546" y="920"/>
                      </a:lnTo>
                      <a:lnTo>
                        <a:pt x="540" y="971"/>
                      </a:lnTo>
                      <a:lnTo>
                        <a:pt x="537" y="1017"/>
                      </a:lnTo>
                      <a:lnTo>
                        <a:pt x="492" y="1019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961" name="Freeform 51" descr="Зеленый мрамор"/>
                <p:cNvSpPr>
                  <a:spLocks/>
                </p:cNvSpPr>
                <p:nvPr/>
              </p:nvSpPr>
              <p:spPr bwMode="auto">
                <a:xfrm>
                  <a:off x="2615" y="2529"/>
                  <a:ext cx="196" cy="127"/>
                </a:xfrm>
                <a:custGeom>
                  <a:avLst/>
                  <a:gdLst>
                    <a:gd name="T0" fmla="*/ 0 w 393"/>
                    <a:gd name="T1" fmla="*/ 1 h 254"/>
                    <a:gd name="T2" fmla="*/ 0 w 393"/>
                    <a:gd name="T3" fmla="*/ 2 h 254"/>
                    <a:gd name="T4" fmla="*/ 0 w 393"/>
                    <a:gd name="T5" fmla="*/ 3 h 254"/>
                    <a:gd name="T6" fmla="*/ 0 w 393"/>
                    <a:gd name="T7" fmla="*/ 3 h 254"/>
                    <a:gd name="T8" fmla="*/ 0 w 393"/>
                    <a:gd name="T9" fmla="*/ 4 h 254"/>
                    <a:gd name="T10" fmla="*/ 1 w 393"/>
                    <a:gd name="T11" fmla="*/ 4 h 254"/>
                    <a:gd name="T12" fmla="*/ 2 w 393"/>
                    <a:gd name="T13" fmla="*/ 4 h 254"/>
                    <a:gd name="T14" fmla="*/ 2 w 393"/>
                    <a:gd name="T15" fmla="*/ 4 h 254"/>
                    <a:gd name="T16" fmla="*/ 3 w 393"/>
                    <a:gd name="T17" fmla="*/ 4 h 254"/>
                    <a:gd name="T18" fmla="*/ 3 w 393"/>
                    <a:gd name="T19" fmla="*/ 4 h 254"/>
                    <a:gd name="T20" fmla="*/ 4 w 393"/>
                    <a:gd name="T21" fmla="*/ 4 h 254"/>
                    <a:gd name="T22" fmla="*/ 4 w 393"/>
                    <a:gd name="T23" fmla="*/ 4 h 254"/>
                    <a:gd name="T24" fmla="*/ 5 w 393"/>
                    <a:gd name="T25" fmla="*/ 4 h 254"/>
                    <a:gd name="T26" fmla="*/ 5 w 393"/>
                    <a:gd name="T27" fmla="*/ 3 h 254"/>
                    <a:gd name="T28" fmla="*/ 5 w 393"/>
                    <a:gd name="T29" fmla="*/ 3 h 254"/>
                    <a:gd name="T30" fmla="*/ 6 w 393"/>
                    <a:gd name="T31" fmla="*/ 2 h 254"/>
                    <a:gd name="T32" fmla="*/ 6 w 393"/>
                    <a:gd name="T33" fmla="*/ 2 h 254"/>
                    <a:gd name="T34" fmla="*/ 6 w 393"/>
                    <a:gd name="T35" fmla="*/ 1 h 254"/>
                    <a:gd name="T36" fmla="*/ 5 w 393"/>
                    <a:gd name="T37" fmla="*/ 1 h 254"/>
                    <a:gd name="T38" fmla="*/ 5 w 393"/>
                    <a:gd name="T39" fmla="*/ 2 h 254"/>
                    <a:gd name="T40" fmla="*/ 5 w 393"/>
                    <a:gd name="T41" fmla="*/ 3 h 254"/>
                    <a:gd name="T42" fmla="*/ 5 w 393"/>
                    <a:gd name="T43" fmla="*/ 3 h 254"/>
                    <a:gd name="T44" fmla="*/ 4 w 393"/>
                    <a:gd name="T45" fmla="*/ 3 h 254"/>
                    <a:gd name="T46" fmla="*/ 4 w 393"/>
                    <a:gd name="T47" fmla="*/ 4 h 254"/>
                    <a:gd name="T48" fmla="*/ 3 w 393"/>
                    <a:gd name="T49" fmla="*/ 4 h 254"/>
                    <a:gd name="T50" fmla="*/ 3 w 393"/>
                    <a:gd name="T51" fmla="*/ 3 h 254"/>
                    <a:gd name="T52" fmla="*/ 2 w 393"/>
                    <a:gd name="T53" fmla="*/ 3 h 254"/>
                    <a:gd name="T54" fmla="*/ 1 w 393"/>
                    <a:gd name="T55" fmla="*/ 3 h 254"/>
                    <a:gd name="T56" fmla="*/ 1 w 393"/>
                    <a:gd name="T57" fmla="*/ 3 h 254"/>
                    <a:gd name="T58" fmla="*/ 1 w 393"/>
                    <a:gd name="T59" fmla="*/ 2 h 254"/>
                    <a:gd name="T60" fmla="*/ 0 w 393"/>
                    <a:gd name="T61" fmla="*/ 2 h 254"/>
                    <a:gd name="T62" fmla="*/ 0 w 393"/>
                    <a:gd name="T63" fmla="*/ 2 h 254"/>
                    <a:gd name="T64" fmla="*/ 0 w 393"/>
                    <a:gd name="T65" fmla="*/ 1 h 25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93"/>
                    <a:gd name="T100" fmla="*/ 0 h 254"/>
                    <a:gd name="T101" fmla="*/ 393 w 393"/>
                    <a:gd name="T102" fmla="*/ 254 h 25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93" h="254">
                      <a:moveTo>
                        <a:pt x="5" y="41"/>
                      </a:moveTo>
                      <a:lnTo>
                        <a:pt x="1" y="57"/>
                      </a:lnTo>
                      <a:lnTo>
                        <a:pt x="0" y="74"/>
                      </a:lnTo>
                      <a:lnTo>
                        <a:pt x="0" y="92"/>
                      </a:lnTo>
                      <a:lnTo>
                        <a:pt x="1" y="112"/>
                      </a:lnTo>
                      <a:lnTo>
                        <a:pt x="6" y="133"/>
                      </a:lnTo>
                      <a:lnTo>
                        <a:pt x="13" y="153"/>
                      </a:lnTo>
                      <a:lnTo>
                        <a:pt x="22" y="174"/>
                      </a:lnTo>
                      <a:lnTo>
                        <a:pt x="36" y="195"/>
                      </a:lnTo>
                      <a:lnTo>
                        <a:pt x="53" y="210"/>
                      </a:lnTo>
                      <a:lnTo>
                        <a:pt x="72" y="221"/>
                      </a:lnTo>
                      <a:lnTo>
                        <a:pt x="90" y="231"/>
                      </a:lnTo>
                      <a:lnTo>
                        <a:pt x="108" y="238"/>
                      </a:lnTo>
                      <a:lnTo>
                        <a:pt x="128" y="243"/>
                      </a:lnTo>
                      <a:lnTo>
                        <a:pt x="149" y="247"/>
                      </a:lnTo>
                      <a:lnTo>
                        <a:pt x="169" y="250"/>
                      </a:lnTo>
                      <a:lnTo>
                        <a:pt x="191" y="253"/>
                      </a:lnTo>
                      <a:lnTo>
                        <a:pt x="210" y="254"/>
                      </a:lnTo>
                      <a:lnTo>
                        <a:pt x="229" y="253"/>
                      </a:lnTo>
                      <a:lnTo>
                        <a:pt x="247" y="250"/>
                      </a:lnTo>
                      <a:lnTo>
                        <a:pt x="264" y="248"/>
                      </a:lnTo>
                      <a:lnTo>
                        <a:pt x="280" y="243"/>
                      </a:lnTo>
                      <a:lnTo>
                        <a:pt x="296" y="239"/>
                      </a:lnTo>
                      <a:lnTo>
                        <a:pt x="309" y="233"/>
                      </a:lnTo>
                      <a:lnTo>
                        <a:pt x="322" y="227"/>
                      </a:lnTo>
                      <a:lnTo>
                        <a:pt x="338" y="216"/>
                      </a:lnTo>
                      <a:lnTo>
                        <a:pt x="350" y="202"/>
                      </a:lnTo>
                      <a:lnTo>
                        <a:pt x="362" y="185"/>
                      </a:lnTo>
                      <a:lnTo>
                        <a:pt x="371" y="166"/>
                      </a:lnTo>
                      <a:lnTo>
                        <a:pt x="378" y="147"/>
                      </a:lnTo>
                      <a:lnTo>
                        <a:pt x="383" y="126"/>
                      </a:lnTo>
                      <a:lnTo>
                        <a:pt x="387" y="105"/>
                      </a:lnTo>
                      <a:lnTo>
                        <a:pt x="389" y="84"/>
                      </a:lnTo>
                      <a:lnTo>
                        <a:pt x="391" y="66"/>
                      </a:lnTo>
                      <a:lnTo>
                        <a:pt x="393" y="43"/>
                      </a:lnTo>
                      <a:lnTo>
                        <a:pt x="393" y="20"/>
                      </a:lnTo>
                      <a:lnTo>
                        <a:pt x="393" y="0"/>
                      </a:lnTo>
                      <a:lnTo>
                        <a:pt x="361" y="5"/>
                      </a:lnTo>
                      <a:lnTo>
                        <a:pt x="363" y="36"/>
                      </a:lnTo>
                      <a:lnTo>
                        <a:pt x="364" y="71"/>
                      </a:lnTo>
                      <a:lnTo>
                        <a:pt x="362" y="106"/>
                      </a:lnTo>
                      <a:lnTo>
                        <a:pt x="356" y="139"/>
                      </a:lnTo>
                      <a:lnTo>
                        <a:pt x="347" y="153"/>
                      </a:lnTo>
                      <a:lnTo>
                        <a:pt x="336" y="165"/>
                      </a:lnTo>
                      <a:lnTo>
                        <a:pt x="323" y="175"/>
                      </a:lnTo>
                      <a:lnTo>
                        <a:pt x="309" y="183"/>
                      </a:lnTo>
                      <a:lnTo>
                        <a:pt x="292" y="189"/>
                      </a:lnTo>
                      <a:lnTo>
                        <a:pt x="274" y="193"/>
                      </a:lnTo>
                      <a:lnTo>
                        <a:pt x="256" y="195"/>
                      </a:lnTo>
                      <a:lnTo>
                        <a:pt x="237" y="195"/>
                      </a:lnTo>
                      <a:lnTo>
                        <a:pt x="218" y="194"/>
                      </a:lnTo>
                      <a:lnTo>
                        <a:pt x="198" y="190"/>
                      </a:lnTo>
                      <a:lnTo>
                        <a:pt x="179" y="186"/>
                      </a:lnTo>
                      <a:lnTo>
                        <a:pt x="159" y="180"/>
                      </a:lnTo>
                      <a:lnTo>
                        <a:pt x="141" y="173"/>
                      </a:lnTo>
                      <a:lnTo>
                        <a:pt x="122" y="165"/>
                      </a:lnTo>
                      <a:lnTo>
                        <a:pt x="106" y="156"/>
                      </a:lnTo>
                      <a:lnTo>
                        <a:pt x="91" y="147"/>
                      </a:lnTo>
                      <a:lnTo>
                        <a:pt x="81" y="134"/>
                      </a:lnTo>
                      <a:lnTo>
                        <a:pt x="72" y="121"/>
                      </a:lnTo>
                      <a:lnTo>
                        <a:pt x="65" y="107"/>
                      </a:lnTo>
                      <a:lnTo>
                        <a:pt x="60" y="92"/>
                      </a:lnTo>
                      <a:lnTo>
                        <a:pt x="55" y="79"/>
                      </a:lnTo>
                      <a:lnTo>
                        <a:pt x="53" y="65"/>
                      </a:lnTo>
                      <a:lnTo>
                        <a:pt x="51" y="51"/>
                      </a:lnTo>
                      <a:lnTo>
                        <a:pt x="50" y="39"/>
                      </a:lnTo>
                      <a:lnTo>
                        <a:pt x="5" y="41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4914" name="Group 52"/>
            <p:cNvGrpSpPr>
              <a:grpSpLocks/>
            </p:cNvGrpSpPr>
            <p:nvPr/>
          </p:nvGrpSpPr>
          <p:grpSpPr bwMode="auto">
            <a:xfrm>
              <a:off x="1676" y="2284"/>
              <a:ext cx="282" cy="383"/>
              <a:chOff x="3004" y="3021"/>
              <a:chExt cx="628" cy="820"/>
            </a:xfrm>
          </p:grpSpPr>
          <p:sp>
            <p:nvSpPr>
              <p:cNvPr id="34950" name="Freeform 53"/>
              <p:cNvSpPr>
                <a:spLocks/>
              </p:cNvSpPr>
              <p:nvPr/>
            </p:nvSpPr>
            <p:spPr bwMode="auto">
              <a:xfrm>
                <a:off x="3008" y="3021"/>
                <a:ext cx="563" cy="731"/>
              </a:xfrm>
              <a:custGeom>
                <a:avLst/>
                <a:gdLst>
                  <a:gd name="T0" fmla="*/ 400 w 563"/>
                  <a:gd name="T1" fmla="*/ 675 h 731"/>
                  <a:gd name="T2" fmla="*/ 469 w 563"/>
                  <a:gd name="T3" fmla="*/ 680 h 731"/>
                  <a:gd name="T4" fmla="*/ 541 w 563"/>
                  <a:gd name="T5" fmla="*/ 653 h 731"/>
                  <a:gd name="T6" fmla="*/ 532 w 563"/>
                  <a:gd name="T7" fmla="*/ 611 h 731"/>
                  <a:gd name="T8" fmla="*/ 496 w 563"/>
                  <a:gd name="T9" fmla="*/ 579 h 731"/>
                  <a:gd name="T10" fmla="*/ 541 w 563"/>
                  <a:gd name="T11" fmla="*/ 485 h 731"/>
                  <a:gd name="T12" fmla="*/ 538 w 563"/>
                  <a:gd name="T13" fmla="*/ 413 h 731"/>
                  <a:gd name="T14" fmla="*/ 392 w 563"/>
                  <a:gd name="T15" fmla="*/ 355 h 731"/>
                  <a:gd name="T16" fmla="*/ 400 w 563"/>
                  <a:gd name="T17" fmla="*/ 362 h 731"/>
                  <a:gd name="T18" fmla="*/ 436 w 563"/>
                  <a:gd name="T19" fmla="*/ 299 h 731"/>
                  <a:gd name="T20" fmla="*/ 440 w 563"/>
                  <a:gd name="T21" fmla="*/ 195 h 731"/>
                  <a:gd name="T22" fmla="*/ 298 w 563"/>
                  <a:gd name="T23" fmla="*/ 203 h 731"/>
                  <a:gd name="T24" fmla="*/ 283 w 563"/>
                  <a:gd name="T25" fmla="*/ 74 h 731"/>
                  <a:gd name="T26" fmla="*/ 208 w 563"/>
                  <a:gd name="T27" fmla="*/ 3 h 731"/>
                  <a:gd name="T28" fmla="*/ 133 w 563"/>
                  <a:gd name="T29" fmla="*/ 53 h 731"/>
                  <a:gd name="T30" fmla="*/ 112 w 563"/>
                  <a:gd name="T31" fmla="*/ 195 h 731"/>
                  <a:gd name="T32" fmla="*/ 52 w 563"/>
                  <a:gd name="T33" fmla="*/ 230 h 731"/>
                  <a:gd name="T34" fmla="*/ 40 w 563"/>
                  <a:gd name="T35" fmla="*/ 323 h 731"/>
                  <a:gd name="T36" fmla="*/ 16 w 563"/>
                  <a:gd name="T37" fmla="*/ 339 h 731"/>
                  <a:gd name="T38" fmla="*/ 139 w 563"/>
                  <a:gd name="T39" fmla="*/ 404 h 731"/>
                  <a:gd name="T40" fmla="*/ 103 w 563"/>
                  <a:gd name="T41" fmla="*/ 473 h 731"/>
                  <a:gd name="T42" fmla="*/ 112 w 563"/>
                  <a:gd name="T43" fmla="*/ 531 h 731"/>
                  <a:gd name="T44" fmla="*/ 160 w 563"/>
                  <a:gd name="T45" fmla="*/ 569 h 731"/>
                  <a:gd name="T46" fmla="*/ 256 w 563"/>
                  <a:gd name="T47" fmla="*/ 579 h 731"/>
                  <a:gd name="T48" fmla="*/ 262 w 563"/>
                  <a:gd name="T49" fmla="*/ 656 h 731"/>
                  <a:gd name="T50" fmla="*/ 298 w 563"/>
                  <a:gd name="T51" fmla="*/ 728 h 731"/>
                  <a:gd name="T52" fmla="*/ 400 w 563"/>
                  <a:gd name="T53" fmla="*/ 675 h 73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63"/>
                  <a:gd name="T82" fmla="*/ 0 h 731"/>
                  <a:gd name="T83" fmla="*/ 563 w 563"/>
                  <a:gd name="T84" fmla="*/ 731 h 73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63" h="731">
                    <a:moveTo>
                      <a:pt x="400" y="675"/>
                    </a:moveTo>
                    <a:cubicBezTo>
                      <a:pt x="428" y="667"/>
                      <a:pt x="446" y="684"/>
                      <a:pt x="469" y="680"/>
                    </a:cubicBezTo>
                    <a:cubicBezTo>
                      <a:pt x="492" y="676"/>
                      <a:pt x="531" y="664"/>
                      <a:pt x="541" y="653"/>
                    </a:cubicBezTo>
                    <a:cubicBezTo>
                      <a:pt x="551" y="642"/>
                      <a:pt x="539" y="623"/>
                      <a:pt x="532" y="611"/>
                    </a:cubicBezTo>
                    <a:cubicBezTo>
                      <a:pt x="525" y="599"/>
                      <a:pt x="494" y="600"/>
                      <a:pt x="496" y="579"/>
                    </a:cubicBezTo>
                    <a:cubicBezTo>
                      <a:pt x="498" y="558"/>
                      <a:pt x="534" y="513"/>
                      <a:pt x="541" y="485"/>
                    </a:cubicBezTo>
                    <a:cubicBezTo>
                      <a:pt x="548" y="457"/>
                      <a:pt x="563" y="435"/>
                      <a:pt x="538" y="413"/>
                    </a:cubicBezTo>
                    <a:cubicBezTo>
                      <a:pt x="513" y="391"/>
                      <a:pt x="415" y="364"/>
                      <a:pt x="392" y="355"/>
                    </a:cubicBezTo>
                    <a:cubicBezTo>
                      <a:pt x="369" y="346"/>
                      <a:pt x="393" y="371"/>
                      <a:pt x="400" y="362"/>
                    </a:cubicBezTo>
                    <a:cubicBezTo>
                      <a:pt x="407" y="353"/>
                      <a:pt x="429" y="327"/>
                      <a:pt x="436" y="299"/>
                    </a:cubicBezTo>
                    <a:cubicBezTo>
                      <a:pt x="443" y="271"/>
                      <a:pt x="463" y="211"/>
                      <a:pt x="440" y="195"/>
                    </a:cubicBezTo>
                    <a:cubicBezTo>
                      <a:pt x="417" y="179"/>
                      <a:pt x="324" y="223"/>
                      <a:pt x="298" y="203"/>
                    </a:cubicBezTo>
                    <a:cubicBezTo>
                      <a:pt x="272" y="183"/>
                      <a:pt x="298" y="107"/>
                      <a:pt x="283" y="74"/>
                    </a:cubicBezTo>
                    <a:cubicBezTo>
                      <a:pt x="268" y="41"/>
                      <a:pt x="233" y="6"/>
                      <a:pt x="208" y="3"/>
                    </a:cubicBezTo>
                    <a:cubicBezTo>
                      <a:pt x="183" y="0"/>
                      <a:pt x="149" y="21"/>
                      <a:pt x="133" y="53"/>
                    </a:cubicBezTo>
                    <a:cubicBezTo>
                      <a:pt x="117" y="85"/>
                      <a:pt x="126" y="165"/>
                      <a:pt x="112" y="195"/>
                    </a:cubicBezTo>
                    <a:cubicBezTo>
                      <a:pt x="98" y="225"/>
                      <a:pt x="64" y="209"/>
                      <a:pt x="52" y="230"/>
                    </a:cubicBezTo>
                    <a:cubicBezTo>
                      <a:pt x="40" y="251"/>
                      <a:pt x="46" y="305"/>
                      <a:pt x="40" y="323"/>
                    </a:cubicBezTo>
                    <a:cubicBezTo>
                      <a:pt x="34" y="341"/>
                      <a:pt x="0" y="326"/>
                      <a:pt x="16" y="339"/>
                    </a:cubicBezTo>
                    <a:cubicBezTo>
                      <a:pt x="32" y="352"/>
                      <a:pt x="125" y="382"/>
                      <a:pt x="139" y="404"/>
                    </a:cubicBezTo>
                    <a:cubicBezTo>
                      <a:pt x="153" y="426"/>
                      <a:pt x="108" y="452"/>
                      <a:pt x="103" y="473"/>
                    </a:cubicBezTo>
                    <a:cubicBezTo>
                      <a:pt x="98" y="494"/>
                      <a:pt x="103" y="515"/>
                      <a:pt x="112" y="531"/>
                    </a:cubicBezTo>
                    <a:cubicBezTo>
                      <a:pt x="121" y="547"/>
                      <a:pt x="136" y="561"/>
                      <a:pt x="160" y="569"/>
                    </a:cubicBezTo>
                    <a:cubicBezTo>
                      <a:pt x="184" y="577"/>
                      <a:pt x="239" y="565"/>
                      <a:pt x="256" y="579"/>
                    </a:cubicBezTo>
                    <a:cubicBezTo>
                      <a:pt x="273" y="593"/>
                      <a:pt x="255" y="631"/>
                      <a:pt x="262" y="656"/>
                    </a:cubicBezTo>
                    <a:cubicBezTo>
                      <a:pt x="269" y="681"/>
                      <a:pt x="275" y="725"/>
                      <a:pt x="298" y="728"/>
                    </a:cubicBezTo>
                    <a:cubicBezTo>
                      <a:pt x="321" y="731"/>
                      <a:pt x="375" y="685"/>
                      <a:pt x="400" y="675"/>
                    </a:cubicBezTo>
                    <a:close/>
                  </a:path>
                </a:pathLst>
              </a:cu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4951" name="Group 54"/>
              <p:cNvGrpSpPr>
                <a:grpSpLocks/>
              </p:cNvGrpSpPr>
              <p:nvPr/>
            </p:nvGrpSpPr>
            <p:grpSpPr bwMode="auto">
              <a:xfrm flipH="1" flipV="1">
                <a:off x="3004" y="3021"/>
                <a:ext cx="628" cy="820"/>
                <a:chOff x="2311" y="1925"/>
                <a:chExt cx="586" cy="731"/>
              </a:xfrm>
            </p:grpSpPr>
            <p:sp>
              <p:nvSpPr>
                <p:cNvPr id="34952" name="Freeform 55" descr="Зеленый мрамор"/>
                <p:cNvSpPr>
                  <a:spLocks/>
                </p:cNvSpPr>
                <p:nvPr/>
              </p:nvSpPr>
              <p:spPr bwMode="auto">
                <a:xfrm>
                  <a:off x="2311" y="1925"/>
                  <a:ext cx="70" cy="82"/>
                </a:xfrm>
                <a:custGeom>
                  <a:avLst/>
                  <a:gdLst>
                    <a:gd name="T0" fmla="*/ 3 w 139"/>
                    <a:gd name="T1" fmla="*/ 1 h 164"/>
                    <a:gd name="T2" fmla="*/ 2 w 139"/>
                    <a:gd name="T3" fmla="*/ 1 h 164"/>
                    <a:gd name="T4" fmla="*/ 2 w 139"/>
                    <a:gd name="T5" fmla="*/ 1 h 164"/>
                    <a:gd name="T6" fmla="*/ 2 w 139"/>
                    <a:gd name="T7" fmla="*/ 1 h 164"/>
                    <a:gd name="T8" fmla="*/ 1 w 139"/>
                    <a:gd name="T9" fmla="*/ 1 h 164"/>
                    <a:gd name="T10" fmla="*/ 1 w 139"/>
                    <a:gd name="T11" fmla="*/ 1 h 164"/>
                    <a:gd name="T12" fmla="*/ 1 w 139"/>
                    <a:gd name="T13" fmla="*/ 1 h 164"/>
                    <a:gd name="T14" fmla="*/ 1 w 139"/>
                    <a:gd name="T15" fmla="*/ 3 h 164"/>
                    <a:gd name="T16" fmla="*/ 0 w 139"/>
                    <a:gd name="T17" fmla="*/ 3 h 164"/>
                    <a:gd name="T18" fmla="*/ 1 w 139"/>
                    <a:gd name="T19" fmla="*/ 1 h 164"/>
                    <a:gd name="T20" fmla="*/ 1 w 139"/>
                    <a:gd name="T21" fmla="*/ 1 h 164"/>
                    <a:gd name="T22" fmla="*/ 1 w 139"/>
                    <a:gd name="T23" fmla="*/ 1 h 164"/>
                    <a:gd name="T24" fmla="*/ 1 w 139"/>
                    <a:gd name="T25" fmla="*/ 1 h 164"/>
                    <a:gd name="T26" fmla="*/ 2 w 139"/>
                    <a:gd name="T27" fmla="*/ 1 h 164"/>
                    <a:gd name="T28" fmla="*/ 2 w 139"/>
                    <a:gd name="T29" fmla="*/ 1 h 164"/>
                    <a:gd name="T30" fmla="*/ 2 w 139"/>
                    <a:gd name="T31" fmla="*/ 1 h 164"/>
                    <a:gd name="T32" fmla="*/ 2 w 139"/>
                    <a:gd name="T33" fmla="*/ 1 h 164"/>
                    <a:gd name="T34" fmla="*/ 3 w 139"/>
                    <a:gd name="T35" fmla="*/ 0 h 164"/>
                    <a:gd name="T36" fmla="*/ 3 w 139"/>
                    <a:gd name="T37" fmla="*/ 1 h 16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9"/>
                    <a:gd name="T58" fmla="*/ 0 h 164"/>
                    <a:gd name="T59" fmla="*/ 139 w 139"/>
                    <a:gd name="T60" fmla="*/ 164 h 16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9" h="164">
                      <a:moveTo>
                        <a:pt x="129" y="55"/>
                      </a:moveTo>
                      <a:lnTo>
                        <a:pt x="107" y="58"/>
                      </a:lnTo>
                      <a:lnTo>
                        <a:pt x="86" y="65"/>
                      </a:lnTo>
                      <a:lnTo>
                        <a:pt x="68" y="75"/>
                      </a:lnTo>
                      <a:lnTo>
                        <a:pt x="51" y="89"/>
                      </a:lnTo>
                      <a:lnTo>
                        <a:pt x="36" y="105"/>
                      </a:lnTo>
                      <a:lnTo>
                        <a:pt x="22" y="123"/>
                      </a:lnTo>
                      <a:lnTo>
                        <a:pt x="10" y="143"/>
                      </a:lnTo>
                      <a:lnTo>
                        <a:pt x="0" y="164"/>
                      </a:lnTo>
                      <a:lnTo>
                        <a:pt x="7" y="93"/>
                      </a:lnTo>
                      <a:lnTo>
                        <a:pt x="22" y="68"/>
                      </a:lnTo>
                      <a:lnTo>
                        <a:pt x="38" y="48"/>
                      </a:lnTo>
                      <a:lnTo>
                        <a:pt x="53" y="33"/>
                      </a:lnTo>
                      <a:lnTo>
                        <a:pt x="68" y="21"/>
                      </a:lnTo>
                      <a:lnTo>
                        <a:pt x="84" y="13"/>
                      </a:lnTo>
                      <a:lnTo>
                        <a:pt x="101" y="7"/>
                      </a:lnTo>
                      <a:lnTo>
                        <a:pt x="120" y="2"/>
                      </a:lnTo>
                      <a:lnTo>
                        <a:pt x="139" y="0"/>
                      </a:lnTo>
                      <a:lnTo>
                        <a:pt x="129" y="55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953" name="Freeform 56" descr="Зеленый мрамор"/>
                <p:cNvSpPr>
                  <a:spLocks/>
                </p:cNvSpPr>
                <p:nvPr/>
              </p:nvSpPr>
              <p:spPr bwMode="auto">
                <a:xfrm>
                  <a:off x="2376" y="1925"/>
                  <a:ext cx="521" cy="606"/>
                </a:xfrm>
                <a:custGeom>
                  <a:avLst/>
                  <a:gdLst>
                    <a:gd name="T0" fmla="*/ 12 w 1044"/>
                    <a:gd name="T1" fmla="*/ 17 h 1213"/>
                    <a:gd name="T2" fmla="*/ 13 w 1044"/>
                    <a:gd name="T3" fmla="*/ 17 h 1213"/>
                    <a:gd name="T4" fmla="*/ 14 w 1044"/>
                    <a:gd name="T5" fmla="*/ 16 h 1213"/>
                    <a:gd name="T6" fmla="*/ 15 w 1044"/>
                    <a:gd name="T7" fmla="*/ 15 h 1213"/>
                    <a:gd name="T8" fmla="*/ 15 w 1044"/>
                    <a:gd name="T9" fmla="*/ 13 h 1213"/>
                    <a:gd name="T10" fmla="*/ 13 w 1044"/>
                    <a:gd name="T11" fmla="*/ 12 h 1213"/>
                    <a:gd name="T12" fmla="*/ 12 w 1044"/>
                    <a:gd name="T13" fmla="*/ 11 h 1213"/>
                    <a:gd name="T14" fmla="*/ 13 w 1044"/>
                    <a:gd name="T15" fmla="*/ 9 h 1213"/>
                    <a:gd name="T16" fmla="*/ 13 w 1044"/>
                    <a:gd name="T17" fmla="*/ 7 h 1213"/>
                    <a:gd name="T18" fmla="*/ 11 w 1044"/>
                    <a:gd name="T19" fmla="*/ 7 h 1213"/>
                    <a:gd name="T20" fmla="*/ 10 w 1044"/>
                    <a:gd name="T21" fmla="*/ 7 h 1213"/>
                    <a:gd name="T22" fmla="*/ 9 w 1044"/>
                    <a:gd name="T23" fmla="*/ 7 h 1213"/>
                    <a:gd name="T24" fmla="*/ 9 w 1044"/>
                    <a:gd name="T25" fmla="*/ 3 h 1213"/>
                    <a:gd name="T26" fmla="*/ 6 w 1044"/>
                    <a:gd name="T27" fmla="*/ 2 h 1213"/>
                    <a:gd name="T28" fmla="*/ 5 w 1044"/>
                    <a:gd name="T29" fmla="*/ 4 h 1213"/>
                    <a:gd name="T30" fmla="*/ 6 w 1044"/>
                    <a:gd name="T31" fmla="*/ 5 h 1213"/>
                    <a:gd name="T32" fmla="*/ 7 w 1044"/>
                    <a:gd name="T33" fmla="*/ 7 h 1213"/>
                    <a:gd name="T34" fmla="*/ 8 w 1044"/>
                    <a:gd name="T35" fmla="*/ 8 h 1213"/>
                    <a:gd name="T36" fmla="*/ 9 w 1044"/>
                    <a:gd name="T37" fmla="*/ 9 h 1213"/>
                    <a:gd name="T38" fmla="*/ 10 w 1044"/>
                    <a:gd name="T39" fmla="*/ 9 h 1213"/>
                    <a:gd name="T40" fmla="*/ 10 w 1044"/>
                    <a:gd name="T41" fmla="*/ 9 h 1213"/>
                    <a:gd name="T42" fmla="*/ 8 w 1044"/>
                    <a:gd name="T43" fmla="*/ 10 h 1213"/>
                    <a:gd name="T44" fmla="*/ 12 w 1044"/>
                    <a:gd name="T45" fmla="*/ 15 h 1213"/>
                    <a:gd name="T46" fmla="*/ 10 w 1044"/>
                    <a:gd name="T47" fmla="*/ 14 h 1213"/>
                    <a:gd name="T48" fmla="*/ 10 w 1044"/>
                    <a:gd name="T49" fmla="*/ 16 h 1213"/>
                    <a:gd name="T50" fmla="*/ 10 w 1044"/>
                    <a:gd name="T51" fmla="*/ 16 h 1213"/>
                    <a:gd name="T52" fmla="*/ 9 w 1044"/>
                    <a:gd name="T53" fmla="*/ 13 h 1213"/>
                    <a:gd name="T54" fmla="*/ 8 w 1044"/>
                    <a:gd name="T55" fmla="*/ 12 h 1213"/>
                    <a:gd name="T56" fmla="*/ 7 w 1044"/>
                    <a:gd name="T57" fmla="*/ 13 h 1213"/>
                    <a:gd name="T58" fmla="*/ 6 w 1044"/>
                    <a:gd name="T59" fmla="*/ 15 h 1213"/>
                    <a:gd name="T60" fmla="*/ 7 w 1044"/>
                    <a:gd name="T61" fmla="*/ 14 h 1213"/>
                    <a:gd name="T62" fmla="*/ 8 w 1044"/>
                    <a:gd name="T63" fmla="*/ 11 h 1213"/>
                    <a:gd name="T64" fmla="*/ 7 w 1044"/>
                    <a:gd name="T65" fmla="*/ 8 h 1213"/>
                    <a:gd name="T66" fmla="*/ 6 w 1044"/>
                    <a:gd name="T67" fmla="*/ 5 h 1213"/>
                    <a:gd name="T68" fmla="*/ 5 w 1044"/>
                    <a:gd name="T69" fmla="*/ 4 h 1213"/>
                    <a:gd name="T70" fmla="*/ 3 w 1044"/>
                    <a:gd name="T71" fmla="*/ 2 h 1213"/>
                    <a:gd name="T72" fmla="*/ 1 w 1044"/>
                    <a:gd name="T73" fmla="*/ 1 h 1213"/>
                    <a:gd name="T74" fmla="*/ 0 w 1044"/>
                    <a:gd name="T75" fmla="*/ 0 h 1213"/>
                    <a:gd name="T76" fmla="*/ 1 w 1044"/>
                    <a:gd name="T77" fmla="*/ 0 h 1213"/>
                    <a:gd name="T78" fmla="*/ 2 w 1044"/>
                    <a:gd name="T79" fmla="*/ 0 h 1213"/>
                    <a:gd name="T80" fmla="*/ 3 w 1044"/>
                    <a:gd name="T81" fmla="*/ 1 h 1213"/>
                    <a:gd name="T82" fmla="*/ 4 w 1044"/>
                    <a:gd name="T83" fmla="*/ 2 h 1213"/>
                    <a:gd name="T84" fmla="*/ 5 w 1044"/>
                    <a:gd name="T85" fmla="*/ 3 h 1213"/>
                    <a:gd name="T86" fmla="*/ 6 w 1044"/>
                    <a:gd name="T87" fmla="*/ 2 h 1213"/>
                    <a:gd name="T88" fmla="*/ 7 w 1044"/>
                    <a:gd name="T89" fmla="*/ 1 h 1213"/>
                    <a:gd name="T90" fmla="*/ 9 w 1044"/>
                    <a:gd name="T91" fmla="*/ 2 h 1213"/>
                    <a:gd name="T92" fmla="*/ 9 w 1044"/>
                    <a:gd name="T93" fmla="*/ 6 h 1213"/>
                    <a:gd name="T94" fmla="*/ 10 w 1044"/>
                    <a:gd name="T95" fmla="*/ 6 h 1213"/>
                    <a:gd name="T96" fmla="*/ 12 w 1044"/>
                    <a:gd name="T97" fmla="*/ 6 h 1213"/>
                    <a:gd name="T98" fmla="*/ 13 w 1044"/>
                    <a:gd name="T99" fmla="*/ 6 h 1213"/>
                    <a:gd name="T100" fmla="*/ 14 w 1044"/>
                    <a:gd name="T101" fmla="*/ 8 h 1213"/>
                    <a:gd name="T102" fmla="*/ 13 w 1044"/>
                    <a:gd name="T103" fmla="*/ 10 h 1213"/>
                    <a:gd name="T104" fmla="*/ 13 w 1044"/>
                    <a:gd name="T105" fmla="*/ 11 h 1213"/>
                    <a:gd name="T106" fmla="*/ 15 w 1044"/>
                    <a:gd name="T107" fmla="*/ 12 h 1213"/>
                    <a:gd name="T108" fmla="*/ 16 w 1044"/>
                    <a:gd name="T109" fmla="*/ 15 h 1213"/>
                    <a:gd name="T110" fmla="*/ 15 w 1044"/>
                    <a:gd name="T111" fmla="*/ 16 h 1213"/>
                    <a:gd name="T112" fmla="*/ 13 w 1044"/>
                    <a:gd name="T113" fmla="*/ 17 h 1213"/>
                    <a:gd name="T114" fmla="*/ 13 w 1044"/>
                    <a:gd name="T115" fmla="*/ 17 h 1213"/>
                    <a:gd name="T116" fmla="*/ 13 w 1044"/>
                    <a:gd name="T117" fmla="*/ 18 h 121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044"/>
                    <a:gd name="T178" fmla="*/ 0 h 1213"/>
                    <a:gd name="T179" fmla="*/ 1044 w 1044"/>
                    <a:gd name="T180" fmla="*/ 1213 h 121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044" h="1213">
                      <a:moveTo>
                        <a:pt x="840" y="1213"/>
                      </a:moveTo>
                      <a:lnTo>
                        <a:pt x="833" y="1189"/>
                      </a:lnTo>
                      <a:lnTo>
                        <a:pt x="826" y="1165"/>
                      </a:lnTo>
                      <a:lnTo>
                        <a:pt x="819" y="1143"/>
                      </a:lnTo>
                      <a:lnTo>
                        <a:pt x="812" y="1123"/>
                      </a:lnTo>
                      <a:lnTo>
                        <a:pt x="806" y="1106"/>
                      </a:lnTo>
                      <a:lnTo>
                        <a:pt x="802" y="1093"/>
                      </a:lnTo>
                      <a:lnTo>
                        <a:pt x="798" y="1085"/>
                      </a:lnTo>
                      <a:lnTo>
                        <a:pt x="797" y="1082"/>
                      </a:lnTo>
                      <a:lnTo>
                        <a:pt x="813" y="1085"/>
                      </a:lnTo>
                      <a:lnTo>
                        <a:pt x="829" y="1087"/>
                      </a:lnTo>
                      <a:lnTo>
                        <a:pt x="845" y="1089"/>
                      </a:lnTo>
                      <a:lnTo>
                        <a:pt x="862" y="1090"/>
                      </a:lnTo>
                      <a:lnTo>
                        <a:pt x="878" y="1089"/>
                      </a:lnTo>
                      <a:lnTo>
                        <a:pt x="893" y="1087"/>
                      </a:lnTo>
                      <a:lnTo>
                        <a:pt x="908" y="1084"/>
                      </a:lnTo>
                      <a:lnTo>
                        <a:pt x="921" y="1080"/>
                      </a:lnTo>
                      <a:lnTo>
                        <a:pt x="935" y="1075"/>
                      </a:lnTo>
                      <a:lnTo>
                        <a:pt x="948" y="1069"/>
                      </a:lnTo>
                      <a:lnTo>
                        <a:pt x="958" y="1061"/>
                      </a:lnTo>
                      <a:lnTo>
                        <a:pt x="969" y="1052"/>
                      </a:lnTo>
                      <a:lnTo>
                        <a:pt x="977" y="1041"/>
                      </a:lnTo>
                      <a:lnTo>
                        <a:pt x="983" y="1029"/>
                      </a:lnTo>
                      <a:lnTo>
                        <a:pt x="988" y="1016"/>
                      </a:lnTo>
                      <a:lnTo>
                        <a:pt x="991" y="1001"/>
                      </a:lnTo>
                      <a:lnTo>
                        <a:pt x="995" y="976"/>
                      </a:lnTo>
                      <a:lnTo>
                        <a:pt x="996" y="953"/>
                      </a:lnTo>
                      <a:lnTo>
                        <a:pt x="994" y="932"/>
                      </a:lnTo>
                      <a:lnTo>
                        <a:pt x="988" y="911"/>
                      </a:lnTo>
                      <a:lnTo>
                        <a:pt x="979" y="892"/>
                      </a:lnTo>
                      <a:lnTo>
                        <a:pt x="965" y="872"/>
                      </a:lnTo>
                      <a:lnTo>
                        <a:pt x="947" y="854"/>
                      </a:lnTo>
                      <a:lnTo>
                        <a:pt x="923" y="833"/>
                      </a:lnTo>
                      <a:lnTo>
                        <a:pt x="903" y="818"/>
                      </a:lnTo>
                      <a:lnTo>
                        <a:pt x="880" y="801"/>
                      </a:lnTo>
                      <a:lnTo>
                        <a:pt x="856" y="783"/>
                      </a:lnTo>
                      <a:lnTo>
                        <a:pt x="830" y="765"/>
                      </a:lnTo>
                      <a:lnTo>
                        <a:pt x="809" y="749"/>
                      </a:lnTo>
                      <a:lnTo>
                        <a:pt x="790" y="735"/>
                      </a:lnTo>
                      <a:lnTo>
                        <a:pt x="779" y="726"/>
                      </a:lnTo>
                      <a:lnTo>
                        <a:pt x="775" y="722"/>
                      </a:lnTo>
                      <a:lnTo>
                        <a:pt x="790" y="712"/>
                      </a:lnTo>
                      <a:lnTo>
                        <a:pt x="806" y="700"/>
                      </a:lnTo>
                      <a:lnTo>
                        <a:pt x="821" y="688"/>
                      </a:lnTo>
                      <a:lnTo>
                        <a:pt x="836" y="674"/>
                      </a:lnTo>
                      <a:lnTo>
                        <a:pt x="850" y="657"/>
                      </a:lnTo>
                      <a:lnTo>
                        <a:pt x="862" y="638"/>
                      </a:lnTo>
                      <a:lnTo>
                        <a:pt x="871" y="617"/>
                      </a:lnTo>
                      <a:lnTo>
                        <a:pt x="878" y="594"/>
                      </a:lnTo>
                      <a:lnTo>
                        <a:pt x="879" y="569"/>
                      </a:lnTo>
                      <a:lnTo>
                        <a:pt x="874" y="547"/>
                      </a:lnTo>
                      <a:lnTo>
                        <a:pt x="866" y="526"/>
                      </a:lnTo>
                      <a:lnTo>
                        <a:pt x="854" y="508"/>
                      </a:lnTo>
                      <a:lnTo>
                        <a:pt x="837" y="492"/>
                      </a:lnTo>
                      <a:lnTo>
                        <a:pt x="819" y="479"/>
                      </a:lnTo>
                      <a:lnTo>
                        <a:pt x="798" y="469"/>
                      </a:lnTo>
                      <a:lnTo>
                        <a:pt x="776" y="461"/>
                      </a:lnTo>
                      <a:lnTo>
                        <a:pt x="764" y="458"/>
                      </a:lnTo>
                      <a:lnTo>
                        <a:pt x="752" y="456"/>
                      </a:lnTo>
                      <a:lnTo>
                        <a:pt x="739" y="455"/>
                      </a:lnTo>
                      <a:lnTo>
                        <a:pt x="728" y="455"/>
                      </a:lnTo>
                      <a:lnTo>
                        <a:pt x="715" y="455"/>
                      </a:lnTo>
                      <a:lnTo>
                        <a:pt x="704" y="456"/>
                      </a:lnTo>
                      <a:lnTo>
                        <a:pt x="692" y="457"/>
                      </a:lnTo>
                      <a:lnTo>
                        <a:pt x="681" y="460"/>
                      </a:lnTo>
                      <a:lnTo>
                        <a:pt x="668" y="463"/>
                      </a:lnTo>
                      <a:lnTo>
                        <a:pt x="657" y="467"/>
                      </a:lnTo>
                      <a:lnTo>
                        <a:pt x="646" y="470"/>
                      </a:lnTo>
                      <a:lnTo>
                        <a:pt x="635" y="475"/>
                      </a:lnTo>
                      <a:lnTo>
                        <a:pt x="623" y="479"/>
                      </a:lnTo>
                      <a:lnTo>
                        <a:pt x="613" y="484"/>
                      </a:lnTo>
                      <a:lnTo>
                        <a:pt x="601" y="488"/>
                      </a:lnTo>
                      <a:lnTo>
                        <a:pt x="591" y="494"/>
                      </a:lnTo>
                      <a:lnTo>
                        <a:pt x="585" y="452"/>
                      </a:lnTo>
                      <a:lnTo>
                        <a:pt x="584" y="402"/>
                      </a:lnTo>
                      <a:lnTo>
                        <a:pt x="584" y="349"/>
                      </a:lnTo>
                      <a:lnTo>
                        <a:pt x="583" y="298"/>
                      </a:lnTo>
                      <a:lnTo>
                        <a:pt x="577" y="251"/>
                      </a:lnTo>
                      <a:lnTo>
                        <a:pt x="563" y="212"/>
                      </a:lnTo>
                      <a:lnTo>
                        <a:pt x="540" y="184"/>
                      </a:lnTo>
                      <a:lnTo>
                        <a:pt x="503" y="173"/>
                      </a:lnTo>
                      <a:lnTo>
                        <a:pt x="471" y="173"/>
                      </a:lnTo>
                      <a:lnTo>
                        <a:pt x="445" y="177"/>
                      </a:lnTo>
                      <a:lnTo>
                        <a:pt x="424" y="187"/>
                      </a:lnTo>
                      <a:lnTo>
                        <a:pt x="408" y="198"/>
                      </a:lnTo>
                      <a:lnTo>
                        <a:pt x="396" y="211"/>
                      </a:lnTo>
                      <a:lnTo>
                        <a:pt x="387" y="226"/>
                      </a:lnTo>
                      <a:lnTo>
                        <a:pt x="379" y="241"/>
                      </a:lnTo>
                      <a:lnTo>
                        <a:pt x="373" y="256"/>
                      </a:lnTo>
                      <a:lnTo>
                        <a:pt x="381" y="270"/>
                      </a:lnTo>
                      <a:lnTo>
                        <a:pt x="389" y="283"/>
                      </a:lnTo>
                      <a:lnTo>
                        <a:pt x="397" y="297"/>
                      </a:lnTo>
                      <a:lnTo>
                        <a:pt x="405" y="311"/>
                      </a:lnTo>
                      <a:lnTo>
                        <a:pt x="412" y="326"/>
                      </a:lnTo>
                      <a:lnTo>
                        <a:pt x="419" y="341"/>
                      </a:lnTo>
                      <a:lnTo>
                        <a:pt x="426" y="356"/>
                      </a:lnTo>
                      <a:lnTo>
                        <a:pt x="432" y="371"/>
                      </a:lnTo>
                      <a:lnTo>
                        <a:pt x="440" y="391"/>
                      </a:lnTo>
                      <a:lnTo>
                        <a:pt x="448" y="410"/>
                      </a:lnTo>
                      <a:lnTo>
                        <a:pt x="455" y="430"/>
                      </a:lnTo>
                      <a:lnTo>
                        <a:pt x="463" y="448"/>
                      </a:lnTo>
                      <a:lnTo>
                        <a:pt x="471" y="468"/>
                      </a:lnTo>
                      <a:lnTo>
                        <a:pt x="479" y="487"/>
                      </a:lnTo>
                      <a:lnTo>
                        <a:pt x="487" y="506"/>
                      </a:lnTo>
                      <a:lnTo>
                        <a:pt x="495" y="525"/>
                      </a:lnTo>
                      <a:lnTo>
                        <a:pt x="507" y="538"/>
                      </a:lnTo>
                      <a:lnTo>
                        <a:pt x="517" y="551"/>
                      </a:lnTo>
                      <a:lnTo>
                        <a:pt x="530" y="562"/>
                      </a:lnTo>
                      <a:lnTo>
                        <a:pt x="543" y="574"/>
                      </a:lnTo>
                      <a:lnTo>
                        <a:pt x="556" y="584"/>
                      </a:lnTo>
                      <a:lnTo>
                        <a:pt x="570" y="593"/>
                      </a:lnTo>
                      <a:lnTo>
                        <a:pt x="586" y="600"/>
                      </a:lnTo>
                      <a:lnTo>
                        <a:pt x="602" y="605"/>
                      </a:lnTo>
                      <a:lnTo>
                        <a:pt x="617" y="607"/>
                      </a:lnTo>
                      <a:lnTo>
                        <a:pt x="632" y="607"/>
                      </a:lnTo>
                      <a:lnTo>
                        <a:pt x="646" y="607"/>
                      </a:lnTo>
                      <a:lnTo>
                        <a:pt x="660" y="607"/>
                      </a:lnTo>
                      <a:lnTo>
                        <a:pt x="674" y="605"/>
                      </a:lnTo>
                      <a:lnTo>
                        <a:pt x="688" y="604"/>
                      </a:lnTo>
                      <a:lnTo>
                        <a:pt x="701" y="601"/>
                      </a:lnTo>
                      <a:lnTo>
                        <a:pt x="715" y="599"/>
                      </a:lnTo>
                      <a:lnTo>
                        <a:pt x="713" y="601"/>
                      </a:lnTo>
                      <a:lnTo>
                        <a:pt x="705" y="607"/>
                      </a:lnTo>
                      <a:lnTo>
                        <a:pt x="692" y="614"/>
                      </a:lnTo>
                      <a:lnTo>
                        <a:pt x="673" y="621"/>
                      </a:lnTo>
                      <a:lnTo>
                        <a:pt x="647" y="627"/>
                      </a:lnTo>
                      <a:lnTo>
                        <a:pt x="616" y="629"/>
                      </a:lnTo>
                      <a:lnTo>
                        <a:pt x="578" y="625"/>
                      </a:lnTo>
                      <a:lnTo>
                        <a:pt x="532" y="616"/>
                      </a:lnTo>
                      <a:lnTo>
                        <a:pt x="544" y="643"/>
                      </a:lnTo>
                      <a:lnTo>
                        <a:pt x="555" y="670"/>
                      </a:lnTo>
                      <a:lnTo>
                        <a:pt x="567" y="697"/>
                      </a:lnTo>
                      <a:lnTo>
                        <a:pt x="578" y="723"/>
                      </a:lnTo>
                      <a:lnTo>
                        <a:pt x="590" y="750"/>
                      </a:lnTo>
                      <a:lnTo>
                        <a:pt x="601" y="778"/>
                      </a:lnTo>
                      <a:lnTo>
                        <a:pt x="613" y="804"/>
                      </a:lnTo>
                      <a:lnTo>
                        <a:pt x="624" y="832"/>
                      </a:lnTo>
                      <a:lnTo>
                        <a:pt x="814" y="984"/>
                      </a:lnTo>
                      <a:lnTo>
                        <a:pt x="789" y="979"/>
                      </a:lnTo>
                      <a:lnTo>
                        <a:pt x="766" y="971"/>
                      </a:lnTo>
                      <a:lnTo>
                        <a:pt x="743" y="960"/>
                      </a:lnTo>
                      <a:lnTo>
                        <a:pt x="722" y="946"/>
                      </a:lnTo>
                      <a:lnTo>
                        <a:pt x="701" y="931"/>
                      </a:lnTo>
                      <a:lnTo>
                        <a:pt x="682" y="913"/>
                      </a:lnTo>
                      <a:lnTo>
                        <a:pt x="662" y="897"/>
                      </a:lnTo>
                      <a:lnTo>
                        <a:pt x="643" y="880"/>
                      </a:lnTo>
                      <a:lnTo>
                        <a:pt x="659" y="935"/>
                      </a:lnTo>
                      <a:lnTo>
                        <a:pt x="668" y="988"/>
                      </a:lnTo>
                      <a:lnTo>
                        <a:pt x="672" y="1036"/>
                      </a:lnTo>
                      <a:lnTo>
                        <a:pt x="672" y="1078"/>
                      </a:lnTo>
                      <a:lnTo>
                        <a:pt x="669" y="1114"/>
                      </a:lnTo>
                      <a:lnTo>
                        <a:pt x="665" y="1140"/>
                      </a:lnTo>
                      <a:lnTo>
                        <a:pt x="661" y="1158"/>
                      </a:lnTo>
                      <a:lnTo>
                        <a:pt x="660" y="1163"/>
                      </a:lnTo>
                      <a:lnTo>
                        <a:pt x="660" y="1125"/>
                      </a:lnTo>
                      <a:lnTo>
                        <a:pt x="659" y="1087"/>
                      </a:lnTo>
                      <a:lnTo>
                        <a:pt x="657" y="1049"/>
                      </a:lnTo>
                      <a:lnTo>
                        <a:pt x="651" y="1012"/>
                      </a:lnTo>
                      <a:lnTo>
                        <a:pt x="644" y="976"/>
                      </a:lnTo>
                      <a:lnTo>
                        <a:pt x="635" y="939"/>
                      </a:lnTo>
                      <a:lnTo>
                        <a:pt x="622" y="903"/>
                      </a:lnTo>
                      <a:lnTo>
                        <a:pt x="606" y="869"/>
                      </a:lnTo>
                      <a:lnTo>
                        <a:pt x="598" y="854"/>
                      </a:lnTo>
                      <a:lnTo>
                        <a:pt x="591" y="839"/>
                      </a:lnTo>
                      <a:lnTo>
                        <a:pt x="583" y="822"/>
                      </a:lnTo>
                      <a:lnTo>
                        <a:pt x="576" y="807"/>
                      </a:lnTo>
                      <a:lnTo>
                        <a:pt x="569" y="791"/>
                      </a:lnTo>
                      <a:lnTo>
                        <a:pt x="562" y="776"/>
                      </a:lnTo>
                      <a:lnTo>
                        <a:pt x="555" y="760"/>
                      </a:lnTo>
                      <a:lnTo>
                        <a:pt x="548" y="745"/>
                      </a:lnTo>
                      <a:lnTo>
                        <a:pt x="545" y="767"/>
                      </a:lnTo>
                      <a:lnTo>
                        <a:pt x="538" y="795"/>
                      </a:lnTo>
                      <a:lnTo>
                        <a:pt x="525" y="828"/>
                      </a:lnTo>
                      <a:lnTo>
                        <a:pt x="509" y="863"/>
                      </a:lnTo>
                      <a:lnTo>
                        <a:pt x="490" y="897"/>
                      </a:lnTo>
                      <a:lnTo>
                        <a:pt x="465" y="930"/>
                      </a:lnTo>
                      <a:lnTo>
                        <a:pt x="438" y="957"/>
                      </a:lnTo>
                      <a:lnTo>
                        <a:pt x="408" y="978"/>
                      </a:lnTo>
                      <a:lnTo>
                        <a:pt x="409" y="977"/>
                      </a:lnTo>
                      <a:lnTo>
                        <a:pt x="414" y="972"/>
                      </a:lnTo>
                      <a:lnTo>
                        <a:pt x="419" y="965"/>
                      </a:lnTo>
                      <a:lnTo>
                        <a:pt x="426" y="955"/>
                      </a:lnTo>
                      <a:lnTo>
                        <a:pt x="435" y="945"/>
                      </a:lnTo>
                      <a:lnTo>
                        <a:pt x="445" y="931"/>
                      </a:lnTo>
                      <a:lnTo>
                        <a:pt x="455" y="917"/>
                      </a:lnTo>
                      <a:lnTo>
                        <a:pt x="464" y="902"/>
                      </a:lnTo>
                      <a:lnTo>
                        <a:pt x="475" y="882"/>
                      </a:lnTo>
                      <a:lnTo>
                        <a:pt x="486" y="857"/>
                      </a:lnTo>
                      <a:lnTo>
                        <a:pt x="499" y="827"/>
                      </a:lnTo>
                      <a:lnTo>
                        <a:pt x="510" y="797"/>
                      </a:lnTo>
                      <a:lnTo>
                        <a:pt x="522" y="769"/>
                      </a:lnTo>
                      <a:lnTo>
                        <a:pt x="531" y="746"/>
                      </a:lnTo>
                      <a:lnTo>
                        <a:pt x="537" y="730"/>
                      </a:lnTo>
                      <a:lnTo>
                        <a:pt x="539" y="725"/>
                      </a:lnTo>
                      <a:lnTo>
                        <a:pt x="528" y="697"/>
                      </a:lnTo>
                      <a:lnTo>
                        <a:pt x="511" y="658"/>
                      </a:lnTo>
                      <a:lnTo>
                        <a:pt x="493" y="612"/>
                      </a:lnTo>
                      <a:lnTo>
                        <a:pt x="473" y="561"/>
                      </a:lnTo>
                      <a:lnTo>
                        <a:pt x="454" y="511"/>
                      </a:lnTo>
                      <a:lnTo>
                        <a:pt x="437" y="467"/>
                      </a:lnTo>
                      <a:lnTo>
                        <a:pt x="422" y="431"/>
                      </a:lnTo>
                      <a:lnTo>
                        <a:pt x="412" y="407"/>
                      </a:lnTo>
                      <a:lnTo>
                        <a:pt x="404" y="388"/>
                      </a:lnTo>
                      <a:lnTo>
                        <a:pt x="396" y="370"/>
                      </a:lnTo>
                      <a:lnTo>
                        <a:pt x="388" y="353"/>
                      </a:lnTo>
                      <a:lnTo>
                        <a:pt x="379" y="334"/>
                      </a:lnTo>
                      <a:lnTo>
                        <a:pt x="370" y="317"/>
                      </a:lnTo>
                      <a:lnTo>
                        <a:pt x="359" y="300"/>
                      </a:lnTo>
                      <a:lnTo>
                        <a:pt x="349" y="282"/>
                      </a:lnTo>
                      <a:lnTo>
                        <a:pt x="337" y="266"/>
                      </a:lnTo>
                      <a:lnTo>
                        <a:pt x="327" y="253"/>
                      </a:lnTo>
                      <a:lnTo>
                        <a:pt x="314" y="240"/>
                      </a:lnTo>
                      <a:lnTo>
                        <a:pt x="299" y="225"/>
                      </a:lnTo>
                      <a:lnTo>
                        <a:pt x="283" y="210"/>
                      </a:lnTo>
                      <a:lnTo>
                        <a:pt x="265" y="194"/>
                      </a:lnTo>
                      <a:lnTo>
                        <a:pt x="245" y="177"/>
                      </a:lnTo>
                      <a:lnTo>
                        <a:pt x="223" y="161"/>
                      </a:lnTo>
                      <a:lnTo>
                        <a:pt x="202" y="145"/>
                      </a:lnTo>
                      <a:lnTo>
                        <a:pt x="179" y="129"/>
                      </a:lnTo>
                      <a:lnTo>
                        <a:pt x="154" y="114"/>
                      </a:lnTo>
                      <a:lnTo>
                        <a:pt x="129" y="100"/>
                      </a:lnTo>
                      <a:lnTo>
                        <a:pt x="104" y="88"/>
                      </a:lnTo>
                      <a:lnTo>
                        <a:pt x="78" y="77"/>
                      </a:lnTo>
                      <a:lnTo>
                        <a:pt x="52" y="68"/>
                      </a:lnTo>
                      <a:lnTo>
                        <a:pt x="26" y="60"/>
                      </a:lnTo>
                      <a:lnTo>
                        <a:pt x="0" y="55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30" y="1"/>
                      </a:lnTo>
                      <a:lnTo>
                        <a:pt x="43" y="2"/>
                      </a:lnTo>
                      <a:lnTo>
                        <a:pt x="56" y="4"/>
                      </a:lnTo>
                      <a:lnTo>
                        <a:pt x="70" y="6"/>
                      </a:lnTo>
                      <a:lnTo>
                        <a:pt x="85" y="9"/>
                      </a:lnTo>
                      <a:lnTo>
                        <a:pt x="99" y="13"/>
                      </a:lnTo>
                      <a:lnTo>
                        <a:pt x="113" y="17"/>
                      </a:lnTo>
                      <a:lnTo>
                        <a:pt x="126" y="23"/>
                      </a:lnTo>
                      <a:lnTo>
                        <a:pt x="138" y="29"/>
                      </a:lnTo>
                      <a:lnTo>
                        <a:pt x="151" y="36"/>
                      </a:lnTo>
                      <a:lnTo>
                        <a:pt x="164" y="43"/>
                      </a:lnTo>
                      <a:lnTo>
                        <a:pt x="176" y="50"/>
                      </a:lnTo>
                      <a:lnTo>
                        <a:pt x="189" y="57"/>
                      </a:lnTo>
                      <a:lnTo>
                        <a:pt x="200" y="65"/>
                      </a:lnTo>
                      <a:lnTo>
                        <a:pt x="212" y="74"/>
                      </a:lnTo>
                      <a:lnTo>
                        <a:pt x="223" y="82"/>
                      </a:lnTo>
                      <a:lnTo>
                        <a:pt x="235" y="91"/>
                      </a:lnTo>
                      <a:lnTo>
                        <a:pt x="246" y="100"/>
                      </a:lnTo>
                      <a:lnTo>
                        <a:pt x="258" y="109"/>
                      </a:lnTo>
                      <a:lnTo>
                        <a:pt x="268" y="120"/>
                      </a:lnTo>
                      <a:lnTo>
                        <a:pt x="279" y="130"/>
                      </a:lnTo>
                      <a:lnTo>
                        <a:pt x="289" y="141"/>
                      </a:lnTo>
                      <a:lnTo>
                        <a:pt x="297" y="149"/>
                      </a:lnTo>
                      <a:lnTo>
                        <a:pt x="305" y="158"/>
                      </a:lnTo>
                      <a:lnTo>
                        <a:pt x="313" y="166"/>
                      </a:lnTo>
                      <a:lnTo>
                        <a:pt x="323" y="174"/>
                      </a:lnTo>
                      <a:lnTo>
                        <a:pt x="331" y="183"/>
                      </a:lnTo>
                      <a:lnTo>
                        <a:pt x="339" y="191"/>
                      </a:lnTo>
                      <a:lnTo>
                        <a:pt x="348" y="199"/>
                      </a:lnTo>
                      <a:lnTo>
                        <a:pt x="356" y="207"/>
                      </a:lnTo>
                      <a:lnTo>
                        <a:pt x="362" y="199"/>
                      </a:lnTo>
                      <a:lnTo>
                        <a:pt x="367" y="190"/>
                      </a:lnTo>
                      <a:lnTo>
                        <a:pt x="373" y="180"/>
                      </a:lnTo>
                      <a:lnTo>
                        <a:pt x="379" y="168"/>
                      </a:lnTo>
                      <a:lnTo>
                        <a:pt x="385" y="157"/>
                      </a:lnTo>
                      <a:lnTo>
                        <a:pt x="390" y="145"/>
                      </a:lnTo>
                      <a:lnTo>
                        <a:pt x="397" y="135"/>
                      </a:lnTo>
                      <a:lnTo>
                        <a:pt x="404" y="126"/>
                      </a:lnTo>
                      <a:lnTo>
                        <a:pt x="420" y="113"/>
                      </a:lnTo>
                      <a:lnTo>
                        <a:pt x="440" y="105"/>
                      </a:lnTo>
                      <a:lnTo>
                        <a:pt x="463" y="101"/>
                      </a:lnTo>
                      <a:lnTo>
                        <a:pt x="488" y="101"/>
                      </a:lnTo>
                      <a:lnTo>
                        <a:pt x="513" y="105"/>
                      </a:lnTo>
                      <a:lnTo>
                        <a:pt x="534" y="112"/>
                      </a:lnTo>
                      <a:lnTo>
                        <a:pt x="554" y="121"/>
                      </a:lnTo>
                      <a:lnTo>
                        <a:pt x="569" y="134"/>
                      </a:lnTo>
                      <a:lnTo>
                        <a:pt x="592" y="168"/>
                      </a:lnTo>
                      <a:lnTo>
                        <a:pt x="605" y="204"/>
                      </a:lnTo>
                      <a:lnTo>
                        <a:pt x="610" y="242"/>
                      </a:lnTo>
                      <a:lnTo>
                        <a:pt x="613" y="281"/>
                      </a:lnTo>
                      <a:lnTo>
                        <a:pt x="612" y="320"/>
                      </a:lnTo>
                      <a:lnTo>
                        <a:pt x="610" y="361"/>
                      </a:lnTo>
                      <a:lnTo>
                        <a:pt x="612" y="401"/>
                      </a:lnTo>
                      <a:lnTo>
                        <a:pt x="617" y="440"/>
                      </a:lnTo>
                      <a:lnTo>
                        <a:pt x="630" y="433"/>
                      </a:lnTo>
                      <a:lnTo>
                        <a:pt x="644" y="426"/>
                      </a:lnTo>
                      <a:lnTo>
                        <a:pt x="657" y="420"/>
                      </a:lnTo>
                      <a:lnTo>
                        <a:pt x="670" y="415"/>
                      </a:lnTo>
                      <a:lnTo>
                        <a:pt x="684" y="410"/>
                      </a:lnTo>
                      <a:lnTo>
                        <a:pt x="699" y="407"/>
                      </a:lnTo>
                      <a:lnTo>
                        <a:pt x="713" y="403"/>
                      </a:lnTo>
                      <a:lnTo>
                        <a:pt x="728" y="401"/>
                      </a:lnTo>
                      <a:lnTo>
                        <a:pt x="742" y="400"/>
                      </a:lnTo>
                      <a:lnTo>
                        <a:pt x="757" y="399"/>
                      </a:lnTo>
                      <a:lnTo>
                        <a:pt x="771" y="400"/>
                      </a:lnTo>
                      <a:lnTo>
                        <a:pt x="786" y="402"/>
                      </a:lnTo>
                      <a:lnTo>
                        <a:pt x="799" y="404"/>
                      </a:lnTo>
                      <a:lnTo>
                        <a:pt x="814" y="409"/>
                      </a:lnTo>
                      <a:lnTo>
                        <a:pt x="828" y="416"/>
                      </a:lnTo>
                      <a:lnTo>
                        <a:pt x="842" y="423"/>
                      </a:lnTo>
                      <a:lnTo>
                        <a:pt x="858" y="433"/>
                      </a:lnTo>
                      <a:lnTo>
                        <a:pt x="874" y="444"/>
                      </a:lnTo>
                      <a:lnTo>
                        <a:pt x="889" y="456"/>
                      </a:lnTo>
                      <a:lnTo>
                        <a:pt x="902" y="470"/>
                      </a:lnTo>
                      <a:lnTo>
                        <a:pt x="912" y="485"/>
                      </a:lnTo>
                      <a:lnTo>
                        <a:pt x="919" y="501"/>
                      </a:lnTo>
                      <a:lnTo>
                        <a:pt x="923" y="518"/>
                      </a:lnTo>
                      <a:lnTo>
                        <a:pt x="921" y="537"/>
                      </a:lnTo>
                      <a:lnTo>
                        <a:pt x="917" y="563"/>
                      </a:lnTo>
                      <a:lnTo>
                        <a:pt x="909" y="590"/>
                      </a:lnTo>
                      <a:lnTo>
                        <a:pt x="898" y="615"/>
                      </a:lnTo>
                      <a:lnTo>
                        <a:pt x="887" y="639"/>
                      </a:lnTo>
                      <a:lnTo>
                        <a:pt x="872" y="662"/>
                      </a:lnTo>
                      <a:lnTo>
                        <a:pt x="856" y="683"/>
                      </a:lnTo>
                      <a:lnTo>
                        <a:pt x="839" y="704"/>
                      </a:lnTo>
                      <a:lnTo>
                        <a:pt x="819" y="722"/>
                      </a:lnTo>
                      <a:lnTo>
                        <a:pt x="835" y="729"/>
                      </a:lnTo>
                      <a:lnTo>
                        <a:pt x="852" y="736"/>
                      </a:lnTo>
                      <a:lnTo>
                        <a:pt x="870" y="743"/>
                      </a:lnTo>
                      <a:lnTo>
                        <a:pt x="887" y="751"/>
                      </a:lnTo>
                      <a:lnTo>
                        <a:pt x="904" y="760"/>
                      </a:lnTo>
                      <a:lnTo>
                        <a:pt x="921" y="768"/>
                      </a:lnTo>
                      <a:lnTo>
                        <a:pt x="938" y="779"/>
                      </a:lnTo>
                      <a:lnTo>
                        <a:pt x="954" y="788"/>
                      </a:lnTo>
                      <a:lnTo>
                        <a:pt x="986" y="811"/>
                      </a:lnTo>
                      <a:lnTo>
                        <a:pt x="1010" y="835"/>
                      </a:lnTo>
                      <a:lnTo>
                        <a:pt x="1027" y="860"/>
                      </a:lnTo>
                      <a:lnTo>
                        <a:pt x="1039" y="886"/>
                      </a:lnTo>
                      <a:lnTo>
                        <a:pt x="1044" y="911"/>
                      </a:lnTo>
                      <a:lnTo>
                        <a:pt x="1044" y="938"/>
                      </a:lnTo>
                      <a:lnTo>
                        <a:pt x="1040" y="964"/>
                      </a:lnTo>
                      <a:lnTo>
                        <a:pt x="1032" y="992"/>
                      </a:lnTo>
                      <a:lnTo>
                        <a:pt x="1025" y="1010"/>
                      </a:lnTo>
                      <a:lnTo>
                        <a:pt x="1017" y="1029"/>
                      </a:lnTo>
                      <a:lnTo>
                        <a:pt x="1008" y="1046"/>
                      </a:lnTo>
                      <a:lnTo>
                        <a:pt x="997" y="1063"/>
                      </a:lnTo>
                      <a:lnTo>
                        <a:pt x="985" y="1078"/>
                      </a:lnTo>
                      <a:lnTo>
                        <a:pt x="970" y="1091"/>
                      </a:lnTo>
                      <a:lnTo>
                        <a:pt x="953" y="1100"/>
                      </a:lnTo>
                      <a:lnTo>
                        <a:pt x="932" y="1106"/>
                      </a:lnTo>
                      <a:lnTo>
                        <a:pt x="920" y="1108"/>
                      </a:lnTo>
                      <a:lnTo>
                        <a:pt x="909" y="1109"/>
                      </a:lnTo>
                      <a:lnTo>
                        <a:pt x="896" y="1112"/>
                      </a:lnTo>
                      <a:lnTo>
                        <a:pt x="885" y="1113"/>
                      </a:lnTo>
                      <a:lnTo>
                        <a:pt x="873" y="1114"/>
                      </a:lnTo>
                      <a:lnTo>
                        <a:pt x="860" y="1115"/>
                      </a:lnTo>
                      <a:lnTo>
                        <a:pt x="849" y="1115"/>
                      </a:lnTo>
                      <a:lnTo>
                        <a:pt x="837" y="1115"/>
                      </a:lnTo>
                      <a:lnTo>
                        <a:pt x="843" y="1125"/>
                      </a:lnTo>
                      <a:lnTo>
                        <a:pt x="848" y="1136"/>
                      </a:lnTo>
                      <a:lnTo>
                        <a:pt x="852" y="1148"/>
                      </a:lnTo>
                      <a:lnTo>
                        <a:pt x="858" y="1160"/>
                      </a:lnTo>
                      <a:lnTo>
                        <a:pt x="862" y="1173"/>
                      </a:lnTo>
                      <a:lnTo>
                        <a:pt x="866" y="1185"/>
                      </a:lnTo>
                      <a:lnTo>
                        <a:pt x="870" y="1197"/>
                      </a:lnTo>
                      <a:lnTo>
                        <a:pt x="872" y="1208"/>
                      </a:lnTo>
                      <a:lnTo>
                        <a:pt x="840" y="1213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954" name="Freeform 57" descr="Зеленый мрамор"/>
                <p:cNvSpPr>
                  <a:spLocks/>
                </p:cNvSpPr>
                <p:nvPr/>
              </p:nvSpPr>
              <p:spPr bwMode="auto">
                <a:xfrm>
                  <a:off x="2371" y="2040"/>
                  <a:ext cx="275" cy="509"/>
                </a:xfrm>
                <a:custGeom>
                  <a:avLst/>
                  <a:gdLst>
                    <a:gd name="T0" fmla="*/ 8 w 548"/>
                    <a:gd name="T1" fmla="*/ 15 h 1019"/>
                    <a:gd name="T2" fmla="*/ 9 w 548"/>
                    <a:gd name="T3" fmla="*/ 14 h 1019"/>
                    <a:gd name="T4" fmla="*/ 9 w 548"/>
                    <a:gd name="T5" fmla="*/ 13 h 1019"/>
                    <a:gd name="T6" fmla="*/ 8 w 548"/>
                    <a:gd name="T7" fmla="*/ 13 h 1019"/>
                    <a:gd name="T8" fmla="*/ 7 w 548"/>
                    <a:gd name="T9" fmla="*/ 14 h 1019"/>
                    <a:gd name="T10" fmla="*/ 6 w 548"/>
                    <a:gd name="T11" fmla="*/ 14 h 1019"/>
                    <a:gd name="T12" fmla="*/ 4 w 548"/>
                    <a:gd name="T13" fmla="*/ 14 h 1019"/>
                    <a:gd name="T14" fmla="*/ 4 w 548"/>
                    <a:gd name="T15" fmla="*/ 13 h 1019"/>
                    <a:gd name="T16" fmla="*/ 4 w 548"/>
                    <a:gd name="T17" fmla="*/ 12 h 1019"/>
                    <a:gd name="T18" fmla="*/ 5 w 548"/>
                    <a:gd name="T19" fmla="*/ 10 h 1019"/>
                    <a:gd name="T20" fmla="*/ 6 w 548"/>
                    <a:gd name="T21" fmla="*/ 9 h 1019"/>
                    <a:gd name="T22" fmla="*/ 5 w 548"/>
                    <a:gd name="T23" fmla="*/ 9 h 1019"/>
                    <a:gd name="T24" fmla="*/ 4 w 548"/>
                    <a:gd name="T25" fmla="*/ 9 h 1019"/>
                    <a:gd name="T26" fmla="*/ 3 w 548"/>
                    <a:gd name="T27" fmla="*/ 8 h 1019"/>
                    <a:gd name="T28" fmla="*/ 2 w 548"/>
                    <a:gd name="T29" fmla="*/ 8 h 1019"/>
                    <a:gd name="T30" fmla="*/ 2 w 548"/>
                    <a:gd name="T31" fmla="*/ 8 h 1019"/>
                    <a:gd name="T32" fmla="*/ 1 w 548"/>
                    <a:gd name="T33" fmla="*/ 7 h 1019"/>
                    <a:gd name="T34" fmla="*/ 1 w 548"/>
                    <a:gd name="T35" fmla="*/ 7 h 1019"/>
                    <a:gd name="T36" fmla="*/ 1 w 548"/>
                    <a:gd name="T37" fmla="*/ 6 h 1019"/>
                    <a:gd name="T38" fmla="*/ 1 w 548"/>
                    <a:gd name="T39" fmla="*/ 5 h 1019"/>
                    <a:gd name="T40" fmla="*/ 2 w 548"/>
                    <a:gd name="T41" fmla="*/ 4 h 1019"/>
                    <a:gd name="T42" fmla="*/ 2 w 548"/>
                    <a:gd name="T43" fmla="*/ 3 h 1019"/>
                    <a:gd name="T44" fmla="*/ 1 w 548"/>
                    <a:gd name="T45" fmla="*/ 3 h 1019"/>
                    <a:gd name="T46" fmla="*/ 1 w 548"/>
                    <a:gd name="T47" fmla="*/ 2 h 1019"/>
                    <a:gd name="T48" fmla="*/ 1 w 548"/>
                    <a:gd name="T49" fmla="*/ 1 h 1019"/>
                    <a:gd name="T50" fmla="*/ 1 w 548"/>
                    <a:gd name="T51" fmla="*/ 0 h 1019"/>
                    <a:gd name="T52" fmla="*/ 2 w 548"/>
                    <a:gd name="T53" fmla="*/ 0 h 1019"/>
                    <a:gd name="T54" fmla="*/ 2 w 548"/>
                    <a:gd name="T55" fmla="*/ 0 h 1019"/>
                    <a:gd name="T56" fmla="*/ 3 w 548"/>
                    <a:gd name="T57" fmla="*/ 0 h 1019"/>
                    <a:gd name="T58" fmla="*/ 3 w 548"/>
                    <a:gd name="T59" fmla="*/ 1 h 1019"/>
                    <a:gd name="T60" fmla="*/ 2 w 548"/>
                    <a:gd name="T61" fmla="*/ 0 h 1019"/>
                    <a:gd name="T62" fmla="*/ 1 w 548"/>
                    <a:gd name="T63" fmla="*/ 1 h 1019"/>
                    <a:gd name="T64" fmla="*/ 2 w 548"/>
                    <a:gd name="T65" fmla="*/ 2 h 1019"/>
                    <a:gd name="T66" fmla="*/ 3 w 548"/>
                    <a:gd name="T67" fmla="*/ 2 h 1019"/>
                    <a:gd name="T68" fmla="*/ 4 w 548"/>
                    <a:gd name="T69" fmla="*/ 3 h 1019"/>
                    <a:gd name="T70" fmla="*/ 4 w 548"/>
                    <a:gd name="T71" fmla="*/ 3 h 1019"/>
                    <a:gd name="T72" fmla="*/ 3 w 548"/>
                    <a:gd name="T73" fmla="*/ 3 h 1019"/>
                    <a:gd name="T74" fmla="*/ 2 w 548"/>
                    <a:gd name="T75" fmla="*/ 4 h 1019"/>
                    <a:gd name="T76" fmla="*/ 2 w 548"/>
                    <a:gd name="T77" fmla="*/ 5 h 1019"/>
                    <a:gd name="T78" fmla="*/ 1 w 548"/>
                    <a:gd name="T79" fmla="*/ 6 h 1019"/>
                    <a:gd name="T80" fmla="*/ 2 w 548"/>
                    <a:gd name="T81" fmla="*/ 6 h 1019"/>
                    <a:gd name="T82" fmla="*/ 3 w 548"/>
                    <a:gd name="T83" fmla="*/ 7 h 1019"/>
                    <a:gd name="T84" fmla="*/ 4 w 548"/>
                    <a:gd name="T85" fmla="*/ 7 h 1019"/>
                    <a:gd name="T86" fmla="*/ 5 w 548"/>
                    <a:gd name="T87" fmla="*/ 8 h 1019"/>
                    <a:gd name="T88" fmla="*/ 6 w 548"/>
                    <a:gd name="T89" fmla="*/ 8 h 1019"/>
                    <a:gd name="T90" fmla="*/ 6 w 548"/>
                    <a:gd name="T91" fmla="*/ 8 h 1019"/>
                    <a:gd name="T92" fmla="*/ 6 w 548"/>
                    <a:gd name="T93" fmla="*/ 9 h 1019"/>
                    <a:gd name="T94" fmla="*/ 5 w 548"/>
                    <a:gd name="T95" fmla="*/ 11 h 1019"/>
                    <a:gd name="T96" fmla="*/ 4 w 548"/>
                    <a:gd name="T97" fmla="*/ 12 h 1019"/>
                    <a:gd name="T98" fmla="*/ 5 w 548"/>
                    <a:gd name="T99" fmla="*/ 13 h 1019"/>
                    <a:gd name="T100" fmla="*/ 6 w 548"/>
                    <a:gd name="T101" fmla="*/ 13 h 1019"/>
                    <a:gd name="T102" fmla="*/ 7 w 548"/>
                    <a:gd name="T103" fmla="*/ 13 h 1019"/>
                    <a:gd name="T104" fmla="*/ 8 w 548"/>
                    <a:gd name="T105" fmla="*/ 13 h 1019"/>
                    <a:gd name="T106" fmla="*/ 9 w 548"/>
                    <a:gd name="T107" fmla="*/ 12 h 1019"/>
                    <a:gd name="T108" fmla="*/ 9 w 548"/>
                    <a:gd name="T109" fmla="*/ 15 h 101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548"/>
                    <a:gd name="T166" fmla="*/ 0 h 1019"/>
                    <a:gd name="T167" fmla="*/ 548 w 548"/>
                    <a:gd name="T168" fmla="*/ 1019 h 1019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548" h="1019">
                      <a:moveTo>
                        <a:pt x="492" y="1019"/>
                      </a:moveTo>
                      <a:lnTo>
                        <a:pt x="496" y="1005"/>
                      </a:lnTo>
                      <a:lnTo>
                        <a:pt x="502" y="989"/>
                      </a:lnTo>
                      <a:lnTo>
                        <a:pt x="508" y="970"/>
                      </a:lnTo>
                      <a:lnTo>
                        <a:pt x="513" y="953"/>
                      </a:lnTo>
                      <a:lnTo>
                        <a:pt x="517" y="935"/>
                      </a:lnTo>
                      <a:lnTo>
                        <a:pt x="518" y="916"/>
                      </a:lnTo>
                      <a:lnTo>
                        <a:pt x="518" y="898"/>
                      </a:lnTo>
                      <a:lnTo>
                        <a:pt x="516" y="882"/>
                      </a:lnTo>
                      <a:lnTo>
                        <a:pt x="510" y="880"/>
                      </a:lnTo>
                      <a:lnTo>
                        <a:pt x="498" y="884"/>
                      </a:lnTo>
                      <a:lnTo>
                        <a:pt x="478" y="892"/>
                      </a:lnTo>
                      <a:lnTo>
                        <a:pt x="455" y="902"/>
                      </a:lnTo>
                      <a:lnTo>
                        <a:pt x="430" y="913"/>
                      </a:lnTo>
                      <a:lnTo>
                        <a:pt x="404" y="924"/>
                      </a:lnTo>
                      <a:lnTo>
                        <a:pt x="380" y="933"/>
                      </a:lnTo>
                      <a:lnTo>
                        <a:pt x="359" y="940"/>
                      </a:lnTo>
                      <a:lnTo>
                        <a:pt x="329" y="945"/>
                      </a:lnTo>
                      <a:lnTo>
                        <a:pt x="301" y="941"/>
                      </a:lnTo>
                      <a:lnTo>
                        <a:pt x="273" y="933"/>
                      </a:lnTo>
                      <a:lnTo>
                        <a:pt x="249" y="920"/>
                      </a:lnTo>
                      <a:lnTo>
                        <a:pt x="228" y="902"/>
                      </a:lnTo>
                      <a:lnTo>
                        <a:pt x="212" y="883"/>
                      </a:lnTo>
                      <a:lnTo>
                        <a:pt x="202" y="861"/>
                      </a:lnTo>
                      <a:lnTo>
                        <a:pt x="197" y="839"/>
                      </a:lnTo>
                      <a:lnTo>
                        <a:pt x="199" y="803"/>
                      </a:lnTo>
                      <a:lnTo>
                        <a:pt x="207" y="770"/>
                      </a:lnTo>
                      <a:lnTo>
                        <a:pt x="220" y="736"/>
                      </a:lnTo>
                      <a:lnTo>
                        <a:pt x="237" y="704"/>
                      </a:lnTo>
                      <a:lnTo>
                        <a:pt x="258" y="673"/>
                      </a:lnTo>
                      <a:lnTo>
                        <a:pt x="280" y="642"/>
                      </a:lnTo>
                      <a:lnTo>
                        <a:pt x="303" y="612"/>
                      </a:lnTo>
                      <a:lnTo>
                        <a:pt x="326" y="582"/>
                      </a:lnTo>
                      <a:lnTo>
                        <a:pt x="310" y="582"/>
                      </a:lnTo>
                      <a:lnTo>
                        <a:pt x="295" y="582"/>
                      </a:lnTo>
                      <a:lnTo>
                        <a:pt x="279" y="582"/>
                      </a:lnTo>
                      <a:lnTo>
                        <a:pt x="264" y="581"/>
                      </a:lnTo>
                      <a:lnTo>
                        <a:pt x="248" y="581"/>
                      </a:lnTo>
                      <a:lnTo>
                        <a:pt x="231" y="580"/>
                      </a:lnTo>
                      <a:lnTo>
                        <a:pt x="215" y="579"/>
                      </a:lnTo>
                      <a:lnTo>
                        <a:pt x="199" y="577"/>
                      </a:lnTo>
                      <a:lnTo>
                        <a:pt x="181" y="575"/>
                      </a:lnTo>
                      <a:lnTo>
                        <a:pt x="162" y="572"/>
                      </a:lnTo>
                      <a:lnTo>
                        <a:pt x="144" y="567"/>
                      </a:lnTo>
                      <a:lnTo>
                        <a:pt x="124" y="560"/>
                      </a:lnTo>
                      <a:lnTo>
                        <a:pt x="106" y="553"/>
                      </a:lnTo>
                      <a:lnTo>
                        <a:pt x="87" y="544"/>
                      </a:lnTo>
                      <a:lnTo>
                        <a:pt x="70" y="535"/>
                      </a:lnTo>
                      <a:lnTo>
                        <a:pt x="54" y="523"/>
                      </a:lnTo>
                      <a:lnTo>
                        <a:pt x="39" y="512"/>
                      </a:lnTo>
                      <a:lnTo>
                        <a:pt x="26" y="498"/>
                      </a:lnTo>
                      <a:lnTo>
                        <a:pt x="15" y="484"/>
                      </a:lnTo>
                      <a:lnTo>
                        <a:pt x="7" y="469"/>
                      </a:lnTo>
                      <a:lnTo>
                        <a:pt x="2" y="453"/>
                      </a:lnTo>
                      <a:lnTo>
                        <a:pt x="0" y="436"/>
                      </a:lnTo>
                      <a:lnTo>
                        <a:pt x="1" y="419"/>
                      </a:lnTo>
                      <a:lnTo>
                        <a:pt x="6" y="400"/>
                      </a:lnTo>
                      <a:lnTo>
                        <a:pt x="16" y="375"/>
                      </a:lnTo>
                      <a:lnTo>
                        <a:pt x="28" y="351"/>
                      </a:lnTo>
                      <a:lnTo>
                        <a:pt x="40" y="328"/>
                      </a:lnTo>
                      <a:lnTo>
                        <a:pt x="55" y="307"/>
                      </a:lnTo>
                      <a:lnTo>
                        <a:pt x="71" y="288"/>
                      </a:lnTo>
                      <a:lnTo>
                        <a:pt x="87" y="271"/>
                      </a:lnTo>
                      <a:lnTo>
                        <a:pt x="106" y="255"/>
                      </a:lnTo>
                      <a:lnTo>
                        <a:pt x="125" y="241"/>
                      </a:lnTo>
                      <a:lnTo>
                        <a:pt x="107" y="233"/>
                      </a:lnTo>
                      <a:lnTo>
                        <a:pt x="89" y="224"/>
                      </a:lnTo>
                      <a:lnTo>
                        <a:pt x="73" y="211"/>
                      </a:lnTo>
                      <a:lnTo>
                        <a:pt x="59" y="197"/>
                      </a:lnTo>
                      <a:lnTo>
                        <a:pt x="46" y="182"/>
                      </a:lnTo>
                      <a:lnTo>
                        <a:pt x="37" y="165"/>
                      </a:lnTo>
                      <a:lnTo>
                        <a:pt x="30" y="147"/>
                      </a:lnTo>
                      <a:lnTo>
                        <a:pt x="26" y="127"/>
                      </a:lnTo>
                      <a:lnTo>
                        <a:pt x="26" y="110"/>
                      </a:lnTo>
                      <a:lnTo>
                        <a:pt x="29" y="95"/>
                      </a:lnTo>
                      <a:lnTo>
                        <a:pt x="33" y="80"/>
                      </a:lnTo>
                      <a:lnTo>
                        <a:pt x="39" y="65"/>
                      </a:lnTo>
                      <a:lnTo>
                        <a:pt x="48" y="52"/>
                      </a:lnTo>
                      <a:lnTo>
                        <a:pt x="58" y="41"/>
                      </a:lnTo>
                      <a:lnTo>
                        <a:pt x="69" y="30"/>
                      </a:lnTo>
                      <a:lnTo>
                        <a:pt x="82" y="21"/>
                      </a:lnTo>
                      <a:lnTo>
                        <a:pt x="96" y="13"/>
                      </a:lnTo>
                      <a:lnTo>
                        <a:pt x="111" y="7"/>
                      </a:lnTo>
                      <a:lnTo>
                        <a:pt x="125" y="4"/>
                      </a:lnTo>
                      <a:lnTo>
                        <a:pt x="142" y="2"/>
                      </a:lnTo>
                      <a:lnTo>
                        <a:pt x="159" y="0"/>
                      </a:lnTo>
                      <a:lnTo>
                        <a:pt x="175" y="3"/>
                      </a:lnTo>
                      <a:lnTo>
                        <a:pt x="192" y="6"/>
                      </a:lnTo>
                      <a:lnTo>
                        <a:pt x="208" y="13"/>
                      </a:lnTo>
                      <a:lnTo>
                        <a:pt x="182" y="70"/>
                      </a:lnTo>
                      <a:lnTo>
                        <a:pt x="164" y="61"/>
                      </a:lnTo>
                      <a:lnTo>
                        <a:pt x="140" y="55"/>
                      </a:lnTo>
                      <a:lnTo>
                        <a:pt x="115" y="52"/>
                      </a:lnTo>
                      <a:lnTo>
                        <a:pt x="91" y="55"/>
                      </a:lnTo>
                      <a:lnTo>
                        <a:pt x="73" y="61"/>
                      </a:lnTo>
                      <a:lnTo>
                        <a:pt x="62" y="75"/>
                      </a:lnTo>
                      <a:lnTo>
                        <a:pt x="62" y="98"/>
                      </a:lnTo>
                      <a:lnTo>
                        <a:pt x="76" y="129"/>
                      </a:lnTo>
                      <a:lnTo>
                        <a:pt x="92" y="147"/>
                      </a:lnTo>
                      <a:lnTo>
                        <a:pt x="113" y="162"/>
                      </a:lnTo>
                      <a:lnTo>
                        <a:pt x="137" y="174"/>
                      </a:lnTo>
                      <a:lnTo>
                        <a:pt x="162" y="184"/>
                      </a:lnTo>
                      <a:lnTo>
                        <a:pt x="185" y="192"/>
                      </a:lnTo>
                      <a:lnTo>
                        <a:pt x="205" y="196"/>
                      </a:lnTo>
                      <a:lnTo>
                        <a:pt x="219" y="200"/>
                      </a:lnTo>
                      <a:lnTo>
                        <a:pt x="225" y="201"/>
                      </a:lnTo>
                      <a:lnTo>
                        <a:pt x="222" y="203"/>
                      </a:lnTo>
                      <a:lnTo>
                        <a:pt x="214" y="209"/>
                      </a:lnTo>
                      <a:lnTo>
                        <a:pt x="204" y="217"/>
                      </a:lnTo>
                      <a:lnTo>
                        <a:pt x="189" y="227"/>
                      </a:lnTo>
                      <a:lnTo>
                        <a:pt x="173" y="241"/>
                      </a:lnTo>
                      <a:lnTo>
                        <a:pt x="155" y="256"/>
                      </a:lnTo>
                      <a:lnTo>
                        <a:pt x="137" y="272"/>
                      </a:lnTo>
                      <a:lnTo>
                        <a:pt x="119" y="290"/>
                      </a:lnTo>
                      <a:lnTo>
                        <a:pt x="100" y="308"/>
                      </a:lnTo>
                      <a:lnTo>
                        <a:pt x="85" y="328"/>
                      </a:lnTo>
                      <a:lnTo>
                        <a:pt x="71" y="346"/>
                      </a:lnTo>
                      <a:lnTo>
                        <a:pt x="61" y="364"/>
                      </a:lnTo>
                      <a:lnTo>
                        <a:pt x="54" y="383"/>
                      </a:lnTo>
                      <a:lnTo>
                        <a:pt x="52" y="400"/>
                      </a:lnTo>
                      <a:lnTo>
                        <a:pt x="55" y="416"/>
                      </a:lnTo>
                      <a:lnTo>
                        <a:pt x="66" y="431"/>
                      </a:lnTo>
                      <a:lnTo>
                        <a:pt x="83" y="447"/>
                      </a:lnTo>
                      <a:lnTo>
                        <a:pt x="104" y="461"/>
                      </a:lnTo>
                      <a:lnTo>
                        <a:pt x="125" y="474"/>
                      </a:lnTo>
                      <a:lnTo>
                        <a:pt x="150" y="485"/>
                      </a:lnTo>
                      <a:lnTo>
                        <a:pt x="175" y="495"/>
                      </a:lnTo>
                      <a:lnTo>
                        <a:pt x="200" y="504"/>
                      </a:lnTo>
                      <a:lnTo>
                        <a:pt x="227" y="511"/>
                      </a:lnTo>
                      <a:lnTo>
                        <a:pt x="252" y="516"/>
                      </a:lnTo>
                      <a:lnTo>
                        <a:pt x="276" y="521"/>
                      </a:lnTo>
                      <a:lnTo>
                        <a:pt x="299" y="526"/>
                      </a:lnTo>
                      <a:lnTo>
                        <a:pt x="320" y="529"/>
                      </a:lnTo>
                      <a:lnTo>
                        <a:pt x="339" y="530"/>
                      </a:lnTo>
                      <a:lnTo>
                        <a:pt x="354" y="533"/>
                      </a:lnTo>
                      <a:lnTo>
                        <a:pt x="365" y="534"/>
                      </a:lnTo>
                      <a:lnTo>
                        <a:pt x="373" y="534"/>
                      </a:lnTo>
                      <a:lnTo>
                        <a:pt x="375" y="534"/>
                      </a:lnTo>
                      <a:lnTo>
                        <a:pt x="369" y="545"/>
                      </a:lnTo>
                      <a:lnTo>
                        <a:pt x="352" y="571"/>
                      </a:lnTo>
                      <a:lnTo>
                        <a:pt x="331" y="606"/>
                      </a:lnTo>
                      <a:lnTo>
                        <a:pt x="306" y="648"/>
                      </a:lnTo>
                      <a:lnTo>
                        <a:pt x="282" y="690"/>
                      </a:lnTo>
                      <a:lnTo>
                        <a:pt x="261" y="732"/>
                      </a:lnTo>
                      <a:lnTo>
                        <a:pt x="246" y="766"/>
                      </a:lnTo>
                      <a:lnTo>
                        <a:pt x="243" y="789"/>
                      </a:lnTo>
                      <a:lnTo>
                        <a:pt x="248" y="810"/>
                      </a:lnTo>
                      <a:lnTo>
                        <a:pt x="256" y="829"/>
                      </a:lnTo>
                      <a:lnTo>
                        <a:pt x="267" y="845"/>
                      </a:lnTo>
                      <a:lnTo>
                        <a:pt x="281" y="857"/>
                      </a:lnTo>
                      <a:lnTo>
                        <a:pt x="299" y="867"/>
                      </a:lnTo>
                      <a:lnTo>
                        <a:pt x="320" y="873"/>
                      </a:lnTo>
                      <a:lnTo>
                        <a:pt x="344" y="876"/>
                      </a:lnTo>
                      <a:lnTo>
                        <a:pt x="372" y="873"/>
                      </a:lnTo>
                      <a:lnTo>
                        <a:pt x="395" y="869"/>
                      </a:lnTo>
                      <a:lnTo>
                        <a:pt x="417" y="863"/>
                      </a:lnTo>
                      <a:lnTo>
                        <a:pt x="439" y="855"/>
                      </a:lnTo>
                      <a:lnTo>
                        <a:pt x="460" y="847"/>
                      </a:lnTo>
                      <a:lnTo>
                        <a:pt x="480" y="839"/>
                      </a:lnTo>
                      <a:lnTo>
                        <a:pt x="501" y="832"/>
                      </a:lnTo>
                      <a:lnTo>
                        <a:pt x="522" y="827"/>
                      </a:lnTo>
                      <a:lnTo>
                        <a:pt x="545" y="825"/>
                      </a:lnTo>
                      <a:lnTo>
                        <a:pt x="548" y="870"/>
                      </a:lnTo>
                      <a:lnTo>
                        <a:pt x="546" y="920"/>
                      </a:lnTo>
                      <a:lnTo>
                        <a:pt x="540" y="971"/>
                      </a:lnTo>
                      <a:lnTo>
                        <a:pt x="537" y="1017"/>
                      </a:lnTo>
                      <a:lnTo>
                        <a:pt x="492" y="1019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955" name="Freeform 58" descr="Зеленый мрамор"/>
                <p:cNvSpPr>
                  <a:spLocks/>
                </p:cNvSpPr>
                <p:nvPr/>
              </p:nvSpPr>
              <p:spPr bwMode="auto">
                <a:xfrm>
                  <a:off x="2615" y="2529"/>
                  <a:ext cx="196" cy="127"/>
                </a:xfrm>
                <a:custGeom>
                  <a:avLst/>
                  <a:gdLst>
                    <a:gd name="T0" fmla="*/ 0 w 393"/>
                    <a:gd name="T1" fmla="*/ 1 h 254"/>
                    <a:gd name="T2" fmla="*/ 0 w 393"/>
                    <a:gd name="T3" fmla="*/ 2 h 254"/>
                    <a:gd name="T4" fmla="*/ 0 w 393"/>
                    <a:gd name="T5" fmla="*/ 3 h 254"/>
                    <a:gd name="T6" fmla="*/ 0 w 393"/>
                    <a:gd name="T7" fmla="*/ 3 h 254"/>
                    <a:gd name="T8" fmla="*/ 0 w 393"/>
                    <a:gd name="T9" fmla="*/ 4 h 254"/>
                    <a:gd name="T10" fmla="*/ 1 w 393"/>
                    <a:gd name="T11" fmla="*/ 4 h 254"/>
                    <a:gd name="T12" fmla="*/ 2 w 393"/>
                    <a:gd name="T13" fmla="*/ 4 h 254"/>
                    <a:gd name="T14" fmla="*/ 2 w 393"/>
                    <a:gd name="T15" fmla="*/ 4 h 254"/>
                    <a:gd name="T16" fmla="*/ 3 w 393"/>
                    <a:gd name="T17" fmla="*/ 4 h 254"/>
                    <a:gd name="T18" fmla="*/ 3 w 393"/>
                    <a:gd name="T19" fmla="*/ 4 h 254"/>
                    <a:gd name="T20" fmla="*/ 4 w 393"/>
                    <a:gd name="T21" fmla="*/ 4 h 254"/>
                    <a:gd name="T22" fmla="*/ 4 w 393"/>
                    <a:gd name="T23" fmla="*/ 4 h 254"/>
                    <a:gd name="T24" fmla="*/ 5 w 393"/>
                    <a:gd name="T25" fmla="*/ 4 h 254"/>
                    <a:gd name="T26" fmla="*/ 5 w 393"/>
                    <a:gd name="T27" fmla="*/ 3 h 254"/>
                    <a:gd name="T28" fmla="*/ 5 w 393"/>
                    <a:gd name="T29" fmla="*/ 3 h 254"/>
                    <a:gd name="T30" fmla="*/ 6 w 393"/>
                    <a:gd name="T31" fmla="*/ 2 h 254"/>
                    <a:gd name="T32" fmla="*/ 6 w 393"/>
                    <a:gd name="T33" fmla="*/ 2 h 254"/>
                    <a:gd name="T34" fmla="*/ 6 w 393"/>
                    <a:gd name="T35" fmla="*/ 1 h 254"/>
                    <a:gd name="T36" fmla="*/ 5 w 393"/>
                    <a:gd name="T37" fmla="*/ 1 h 254"/>
                    <a:gd name="T38" fmla="*/ 5 w 393"/>
                    <a:gd name="T39" fmla="*/ 2 h 254"/>
                    <a:gd name="T40" fmla="*/ 5 w 393"/>
                    <a:gd name="T41" fmla="*/ 3 h 254"/>
                    <a:gd name="T42" fmla="*/ 5 w 393"/>
                    <a:gd name="T43" fmla="*/ 3 h 254"/>
                    <a:gd name="T44" fmla="*/ 4 w 393"/>
                    <a:gd name="T45" fmla="*/ 3 h 254"/>
                    <a:gd name="T46" fmla="*/ 4 w 393"/>
                    <a:gd name="T47" fmla="*/ 4 h 254"/>
                    <a:gd name="T48" fmla="*/ 3 w 393"/>
                    <a:gd name="T49" fmla="*/ 4 h 254"/>
                    <a:gd name="T50" fmla="*/ 3 w 393"/>
                    <a:gd name="T51" fmla="*/ 3 h 254"/>
                    <a:gd name="T52" fmla="*/ 2 w 393"/>
                    <a:gd name="T53" fmla="*/ 3 h 254"/>
                    <a:gd name="T54" fmla="*/ 1 w 393"/>
                    <a:gd name="T55" fmla="*/ 3 h 254"/>
                    <a:gd name="T56" fmla="*/ 1 w 393"/>
                    <a:gd name="T57" fmla="*/ 3 h 254"/>
                    <a:gd name="T58" fmla="*/ 1 w 393"/>
                    <a:gd name="T59" fmla="*/ 2 h 254"/>
                    <a:gd name="T60" fmla="*/ 0 w 393"/>
                    <a:gd name="T61" fmla="*/ 2 h 254"/>
                    <a:gd name="T62" fmla="*/ 0 w 393"/>
                    <a:gd name="T63" fmla="*/ 2 h 254"/>
                    <a:gd name="T64" fmla="*/ 0 w 393"/>
                    <a:gd name="T65" fmla="*/ 1 h 25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93"/>
                    <a:gd name="T100" fmla="*/ 0 h 254"/>
                    <a:gd name="T101" fmla="*/ 393 w 393"/>
                    <a:gd name="T102" fmla="*/ 254 h 25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93" h="254">
                      <a:moveTo>
                        <a:pt x="5" y="41"/>
                      </a:moveTo>
                      <a:lnTo>
                        <a:pt x="1" y="57"/>
                      </a:lnTo>
                      <a:lnTo>
                        <a:pt x="0" y="74"/>
                      </a:lnTo>
                      <a:lnTo>
                        <a:pt x="0" y="92"/>
                      </a:lnTo>
                      <a:lnTo>
                        <a:pt x="1" y="112"/>
                      </a:lnTo>
                      <a:lnTo>
                        <a:pt x="6" y="133"/>
                      </a:lnTo>
                      <a:lnTo>
                        <a:pt x="13" y="153"/>
                      </a:lnTo>
                      <a:lnTo>
                        <a:pt x="22" y="174"/>
                      </a:lnTo>
                      <a:lnTo>
                        <a:pt x="36" y="195"/>
                      </a:lnTo>
                      <a:lnTo>
                        <a:pt x="53" y="210"/>
                      </a:lnTo>
                      <a:lnTo>
                        <a:pt x="72" y="221"/>
                      </a:lnTo>
                      <a:lnTo>
                        <a:pt x="90" y="231"/>
                      </a:lnTo>
                      <a:lnTo>
                        <a:pt x="108" y="238"/>
                      </a:lnTo>
                      <a:lnTo>
                        <a:pt x="128" y="243"/>
                      </a:lnTo>
                      <a:lnTo>
                        <a:pt x="149" y="247"/>
                      </a:lnTo>
                      <a:lnTo>
                        <a:pt x="169" y="250"/>
                      </a:lnTo>
                      <a:lnTo>
                        <a:pt x="191" y="253"/>
                      </a:lnTo>
                      <a:lnTo>
                        <a:pt x="210" y="254"/>
                      </a:lnTo>
                      <a:lnTo>
                        <a:pt x="229" y="253"/>
                      </a:lnTo>
                      <a:lnTo>
                        <a:pt x="247" y="250"/>
                      </a:lnTo>
                      <a:lnTo>
                        <a:pt x="264" y="248"/>
                      </a:lnTo>
                      <a:lnTo>
                        <a:pt x="280" y="243"/>
                      </a:lnTo>
                      <a:lnTo>
                        <a:pt x="296" y="239"/>
                      </a:lnTo>
                      <a:lnTo>
                        <a:pt x="309" y="233"/>
                      </a:lnTo>
                      <a:lnTo>
                        <a:pt x="322" y="227"/>
                      </a:lnTo>
                      <a:lnTo>
                        <a:pt x="338" y="216"/>
                      </a:lnTo>
                      <a:lnTo>
                        <a:pt x="350" y="202"/>
                      </a:lnTo>
                      <a:lnTo>
                        <a:pt x="362" y="185"/>
                      </a:lnTo>
                      <a:lnTo>
                        <a:pt x="371" y="166"/>
                      </a:lnTo>
                      <a:lnTo>
                        <a:pt x="378" y="147"/>
                      </a:lnTo>
                      <a:lnTo>
                        <a:pt x="383" y="126"/>
                      </a:lnTo>
                      <a:lnTo>
                        <a:pt x="387" y="105"/>
                      </a:lnTo>
                      <a:lnTo>
                        <a:pt x="389" y="84"/>
                      </a:lnTo>
                      <a:lnTo>
                        <a:pt x="391" y="66"/>
                      </a:lnTo>
                      <a:lnTo>
                        <a:pt x="393" y="43"/>
                      </a:lnTo>
                      <a:lnTo>
                        <a:pt x="393" y="20"/>
                      </a:lnTo>
                      <a:lnTo>
                        <a:pt x="393" y="0"/>
                      </a:lnTo>
                      <a:lnTo>
                        <a:pt x="361" y="5"/>
                      </a:lnTo>
                      <a:lnTo>
                        <a:pt x="363" y="36"/>
                      </a:lnTo>
                      <a:lnTo>
                        <a:pt x="364" y="71"/>
                      </a:lnTo>
                      <a:lnTo>
                        <a:pt x="362" y="106"/>
                      </a:lnTo>
                      <a:lnTo>
                        <a:pt x="356" y="139"/>
                      </a:lnTo>
                      <a:lnTo>
                        <a:pt x="347" y="153"/>
                      </a:lnTo>
                      <a:lnTo>
                        <a:pt x="336" y="165"/>
                      </a:lnTo>
                      <a:lnTo>
                        <a:pt x="323" y="175"/>
                      </a:lnTo>
                      <a:lnTo>
                        <a:pt x="309" y="183"/>
                      </a:lnTo>
                      <a:lnTo>
                        <a:pt x="292" y="189"/>
                      </a:lnTo>
                      <a:lnTo>
                        <a:pt x="274" y="193"/>
                      </a:lnTo>
                      <a:lnTo>
                        <a:pt x="256" y="195"/>
                      </a:lnTo>
                      <a:lnTo>
                        <a:pt x="237" y="195"/>
                      </a:lnTo>
                      <a:lnTo>
                        <a:pt x="218" y="194"/>
                      </a:lnTo>
                      <a:lnTo>
                        <a:pt x="198" y="190"/>
                      </a:lnTo>
                      <a:lnTo>
                        <a:pt x="179" y="186"/>
                      </a:lnTo>
                      <a:lnTo>
                        <a:pt x="159" y="180"/>
                      </a:lnTo>
                      <a:lnTo>
                        <a:pt x="141" y="173"/>
                      </a:lnTo>
                      <a:lnTo>
                        <a:pt x="122" y="165"/>
                      </a:lnTo>
                      <a:lnTo>
                        <a:pt x="106" y="156"/>
                      </a:lnTo>
                      <a:lnTo>
                        <a:pt x="91" y="147"/>
                      </a:lnTo>
                      <a:lnTo>
                        <a:pt x="81" y="134"/>
                      </a:lnTo>
                      <a:lnTo>
                        <a:pt x="72" y="121"/>
                      </a:lnTo>
                      <a:lnTo>
                        <a:pt x="65" y="107"/>
                      </a:lnTo>
                      <a:lnTo>
                        <a:pt x="60" y="92"/>
                      </a:lnTo>
                      <a:lnTo>
                        <a:pt x="55" y="79"/>
                      </a:lnTo>
                      <a:lnTo>
                        <a:pt x="53" y="65"/>
                      </a:lnTo>
                      <a:lnTo>
                        <a:pt x="51" y="51"/>
                      </a:lnTo>
                      <a:lnTo>
                        <a:pt x="50" y="39"/>
                      </a:lnTo>
                      <a:lnTo>
                        <a:pt x="5" y="41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4915" name="Group 59"/>
            <p:cNvGrpSpPr>
              <a:grpSpLocks/>
            </p:cNvGrpSpPr>
            <p:nvPr/>
          </p:nvGrpSpPr>
          <p:grpSpPr bwMode="auto">
            <a:xfrm flipH="1">
              <a:off x="1985" y="2220"/>
              <a:ext cx="486" cy="536"/>
              <a:chOff x="3004" y="3021"/>
              <a:chExt cx="628" cy="820"/>
            </a:xfrm>
          </p:grpSpPr>
          <p:sp>
            <p:nvSpPr>
              <p:cNvPr id="34944" name="Freeform 60"/>
              <p:cNvSpPr>
                <a:spLocks/>
              </p:cNvSpPr>
              <p:nvPr/>
            </p:nvSpPr>
            <p:spPr bwMode="auto">
              <a:xfrm>
                <a:off x="3008" y="3021"/>
                <a:ext cx="563" cy="731"/>
              </a:xfrm>
              <a:custGeom>
                <a:avLst/>
                <a:gdLst>
                  <a:gd name="T0" fmla="*/ 400 w 563"/>
                  <a:gd name="T1" fmla="*/ 675 h 731"/>
                  <a:gd name="T2" fmla="*/ 469 w 563"/>
                  <a:gd name="T3" fmla="*/ 680 h 731"/>
                  <a:gd name="T4" fmla="*/ 541 w 563"/>
                  <a:gd name="T5" fmla="*/ 653 h 731"/>
                  <a:gd name="T6" fmla="*/ 532 w 563"/>
                  <a:gd name="T7" fmla="*/ 611 h 731"/>
                  <a:gd name="T8" fmla="*/ 496 w 563"/>
                  <a:gd name="T9" fmla="*/ 579 h 731"/>
                  <a:gd name="T10" fmla="*/ 541 w 563"/>
                  <a:gd name="T11" fmla="*/ 485 h 731"/>
                  <a:gd name="T12" fmla="*/ 538 w 563"/>
                  <a:gd name="T13" fmla="*/ 413 h 731"/>
                  <a:gd name="T14" fmla="*/ 392 w 563"/>
                  <a:gd name="T15" fmla="*/ 355 h 731"/>
                  <a:gd name="T16" fmla="*/ 400 w 563"/>
                  <a:gd name="T17" fmla="*/ 362 h 731"/>
                  <a:gd name="T18" fmla="*/ 436 w 563"/>
                  <a:gd name="T19" fmla="*/ 299 h 731"/>
                  <a:gd name="T20" fmla="*/ 440 w 563"/>
                  <a:gd name="T21" fmla="*/ 195 h 731"/>
                  <a:gd name="T22" fmla="*/ 298 w 563"/>
                  <a:gd name="T23" fmla="*/ 203 h 731"/>
                  <a:gd name="T24" fmla="*/ 283 w 563"/>
                  <a:gd name="T25" fmla="*/ 74 h 731"/>
                  <a:gd name="T26" fmla="*/ 208 w 563"/>
                  <a:gd name="T27" fmla="*/ 3 h 731"/>
                  <a:gd name="T28" fmla="*/ 133 w 563"/>
                  <a:gd name="T29" fmla="*/ 53 h 731"/>
                  <a:gd name="T30" fmla="*/ 112 w 563"/>
                  <a:gd name="T31" fmla="*/ 195 h 731"/>
                  <a:gd name="T32" fmla="*/ 52 w 563"/>
                  <a:gd name="T33" fmla="*/ 230 h 731"/>
                  <a:gd name="T34" fmla="*/ 40 w 563"/>
                  <a:gd name="T35" fmla="*/ 323 h 731"/>
                  <a:gd name="T36" fmla="*/ 16 w 563"/>
                  <a:gd name="T37" fmla="*/ 339 h 731"/>
                  <a:gd name="T38" fmla="*/ 139 w 563"/>
                  <a:gd name="T39" fmla="*/ 404 h 731"/>
                  <a:gd name="T40" fmla="*/ 103 w 563"/>
                  <a:gd name="T41" fmla="*/ 473 h 731"/>
                  <a:gd name="T42" fmla="*/ 112 w 563"/>
                  <a:gd name="T43" fmla="*/ 531 h 731"/>
                  <a:gd name="T44" fmla="*/ 160 w 563"/>
                  <a:gd name="T45" fmla="*/ 569 h 731"/>
                  <a:gd name="T46" fmla="*/ 256 w 563"/>
                  <a:gd name="T47" fmla="*/ 579 h 731"/>
                  <a:gd name="T48" fmla="*/ 262 w 563"/>
                  <a:gd name="T49" fmla="*/ 656 h 731"/>
                  <a:gd name="T50" fmla="*/ 298 w 563"/>
                  <a:gd name="T51" fmla="*/ 728 h 731"/>
                  <a:gd name="T52" fmla="*/ 400 w 563"/>
                  <a:gd name="T53" fmla="*/ 675 h 73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63"/>
                  <a:gd name="T82" fmla="*/ 0 h 731"/>
                  <a:gd name="T83" fmla="*/ 563 w 563"/>
                  <a:gd name="T84" fmla="*/ 731 h 73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63" h="731">
                    <a:moveTo>
                      <a:pt x="400" y="675"/>
                    </a:moveTo>
                    <a:cubicBezTo>
                      <a:pt x="428" y="667"/>
                      <a:pt x="446" y="684"/>
                      <a:pt x="469" y="680"/>
                    </a:cubicBezTo>
                    <a:cubicBezTo>
                      <a:pt x="492" y="676"/>
                      <a:pt x="531" y="664"/>
                      <a:pt x="541" y="653"/>
                    </a:cubicBezTo>
                    <a:cubicBezTo>
                      <a:pt x="551" y="642"/>
                      <a:pt x="539" y="623"/>
                      <a:pt x="532" y="611"/>
                    </a:cubicBezTo>
                    <a:cubicBezTo>
                      <a:pt x="525" y="599"/>
                      <a:pt x="494" y="600"/>
                      <a:pt x="496" y="579"/>
                    </a:cubicBezTo>
                    <a:cubicBezTo>
                      <a:pt x="498" y="558"/>
                      <a:pt x="534" y="513"/>
                      <a:pt x="541" y="485"/>
                    </a:cubicBezTo>
                    <a:cubicBezTo>
                      <a:pt x="548" y="457"/>
                      <a:pt x="563" y="435"/>
                      <a:pt x="538" y="413"/>
                    </a:cubicBezTo>
                    <a:cubicBezTo>
                      <a:pt x="513" y="391"/>
                      <a:pt x="415" y="364"/>
                      <a:pt x="392" y="355"/>
                    </a:cubicBezTo>
                    <a:cubicBezTo>
                      <a:pt x="369" y="346"/>
                      <a:pt x="393" y="371"/>
                      <a:pt x="400" y="362"/>
                    </a:cubicBezTo>
                    <a:cubicBezTo>
                      <a:pt x="407" y="353"/>
                      <a:pt x="429" y="327"/>
                      <a:pt x="436" y="299"/>
                    </a:cubicBezTo>
                    <a:cubicBezTo>
                      <a:pt x="443" y="271"/>
                      <a:pt x="463" y="211"/>
                      <a:pt x="440" y="195"/>
                    </a:cubicBezTo>
                    <a:cubicBezTo>
                      <a:pt x="417" y="179"/>
                      <a:pt x="324" y="223"/>
                      <a:pt x="298" y="203"/>
                    </a:cubicBezTo>
                    <a:cubicBezTo>
                      <a:pt x="272" y="183"/>
                      <a:pt x="298" y="107"/>
                      <a:pt x="283" y="74"/>
                    </a:cubicBezTo>
                    <a:cubicBezTo>
                      <a:pt x="268" y="41"/>
                      <a:pt x="233" y="6"/>
                      <a:pt x="208" y="3"/>
                    </a:cubicBezTo>
                    <a:cubicBezTo>
                      <a:pt x="183" y="0"/>
                      <a:pt x="149" y="21"/>
                      <a:pt x="133" y="53"/>
                    </a:cubicBezTo>
                    <a:cubicBezTo>
                      <a:pt x="117" y="85"/>
                      <a:pt x="126" y="165"/>
                      <a:pt x="112" y="195"/>
                    </a:cubicBezTo>
                    <a:cubicBezTo>
                      <a:pt x="98" y="225"/>
                      <a:pt x="64" y="209"/>
                      <a:pt x="52" y="230"/>
                    </a:cubicBezTo>
                    <a:cubicBezTo>
                      <a:pt x="40" y="251"/>
                      <a:pt x="46" y="305"/>
                      <a:pt x="40" y="323"/>
                    </a:cubicBezTo>
                    <a:cubicBezTo>
                      <a:pt x="34" y="341"/>
                      <a:pt x="0" y="326"/>
                      <a:pt x="16" y="339"/>
                    </a:cubicBezTo>
                    <a:cubicBezTo>
                      <a:pt x="32" y="352"/>
                      <a:pt x="125" y="382"/>
                      <a:pt x="139" y="404"/>
                    </a:cubicBezTo>
                    <a:cubicBezTo>
                      <a:pt x="153" y="426"/>
                      <a:pt x="108" y="452"/>
                      <a:pt x="103" y="473"/>
                    </a:cubicBezTo>
                    <a:cubicBezTo>
                      <a:pt x="98" y="494"/>
                      <a:pt x="103" y="515"/>
                      <a:pt x="112" y="531"/>
                    </a:cubicBezTo>
                    <a:cubicBezTo>
                      <a:pt x="121" y="547"/>
                      <a:pt x="136" y="561"/>
                      <a:pt x="160" y="569"/>
                    </a:cubicBezTo>
                    <a:cubicBezTo>
                      <a:pt x="184" y="577"/>
                      <a:pt x="239" y="565"/>
                      <a:pt x="256" y="579"/>
                    </a:cubicBezTo>
                    <a:cubicBezTo>
                      <a:pt x="273" y="593"/>
                      <a:pt x="255" y="631"/>
                      <a:pt x="262" y="656"/>
                    </a:cubicBezTo>
                    <a:cubicBezTo>
                      <a:pt x="269" y="681"/>
                      <a:pt x="275" y="725"/>
                      <a:pt x="298" y="728"/>
                    </a:cubicBezTo>
                    <a:cubicBezTo>
                      <a:pt x="321" y="731"/>
                      <a:pt x="375" y="685"/>
                      <a:pt x="400" y="675"/>
                    </a:cubicBezTo>
                    <a:close/>
                  </a:path>
                </a:pathLst>
              </a:cu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4945" name="Group 61"/>
              <p:cNvGrpSpPr>
                <a:grpSpLocks/>
              </p:cNvGrpSpPr>
              <p:nvPr/>
            </p:nvGrpSpPr>
            <p:grpSpPr bwMode="auto">
              <a:xfrm flipH="1" flipV="1">
                <a:off x="3004" y="3021"/>
                <a:ext cx="628" cy="820"/>
                <a:chOff x="2311" y="1925"/>
                <a:chExt cx="586" cy="731"/>
              </a:xfrm>
            </p:grpSpPr>
            <p:sp>
              <p:nvSpPr>
                <p:cNvPr id="34946" name="Freeform 62" descr="Зеленый мрамор"/>
                <p:cNvSpPr>
                  <a:spLocks/>
                </p:cNvSpPr>
                <p:nvPr/>
              </p:nvSpPr>
              <p:spPr bwMode="auto">
                <a:xfrm>
                  <a:off x="2311" y="1925"/>
                  <a:ext cx="70" cy="82"/>
                </a:xfrm>
                <a:custGeom>
                  <a:avLst/>
                  <a:gdLst>
                    <a:gd name="T0" fmla="*/ 3 w 139"/>
                    <a:gd name="T1" fmla="*/ 1 h 164"/>
                    <a:gd name="T2" fmla="*/ 2 w 139"/>
                    <a:gd name="T3" fmla="*/ 1 h 164"/>
                    <a:gd name="T4" fmla="*/ 2 w 139"/>
                    <a:gd name="T5" fmla="*/ 1 h 164"/>
                    <a:gd name="T6" fmla="*/ 2 w 139"/>
                    <a:gd name="T7" fmla="*/ 1 h 164"/>
                    <a:gd name="T8" fmla="*/ 1 w 139"/>
                    <a:gd name="T9" fmla="*/ 1 h 164"/>
                    <a:gd name="T10" fmla="*/ 1 w 139"/>
                    <a:gd name="T11" fmla="*/ 1 h 164"/>
                    <a:gd name="T12" fmla="*/ 1 w 139"/>
                    <a:gd name="T13" fmla="*/ 1 h 164"/>
                    <a:gd name="T14" fmla="*/ 1 w 139"/>
                    <a:gd name="T15" fmla="*/ 3 h 164"/>
                    <a:gd name="T16" fmla="*/ 0 w 139"/>
                    <a:gd name="T17" fmla="*/ 3 h 164"/>
                    <a:gd name="T18" fmla="*/ 1 w 139"/>
                    <a:gd name="T19" fmla="*/ 1 h 164"/>
                    <a:gd name="T20" fmla="*/ 1 w 139"/>
                    <a:gd name="T21" fmla="*/ 1 h 164"/>
                    <a:gd name="T22" fmla="*/ 1 w 139"/>
                    <a:gd name="T23" fmla="*/ 1 h 164"/>
                    <a:gd name="T24" fmla="*/ 1 w 139"/>
                    <a:gd name="T25" fmla="*/ 1 h 164"/>
                    <a:gd name="T26" fmla="*/ 2 w 139"/>
                    <a:gd name="T27" fmla="*/ 1 h 164"/>
                    <a:gd name="T28" fmla="*/ 2 w 139"/>
                    <a:gd name="T29" fmla="*/ 1 h 164"/>
                    <a:gd name="T30" fmla="*/ 2 w 139"/>
                    <a:gd name="T31" fmla="*/ 1 h 164"/>
                    <a:gd name="T32" fmla="*/ 2 w 139"/>
                    <a:gd name="T33" fmla="*/ 1 h 164"/>
                    <a:gd name="T34" fmla="*/ 3 w 139"/>
                    <a:gd name="T35" fmla="*/ 0 h 164"/>
                    <a:gd name="T36" fmla="*/ 3 w 139"/>
                    <a:gd name="T37" fmla="*/ 1 h 16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9"/>
                    <a:gd name="T58" fmla="*/ 0 h 164"/>
                    <a:gd name="T59" fmla="*/ 139 w 139"/>
                    <a:gd name="T60" fmla="*/ 164 h 16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9" h="164">
                      <a:moveTo>
                        <a:pt x="129" y="55"/>
                      </a:moveTo>
                      <a:lnTo>
                        <a:pt x="107" y="58"/>
                      </a:lnTo>
                      <a:lnTo>
                        <a:pt x="86" y="65"/>
                      </a:lnTo>
                      <a:lnTo>
                        <a:pt x="68" y="75"/>
                      </a:lnTo>
                      <a:lnTo>
                        <a:pt x="51" y="89"/>
                      </a:lnTo>
                      <a:lnTo>
                        <a:pt x="36" y="105"/>
                      </a:lnTo>
                      <a:lnTo>
                        <a:pt x="22" y="123"/>
                      </a:lnTo>
                      <a:lnTo>
                        <a:pt x="10" y="143"/>
                      </a:lnTo>
                      <a:lnTo>
                        <a:pt x="0" y="164"/>
                      </a:lnTo>
                      <a:lnTo>
                        <a:pt x="7" y="93"/>
                      </a:lnTo>
                      <a:lnTo>
                        <a:pt x="22" y="68"/>
                      </a:lnTo>
                      <a:lnTo>
                        <a:pt x="38" y="48"/>
                      </a:lnTo>
                      <a:lnTo>
                        <a:pt x="53" y="33"/>
                      </a:lnTo>
                      <a:lnTo>
                        <a:pt x="68" y="21"/>
                      </a:lnTo>
                      <a:lnTo>
                        <a:pt x="84" y="13"/>
                      </a:lnTo>
                      <a:lnTo>
                        <a:pt x="101" y="7"/>
                      </a:lnTo>
                      <a:lnTo>
                        <a:pt x="120" y="2"/>
                      </a:lnTo>
                      <a:lnTo>
                        <a:pt x="139" y="0"/>
                      </a:lnTo>
                      <a:lnTo>
                        <a:pt x="129" y="55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947" name="Freeform 63" descr="Зеленый мрамор"/>
                <p:cNvSpPr>
                  <a:spLocks/>
                </p:cNvSpPr>
                <p:nvPr/>
              </p:nvSpPr>
              <p:spPr bwMode="auto">
                <a:xfrm>
                  <a:off x="2376" y="1925"/>
                  <a:ext cx="521" cy="606"/>
                </a:xfrm>
                <a:custGeom>
                  <a:avLst/>
                  <a:gdLst>
                    <a:gd name="T0" fmla="*/ 12 w 1044"/>
                    <a:gd name="T1" fmla="*/ 17 h 1213"/>
                    <a:gd name="T2" fmla="*/ 13 w 1044"/>
                    <a:gd name="T3" fmla="*/ 17 h 1213"/>
                    <a:gd name="T4" fmla="*/ 14 w 1044"/>
                    <a:gd name="T5" fmla="*/ 16 h 1213"/>
                    <a:gd name="T6" fmla="*/ 15 w 1044"/>
                    <a:gd name="T7" fmla="*/ 15 h 1213"/>
                    <a:gd name="T8" fmla="*/ 15 w 1044"/>
                    <a:gd name="T9" fmla="*/ 13 h 1213"/>
                    <a:gd name="T10" fmla="*/ 13 w 1044"/>
                    <a:gd name="T11" fmla="*/ 12 h 1213"/>
                    <a:gd name="T12" fmla="*/ 12 w 1044"/>
                    <a:gd name="T13" fmla="*/ 11 h 1213"/>
                    <a:gd name="T14" fmla="*/ 13 w 1044"/>
                    <a:gd name="T15" fmla="*/ 9 h 1213"/>
                    <a:gd name="T16" fmla="*/ 13 w 1044"/>
                    <a:gd name="T17" fmla="*/ 7 h 1213"/>
                    <a:gd name="T18" fmla="*/ 11 w 1044"/>
                    <a:gd name="T19" fmla="*/ 7 h 1213"/>
                    <a:gd name="T20" fmla="*/ 10 w 1044"/>
                    <a:gd name="T21" fmla="*/ 7 h 1213"/>
                    <a:gd name="T22" fmla="*/ 9 w 1044"/>
                    <a:gd name="T23" fmla="*/ 7 h 1213"/>
                    <a:gd name="T24" fmla="*/ 9 w 1044"/>
                    <a:gd name="T25" fmla="*/ 3 h 1213"/>
                    <a:gd name="T26" fmla="*/ 6 w 1044"/>
                    <a:gd name="T27" fmla="*/ 2 h 1213"/>
                    <a:gd name="T28" fmla="*/ 5 w 1044"/>
                    <a:gd name="T29" fmla="*/ 4 h 1213"/>
                    <a:gd name="T30" fmla="*/ 6 w 1044"/>
                    <a:gd name="T31" fmla="*/ 5 h 1213"/>
                    <a:gd name="T32" fmla="*/ 7 w 1044"/>
                    <a:gd name="T33" fmla="*/ 7 h 1213"/>
                    <a:gd name="T34" fmla="*/ 8 w 1044"/>
                    <a:gd name="T35" fmla="*/ 8 h 1213"/>
                    <a:gd name="T36" fmla="*/ 9 w 1044"/>
                    <a:gd name="T37" fmla="*/ 9 h 1213"/>
                    <a:gd name="T38" fmla="*/ 10 w 1044"/>
                    <a:gd name="T39" fmla="*/ 9 h 1213"/>
                    <a:gd name="T40" fmla="*/ 10 w 1044"/>
                    <a:gd name="T41" fmla="*/ 9 h 1213"/>
                    <a:gd name="T42" fmla="*/ 8 w 1044"/>
                    <a:gd name="T43" fmla="*/ 10 h 1213"/>
                    <a:gd name="T44" fmla="*/ 12 w 1044"/>
                    <a:gd name="T45" fmla="*/ 15 h 1213"/>
                    <a:gd name="T46" fmla="*/ 10 w 1044"/>
                    <a:gd name="T47" fmla="*/ 14 h 1213"/>
                    <a:gd name="T48" fmla="*/ 10 w 1044"/>
                    <a:gd name="T49" fmla="*/ 16 h 1213"/>
                    <a:gd name="T50" fmla="*/ 10 w 1044"/>
                    <a:gd name="T51" fmla="*/ 16 h 1213"/>
                    <a:gd name="T52" fmla="*/ 9 w 1044"/>
                    <a:gd name="T53" fmla="*/ 13 h 1213"/>
                    <a:gd name="T54" fmla="*/ 8 w 1044"/>
                    <a:gd name="T55" fmla="*/ 12 h 1213"/>
                    <a:gd name="T56" fmla="*/ 7 w 1044"/>
                    <a:gd name="T57" fmla="*/ 13 h 1213"/>
                    <a:gd name="T58" fmla="*/ 6 w 1044"/>
                    <a:gd name="T59" fmla="*/ 15 h 1213"/>
                    <a:gd name="T60" fmla="*/ 7 w 1044"/>
                    <a:gd name="T61" fmla="*/ 14 h 1213"/>
                    <a:gd name="T62" fmla="*/ 8 w 1044"/>
                    <a:gd name="T63" fmla="*/ 11 h 1213"/>
                    <a:gd name="T64" fmla="*/ 7 w 1044"/>
                    <a:gd name="T65" fmla="*/ 8 h 1213"/>
                    <a:gd name="T66" fmla="*/ 6 w 1044"/>
                    <a:gd name="T67" fmla="*/ 5 h 1213"/>
                    <a:gd name="T68" fmla="*/ 5 w 1044"/>
                    <a:gd name="T69" fmla="*/ 4 h 1213"/>
                    <a:gd name="T70" fmla="*/ 3 w 1044"/>
                    <a:gd name="T71" fmla="*/ 2 h 1213"/>
                    <a:gd name="T72" fmla="*/ 1 w 1044"/>
                    <a:gd name="T73" fmla="*/ 1 h 1213"/>
                    <a:gd name="T74" fmla="*/ 0 w 1044"/>
                    <a:gd name="T75" fmla="*/ 0 h 1213"/>
                    <a:gd name="T76" fmla="*/ 1 w 1044"/>
                    <a:gd name="T77" fmla="*/ 0 h 1213"/>
                    <a:gd name="T78" fmla="*/ 2 w 1044"/>
                    <a:gd name="T79" fmla="*/ 0 h 1213"/>
                    <a:gd name="T80" fmla="*/ 3 w 1044"/>
                    <a:gd name="T81" fmla="*/ 1 h 1213"/>
                    <a:gd name="T82" fmla="*/ 4 w 1044"/>
                    <a:gd name="T83" fmla="*/ 2 h 1213"/>
                    <a:gd name="T84" fmla="*/ 5 w 1044"/>
                    <a:gd name="T85" fmla="*/ 3 h 1213"/>
                    <a:gd name="T86" fmla="*/ 6 w 1044"/>
                    <a:gd name="T87" fmla="*/ 2 h 1213"/>
                    <a:gd name="T88" fmla="*/ 7 w 1044"/>
                    <a:gd name="T89" fmla="*/ 1 h 1213"/>
                    <a:gd name="T90" fmla="*/ 9 w 1044"/>
                    <a:gd name="T91" fmla="*/ 2 h 1213"/>
                    <a:gd name="T92" fmla="*/ 9 w 1044"/>
                    <a:gd name="T93" fmla="*/ 6 h 1213"/>
                    <a:gd name="T94" fmla="*/ 10 w 1044"/>
                    <a:gd name="T95" fmla="*/ 6 h 1213"/>
                    <a:gd name="T96" fmla="*/ 12 w 1044"/>
                    <a:gd name="T97" fmla="*/ 6 h 1213"/>
                    <a:gd name="T98" fmla="*/ 13 w 1044"/>
                    <a:gd name="T99" fmla="*/ 6 h 1213"/>
                    <a:gd name="T100" fmla="*/ 14 w 1044"/>
                    <a:gd name="T101" fmla="*/ 8 h 1213"/>
                    <a:gd name="T102" fmla="*/ 13 w 1044"/>
                    <a:gd name="T103" fmla="*/ 10 h 1213"/>
                    <a:gd name="T104" fmla="*/ 13 w 1044"/>
                    <a:gd name="T105" fmla="*/ 11 h 1213"/>
                    <a:gd name="T106" fmla="*/ 15 w 1044"/>
                    <a:gd name="T107" fmla="*/ 12 h 1213"/>
                    <a:gd name="T108" fmla="*/ 16 w 1044"/>
                    <a:gd name="T109" fmla="*/ 15 h 1213"/>
                    <a:gd name="T110" fmla="*/ 15 w 1044"/>
                    <a:gd name="T111" fmla="*/ 16 h 1213"/>
                    <a:gd name="T112" fmla="*/ 13 w 1044"/>
                    <a:gd name="T113" fmla="*/ 17 h 1213"/>
                    <a:gd name="T114" fmla="*/ 13 w 1044"/>
                    <a:gd name="T115" fmla="*/ 17 h 1213"/>
                    <a:gd name="T116" fmla="*/ 13 w 1044"/>
                    <a:gd name="T117" fmla="*/ 18 h 121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044"/>
                    <a:gd name="T178" fmla="*/ 0 h 1213"/>
                    <a:gd name="T179" fmla="*/ 1044 w 1044"/>
                    <a:gd name="T180" fmla="*/ 1213 h 121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044" h="1213">
                      <a:moveTo>
                        <a:pt x="840" y="1213"/>
                      </a:moveTo>
                      <a:lnTo>
                        <a:pt x="833" y="1189"/>
                      </a:lnTo>
                      <a:lnTo>
                        <a:pt x="826" y="1165"/>
                      </a:lnTo>
                      <a:lnTo>
                        <a:pt x="819" y="1143"/>
                      </a:lnTo>
                      <a:lnTo>
                        <a:pt x="812" y="1123"/>
                      </a:lnTo>
                      <a:lnTo>
                        <a:pt x="806" y="1106"/>
                      </a:lnTo>
                      <a:lnTo>
                        <a:pt x="802" y="1093"/>
                      </a:lnTo>
                      <a:lnTo>
                        <a:pt x="798" y="1085"/>
                      </a:lnTo>
                      <a:lnTo>
                        <a:pt x="797" y="1082"/>
                      </a:lnTo>
                      <a:lnTo>
                        <a:pt x="813" y="1085"/>
                      </a:lnTo>
                      <a:lnTo>
                        <a:pt x="829" y="1087"/>
                      </a:lnTo>
                      <a:lnTo>
                        <a:pt x="845" y="1089"/>
                      </a:lnTo>
                      <a:lnTo>
                        <a:pt x="862" y="1090"/>
                      </a:lnTo>
                      <a:lnTo>
                        <a:pt x="878" y="1089"/>
                      </a:lnTo>
                      <a:lnTo>
                        <a:pt x="893" y="1087"/>
                      </a:lnTo>
                      <a:lnTo>
                        <a:pt x="908" y="1084"/>
                      </a:lnTo>
                      <a:lnTo>
                        <a:pt x="921" y="1080"/>
                      </a:lnTo>
                      <a:lnTo>
                        <a:pt x="935" y="1075"/>
                      </a:lnTo>
                      <a:lnTo>
                        <a:pt x="948" y="1069"/>
                      </a:lnTo>
                      <a:lnTo>
                        <a:pt x="958" y="1061"/>
                      </a:lnTo>
                      <a:lnTo>
                        <a:pt x="969" y="1052"/>
                      </a:lnTo>
                      <a:lnTo>
                        <a:pt x="977" y="1041"/>
                      </a:lnTo>
                      <a:lnTo>
                        <a:pt x="983" y="1029"/>
                      </a:lnTo>
                      <a:lnTo>
                        <a:pt x="988" y="1016"/>
                      </a:lnTo>
                      <a:lnTo>
                        <a:pt x="991" y="1001"/>
                      </a:lnTo>
                      <a:lnTo>
                        <a:pt x="995" y="976"/>
                      </a:lnTo>
                      <a:lnTo>
                        <a:pt x="996" y="953"/>
                      </a:lnTo>
                      <a:lnTo>
                        <a:pt x="994" y="932"/>
                      </a:lnTo>
                      <a:lnTo>
                        <a:pt x="988" y="911"/>
                      </a:lnTo>
                      <a:lnTo>
                        <a:pt x="979" y="892"/>
                      </a:lnTo>
                      <a:lnTo>
                        <a:pt x="965" y="872"/>
                      </a:lnTo>
                      <a:lnTo>
                        <a:pt x="947" y="854"/>
                      </a:lnTo>
                      <a:lnTo>
                        <a:pt x="923" y="833"/>
                      </a:lnTo>
                      <a:lnTo>
                        <a:pt x="903" y="818"/>
                      </a:lnTo>
                      <a:lnTo>
                        <a:pt x="880" y="801"/>
                      </a:lnTo>
                      <a:lnTo>
                        <a:pt x="856" y="783"/>
                      </a:lnTo>
                      <a:lnTo>
                        <a:pt x="830" y="765"/>
                      </a:lnTo>
                      <a:lnTo>
                        <a:pt x="809" y="749"/>
                      </a:lnTo>
                      <a:lnTo>
                        <a:pt x="790" y="735"/>
                      </a:lnTo>
                      <a:lnTo>
                        <a:pt x="779" y="726"/>
                      </a:lnTo>
                      <a:lnTo>
                        <a:pt x="775" y="722"/>
                      </a:lnTo>
                      <a:lnTo>
                        <a:pt x="790" y="712"/>
                      </a:lnTo>
                      <a:lnTo>
                        <a:pt x="806" y="700"/>
                      </a:lnTo>
                      <a:lnTo>
                        <a:pt x="821" y="688"/>
                      </a:lnTo>
                      <a:lnTo>
                        <a:pt x="836" y="674"/>
                      </a:lnTo>
                      <a:lnTo>
                        <a:pt x="850" y="657"/>
                      </a:lnTo>
                      <a:lnTo>
                        <a:pt x="862" y="638"/>
                      </a:lnTo>
                      <a:lnTo>
                        <a:pt x="871" y="617"/>
                      </a:lnTo>
                      <a:lnTo>
                        <a:pt x="878" y="594"/>
                      </a:lnTo>
                      <a:lnTo>
                        <a:pt x="879" y="569"/>
                      </a:lnTo>
                      <a:lnTo>
                        <a:pt x="874" y="547"/>
                      </a:lnTo>
                      <a:lnTo>
                        <a:pt x="866" y="526"/>
                      </a:lnTo>
                      <a:lnTo>
                        <a:pt x="854" y="508"/>
                      </a:lnTo>
                      <a:lnTo>
                        <a:pt x="837" y="492"/>
                      </a:lnTo>
                      <a:lnTo>
                        <a:pt x="819" y="479"/>
                      </a:lnTo>
                      <a:lnTo>
                        <a:pt x="798" y="469"/>
                      </a:lnTo>
                      <a:lnTo>
                        <a:pt x="776" y="461"/>
                      </a:lnTo>
                      <a:lnTo>
                        <a:pt x="764" y="458"/>
                      </a:lnTo>
                      <a:lnTo>
                        <a:pt x="752" y="456"/>
                      </a:lnTo>
                      <a:lnTo>
                        <a:pt x="739" y="455"/>
                      </a:lnTo>
                      <a:lnTo>
                        <a:pt x="728" y="455"/>
                      </a:lnTo>
                      <a:lnTo>
                        <a:pt x="715" y="455"/>
                      </a:lnTo>
                      <a:lnTo>
                        <a:pt x="704" y="456"/>
                      </a:lnTo>
                      <a:lnTo>
                        <a:pt x="692" y="457"/>
                      </a:lnTo>
                      <a:lnTo>
                        <a:pt x="681" y="460"/>
                      </a:lnTo>
                      <a:lnTo>
                        <a:pt x="668" y="463"/>
                      </a:lnTo>
                      <a:lnTo>
                        <a:pt x="657" y="467"/>
                      </a:lnTo>
                      <a:lnTo>
                        <a:pt x="646" y="470"/>
                      </a:lnTo>
                      <a:lnTo>
                        <a:pt x="635" y="475"/>
                      </a:lnTo>
                      <a:lnTo>
                        <a:pt x="623" y="479"/>
                      </a:lnTo>
                      <a:lnTo>
                        <a:pt x="613" y="484"/>
                      </a:lnTo>
                      <a:lnTo>
                        <a:pt x="601" y="488"/>
                      </a:lnTo>
                      <a:lnTo>
                        <a:pt x="591" y="494"/>
                      </a:lnTo>
                      <a:lnTo>
                        <a:pt x="585" y="452"/>
                      </a:lnTo>
                      <a:lnTo>
                        <a:pt x="584" y="402"/>
                      </a:lnTo>
                      <a:lnTo>
                        <a:pt x="584" y="349"/>
                      </a:lnTo>
                      <a:lnTo>
                        <a:pt x="583" y="298"/>
                      </a:lnTo>
                      <a:lnTo>
                        <a:pt x="577" y="251"/>
                      </a:lnTo>
                      <a:lnTo>
                        <a:pt x="563" y="212"/>
                      </a:lnTo>
                      <a:lnTo>
                        <a:pt x="540" y="184"/>
                      </a:lnTo>
                      <a:lnTo>
                        <a:pt x="503" y="173"/>
                      </a:lnTo>
                      <a:lnTo>
                        <a:pt x="471" y="173"/>
                      </a:lnTo>
                      <a:lnTo>
                        <a:pt x="445" y="177"/>
                      </a:lnTo>
                      <a:lnTo>
                        <a:pt x="424" y="187"/>
                      </a:lnTo>
                      <a:lnTo>
                        <a:pt x="408" y="198"/>
                      </a:lnTo>
                      <a:lnTo>
                        <a:pt x="396" y="211"/>
                      </a:lnTo>
                      <a:lnTo>
                        <a:pt x="387" y="226"/>
                      </a:lnTo>
                      <a:lnTo>
                        <a:pt x="379" y="241"/>
                      </a:lnTo>
                      <a:lnTo>
                        <a:pt x="373" y="256"/>
                      </a:lnTo>
                      <a:lnTo>
                        <a:pt x="381" y="270"/>
                      </a:lnTo>
                      <a:lnTo>
                        <a:pt x="389" y="283"/>
                      </a:lnTo>
                      <a:lnTo>
                        <a:pt x="397" y="297"/>
                      </a:lnTo>
                      <a:lnTo>
                        <a:pt x="405" y="311"/>
                      </a:lnTo>
                      <a:lnTo>
                        <a:pt x="412" y="326"/>
                      </a:lnTo>
                      <a:lnTo>
                        <a:pt x="419" y="341"/>
                      </a:lnTo>
                      <a:lnTo>
                        <a:pt x="426" y="356"/>
                      </a:lnTo>
                      <a:lnTo>
                        <a:pt x="432" y="371"/>
                      </a:lnTo>
                      <a:lnTo>
                        <a:pt x="440" y="391"/>
                      </a:lnTo>
                      <a:lnTo>
                        <a:pt x="448" y="410"/>
                      </a:lnTo>
                      <a:lnTo>
                        <a:pt x="455" y="430"/>
                      </a:lnTo>
                      <a:lnTo>
                        <a:pt x="463" y="448"/>
                      </a:lnTo>
                      <a:lnTo>
                        <a:pt x="471" y="468"/>
                      </a:lnTo>
                      <a:lnTo>
                        <a:pt x="479" y="487"/>
                      </a:lnTo>
                      <a:lnTo>
                        <a:pt x="487" y="506"/>
                      </a:lnTo>
                      <a:lnTo>
                        <a:pt x="495" y="525"/>
                      </a:lnTo>
                      <a:lnTo>
                        <a:pt x="507" y="538"/>
                      </a:lnTo>
                      <a:lnTo>
                        <a:pt x="517" y="551"/>
                      </a:lnTo>
                      <a:lnTo>
                        <a:pt x="530" y="562"/>
                      </a:lnTo>
                      <a:lnTo>
                        <a:pt x="543" y="574"/>
                      </a:lnTo>
                      <a:lnTo>
                        <a:pt x="556" y="584"/>
                      </a:lnTo>
                      <a:lnTo>
                        <a:pt x="570" y="593"/>
                      </a:lnTo>
                      <a:lnTo>
                        <a:pt x="586" y="600"/>
                      </a:lnTo>
                      <a:lnTo>
                        <a:pt x="602" y="605"/>
                      </a:lnTo>
                      <a:lnTo>
                        <a:pt x="617" y="607"/>
                      </a:lnTo>
                      <a:lnTo>
                        <a:pt x="632" y="607"/>
                      </a:lnTo>
                      <a:lnTo>
                        <a:pt x="646" y="607"/>
                      </a:lnTo>
                      <a:lnTo>
                        <a:pt x="660" y="607"/>
                      </a:lnTo>
                      <a:lnTo>
                        <a:pt x="674" y="605"/>
                      </a:lnTo>
                      <a:lnTo>
                        <a:pt x="688" y="604"/>
                      </a:lnTo>
                      <a:lnTo>
                        <a:pt x="701" y="601"/>
                      </a:lnTo>
                      <a:lnTo>
                        <a:pt x="715" y="599"/>
                      </a:lnTo>
                      <a:lnTo>
                        <a:pt x="713" y="601"/>
                      </a:lnTo>
                      <a:lnTo>
                        <a:pt x="705" y="607"/>
                      </a:lnTo>
                      <a:lnTo>
                        <a:pt x="692" y="614"/>
                      </a:lnTo>
                      <a:lnTo>
                        <a:pt x="673" y="621"/>
                      </a:lnTo>
                      <a:lnTo>
                        <a:pt x="647" y="627"/>
                      </a:lnTo>
                      <a:lnTo>
                        <a:pt x="616" y="629"/>
                      </a:lnTo>
                      <a:lnTo>
                        <a:pt x="578" y="625"/>
                      </a:lnTo>
                      <a:lnTo>
                        <a:pt x="532" y="616"/>
                      </a:lnTo>
                      <a:lnTo>
                        <a:pt x="544" y="643"/>
                      </a:lnTo>
                      <a:lnTo>
                        <a:pt x="555" y="670"/>
                      </a:lnTo>
                      <a:lnTo>
                        <a:pt x="567" y="697"/>
                      </a:lnTo>
                      <a:lnTo>
                        <a:pt x="578" y="723"/>
                      </a:lnTo>
                      <a:lnTo>
                        <a:pt x="590" y="750"/>
                      </a:lnTo>
                      <a:lnTo>
                        <a:pt x="601" y="778"/>
                      </a:lnTo>
                      <a:lnTo>
                        <a:pt x="613" y="804"/>
                      </a:lnTo>
                      <a:lnTo>
                        <a:pt x="624" y="832"/>
                      </a:lnTo>
                      <a:lnTo>
                        <a:pt x="814" y="984"/>
                      </a:lnTo>
                      <a:lnTo>
                        <a:pt x="789" y="979"/>
                      </a:lnTo>
                      <a:lnTo>
                        <a:pt x="766" y="971"/>
                      </a:lnTo>
                      <a:lnTo>
                        <a:pt x="743" y="960"/>
                      </a:lnTo>
                      <a:lnTo>
                        <a:pt x="722" y="946"/>
                      </a:lnTo>
                      <a:lnTo>
                        <a:pt x="701" y="931"/>
                      </a:lnTo>
                      <a:lnTo>
                        <a:pt x="682" y="913"/>
                      </a:lnTo>
                      <a:lnTo>
                        <a:pt x="662" y="897"/>
                      </a:lnTo>
                      <a:lnTo>
                        <a:pt x="643" y="880"/>
                      </a:lnTo>
                      <a:lnTo>
                        <a:pt x="659" y="935"/>
                      </a:lnTo>
                      <a:lnTo>
                        <a:pt x="668" y="988"/>
                      </a:lnTo>
                      <a:lnTo>
                        <a:pt x="672" y="1036"/>
                      </a:lnTo>
                      <a:lnTo>
                        <a:pt x="672" y="1078"/>
                      </a:lnTo>
                      <a:lnTo>
                        <a:pt x="669" y="1114"/>
                      </a:lnTo>
                      <a:lnTo>
                        <a:pt x="665" y="1140"/>
                      </a:lnTo>
                      <a:lnTo>
                        <a:pt x="661" y="1158"/>
                      </a:lnTo>
                      <a:lnTo>
                        <a:pt x="660" y="1163"/>
                      </a:lnTo>
                      <a:lnTo>
                        <a:pt x="660" y="1125"/>
                      </a:lnTo>
                      <a:lnTo>
                        <a:pt x="659" y="1087"/>
                      </a:lnTo>
                      <a:lnTo>
                        <a:pt x="657" y="1049"/>
                      </a:lnTo>
                      <a:lnTo>
                        <a:pt x="651" y="1012"/>
                      </a:lnTo>
                      <a:lnTo>
                        <a:pt x="644" y="976"/>
                      </a:lnTo>
                      <a:lnTo>
                        <a:pt x="635" y="939"/>
                      </a:lnTo>
                      <a:lnTo>
                        <a:pt x="622" y="903"/>
                      </a:lnTo>
                      <a:lnTo>
                        <a:pt x="606" y="869"/>
                      </a:lnTo>
                      <a:lnTo>
                        <a:pt x="598" y="854"/>
                      </a:lnTo>
                      <a:lnTo>
                        <a:pt x="591" y="839"/>
                      </a:lnTo>
                      <a:lnTo>
                        <a:pt x="583" y="822"/>
                      </a:lnTo>
                      <a:lnTo>
                        <a:pt x="576" y="807"/>
                      </a:lnTo>
                      <a:lnTo>
                        <a:pt x="569" y="791"/>
                      </a:lnTo>
                      <a:lnTo>
                        <a:pt x="562" y="776"/>
                      </a:lnTo>
                      <a:lnTo>
                        <a:pt x="555" y="760"/>
                      </a:lnTo>
                      <a:lnTo>
                        <a:pt x="548" y="745"/>
                      </a:lnTo>
                      <a:lnTo>
                        <a:pt x="545" y="767"/>
                      </a:lnTo>
                      <a:lnTo>
                        <a:pt x="538" y="795"/>
                      </a:lnTo>
                      <a:lnTo>
                        <a:pt x="525" y="828"/>
                      </a:lnTo>
                      <a:lnTo>
                        <a:pt x="509" y="863"/>
                      </a:lnTo>
                      <a:lnTo>
                        <a:pt x="490" y="897"/>
                      </a:lnTo>
                      <a:lnTo>
                        <a:pt x="465" y="930"/>
                      </a:lnTo>
                      <a:lnTo>
                        <a:pt x="438" y="957"/>
                      </a:lnTo>
                      <a:lnTo>
                        <a:pt x="408" y="978"/>
                      </a:lnTo>
                      <a:lnTo>
                        <a:pt x="409" y="977"/>
                      </a:lnTo>
                      <a:lnTo>
                        <a:pt x="414" y="972"/>
                      </a:lnTo>
                      <a:lnTo>
                        <a:pt x="419" y="965"/>
                      </a:lnTo>
                      <a:lnTo>
                        <a:pt x="426" y="955"/>
                      </a:lnTo>
                      <a:lnTo>
                        <a:pt x="435" y="945"/>
                      </a:lnTo>
                      <a:lnTo>
                        <a:pt x="445" y="931"/>
                      </a:lnTo>
                      <a:lnTo>
                        <a:pt x="455" y="917"/>
                      </a:lnTo>
                      <a:lnTo>
                        <a:pt x="464" y="902"/>
                      </a:lnTo>
                      <a:lnTo>
                        <a:pt x="475" y="882"/>
                      </a:lnTo>
                      <a:lnTo>
                        <a:pt x="486" y="857"/>
                      </a:lnTo>
                      <a:lnTo>
                        <a:pt x="499" y="827"/>
                      </a:lnTo>
                      <a:lnTo>
                        <a:pt x="510" y="797"/>
                      </a:lnTo>
                      <a:lnTo>
                        <a:pt x="522" y="769"/>
                      </a:lnTo>
                      <a:lnTo>
                        <a:pt x="531" y="746"/>
                      </a:lnTo>
                      <a:lnTo>
                        <a:pt x="537" y="730"/>
                      </a:lnTo>
                      <a:lnTo>
                        <a:pt x="539" y="725"/>
                      </a:lnTo>
                      <a:lnTo>
                        <a:pt x="528" y="697"/>
                      </a:lnTo>
                      <a:lnTo>
                        <a:pt x="511" y="658"/>
                      </a:lnTo>
                      <a:lnTo>
                        <a:pt x="493" y="612"/>
                      </a:lnTo>
                      <a:lnTo>
                        <a:pt x="473" y="561"/>
                      </a:lnTo>
                      <a:lnTo>
                        <a:pt x="454" y="511"/>
                      </a:lnTo>
                      <a:lnTo>
                        <a:pt x="437" y="467"/>
                      </a:lnTo>
                      <a:lnTo>
                        <a:pt x="422" y="431"/>
                      </a:lnTo>
                      <a:lnTo>
                        <a:pt x="412" y="407"/>
                      </a:lnTo>
                      <a:lnTo>
                        <a:pt x="404" y="388"/>
                      </a:lnTo>
                      <a:lnTo>
                        <a:pt x="396" y="370"/>
                      </a:lnTo>
                      <a:lnTo>
                        <a:pt x="388" y="353"/>
                      </a:lnTo>
                      <a:lnTo>
                        <a:pt x="379" y="334"/>
                      </a:lnTo>
                      <a:lnTo>
                        <a:pt x="370" y="317"/>
                      </a:lnTo>
                      <a:lnTo>
                        <a:pt x="359" y="300"/>
                      </a:lnTo>
                      <a:lnTo>
                        <a:pt x="349" y="282"/>
                      </a:lnTo>
                      <a:lnTo>
                        <a:pt x="337" y="266"/>
                      </a:lnTo>
                      <a:lnTo>
                        <a:pt x="327" y="253"/>
                      </a:lnTo>
                      <a:lnTo>
                        <a:pt x="314" y="240"/>
                      </a:lnTo>
                      <a:lnTo>
                        <a:pt x="299" y="225"/>
                      </a:lnTo>
                      <a:lnTo>
                        <a:pt x="283" y="210"/>
                      </a:lnTo>
                      <a:lnTo>
                        <a:pt x="265" y="194"/>
                      </a:lnTo>
                      <a:lnTo>
                        <a:pt x="245" y="177"/>
                      </a:lnTo>
                      <a:lnTo>
                        <a:pt x="223" y="161"/>
                      </a:lnTo>
                      <a:lnTo>
                        <a:pt x="202" y="145"/>
                      </a:lnTo>
                      <a:lnTo>
                        <a:pt x="179" y="129"/>
                      </a:lnTo>
                      <a:lnTo>
                        <a:pt x="154" y="114"/>
                      </a:lnTo>
                      <a:lnTo>
                        <a:pt x="129" y="100"/>
                      </a:lnTo>
                      <a:lnTo>
                        <a:pt x="104" y="88"/>
                      </a:lnTo>
                      <a:lnTo>
                        <a:pt x="78" y="77"/>
                      </a:lnTo>
                      <a:lnTo>
                        <a:pt x="52" y="68"/>
                      </a:lnTo>
                      <a:lnTo>
                        <a:pt x="26" y="60"/>
                      </a:lnTo>
                      <a:lnTo>
                        <a:pt x="0" y="55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30" y="1"/>
                      </a:lnTo>
                      <a:lnTo>
                        <a:pt x="43" y="2"/>
                      </a:lnTo>
                      <a:lnTo>
                        <a:pt x="56" y="4"/>
                      </a:lnTo>
                      <a:lnTo>
                        <a:pt x="70" y="6"/>
                      </a:lnTo>
                      <a:lnTo>
                        <a:pt x="85" y="9"/>
                      </a:lnTo>
                      <a:lnTo>
                        <a:pt x="99" y="13"/>
                      </a:lnTo>
                      <a:lnTo>
                        <a:pt x="113" y="17"/>
                      </a:lnTo>
                      <a:lnTo>
                        <a:pt x="126" y="23"/>
                      </a:lnTo>
                      <a:lnTo>
                        <a:pt x="138" y="29"/>
                      </a:lnTo>
                      <a:lnTo>
                        <a:pt x="151" y="36"/>
                      </a:lnTo>
                      <a:lnTo>
                        <a:pt x="164" y="43"/>
                      </a:lnTo>
                      <a:lnTo>
                        <a:pt x="176" y="50"/>
                      </a:lnTo>
                      <a:lnTo>
                        <a:pt x="189" y="57"/>
                      </a:lnTo>
                      <a:lnTo>
                        <a:pt x="200" y="65"/>
                      </a:lnTo>
                      <a:lnTo>
                        <a:pt x="212" y="74"/>
                      </a:lnTo>
                      <a:lnTo>
                        <a:pt x="223" y="82"/>
                      </a:lnTo>
                      <a:lnTo>
                        <a:pt x="235" y="91"/>
                      </a:lnTo>
                      <a:lnTo>
                        <a:pt x="246" y="100"/>
                      </a:lnTo>
                      <a:lnTo>
                        <a:pt x="258" y="109"/>
                      </a:lnTo>
                      <a:lnTo>
                        <a:pt x="268" y="120"/>
                      </a:lnTo>
                      <a:lnTo>
                        <a:pt x="279" y="130"/>
                      </a:lnTo>
                      <a:lnTo>
                        <a:pt x="289" y="141"/>
                      </a:lnTo>
                      <a:lnTo>
                        <a:pt x="297" y="149"/>
                      </a:lnTo>
                      <a:lnTo>
                        <a:pt x="305" y="158"/>
                      </a:lnTo>
                      <a:lnTo>
                        <a:pt x="313" y="166"/>
                      </a:lnTo>
                      <a:lnTo>
                        <a:pt x="323" y="174"/>
                      </a:lnTo>
                      <a:lnTo>
                        <a:pt x="331" y="183"/>
                      </a:lnTo>
                      <a:lnTo>
                        <a:pt x="339" y="191"/>
                      </a:lnTo>
                      <a:lnTo>
                        <a:pt x="348" y="199"/>
                      </a:lnTo>
                      <a:lnTo>
                        <a:pt x="356" y="207"/>
                      </a:lnTo>
                      <a:lnTo>
                        <a:pt x="362" y="199"/>
                      </a:lnTo>
                      <a:lnTo>
                        <a:pt x="367" y="190"/>
                      </a:lnTo>
                      <a:lnTo>
                        <a:pt x="373" y="180"/>
                      </a:lnTo>
                      <a:lnTo>
                        <a:pt x="379" y="168"/>
                      </a:lnTo>
                      <a:lnTo>
                        <a:pt x="385" y="157"/>
                      </a:lnTo>
                      <a:lnTo>
                        <a:pt x="390" y="145"/>
                      </a:lnTo>
                      <a:lnTo>
                        <a:pt x="397" y="135"/>
                      </a:lnTo>
                      <a:lnTo>
                        <a:pt x="404" y="126"/>
                      </a:lnTo>
                      <a:lnTo>
                        <a:pt x="420" y="113"/>
                      </a:lnTo>
                      <a:lnTo>
                        <a:pt x="440" y="105"/>
                      </a:lnTo>
                      <a:lnTo>
                        <a:pt x="463" y="101"/>
                      </a:lnTo>
                      <a:lnTo>
                        <a:pt x="488" y="101"/>
                      </a:lnTo>
                      <a:lnTo>
                        <a:pt x="513" y="105"/>
                      </a:lnTo>
                      <a:lnTo>
                        <a:pt x="534" y="112"/>
                      </a:lnTo>
                      <a:lnTo>
                        <a:pt x="554" y="121"/>
                      </a:lnTo>
                      <a:lnTo>
                        <a:pt x="569" y="134"/>
                      </a:lnTo>
                      <a:lnTo>
                        <a:pt x="592" y="168"/>
                      </a:lnTo>
                      <a:lnTo>
                        <a:pt x="605" y="204"/>
                      </a:lnTo>
                      <a:lnTo>
                        <a:pt x="610" y="242"/>
                      </a:lnTo>
                      <a:lnTo>
                        <a:pt x="613" y="281"/>
                      </a:lnTo>
                      <a:lnTo>
                        <a:pt x="612" y="320"/>
                      </a:lnTo>
                      <a:lnTo>
                        <a:pt x="610" y="361"/>
                      </a:lnTo>
                      <a:lnTo>
                        <a:pt x="612" y="401"/>
                      </a:lnTo>
                      <a:lnTo>
                        <a:pt x="617" y="440"/>
                      </a:lnTo>
                      <a:lnTo>
                        <a:pt x="630" y="433"/>
                      </a:lnTo>
                      <a:lnTo>
                        <a:pt x="644" y="426"/>
                      </a:lnTo>
                      <a:lnTo>
                        <a:pt x="657" y="420"/>
                      </a:lnTo>
                      <a:lnTo>
                        <a:pt x="670" y="415"/>
                      </a:lnTo>
                      <a:lnTo>
                        <a:pt x="684" y="410"/>
                      </a:lnTo>
                      <a:lnTo>
                        <a:pt x="699" y="407"/>
                      </a:lnTo>
                      <a:lnTo>
                        <a:pt x="713" y="403"/>
                      </a:lnTo>
                      <a:lnTo>
                        <a:pt x="728" y="401"/>
                      </a:lnTo>
                      <a:lnTo>
                        <a:pt x="742" y="400"/>
                      </a:lnTo>
                      <a:lnTo>
                        <a:pt x="757" y="399"/>
                      </a:lnTo>
                      <a:lnTo>
                        <a:pt x="771" y="400"/>
                      </a:lnTo>
                      <a:lnTo>
                        <a:pt x="786" y="402"/>
                      </a:lnTo>
                      <a:lnTo>
                        <a:pt x="799" y="404"/>
                      </a:lnTo>
                      <a:lnTo>
                        <a:pt x="814" y="409"/>
                      </a:lnTo>
                      <a:lnTo>
                        <a:pt x="828" y="416"/>
                      </a:lnTo>
                      <a:lnTo>
                        <a:pt x="842" y="423"/>
                      </a:lnTo>
                      <a:lnTo>
                        <a:pt x="858" y="433"/>
                      </a:lnTo>
                      <a:lnTo>
                        <a:pt x="874" y="444"/>
                      </a:lnTo>
                      <a:lnTo>
                        <a:pt x="889" y="456"/>
                      </a:lnTo>
                      <a:lnTo>
                        <a:pt x="902" y="470"/>
                      </a:lnTo>
                      <a:lnTo>
                        <a:pt x="912" y="485"/>
                      </a:lnTo>
                      <a:lnTo>
                        <a:pt x="919" y="501"/>
                      </a:lnTo>
                      <a:lnTo>
                        <a:pt x="923" y="518"/>
                      </a:lnTo>
                      <a:lnTo>
                        <a:pt x="921" y="537"/>
                      </a:lnTo>
                      <a:lnTo>
                        <a:pt x="917" y="563"/>
                      </a:lnTo>
                      <a:lnTo>
                        <a:pt x="909" y="590"/>
                      </a:lnTo>
                      <a:lnTo>
                        <a:pt x="898" y="615"/>
                      </a:lnTo>
                      <a:lnTo>
                        <a:pt x="887" y="639"/>
                      </a:lnTo>
                      <a:lnTo>
                        <a:pt x="872" y="662"/>
                      </a:lnTo>
                      <a:lnTo>
                        <a:pt x="856" y="683"/>
                      </a:lnTo>
                      <a:lnTo>
                        <a:pt x="839" y="704"/>
                      </a:lnTo>
                      <a:lnTo>
                        <a:pt x="819" y="722"/>
                      </a:lnTo>
                      <a:lnTo>
                        <a:pt x="835" y="729"/>
                      </a:lnTo>
                      <a:lnTo>
                        <a:pt x="852" y="736"/>
                      </a:lnTo>
                      <a:lnTo>
                        <a:pt x="870" y="743"/>
                      </a:lnTo>
                      <a:lnTo>
                        <a:pt x="887" y="751"/>
                      </a:lnTo>
                      <a:lnTo>
                        <a:pt x="904" y="760"/>
                      </a:lnTo>
                      <a:lnTo>
                        <a:pt x="921" y="768"/>
                      </a:lnTo>
                      <a:lnTo>
                        <a:pt x="938" y="779"/>
                      </a:lnTo>
                      <a:lnTo>
                        <a:pt x="954" y="788"/>
                      </a:lnTo>
                      <a:lnTo>
                        <a:pt x="986" y="811"/>
                      </a:lnTo>
                      <a:lnTo>
                        <a:pt x="1010" y="835"/>
                      </a:lnTo>
                      <a:lnTo>
                        <a:pt x="1027" y="860"/>
                      </a:lnTo>
                      <a:lnTo>
                        <a:pt x="1039" y="886"/>
                      </a:lnTo>
                      <a:lnTo>
                        <a:pt x="1044" y="911"/>
                      </a:lnTo>
                      <a:lnTo>
                        <a:pt x="1044" y="938"/>
                      </a:lnTo>
                      <a:lnTo>
                        <a:pt x="1040" y="964"/>
                      </a:lnTo>
                      <a:lnTo>
                        <a:pt x="1032" y="992"/>
                      </a:lnTo>
                      <a:lnTo>
                        <a:pt x="1025" y="1010"/>
                      </a:lnTo>
                      <a:lnTo>
                        <a:pt x="1017" y="1029"/>
                      </a:lnTo>
                      <a:lnTo>
                        <a:pt x="1008" y="1046"/>
                      </a:lnTo>
                      <a:lnTo>
                        <a:pt x="997" y="1063"/>
                      </a:lnTo>
                      <a:lnTo>
                        <a:pt x="985" y="1078"/>
                      </a:lnTo>
                      <a:lnTo>
                        <a:pt x="970" y="1091"/>
                      </a:lnTo>
                      <a:lnTo>
                        <a:pt x="953" y="1100"/>
                      </a:lnTo>
                      <a:lnTo>
                        <a:pt x="932" y="1106"/>
                      </a:lnTo>
                      <a:lnTo>
                        <a:pt x="920" y="1108"/>
                      </a:lnTo>
                      <a:lnTo>
                        <a:pt x="909" y="1109"/>
                      </a:lnTo>
                      <a:lnTo>
                        <a:pt x="896" y="1112"/>
                      </a:lnTo>
                      <a:lnTo>
                        <a:pt x="885" y="1113"/>
                      </a:lnTo>
                      <a:lnTo>
                        <a:pt x="873" y="1114"/>
                      </a:lnTo>
                      <a:lnTo>
                        <a:pt x="860" y="1115"/>
                      </a:lnTo>
                      <a:lnTo>
                        <a:pt x="849" y="1115"/>
                      </a:lnTo>
                      <a:lnTo>
                        <a:pt x="837" y="1115"/>
                      </a:lnTo>
                      <a:lnTo>
                        <a:pt x="843" y="1125"/>
                      </a:lnTo>
                      <a:lnTo>
                        <a:pt x="848" y="1136"/>
                      </a:lnTo>
                      <a:lnTo>
                        <a:pt x="852" y="1148"/>
                      </a:lnTo>
                      <a:lnTo>
                        <a:pt x="858" y="1160"/>
                      </a:lnTo>
                      <a:lnTo>
                        <a:pt x="862" y="1173"/>
                      </a:lnTo>
                      <a:lnTo>
                        <a:pt x="866" y="1185"/>
                      </a:lnTo>
                      <a:lnTo>
                        <a:pt x="870" y="1197"/>
                      </a:lnTo>
                      <a:lnTo>
                        <a:pt x="872" y="1208"/>
                      </a:lnTo>
                      <a:lnTo>
                        <a:pt x="840" y="1213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948" name="Freeform 64" descr="Зеленый мрамор"/>
                <p:cNvSpPr>
                  <a:spLocks/>
                </p:cNvSpPr>
                <p:nvPr/>
              </p:nvSpPr>
              <p:spPr bwMode="auto">
                <a:xfrm>
                  <a:off x="2371" y="2040"/>
                  <a:ext cx="275" cy="509"/>
                </a:xfrm>
                <a:custGeom>
                  <a:avLst/>
                  <a:gdLst>
                    <a:gd name="T0" fmla="*/ 8 w 548"/>
                    <a:gd name="T1" fmla="*/ 15 h 1019"/>
                    <a:gd name="T2" fmla="*/ 9 w 548"/>
                    <a:gd name="T3" fmla="*/ 14 h 1019"/>
                    <a:gd name="T4" fmla="*/ 9 w 548"/>
                    <a:gd name="T5" fmla="*/ 13 h 1019"/>
                    <a:gd name="T6" fmla="*/ 8 w 548"/>
                    <a:gd name="T7" fmla="*/ 13 h 1019"/>
                    <a:gd name="T8" fmla="*/ 7 w 548"/>
                    <a:gd name="T9" fmla="*/ 14 h 1019"/>
                    <a:gd name="T10" fmla="*/ 6 w 548"/>
                    <a:gd name="T11" fmla="*/ 14 h 1019"/>
                    <a:gd name="T12" fmla="*/ 4 w 548"/>
                    <a:gd name="T13" fmla="*/ 14 h 1019"/>
                    <a:gd name="T14" fmla="*/ 4 w 548"/>
                    <a:gd name="T15" fmla="*/ 13 h 1019"/>
                    <a:gd name="T16" fmla="*/ 4 w 548"/>
                    <a:gd name="T17" fmla="*/ 12 h 1019"/>
                    <a:gd name="T18" fmla="*/ 5 w 548"/>
                    <a:gd name="T19" fmla="*/ 10 h 1019"/>
                    <a:gd name="T20" fmla="*/ 6 w 548"/>
                    <a:gd name="T21" fmla="*/ 9 h 1019"/>
                    <a:gd name="T22" fmla="*/ 5 w 548"/>
                    <a:gd name="T23" fmla="*/ 9 h 1019"/>
                    <a:gd name="T24" fmla="*/ 4 w 548"/>
                    <a:gd name="T25" fmla="*/ 9 h 1019"/>
                    <a:gd name="T26" fmla="*/ 3 w 548"/>
                    <a:gd name="T27" fmla="*/ 8 h 1019"/>
                    <a:gd name="T28" fmla="*/ 2 w 548"/>
                    <a:gd name="T29" fmla="*/ 8 h 1019"/>
                    <a:gd name="T30" fmla="*/ 2 w 548"/>
                    <a:gd name="T31" fmla="*/ 8 h 1019"/>
                    <a:gd name="T32" fmla="*/ 1 w 548"/>
                    <a:gd name="T33" fmla="*/ 7 h 1019"/>
                    <a:gd name="T34" fmla="*/ 1 w 548"/>
                    <a:gd name="T35" fmla="*/ 7 h 1019"/>
                    <a:gd name="T36" fmla="*/ 1 w 548"/>
                    <a:gd name="T37" fmla="*/ 6 h 1019"/>
                    <a:gd name="T38" fmla="*/ 1 w 548"/>
                    <a:gd name="T39" fmla="*/ 5 h 1019"/>
                    <a:gd name="T40" fmla="*/ 2 w 548"/>
                    <a:gd name="T41" fmla="*/ 4 h 1019"/>
                    <a:gd name="T42" fmla="*/ 2 w 548"/>
                    <a:gd name="T43" fmla="*/ 3 h 1019"/>
                    <a:gd name="T44" fmla="*/ 1 w 548"/>
                    <a:gd name="T45" fmla="*/ 3 h 1019"/>
                    <a:gd name="T46" fmla="*/ 1 w 548"/>
                    <a:gd name="T47" fmla="*/ 2 h 1019"/>
                    <a:gd name="T48" fmla="*/ 1 w 548"/>
                    <a:gd name="T49" fmla="*/ 1 h 1019"/>
                    <a:gd name="T50" fmla="*/ 1 w 548"/>
                    <a:gd name="T51" fmla="*/ 0 h 1019"/>
                    <a:gd name="T52" fmla="*/ 2 w 548"/>
                    <a:gd name="T53" fmla="*/ 0 h 1019"/>
                    <a:gd name="T54" fmla="*/ 2 w 548"/>
                    <a:gd name="T55" fmla="*/ 0 h 1019"/>
                    <a:gd name="T56" fmla="*/ 3 w 548"/>
                    <a:gd name="T57" fmla="*/ 0 h 1019"/>
                    <a:gd name="T58" fmla="*/ 3 w 548"/>
                    <a:gd name="T59" fmla="*/ 1 h 1019"/>
                    <a:gd name="T60" fmla="*/ 2 w 548"/>
                    <a:gd name="T61" fmla="*/ 0 h 1019"/>
                    <a:gd name="T62" fmla="*/ 1 w 548"/>
                    <a:gd name="T63" fmla="*/ 1 h 1019"/>
                    <a:gd name="T64" fmla="*/ 2 w 548"/>
                    <a:gd name="T65" fmla="*/ 2 h 1019"/>
                    <a:gd name="T66" fmla="*/ 3 w 548"/>
                    <a:gd name="T67" fmla="*/ 2 h 1019"/>
                    <a:gd name="T68" fmla="*/ 4 w 548"/>
                    <a:gd name="T69" fmla="*/ 3 h 1019"/>
                    <a:gd name="T70" fmla="*/ 4 w 548"/>
                    <a:gd name="T71" fmla="*/ 3 h 1019"/>
                    <a:gd name="T72" fmla="*/ 3 w 548"/>
                    <a:gd name="T73" fmla="*/ 3 h 1019"/>
                    <a:gd name="T74" fmla="*/ 2 w 548"/>
                    <a:gd name="T75" fmla="*/ 4 h 1019"/>
                    <a:gd name="T76" fmla="*/ 2 w 548"/>
                    <a:gd name="T77" fmla="*/ 5 h 1019"/>
                    <a:gd name="T78" fmla="*/ 1 w 548"/>
                    <a:gd name="T79" fmla="*/ 6 h 1019"/>
                    <a:gd name="T80" fmla="*/ 2 w 548"/>
                    <a:gd name="T81" fmla="*/ 6 h 1019"/>
                    <a:gd name="T82" fmla="*/ 3 w 548"/>
                    <a:gd name="T83" fmla="*/ 7 h 1019"/>
                    <a:gd name="T84" fmla="*/ 4 w 548"/>
                    <a:gd name="T85" fmla="*/ 7 h 1019"/>
                    <a:gd name="T86" fmla="*/ 5 w 548"/>
                    <a:gd name="T87" fmla="*/ 8 h 1019"/>
                    <a:gd name="T88" fmla="*/ 6 w 548"/>
                    <a:gd name="T89" fmla="*/ 8 h 1019"/>
                    <a:gd name="T90" fmla="*/ 6 w 548"/>
                    <a:gd name="T91" fmla="*/ 8 h 1019"/>
                    <a:gd name="T92" fmla="*/ 6 w 548"/>
                    <a:gd name="T93" fmla="*/ 9 h 1019"/>
                    <a:gd name="T94" fmla="*/ 5 w 548"/>
                    <a:gd name="T95" fmla="*/ 11 h 1019"/>
                    <a:gd name="T96" fmla="*/ 4 w 548"/>
                    <a:gd name="T97" fmla="*/ 12 h 1019"/>
                    <a:gd name="T98" fmla="*/ 5 w 548"/>
                    <a:gd name="T99" fmla="*/ 13 h 1019"/>
                    <a:gd name="T100" fmla="*/ 6 w 548"/>
                    <a:gd name="T101" fmla="*/ 13 h 1019"/>
                    <a:gd name="T102" fmla="*/ 7 w 548"/>
                    <a:gd name="T103" fmla="*/ 13 h 1019"/>
                    <a:gd name="T104" fmla="*/ 8 w 548"/>
                    <a:gd name="T105" fmla="*/ 13 h 1019"/>
                    <a:gd name="T106" fmla="*/ 9 w 548"/>
                    <a:gd name="T107" fmla="*/ 12 h 1019"/>
                    <a:gd name="T108" fmla="*/ 9 w 548"/>
                    <a:gd name="T109" fmla="*/ 15 h 101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548"/>
                    <a:gd name="T166" fmla="*/ 0 h 1019"/>
                    <a:gd name="T167" fmla="*/ 548 w 548"/>
                    <a:gd name="T168" fmla="*/ 1019 h 1019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548" h="1019">
                      <a:moveTo>
                        <a:pt x="492" y="1019"/>
                      </a:moveTo>
                      <a:lnTo>
                        <a:pt x="496" y="1005"/>
                      </a:lnTo>
                      <a:lnTo>
                        <a:pt x="502" y="989"/>
                      </a:lnTo>
                      <a:lnTo>
                        <a:pt x="508" y="970"/>
                      </a:lnTo>
                      <a:lnTo>
                        <a:pt x="513" y="953"/>
                      </a:lnTo>
                      <a:lnTo>
                        <a:pt x="517" y="935"/>
                      </a:lnTo>
                      <a:lnTo>
                        <a:pt x="518" y="916"/>
                      </a:lnTo>
                      <a:lnTo>
                        <a:pt x="518" y="898"/>
                      </a:lnTo>
                      <a:lnTo>
                        <a:pt x="516" y="882"/>
                      </a:lnTo>
                      <a:lnTo>
                        <a:pt x="510" y="880"/>
                      </a:lnTo>
                      <a:lnTo>
                        <a:pt x="498" y="884"/>
                      </a:lnTo>
                      <a:lnTo>
                        <a:pt x="478" y="892"/>
                      </a:lnTo>
                      <a:lnTo>
                        <a:pt x="455" y="902"/>
                      </a:lnTo>
                      <a:lnTo>
                        <a:pt x="430" y="913"/>
                      </a:lnTo>
                      <a:lnTo>
                        <a:pt x="404" y="924"/>
                      </a:lnTo>
                      <a:lnTo>
                        <a:pt x="380" y="933"/>
                      </a:lnTo>
                      <a:lnTo>
                        <a:pt x="359" y="940"/>
                      </a:lnTo>
                      <a:lnTo>
                        <a:pt x="329" y="945"/>
                      </a:lnTo>
                      <a:lnTo>
                        <a:pt x="301" y="941"/>
                      </a:lnTo>
                      <a:lnTo>
                        <a:pt x="273" y="933"/>
                      </a:lnTo>
                      <a:lnTo>
                        <a:pt x="249" y="920"/>
                      </a:lnTo>
                      <a:lnTo>
                        <a:pt x="228" y="902"/>
                      </a:lnTo>
                      <a:lnTo>
                        <a:pt x="212" y="883"/>
                      </a:lnTo>
                      <a:lnTo>
                        <a:pt x="202" y="861"/>
                      </a:lnTo>
                      <a:lnTo>
                        <a:pt x="197" y="839"/>
                      </a:lnTo>
                      <a:lnTo>
                        <a:pt x="199" y="803"/>
                      </a:lnTo>
                      <a:lnTo>
                        <a:pt x="207" y="770"/>
                      </a:lnTo>
                      <a:lnTo>
                        <a:pt x="220" y="736"/>
                      </a:lnTo>
                      <a:lnTo>
                        <a:pt x="237" y="704"/>
                      </a:lnTo>
                      <a:lnTo>
                        <a:pt x="258" y="673"/>
                      </a:lnTo>
                      <a:lnTo>
                        <a:pt x="280" y="642"/>
                      </a:lnTo>
                      <a:lnTo>
                        <a:pt x="303" y="612"/>
                      </a:lnTo>
                      <a:lnTo>
                        <a:pt x="326" y="582"/>
                      </a:lnTo>
                      <a:lnTo>
                        <a:pt x="310" y="582"/>
                      </a:lnTo>
                      <a:lnTo>
                        <a:pt x="295" y="582"/>
                      </a:lnTo>
                      <a:lnTo>
                        <a:pt x="279" y="582"/>
                      </a:lnTo>
                      <a:lnTo>
                        <a:pt x="264" y="581"/>
                      </a:lnTo>
                      <a:lnTo>
                        <a:pt x="248" y="581"/>
                      </a:lnTo>
                      <a:lnTo>
                        <a:pt x="231" y="580"/>
                      </a:lnTo>
                      <a:lnTo>
                        <a:pt x="215" y="579"/>
                      </a:lnTo>
                      <a:lnTo>
                        <a:pt x="199" y="577"/>
                      </a:lnTo>
                      <a:lnTo>
                        <a:pt x="181" y="575"/>
                      </a:lnTo>
                      <a:lnTo>
                        <a:pt x="162" y="572"/>
                      </a:lnTo>
                      <a:lnTo>
                        <a:pt x="144" y="567"/>
                      </a:lnTo>
                      <a:lnTo>
                        <a:pt x="124" y="560"/>
                      </a:lnTo>
                      <a:lnTo>
                        <a:pt x="106" y="553"/>
                      </a:lnTo>
                      <a:lnTo>
                        <a:pt x="87" y="544"/>
                      </a:lnTo>
                      <a:lnTo>
                        <a:pt x="70" y="535"/>
                      </a:lnTo>
                      <a:lnTo>
                        <a:pt x="54" y="523"/>
                      </a:lnTo>
                      <a:lnTo>
                        <a:pt x="39" y="512"/>
                      </a:lnTo>
                      <a:lnTo>
                        <a:pt x="26" y="498"/>
                      </a:lnTo>
                      <a:lnTo>
                        <a:pt x="15" y="484"/>
                      </a:lnTo>
                      <a:lnTo>
                        <a:pt x="7" y="469"/>
                      </a:lnTo>
                      <a:lnTo>
                        <a:pt x="2" y="453"/>
                      </a:lnTo>
                      <a:lnTo>
                        <a:pt x="0" y="436"/>
                      </a:lnTo>
                      <a:lnTo>
                        <a:pt x="1" y="419"/>
                      </a:lnTo>
                      <a:lnTo>
                        <a:pt x="6" y="400"/>
                      </a:lnTo>
                      <a:lnTo>
                        <a:pt x="16" y="375"/>
                      </a:lnTo>
                      <a:lnTo>
                        <a:pt x="28" y="351"/>
                      </a:lnTo>
                      <a:lnTo>
                        <a:pt x="40" y="328"/>
                      </a:lnTo>
                      <a:lnTo>
                        <a:pt x="55" y="307"/>
                      </a:lnTo>
                      <a:lnTo>
                        <a:pt x="71" y="288"/>
                      </a:lnTo>
                      <a:lnTo>
                        <a:pt x="87" y="271"/>
                      </a:lnTo>
                      <a:lnTo>
                        <a:pt x="106" y="255"/>
                      </a:lnTo>
                      <a:lnTo>
                        <a:pt x="125" y="241"/>
                      </a:lnTo>
                      <a:lnTo>
                        <a:pt x="107" y="233"/>
                      </a:lnTo>
                      <a:lnTo>
                        <a:pt x="89" y="224"/>
                      </a:lnTo>
                      <a:lnTo>
                        <a:pt x="73" y="211"/>
                      </a:lnTo>
                      <a:lnTo>
                        <a:pt x="59" y="197"/>
                      </a:lnTo>
                      <a:lnTo>
                        <a:pt x="46" y="182"/>
                      </a:lnTo>
                      <a:lnTo>
                        <a:pt x="37" y="165"/>
                      </a:lnTo>
                      <a:lnTo>
                        <a:pt x="30" y="147"/>
                      </a:lnTo>
                      <a:lnTo>
                        <a:pt x="26" y="127"/>
                      </a:lnTo>
                      <a:lnTo>
                        <a:pt x="26" y="110"/>
                      </a:lnTo>
                      <a:lnTo>
                        <a:pt x="29" y="95"/>
                      </a:lnTo>
                      <a:lnTo>
                        <a:pt x="33" y="80"/>
                      </a:lnTo>
                      <a:lnTo>
                        <a:pt x="39" y="65"/>
                      </a:lnTo>
                      <a:lnTo>
                        <a:pt x="48" y="52"/>
                      </a:lnTo>
                      <a:lnTo>
                        <a:pt x="58" y="41"/>
                      </a:lnTo>
                      <a:lnTo>
                        <a:pt x="69" y="30"/>
                      </a:lnTo>
                      <a:lnTo>
                        <a:pt x="82" y="21"/>
                      </a:lnTo>
                      <a:lnTo>
                        <a:pt x="96" y="13"/>
                      </a:lnTo>
                      <a:lnTo>
                        <a:pt x="111" y="7"/>
                      </a:lnTo>
                      <a:lnTo>
                        <a:pt x="125" y="4"/>
                      </a:lnTo>
                      <a:lnTo>
                        <a:pt x="142" y="2"/>
                      </a:lnTo>
                      <a:lnTo>
                        <a:pt x="159" y="0"/>
                      </a:lnTo>
                      <a:lnTo>
                        <a:pt x="175" y="3"/>
                      </a:lnTo>
                      <a:lnTo>
                        <a:pt x="192" y="6"/>
                      </a:lnTo>
                      <a:lnTo>
                        <a:pt x="208" y="13"/>
                      </a:lnTo>
                      <a:lnTo>
                        <a:pt x="182" y="70"/>
                      </a:lnTo>
                      <a:lnTo>
                        <a:pt x="164" y="61"/>
                      </a:lnTo>
                      <a:lnTo>
                        <a:pt x="140" y="55"/>
                      </a:lnTo>
                      <a:lnTo>
                        <a:pt x="115" y="52"/>
                      </a:lnTo>
                      <a:lnTo>
                        <a:pt x="91" y="55"/>
                      </a:lnTo>
                      <a:lnTo>
                        <a:pt x="73" y="61"/>
                      </a:lnTo>
                      <a:lnTo>
                        <a:pt x="62" y="75"/>
                      </a:lnTo>
                      <a:lnTo>
                        <a:pt x="62" y="98"/>
                      </a:lnTo>
                      <a:lnTo>
                        <a:pt x="76" y="129"/>
                      </a:lnTo>
                      <a:lnTo>
                        <a:pt x="92" y="147"/>
                      </a:lnTo>
                      <a:lnTo>
                        <a:pt x="113" y="162"/>
                      </a:lnTo>
                      <a:lnTo>
                        <a:pt x="137" y="174"/>
                      </a:lnTo>
                      <a:lnTo>
                        <a:pt x="162" y="184"/>
                      </a:lnTo>
                      <a:lnTo>
                        <a:pt x="185" y="192"/>
                      </a:lnTo>
                      <a:lnTo>
                        <a:pt x="205" y="196"/>
                      </a:lnTo>
                      <a:lnTo>
                        <a:pt x="219" y="200"/>
                      </a:lnTo>
                      <a:lnTo>
                        <a:pt x="225" y="201"/>
                      </a:lnTo>
                      <a:lnTo>
                        <a:pt x="222" y="203"/>
                      </a:lnTo>
                      <a:lnTo>
                        <a:pt x="214" y="209"/>
                      </a:lnTo>
                      <a:lnTo>
                        <a:pt x="204" y="217"/>
                      </a:lnTo>
                      <a:lnTo>
                        <a:pt x="189" y="227"/>
                      </a:lnTo>
                      <a:lnTo>
                        <a:pt x="173" y="241"/>
                      </a:lnTo>
                      <a:lnTo>
                        <a:pt x="155" y="256"/>
                      </a:lnTo>
                      <a:lnTo>
                        <a:pt x="137" y="272"/>
                      </a:lnTo>
                      <a:lnTo>
                        <a:pt x="119" y="290"/>
                      </a:lnTo>
                      <a:lnTo>
                        <a:pt x="100" y="308"/>
                      </a:lnTo>
                      <a:lnTo>
                        <a:pt x="85" y="328"/>
                      </a:lnTo>
                      <a:lnTo>
                        <a:pt x="71" y="346"/>
                      </a:lnTo>
                      <a:lnTo>
                        <a:pt x="61" y="364"/>
                      </a:lnTo>
                      <a:lnTo>
                        <a:pt x="54" y="383"/>
                      </a:lnTo>
                      <a:lnTo>
                        <a:pt x="52" y="400"/>
                      </a:lnTo>
                      <a:lnTo>
                        <a:pt x="55" y="416"/>
                      </a:lnTo>
                      <a:lnTo>
                        <a:pt x="66" y="431"/>
                      </a:lnTo>
                      <a:lnTo>
                        <a:pt x="83" y="447"/>
                      </a:lnTo>
                      <a:lnTo>
                        <a:pt x="104" y="461"/>
                      </a:lnTo>
                      <a:lnTo>
                        <a:pt x="125" y="474"/>
                      </a:lnTo>
                      <a:lnTo>
                        <a:pt x="150" y="485"/>
                      </a:lnTo>
                      <a:lnTo>
                        <a:pt x="175" y="495"/>
                      </a:lnTo>
                      <a:lnTo>
                        <a:pt x="200" y="504"/>
                      </a:lnTo>
                      <a:lnTo>
                        <a:pt x="227" y="511"/>
                      </a:lnTo>
                      <a:lnTo>
                        <a:pt x="252" y="516"/>
                      </a:lnTo>
                      <a:lnTo>
                        <a:pt x="276" y="521"/>
                      </a:lnTo>
                      <a:lnTo>
                        <a:pt x="299" y="526"/>
                      </a:lnTo>
                      <a:lnTo>
                        <a:pt x="320" y="529"/>
                      </a:lnTo>
                      <a:lnTo>
                        <a:pt x="339" y="530"/>
                      </a:lnTo>
                      <a:lnTo>
                        <a:pt x="354" y="533"/>
                      </a:lnTo>
                      <a:lnTo>
                        <a:pt x="365" y="534"/>
                      </a:lnTo>
                      <a:lnTo>
                        <a:pt x="373" y="534"/>
                      </a:lnTo>
                      <a:lnTo>
                        <a:pt x="375" y="534"/>
                      </a:lnTo>
                      <a:lnTo>
                        <a:pt x="369" y="545"/>
                      </a:lnTo>
                      <a:lnTo>
                        <a:pt x="352" y="571"/>
                      </a:lnTo>
                      <a:lnTo>
                        <a:pt x="331" y="606"/>
                      </a:lnTo>
                      <a:lnTo>
                        <a:pt x="306" y="648"/>
                      </a:lnTo>
                      <a:lnTo>
                        <a:pt x="282" y="690"/>
                      </a:lnTo>
                      <a:lnTo>
                        <a:pt x="261" y="732"/>
                      </a:lnTo>
                      <a:lnTo>
                        <a:pt x="246" y="766"/>
                      </a:lnTo>
                      <a:lnTo>
                        <a:pt x="243" y="789"/>
                      </a:lnTo>
                      <a:lnTo>
                        <a:pt x="248" y="810"/>
                      </a:lnTo>
                      <a:lnTo>
                        <a:pt x="256" y="829"/>
                      </a:lnTo>
                      <a:lnTo>
                        <a:pt x="267" y="845"/>
                      </a:lnTo>
                      <a:lnTo>
                        <a:pt x="281" y="857"/>
                      </a:lnTo>
                      <a:lnTo>
                        <a:pt x="299" y="867"/>
                      </a:lnTo>
                      <a:lnTo>
                        <a:pt x="320" y="873"/>
                      </a:lnTo>
                      <a:lnTo>
                        <a:pt x="344" y="876"/>
                      </a:lnTo>
                      <a:lnTo>
                        <a:pt x="372" y="873"/>
                      </a:lnTo>
                      <a:lnTo>
                        <a:pt x="395" y="869"/>
                      </a:lnTo>
                      <a:lnTo>
                        <a:pt x="417" y="863"/>
                      </a:lnTo>
                      <a:lnTo>
                        <a:pt x="439" y="855"/>
                      </a:lnTo>
                      <a:lnTo>
                        <a:pt x="460" y="847"/>
                      </a:lnTo>
                      <a:lnTo>
                        <a:pt x="480" y="839"/>
                      </a:lnTo>
                      <a:lnTo>
                        <a:pt x="501" y="832"/>
                      </a:lnTo>
                      <a:lnTo>
                        <a:pt x="522" y="827"/>
                      </a:lnTo>
                      <a:lnTo>
                        <a:pt x="545" y="825"/>
                      </a:lnTo>
                      <a:lnTo>
                        <a:pt x="548" y="870"/>
                      </a:lnTo>
                      <a:lnTo>
                        <a:pt x="546" y="920"/>
                      </a:lnTo>
                      <a:lnTo>
                        <a:pt x="540" y="971"/>
                      </a:lnTo>
                      <a:lnTo>
                        <a:pt x="537" y="1017"/>
                      </a:lnTo>
                      <a:lnTo>
                        <a:pt x="492" y="1019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949" name="Freeform 65" descr="Зеленый мрамор"/>
                <p:cNvSpPr>
                  <a:spLocks/>
                </p:cNvSpPr>
                <p:nvPr/>
              </p:nvSpPr>
              <p:spPr bwMode="auto">
                <a:xfrm>
                  <a:off x="2615" y="2529"/>
                  <a:ext cx="196" cy="127"/>
                </a:xfrm>
                <a:custGeom>
                  <a:avLst/>
                  <a:gdLst>
                    <a:gd name="T0" fmla="*/ 0 w 393"/>
                    <a:gd name="T1" fmla="*/ 1 h 254"/>
                    <a:gd name="T2" fmla="*/ 0 w 393"/>
                    <a:gd name="T3" fmla="*/ 2 h 254"/>
                    <a:gd name="T4" fmla="*/ 0 w 393"/>
                    <a:gd name="T5" fmla="*/ 3 h 254"/>
                    <a:gd name="T6" fmla="*/ 0 w 393"/>
                    <a:gd name="T7" fmla="*/ 3 h 254"/>
                    <a:gd name="T8" fmla="*/ 0 w 393"/>
                    <a:gd name="T9" fmla="*/ 4 h 254"/>
                    <a:gd name="T10" fmla="*/ 1 w 393"/>
                    <a:gd name="T11" fmla="*/ 4 h 254"/>
                    <a:gd name="T12" fmla="*/ 2 w 393"/>
                    <a:gd name="T13" fmla="*/ 4 h 254"/>
                    <a:gd name="T14" fmla="*/ 2 w 393"/>
                    <a:gd name="T15" fmla="*/ 4 h 254"/>
                    <a:gd name="T16" fmla="*/ 3 w 393"/>
                    <a:gd name="T17" fmla="*/ 4 h 254"/>
                    <a:gd name="T18" fmla="*/ 3 w 393"/>
                    <a:gd name="T19" fmla="*/ 4 h 254"/>
                    <a:gd name="T20" fmla="*/ 4 w 393"/>
                    <a:gd name="T21" fmla="*/ 4 h 254"/>
                    <a:gd name="T22" fmla="*/ 4 w 393"/>
                    <a:gd name="T23" fmla="*/ 4 h 254"/>
                    <a:gd name="T24" fmla="*/ 5 w 393"/>
                    <a:gd name="T25" fmla="*/ 4 h 254"/>
                    <a:gd name="T26" fmla="*/ 5 w 393"/>
                    <a:gd name="T27" fmla="*/ 3 h 254"/>
                    <a:gd name="T28" fmla="*/ 5 w 393"/>
                    <a:gd name="T29" fmla="*/ 3 h 254"/>
                    <a:gd name="T30" fmla="*/ 6 w 393"/>
                    <a:gd name="T31" fmla="*/ 2 h 254"/>
                    <a:gd name="T32" fmla="*/ 6 w 393"/>
                    <a:gd name="T33" fmla="*/ 2 h 254"/>
                    <a:gd name="T34" fmla="*/ 6 w 393"/>
                    <a:gd name="T35" fmla="*/ 1 h 254"/>
                    <a:gd name="T36" fmla="*/ 5 w 393"/>
                    <a:gd name="T37" fmla="*/ 1 h 254"/>
                    <a:gd name="T38" fmla="*/ 5 w 393"/>
                    <a:gd name="T39" fmla="*/ 2 h 254"/>
                    <a:gd name="T40" fmla="*/ 5 w 393"/>
                    <a:gd name="T41" fmla="*/ 3 h 254"/>
                    <a:gd name="T42" fmla="*/ 5 w 393"/>
                    <a:gd name="T43" fmla="*/ 3 h 254"/>
                    <a:gd name="T44" fmla="*/ 4 w 393"/>
                    <a:gd name="T45" fmla="*/ 3 h 254"/>
                    <a:gd name="T46" fmla="*/ 4 w 393"/>
                    <a:gd name="T47" fmla="*/ 4 h 254"/>
                    <a:gd name="T48" fmla="*/ 3 w 393"/>
                    <a:gd name="T49" fmla="*/ 4 h 254"/>
                    <a:gd name="T50" fmla="*/ 3 w 393"/>
                    <a:gd name="T51" fmla="*/ 3 h 254"/>
                    <a:gd name="T52" fmla="*/ 2 w 393"/>
                    <a:gd name="T53" fmla="*/ 3 h 254"/>
                    <a:gd name="T54" fmla="*/ 1 w 393"/>
                    <a:gd name="T55" fmla="*/ 3 h 254"/>
                    <a:gd name="T56" fmla="*/ 1 w 393"/>
                    <a:gd name="T57" fmla="*/ 3 h 254"/>
                    <a:gd name="T58" fmla="*/ 1 w 393"/>
                    <a:gd name="T59" fmla="*/ 2 h 254"/>
                    <a:gd name="T60" fmla="*/ 0 w 393"/>
                    <a:gd name="T61" fmla="*/ 2 h 254"/>
                    <a:gd name="T62" fmla="*/ 0 w 393"/>
                    <a:gd name="T63" fmla="*/ 2 h 254"/>
                    <a:gd name="T64" fmla="*/ 0 w 393"/>
                    <a:gd name="T65" fmla="*/ 1 h 25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93"/>
                    <a:gd name="T100" fmla="*/ 0 h 254"/>
                    <a:gd name="T101" fmla="*/ 393 w 393"/>
                    <a:gd name="T102" fmla="*/ 254 h 25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93" h="254">
                      <a:moveTo>
                        <a:pt x="5" y="41"/>
                      </a:moveTo>
                      <a:lnTo>
                        <a:pt x="1" y="57"/>
                      </a:lnTo>
                      <a:lnTo>
                        <a:pt x="0" y="74"/>
                      </a:lnTo>
                      <a:lnTo>
                        <a:pt x="0" y="92"/>
                      </a:lnTo>
                      <a:lnTo>
                        <a:pt x="1" y="112"/>
                      </a:lnTo>
                      <a:lnTo>
                        <a:pt x="6" y="133"/>
                      </a:lnTo>
                      <a:lnTo>
                        <a:pt x="13" y="153"/>
                      </a:lnTo>
                      <a:lnTo>
                        <a:pt x="22" y="174"/>
                      </a:lnTo>
                      <a:lnTo>
                        <a:pt x="36" y="195"/>
                      </a:lnTo>
                      <a:lnTo>
                        <a:pt x="53" y="210"/>
                      </a:lnTo>
                      <a:lnTo>
                        <a:pt x="72" y="221"/>
                      </a:lnTo>
                      <a:lnTo>
                        <a:pt x="90" y="231"/>
                      </a:lnTo>
                      <a:lnTo>
                        <a:pt x="108" y="238"/>
                      </a:lnTo>
                      <a:lnTo>
                        <a:pt x="128" y="243"/>
                      </a:lnTo>
                      <a:lnTo>
                        <a:pt x="149" y="247"/>
                      </a:lnTo>
                      <a:lnTo>
                        <a:pt x="169" y="250"/>
                      </a:lnTo>
                      <a:lnTo>
                        <a:pt x="191" y="253"/>
                      </a:lnTo>
                      <a:lnTo>
                        <a:pt x="210" y="254"/>
                      </a:lnTo>
                      <a:lnTo>
                        <a:pt x="229" y="253"/>
                      </a:lnTo>
                      <a:lnTo>
                        <a:pt x="247" y="250"/>
                      </a:lnTo>
                      <a:lnTo>
                        <a:pt x="264" y="248"/>
                      </a:lnTo>
                      <a:lnTo>
                        <a:pt x="280" y="243"/>
                      </a:lnTo>
                      <a:lnTo>
                        <a:pt x="296" y="239"/>
                      </a:lnTo>
                      <a:lnTo>
                        <a:pt x="309" y="233"/>
                      </a:lnTo>
                      <a:lnTo>
                        <a:pt x="322" y="227"/>
                      </a:lnTo>
                      <a:lnTo>
                        <a:pt x="338" y="216"/>
                      </a:lnTo>
                      <a:lnTo>
                        <a:pt x="350" y="202"/>
                      </a:lnTo>
                      <a:lnTo>
                        <a:pt x="362" y="185"/>
                      </a:lnTo>
                      <a:lnTo>
                        <a:pt x="371" y="166"/>
                      </a:lnTo>
                      <a:lnTo>
                        <a:pt x="378" y="147"/>
                      </a:lnTo>
                      <a:lnTo>
                        <a:pt x="383" y="126"/>
                      </a:lnTo>
                      <a:lnTo>
                        <a:pt x="387" y="105"/>
                      </a:lnTo>
                      <a:lnTo>
                        <a:pt x="389" y="84"/>
                      </a:lnTo>
                      <a:lnTo>
                        <a:pt x="391" y="66"/>
                      </a:lnTo>
                      <a:lnTo>
                        <a:pt x="393" y="43"/>
                      </a:lnTo>
                      <a:lnTo>
                        <a:pt x="393" y="20"/>
                      </a:lnTo>
                      <a:lnTo>
                        <a:pt x="393" y="0"/>
                      </a:lnTo>
                      <a:lnTo>
                        <a:pt x="361" y="5"/>
                      </a:lnTo>
                      <a:lnTo>
                        <a:pt x="363" y="36"/>
                      </a:lnTo>
                      <a:lnTo>
                        <a:pt x="364" y="71"/>
                      </a:lnTo>
                      <a:lnTo>
                        <a:pt x="362" y="106"/>
                      </a:lnTo>
                      <a:lnTo>
                        <a:pt x="356" y="139"/>
                      </a:lnTo>
                      <a:lnTo>
                        <a:pt x="347" y="153"/>
                      </a:lnTo>
                      <a:lnTo>
                        <a:pt x="336" y="165"/>
                      </a:lnTo>
                      <a:lnTo>
                        <a:pt x="323" y="175"/>
                      </a:lnTo>
                      <a:lnTo>
                        <a:pt x="309" y="183"/>
                      </a:lnTo>
                      <a:lnTo>
                        <a:pt x="292" y="189"/>
                      </a:lnTo>
                      <a:lnTo>
                        <a:pt x="274" y="193"/>
                      </a:lnTo>
                      <a:lnTo>
                        <a:pt x="256" y="195"/>
                      </a:lnTo>
                      <a:lnTo>
                        <a:pt x="237" y="195"/>
                      </a:lnTo>
                      <a:lnTo>
                        <a:pt x="218" y="194"/>
                      </a:lnTo>
                      <a:lnTo>
                        <a:pt x="198" y="190"/>
                      </a:lnTo>
                      <a:lnTo>
                        <a:pt x="179" y="186"/>
                      </a:lnTo>
                      <a:lnTo>
                        <a:pt x="159" y="180"/>
                      </a:lnTo>
                      <a:lnTo>
                        <a:pt x="141" y="173"/>
                      </a:lnTo>
                      <a:lnTo>
                        <a:pt x="122" y="165"/>
                      </a:lnTo>
                      <a:lnTo>
                        <a:pt x="106" y="156"/>
                      </a:lnTo>
                      <a:lnTo>
                        <a:pt x="91" y="147"/>
                      </a:lnTo>
                      <a:lnTo>
                        <a:pt x="81" y="134"/>
                      </a:lnTo>
                      <a:lnTo>
                        <a:pt x="72" y="121"/>
                      </a:lnTo>
                      <a:lnTo>
                        <a:pt x="65" y="107"/>
                      </a:lnTo>
                      <a:lnTo>
                        <a:pt x="60" y="92"/>
                      </a:lnTo>
                      <a:lnTo>
                        <a:pt x="55" y="79"/>
                      </a:lnTo>
                      <a:lnTo>
                        <a:pt x="53" y="65"/>
                      </a:lnTo>
                      <a:lnTo>
                        <a:pt x="51" y="51"/>
                      </a:lnTo>
                      <a:lnTo>
                        <a:pt x="50" y="39"/>
                      </a:lnTo>
                      <a:lnTo>
                        <a:pt x="5" y="41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4916" name="Group 66"/>
            <p:cNvGrpSpPr>
              <a:grpSpLocks/>
            </p:cNvGrpSpPr>
            <p:nvPr/>
          </p:nvGrpSpPr>
          <p:grpSpPr bwMode="auto">
            <a:xfrm>
              <a:off x="1385" y="2604"/>
              <a:ext cx="486" cy="536"/>
              <a:chOff x="3004" y="3021"/>
              <a:chExt cx="628" cy="820"/>
            </a:xfrm>
          </p:grpSpPr>
          <p:sp>
            <p:nvSpPr>
              <p:cNvPr id="34938" name="Freeform 67"/>
              <p:cNvSpPr>
                <a:spLocks/>
              </p:cNvSpPr>
              <p:nvPr/>
            </p:nvSpPr>
            <p:spPr bwMode="auto">
              <a:xfrm>
                <a:off x="3008" y="3021"/>
                <a:ext cx="563" cy="731"/>
              </a:xfrm>
              <a:custGeom>
                <a:avLst/>
                <a:gdLst>
                  <a:gd name="T0" fmla="*/ 400 w 563"/>
                  <a:gd name="T1" fmla="*/ 675 h 731"/>
                  <a:gd name="T2" fmla="*/ 469 w 563"/>
                  <a:gd name="T3" fmla="*/ 680 h 731"/>
                  <a:gd name="T4" fmla="*/ 541 w 563"/>
                  <a:gd name="T5" fmla="*/ 653 h 731"/>
                  <a:gd name="T6" fmla="*/ 532 w 563"/>
                  <a:gd name="T7" fmla="*/ 611 h 731"/>
                  <a:gd name="T8" fmla="*/ 496 w 563"/>
                  <a:gd name="T9" fmla="*/ 579 h 731"/>
                  <a:gd name="T10" fmla="*/ 541 w 563"/>
                  <a:gd name="T11" fmla="*/ 485 h 731"/>
                  <a:gd name="T12" fmla="*/ 538 w 563"/>
                  <a:gd name="T13" fmla="*/ 413 h 731"/>
                  <a:gd name="T14" fmla="*/ 392 w 563"/>
                  <a:gd name="T15" fmla="*/ 355 h 731"/>
                  <a:gd name="T16" fmla="*/ 400 w 563"/>
                  <a:gd name="T17" fmla="*/ 362 h 731"/>
                  <a:gd name="T18" fmla="*/ 436 w 563"/>
                  <a:gd name="T19" fmla="*/ 299 h 731"/>
                  <a:gd name="T20" fmla="*/ 440 w 563"/>
                  <a:gd name="T21" fmla="*/ 195 h 731"/>
                  <a:gd name="T22" fmla="*/ 298 w 563"/>
                  <a:gd name="T23" fmla="*/ 203 h 731"/>
                  <a:gd name="T24" fmla="*/ 283 w 563"/>
                  <a:gd name="T25" fmla="*/ 74 h 731"/>
                  <a:gd name="T26" fmla="*/ 208 w 563"/>
                  <a:gd name="T27" fmla="*/ 3 h 731"/>
                  <a:gd name="T28" fmla="*/ 133 w 563"/>
                  <a:gd name="T29" fmla="*/ 53 h 731"/>
                  <a:gd name="T30" fmla="*/ 112 w 563"/>
                  <a:gd name="T31" fmla="*/ 195 h 731"/>
                  <a:gd name="T32" fmla="*/ 52 w 563"/>
                  <a:gd name="T33" fmla="*/ 230 h 731"/>
                  <a:gd name="T34" fmla="*/ 40 w 563"/>
                  <a:gd name="T35" fmla="*/ 323 h 731"/>
                  <a:gd name="T36" fmla="*/ 16 w 563"/>
                  <a:gd name="T37" fmla="*/ 339 h 731"/>
                  <a:gd name="T38" fmla="*/ 139 w 563"/>
                  <a:gd name="T39" fmla="*/ 404 h 731"/>
                  <a:gd name="T40" fmla="*/ 103 w 563"/>
                  <a:gd name="T41" fmla="*/ 473 h 731"/>
                  <a:gd name="T42" fmla="*/ 112 w 563"/>
                  <a:gd name="T43" fmla="*/ 531 h 731"/>
                  <a:gd name="T44" fmla="*/ 160 w 563"/>
                  <a:gd name="T45" fmla="*/ 569 h 731"/>
                  <a:gd name="T46" fmla="*/ 256 w 563"/>
                  <a:gd name="T47" fmla="*/ 579 h 731"/>
                  <a:gd name="T48" fmla="*/ 262 w 563"/>
                  <a:gd name="T49" fmla="*/ 656 h 731"/>
                  <a:gd name="T50" fmla="*/ 298 w 563"/>
                  <a:gd name="T51" fmla="*/ 728 h 731"/>
                  <a:gd name="T52" fmla="*/ 400 w 563"/>
                  <a:gd name="T53" fmla="*/ 675 h 73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63"/>
                  <a:gd name="T82" fmla="*/ 0 h 731"/>
                  <a:gd name="T83" fmla="*/ 563 w 563"/>
                  <a:gd name="T84" fmla="*/ 731 h 73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63" h="731">
                    <a:moveTo>
                      <a:pt x="400" y="675"/>
                    </a:moveTo>
                    <a:cubicBezTo>
                      <a:pt x="428" y="667"/>
                      <a:pt x="446" y="684"/>
                      <a:pt x="469" y="680"/>
                    </a:cubicBezTo>
                    <a:cubicBezTo>
                      <a:pt x="492" y="676"/>
                      <a:pt x="531" y="664"/>
                      <a:pt x="541" y="653"/>
                    </a:cubicBezTo>
                    <a:cubicBezTo>
                      <a:pt x="551" y="642"/>
                      <a:pt x="539" y="623"/>
                      <a:pt x="532" y="611"/>
                    </a:cubicBezTo>
                    <a:cubicBezTo>
                      <a:pt x="525" y="599"/>
                      <a:pt x="494" y="600"/>
                      <a:pt x="496" y="579"/>
                    </a:cubicBezTo>
                    <a:cubicBezTo>
                      <a:pt x="498" y="558"/>
                      <a:pt x="534" y="513"/>
                      <a:pt x="541" y="485"/>
                    </a:cubicBezTo>
                    <a:cubicBezTo>
                      <a:pt x="548" y="457"/>
                      <a:pt x="563" y="435"/>
                      <a:pt x="538" y="413"/>
                    </a:cubicBezTo>
                    <a:cubicBezTo>
                      <a:pt x="513" y="391"/>
                      <a:pt x="415" y="364"/>
                      <a:pt x="392" y="355"/>
                    </a:cubicBezTo>
                    <a:cubicBezTo>
                      <a:pt x="369" y="346"/>
                      <a:pt x="393" y="371"/>
                      <a:pt x="400" y="362"/>
                    </a:cubicBezTo>
                    <a:cubicBezTo>
                      <a:pt x="407" y="353"/>
                      <a:pt x="429" y="327"/>
                      <a:pt x="436" y="299"/>
                    </a:cubicBezTo>
                    <a:cubicBezTo>
                      <a:pt x="443" y="271"/>
                      <a:pt x="463" y="211"/>
                      <a:pt x="440" y="195"/>
                    </a:cubicBezTo>
                    <a:cubicBezTo>
                      <a:pt x="417" y="179"/>
                      <a:pt x="324" y="223"/>
                      <a:pt x="298" y="203"/>
                    </a:cubicBezTo>
                    <a:cubicBezTo>
                      <a:pt x="272" y="183"/>
                      <a:pt x="298" y="107"/>
                      <a:pt x="283" y="74"/>
                    </a:cubicBezTo>
                    <a:cubicBezTo>
                      <a:pt x="268" y="41"/>
                      <a:pt x="233" y="6"/>
                      <a:pt x="208" y="3"/>
                    </a:cubicBezTo>
                    <a:cubicBezTo>
                      <a:pt x="183" y="0"/>
                      <a:pt x="149" y="21"/>
                      <a:pt x="133" y="53"/>
                    </a:cubicBezTo>
                    <a:cubicBezTo>
                      <a:pt x="117" y="85"/>
                      <a:pt x="126" y="165"/>
                      <a:pt x="112" y="195"/>
                    </a:cubicBezTo>
                    <a:cubicBezTo>
                      <a:pt x="98" y="225"/>
                      <a:pt x="64" y="209"/>
                      <a:pt x="52" y="230"/>
                    </a:cubicBezTo>
                    <a:cubicBezTo>
                      <a:pt x="40" y="251"/>
                      <a:pt x="46" y="305"/>
                      <a:pt x="40" y="323"/>
                    </a:cubicBezTo>
                    <a:cubicBezTo>
                      <a:pt x="34" y="341"/>
                      <a:pt x="0" y="326"/>
                      <a:pt x="16" y="339"/>
                    </a:cubicBezTo>
                    <a:cubicBezTo>
                      <a:pt x="32" y="352"/>
                      <a:pt x="125" y="382"/>
                      <a:pt x="139" y="404"/>
                    </a:cubicBezTo>
                    <a:cubicBezTo>
                      <a:pt x="153" y="426"/>
                      <a:pt x="108" y="452"/>
                      <a:pt x="103" y="473"/>
                    </a:cubicBezTo>
                    <a:cubicBezTo>
                      <a:pt x="98" y="494"/>
                      <a:pt x="103" y="515"/>
                      <a:pt x="112" y="531"/>
                    </a:cubicBezTo>
                    <a:cubicBezTo>
                      <a:pt x="121" y="547"/>
                      <a:pt x="136" y="561"/>
                      <a:pt x="160" y="569"/>
                    </a:cubicBezTo>
                    <a:cubicBezTo>
                      <a:pt x="184" y="577"/>
                      <a:pt x="239" y="565"/>
                      <a:pt x="256" y="579"/>
                    </a:cubicBezTo>
                    <a:cubicBezTo>
                      <a:pt x="273" y="593"/>
                      <a:pt x="255" y="631"/>
                      <a:pt x="262" y="656"/>
                    </a:cubicBezTo>
                    <a:cubicBezTo>
                      <a:pt x="269" y="681"/>
                      <a:pt x="275" y="725"/>
                      <a:pt x="298" y="728"/>
                    </a:cubicBezTo>
                    <a:cubicBezTo>
                      <a:pt x="321" y="731"/>
                      <a:pt x="375" y="685"/>
                      <a:pt x="400" y="675"/>
                    </a:cubicBezTo>
                    <a:close/>
                  </a:path>
                </a:pathLst>
              </a:cu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4939" name="Group 68"/>
              <p:cNvGrpSpPr>
                <a:grpSpLocks/>
              </p:cNvGrpSpPr>
              <p:nvPr/>
            </p:nvGrpSpPr>
            <p:grpSpPr bwMode="auto">
              <a:xfrm flipH="1" flipV="1">
                <a:off x="3004" y="3021"/>
                <a:ext cx="628" cy="820"/>
                <a:chOff x="2311" y="1925"/>
                <a:chExt cx="586" cy="731"/>
              </a:xfrm>
            </p:grpSpPr>
            <p:sp>
              <p:nvSpPr>
                <p:cNvPr id="34940" name="Freeform 69" descr="Зеленый мрамор"/>
                <p:cNvSpPr>
                  <a:spLocks/>
                </p:cNvSpPr>
                <p:nvPr/>
              </p:nvSpPr>
              <p:spPr bwMode="auto">
                <a:xfrm>
                  <a:off x="2311" y="1925"/>
                  <a:ext cx="70" cy="82"/>
                </a:xfrm>
                <a:custGeom>
                  <a:avLst/>
                  <a:gdLst>
                    <a:gd name="T0" fmla="*/ 3 w 139"/>
                    <a:gd name="T1" fmla="*/ 1 h 164"/>
                    <a:gd name="T2" fmla="*/ 2 w 139"/>
                    <a:gd name="T3" fmla="*/ 1 h 164"/>
                    <a:gd name="T4" fmla="*/ 2 w 139"/>
                    <a:gd name="T5" fmla="*/ 1 h 164"/>
                    <a:gd name="T6" fmla="*/ 2 w 139"/>
                    <a:gd name="T7" fmla="*/ 1 h 164"/>
                    <a:gd name="T8" fmla="*/ 1 w 139"/>
                    <a:gd name="T9" fmla="*/ 1 h 164"/>
                    <a:gd name="T10" fmla="*/ 1 w 139"/>
                    <a:gd name="T11" fmla="*/ 1 h 164"/>
                    <a:gd name="T12" fmla="*/ 1 w 139"/>
                    <a:gd name="T13" fmla="*/ 1 h 164"/>
                    <a:gd name="T14" fmla="*/ 1 w 139"/>
                    <a:gd name="T15" fmla="*/ 3 h 164"/>
                    <a:gd name="T16" fmla="*/ 0 w 139"/>
                    <a:gd name="T17" fmla="*/ 3 h 164"/>
                    <a:gd name="T18" fmla="*/ 1 w 139"/>
                    <a:gd name="T19" fmla="*/ 1 h 164"/>
                    <a:gd name="T20" fmla="*/ 1 w 139"/>
                    <a:gd name="T21" fmla="*/ 1 h 164"/>
                    <a:gd name="T22" fmla="*/ 1 w 139"/>
                    <a:gd name="T23" fmla="*/ 1 h 164"/>
                    <a:gd name="T24" fmla="*/ 1 w 139"/>
                    <a:gd name="T25" fmla="*/ 1 h 164"/>
                    <a:gd name="T26" fmla="*/ 2 w 139"/>
                    <a:gd name="T27" fmla="*/ 1 h 164"/>
                    <a:gd name="T28" fmla="*/ 2 w 139"/>
                    <a:gd name="T29" fmla="*/ 1 h 164"/>
                    <a:gd name="T30" fmla="*/ 2 w 139"/>
                    <a:gd name="T31" fmla="*/ 1 h 164"/>
                    <a:gd name="T32" fmla="*/ 2 w 139"/>
                    <a:gd name="T33" fmla="*/ 1 h 164"/>
                    <a:gd name="T34" fmla="*/ 3 w 139"/>
                    <a:gd name="T35" fmla="*/ 0 h 164"/>
                    <a:gd name="T36" fmla="*/ 3 w 139"/>
                    <a:gd name="T37" fmla="*/ 1 h 16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9"/>
                    <a:gd name="T58" fmla="*/ 0 h 164"/>
                    <a:gd name="T59" fmla="*/ 139 w 139"/>
                    <a:gd name="T60" fmla="*/ 164 h 16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9" h="164">
                      <a:moveTo>
                        <a:pt x="129" y="55"/>
                      </a:moveTo>
                      <a:lnTo>
                        <a:pt x="107" y="58"/>
                      </a:lnTo>
                      <a:lnTo>
                        <a:pt x="86" y="65"/>
                      </a:lnTo>
                      <a:lnTo>
                        <a:pt x="68" y="75"/>
                      </a:lnTo>
                      <a:lnTo>
                        <a:pt x="51" y="89"/>
                      </a:lnTo>
                      <a:lnTo>
                        <a:pt x="36" y="105"/>
                      </a:lnTo>
                      <a:lnTo>
                        <a:pt x="22" y="123"/>
                      </a:lnTo>
                      <a:lnTo>
                        <a:pt x="10" y="143"/>
                      </a:lnTo>
                      <a:lnTo>
                        <a:pt x="0" y="164"/>
                      </a:lnTo>
                      <a:lnTo>
                        <a:pt x="7" y="93"/>
                      </a:lnTo>
                      <a:lnTo>
                        <a:pt x="22" y="68"/>
                      </a:lnTo>
                      <a:lnTo>
                        <a:pt x="38" y="48"/>
                      </a:lnTo>
                      <a:lnTo>
                        <a:pt x="53" y="33"/>
                      </a:lnTo>
                      <a:lnTo>
                        <a:pt x="68" y="21"/>
                      </a:lnTo>
                      <a:lnTo>
                        <a:pt x="84" y="13"/>
                      </a:lnTo>
                      <a:lnTo>
                        <a:pt x="101" y="7"/>
                      </a:lnTo>
                      <a:lnTo>
                        <a:pt x="120" y="2"/>
                      </a:lnTo>
                      <a:lnTo>
                        <a:pt x="139" y="0"/>
                      </a:lnTo>
                      <a:lnTo>
                        <a:pt x="129" y="55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941" name="Freeform 70" descr="Зеленый мрамор"/>
                <p:cNvSpPr>
                  <a:spLocks/>
                </p:cNvSpPr>
                <p:nvPr/>
              </p:nvSpPr>
              <p:spPr bwMode="auto">
                <a:xfrm>
                  <a:off x="2376" y="1925"/>
                  <a:ext cx="521" cy="606"/>
                </a:xfrm>
                <a:custGeom>
                  <a:avLst/>
                  <a:gdLst>
                    <a:gd name="T0" fmla="*/ 12 w 1044"/>
                    <a:gd name="T1" fmla="*/ 17 h 1213"/>
                    <a:gd name="T2" fmla="*/ 13 w 1044"/>
                    <a:gd name="T3" fmla="*/ 17 h 1213"/>
                    <a:gd name="T4" fmla="*/ 14 w 1044"/>
                    <a:gd name="T5" fmla="*/ 16 h 1213"/>
                    <a:gd name="T6" fmla="*/ 15 w 1044"/>
                    <a:gd name="T7" fmla="*/ 15 h 1213"/>
                    <a:gd name="T8" fmla="*/ 15 w 1044"/>
                    <a:gd name="T9" fmla="*/ 13 h 1213"/>
                    <a:gd name="T10" fmla="*/ 13 w 1044"/>
                    <a:gd name="T11" fmla="*/ 12 h 1213"/>
                    <a:gd name="T12" fmla="*/ 12 w 1044"/>
                    <a:gd name="T13" fmla="*/ 11 h 1213"/>
                    <a:gd name="T14" fmla="*/ 13 w 1044"/>
                    <a:gd name="T15" fmla="*/ 9 h 1213"/>
                    <a:gd name="T16" fmla="*/ 13 w 1044"/>
                    <a:gd name="T17" fmla="*/ 7 h 1213"/>
                    <a:gd name="T18" fmla="*/ 11 w 1044"/>
                    <a:gd name="T19" fmla="*/ 7 h 1213"/>
                    <a:gd name="T20" fmla="*/ 10 w 1044"/>
                    <a:gd name="T21" fmla="*/ 7 h 1213"/>
                    <a:gd name="T22" fmla="*/ 9 w 1044"/>
                    <a:gd name="T23" fmla="*/ 7 h 1213"/>
                    <a:gd name="T24" fmla="*/ 9 w 1044"/>
                    <a:gd name="T25" fmla="*/ 3 h 1213"/>
                    <a:gd name="T26" fmla="*/ 6 w 1044"/>
                    <a:gd name="T27" fmla="*/ 2 h 1213"/>
                    <a:gd name="T28" fmla="*/ 5 w 1044"/>
                    <a:gd name="T29" fmla="*/ 4 h 1213"/>
                    <a:gd name="T30" fmla="*/ 6 w 1044"/>
                    <a:gd name="T31" fmla="*/ 5 h 1213"/>
                    <a:gd name="T32" fmla="*/ 7 w 1044"/>
                    <a:gd name="T33" fmla="*/ 7 h 1213"/>
                    <a:gd name="T34" fmla="*/ 8 w 1044"/>
                    <a:gd name="T35" fmla="*/ 8 h 1213"/>
                    <a:gd name="T36" fmla="*/ 9 w 1044"/>
                    <a:gd name="T37" fmla="*/ 9 h 1213"/>
                    <a:gd name="T38" fmla="*/ 10 w 1044"/>
                    <a:gd name="T39" fmla="*/ 9 h 1213"/>
                    <a:gd name="T40" fmla="*/ 10 w 1044"/>
                    <a:gd name="T41" fmla="*/ 9 h 1213"/>
                    <a:gd name="T42" fmla="*/ 8 w 1044"/>
                    <a:gd name="T43" fmla="*/ 10 h 1213"/>
                    <a:gd name="T44" fmla="*/ 12 w 1044"/>
                    <a:gd name="T45" fmla="*/ 15 h 1213"/>
                    <a:gd name="T46" fmla="*/ 10 w 1044"/>
                    <a:gd name="T47" fmla="*/ 14 h 1213"/>
                    <a:gd name="T48" fmla="*/ 10 w 1044"/>
                    <a:gd name="T49" fmla="*/ 16 h 1213"/>
                    <a:gd name="T50" fmla="*/ 10 w 1044"/>
                    <a:gd name="T51" fmla="*/ 16 h 1213"/>
                    <a:gd name="T52" fmla="*/ 9 w 1044"/>
                    <a:gd name="T53" fmla="*/ 13 h 1213"/>
                    <a:gd name="T54" fmla="*/ 8 w 1044"/>
                    <a:gd name="T55" fmla="*/ 12 h 1213"/>
                    <a:gd name="T56" fmla="*/ 7 w 1044"/>
                    <a:gd name="T57" fmla="*/ 13 h 1213"/>
                    <a:gd name="T58" fmla="*/ 6 w 1044"/>
                    <a:gd name="T59" fmla="*/ 15 h 1213"/>
                    <a:gd name="T60" fmla="*/ 7 w 1044"/>
                    <a:gd name="T61" fmla="*/ 14 h 1213"/>
                    <a:gd name="T62" fmla="*/ 8 w 1044"/>
                    <a:gd name="T63" fmla="*/ 11 h 1213"/>
                    <a:gd name="T64" fmla="*/ 7 w 1044"/>
                    <a:gd name="T65" fmla="*/ 8 h 1213"/>
                    <a:gd name="T66" fmla="*/ 6 w 1044"/>
                    <a:gd name="T67" fmla="*/ 5 h 1213"/>
                    <a:gd name="T68" fmla="*/ 5 w 1044"/>
                    <a:gd name="T69" fmla="*/ 4 h 1213"/>
                    <a:gd name="T70" fmla="*/ 3 w 1044"/>
                    <a:gd name="T71" fmla="*/ 2 h 1213"/>
                    <a:gd name="T72" fmla="*/ 1 w 1044"/>
                    <a:gd name="T73" fmla="*/ 1 h 1213"/>
                    <a:gd name="T74" fmla="*/ 0 w 1044"/>
                    <a:gd name="T75" fmla="*/ 0 h 1213"/>
                    <a:gd name="T76" fmla="*/ 1 w 1044"/>
                    <a:gd name="T77" fmla="*/ 0 h 1213"/>
                    <a:gd name="T78" fmla="*/ 2 w 1044"/>
                    <a:gd name="T79" fmla="*/ 0 h 1213"/>
                    <a:gd name="T80" fmla="*/ 3 w 1044"/>
                    <a:gd name="T81" fmla="*/ 1 h 1213"/>
                    <a:gd name="T82" fmla="*/ 4 w 1044"/>
                    <a:gd name="T83" fmla="*/ 2 h 1213"/>
                    <a:gd name="T84" fmla="*/ 5 w 1044"/>
                    <a:gd name="T85" fmla="*/ 3 h 1213"/>
                    <a:gd name="T86" fmla="*/ 6 w 1044"/>
                    <a:gd name="T87" fmla="*/ 2 h 1213"/>
                    <a:gd name="T88" fmla="*/ 7 w 1044"/>
                    <a:gd name="T89" fmla="*/ 1 h 1213"/>
                    <a:gd name="T90" fmla="*/ 9 w 1044"/>
                    <a:gd name="T91" fmla="*/ 2 h 1213"/>
                    <a:gd name="T92" fmla="*/ 9 w 1044"/>
                    <a:gd name="T93" fmla="*/ 6 h 1213"/>
                    <a:gd name="T94" fmla="*/ 10 w 1044"/>
                    <a:gd name="T95" fmla="*/ 6 h 1213"/>
                    <a:gd name="T96" fmla="*/ 12 w 1044"/>
                    <a:gd name="T97" fmla="*/ 6 h 1213"/>
                    <a:gd name="T98" fmla="*/ 13 w 1044"/>
                    <a:gd name="T99" fmla="*/ 6 h 1213"/>
                    <a:gd name="T100" fmla="*/ 14 w 1044"/>
                    <a:gd name="T101" fmla="*/ 8 h 1213"/>
                    <a:gd name="T102" fmla="*/ 13 w 1044"/>
                    <a:gd name="T103" fmla="*/ 10 h 1213"/>
                    <a:gd name="T104" fmla="*/ 13 w 1044"/>
                    <a:gd name="T105" fmla="*/ 11 h 1213"/>
                    <a:gd name="T106" fmla="*/ 15 w 1044"/>
                    <a:gd name="T107" fmla="*/ 12 h 1213"/>
                    <a:gd name="T108" fmla="*/ 16 w 1044"/>
                    <a:gd name="T109" fmla="*/ 15 h 1213"/>
                    <a:gd name="T110" fmla="*/ 15 w 1044"/>
                    <a:gd name="T111" fmla="*/ 16 h 1213"/>
                    <a:gd name="T112" fmla="*/ 13 w 1044"/>
                    <a:gd name="T113" fmla="*/ 17 h 1213"/>
                    <a:gd name="T114" fmla="*/ 13 w 1044"/>
                    <a:gd name="T115" fmla="*/ 17 h 1213"/>
                    <a:gd name="T116" fmla="*/ 13 w 1044"/>
                    <a:gd name="T117" fmla="*/ 18 h 121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044"/>
                    <a:gd name="T178" fmla="*/ 0 h 1213"/>
                    <a:gd name="T179" fmla="*/ 1044 w 1044"/>
                    <a:gd name="T180" fmla="*/ 1213 h 121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044" h="1213">
                      <a:moveTo>
                        <a:pt x="840" y="1213"/>
                      </a:moveTo>
                      <a:lnTo>
                        <a:pt x="833" y="1189"/>
                      </a:lnTo>
                      <a:lnTo>
                        <a:pt x="826" y="1165"/>
                      </a:lnTo>
                      <a:lnTo>
                        <a:pt x="819" y="1143"/>
                      </a:lnTo>
                      <a:lnTo>
                        <a:pt x="812" y="1123"/>
                      </a:lnTo>
                      <a:lnTo>
                        <a:pt x="806" y="1106"/>
                      </a:lnTo>
                      <a:lnTo>
                        <a:pt x="802" y="1093"/>
                      </a:lnTo>
                      <a:lnTo>
                        <a:pt x="798" y="1085"/>
                      </a:lnTo>
                      <a:lnTo>
                        <a:pt x="797" y="1082"/>
                      </a:lnTo>
                      <a:lnTo>
                        <a:pt x="813" y="1085"/>
                      </a:lnTo>
                      <a:lnTo>
                        <a:pt x="829" y="1087"/>
                      </a:lnTo>
                      <a:lnTo>
                        <a:pt x="845" y="1089"/>
                      </a:lnTo>
                      <a:lnTo>
                        <a:pt x="862" y="1090"/>
                      </a:lnTo>
                      <a:lnTo>
                        <a:pt x="878" y="1089"/>
                      </a:lnTo>
                      <a:lnTo>
                        <a:pt x="893" y="1087"/>
                      </a:lnTo>
                      <a:lnTo>
                        <a:pt x="908" y="1084"/>
                      </a:lnTo>
                      <a:lnTo>
                        <a:pt x="921" y="1080"/>
                      </a:lnTo>
                      <a:lnTo>
                        <a:pt x="935" y="1075"/>
                      </a:lnTo>
                      <a:lnTo>
                        <a:pt x="948" y="1069"/>
                      </a:lnTo>
                      <a:lnTo>
                        <a:pt x="958" y="1061"/>
                      </a:lnTo>
                      <a:lnTo>
                        <a:pt x="969" y="1052"/>
                      </a:lnTo>
                      <a:lnTo>
                        <a:pt x="977" y="1041"/>
                      </a:lnTo>
                      <a:lnTo>
                        <a:pt x="983" y="1029"/>
                      </a:lnTo>
                      <a:lnTo>
                        <a:pt x="988" y="1016"/>
                      </a:lnTo>
                      <a:lnTo>
                        <a:pt x="991" y="1001"/>
                      </a:lnTo>
                      <a:lnTo>
                        <a:pt x="995" y="976"/>
                      </a:lnTo>
                      <a:lnTo>
                        <a:pt x="996" y="953"/>
                      </a:lnTo>
                      <a:lnTo>
                        <a:pt x="994" y="932"/>
                      </a:lnTo>
                      <a:lnTo>
                        <a:pt x="988" y="911"/>
                      </a:lnTo>
                      <a:lnTo>
                        <a:pt x="979" y="892"/>
                      </a:lnTo>
                      <a:lnTo>
                        <a:pt x="965" y="872"/>
                      </a:lnTo>
                      <a:lnTo>
                        <a:pt x="947" y="854"/>
                      </a:lnTo>
                      <a:lnTo>
                        <a:pt x="923" y="833"/>
                      </a:lnTo>
                      <a:lnTo>
                        <a:pt x="903" y="818"/>
                      </a:lnTo>
                      <a:lnTo>
                        <a:pt x="880" y="801"/>
                      </a:lnTo>
                      <a:lnTo>
                        <a:pt x="856" y="783"/>
                      </a:lnTo>
                      <a:lnTo>
                        <a:pt x="830" y="765"/>
                      </a:lnTo>
                      <a:lnTo>
                        <a:pt x="809" y="749"/>
                      </a:lnTo>
                      <a:lnTo>
                        <a:pt x="790" y="735"/>
                      </a:lnTo>
                      <a:lnTo>
                        <a:pt x="779" y="726"/>
                      </a:lnTo>
                      <a:lnTo>
                        <a:pt x="775" y="722"/>
                      </a:lnTo>
                      <a:lnTo>
                        <a:pt x="790" y="712"/>
                      </a:lnTo>
                      <a:lnTo>
                        <a:pt x="806" y="700"/>
                      </a:lnTo>
                      <a:lnTo>
                        <a:pt x="821" y="688"/>
                      </a:lnTo>
                      <a:lnTo>
                        <a:pt x="836" y="674"/>
                      </a:lnTo>
                      <a:lnTo>
                        <a:pt x="850" y="657"/>
                      </a:lnTo>
                      <a:lnTo>
                        <a:pt x="862" y="638"/>
                      </a:lnTo>
                      <a:lnTo>
                        <a:pt x="871" y="617"/>
                      </a:lnTo>
                      <a:lnTo>
                        <a:pt x="878" y="594"/>
                      </a:lnTo>
                      <a:lnTo>
                        <a:pt x="879" y="569"/>
                      </a:lnTo>
                      <a:lnTo>
                        <a:pt x="874" y="547"/>
                      </a:lnTo>
                      <a:lnTo>
                        <a:pt x="866" y="526"/>
                      </a:lnTo>
                      <a:lnTo>
                        <a:pt x="854" y="508"/>
                      </a:lnTo>
                      <a:lnTo>
                        <a:pt x="837" y="492"/>
                      </a:lnTo>
                      <a:lnTo>
                        <a:pt x="819" y="479"/>
                      </a:lnTo>
                      <a:lnTo>
                        <a:pt x="798" y="469"/>
                      </a:lnTo>
                      <a:lnTo>
                        <a:pt x="776" y="461"/>
                      </a:lnTo>
                      <a:lnTo>
                        <a:pt x="764" y="458"/>
                      </a:lnTo>
                      <a:lnTo>
                        <a:pt x="752" y="456"/>
                      </a:lnTo>
                      <a:lnTo>
                        <a:pt x="739" y="455"/>
                      </a:lnTo>
                      <a:lnTo>
                        <a:pt x="728" y="455"/>
                      </a:lnTo>
                      <a:lnTo>
                        <a:pt x="715" y="455"/>
                      </a:lnTo>
                      <a:lnTo>
                        <a:pt x="704" y="456"/>
                      </a:lnTo>
                      <a:lnTo>
                        <a:pt x="692" y="457"/>
                      </a:lnTo>
                      <a:lnTo>
                        <a:pt x="681" y="460"/>
                      </a:lnTo>
                      <a:lnTo>
                        <a:pt x="668" y="463"/>
                      </a:lnTo>
                      <a:lnTo>
                        <a:pt x="657" y="467"/>
                      </a:lnTo>
                      <a:lnTo>
                        <a:pt x="646" y="470"/>
                      </a:lnTo>
                      <a:lnTo>
                        <a:pt x="635" y="475"/>
                      </a:lnTo>
                      <a:lnTo>
                        <a:pt x="623" y="479"/>
                      </a:lnTo>
                      <a:lnTo>
                        <a:pt x="613" y="484"/>
                      </a:lnTo>
                      <a:lnTo>
                        <a:pt x="601" y="488"/>
                      </a:lnTo>
                      <a:lnTo>
                        <a:pt x="591" y="494"/>
                      </a:lnTo>
                      <a:lnTo>
                        <a:pt x="585" y="452"/>
                      </a:lnTo>
                      <a:lnTo>
                        <a:pt x="584" y="402"/>
                      </a:lnTo>
                      <a:lnTo>
                        <a:pt x="584" y="349"/>
                      </a:lnTo>
                      <a:lnTo>
                        <a:pt x="583" y="298"/>
                      </a:lnTo>
                      <a:lnTo>
                        <a:pt x="577" y="251"/>
                      </a:lnTo>
                      <a:lnTo>
                        <a:pt x="563" y="212"/>
                      </a:lnTo>
                      <a:lnTo>
                        <a:pt x="540" y="184"/>
                      </a:lnTo>
                      <a:lnTo>
                        <a:pt x="503" y="173"/>
                      </a:lnTo>
                      <a:lnTo>
                        <a:pt x="471" y="173"/>
                      </a:lnTo>
                      <a:lnTo>
                        <a:pt x="445" y="177"/>
                      </a:lnTo>
                      <a:lnTo>
                        <a:pt x="424" y="187"/>
                      </a:lnTo>
                      <a:lnTo>
                        <a:pt x="408" y="198"/>
                      </a:lnTo>
                      <a:lnTo>
                        <a:pt x="396" y="211"/>
                      </a:lnTo>
                      <a:lnTo>
                        <a:pt x="387" y="226"/>
                      </a:lnTo>
                      <a:lnTo>
                        <a:pt x="379" y="241"/>
                      </a:lnTo>
                      <a:lnTo>
                        <a:pt x="373" y="256"/>
                      </a:lnTo>
                      <a:lnTo>
                        <a:pt x="381" y="270"/>
                      </a:lnTo>
                      <a:lnTo>
                        <a:pt x="389" y="283"/>
                      </a:lnTo>
                      <a:lnTo>
                        <a:pt x="397" y="297"/>
                      </a:lnTo>
                      <a:lnTo>
                        <a:pt x="405" y="311"/>
                      </a:lnTo>
                      <a:lnTo>
                        <a:pt x="412" y="326"/>
                      </a:lnTo>
                      <a:lnTo>
                        <a:pt x="419" y="341"/>
                      </a:lnTo>
                      <a:lnTo>
                        <a:pt x="426" y="356"/>
                      </a:lnTo>
                      <a:lnTo>
                        <a:pt x="432" y="371"/>
                      </a:lnTo>
                      <a:lnTo>
                        <a:pt x="440" y="391"/>
                      </a:lnTo>
                      <a:lnTo>
                        <a:pt x="448" y="410"/>
                      </a:lnTo>
                      <a:lnTo>
                        <a:pt x="455" y="430"/>
                      </a:lnTo>
                      <a:lnTo>
                        <a:pt x="463" y="448"/>
                      </a:lnTo>
                      <a:lnTo>
                        <a:pt x="471" y="468"/>
                      </a:lnTo>
                      <a:lnTo>
                        <a:pt x="479" y="487"/>
                      </a:lnTo>
                      <a:lnTo>
                        <a:pt x="487" y="506"/>
                      </a:lnTo>
                      <a:lnTo>
                        <a:pt x="495" y="525"/>
                      </a:lnTo>
                      <a:lnTo>
                        <a:pt x="507" y="538"/>
                      </a:lnTo>
                      <a:lnTo>
                        <a:pt x="517" y="551"/>
                      </a:lnTo>
                      <a:lnTo>
                        <a:pt x="530" y="562"/>
                      </a:lnTo>
                      <a:lnTo>
                        <a:pt x="543" y="574"/>
                      </a:lnTo>
                      <a:lnTo>
                        <a:pt x="556" y="584"/>
                      </a:lnTo>
                      <a:lnTo>
                        <a:pt x="570" y="593"/>
                      </a:lnTo>
                      <a:lnTo>
                        <a:pt x="586" y="600"/>
                      </a:lnTo>
                      <a:lnTo>
                        <a:pt x="602" y="605"/>
                      </a:lnTo>
                      <a:lnTo>
                        <a:pt x="617" y="607"/>
                      </a:lnTo>
                      <a:lnTo>
                        <a:pt x="632" y="607"/>
                      </a:lnTo>
                      <a:lnTo>
                        <a:pt x="646" y="607"/>
                      </a:lnTo>
                      <a:lnTo>
                        <a:pt x="660" y="607"/>
                      </a:lnTo>
                      <a:lnTo>
                        <a:pt x="674" y="605"/>
                      </a:lnTo>
                      <a:lnTo>
                        <a:pt x="688" y="604"/>
                      </a:lnTo>
                      <a:lnTo>
                        <a:pt x="701" y="601"/>
                      </a:lnTo>
                      <a:lnTo>
                        <a:pt x="715" y="599"/>
                      </a:lnTo>
                      <a:lnTo>
                        <a:pt x="713" y="601"/>
                      </a:lnTo>
                      <a:lnTo>
                        <a:pt x="705" y="607"/>
                      </a:lnTo>
                      <a:lnTo>
                        <a:pt x="692" y="614"/>
                      </a:lnTo>
                      <a:lnTo>
                        <a:pt x="673" y="621"/>
                      </a:lnTo>
                      <a:lnTo>
                        <a:pt x="647" y="627"/>
                      </a:lnTo>
                      <a:lnTo>
                        <a:pt x="616" y="629"/>
                      </a:lnTo>
                      <a:lnTo>
                        <a:pt x="578" y="625"/>
                      </a:lnTo>
                      <a:lnTo>
                        <a:pt x="532" y="616"/>
                      </a:lnTo>
                      <a:lnTo>
                        <a:pt x="544" y="643"/>
                      </a:lnTo>
                      <a:lnTo>
                        <a:pt x="555" y="670"/>
                      </a:lnTo>
                      <a:lnTo>
                        <a:pt x="567" y="697"/>
                      </a:lnTo>
                      <a:lnTo>
                        <a:pt x="578" y="723"/>
                      </a:lnTo>
                      <a:lnTo>
                        <a:pt x="590" y="750"/>
                      </a:lnTo>
                      <a:lnTo>
                        <a:pt x="601" y="778"/>
                      </a:lnTo>
                      <a:lnTo>
                        <a:pt x="613" y="804"/>
                      </a:lnTo>
                      <a:lnTo>
                        <a:pt x="624" y="832"/>
                      </a:lnTo>
                      <a:lnTo>
                        <a:pt x="814" y="984"/>
                      </a:lnTo>
                      <a:lnTo>
                        <a:pt x="789" y="979"/>
                      </a:lnTo>
                      <a:lnTo>
                        <a:pt x="766" y="971"/>
                      </a:lnTo>
                      <a:lnTo>
                        <a:pt x="743" y="960"/>
                      </a:lnTo>
                      <a:lnTo>
                        <a:pt x="722" y="946"/>
                      </a:lnTo>
                      <a:lnTo>
                        <a:pt x="701" y="931"/>
                      </a:lnTo>
                      <a:lnTo>
                        <a:pt x="682" y="913"/>
                      </a:lnTo>
                      <a:lnTo>
                        <a:pt x="662" y="897"/>
                      </a:lnTo>
                      <a:lnTo>
                        <a:pt x="643" y="880"/>
                      </a:lnTo>
                      <a:lnTo>
                        <a:pt x="659" y="935"/>
                      </a:lnTo>
                      <a:lnTo>
                        <a:pt x="668" y="988"/>
                      </a:lnTo>
                      <a:lnTo>
                        <a:pt x="672" y="1036"/>
                      </a:lnTo>
                      <a:lnTo>
                        <a:pt x="672" y="1078"/>
                      </a:lnTo>
                      <a:lnTo>
                        <a:pt x="669" y="1114"/>
                      </a:lnTo>
                      <a:lnTo>
                        <a:pt x="665" y="1140"/>
                      </a:lnTo>
                      <a:lnTo>
                        <a:pt x="661" y="1158"/>
                      </a:lnTo>
                      <a:lnTo>
                        <a:pt x="660" y="1163"/>
                      </a:lnTo>
                      <a:lnTo>
                        <a:pt x="660" y="1125"/>
                      </a:lnTo>
                      <a:lnTo>
                        <a:pt x="659" y="1087"/>
                      </a:lnTo>
                      <a:lnTo>
                        <a:pt x="657" y="1049"/>
                      </a:lnTo>
                      <a:lnTo>
                        <a:pt x="651" y="1012"/>
                      </a:lnTo>
                      <a:lnTo>
                        <a:pt x="644" y="976"/>
                      </a:lnTo>
                      <a:lnTo>
                        <a:pt x="635" y="939"/>
                      </a:lnTo>
                      <a:lnTo>
                        <a:pt x="622" y="903"/>
                      </a:lnTo>
                      <a:lnTo>
                        <a:pt x="606" y="869"/>
                      </a:lnTo>
                      <a:lnTo>
                        <a:pt x="598" y="854"/>
                      </a:lnTo>
                      <a:lnTo>
                        <a:pt x="591" y="839"/>
                      </a:lnTo>
                      <a:lnTo>
                        <a:pt x="583" y="822"/>
                      </a:lnTo>
                      <a:lnTo>
                        <a:pt x="576" y="807"/>
                      </a:lnTo>
                      <a:lnTo>
                        <a:pt x="569" y="791"/>
                      </a:lnTo>
                      <a:lnTo>
                        <a:pt x="562" y="776"/>
                      </a:lnTo>
                      <a:lnTo>
                        <a:pt x="555" y="760"/>
                      </a:lnTo>
                      <a:lnTo>
                        <a:pt x="548" y="745"/>
                      </a:lnTo>
                      <a:lnTo>
                        <a:pt x="545" y="767"/>
                      </a:lnTo>
                      <a:lnTo>
                        <a:pt x="538" y="795"/>
                      </a:lnTo>
                      <a:lnTo>
                        <a:pt x="525" y="828"/>
                      </a:lnTo>
                      <a:lnTo>
                        <a:pt x="509" y="863"/>
                      </a:lnTo>
                      <a:lnTo>
                        <a:pt x="490" y="897"/>
                      </a:lnTo>
                      <a:lnTo>
                        <a:pt x="465" y="930"/>
                      </a:lnTo>
                      <a:lnTo>
                        <a:pt x="438" y="957"/>
                      </a:lnTo>
                      <a:lnTo>
                        <a:pt x="408" y="978"/>
                      </a:lnTo>
                      <a:lnTo>
                        <a:pt x="409" y="977"/>
                      </a:lnTo>
                      <a:lnTo>
                        <a:pt x="414" y="972"/>
                      </a:lnTo>
                      <a:lnTo>
                        <a:pt x="419" y="965"/>
                      </a:lnTo>
                      <a:lnTo>
                        <a:pt x="426" y="955"/>
                      </a:lnTo>
                      <a:lnTo>
                        <a:pt x="435" y="945"/>
                      </a:lnTo>
                      <a:lnTo>
                        <a:pt x="445" y="931"/>
                      </a:lnTo>
                      <a:lnTo>
                        <a:pt x="455" y="917"/>
                      </a:lnTo>
                      <a:lnTo>
                        <a:pt x="464" y="902"/>
                      </a:lnTo>
                      <a:lnTo>
                        <a:pt x="475" y="882"/>
                      </a:lnTo>
                      <a:lnTo>
                        <a:pt x="486" y="857"/>
                      </a:lnTo>
                      <a:lnTo>
                        <a:pt x="499" y="827"/>
                      </a:lnTo>
                      <a:lnTo>
                        <a:pt x="510" y="797"/>
                      </a:lnTo>
                      <a:lnTo>
                        <a:pt x="522" y="769"/>
                      </a:lnTo>
                      <a:lnTo>
                        <a:pt x="531" y="746"/>
                      </a:lnTo>
                      <a:lnTo>
                        <a:pt x="537" y="730"/>
                      </a:lnTo>
                      <a:lnTo>
                        <a:pt x="539" y="725"/>
                      </a:lnTo>
                      <a:lnTo>
                        <a:pt x="528" y="697"/>
                      </a:lnTo>
                      <a:lnTo>
                        <a:pt x="511" y="658"/>
                      </a:lnTo>
                      <a:lnTo>
                        <a:pt x="493" y="612"/>
                      </a:lnTo>
                      <a:lnTo>
                        <a:pt x="473" y="561"/>
                      </a:lnTo>
                      <a:lnTo>
                        <a:pt x="454" y="511"/>
                      </a:lnTo>
                      <a:lnTo>
                        <a:pt x="437" y="467"/>
                      </a:lnTo>
                      <a:lnTo>
                        <a:pt x="422" y="431"/>
                      </a:lnTo>
                      <a:lnTo>
                        <a:pt x="412" y="407"/>
                      </a:lnTo>
                      <a:lnTo>
                        <a:pt x="404" y="388"/>
                      </a:lnTo>
                      <a:lnTo>
                        <a:pt x="396" y="370"/>
                      </a:lnTo>
                      <a:lnTo>
                        <a:pt x="388" y="353"/>
                      </a:lnTo>
                      <a:lnTo>
                        <a:pt x="379" y="334"/>
                      </a:lnTo>
                      <a:lnTo>
                        <a:pt x="370" y="317"/>
                      </a:lnTo>
                      <a:lnTo>
                        <a:pt x="359" y="300"/>
                      </a:lnTo>
                      <a:lnTo>
                        <a:pt x="349" y="282"/>
                      </a:lnTo>
                      <a:lnTo>
                        <a:pt x="337" y="266"/>
                      </a:lnTo>
                      <a:lnTo>
                        <a:pt x="327" y="253"/>
                      </a:lnTo>
                      <a:lnTo>
                        <a:pt x="314" y="240"/>
                      </a:lnTo>
                      <a:lnTo>
                        <a:pt x="299" y="225"/>
                      </a:lnTo>
                      <a:lnTo>
                        <a:pt x="283" y="210"/>
                      </a:lnTo>
                      <a:lnTo>
                        <a:pt x="265" y="194"/>
                      </a:lnTo>
                      <a:lnTo>
                        <a:pt x="245" y="177"/>
                      </a:lnTo>
                      <a:lnTo>
                        <a:pt x="223" y="161"/>
                      </a:lnTo>
                      <a:lnTo>
                        <a:pt x="202" y="145"/>
                      </a:lnTo>
                      <a:lnTo>
                        <a:pt x="179" y="129"/>
                      </a:lnTo>
                      <a:lnTo>
                        <a:pt x="154" y="114"/>
                      </a:lnTo>
                      <a:lnTo>
                        <a:pt x="129" y="100"/>
                      </a:lnTo>
                      <a:lnTo>
                        <a:pt x="104" y="88"/>
                      </a:lnTo>
                      <a:lnTo>
                        <a:pt x="78" y="77"/>
                      </a:lnTo>
                      <a:lnTo>
                        <a:pt x="52" y="68"/>
                      </a:lnTo>
                      <a:lnTo>
                        <a:pt x="26" y="60"/>
                      </a:lnTo>
                      <a:lnTo>
                        <a:pt x="0" y="55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30" y="1"/>
                      </a:lnTo>
                      <a:lnTo>
                        <a:pt x="43" y="2"/>
                      </a:lnTo>
                      <a:lnTo>
                        <a:pt x="56" y="4"/>
                      </a:lnTo>
                      <a:lnTo>
                        <a:pt x="70" y="6"/>
                      </a:lnTo>
                      <a:lnTo>
                        <a:pt x="85" y="9"/>
                      </a:lnTo>
                      <a:lnTo>
                        <a:pt x="99" y="13"/>
                      </a:lnTo>
                      <a:lnTo>
                        <a:pt x="113" y="17"/>
                      </a:lnTo>
                      <a:lnTo>
                        <a:pt x="126" y="23"/>
                      </a:lnTo>
                      <a:lnTo>
                        <a:pt x="138" y="29"/>
                      </a:lnTo>
                      <a:lnTo>
                        <a:pt x="151" y="36"/>
                      </a:lnTo>
                      <a:lnTo>
                        <a:pt x="164" y="43"/>
                      </a:lnTo>
                      <a:lnTo>
                        <a:pt x="176" y="50"/>
                      </a:lnTo>
                      <a:lnTo>
                        <a:pt x="189" y="57"/>
                      </a:lnTo>
                      <a:lnTo>
                        <a:pt x="200" y="65"/>
                      </a:lnTo>
                      <a:lnTo>
                        <a:pt x="212" y="74"/>
                      </a:lnTo>
                      <a:lnTo>
                        <a:pt x="223" y="82"/>
                      </a:lnTo>
                      <a:lnTo>
                        <a:pt x="235" y="91"/>
                      </a:lnTo>
                      <a:lnTo>
                        <a:pt x="246" y="100"/>
                      </a:lnTo>
                      <a:lnTo>
                        <a:pt x="258" y="109"/>
                      </a:lnTo>
                      <a:lnTo>
                        <a:pt x="268" y="120"/>
                      </a:lnTo>
                      <a:lnTo>
                        <a:pt x="279" y="130"/>
                      </a:lnTo>
                      <a:lnTo>
                        <a:pt x="289" y="141"/>
                      </a:lnTo>
                      <a:lnTo>
                        <a:pt x="297" y="149"/>
                      </a:lnTo>
                      <a:lnTo>
                        <a:pt x="305" y="158"/>
                      </a:lnTo>
                      <a:lnTo>
                        <a:pt x="313" y="166"/>
                      </a:lnTo>
                      <a:lnTo>
                        <a:pt x="323" y="174"/>
                      </a:lnTo>
                      <a:lnTo>
                        <a:pt x="331" y="183"/>
                      </a:lnTo>
                      <a:lnTo>
                        <a:pt x="339" y="191"/>
                      </a:lnTo>
                      <a:lnTo>
                        <a:pt x="348" y="199"/>
                      </a:lnTo>
                      <a:lnTo>
                        <a:pt x="356" y="207"/>
                      </a:lnTo>
                      <a:lnTo>
                        <a:pt x="362" y="199"/>
                      </a:lnTo>
                      <a:lnTo>
                        <a:pt x="367" y="190"/>
                      </a:lnTo>
                      <a:lnTo>
                        <a:pt x="373" y="180"/>
                      </a:lnTo>
                      <a:lnTo>
                        <a:pt x="379" y="168"/>
                      </a:lnTo>
                      <a:lnTo>
                        <a:pt x="385" y="157"/>
                      </a:lnTo>
                      <a:lnTo>
                        <a:pt x="390" y="145"/>
                      </a:lnTo>
                      <a:lnTo>
                        <a:pt x="397" y="135"/>
                      </a:lnTo>
                      <a:lnTo>
                        <a:pt x="404" y="126"/>
                      </a:lnTo>
                      <a:lnTo>
                        <a:pt x="420" y="113"/>
                      </a:lnTo>
                      <a:lnTo>
                        <a:pt x="440" y="105"/>
                      </a:lnTo>
                      <a:lnTo>
                        <a:pt x="463" y="101"/>
                      </a:lnTo>
                      <a:lnTo>
                        <a:pt x="488" y="101"/>
                      </a:lnTo>
                      <a:lnTo>
                        <a:pt x="513" y="105"/>
                      </a:lnTo>
                      <a:lnTo>
                        <a:pt x="534" y="112"/>
                      </a:lnTo>
                      <a:lnTo>
                        <a:pt x="554" y="121"/>
                      </a:lnTo>
                      <a:lnTo>
                        <a:pt x="569" y="134"/>
                      </a:lnTo>
                      <a:lnTo>
                        <a:pt x="592" y="168"/>
                      </a:lnTo>
                      <a:lnTo>
                        <a:pt x="605" y="204"/>
                      </a:lnTo>
                      <a:lnTo>
                        <a:pt x="610" y="242"/>
                      </a:lnTo>
                      <a:lnTo>
                        <a:pt x="613" y="281"/>
                      </a:lnTo>
                      <a:lnTo>
                        <a:pt x="612" y="320"/>
                      </a:lnTo>
                      <a:lnTo>
                        <a:pt x="610" y="361"/>
                      </a:lnTo>
                      <a:lnTo>
                        <a:pt x="612" y="401"/>
                      </a:lnTo>
                      <a:lnTo>
                        <a:pt x="617" y="440"/>
                      </a:lnTo>
                      <a:lnTo>
                        <a:pt x="630" y="433"/>
                      </a:lnTo>
                      <a:lnTo>
                        <a:pt x="644" y="426"/>
                      </a:lnTo>
                      <a:lnTo>
                        <a:pt x="657" y="420"/>
                      </a:lnTo>
                      <a:lnTo>
                        <a:pt x="670" y="415"/>
                      </a:lnTo>
                      <a:lnTo>
                        <a:pt x="684" y="410"/>
                      </a:lnTo>
                      <a:lnTo>
                        <a:pt x="699" y="407"/>
                      </a:lnTo>
                      <a:lnTo>
                        <a:pt x="713" y="403"/>
                      </a:lnTo>
                      <a:lnTo>
                        <a:pt x="728" y="401"/>
                      </a:lnTo>
                      <a:lnTo>
                        <a:pt x="742" y="400"/>
                      </a:lnTo>
                      <a:lnTo>
                        <a:pt x="757" y="399"/>
                      </a:lnTo>
                      <a:lnTo>
                        <a:pt x="771" y="400"/>
                      </a:lnTo>
                      <a:lnTo>
                        <a:pt x="786" y="402"/>
                      </a:lnTo>
                      <a:lnTo>
                        <a:pt x="799" y="404"/>
                      </a:lnTo>
                      <a:lnTo>
                        <a:pt x="814" y="409"/>
                      </a:lnTo>
                      <a:lnTo>
                        <a:pt x="828" y="416"/>
                      </a:lnTo>
                      <a:lnTo>
                        <a:pt x="842" y="423"/>
                      </a:lnTo>
                      <a:lnTo>
                        <a:pt x="858" y="433"/>
                      </a:lnTo>
                      <a:lnTo>
                        <a:pt x="874" y="444"/>
                      </a:lnTo>
                      <a:lnTo>
                        <a:pt x="889" y="456"/>
                      </a:lnTo>
                      <a:lnTo>
                        <a:pt x="902" y="470"/>
                      </a:lnTo>
                      <a:lnTo>
                        <a:pt x="912" y="485"/>
                      </a:lnTo>
                      <a:lnTo>
                        <a:pt x="919" y="501"/>
                      </a:lnTo>
                      <a:lnTo>
                        <a:pt x="923" y="518"/>
                      </a:lnTo>
                      <a:lnTo>
                        <a:pt x="921" y="537"/>
                      </a:lnTo>
                      <a:lnTo>
                        <a:pt x="917" y="563"/>
                      </a:lnTo>
                      <a:lnTo>
                        <a:pt x="909" y="590"/>
                      </a:lnTo>
                      <a:lnTo>
                        <a:pt x="898" y="615"/>
                      </a:lnTo>
                      <a:lnTo>
                        <a:pt x="887" y="639"/>
                      </a:lnTo>
                      <a:lnTo>
                        <a:pt x="872" y="662"/>
                      </a:lnTo>
                      <a:lnTo>
                        <a:pt x="856" y="683"/>
                      </a:lnTo>
                      <a:lnTo>
                        <a:pt x="839" y="704"/>
                      </a:lnTo>
                      <a:lnTo>
                        <a:pt x="819" y="722"/>
                      </a:lnTo>
                      <a:lnTo>
                        <a:pt x="835" y="729"/>
                      </a:lnTo>
                      <a:lnTo>
                        <a:pt x="852" y="736"/>
                      </a:lnTo>
                      <a:lnTo>
                        <a:pt x="870" y="743"/>
                      </a:lnTo>
                      <a:lnTo>
                        <a:pt x="887" y="751"/>
                      </a:lnTo>
                      <a:lnTo>
                        <a:pt x="904" y="760"/>
                      </a:lnTo>
                      <a:lnTo>
                        <a:pt x="921" y="768"/>
                      </a:lnTo>
                      <a:lnTo>
                        <a:pt x="938" y="779"/>
                      </a:lnTo>
                      <a:lnTo>
                        <a:pt x="954" y="788"/>
                      </a:lnTo>
                      <a:lnTo>
                        <a:pt x="986" y="811"/>
                      </a:lnTo>
                      <a:lnTo>
                        <a:pt x="1010" y="835"/>
                      </a:lnTo>
                      <a:lnTo>
                        <a:pt x="1027" y="860"/>
                      </a:lnTo>
                      <a:lnTo>
                        <a:pt x="1039" y="886"/>
                      </a:lnTo>
                      <a:lnTo>
                        <a:pt x="1044" y="911"/>
                      </a:lnTo>
                      <a:lnTo>
                        <a:pt x="1044" y="938"/>
                      </a:lnTo>
                      <a:lnTo>
                        <a:pt x="1040" y="964"/>
                      </a:lnTo>
                      <a:lnTo>
                        <a:pt x="1032" y="992"/>
                      </a:lnTo>
                      <a:lnTo>
                        <a:pt x="1025" y="1010"/>
                      </a:lnTo>
                      <a:lnTo>
                        <a:pt x="1017" y="1029"/>
                      </a:lnTo>
                      <a:lnTo>
                        <a:pt x="1008" y="1046"/>
                      </a:lnTo>
                      <a:lnTo>
                        <a:pt x="997" y="1063"/>
                      </a:lnTo>
                      <a:lnTo>
                        <a:pt x="985" y="1078"/>
                      </a:lnTo>
                      <a:lnTo>
                        <a:pt x="970" y="1091"/>
                      </a:lnTo>
                      <a:lnTo>
                        <a:pt x="953" y="1100"/>
                      </a:lnTo>
                      <a:lnTo>
                        <a:pt x="932" y="1106"/>
                      </a:lnTo>
                      <a:lnTo>
                        <a:pt x="920" y="1108"/>
                      </a:lnTo>
                      <a:lnTo>
                        <a:pt x="909" y="1109"/>
                      </a:lnTo>
                      <a:lnTo>
                        <a:pt x="896" y="1112"/>
                      </a:lnTo>
                      <a:lnTo>
                        <a:pt x="885" y="1113"/>
                      </a:lnTo>
                      <a:lnTo>
                        <a:pt x="873" y="1114"/>
                      </a:lnTo>
                      <a:lnTo>
                        <a:pt x="860" y="1115"/>
                      </a:lnTo>
                      <a:lnTo>
                        <a:pt x="849" y="1115"/>
                      </a:lnTo>
                      <a:lnTo>
                        <a:pt x="837" y="1115"/>
                      </a:lnTo>
                      <a:lnTo>
                        <a:pt x="843" y="1125"/>
                      </a:lnTo>
                      <a:lnTo>
                        <a:pt x="848" y="1136"/>
                      </a:lnTo>
                      <a:lnTo>
                        <a:pt x="852" y="1148"/>
                      </a:lnTo>
                      <a:lnTo>
                        <a:pt x="858" y="1160"/>
                      </a:lnTo>
                      <a:lnTo>
                        <a:pt x="862" y="1173"/>
                      </a:lnTo>
                      <a:lnTo>
                        <a:pt x="866" y="1185"/>
                      </a:lnTo>
                      <a:lnTo>
                        <a:pt x="870" y="1197"/>
                      </a:lnTo>
                      <a:lnTo>
                        <a:pt x="872" y="1208"/>
                      </a:lnTo>
                      <a:lnTo>
                        <a:pt x="840" y="1213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942" name="Freeform 71" descr="Зеленый мрамор"/>
                <p:cNvSpPr>
                  <a:spLocks/>
                </p:cNvSpPr>
                <p:nvPr/>
              </p:nvSpPr>
              <p:spPr bwMode="auto">
                <a:xfrm>
                  <a:off x="2371" y="2040"/>
                  <a:ext cx="275" cy="509"/>
                </a:xfrm>
                <a:custGeom>
                  <a:avLst/>
                  <a:gdLst>
                    <a:gd name="T0" fmla="*/ 8 w 548"/>
                    <a:gd name="T1" fmla="*/ 15 h 1019"/>
                    <a:gd name="T2" fmla="*/ 9 w 548"/>
                    <a:gd name="T3" fmla="*/ 14 h 1019"/>
                    <a:gd name="T4" fmla="*/ 9 w 548"/>
                    <a:gd name="T5" fmla="*/ 13 h 1019"/>
                    <a:gd name="T6" fmla="*/ 8 w 548"/>
                    <a:gd name="T7" fmla="*/ 13 h 1019"/>
                    <a:gd name="T8" fmla="*/ 7 w 548"/>
                    <a:gd name="T9" fmla="*/ 14 h 1019"/>
                    <a:gd name="T10" fmla="*/ 6 w 548"/>
                    <a:gd name="T11" fmla="*/ 14 h 1019"/>
                    <a:gd name="T12" fmla="*/ 4 w 548"/>
                    <a:gd name="T13" fmla="*/ 14 h 1019"/>
                    <a:gd name="T14" fmla="*/ 4 w 548"/>
                    <a:gd name="T15" fmla="*/ 13 h 1019"/>
                    <a:gd name="T16" fmla="*/ 4 w 548"/>
                    <a:gd name="T17" fmla="*/ 12 h 1019"/>
                    <a:gd name="T18" fmla="*/ 5 w 548"/>
                    <a:gd name="T19" fmla="*/ 10 h 1019"/>
                    <a:gd name="T20" fmla="*/ 6 w 548"/>
                    <a:gd name="T21" fmla="*/ 9 h 1019"/>
                    <a:gd name="T22" fmla="*/ 5 w 548"/>
                    <a:gd name="T23" fmla="*/ 9 h 1019"/>
                    <a:gd name="T24" fmla="*/ 4 w 548"/>
                    <a:gd name="T25" fmla="*/ 9 h 1019"/>
                    <a:gd name="T26" fmla="*/ 3 w 548"/>
                    <a:gd name="T27" fmla="*/ 8 h 1019"/>
                    <a:gd name="T28" fmla="*/ 2 w 548"/>
                    <a:gd name="T29" fmla="*/ 8 h 1019"/>
                    <a:gd name="T30" fmla="*/ 2 w 548"/>
                    <a:gd name="T31" fmla="*/ 8 h 1019"/>
                    <a:gd name="T32" fmla="*/ 1 w 548"/>
                    <a:gd name="T33" fmla="*/ 7 h 1019"/>
                    <a:gd name="T34" fmla="*/ 1 w 548"/>
                    <a:gd name="T35" fmla="*/ 7 h 1019"/>
                    <a:gd name="T36" fmla="*/ 1 w 548"/>
                    <a:gd name="T37" fmla="*/ 6 h 1019"/>
                    <a:gd name="T38" fmla="*/ 1 w 548"/>
                    <a:gd name="T39" fmla="*/ 5 h 1019"/>
                    <a:gd name="T40" fmla="*/ 2 w 548"/>
                    <a:gd name="T41" fmla="*/ 4 h 1019"/>
                    <a:gd name="T42" fmla="*/ 2 w 548"/>
                    <a:gd name="T43" fmla="*/ 3 h 1019"/>
                    <a:gd name="T44" fmla="*/ 1 w 548"/>
                    <a:gd name="T45" fmla="*/ 3 h 1019"/>
                    <a:gd name="T46" fmla="*/ 1 w 548"/>
                    <a:gd name="T47" fmla="*/ 2 h 1019"/>
                    <a:gd name="T48" fmla="*/ 1 w 548"/>
                    <a:gd name="T49" fmla="*/ 1 h 1019"/>
                    <a:gd name="T50" fmla="*/ 1 w 548"/>
                    <a:gd name="T51" fmla="*/ 0 h 1019"/>
                    <a:gd name="T52" fmla="*/ 2 w 548"/>
                    <a:gd name="T53" fmla="*/ 0 h 1019"/>
                    <a:gd name="T54" fmla="*/ 2 w 548"/>
                    <a:gd name="T55" fmla="*/ 0 h 1019"/>
                    <a:gd name="T56" fmla="*/ 3 w 548"/>
                    <a:gd name="T57" fmla="*/ 0 h 1019"/>
                    <a:gd name="T58" fmla="*/ 3 w 548"/>
                    <a:gd name="T59" fmla="*/ 1 h 1019"/>
                    <a:gd name="T60" fmla="*/ 2 w 548"/>
                    <a:gd name="T61" fmla="*/ 0 h 1019"/>
                    <a:gd name="T62" fmla="*/ 1 w 548"/>
                    <a:gd name="T63" fmla="*/ 1 h 1019"/>
                    <a:gd name="T64" fmla="*/ 2 w 548"/>
                    <a:gd name="T65" fmla="*/ 2 h 1019"/>
                    <a:gd name="T66" fmla="*/ 3 w 548"/>
                    <a:gd name="T67" fmla="*/ 2 h 1019"/>
                    <a:gd name="T68" fmla="*/ 4 w 548"/>
                    <a:gd name="T69" fmla="*/ 3 h 1019"/>
                    <a:gd name="T70" fmla="*/ 4 w 548"/>
                    <a:gd name="T71" fmla="*/ 3 h 1019"/>
                    <a:gd name="T72" fmla="*/ 3 w 548"/>
                    <a:gd name="T73" fmla="*/ 3 h 1019"/>
                    <a:gd name="T74" fmla="*/ 2 w 548"/>
                    <a:gd name="T75" fmla="*/ 4 h 1019"/>
                    <a:gd name="T76" fmla="*/ 2 w 548"/>
                    <a:gd name="T77" fmla="*/ 5 h 1019"/>
                    <a:gd name="T78" fmla="*/ 1 w 548"/>
                    <a:gd name="T79" fmla="*/ 6 h 1019"/>
                    <a:gd name="T80" fmla="*/ 2 w 548"/>
                    <a:gd name="T81" fmla="*/ 6 h 1019"/>
                    <a:gd name="T82" fmla="*/ 3 w 548"/>
                    <a:gd name="T83" fmla="*/ 7 h 1019"/>
                    <a:gd name="T84" fmla="*/ 4 w 548"/>
                    <a:gd name="T85" fmla="*/ 7 h 1019"/>
                    <a:gd name="T86" fmla="*/ 5 w 548"/>
                    <a:gd name="T87" fmla="*/ 8 h 1019"/>
                    <a:gd name="T88" fmla="*/ 6 w 548"/>
                    <a:gd name="T89" fmla="*/ 8 h 1019"/>
                    <a:gd name="T90" fmla="*/ 6 w 548"/>
                    <a:gd name="T91" fmla="*/ 8 h 1019"/>
                    <a:gd name="T92" fmla="*/ 6 w 548"/>
                    <a:gd name="T93" fmla="*/ 9 h 1019"/>
                    <a:gd name="T94" fmla="*/ 5 w 548"/>
                    <a:gd name="T95" fmla="*/ 11 h 1019"/>
                    <a:gd name="T96" fmla="*/ 4 w 548"/>
                    <a:gd name="T97" fmla="*/ 12 h 1019"/>
                    <a:gd name="T98" fmla="*/ 5 w 548"/>
                    <a:gd name="T99" fmla="*/ 13 h 1019"/>
                    <a:gd name="T100" fmla="*/ 6 w 548"/>
                    <a:gd name="T101" fmla="*/ 13 h 1019"/>
                    <a:gd name="T102" fmla="*/ 7 w 548"/>
                    <a:gd name="T103" fmla="*/ 13 h 1019"/>
                    <a:gd name="T104" fmla="*/ 8 w 548"/>
                    <a:gd name="T105" fmla="*/ 13 h 1019"/>
                    <a:gd name="T106" fmla="*/ 9 w 548"/>
                    <a:gd name="T107" fmla="*/ 12 h 1019"/>
                    <a:gd name="T108" fmla="*/ 9 w 548"/>
                    <a:gd name="T109" fmla="*/ 15 h 101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548"/>
                    <a:gd name="T166" fmla="*/ 0 h 1019"/>
                    <a:gd name="T167" fmla="*/ 548 w 548"/>
                    <a:gd name="T168" fmla="*/ 1019 h 1019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548" h="1019">
                      <a:moveTo>
                        <a:pt x="492" y="1019"/>
                      </a:moveTo>
                      <a:lnTo>
                        <a:pt x="496" y="1005"/>
                      </a:lnTo>
                      <a:lnTo>
                        <a:pt x="502" y="989"/>
                      </a:lnTo>
                      <a:lnTo>
                        <a:pt x="508" y="970"/>
                      </a:lnTo>
                      <a:lnTo>
                        <a:pt x="513" y="953"/>
                      </a:lnTo>
                      <a:lnTo>
                        <a:pt x="517" y="935"/>
                      </a:lnTo>
                      <a:lnTo>
                        <a:pt x="518" y="916"/>
                      </a:lnTo>
                      <a:lnTo>
                        <a:pt x="518" y="898"/>
                      </a:lnTo>
                      <a:lnTo>
                        <a:pt x="516" y="882"/>
                      </a:lnTo>
                      <a:lnTo>
                        <a:pt x="510" y="880"/>
                      </a:lnTo>
                      <a:lnTo>
                        <a:pt x="498" y="884"/>
                      </a:lnTo>
                      <a:lnTo>
                        <a:pt x="478" y="892"/>
                      </a:lnTo>
                      <a:lnTo>
                        <a:pt x="455" y="902"/>
                      </a:lnTo>
                      <a:lnTo>
                        <a:pt x="430" y="913"/>
                      </a:lnTo>
                      <a:lnTo>
                        <a:pt x="404" y="924"/>
                      </a:lnTo>
                      <a:lnTo>
                        <a:pt x="380" y="933"/>
                      </a:lnTo>
                      <a:lnTo>
                        <a:pt x="359" y="940"/>
                      </a:lnTo>
                      <a:lnTo>
                        <a:pt x="329" y="945"/>
                      </a:lnTo>
                      <a:lnTo>
                        <a:pt x="301" y="941"/>
                      </a:lnTo>
                      <a:lnTo>
                        <a:pt x="273" y="933"/>
                      </a:lnTo>
                      <a:lnTo>
                        <a:pt x="249" y="920"/>
                      </a:lnTo>
                      <a:lnTo>
                        <a:pt x="228" y="902"/>
                      </a:lnTo>
                      <a:lnTo>
                        <a:pt x="212" y="883"/>
                      </a:lnTo>
                      <a:lnTo>
                        <a:pt x="202" y="861"/>
                      </a:lnTo>
                      <a:lnTo>
                        <a:pt x="197" y="839"/>
                      </a:lnTo>
                      <a:lnTo>
                        <a:pt x="199" y="803"/>
                      </a:lnTo>
                      <a:lnTo>
                        <a:pt x="207" y="770"/>
                      </a:lnTo>
                      <a:lnTo>
                        <a:pt x="220" y="736"/>
                      </a:lnTo>
                      <a:lnTo>
                        <a:pt x="237" y="704"/>
                      </a:lnTo>
                      <a:lnTo>
                        <a:pt x="258" y="673"/>
                      </a:lnTo>
                      <a:lnTo>
                        <a:pt x="280" y="642"/>
                      </a:lnTo>
                      <a:lnTo>
                        <a:pt x="303" y="612"/>
                      </a:lnTo>
                      <a:lnTo>
                        <a:pt x="326" y="582"/>
                      </a:lnTo>
                      <a:lnTo>
                        <a:pt x="310" y="582"/>
                      </a:lnTo>
                      <a:lnTo>
                        <a:pt x="295" y="582"/>
                      </a:lnTo>
                      <a:lnTo>
                        <a:pt x="279" y="582"/>
                      </a:lnTo>
                      <a:lnTo>
                        <a:pt x="264" y="581"/>
                      </a:lnTo>
                      <a:lnTo>
                        <a:pt x="248" y="581"/>
                      </a:lnTo>
                      <a:lnTo>
                        <a:pt x="231" y="580"/>
                      </a:lnTo>
                      <a:lnTo>
                        <a:pt x="215" y="579"/>
                      </a:lnTo>
                      <a:lnTo>
                        <a:pt x="199" y="577"/>
                      </a:lnTo>
                      <a:lnTo>
                        <a:pt x="181" y="575"/>
                      </a:lnTo>
                      <a:lnTo>
                        <a:pt x="162" y="572"/>
                      </a:lnTo>
                      <a:lnTo>
                        <a:pt x="144" y="567"/>
                      </a:lnTo>
                      <a:lnTo>
                        <a:pt x="124" y="560"/>
                      </a:lnTo>
                      <a:lnTo>
                        <a:pt x="106" y="553"/>
                      </a:lnTo>
                      <a:lnTo>
                        <a:pt x="87" y="544"/>
                      </a:lnTo>
                      <a:lnTo>
                        <a:pt x="70" y="535"/>
                      </a:lnTo>
                      <a:lnTo>
                        <a:pt x="54" y="523"/>
                      </a:lnTo>
                      <a:lnTo>
                        <a:pt x="39" y="512"/>
                      </a:lnTo>
                      <a:lnTo>
                        <a:pt x="26" y="498"/>
                      </a:lnTo>
                      <a:lnTo>
                        <a:pt x="15" y="484"/>
                      </a:lnTo>
                      <a:lnTo>
                        <a:pt x="7" y="469"/>
                      </a:lnTo>
                      <a:lnTo>
                        <a:pt x="2" y="453"/>
                      </a:lnTo>
                      <a:lnTo>
                        <a:pt x="0" y="436"/>
                      </a:lnTo>
                      <a:lnTo>
                        <a:pt x="1" y="419"/>
                      </a:lnTo>
                      <a:lnTo>
                        <a:pt x="6" y="400"/>
                      </a:lnTo>
                      <a:lnTo>
                        <a:pt x="16" y="375"/>
                      </a:lnTo>
                      <a:lnTo>
                        <a:pt x="28" y="351"/>
                      </a:lnTo>
                      <a:lnTo>
                        <a:pt x="40" y="328"/>
                      </a:lnTo>
                      <a:lnTo>
                        <a:pt x="55" y="307"/>
                      </a:lnTo>
                      <a:lnTo>
                        <a:pt x="71" y="288"/>
                      </a:lnTo>
                      <a:lnTo>
                        <a:pt x="87" y="271"/>
                      </a:lnTo>
                      <a:lnTo>
                        <a:pt x="106" y="255"/>
                      </a:lnTo>
                      <a:lnTo>
                        <a:pt x="125" y="241"/>
                      </a:lnTo>
                      <a:lnTo>
                        <a:pt x="107" y="233"/>
                      </a:lnTo>
                      <a:lnTo>
                        <a:pt x="89" y="224"/>
                      </a:lnTo>
                      <a:lnTo>
                        <a:pt x="73" y="211"/>
                      </a:lnTo>
                      <a:lnTo>
                        <a:pt x="59" y="197"/>
                      </a:lnTo>
                      <a:lnTo>
                        <a:pt x="46" y="182"/>
                      </a:lnTo>
                      <a:lnTo>
                        <a:pt x="37" y="165"/>
                      </a:lnTo>
                      <a:lnTo>
                        <a:pt x="30" y="147"/>
                      </a:lnTo>
                      <a:lnTo>
                        <a:pt x="26" y="127"/>
                      </a:lnTo>
                      <a:lnTo>
                        <a:pt x="26" y="110"/>
                      </a:lnTo>
                      <a:lnTo>
                        <a:pt x="29" y="95"/>
                      </a:lnTo>
                      <a:lnTo>
                        <a:pt x="33" y="80"/>
                      </a:lnTo>
                      <a:lnTo>
                        <a:pt x="39" y="65"/>
                      </a:lnTo>
                      <a:lnTo>
                        <a:pt x="48" y="52"/>
                      </a:lnTo>
                      <a:lnTo>
                        <a:pt x="58" y="41"/>
                      </a:lnTo>
                      <a:lnTo>
                        <a:pt x="69" y="30"/>
                      </a:lnTo>
                      <a:lnTo>
                        <a:pt x="82" y="21"/>
                      </a:lnTo>
                      <a:lnTo>
                        <a:pt x="96" y="13"/>
                      </a:lnTo>
                      <a:lnTo>
                        <a:pt x="111" y="7"/>
                      </a:lnTo>
                      <a:lnTo>
                        <a:pt x="125" y="4"/>
                      </a:lnTo>
                      <a:lnTo>
                        <a:pt x="142" y="2"/>
                      </a:lnTo>
                      <a:lnTo>
                        <a:pt x="159" y="0"/>
                      </a:lnTo>
                      <a:lnTo>
                        <a:pt x="175" y="3"/>
                      </a:lnTo>
                      <a:lnTo>
                        <a:pt x="192" y="6"/>
                      </a:lnTo>
                      <a:lnTo>
                        <a:pt x="208" y="13"/>
                      </a:lnTo>
                      <a:lnTo>
                        <a:pt x="182" y="70"/>
                      </a:lnTo>
                      <a:lnTo>
                        <a:pt x="164" y="61"/>
                      </a:lnTo>
                      <a:lnTo>
                        <a:pt x="140" y="55"/>
                      </a:lnTo>
                      <a:lnTo>
                        <a:pt x="115" y="52"/>
                      </a:lnTo>
                      <a:lnTo>
                        <a:pt x="91" y="55"/>
                      </a:lnTo>
                      <a:lnTo>
                        <a:pt x="73" y="61"/>
                      </a:lnTo>
                      <a:lnTo>
                        <a:pt x="62" y="75"/>
                      </a:lnTo>
                      <a:lnTo>
                        <a:pt x="62" y="98"/>
                      </a:lnTo>
                      <a:lnTo>
                        <a:pt x="76" y="129"/>
                      </a:lnTo>
                      <a:lnTo>
                        <a:pt x="92" y="147"/>
                      </a:lnTo>
                      <a:lnTo>
                        <a:pt x="113" y="162"/>
                      </a:lnTo>
                      <a:lnTo>
                        <a:pt x="137" y="174"/>
                      </a:lnTo>
                      <a:lnTo>
                        <a:pt x="162" y="184"/>
                      </a:lnTo>
                      <a:lnTo>
                        <a:pt x="185" y="192"/>
                      </a:lnTo>
                      <a:lnTo>
                        <a:pt x="205" y="196"/>
                      </a:lnTo>
                      <a:lnTo>
                        <a:pt x="219" y="200"/>
                      </a:lnTo>
                      <a:lnTo>
                        <a:pt x="225" y="201"/>
                      </a:lnTo>
                      <a:lnTo>
                        <a:pt x="222" y="203"/>
                      </a:lnTo>
                      <a:lnTo>
                        <a:pt x="214" y="209"/>
                      </a:lnTo>
                      <a:lnTo>
                        <a:pt x="204" y="217"/>
                      </a:lnTo>
                      <a:lnTo>
                        <a:pt x="189" y="227"/>
                      </a:lnTo>
                      <a:lnTo>
                        <a:pt x="173" y="241"/>
                      </a:lnTo>
                      <a:lnTo>
                        <a:pt x="155" y="256"/>
                      </a:lnTo>
                      <a:lnTo>
                        <a:pt x="137" y="272"/>
                      </a:lnTo>
                      <a:lnTo>
                        <a:pt x="119" y="290"/>
                      </a:lnTo>
                      <a:lnTo>
                        <a:pt x="100" y="308"/>
                      </a:lnTo>
                      <a:lnTo>
                        <a:pt x="85" y="328"/>
                      </a:lnTo>
                      <a:lnTo>
                        <a:pt x="71" y="346"/>
                      </a:lnTo>
                      <a:lnTo>
                        <a:pt x="61" y="364"/>
                      </a:lnTo>
                      <a:lnTo>
                        <a:pt x="54" y="383"/>
                      </a:lnTo>
                      <a:lnTo>
                        <a:pt x="52" y="400"/>
                      </a:lnTo>
                      <a:lnTo>
                        <a:pt x="55" y="416"/>
                      </a:lnTo>
                      <a:lnTo>
                        <a:pt x="66" y="431"/>
                      </a:lnTo>
                      <a:lnTo>
                        <a:pt x="83" y="447"/>
                      </a:lnTo>
                      <a:lnTo>
                        <a:pt x="104" y="461"/>
                      </a:lnTo>
                      <a:lnTo>
                        <a:pt x="125" y="474"/>
                      </a:lnTo>
                      <a:lnTo>
                        <a:pt x="150" y="485"/>
                      </a:lnTo>
                      <a:lnTo>
                        <a:pt x="175" y="495"/>
                      </a:lnTo>
                      <a:lnTo>
                        <a:pt x="200" y="504"/>
                      </a:lnTo>
                      <a:lnTo>
                        <a:pt x="227" y="511"/>
                      </a:lnTo>
                      <a:lnTo>
                        <a:pt x="252" y="516"/>
                      </a:lnTo>
                      <a:lnTo>
                        <a:pt x="276" y="521"/>
                      </a:lnTo>
                      <a:lnTo>
                        <a:pt x="299" y="526"/>
                      </a:lnTo>
                      <a:lnTo>
                        <a:pt x="320" y="529"/>
                      </a:lnTo>
                      <a:lnTo>
                        <a:pt x="339" y="530"/>
                      </a:lnTo>
                      <a:lnTo>
                        <a:pt x="354" y="533"/>
                      </a:lnTo>
                      <a:lnTo>
                        <a:pt x="365" y="534"/>
                      </a:lnTo>
                      <a:lnTo>
                        <a:pt x="373" y="534"/>
                      </a:lnTo>
                      <a:lnTo>
                        <a:pt x="375" y="534"/>
                      </a:lnTo>
                      <a:lnTo>
                        <a:pt x="369" y="545"/>
                      </a:lnTo>
                      <a:lnTo>
                        <a:pt x="352" y="571"/>
                      </a:lnTo>
                      <a:lnTo>
                        <a:pt x="331" y="606"/>
                      </a:lnTo>
                      <a:lnTo>
                        <a:pt x="306" y="648"/>
                      </a:lnTo>
                      <a:lnTo>
                        <a:pt x="282" y="690"/>
                      </a:lnTo>
                      <a:lnTo>
                        <a:pt x="261" y="732"/>
                      </a:lnTo>
                      <a:lnTo>
                        <a:pt x="246" y="766"/>
                      </a:lnTo>
                      <a:lnTo>
                        <a:pt x="243" y="789"/>
                      </a:lnTo>
                      <a:lnTo>
                        <a:pt x="248" y="810"/>
                      </a:lnTo>
                      <a:lnTo>
                        <a:pt x="256" y="829"/>
                      </a:lnTo>
                      <a:lnTo>
                        <a:pt x="267" y="845"/>
                      </a:lnTo>
                      <a:lnTo>
                        <a:pt x="281" y="857"/>
                      </a:lnTo>
                      <a:lnTo>
                        <a:pt x="299" y="867"/>
                      </a:lnTo>
                      <a:lnTo>
                        <a:pt x="320" y="873"/>
                      </a:lnTo>
                      <a:lnTo>
                        <a:pt x="344" y="876"/>
                      </a:lnTo>
                      <a:lnTo>
                        <a:pt x="372" y="873"/>
                      </a:lnTo>
                      <a:lnTo>
                        <a:pt x="395" y="869"/>
                      </a:lnTo>
                      <a:lnTo>
                        <a:pt x="417" y="863"/>
                      </a:lnTo>
                      <a:lnTo>
                        <a:pt x="439" y="855"/>
                      </a:lnTo>
                      <a:lnTo>
                        <a:pt x="460" y="847"/>
                      </a:lnTo>
                      <a:lnTo>
                        <a:pt x="480" y="839"/>
                      </a:lnTo>
                      <a:lnTo>
                        <a:pt x="501" y="832"/>
                      </a:lnTo>
                      <a:lnTo>
                        <a:pt x="522" y="827"/>
                      </a:lnTo>
                      <a:lnTo>
                        <a:pt x="545" y="825"/>
                      </a:lnTo>
                      <a:lnTo>
                        <a:pt x="548" y="870"/>
                      </a:lnTo>
                      <a:lnTo>
                        <a:pt x="546" y="920"/>
                      </a:lnTo>
                      <a:lnTo>
                        <a:pt x="540" y="971"/>
                      </a:lnTo>
                      <a:lnTo>
                        <a:pt x="537" y="1017"/>
                      </a:lnTo>
                      <a:lnTo>
                        <a:pt x="492" y="1019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943" name="Freeform 72" descr="Зеленый мрамор"/>
                <p:cNvSpPr>
                  <a:spLocks/>
                </p:cNvSpPr>
                <p:nvPr/>
              </p:nvSpPr>
              <p:spPr bwMode="auto">
                <a:xfrm>
                  <a:off x="2615" y="2529"/>
                  <a:ext cx="196" cy="127"/>
                </a:xfrm>
                <a:custGeom>
                  <a:avLst/>
                  <a:gdLst>
                    <a:gd name="T0" fmla="*/ 0 w 393"/>
                    <a:gd name="T1" fmla="*/ 1 h 254"/>
                    <a:gd name="T2" fmla="*/ 0 w 393"/>
                    <a:gd name="T3" fmla="*/ 2 h 254"/>
                    <a:gd name="T4" fmla="*/ 0 w 393"/>
                    <a:gd name="T5" fmla="*/ 3 h 254"/>
                    <a:gd name="T6" fmla="*/ 0 w 393"/>
                    <a:gd name="T7" fmla="*/ 3 h 254"/>
                    <a:gd name="T8" fmla="*/ 0 w 393"/>
                    <a:gd name="T9" fmla="*/ 4 h 254"/>
                    <a:gd name="T10" fmla="*/ 1 w 393"/>
                    <a:gd name="T11" fmla="*/ 4 h 254"/>
                    <a:gd name="T12" fmla="*/ 2 w 393"/>
                    <a:gd name="T13" fmla="*/ 4 h 254"/>
                    <a:gd name="T14" fmla="*/ 2 w 393"/>
                    <a:gd name="T15" fmla="*/ 4 h 254"/>
                    <a:gd name="T16" fmla="*/ 3 w 393"/>
                    <a:gd name="T17" fmla="*/ 4 h 254"/>
                    <a:gd name="T18" fmla="*/ 3 w 393"/>
                    <a:gd name="T19" fmla="*/ 4 h 254"/>
                    <a:gd name="T20" fmla="*/ 4 w 393"/>
                    <a:gd name="T21" fmla="*/ 4 h 254"/>
                    <a:gd name="T22" fmla="*/ 4 w 393"/>
                    <a:gd name="T23" fmla="*/ 4 h 254"/>
                    <a:gd name="T24" fmla="*/ 5 w 393"/>
                    <a:gd name="T25" fmla="*/ 4 h 254"/>
                    <a:gd name="T26" fmla="*/ 5 w 393"/>
                    <a:gd name="T27" fmla="*/ 3 h 254"/>
                    <a:gd name="T28" fmla="*/ 5 w 393"/>
                    <a:gd name="T29" fmla="*/ 3 h 254"/>
                    <a:gd name="T30" fmla="*/ 6 w 393"/>
                    <a:gd name="T31" fmla="*/ 2 h 254"/>
                    <a:gd name="T32" fmla="*/ 6 w 393"/>
                    <a:gd name="T33" fmla="*/ 2 h 254"/>
                    <a:gd name="T34" fmla="*/ 6 w 393"/>
                    <a:gd name="T35" fmla="*/ 1 h 254"/>
                    <a:gd name="T36" fmla="*/ 5 w 393"/>
                    <a:gd name="T37" fmla="*/ 1 h 254"/>
                    <a:gd name="T38" fmla="*/ 5 w 393"/>
                    <a:gd name="T39" fmla="*/ 2 h 254"/>
                    <a:gd name="T40" fmla="*/ 5 w 393"/>
                    <a:gd name="T41" fmla="*/ 3 h 254"/>
                    <a:gd name="T42" fmla="*/ 5 w 393"/>
                    <a:gd name="T43" fmla="*/ 3 h 254"/>
                    <a:gd name="T44" fmla="*/ 4 w 393"/>
                    <a:gd name="T45" fmla="*/ 3 h 254"/>
                    <a:gd name="T46" fmla="*/ 4 w 393"/>
                    <a:gd name="T47" fmla="*/ 4 h 254"/>
                    <a:gd name="T48" fmla="*/ 3 w 393"/>
                    <a:gd name="T49" fmla="*/ 4 h 254"/>
                    <a:gd name="T50" fmla="*/ 3 w 393"/>
                    <a:gd name="T51" fmla="*/ 3 h 254"/>
                    <a:gd name="T52" fmla="*/ 2 w 393"/>
                    <a:gd name="T53" fmla="*/ 3 h 254"/>
                    <a:gd name="T54" fmla="*/ 1 w 393"/>
                    <a:gd name="T55" fmla="*/ 3 h 254"/>
                    <a:gd name="T56" fmla="*/ 1 w 393"/>
                    <a:gd name="T57" fmla="*/ 3 h 254"/>
                    <a:gd name="T58" fmla="*/ 1 w 393"/>
                    <a:gd name="T59" fmla="*/ 2 h 254"/>
                    <a:gd name="T60" fmla="*/ 0 w 393"/>
                    <a:gd name="T61" fmla="*/ 2 h 254"/>
                    <a:gd name="T62" fmla="*/ 0 w 393"/>
                    <a:gd name="T63" fmla="*/ 2 h 254"/>
                    <a:gd name="T64" fmla="*/ 0 w 393"/>
                    <a:gd name="T65" fmla="*/ 1 h 25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93"/>
                    <a:gd name="T100" fmla="*/ 0 h 254"/>
                    <a:gd name="T101" fmla="*/ 393 w 393"/>
                    <a:gd name="T102" fmla="*/ 254 h 25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93" h="254">
                      <a:moveTo>
                        <a:pt x="5" y="41"/>
                      </a:moveTo>
                      <a:lnTo>
                        <a:pt x="1" y="57"/>
                      </a:lnTo>
                      <a:lnTo>
                        <a:pt x="0" y="74"/>
                      </a:lnTo>
                      <a:lnTo>
                        <a:pt x="0" y="92"/>
                      </a:lnTo>
                      <a:lnTo>
                        <a:pt x="1" y="112"/>
                      </a:lnTo>
                      <a:lnTo>
                        <a:pt x="6" y="133"/>
                      </a:lnTo>
                      <a:lnTo>
                        <a:pt x="13" y="153"/>
                      </a:lnTo>
                      <a:lnTo>
                        <a:pt x="22" y="174"/>
                      </a:lnTo>
                      <a:lnTo>
                        <a:pt x="36" y="195"/>
                      </a:lnTo>
                      <a:lnTo>
                        <a:pt x="53" y="210"/>
                      </a:lnTo>
                      <a:lnTo>
                        <a:pt x="72" y="221"/>
                      </a:lnTo>
                      <a:lnTo>
                        <a:pt x="90" y="231"/>
                      </a:lnTo>
                      <a:lnTo>
                        <a:pt x="108" y="238"/>
                      </a:lnTo>
                      <a:lnTo>
                        <a:pt x="128" y="243"/>
                      </a:lnTo>
                      <a:lnTo>
                        <a:pt x="149" y="247"/>
                      </a:lnTo>
                      <a:lnTo>
                        <a:pt x="169" y="250"/>
                      </a:lnTo>
                      <a:lnTo>
                        <a:pt x="191" y="253"/>
                      </a:lnTo>
                      <a:lnTo>
                        <a:pt x="210" y="254"/>
                      </a:lnTo>
                      <a:lnTo>
                        <a:pt x="229" y="253"/>
                      </a:lnTo>
                      <a:lnTo>
                        <a:pt x="247" y="250"/>
                      </a:lnTo>
                      <a:lnTo>
                        <a:pt x="264" y="248"/>
                      </a:lnTo>
                      <a:lnTo>
                        <a:pt x="280" y="243"/>
                      </a:lnTo>
                      <a:lnTo>
                        <a:pt x="296" y="239"/>
                      </a:lnTo>
                      <a:lnTo>
                        <a:pt x="309" y="233"/>
                      </a:lnTo>
                      <a:lnTo>
                        <a:pt x="322" y="227"/>
                      </a:lnTo>
                      <a:lnTo>
                        <a:pt x="338" y="216"/>
                      </a:lnTo>
                      <a:lnTo>
                        <a:pt x="350" y="202"/>
                      </a:lnTo>
                      <a:lnTo>
                        <a:pt x="362" y="185"/>
                      </a:lnTo>
                      <a:lnTo>
                        <a:pt x="371" y="166"/>
                      </a:lnTo>
                      <a:lnTo>
                        <a:pt x="378" y="147"/>
                      </a:lnTo>
                      <a:lnTo>
                        <a:pt x="383" y="126"/>
                      </a:lnTo>
                      <a:lnTo>
                        <a:pt x="387" y="105"/>
                      </a:lnTo>
                      <a:lnTo>
                        <a:pt x="389" y="84"/>
                      </a:lnTo>
                      <a:lnTo>
                        <a:pt x="391" y="66"/>
                      </a:lnTo>
                      <a:lnTo>
                        <a:pt x="393" y="43"/>
                      </a:lnTo>
                      <a:lnTo>
                        <a:pt x="393" y="20"/>
                      </a:lnTo>
                      <a:lnTo>
                        <a:pt x="393" y="0"/>
                      </a:lnTo>
                      <a:lnTo>
                        <a:pt x="361" y="5"/>
                      </a:lnTo>
                      <a:lnTo>
                        <a:pt x="363" y="36"/>
                      </a:lnTo>
                      <a:lnTo>
                        <a:pt x="364" y="71"/>
                      </a:lnTo>
                      <a:lnTo>
                        <a:pt x="362" y="106"/>
                      </a:lnTo>
                      <a:lnTo>
                        <a:pt x="356" y="139"/>
                      </a:lnTo>
                      <a:lnTo>
                        <a:pt x="347" y="153"/>
                      </a:lnTo>
                      <a:lnTo>
                        <a:pt x="336" y="165"/>
                      </a:lnTo>
                      <a:lnTo>
                        <a:pt x="323" y="175"/>
                      </a:lnTo>
                      <a:lnTo>
                        <a:pt x="309" y="183"/>
                      </a:lnTo>
                      <a:lnTo>
                        <a:pt x="292" y="189"/>
                      </a:lnTo>
                      <a:lnTo>
                        <a:pt x="274" y="193"/>
                      </a:lnTo>
                      <a:lnTo>
                        <a:pt x="256" y="195"/>
                      </a:lnTo>
                      <a:lnTo>
                        <a:pt x="237" y="195"/>
                      </a:lnTo>
                      <a:lnTo>
                        <a:pt x="218" y="194"/>
                      </a:lnTo>
                      <a:lnTo>
                        <a:pt x="198" y="190"/>
                      </a:lnTo>
                      <a:lnTo>
                        <a:pt x="179" y="186"/>
                      </a:lnTo>
                      <a:lnTo>
                        <a:pt x="159" y="180"/>
                      </a:lnTo>
                      <a:lnTo>
                        <a:pt x="141" y="173"/>
                      </a:lnTo>
                      <a:lnTo>
                        <a:pt x="122" y="165"/>
                      </a:lnTo>
                      <a:lnTo>
                        <a:pt x="106" y="156"/>
                      </a:lnTo>
                      <a:lnTo>
                        <a:pt x="91" y="147"/>
                      </a:lnTo>
                      <a:lnTo>
                        <a:pt x="81" y="134"/>
                      </a:lnTo>
                      <a:lnTo>
                        <a:pt x="72" y="121"/>
                      </a:lnTo>
                      <a:lnTo>
                        <a:pt x="65" y="107"/>
                      </a:lnTo>
                      <a:lnTo>
                        <a:pt x="60" y="92"/>
                      </a:lnTo>
                      <a:lnTo>
                        <a:pt x="55" y="79"/>
                      </a:lnTo>
                      <a:lnTo>
                        <a:pt x="53" y="65"/>
                      </a:lnTo>
                      <a:lnTo>
                        <a:pt x="51" y="51"/>
                      </a:lnTo>
                      <a:lnTo>
                        <a:pt x="50" y="39"/>
                      </a:lnTo>
                      <a:lnTo>
                        <a:pt x="5" y="41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4917" name="Group 73"/>
            <p:cNvGrpSpPr>
              <a:grpSpLocks/>
            </p:cNvGrpSpPr>
            <p:nvPr/>
          </p:nvGrpSpPr>
          <p:grpSpPr bwMode="auto">
            <a:xfrm flipV="1">
              <a:off x="1433" y="2911"/>
              <a:ext cx="486" cy="536"/>
              <a:chOff x="3004" y="3021"/>
              <a:chExt cx="628" cy="820"/>
            </a:xfrm>
          </p:grpSpPr>
          <p:sp>
            <p:nvSpPr>
              <p:cNvPr id="34932" name="Freeform 74"/>
              <p:cNvSpPr>
                <a:spLocks/>
              </p:cNvSpPr>
              <p:nvPr/>
            </p:nvSpPr>
            <p:spPr bwMode="auto">
              <a:xfrm>
                <a:off x="3008" y="3021"/>
                <a:ext cx="563" cy="731"/>
              </a:xfrm>
              <a:custGeom>
                <a:avLst/>
                <a:gdLst>
                  <a:gd name="T0" fmla="*/ 400 w 563"/>
                  <a:gd name="T1" fmla="*/ 675 h 731"/>
                  <a:gd name="T2" fmla="*/ 469 w 563"/>
                  <a:gd name="T3" fmla="*/ 680 h 731"/>
                  <a:gd name="T4" fmla="*/ 541 w 563"/>
                  <a:gd name="T5" fmla="*/ 653 h 731"/>
                  <a:gd name="T6" fmla="*/ 532 w 563"/>
                  <a:gd name="T7" fmla="*/ 611 h 731"/>
                  <a:gd name="T8" fmla="*/ 496 w 563"/>
                  <a:gd name="T9" fmla="*/ 579 h 731"/>
                  <a:gd name="T10" fmla="*/ 541 w 563"/>
                  <a:gd name="T11" fmla="*/ 485 h 731"/>
                  <a:gd name="T12" fmla="*/ 538 w 563"/>
                  <a:gd name="T13" fmla="*/ 413 h 731"/>
                  <a:gd name="T14" fmla="*/ 392 w 563"/>
                  <a:gd name="T15" fmla="*/ 355 h 731"/>
                  <a:gd name="T16" fmla="*/ 400 w 563"/>
                  <a:gd name="T17" fmla="*/ 362 h 731"/>
                  <a:gd name="T18" fmla="*/ 436 w 563"/>
                  <a:gd name="T19" fmla="*/ 299 h 731"/>
                  <a:gd name="T20" fmla="*/ 440 w 563"/>
                  <a:gd name="T21" fmla="*/ 195 h 731"/>
                  <a:gd name="T22" fmla="*/ 298 w 563"/>
                  <a:gd name="T23" fmla="*/ 203 h 731"/>
                  <a:gd name="T24" fmla="*/ 283 w 563"/>
                  <a:gd name="T25" fmla="*/ 74 h 731"/>
                  <a:gd name="T26" fmla="*/ 208 w 563"/>
                  <a:gd name="T27" fmla="*/ 3 h 731"/>
                  <a:gd name="T28" fmla="*/ 133 w 563"/>
                  <a:gd name="T29" fmla="*/ 53 h 731"/>
                  <a:gd name="T30" fmla="*/ 112 w 563"/>
                  <a:gd name="T31" fmla="*/ 195 h 731"/>
                  <a:gd name="T32" fmla="*/ 52 w 563"/>
                  <a:gd name="T33" fmla="*/ 230 h 731"/>
                  <a:gd name="T34" fmla="*/ 40 w 563"/>
                  <a:gd name="T35" fmla="*/ 323 h 731"/>
                  <a:gd name="T36" fmla="*/ 16 w 563"/>
                  <a:gd name="T37" fmla="*/ 339 h 731"/>
                  <a:gd name="T38" fmla="*/ 139 w 563"/>
                  <a:gd name="T39" fmla="*/ 404 h 731"/>
                  <a:gd name="T40" fmla="*/ 103 w 563"/>
                  <a:gd name="T41" fmla="*/ 473 h 731"/>
                  <a:gd name="T42" fmla="*/ 112 w 563"/>
                  <a:gd name="T43" fmla="*/ 531 h 731"/>
                  <a:gd name="T44" fmla="*/ 160 w 563"/>
                  <a:gd name="T45" fmla="*/ 569 h 731"/>
                  <a:gd name="T46" fmla="*/ 256 w 563"/>
                  <a:gd name="T47" fmla="*/ 579 h 731"/>
                  <a:gd name="T48" fmla="*/ 262 w 563"/>
                  <a:gd name="T49" fmla="*/ 656 h 731"/>
                  <a:gd name="T50" fmla="*/ 298 w 563"/>
                  <a:gd name="T51" fmla="*/ 728 h 731"/>
                  <a:gd name="T52" fmla="*/ 400 w 563"/>
                  <a:gd name="T53" fmla="*/ 675 h 73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63"/>
                  <a:gd name="T82" fmla="*/ 0 h 731"/>
                  <a:gd name="T83" fmla="*/ 563 w 563"/>
                  <a:gd name="T84" fmla="*/ 731 h 73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63" h="731">
                    <a:moveTo>
                      <a:pt x="400" y="675"/>
                    </a:moveTo>
                    <a:cubicBezTo>
                      <a:pt x="428" y="667"/>
                      <a:pt x="446" y="684"/>
                      <a:pt x="469" y="680"/>
                    </a:cubicBezTo>
                    <a:cubicBezTo>
                      <a:pt x="492" y="676"/>
                      <a:pt x="531" y="664"/>
                      <a:pt x="541" y="653"/>
                    </a:cubicBezTo>
                    <a:cubicBezTo>
                      <a:pt x="551" y="642"/>
                      <a:pt x="539" y="623"/>
                      <a:pt x="532" y="611"/>
                    </a:cubicBezTo>
                    <a:cubicBezTo>
                      <a:pt x="525" y="599"/>
                      <a:pt x="494" y="600"/>
                      <a:pt x="496" y="579"/>
                    </a:cubicBezTo>
                    <a:cubicBezTo>
                      <a:pt x="498" y="558"/>
                      <a:pt x="534" y="513"/>
                      <a:pt x="541" y="485"/>
                    </a:cubicBezTo>
                    <a:cubicBezTo>
                      <a:pt x="548" y="457"/>
                      <a:pt x="563" y="435"/>
                      <a:pt x="538" y="413"/>
                    </a:cubicBezTo>
                    <a:cubicBezTo>
                      <a:pt x="513" y="391"/>
                      <a:pt x="415" y="364"/>
                      <a:pt x="392" y="355"/>
                    </a:cubicBezTo>
                    <a:cubicBezTo>
                      <a:pt x="369" y="346"/>
                      <a:pt x="393" y="371"/>
                      <a:pt x="400" y="362"/>
                    </a:cubicBezTo>
                    <a:cubicBezTo>
                      <a:pt x="407" y="353"/>
                      <a:pt x="429" y="327"/>
                      <a:pt x="436" y="299"/>
                    </a:cubicBezTo>
                    <a:cubicBezTo>
                      <a:pt x="443" y="271"/>
                      <a:pt x="463" y="211"/>
                      <a:pt x="440" y="195"/>
                    </a:cubicBezTo>
                    <a:cubicBezTo>
                      <a:pt x="417" y="179"/>
                      <a:pt x="324" y="223"/>
                      <a:pt x="298" y="203"/>
                    </a:cubicBezTo>
                    <a:cubicBezTo>
                      <a:pt x="272" y="183"/>
                      <a:pt x="298" y="107"/>
                      <a:pt x="283" y="74"/>
                    </a:cubicBezTo>
                    <a:cubicBezTo>
                      <a:pt x="268" y="41"/>
                      <a:pt x="233" y="6"/>
                      <a:pt x="208" y="3"/>
                    </a:cubicBezTo>
                    <a:cubicBezTo>
                      <a:pt x="183" y="0"/>
                      <a:pt x="149" y="21"/>
                      <a:pt x="133" y="53"/>
                    </a:cubicBezTo>
                    <a:cubicBezTo>
                      <a:pt x="117" y="85"/>
                      <a:pt x="126" y="165"/>
                      <a:pt x="112" y="195"/>
                    </a:cubicBezTo>
                    <a:cubicBezTo>
                      <a:pt x="98" y="225"/>
                      <a:pt x="64" y="209"/>
                      <a:pt x="52" y="230"/>
                    </a:cubicBezTo>
                    <a:cubicBezTo>
                      <a:pt x="40" y="251"/>
                      <a:pt x="46" y="305"/>
                      <a:pt x="40" y="323"/>
                    </a:cubicBezTo>
                    <a:cubicBezTo>
                      <a:pt x="34" y="341"/>
                      <a:pt x="0" y="326"/>
                      <a:pt x="16" y="339"/>
                    </a:cubicBezTo>
                    <a:cubicBezTo>
                      <a:pt x="32" y="352"/>
                      <a:pt x="125" y="382"/>
                      <a:pt x="139" y="404"/>
                    </a:cubicBezTo>
                    <a:cubicBezTo>
                      <a:pt x="153" y="426"/>
                      <a:pt x="108" y="452"/>
                      <a:pt x="103" y="473"/>
                    </a:cubicBezTo>
                    <a:cubicBezTo>
                      <a:pt x="98" y="494"/>
                      <a:pt x="103" y="515"/>
                      <a:pt x="112" y="531"/>
                    </a:cubicBezTo>
                    <a:cubicBezTo>
                      <a:pt x="121" y="547"/>
                      <a:pt x="136" y="561"/>
                      <a:pt x="160" y="569"/>
                    </a:cubicBezTo>
                    <a:cubicBezTo>
                      <a:pt x="184" y="577"/>
                      <a:pt x="239" y="565"/>
                      <a:pt x="256" y="579"/>
                    </a:cubicBezTo>
                    <a:cubicBezTo>
                      <a:pt x="273" y="593"/>
                      <a:pt x="255" y="631"/>
                      <a:pt x="262" y="656"/>
                    </a:cubicBezTo>
                    <a:cubicBezTo>
                      <a:pt x="269" y="681"/>
                      <a:pt x="275" y="725"/>
                      <a:pt x="298" y="728"/>
                    </a:cubicBezTo>
                    <a:cubicBezTo>
                      <a:pt x="321" y="731"/>
                      <a:pt x="375" y="685"/>
                      <a:pt x="400" y="675"/>
                    </a:cubicBezTo>
                    <a:close/>
                  </a:path>
                </a:pathLst>
              </a:cu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4933" name="Group 75"/>
              <p:cNvGrpSpPr>
                <a:grpSpLocks/>
              </p:cNvGrpSpPr>
              <p:nvPr/>
            </p:nvGrpSpPr>
            <p:grpSpPr bwMode="auto">
              <a:xfrm flipH="1" flipV="1">
                <a:off x="3004" y="3021"/>
                <a:ext cx="628" cy="820"/>
                <a:chOff x="2311" y="1925"/>
                <a:chExt cx="586" cy="731"/>
              </a:xfrm>
            </p:grpSpPr>
            <p:sp>
              <p:nvSpPr>
                <p:cNvPr id="34934" name="Freeform 76" descr="Зеленый мрамор"/>
                <p:cNvSpPr>
                  <a:spLocks/>
                </p:cNvSpPr>
                <p:nvPr/>
              </p:nvSpPr>
              <p:spPr bwMode="auto">
                <a:xfrm>
                  <a:off x="2311" y="1925"/>
                  <a:ext cx="70" cy="82"/>
                </a:xfrm>
                <a:custGeom>
                  <a:avLst/>
                  <a:gdLst>
                    <a:gd name="T0" fmla="*/ 3 w 139"/>
                    <a:gd name="T1" fmla="*/ 1 h 164"/>
                    <a:gd name="T2" fmla="*/ 2 w 139"/>
                    <a:gd name="T3" fmla="*/ 1 h 164"/>
                    <a:gd name="T4" fmla="*/ 2 w 139"/>
                    <a:gd name="T5" fmla="*/ 1 h 164"/>
                    <a:gd name="T6" fmla="*/ 2 w 139"/>
                    <a:gd name="T7" fmla="*/ 1 h 164"/>
                    <a:gd name="T8" fmla="*/ 1 w 139"/>
                    <a:gd name="T9" fmla="*/ 1 h 164"/>
                    <a:gd name="T10" fmla="*/ 1 w 139"/>
                    <a:gd name="T11" fmla="*/ 1 h 164"/>
                    <a:gd name="T12" fmla="*/ 1 w 139"/>
                    <a:gd name="T13" fmla="*/ 1 h 164"/>
                    <a:gd name="T14" fmla="*/ 1 w 139"/>
                    <a:gd name="T15" fmla="*/ 3 h 164"/>
                    <a:gd name="T16" fmla="*/ 0 w 139"/>
                    <a:gd name="T17" fmla="*/ 3 h 164"/>
                    <a:gd name="T18" fmla="*/ 1 w 139"/>
                    <a:gd name="T19" fmla="*/ 1 h 164"/>
                    <a:gd name="T20" fmla="*/ 1 w 139"/>
                    <a:gd name="T21" fmla="*/ 1 h 164"/>
                    <a:gd name="T22" fmla="*/ 1 w 139"/>
                    <a:gd name="T23" fmla="*/ 1 h 164"/>
                    <a:gd name="T24" fmla="*/ 1 w 139"/>
                    <a:gd name="T25" fmla="*/ 1 h 164"/>
                    <a:gd name="T26" fmla="*/ 2 w 139"/>
                    <a:gd name="T27" fmla="*/ 1 h 164"/>
                    <a:gd name="T28" fmla="*/ 2 w 139"/>
                    <a:gd name="T29" fmla="*/ 1 h 164"/>
                    <a:gd name="T30" fmla="*/ 2 w 139"/>
                    <a:gd name="T31" fmla="*/ 1 h 164"/>
                    <a:gd name="T32" fmla="*/ 2 w 139"/>
                    <a:gd name="T33" fmla="*/ 1 h 164"/>
                    <a:gd name="T34" fmla="*/ 3 w 139"/>
                    <a:gd name="T35" fmla="*/ 0 h 164"/>
                    <a:gd name="T36" fmla="*/ 3 w 139"/>
                    <a:gd name="T37" fmla="*/ 1 h 16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9"/>
                    <a:gd name="T58" fmla="*/ 0 h 164"/>
                    <a:gd name="T59" fmla="*/ 139 w 139"/>
                    <a:gd name="T60" fmla="*/ 164 h 16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9" h="164">
                      <a:moveTo>
                        <a:pt x="129" y="55"/>
                      </a:moveTo>
                      <a:lnTo>
                        <a:pt x="107" y="58"/>
                      </a:lnTo>
                      <a:lnTo>
                        <a:pt x="86" y="65"/>
                      </a:lnTo>
                      <a:lnTo>
                        <a:pt x="68" y="75"/>
                      </a:lnTo>
                      <a:lnTo>
                        <a:pt x="51" y="89"/>
                      </a:lnTo>
                      <a:lnTo>
                        <a:pt x="36" y="105"/>
                      </a:lnTo>
                      <a:lnTo>
                        <a:pt x="22" y="123"/>
                      </a:lnTo>
                      <a:lnTo>
                        <a:pt x="10" y="143"/>
                      </a:lnTo>
                      <a:lnTo>
                        <a:pt x="0" y="164"/>
                      </a:lnTo>
                      <a:lnTo>
                        <a:pt x="7" y="93"/>
                      </a:lnTo>
                      <a:lnTo>
                        <a:pt x="22" y="68"/>
                      </a:lnTo>
                      <a:lnTo>
                        <a:pt x="38" y="48"/>
                      </a:lnTo>
                      <a:lnTo>
                        <a:pt x="53" y="33"/>
                      </a:lnTo>
                      <a:lnTo>
                        <a:pt x="68" y="21"/>
                      </a:lnTo>
                      <a:lnTo>
                        <a:pt x="84" y="13"/>
                      </a:lnTo>
                      <a:lnTo>
                        <a:pt x="101" y="7"/>
                      </a:lnTo>
                      <a:lnTo>
                        <a:pt x="120" y="2"/>
                      </a:lnTo>
                      <a:lnTo>
                        <a:pt x="139" y="0"/>
                      </a:lnTo>
                      <a:lnTo>
                        <a:pt x="129" y="55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935" name="Freeform 77" descr="Зеленый мрамор"/>
                <p:cNvSpPr>
                  <a:spLocks/>
                </p:cNvSpPr>
                <p:nvPr/>
              </p:nvSpPr>
              <p:spPr bwMode="auto">
                <a:xfrm>
                  <a:off x="2376" y="1925"/>
                  <a:ext cx="521" cy="606"/>
                </a:xfrm>
                <a:custGeom>
                  <a:avLst/>
                  <a:gdLst>
                    <a:gd name="T0" fmla="*/ 12 w 1044"/>
                    <a:gd name="T1" fmla="*/ 17 h 1213"/>
                    <a:gd name="T2" fmla="*/ 13 w 1044"/>
                    <a:gd name="T3" fmla="*/ 17 h 1213"/>
                    <a:gd name="T4" fmla="*/ 14 w 1044"/>
                    <a:gd name="T5" fmla="*/ 16 h 1213"/>
                    <a:gd name="T6" fmla="*/ 15 w 1044"/>
                    <a:gd name="T7" fmla="*/ 15 h 1213"/>
                    <a:gd name="T8" fmla="*/ 15 w 1044"/>
                    <a:gd name="T9" fmla="*/ 13 h 1213"/>
                    <a:gd name="T10" fmla="*/ 13 w 1044"/>
                    <a:gd name="T11" fmla="*/ 12 h 1213"/>
                    <a:gd name="T12" fmla="*/ 12 w 1044"/>
                    <a:gd name="T13" fmla="*/ 11 h 1213"/>
                    <a:gd name="T14" fmla="*/ 13 w 1044"/>
                    <a:gd name="T15" fmla="*/ 9 h 1213"/>
                    <a:gd name="T16" fmla="*/ 13 w 1044"/>
                    <a:gd name="T17" fmla="*/ 7 h 1213"/>
                    <a:gd name="T18" fmla="*/ 11 w 1044"/>
                    <a:gd name="T19" fmla="*/ 7 h 1213"/>
                    <a:gd name="T20" fmla="*/ 10 w 1044"/>
                    <a:gd name="T21" fmla="*/ 7 h 1213"/>
                    <a:gd name="T22" fmla="*/ 9 w 1044"/>
                    <a:gd name="T23" fmla="*/ 7 h 1213"/>
                    <a:gd name="T24" fmla="*/ 9 w 1044"/>
                    <a:gd name="T25" fmla="*/ 3 h 1213"/>
                    <a:gd name="T26" fmla="*/ 6 w 1044"/>
                    <a:gd name="T27" fmla="*/ 2 h 1213"/>
                    <a:gd name="T28" fmla="*/ 5 w 1044"/>
                    <a:gd name="T29" fmla="*/ 4 h 1213"/>
                    <a:gd name="T30" fmla="*/ 6 w 1044"/>
                    <a:gd name="T31" fmla="*/ 5 h 1213"/>
                    <a:gd name="T32" fmla="*/ 7 w 1044"/>
                    <a:gd name="T33" fmla="*/ 7 h 1213"/>
                    <a:gd name="T34" fmla="*/ 8 w 1044"/>
                    <a:gd name="T35" fmla="*/ 8 h 1213"/>
                    <a:gd name="T36" fmla="*/ 9 w 1044"/>
                    <a:gd name="T37" fmla="*/ 9 h 1213"/>
                    <a:gd name="T38" fmla="*/ 10 w 1044"/>
                    <a:gd name="T39" fmla="*/ 9 h 1213"/>
                    <a:gd name="T40" fmla="*/ 10 w 1044"/>
                    <a:gd name="T41" fmla="*/ 9 h 1213"/>
                    <a:gd name="T42" fmla="*/ 8 w 1044"/>
                    <a:gd name="T43" fmla="*/ 10 h 1213"/>
                    <a:gd name="T44" fmla="*/ 12 w 1044"/>
                    <a:gd name="T45" fmla="*/ 15 h 1213"/>
                    <a:gd name="T46" fmla="*/ 10 w 1044"/>
                    <a:gd name="T47" fmla="*/ 14 h 1213"/>
                    <a:gd name="T48" fmla="*/ 10 w 1044"/>
                    <a:gd name="T49" fmla="*/ 16 h 1213"/>
                    <a:gd name="T50" fmla="*/ 10 w 1044"/>
                    <a:gd name="T51" fmla="*/ 16 h 1213"/>
                    <a:gd name="T52" fmla="*/ 9 w 1044"/>
                    <a:gd name="T53" fmla="*/ 13 h 1213"/>
                    <a:gd name="T54" fmla="*/ 8 w 1044"/>
                    <a:gd name="T55" fmla="*/ 12 h 1213"/>
                    <a:gd name="T56" fmla="*/ 7 w 1044"/>
                    <a:gd name="T57" fmla="*/ 13 h 1213"/>
                    <a:gd name="T58" fmla="*/ 6 w 1044"/>
                    <a:gd name="T59" fmla="*/ 15 h 1213"/>
                    <a:gd name="T60" fmla="*/ 7 w 1044"/>
                    <a:gd name="T61" fmla="*/ 14 h 1213"/>
                    <a:gd name="T62" fmla="*/ 8 w 1044"/>
                    <a:gd name="T63" fmla="*/ 11 h 1213"/>
                    <a:gd name="T64" fmla="*/ 7 w 1044"/>
                    <a:gd name="T65" fmla="*/ 8 h 1213"/>
                    <a:gd name="T66" fmla="*/ 6 w 1044"/>
                    <a:gd name="T67" fmla="*/ 5 h 1213"/>
                    <a:gd name="T68" fmla="*/ 5 w 1044"/>
                    <a:gd name="T69" fmla="*/ 4 h 1213"/>
                    <a:gd name="T70" fmla="*/ 3 w 1044"/>
                    <a:gd name="T71" fmla="*/ 2 h 1213"/>
                    <a:gd name="T72" fmla="*/ 1 w 1044"/>
                    <a:gd name="T73" fmla="*/ 1 h 1213"/>
                    <a:gd name="T74" fmla="*/ 0 w 1044"/>
                    <a:gd name="T75" fmla="*/ 0 h 1213"/>
                    <a:gd name="T76" fmla="*/ 1 w 1044"/>
                    <a:gd name="T77" fmla="*/ 0 h 1213"/>
                    <a:gd name="T78" fmla="*/ 2 w 1044"/>
                    <a:gd name="T79" fmla="*/ 0 h 1213"/>
                    <a:gd name="T80" fmla="*/ 3 w 1044"/>
                    <a:gd name="T81" fmla="*/ 1 h 1213"/>
                    <a:gd name="T82" fmla="*/ 4 w 1044"/>
                    <a:gd name="T83" fmla="*/ 2 h 1213"/>
                    <a:gd name="T84" fmla="*/ 5 w 1044"/>
                    <a:gd name="T85" fmla="*/ 3 h 1213"/>
                    <a:gd name="T86" fmla="*/ 6 w 1044"/>
                    <a:gd name="T87" fmla="*/ 2 h 1213"/>
                    <a:gd name="T88" fmla="*/ 7 w 1044"/>
                    <a:gd name="T89" fmla="*/ 1 h 1213"/>
                    <a:gd name="T90" fmla="*/ 9 w 1044"/>
                    <a:gd name="T91" fmla="*/ 2 h 1213"/>
                    <a:gd name="T92" fmla="*/ 9 w 1044"/>
                    <a:gd name="T93" fmla="*/ 6 h 1213"/>
                    <a:gd name="T94" fmla="*/ 10 w 1044"/>
                    <a:gd name="T95" fmla="*/ 6 h 1213"/>
                    <a:gd name="T96" fmla="*/ 12 w 1044"/>
                    <a:gd name="T97" fmla="*/ 6 h 1213"/>
                    <a:gd name="T98" fmla="*/ 13 w 1044"/>
                    <a:gd name="T99" fmla="*/ 6 h 1213"/>
                    <a:gd name="T100" fmla="*/ 14 w 1044"/>
                    <a:gd name="T101" fmla="*/ 8 h 1213"/>
                    <a:gd name="T102" fmla="*/ 13 w 1044"/>
                    <a:gd name="T103" fmla="*/ 10 h 1213"/>
                    <a:gd name="T104" fmla="*/ 13 w 1044"/>
                    <a:gd name="T105" fmla="*/ 11 h 1213"/>
                    <a:gd name="T106" fmla="*/ 15 w 1044"/>
                    <a:gd name="T107" fmla="*/ 12 h 1213"/>
                    <a:gd name="T108" fmla="*/ 16 w 1044"/>
                    <a:gd name="T109" fmla="*/ 15 h 1213"/>
                    <a:gd name="T110" fmla="*/ 15 w 1044"/>
                    <a:gd name="T111" fmla="*/ 16 h 1213"/>
                    <a:gd name="T112" fmla="*/ 13 w 1044"/>
                    <a:gd name="T113" fmla="*/ 17 h 1213"/>
                    <a:gd name="T114" fmla="*/ 13 w 1044"/>
                    <a:gd name="T115" fmla="*/ 17 h 1213"/>
                    <a:gd name="T116" fmla="*/ 13 w 1044"/>
                    <a:gd name="T117" fmla="*/ 18 h 121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044"/>
                    <a:gd name="T178" fmla="*/ 0 h 1213"/>
                    <a:gd name="T179" fmla="*/ 1044 w 1044"/>
                    <a:gd name="T180" fmla="*/ 1213 h 121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044" h="1213">
                      <a:moveTo>
                        <a:pt x="840" y="1213"/>
                      </a:moveTo>
                      <a:lnTo>
                        <a:pt x="833" y="1189"/>
                      </a:lnTo>
                      <a:lnTo>
                        <a:pt x="826" y="1165"/>
                      </a:lnTo>
                      <a:lnTo>
                        <a:pt x="819" y="1143"/>
                      </a:lnTo>
                      <a:lnTo>
                        <a:pt x="812" y="1123"/>
                      </a:lnTo>
                      <a:lnTo>
                        <a:pt x="806" y="1106"/>
                      </a:lnTo>
                      <a:lnTo>
                        <a:pt x="802" y="1093"/>
                      </a:lnTo>
                      <a:lnTo>
                        <a:pt x="798" y="1085"/>
                      </a:lnTo>
                      <a:lnTo>
                        <a:pt x="797" y="1082"/>
                      </a:lnTo>
                      <a:lnTo>
                        <a:pt x="813" y="1085"/>
                      </a:lnTo>
                      <a:lnTo>
                        <a:pt x="829" y="1087"/>
                      </a:lnTo>
                      <a:lnTo>
                        <a:pt x="845" y="1089"/>
                      </a:lnTo>
                      <a:lnTo>
                        <a:pt x="862" y="1090"/>
                      </a:lnTo>
                      <a:lnTo>
                        <a:pt x="878" y="1089"/>
                      </a:lnTo>
                      <a:lnTo>
                        <a:pt x="893" y="1087"/>
                      </a:lnTo>
                      <a:lnTo>
                        <a:pt x="908" y="1084"/>
                      </a:lnTo>
                      <a:lnTo>
                        <a:pt x="921" y="1080"/>
                      </a:lnTo>
                      <a:lnTo>
                        <a:pt x="935" y="1075"/>
                      </a:lnTo>
                      <a:lnTo>
                        <a:pt x="948" y="1069"/>
                      </a:lnTo>
                      <a:lnTo>
                        <a:pt x="958" y="1061"/>
                      </a:lnTo>
                      <a:lnTo>
                        <a:pt x="969" y="1052"/>
                      </a:lnTo>
                      <a:lnTo>
                        <a:pt x="977" y="1041"/>
                      </a:lnTo>
                      <a:lnTo>
                        <a:pt x="983" y="1029"/>
                      </a:lnTo>
                      <a:lnTo>
                        <a:pt x="988" y="1016"/>
                      </a:lnTo>
                      <a:lnTo>
                        <a:pt x="991" y="1001"/>
                      </a:lnTo>
                      <a:lnTo>
                        <a:pt x="995" y="976"/>
                      </a:lnTo>
                      <a:lnTo>
                        <a:pt x="996" y="953"/>
                      </a:lnTo>
                      <a:lnTo>
                        <a:pt x="994" y="932"/>
                      </a:lnTo>
                      <a:lnTo>
                        <a:pt x="988" y="911"/>
                      </a:lnTo>
                      <a:lnTo>
                        <a:pt x="979" y="892"/>
                      </a:lnTo>
                      <a:lnTo>
                        <a:pt x="965" y="872"/>
                      </a:lnTo>
                      <a:lnTo>
                        <a:pt x="947" y="854"/>
                      </a:lnTo>
                      <a:lnTo>
                        <a:pt x="923" y="833"/>
                      </a:lnTo>
                      <a:lnTo>
                        <a:pt x="903" y="818"/>
                      </a:lnTo>
                      <a:lnTo>
                        <a:pt x="880" y="801"/>
                      </a:lnTo>
                      <a:lnTo>
                        <a:pt x="856" y="783"/>
                      </a:lnTo>
                      <a:lnTo>
                        <a:pt x="830" y="765"/>
                      </a:lnTo>
                      <a:lnTo>
                        <a:pt x="809" y="749"/>
                      </a:lnTo>
                      <a:lnTo>
                        <a:pt x="790" y="735"/>
                      </a:lnTo>
                      <a:lnTo>
                        <a:pt x="779" y="726"/>
                      </a:lnTo>
                      <a:lnTo>
                        <a:pt x="775" y="722"/>
                      </a:lnTo>
                      <a:lnTo>
                        <a:pt x="790" y="712"/>
                      </a:lnTo>
                      <a:lnTo>
                        <a:pt x="806" y="700"/>
                      </a:lnTo>
                      <a:lnTo>
                        <a:pt x="821" y="688"/>
                      </a:lnTo>
                      <a:lnTo>
                        <a:pt x="836" y="674"/>
                      </a:lnTo>
                      <a:lnTo>
                        <a:pt x="850" y="657"/>
                      </a:lnTo>
                      <a:lnTo>
                        <a:pt x="862" y="638"/>
                      </a:lnTo>
                      <a:lnTo>
                        <a:pt x="871" y="617"/>
                      </a:lnTo>
                      <a:lnTo>
                        <a:pt x="878" y="594"/>
                      </a:lnTo>
                      <a:lnTo>
                        <a:pt x="879" y="569"/>
                      </a:lnTo>
                      <a:lnTo>
                        <a:pt x="874" y="547"/>
                      </a:lnTo>
                      <a:lnTo>
                        <a:pt x="866" y="526"/>
                      </a:lnTo>
                      <a:lnTo>
                        <a:pt x="854" y="508"/>
                      </a:lnTo>
                      <a:lnTo>
                        <a:pt x="837" y="492"/>
                      </a:lnTo>
                      <a:lnTo>
                        <a:pt x="819" y="479"/>
                      </a:lnTo>
                      <a:lnTo>
                        <a:pt x="798" y="469"/>
                      </a:lnTo>
                      <a:lnTo>
                        <a:pt x="776" y="461"/>
                      </a:lnTo>
                      <a:lnTo>
                        <a:pt x="764" y="458"/>
                      </a:lnTo>
                      <a:lnTo>
                        <a:pt x="752" y="456"/>
                      </a:lnTo>
                      <a:lnTo>
                        <a:pt x="739" y="455"/>
                      </a:lnTo>
                      <a:lnTo>
                        <a:pt x="728" y="455"/>
                      </a:lnTo>
                      <a:lnTo>
                        <a:pt x="715" y="455"/>
                      </a:lnTo>
                      <a:lnTo>
                        <a:pt x="704" y="456"/>
                      </a:lnTo>
                      <a:lnTo>
                        <a:pt x="692" y="457"/>
                      </a:lnTo>
                      <a:lnTo>
                        <a:pt x="681" y="460"/>
                      </a:lnTo>
                      <a:lnTo>
                        <a:pt x="668" y="463"/>
                      </a:lnTo>
                      <a:lnTo>
                        <a:pt x="657" y="467"/>
                      </a:lnTo>
                      <a:lnTo>
                        <a:pt x="646" y="470"/>
                      </a:lnTo>
                      <a:lnTo>
                        <a:pt x="635" y="475"/>
                      </a:lnTo>
                      <a:lnTo>
                        <a:pt x="623" y="479"/>
                      </a:lnTo>
                      <a:lnTo>
                        <a:pt x="613" y="484"/>
                      </a:lnTo>
                      <a:lnTo>
                        <a:pt x="601" y="488"/>
                      </a:lnTo>
                      <a:lnTo>
                        <a:pt x="591" y="494"/>
                      </a:lnTo>
                      <a:lnTo>
                        <a:pt x="585" y="452"/>
                      </a:lnTo>
                      <a:lnTo>
                        <a:pt x="584" y="402"/>
                      </a:lnTo>
                      <a:lnTo>
                        <a:pt x="584" y="349"/>
                      </a:lnTo>
                      <a:lnTo>
                        <a:pt x="583" y="298"/>
                      </a:lnTo>
                      <a:lnTo>
                        <a:pt x="577" y="251"/>
                      </a:lnTo>
                      <a:lnTo>
                        <a:pt x="563" y="212"/>
                      </a:lnTo>
                      <a:lnTo>
                        <a:pt x="540" y="184"/>
                      </a:lnTo>
                      <a:lnTo>
                        <a:pt x="503" y="173"/>
                      </a:lnTo>
                      <a:lnTo>
                        <a:pt x="471" y="173"/>
                      </a:lnTo>
                      <a:lnTo>
                        <a:pt x="445" y="177"/>
                      </a:lnTo>
                      <a:lnTo>
                        <a:pt x="424" y="187"/>
                      </a:lnTo>
                      <a:lnTo>
                        <a:pt x="408" y="198"/>
                      </a:lnTo>
                      <a:lnTo>
                        <a:pt x="396" y="211"/>
                      </a:lnTo>
                      <a:lnTo>
                        <a:pt x="387" y="226"/>
                      </a:lnTo>
                      <a:lnTo>
                        <a:pt x="379" y="241"/>
                      </a:lnTo>
                      <a:lnTo>
                        <a:pt x="373" y="256"/>
                      </a:lnTo>
                      <a:lnTo>
                        <a:pt x="381" y="270"/>
                      </a:lnTo>
                      <a:lnTo>
                        <a:pt x="389" y="283"/>
                      </a:lnTo>
                      <a:lnTo>
                        <a:pt x="397" y="297"/>
                      </a:lnTo>
                      <a:lnTo>
                        <a:pt x="405" y="311"/>
                      </a:lnTo>
                      <a:lnTo>
                        <a:pt x="412" y="326"/>
                      </a:lnTo>
                      <a:lnTo>
                        <a:pt x="419" y="341"/>
                      </a:lnTo>
                      <a:lnTo>
                        <a:pt x="426" y="356"/>
                      </a:lnTo>
                      <a:lnTo>
                        <a:pt x="432" y="371"/>
                      </a:lnTo>
                      <a:lnTo>
                        <a:pt x="440" y="391"/>
                      </a:lnTo>
                      <a:lnTo>
                        <a:pt x="448" y="410"/>
                      </a:lnTo>
                      <a:lnTo>
                        <a:pt x="455" y="430"/>
                      </a:lnTo>
                      <a:lnTo>
                        <a:pt x="463" y="448"/>
                      </a:lnTo>
                      <a:lnTo>
                        <a:pt x="471" y="468"/>
                      </a:lnTo>
                      <a:lnTo>
                        <a:pt x="479" y="487"/>
                      </a:lnTo>
                      <a:lnTo>
                        <a:pt x="487" y="506"/>
                      </a:lnTo>
                      <a:lnTo>
                        <a:pt x="495" y="525"/>
                      </a:lnTo>
                      <a:lnTo>
                        <a:pt x="507" y="538"/>
                      </a:lnTo>
                      <a:lnTo>
                        <a:pt x="517" y="551"/>
                      </a:lnTo>
                      <a:lnTo>
                        <a:pt x="530" y="562"/>
                      </a:lnTo>
                      <a:lnTo>
                        <a:pt x="543" y="574"/>
                      </a:lnTo>
                      <a:lnTo>
                        <a:pt x="556" y="584"/>
                      </a:lnTo>
                      <a:lnTo>
                        <a:pt x="570" y="593"/>
                      </a:lnTo>
                      <a:lnTo>
                        <a:pt x="586" y="600"/>
                      </a:lnTo>
                      <a:lnTo>
                        <a:pt x="602" y="605"/>
                      </a:lnTo>
                      <a:lnTo>
                        <a:pt x="617" y="607"/>
                      </a:lnTo>
                      <a:lnTo>
                        <a:pt x="632" y="607"/>
                      </a:lnTo>
                      <a:lnTo>
                        <a:pt x="646" y="607"/>
                      </a:lnTo>
                      <a:lnTo>
                        <a:pt x="660" y="607"/>
                      </a:lnTo>
                      <a:lnTo>
                        <a:pt x="674" y="605"/>
                      </a:lnTo>
                      <a:lnTo>
                        <a:pt x="688" y="604"/>
                      </a:lnTo>
                      <a:lnTo>
                        <a:pt x="701" y="601"/>
                      </a:lnTo>
                      <a:lnTo>
                        <a:pt x="715" y="599"/>
                      </a:lnTo>
                      <a:lnTo>
                        <a:pt x="713" y="601"/>
                      </a:lnTo>
                      <a:lnTo>
                        <a:pt x="705" y="607"/>
                      </a:lnTo>
                      <a:lnTo>
                        <a:pt x="692" y="614"/>
                      </a:lnTo>
                      <a:lnTo>
                        <a:pt x="673" y="621"/>
                      </a:lnTo>
                      <a:lnTo>
                        <a:pt x="647" y="627"/>
                      </a:lnTo>
                      <a:lnTo>
                        <a:pt x="616" y="629"/>
                      </a:lnTo>
                      <a:lnTo>
                        <a:pt x="578" y="625"/>
                      </a:lnTo>
                      <a:lnTo>
                        <a:pt x="532" y="616"/>
                      </a:lnTo>
                      <a:lnTo>
                        <a:pt x="544" y="643"/>
                      </a:lnTo>
                      <a:lnTo>
                        <a:pt x="555" y="670"/>
                      </a:lnTo>
                      <a:lnTo>
                        <a:pt x="567" y="697"/>
                      </a:lnTo>
                      <a:lnTo>
                        <a:pt x="578" y="723"/>
                      </a:lnTo>
                      <a:lnTo>
                        <a:pt x="590" y="750"/>
                      </a:lnTo>
                      <a:lnTo>
                        <a:pt x="601" y="778"/>
                      </a:lnTo>
                      <a:lnTo>
                        <a:pt x="613" y="804"/>
                      </a:lnTo>
                      <a:lnTo>
                        <a:pt x="624" y="832"/>
                      </a:lnTo>
                      <a:lnTo>
                        <a:pt x="814" y="984"/>
                      </a:lnTo>
                      <a:lnTo>
                        <a:pt x="789" y="979"/>
                      </a:lnTo>
                      <a:lnTo>
                        <a:pt x="766" y="971"/>
                      </a:lnTo>
                      <a:lnTo>
                        <a:pt x="743" y="960"/>
                      </a:lnTo>
                      <a:lnTo>
                        <a:pt x="722" y="946"/>
                      </a:lnTo>
                      <a:lnTo>
                        <a:pt x="701" y="931"/>
                      </a:lnTo>
                      <a:lnTo>
                        <a:pt x="682" y="913"/>
                      </a:lnTo>
                      <a:lnTo>
                        <a:pt x="662" y="897"/>
                      </a:lnTo>
                      <a:lnTo>
                        <a:pt x="643" y="880"/>
                      </a:lnTo>
                      <a:lnTo>
                        <a:pt x="659" y="935"/>
                      </a:lnTo>
                      <a:lnTo>
                        <a:pt x="668" y="988"/>
                      </a:lnTo>
                      <a:lnTo>
                        <a:pt x="672" y="1036"/>
                      </a:lnTo>
                      <a:lnTo>
                        <a:pt x="672" y="1078"/>
                      </a:lnTo>
                      <a:lnTo>
                        <a:pt x="669" y="1114"/>
                      </a:lnTo>
                      <a:lnTo>
                        <a:pt x="665" y="1140"/>
                      </a:lnTo>
                      <a:lnTo>
                        <a:pt x="661" y="1158"/>
                      </a:lnTo>
                      <a:lnTo>
                        <a:pt x="660" y="1163"/>
                      </a:lnTo>
                      <a:lnTo>
                        <a:pt x="660" y="1125"/>
                      </a:lnTo>
                      <a:lnTo>
                        <a:pt x="659" y="1087"/>
                      </a:lnTo>
                      <a:lnTo>
                        <a:pt x="657" y="1049"/>
                      </a:lnTo>
                      <a:lnTo>
                        <a:pt x="651" y="1012"/>
                      </a:lnTo>
                      <a:lnTo>
                        <a:pt x="644" y="976"/>
                      </a:lnTo>
                      <a:lnTo>
                        <a:pt x="635" y="939"/>
                      </a:lnTo>
                      <a:lnTo>
                        <a:pt x="622" y="903"/>
                      </a:lnTo>
                      <a:lnTo>
                        <a:pt x="606" y="869"/>
                      </a:lnTo>
                      <a:lnTo>
                        <a:pt x="598" y="854"/>
                      </a:lnTo>
                      <a:lnTo>
                        <a:pt x="591" y="839"/>
                      </a:lnTo>
                      <a:lnTo>
                        <a:pt x="583" y="822"/>
                      </a:lnTo>
                      <a:lnTo>
                        <a:pt x="576" y="807"/>
                      </a:lnTo>
                      <a:lnTo>
                        <a:pt x="569" y="791"/>
                      </a:lnTo>
                      <a:lnTo>
                        <a:pt x="562" y="776"/>
                      </a:lnTo>
                      <a:lnTo>
                        <a:pt x="555" y="760"/>
                      </a:lnTo>
                      <a:lnTo>
                        <a:pt x="548" y="745"/>
                      </a:lnTo>
                      <a:lnTo>
                        <a:pt x="545" y="767"/>
                      </a:lnTo>
                      <a:lnTo>
                        <a:pt x="538" y="795"/>
                      </a:lnTo>
                      <a:lnTo>
                        <a:pt x="525" y="828"/>
                      </a:lnTo>
                      <a:lnTo>
                        <a:pt x="509" y="863"/>
                      </a:lnTo>
                      <a:lnTo>
                        <a:pt x="490" y="897"/>
                      </a:lnTo>
                      <a:lnTo>
                        <a:pt x="465" y="930"/>
                      </a:lnTo>
                      <a:lnTo>
                        <a:pt x="438" y="957"/>
                      </a:lnTo>
                      <a:lnTo>
                        <a:pt x="408" y="978"/>
                      </a:lnTo>
                      <a:lnTo>
                        <a:pt x="409" y="977"/>
                      </a:lnTo>
                      <a:lnTo>
                        <a:pt x="414" y="972"/>
                      </a:lnTo>
                      <a:lnTo>
                        <a:pt x="419" y="965"/>
                      </a:lnTo>
                      <a:lnTo>
                        <a:pt x="426" y="955"/>
                      </a:lnTo>
                      <a:lnTo>
                        <a:pt x="435" y="945"/>
                      </a:lnTo>
                      <a:lnTo>
                        <a:pt x="445" y="931"/>
                      </a:lnTo>
                      <a:lnTo>
                        <a:pt x="455" y="917"/>
                      </a:lnTo>
                      <a:lnTo>
                        <a:pt x="464" y="902"/>
                      </a:lnTo>
                      <a:lnTo>
                        <a:pt x="475" y="882"/>
                      </a:lnTo>
                      <a:lnTo>
                        <a:pt x="486" y="857"/>
                      </a:lnTo>
                      <a:lnTo>
                        <a:pt x="499" y="827"/>
                      </a:lnTo>
                      <a:lnTo>
                        <a:pt x="510" y="797"/>
                      </a:lnTo>
                      <a:lnTo>
                        <a:pt x="522" y="769"/>
                      </a:lnTo>
                      <a:lnTo>
                        <a:pt x="531" y="746"/>
                      </a:lnTo>
                      <a:lnTo>
                        <a:pt x="537" y="730"/>
                      </a:lnTo>
                      <a:lnTo>
                        <a:pt x="539" y="725"/>
                      </a:lnTo>
                      <a:lnTo>
                        <a:pt x="528" y="697"/>
                      </a:lnTo>
                      <a:lnTo>
                        <a:pt x="511" y="658"/>
                      </a:lnTo>
                      <a:lnTo>
                        <a:pt x="493" y="612"/>
                      </a:lnTo>
                      <a:lnTo>
                        <a:pt x="473" y="561"/>
                      </a:lnTo>
                      <a:lnTo>
                        <a:pt x="454" y="511"/>
                      </a:lnTo>
                      <a:lnTo>
                        <a:pt x="437" y="467"/>
                      </a:lnTo>
                      <a:lnTo>
                        <a:pt x="422" y="431"/>
                      </a:lnTo>
                      <a:lnTo>
                        <a:pt x="412" y="407"/>
                      </a:lnTo>
                      <a:lnTo>
                        <a:pt x="404" y="388"/>
                      </a:lnTo>
                      <a:lnTo>
                        <a:pt x="396" y="370"/>
                      </a:lnTo>
                      <a:lnTo>
                        <a:pt x="388" y="353"/>
                      </a:lnTo>
                      <a:lnTo>
                        <a:pt x="379" y="334"/>
                      </a:lnTo>
                      <a:lnTo>
                        <a:pt x="370" y="317"/>
                      </a:lnTo>
                      <a:lnTo>
                        <a:pt x="359" y="300"/>
                      </a:lnTo>
                      <a:lnTo>
                        <a:pt x="349" y="282"/>
                      </a:lnTo>
                      <a:lnTo>
                        <a:pt x="337" y="266"/>
                      </a:lnTo>
                      <a:lnTo>
                        <a:pt x="327" y="253"/>
                      </a:lnTo>
                      <a:lnTo>
                        <a:pt x="314" y="240"/>
                      </a:lnTo>
                      <a:lnTo>
                        <a:pt x="299" y="225"/>
                      </a:lnTo>
                      <a:lnTo>
                        <a:pt x="283" y="210"/>
                      </a:lnTo>
                      <a:lnTo>
                        <a:pt x="265" y="194"/>
                      </a:lnTo>
                      <a:lnTo>
                        <a:pt x="245" y="177"/>
                      </a:lnTo>
                      <a:lnTo>
                        <a:pt x="223" y="161"/>
                      </a:lnTo>
                      <a:lnTo>
                        <a:pt x="202" y="145"/>
                      </a:lnTo>
                      <a:lnTo>
                        <a:pt x="179" y="129"/>
                      </a:lnTo>
                      <a:lnTo>
                        <a:pt x="154" y="114"/>
                      </a:lnTo>
                      <a:lnTo>
                        <a:pt x="129" y="100"/>
                      </a:lnTo>
                      <a:lnTo>
                        <a:pt x="104" y="88"/>
                      </a:lnTo>
                      <a:lnTo>
                        <a:pt x="78" y="77"/>
                      </a:lnTo>
                      <a:lnTo>
                        <a:pt x="52" y="68"/>
                      </a:lnTo>
                      <a:lnTo>
                        <a:pt x="26" y="60"/>
                      </a:lnTo>
                      <a:lnTo>
                        <a:pt x="0" y="55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30" y="1"/>
                      </a:lnTo>
                      <a:lnTo>
                        <a:pt x="43" y="2"/>
                      </a:lnTo>
                      <a:lnTo>
                        <a:pt x="56" y="4"/>
                      </a:lnTo>
                      <a:lnTo>
                        <a:pt x="70" y="6"/>
                      </a:lnTo>
                      <a:lnTo>
                        <a:pt x="85" y="9"/>
                      </a:lnTo>
                      <a:lnTo>
                        <a:pt x="99" y="13"/>
                      </a:lnTo>
                      <a:lnTo>
                        <a:pt x="113" y="17"/>
                      </a:lnTo>
                      <a:lnTo>
                        <a:pt x="126" y="23"/>
                      </a:lnTo>
                      <a:lnTo>
                        <a:pt x="138" y="29"/>
                      </a:lnTo>
                      <a:lnTo>
                        <a:pt x="151" y="36"/>
                      </a:lnTo>
                      <a:lnTo>
                        <a:pt x="164" y="43"/>
                      </a:lnTo>
                      <a:lnTo>
                        <a:pt x="176" y="50"/>
                      </a:lnTo>
                      <a:lnTo>
                        <a:pt x="189" y="57"/>
                      </a:lnTo>
                      <a:lnTo>
                        <a:pt x="200" y="65"/>
                      </a:lnTo>
                      <a:lnTo>
                        <a:pt x="212" y="74"/>
                      </a:lnTo>
                      <a:lnTo>
                        <a:pt x="223" y="82"/>
                      </a:lnTo>
                      <a:lnTo>
                        <a:pt x="235" y="91"/>
                      </a:lnTo>
                      <a:lnTo>
                        <a:pt x="246" y="100"/>
                      </a:lnTo>
                      <a:lnTo>
                        <a:pt x="258" y="109"/>
                      </a:lnTo>
                      <a:lnTo>
                        <a:pt x="268" y="120"/>
                      </a:lnTo>
                      <a:lnTo>
                        <a:pt x="279" y="130"/>
                      </a:lnTo>
                      <a:lnTo>
                        <a:pt x="289" y="141"/>
                      </a:lnTo>
                      <a:lnTo>
                        <a:pt x="297" y="149"/>
                      </a:lnTo>
                      <a:lnTo>
                        <a:pt x="305" y="158"/>
                      </a:lnTo>
                      <a:lnTo>
                        <a:pt x="313" y="166"/>
                      </a:lnTo>
                      <a:lnTo>
                        <a:pt x="323" y="174"/>
                      </a:lnTo>
                      <a:lnTo>
                        <a:pt x="331" y="183"/>
                      </a:lnTo>
                      <a:lnTo>
                        <a:pt x="339" y="191"/>
                      </a:lnTo>
                      <a:lnTo>
                        <a:pt x="348" y="199"/>
                      </a:lnTo>
                      <a:lnTo>
                        <a:pt x="356" y="207"/>
                      </a:lnTo>
                      <a:lnTo>
                        <a:pt x="362" y="199"/>
                      </a:lnTo>
                      <a:lnTo>
                        <a:pt x="367" y="190"/>
                      </a:lnTo>
                      <a:lnTo>
                        <a:pt x="373" y="180"/>
                      </a:lnTo>
                      <a:lnTo>
                        <a:pt x="379" y="168"/>
                      </a:lnTo>
                      <a:lnTo>
                        <a:pt x="385" y="157"/>
                      </a:lnTo>
                      <a:lnTo>
                        <a:pt x="390" y="145"/>
                      </a:lnTo>
                      <a:lnTo>
                        <a:pt x="397" y="135"/>
                      </a:lnTo>
                      <a:lnTo>
                        <a:pt x="404" y="126"/>
                      </a:lnTo>
                      <a:lnTo>
                        <a:pt x="420" y="113"/>
                      </a:lnTo>
                      <a:lnTo>
                        <a:pt x="440" y="105"/>
                      </a:lnTo>
                      <a:lnTo>
                        <a:pt x="463" y="101"/>
                      </a:lnTo>
                      <a:lnTo>
                        <a:pt x="488" y="101"/>
                      </a:lnTo>
                      <a:lnTo>
                        <a:pt x="513" y="105"/>
                      </a:lnTo>
                      <a:lnTo>
                        <a:pt x="534" y="112"/>
                      </a:lnTo>
                      <a:lnTo>
                        <a:pt x="554" y="121"/>
                      </a:lnTo>
                      <a:lnTo>
                        <a:pt x="569" y="134"/>
                      </a:lnTo>
                      <a:lnTo>
                        <a:pt x="592" y="168"/>
                      </a:lnTo>
                      <a:lnTo>
                        <a:pt x="605" y="204"/>
                      </a:lnTo>
                      <a:lnTo>
                        <a:pt x="610" y="242"/>
                      </a:lnTo>
                      <a:lnTo>
                        <a:pt x="613" y="281"/>
                      </a:lnTo>
                      <a:lnTo>
                        <a:pt x="612" y="320"/>
                      </a:lnTo>
                      <a:lnTo>
                        <a:pt x="610" y="361"/>
                      </a:lnTo>
                      <a:lnTo>
                        <a:pt x="612" y="401"/>
                      </a:lnTo>
                      <a:lnTo>
                        <a:pt x="617" y="440"/>
                      </a:lnTo>
                      <a:lnTo>
                        <a:pt x="630" y="433"/>
                      </a:lnTo>
                      <a:lnTo>
                        <a:pt x="644" y="426"/>
                      </a:lnTo>
                      <a:lnTo>
                        <a:pt x="657" y="420"/>
                      </a:lnTo>
                      <a:lnTo>
                        <a:pt x="670" y="415"/>
                      </a:lnTo>
                      <a:lnTo>
                        <a:pt x="684" y="410"/>
                      </a:lnTo>
                      <a:lnTo>
                        <a:pt x="699" y="407"/>
                      </a:lnTo>
                      <a:lnTo>
                        <a:pt x="713" y="403"/>
                      </a:lnTo>
                      <a:lnTo>
                        <a:pt x="728" y="401"/>
                      </a:lnTo>
                      <a:lnTo>
                        <a:pt x="742" y="400"/>
                      </a:lnTo>
                      <a:lnTo>
                        <a:pt x="757" y="399"/>
                      </a:lnTo>
                      <a:lnTo>
                        <a:pt x="771" y="400"/>
                      </a:lnTo>
                      <a:lnTo>
                        <a:pt x="786" y="402"/>
                      </a:lnTo>
                      <a:lnTo>
                        <a:pt x="799" y="404"/>
                      </a:lnTo>
                      <a:lnTo>
                        <a:pt x="814" y="409"/>
                      </a:lnTo>
                      <a:lnTo>
                        <a:pt x="828" y="416"/>
                      </a:lnTo>
                      <a:lnTo>
                        <a:pt x="842" y="423"/>
                      </a:lnTo>
                      <a:lnTo>
                        <a:pt x="858" y="433"/>
                      </a:lnTo>
                      <a:lnTo>
                        <a:pt x="874" y="444"/>
                      </a:lnTo>
                      <a:lnTo>
                        <a:pt x="889" y="456"/>
                      </a:lnTo>
                      <a:lnTo>
                        <a:pt x="902" y="470"/>
                      </a:lnTo>
                      <a:lnTo>
                        <a:pt x="912" y="485"/>
                      </a:lnTo>
                      <a:lnTo>
                        <a:pt x="919" y="501"/>
                      </a:lnTo>
                      <a:lnTo>
                        <a:pt x="923" y="518"/>
                      </a:lnTo>
                      <a:lnTo>
                        <a:pt x="921" y="537"/>
                      </a:lnTo>
                      <a:lnTo>
                        <a:pt x="917" y="563"/>
                      </a:lnTo>
                      <a:lnTo>
                        <a:pt x="909" y="590"/>
                      </a:lnTo>
                      <a:lnTo>
                        <a:pt x="898" y="615"/>
                      </a:lnTo>
                      <a:lnTo>
                        <a:pt x="887" y="639"/>
                      </a:lnTo>
                      <a:lnTo>
                        <a:pt x="872" y="662"/>
                      </a:lnTo>
                      <a:lnTo>
                        <a:pt x="856" y="683"/>
                      </a:lnTo>
                      <a:lnTo>
                        <a:pt x="839" y="704"/>
                      </a:lnTo>
                      <a:lnTo>
                        <a:pt x="819" y="722"/>
                      </a:lnTo>
                      <a:lnTo>
                        <a:pt x="835" y="729"/>
                      </a:lnTo>
                      <a:lnTo>
                        <a:pt x="852" y="736"/>
                      </a:lnTo>
                      <a:lnTo>
                        <a:pt x="870" y="743"/>
                      </a:lnTo>
                      <a:lnTo>
                        <a:pt x="887" y="751"/>
                      </a:lnTo>
                      <a:lnTo>
                        <a:pt x="904" y="760"/>
                      </a:lnTo>
                      <a:lnTo>
                        <a:pt x="921" y="768"/>
                      </a:lnTo>
                      <a:lnTo>
                        <a:pt x="938" y="779"/>
                      </a:lnTo>
                      <a:lnTo>
                        <a:pt x="954" y="788"/>
                      </a:lnTo>
                      <a:lnTo>
                        <a:pt x="986" y="811"/>
                      </a:lnTo>
                      <a:lnTo>
                        <a:pt x="1010" y="835"/>
                      </a:lnTo>
                      <a:lnTo>
                        <a:pt x="1027" y="860"/>
                      </a:lnTo>
                      <a:lnTo>
                        <a:pt x="1039" y="886"/>
                      </a:lnTo>
                      <a:lnTo>
                        <a:pt x="1044" y="911"/>
                      </a:lnTo>
                      <a:lnTo>
                        <a:pt x="1044" y="938"/>
                      </a:lnTo>
                      <a:lnTo>
                        <a:pt x="1040" y="964"/>
                      </a:lnTo>
                      <a:lnTo>
                        <a:pt x="1032" y="992"/>
                      </a:lnTo>
                      <a:lnTo>
                        <a:pt x="1025" y="1010"/>
                      </a:lnTo>
                      <a:lnTo>
                        <a:pt x="1017" y="1029"/>
                      </a:lnTo>
                      <a:lnTo>
                        <a:pt x="1008" y="1046"/>
                      </a:lnTo>
                      <a:lnTo>
                        <a:pt x="997" y="1063"/>
                      </a:lnTo>
                      <a:lnTo>
                        <a:pt x="985" y="1078"/>
                      </a:lnTo>
                      <a:lnTo>
                        <a:pt x="970" y="1091"/>
                      </a:lnTo>
                      <a:lnTo>
                        <a:pt x="953" y="1100"/>
                      </a:lnTo>
                      <a:lnTo>
                        <a:pt x="932" y="1106"/>
                      </a:lnTo>
                      <a:lnTo>
                        <a:pt x="920" y="1108"/>
                      </a:lnTo>
                      <a:lnTo>
                        <a:pt x="909" y="1109"/>
                      </a:lnTo>
                      <a:lnTo>
                        <a:pt x="896" y="1112"/>
                      </a:lnTo>
                      <a:lnTo>
                        <a:pt x="885" y="1113"/>
                      </a:lnTo>
                      <a:lnTo>
                        <a:pt x="873" y="1114"/>
                      </a:lnTo>
                      <a:lnTo>
                        <a:pt x="860" y="1115"/>
                      </a:lnTo>
                      <a:lnTo>
                        <a:pt x="849" y="1115"/>
                      </a:lnTo>
                      <a:lnTo>
                        <a:pt x="837" y="1115"/>
                      </a:lnTo>
                      <a:lnTo>
                        <a:pt x="843" y="1125"/>
                      </a:lnTo>
                      <a:lnTo>
                        <a:pt x="848" y="1136"/>
                      </a:lnTo>
                      <a:lnTo>
                        <a:pt x="852" y="1148"/>
                      </a:lnTo>
                      <a:lnTo>
                        <a:pt x="858" y="1160"/>
                      </a:lnTo>
                      <a:lnTo>
                        <a:pt x="862" y="1173"/>
                      </a:lnTo>
                      <a:lnTo>
                        <a:pt x="866" y="1185"/>
                      </a:lnTo>
                      <a:lnTo>
                        <a:pt x="870" y="1197"/>
                      </a:lnTo>
                      <a:lnTo>
                        <a:pt x="872" y="1208"/>
                      </a:lnTo>
                      <a:lnTo>
                        <a:pt x="840" y="1213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936" name="Freeform 78" descr="Зеленый мрамор"/>
                <p:cNvSpPr>
                  <a:spLocks/>
                </p:cNvSpPr>
                <p:nvPr/>
              </p:nvSpPr>
              <p:spPr bwMode="auto">
                <a:xfrm>
                  <a:off x="2371" y="2040"/>
                  <a:ext cx="275" cy="509"/>
                </a:xfrm>
                <a:custGeom>
                  <a:avLst/>
                  <a:gdLst>
                    <a:gd name="T0" fmla="*/ 8 w 548"/>
                    <a:gd name="T1" fmla="*/ 15 h 1019"/>
                    <a:gd name="T2" fmla="*/ 9 w 548"/>
                    <a:gd name="T3" fmla="*/ 14 h 1019"/>
                    <a:gd name="T4" fmla="*/ 9 w 548"/>
                    <a:gd name="T5" fmla="*/ 13 h 1019"/>
                    <a:gd name="T6" fmla="*/ 8 w 548"/>
                    <a:gd name="T7" fmla="*/ 13 h 1019"/>
                    <a:gd name="T8" fmla="*/ 7 w 548"/>
                    <a:gd name="T9" fmla="*/ 14 h 1019"/>
                    <a:gd name="T10" fmla="*/ 6 w 548"/>
                    <a:gd name="T11" fmla="*/ 14 h 1019"/>
                    <a:gd name="T12" fmla="*/ 4 w 548"/>
                    <a:gd name="T13" fmla="*/ 14 h 1019"/>
                    <a:gd name="T14" fmla="*/ 4 w 548"/>
                    <a:gd name="T15" fmla="*/ 13 h 1019"/>
                    <a:gd name="T16" fmla="*/ 4 w 548"/>
                    <a:gd name="T17" fmla="*/ 12 h 1019"/>
                    <a:gd name="T18" fmla="*/ 5 w 548"/>
                    <a:gd name="T19" fmla="*/ 10 h 1019"/>
                    <a:gd name="T20" fmla="*/ 6 w 548"/>
                    <a:gd name="T21" fmla="*/ 9 h 1019"/>
                    <a:gd name="T22" fmla="*/ 5 w 548"/>
                    <a:gd name="T23" fmla="*/ 9 h 1019"/>
                    <a:gd name="T24" fmla="*/ 4 w 548"/>
                    <a:gd name="T25" fmla="*/ 9 h 1019"/>
                    <a:gd name="T26" fmla="*/ 3 w 548"/>
                    <a:gd name="T27" fmla="*/ 8 h 1019"/>
                    <a:gd name="T28" fmla="*/ 2 w 548"/>
                    <a:gd name="T29" fmla="*/ 8 h 1019"/>
                    <a:gd name="T30" fmla="*/ 2 w 548"/>
                    <a:gd name="T31" fmla="*/ 8 h 1019"/>
                    <a:gd name="T32" fmla="*/ 1 w 548"/>
                    <a:gd name="T33" fmla="*/ 7 h 1019"/>
                    <a:gd name="T34" fmla="*/ 1 w 548"/>
                    <a:gd name="T35" fmla="*/ 7 h 1019"/>
                    <a:gd name="T36" fmla="*/ 1 w 548"/>
                    <a:gd name="T37" fmla="*/ 6 h 1019"/>
                    <a:gd name="T38" fmla="*/ 1 w 548"/>
                    <a:gd name="T39" fmla="*/ 5 h 1019"/>
                    <a:gd name="T40" fmla="*/ 2 w 548"/>
                    <a:gd name="T41" fmla="*/ 4 h 1019"/>
                    <a:gd name="T42" fmla="*/ 2 w 548"/>
                    <a:gd name="T43" fmla="*/ 3 h 1019"/>
                    <a:gd name="T44" fmla="*/ 1 w 548"/>
                    <a:gd name="T45" fmla="*/ 3 h 1019"/>
                    <a:gd name="T46" fmla="*/ 1 w 548"/>
                    <a:gd name="T47" fmla="*/ 2 h 1019"/>
                    <a:gd name="T48" fmla="*/ 1 w 548"/>
                    <a:gd name="T49" fmla="*/ 1 h 1019"/>
                    <a:gd name="T50" fmla="*/ 1 w 548"/>
                    <a:gd name="T51" fmla="*/ 0 h 1019"/>
                    <a:gd name="T52" fmla="*/ 2 w 548"/>
                    <a:gd name="T53" fmla="*/ 0 h 1019"/>
                    <a:gd name="T54" fmla="*/ 2 w 548"/>
                    <a:gd name="T55" fmla="*/ 0 h 1019"/>
                    <a:gd name="T56" fmla="*/ 3 w 548"/>
                    <a:gd name="T57" fmla="*/ 0 h 1019"/>
                    <a:gd name="T58" fmla="*/ 3 w 548"/>
                    <a:gd name="T59" fmla="*/ 1 h 1019"/>
                    <a:gd name="T60" fmla="*/ 2 w 548"/>
                    <a:gd name="T61" fmla="*/ 0 h 1019"/>
                    <a:gd name="T62" fmla="*/ 1 w 548"/>
                    <a:gd name="T63" fmla="*/ 1 h 1019"/>
                    <a:gd name="T64" fmla="*/ 2 w 548"/>
                    <a:gd name="T65" fmla="*/ 2 h 1019"/>
                    <a:gd name="T66" fmla="*/ 3 w 548"/>
                    <a:gd name="T67" fmla="*/ 2 h 1019"/>
                    <a:gd name="T68" fmla="*/ 4 w 548"/>
                    <a:gd name="T69" fmla="*/ 3 h 1019"/>
                    <a:gd name="T70" fmla="*/ 4 w 548"/>
                    <a:gd name="T71" fmla="*/ 3 h 1019"/>
                    <a:gd name="T72" fmla="*/ 3 w 548"/>
                    <a:gd name="T73" fmla="*/ 3 h 1019"/>
                    <a:gd name="T74" fmla="*/ 2 w 548"/>
                    <a:gd name="T75" fmla="*/ 4 h 1019"/>
                    <a:gd name="T76" fmla="*/ 2 w 548"/>
                    <a:gd name="T77" fmla="*/ 5 h 1019"/>
                    <a:gd name="T78" fmla="*/ 1 w 548"/>
                    <a:gd name="T79" fmla="*/ 6 h 1019"/>
                    <a:gd name="T80" fmla="*/ 2 w 548"/>
                    <a:gd name="T81" fmla="*/ 6 h 1019"/>
                    <a:gd name="T82" fmla="*/ 3 w 548"/>
                    <a:gd name="T83" fmla="*/ 7 h 1019"/>
                    <a:gd name="T84" fmla="*/ 4 w 548"/>
                    <a:gd name="T85" fmla="*/ 7 h 1019"/>
                    <a:gd name="T86" fmla="*/ 5 w 548"/>
                    <a:gd name="T87" fmla="*/ 8 h 1019"/>
                    <a:gd name="T88" fmla="*/ 6 w 548"/>
                    <a:gd name="T89" fmla="*/ 8 h 1019"/>
                    <a:gd name="T90" fmla="*/ 6 w 548"/>
                    <a:gd name="T91" fmla="*/ 8 h 1019"/>
                    <a:gd name="T92" fmla="*/ 6 w 548"/>
                    <a:gd name="T93" fmla="*/ 9 h 1019"/>
                    <a:gd name="T94" fmla="*/ 5 w 548"/>
                    <a:gd name="T95" fmla="*/ 11 h 1019"/>
                    <a:gd name="T96" fmla="*/ 4 w 548"/>
                    <a:gd name="T97" fmla="*/ 12 h 1019"/>
                    <a:gd name="T98" fmla="*/ 5 w 548"/>
                    <a:gd name="T99" fmla="*/ 13 h 1019"/>
                    <a:gd name="T100" fmla="*/ 6 w 548"/>
                    <a:gd name="T101" fmla="*/ 13 h 1019"/>
                    <a:gd name="T102" fmla="*/ 7 w 548"/>
                    <a:gd name="T103" fmla="*/ 13 h 1019"/>
                    <a:gd name="T104" fmla="*/ 8 w 548"/>
                    <a:gd name="T105" fmla="*/ 13 h 1019"/>
                    <a:gd name="T106" fmla="*/ 9 w 548"/>
                    <a:gd name="T107" fmla="*/ 12 h 1019"/>
                    <a:gd name="T108" fmla="*/ 9 w 548"/>
                    <a:gd name="T109" fmla="*/ 15 h 101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548"/>
                    <a:gd name="T166" fmla="*/ 0 h 1019"/>
                    <a:gd name="T167" fmla="*/ 548 w 548"/>
                    <a:gd name="T168" fmla="*/ 1019 h 1019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548" h="1019">
                      <a:moveTo>
                        <a:pt x="492" y="1019"/>
                      </a:moveTo>
                      <a:lnTo>
                        <a:pt x="496" y="1005"/>
                      </a:lnTo>
                      <a:lnTo>
                        <a:pt x="502" y="989"/>
                      </a:lnTo>
                      <a:lnTo>
                        <a:pt x="508" y="970"/>
                      </a:lnTo>
                      <a:lnTo>
                        <a:pt x="513" y="953"/>
                      </a:lnTo>
                      <a:lnTo>
                        <a:pt x="517" y="935"/>
                      </a:lnTo>
                      <a:lnTo>
                        <a:pt x="518" y="916"/>
                      </a:lnTo>
                      <a:lnTo>
                        <a:pt x="518" y="898"/>
                      </a:lnTo>
                      <a:lnTo>
                        <a:pt x="516" y="882"/>
                      </a:lnTo>
                      <a:lnTo>
                        <a:pt x="510" y="880"/>
                      </a:lnTo>
                      <a:lnTo>
                        <a:pt x="498" y="884"/>
                      </a:lnTo>
                      <a:lnTo>
                        <a:pt x="478" y="892"/>
                      </a:lnTo>
                      <a:lnTo>
                        <a:pt x="455" y="902"/>
                      </a:lnTo>
                      <a:lnTo>
                        <a:pt x="430" y="913"/>
                      </a:lnTo>
                      <a:lnTo>
                        <a:pt x="404" y="924"/>
                      </a:lnTo>
                      <a:lnTo>
                        <a:pt x="380" y="933"/>
                      </a:lnTo>
                      <a:lnTo>
                        <a:pt x="359" y="940"/>
                      </a:lnTo>
                      <a:lnTo>
                        <a:pt x="329" y="945"/>
                      </a:lnTo>
                      <a:lnTo>
                        <a:pt x="301" y="941"/>
                      </a:lnTo>
                      <a:lnTo>
                        <a:pt x="273" y="933"/>
                      </a:lnTo>
                      <a:lnTo>
                        <a:pt x="249" y="920"/>
                      </a:lnTo>
                      <a:lnTo>
                        <a:pt x="228" y="902"/>
                      </a:lnTo>
                      <a:lnTo>
                        <a:pt x="212" y="883"/>
                      </a:lnTo>
                      <a:lnTo>
                        <a:pt x="202" y="861"/>
                      </a:lnTo>
                      <a:lnTo>
                        <a:pt x="197" y="839"/>
                      </a:lnTo>
                      <a:lnTo>
                        <a:pt x="199" y="803"/>
                      </a:lnTo>
                      <a:lnTo>
                        <a:pt x="207" y="770"/>
                      </a:lnTo>
                      <a:lnTo>
                        <a:pt x="220" y="736"/>
                      </a:lnTo>
                      <a:lnTo>
                        <a:pt x="237" y="704"/>
                      </a:lnTo>
                      <a:lnTo>
                        <a:pt x="258" y="673"/>
                      </a:lnTo>
                      <a:lnTo>
                        <a:pt x="280" y="642"/>
                      </a:lnTo>
                      <a:lnTo>
                        <a:pt x="303" y="612"/>
                      </a:lnTo>
                      <a:lnTo>
                        <a:pt x="326" y="582"/>
                      </a:lnTo>
                      <a:lnTo>
                        <a:pt x="310" y="582"/>
                      </a:lnTo>
                      <a:lnTo>
                        <a:pt x="295" y="582"/>
                      </a:lnTo>
                      <a:lnTo>
                        <a:pt x="279" y="582"/>
                      </a:lnTo>
                      <a:lnTo>
                        <a:pt x="264" y="581"/>
                      </a:lnTo>
                      <a:lnTo>
                        <a:pt x="248" y="581"/>
                      </a:lnTo>
                      <a:lnTo>
                        <a:pt x="231" y="580"/>
                      </a:lnTo>
                      <a:lnTo>
                        <a:pt x="215" y="579"/>
                      </a:lnTo>
                      <a:lnTo>
                        <a:pt x="199" y="577"/>
                      </a:lnTo>
                      <a:lnTo>
                        <a:pt x="181" y="575"/>
                      </a:lnTo>
                      <a:lnTo>
                        <a:pt x="162" y="572"/>
                      </a:lnTo>
                      <a:lnTo>
                        <a:pt x="144" y="567"/>
                      </a:lnTo>
                      <a:lnTo>
                        <a:pt x="124" y="560"/>
                      </a:lnTo>
                      <a:lnTo>
                        <a:pt x="106" y="553"/>
                      </a:lnTo>
                      <a:lnTo>
                        <a:pt x="87" y="544"/>
                      </a:lnTo>
                      <a:lnTo>
                        <a:pt x="70" y="535"/>
                      </a:lnTo>
                      <a:lnTo>
                        <a:pt x="54" y="523"/>
                      </a:lnTo>
                      <a:lnTo>
                        <a:pt x="39" y="512"/>
                      </a:lnTo>
                      <a:lnTo>
                        <a:pt x="26" y="498"/>
                      </a:lnTo>
                      <a:lnTo>
                        <a:pt x="15" y="484"/>
                      </a:lnTo>
                      <a:lnTo>
                        <a:pt x="7" y="469"/>
                      </a:lnTo>
                      <a:lnTo>
                        <a:pt x="2" y="453"/>
                      </a:lnTo>
                      <a:lnTo>
                        <a:pt x="0" y="436"/>
                      </a:lnTo>
                      <a:lnTo>
                        <a:pt x="1" y="419"/>
                      </a:lnTo>
                      <a:lnTo>
                        <a:pt x="6" y="400"/>
                      </a:lnTo>
                      <a:lnTo>
                        <a:pt x="16" y="375"/>
                      </a:lnTo>
                      <a:lnTo>
                        <a:pt x="28" y="351"/>
                      </a:lnTo>
                      <a:lnTo>
                        <a:pt x="40" y="328"/>
                      </a:lnTo>
                      <a:lnTo>
                        <a:pt x="55" y="307"/>
                      </a:lnTo>
                      <a:lnTo>
                        <a:pt x="71" y="288"/>
                      </a:lnTo>
                      <a:lnTo>
                        <a:pt x="87" y="271"/>
                      </a:lnTo>
                      <a:lnTo>
                        <a:pt x="106" y="255"/>
                      </a:lnTo>
                      <a:lnTo>
                        <a:pt x="125" y="241"/>
                      </a:lnTo>
                      <a:lnTo>
                        <a:pt x="107" y="233"/>
                      </a:lnTo>
                      <a:lnTo>
                        <a:pt x="89" y="224"/>
                      </a:lnTo>
                      <a:lnTo>
                        <a:pt x="73" y="211"/>
                      </a:lnTo>
                      <a:lnTo>
                        <a:pt x="59" y="197"/>
                      </a:lnTo>
                      <a:lnTo>
                        <a:pt x="46" y="182"/>
                      </a:lnTo>
                      <a:lnTo>
                        <a:pt x="37" y="165"/>
                      </a:lnTo>
                      <a:lnTo>
                        <a:pt x="30" y="147"/>
                      </a:lnTo>
                      <a:lnTo>
                        <a:pt x="26" y="127"/>
                      </a:lnTo>
                      <a:lnTo>
                        <a:pt x="26" y="110"/>
                      </a:lnTo>
                      <a:lnTo>
                        <a:pt x="29" y="95"/>
                      </a:lnTo>
                      <a:lnTo>
                        <a:pt x="33" y="80"/>
                      </a:lnTo>
                      <a:lnTo>
                        <a:pt x="39" y="65"/>
                      </a:lnTo>
                      <a:lnTo>
                        <a:pt x="48" y="52"/>
                      </a:lnTo>
                      <a:lnTo>
                        <a:pt x="58" y="41"/>
                      </a:lnTo>
                      <a:lnTo>
                        <a:pt x="69" y="30"/>
                      </a:lnTo>
                      <a:lnTo>
                        <a:pt x="82" y="21"/>
                      </a:lnTo>
                      <a:lnTo>
                        <a:pt x="96" y="13"/>
                      </a:lnTo>
                      <a:lnTo>
                        <a:pt x="111" y="7"/>
                      </a:lnTo>
                      <a:lnTo>
                        <a:pt x="125" y="4"/>
                      </a:lnTo>
                      <a:lnTo>
                        <a:pt x="142" y="2"/>
                      </a:lnTo>
                      <a:lnTo>
                        <a:pt x="159" y="0"/>
                      </a:lnTo>
                      <a:lnTo>
                        <a:pt x="175" y="3"/>
                      </a:lnTo>
                      <a:lnTo>
                        <a:pt x="192" y="6"/>
                      </a:lnTo>
                      <a:lnTo>
                        <a:pt x="208" y="13"/>
                      </a:lnTo>
                      <a:lnTo>
                        <a:pt x="182" y="70"/>
                      </a:lnTo>
                      <a:lnTo>
                        <a:pt x="164" y="61"/>
                      </a:lnTo>
                      <a:lnTo>
                        <a:pt x="140" y="55"/>
                      </a:lnTo>
                      <a:lnTo>
                        <a:pt x="115" y="52"/>
                      </a:lnTo>
                      <a:lnTo>
                        <a:pt x="91" y="55"/>
                      </a:lnTo>
                      <a:lnTo>
                        <a:pt x="73" y="61"/>
                      </a:lnTo>
                      <a:lnTo>
                        <a:pt x="62" y="75"/>
                      </a:lnTo>
                      <a:lnTo>
                        <a:pt x="62" y="98"/>
                      </a:lnTo>
                      <a:lnTo>
                        <a:pt x="76" y="129"/>
                      </a:lnTo>
                      <a:lnTo>
                        <a:pt x="92" y="147"/>
                      </a:lnTo>
                      <a:lnTo>
                        <a:pt x="113" y="162"/>
                      </a:lnTo>
                      <a:lnTo>
                        <a:pt x="137" y="174"/>
                      </a:lnTo>
                      <a:lnTo>
                        <a:pt x="162" y="184"/>
                      </a:lnTo>
                      <a:lnTo>
                        <a:pt x="185" y="192"/>
                      </a:lnTo>
                      <a:lnTo>
                        <a:pt x="205" y="196"/>
                      </a:lnTo>
                      <a:lnTo>
                        <a:pt x="219" y="200"/>
                      </a:lnTo>
                      <a:lnTo>
                        <a:pt x="225" y="201"/>
                      </a:lnTo>
                      <a:lnTo>
                        <a:pt x="222" y="203"/>
                      </a:lnTo>
                      <a:lnTo>
                        <a:pt x="214" y="209"/>
                      </a:lnTo>
                      <a:lnTo>
                        <a:pt x="204" y="217"/>
                      </a:lnTo>
                      <a:lnTo>
                        <a:pt x="189" y="227"/>
                      </a:lnTo>
                      <a:lnTo>
                        <a:pt x="173" y="241"/>
                      </a:lnTo>
                      <a:lnTo>
                        <a:pt x="155" y="256"/>
                      </a:lnTo>
                      <a:lnTo>
                        <a:pt x="137" y="272"/>
                      </a:lnTo>
                      <a:lnTo>
                        <a:pt x="119" y="290"/>
                      </a:lnTo>
                      <a:lnTo>
                        <a:pt x="100" y="308"/>
                      </a:lnTo>
                      <a:lnTo>
                        <a:pt x="85" y="328"/>
                      </a:lnTo>
                      <a:lnTo>
                        <a:pt x="71" y="346"/>
                      </a:lnTo>
                      <a:lnTo>
                        <a:pt x="61" y="364"/>
                      </a:lnTo>
                      <a:lnTo>
                        <a:pt x="54" y="383"/>
                      </a:lnTo>
                      <a:lnTo>
                        <a:pt x="52" y="400"/>
                      </a:lnTo>
                      <a:lnTo>
                        <a:pt x="55" y="416"/>
                      </a:lnTo>
                      <a:lnTo>
                        <a:pt x="66" y="431"/>
                      </a:lnTo>
                      <a:lnTo>
                        <a:pt x="83" y="447"/>
                      </a:lnTo>
                      <a:lnTo>
                        <a:pt x="104" y="461"/>
                      </a:lnTo>
                      <a:lnTo>
                        <a:pt x="125" y="474"/>
                      </a:lnTo>
                      <a:lnTo>
                        <a:pt x="150" y="485"/>
                      </a:lnTo>
                      <a:lnTo>
                        <a:pt x="175" y="495"/>
                      </a:lnTo>
                      <a:lnTo>
                        <a:pt x="200" y="504"/>
                      </a:lnTo>
                      <a:lnTo>
                        <a:pt x="227" y="511"/>
                      </a:lnTo>
                      <a:lnTo>
                        <a:pt x="252" y="516"/>
                      </a:lnTo>
                      <a:lnTo>
                        <a:pt x="276" y="521"/>
                      </a:lnTo>
                      <a:lnTo>
                        <a:pt x="299" y="526"/>
                      </a:lnTo>
                      <a:lnTo>
                        <a:pt x="320" y="529"/>
                      </a:lnTo>
                      <a:lnTo>
                        <a:pt x="339" y="530"/>
                      </a:lnTo>
                      <a:lnTo>
                        <a:pt x="354" y="533"/>
                      </a:lnTo>
                      <a:lnTo>
                        <a:pt x="365" y="534"/>
                      </a:lnTo>
                      <a:lnTo>
                        <a:pt x="373" y="534"/>
                      </a:lnTo>
                      <a:lnTo>
                        <a:pt x="375" y="534"/>
                      </a:lnTo>
                      <a:lnTo>
                        <a:pt x="369" y="545"/>
                      </a:lnTo>
                      <a:lnTo>
                        <a:pt x="352" y="571"/>
                      </a:lnTo>
                      <a:lnTo>
                        <a:pt x="331" y="606"/>
                      </a:lnTo>
                      <a:lnTo>
                        <a:pt x="306" y="648"/>
                      </a:lnTo>
                      <a:lnTo>
                        <a:pt x="282" y="690"/>
                      </a:lnTo>
                      <a:lnTo>
                        <a:pt x="261" y="732"/>
                      </a:lnTo>
                      <a:lnTo>
                        <a:pt x="246" y="766"/>
                      </a:lnTo>
                      <a:lnTo>
                        <a:pt x="243" y="789"/>
                      </a:lnTo>
                      <a:lnTo>
                        <a:pt x="248" y="810"/>
                      </a:lnTo>
                      <a:lnTo>
                        <a:pt x="256" y="829"/>
                      </a:lnTo>
                      <a:lnTo>
                        <a:pt x="267" y="845"/>
                      </a:lnTo>
                      <a:lnTo>
                        <a:pt x="281" y="857"/>
                      </a:lnTo>
                      <a:lnTo>
                        <a:pt x="299" y="867"/>
                      </a:lnTo>
                      <a:lnTo>
                        <a:pt x="320" y="873"/>
                      </a:lnTo>
                      <a:lnTo>
                        <a:pt x="344" y="876"/>
                      </a:lnTo>
                      <a:lnTo>
                        <a:pt x="372" y="873"/>
                      </a:lnTo>
                      <a:lnTo>
                        <a:pt x="395" y="869"/>
                      </a:lnTo>
                      <a:lnTo>
                        <a:pt x="417" y="863"/>
                      </a:lnTo>
                      <a:lnTo>
                        <a:pt x="439" y="855"/>
                      </a:lnTo>
                      <a:lnTo>
                        <a:pt x="460" y="847"/>
                      </a:lnTo>
                      <a:lnTo>
                        <a:pt x="480" y="839"/>
                      </a:lnTo>
                      <a:lnTo>
                        <a:pt x="501" y="832"/>
                      </a:lnTo>
                      <a:lnTo>
                        <a:pt x="522" y="827"/>
                      </a:lnTo>
                      <a:lnTo>
                        <a:pt x="545" y="825"/>
                      </a:lnTo>
                      <a:lnTo>
                        <a:pt x="548" y="870"/>
                      </a:lnTo>
                      <a:lnTo>
                        <a:pt x="546" y="920"/>
                      </a:lnTo>
                      <a:lnTo>
                        <a:pt x="540" y="971"/>
                      </a:lnTo>
                      <a:lnTo>
                        <a:pt x="537" y="1017"/>
                      </a:lnTo>
                      <a:lnTo>
                        <a:pt x="492" y="1019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937" name="Freeform 79" descr="Зеленый мрамор"/>
                <p:cNvSpPr>
                  <a:spLocks/>
                </p:cNvSpPr>
                <p:nvPr/>
              </p:nvSpPr>
              <p:spPr bwMode="auto">
                <a:xfrm>
                  <a:off x="2615" y="2529"/>
                  <a:ext cx="196" cy="127"/>
                </a:xfrm>
                <a:custGeom>
                  <a:avLst/>
                  <a:gdLst>
                    <a:gd name="T0" fmla="*/ 0 w 393"/>
                    <a:gd name="T1" fmla="*/ 1 h 254"/>
                    <a:gd name="T2" fmla="*/ 0 w 393"/>
                    <a:gd name="T3" fmla="*/ 2 h 254"/>
                    <a:gd name="T4" fmla="*/ 0 w 393"/>
                    <a:gd name="T5" fmla="*/ 3 h 254"/>
                    <a:gd name="T6" fmla="*/ 0 w 393"/>
                    <a:gd name="T7" fmla="*/ 3 h 254"/>
                    <a:gd name="T8" fmla="*/ 0 w 393"/>
                    <a:gd name="T9" fmla="*/ 4 h 254"/>
                    <a:gd name="T10" fmla="*/ 1 w 393"/>
                    <a:gd name="T11" fmla="*/ 4 h 254"/>
                    <a:gd name="T12" fmla="*/ 2 w 393"/>
                    <a:gd name="T13" fmla="*/ 4 h 254"/>
                    <a:gd name="T14" fmla="*/ 2 w 393"/>
                    <a:gd name="T15" fmla="*/ 4 h 254"/>
                    <a:gd name="T16" fmla="*/ 3 w 393"/>
                    <a:gd name="T17" fmla="*/ 4 h 254"/>
                    <a:gd name="T18" fmla="*/ 3 w 393"/>
                    <a:gd name="T19" fmla="*/ 4 h 254"/>
                    <a:gd name="T20" fmla="*/ 4 w 393"/>
                    <a:gd name="T21" fmla="*/ 4 h 254"/>
                    <a:gd name="T22" fmla="*/ 4 w 393"/>
                    <a:gd name="T23" fmla="*/ 4 h 254"/>
                    <a:gd name="T24" fmla="*/ 5 w 393"/>
                    <a:gd name="T25" fmla="*/ 4 h 254"/>
                    <a:gd name="T26" fmla="*/ 5 w 393"/>
                    <a:gd name="T27" fmla="*/ 3 h 254"/>
                    <a:gd name="T28" fmla="*/ 5 w 393"/>
                    <a:gd name="T29" fmla="*/ 3 h 254"/>
                    <a:gd name="T30" fmla="*/ 6 w 393"/>
                    <a:gd name="T31" fmla="*/ 2 h 254"/>
                    <a:gd name="T32" fmla="*/ 6 w 393"/>
                    <a:gd name="T33" fmla="*/ 2 h 254"/>
                    <a:gd name="T34" fmla="*/ 6 w 393"/>
                    <a:gd name="T35" fmla="*/ 1 h 254"/>
                    <a:gd name="T36" fmla="*/ 5 w 393"/>
                    <a:gd name="T37" fmla="*/ 1 h 254"/>
                    <a:gd name="T38" fmla="*/ 5 w 393"/>
                    <a:gd name="T39" fmla="*/ 2 h 254"/>
                    <a:gd name="T40" fmla="*/ 5 w 393"/>
                    <a:gd name="T41" fmla="*/ 3 h 254"/>
                    <a:gd name="T42" fmla="*/ 5 w 393"/>
                    <a:gd name="T43" fmla="*/ 3 h 254"/>
                    <a:gd name="T44" fmla="*/ 4 w 393"/>
                    <a:gd name="T45" fmla="*/ 3 h 254"/>
                    <a:gd name="T46" fmla="*/ 4 w 393"/>
                    <a:gd name="T47" fmla="*/ 4 h 254"/>
                    <a:gd name="T48" fmla="*/ 3 w 393"/>
                    <a:gd name="T49" fmla="*/ 4 h 254"/>
                    <a:gd name="T50" fmla="*/ 3 w 393"/>
                    <a:gd name="T51" fmla="*/ 3 h 254"/>
                    <a:gd name="T52" fmla="*/ 2 w 393"/>
                    <a:gd name="T53" fmla="*/ 3 h 254"/>
                    <a:gd name="T54" fmla="*/ 1 w 393"/>
                    <a:gd name="T55" fmla="*/ 3 h 254"/>
                    <a:gd name="T56" fmla="*/ 1 w 393"/>
                    <a:gd name="T57" fmla="*/ 3 h 254"/>
                    <a:gd name="T58" fmla="*/ 1 w 393"/>
                    <a:gd name="T59" fmla="*/ 2 h 254"/>
                    <a:gd name="T60" fmla="*/ 0 w 393"/>
                    <a:gd name="T61" fmla="*/ 2 h 254"/>
                    <a:gd name="T62" fmla="*/ 0 w 393"/>
                    <a:gd name="T63" fmla="*/ 2 h 254"/>
                    <a:gd name="T64" fmla="*/ 0 w 393"/>
                    <a:gd name="T65" fmla="*/ 1 h 25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93"/>
                    <a:gd name="T100" fmla="*/ 0 h 254"/>
                    <a:gd name="T101" fmla="*/ 393 w 393"/>
                    <a:gd name="T102" fmla="*/ 254 h 25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93" h="254">
                      <a:moveTo>
                        <a:pt x="5" y="41"/>
                      </a:moveTo>
                      <a:lnTo>
                        <a:pt x="1" y="57"/>
                      </a:lnTo>
                      <a:lnTo>
                        <a:pt x="0" y="74"/>
                      </a:lnTo>
                      <a:lnTo>
                        <a:pt x="0" y="92"/>
                      </a:lnTo>
                      <a:lnTo>
                        <a:pt x="1" y="112"/>
                      </a:lnTo>
                      <a:lnTo>
                        <a:pt x="6" y="133"/>
                      </a:lnTo>
                      <a:lnTo>
                        <a:pt x="13" y="153"/>
                      </a:lnTo>
                      <a:lnTo>
                        <a:pt x="22" y="174"/>
                      </a:lnTo>
                      <a:lnTo>
                        <a:pt x="36" y="195"/>
                      </a:lnTo>
                      <a:lnTo>
                        <a:pt x="53" y="210"/>
                      </a:lnTo>
                      <a:lnTo>
                        <a:pt x="72" y="221"/>
                      </a:lnTo>
                      <a:lnTo>
                        <a:pt x="90" y="231"/>
                      </a:lnTo>
                      <a:lnTo>
                        <a:pt x="108" y="238"/>
                      </a:lnTo>
                      <a:lnTo>
                        <a:pt x="128" y="243"/>
                      </a:lnTo>
                      <a:lnTo>
                        <a:pt x="149" y="247"/>
                      </a:lnTo>
                      <a:lnTo>
                        <a:pt x="169" y="250"/>
                      </a:lnTo>
                      <a:lnTo>
                        <a:pt x="191" y="253"/>
                      </a:lnTo>
                      <a:lnTo>
                        <a:pt x="210" y="254"/>
                      </a:lnTo>
                      <a:lnTo>
                        <a:pt x="229" y="253"/>
                      </a:lnTo>
                      <a:lnTo>
                        <a:pt x="247" y="250"/>
                      </a:lnTo>
                      <a:lnTo>
                        <a:pt x="264" y="248"/>
                      </a:lnTo>
                      <a:lnTo>
                        <a:pt x="280" y="243"/>
                      </a:lnTo>
                      <a:lnTo>
                        <a:pt x="296" y="239"/>
                      </a:lnTo>
                      <a:lnTo>
                        <a:pt x="309" y="233"/>
                      </a:lnTo>
                      <a:lnTo>
                        <a:pt x="322" y="227"/>
                      </a:lnTo>
                      <a:lnTo>
                        <a:pt x="338" y="216"/>
                      </a:lnTo>
                      <a:lnTo>
                        <a:pt x="350" y="202"/>
                      </a:lnTo>
                      <a:lnTo>
                        <a:pt x="362" y="185"/>
                      </a:lnTo>
                      <a:lnTo>
                        <a:pt x="371" y="166"/>
                      </a:lnTo>
                      <a:lnTo>
                        <a:pt x="378" y="147"/>
                      </a:lnTo>
                      <a:lnTo>
                        <a:pt x="383" y="126"/>
                      </a:lnTo>
                      <a:lnTo>
                        <a:pt x="387" y="105"/>
                      </a:lnTo>
                      <a:lnTo>
                        <a:pt x="389" y="84"/>
                      </a:lnTo>
                      <a:lnTo>
                        <a:pt x="391" y="66"/>
                      </a:lnTo>
                      <a:lnTo>
                        <a:pt x="393" y="43"/>
                      </a:lnTo>
                      <a:lnTo>
                        <a:pt x="393" y="20"/>
                      </a:lnTo>
                      <a:lnTo>
                        <a:pt x="393" y="0"/>
                      </a:lnTo>
                      <a:lnTo>
                        <a:pt x="361" y="5"/>
                      </a:lnTo>
                      <a:lnTo>
                        <a:pt x="363" y="36"/>
                      </a:lnTo>
                      <a:lnTo>
                        <a:pt x="364" y="71"/>
                      </a:lnTo>
                      <a:lnTo>
                        <a:pt x="362" y="106"/>
                      </a:lnTo>
                      <a:lnTo>
                        <a:pt x="356" y="139"/>
                      </a:lnTo>
                      <a:lnTo>
                        <a:pt x="347" y="153"/>
                      </a:lnTo>
                      <a:lnTo>
                        <a:pt x="336" y="165"/>
                      </a:lnTo>
                      <a:lnTo>
                        <a:pt x="323" y="175"/>
                      </a:lnTo>
                      <a:lnTo>
                        <a:pt x="309" y="183"/>
                      </a:lnTo>
                      <a:lnTo>
                        <a:pt x="292" y="189"/>
                      </a:lnTo>
                      <a:lnTo>
                        <a:pt x="274" y="193"/>
                      </a:lnTo>
                      <a:lnTo>
                        <a:pt x="256" y="195"/>
                      </a:lnTo>
                      <a:lnTo>
                        <a:pt x="237" y="195"/>
                      </a:lnTo>
                      <a:lnTo>
                        <a:pt x="218" y="194"/>
                      </a:lnTo>
                      <a:lnTo>
                        <a:pt x="198" y="190"/>
                      </a:lnTo>
                      <a:lnTo>
                        <a:pt x="179" y="186"/>
                      </a:lnTo>
                      <a:lnTo>
                        <a:pt x="159" y="180"/>
                      </a:lnTo>
                      <a:lnTo>
                        <a:pt x="141" y="173"/>
                      </a:lnTo>
                      <a:lnTo>
                        <a:pt x="122" y="165"/>
                      </a:lnTo>
                      <a:lnTo>
                        <a:pt x="106" y="156"/>
                      </a:lnTo>
                      <a:lnTo>
                        <a:pt x="91" y="147"/>
                      </a:lnTo>
                      <a:lnTo>
                        <a:pt x="81" y="134"/>
                      </a:lnTo>
                      <a:lnTo>
                        <a:pt x="72" y="121"/>
                      </a:lnTo>
                      <a:lnTo>
                        <a:pt x="65" y="107"/>
                      </a:lnTo>
                      <a:lnTo>
                        <a:pt x="60" y="92"/>
                      </a:lnTo>
                      <a:lnTo>
                        <a:pt x="55" y="79"/>
                      </a:lnTo>
                      <a:lnTo>
                        <a:pt x="53" y="65"/>
                      </a:lnTo>
                      <a:lnTo>
                        <a:pt x="51" y="51"/>
                      </a:lnTo>
                      <a:lnTo>
                        <a:pt x="50" y="39"/>
                      </a:lnTo>
                      <a:lnTo>
                        <a:pt x="5" y="41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4918" name="Group 80"/>
            <p:cNvGrpSpPr>
              <a:grpSpLocks/>
            </p:cNvGrpSpPr>
            <p:nvPr/>
          </p:nvGrpSpPr>
          <p:grpSpPr bwMode="auto">
            <a:xfrm flipV="1">
              <a:off x="1625" y="3247"/>
              <a:ext cx="486" cy="536"/>
              <a:chOff x="3004" y="3021"/>
              <a:chExt cx="628" cy="820"/>
            </a:xfrm>
          </p:grpSpPr>
          <p:sp>
            <p:nvSpPr>
              <p:cNvPr id="34926" name="Freeform 81"/>
              <p:cNvSpPr>
                <a:spLocks/>
              </p:cNvSpPr>
              <p:nvPr/>
            </p:nvSpPr>
            <p:spPr bwMode="auto">
              <a:xfrm>
                <a:off x="3008" y="3021"/>
                <a:ext cx="563" cy="731"/>
              </a:xfrm>
              <a:custGeom>
                <a:avLst/>
                <a:gdLst>
                  <a:gd name="T0" fmla="*/ 400 w 563"/>
                  <a:gd name="T1" fmla="*/ 675 h 731"/>
                  <a:gd name="T2" fmla="*/ 469 w 563"/>
                  <a:gd name="T3" fmla="*/ 680 h 731"/>
                  <a:gd name="T4" fmla="*/ 541 w 563"/>
                  <a:gd name="T5" fmla="*/ 653 h 731"/>
                  <a:gd name="T6" fmla="*/ 532 w 563"/>
                  <a:gd name="T7" fmla="*/ 611 h 731"/>
                  <a:gd name="T8" fmla="*/ 496 w 563"/>
                  <a:gd name="T9" fmla="*/ 579 h 731"/>
                  <a:gd name="T10" fmla="*/ 541 w 563"/>
                  <a:gd name="T11" fmla="*/ 485 h 731"/>
                  <a:gd name="T12" fmla="*/ 538 w 563"/>
                  <a:gd name="T13" fmla="*/ 413 h 731"/>
                  <a:gd name="T14" fmla="*/ 392 w 563"/>
                  <a:gd name="T15" fmla="*/ 355 h 731"/>
                  <a:gd name="T16" fmla="*/ 400 w 563"/>
                  <a:gd name="T17" fmla="*/ 362 h 731"/>
                  <a:gd name="T18" fmla="*/ 436 w 563"/>
                  <a:gd name="T19" fmla="*/ 299 h 731"/>
                  <a:gd name="T20" fmla="*/ 440 w 563"/>
                  <a:gd name="T21" fmla="*/ 195 h 731"/>
                  <a:gd name="T22" fmla="*/ 298 w 563"/>
                  <a:gd name="T23" fmla="*/ 203 h 731"/>
                  <a:gd name="T24" fmla="*/ 283 w 563"/>
                  <a:gd name="T25" fmla="*/ 74 h 731"/>
                  <a:gd name="T26" fmla="*/ 208 w 563"/>
                  <a:gd name="T27" fmla="*/ 3 h 731"/>
                  <a:gd name="T28" fmla="*/ 133 w 563"/>
                  <a:gd name="T29" fmla="*/ 53 h 731"/>
                  <a:gd name="T30" fmla="*/ 112 w 563"/>
                  <a:gd name="T31" fmla="*/ 195 h 731"/>
                  <a:gd name="T32" fmla="*/ 52 w 563"/>
                  <a:gd name="T33" fmla="*/ 230 h 731"/>
                  <a:gd name="T34" fmla="*/ 40 w 563"/>
                  <a:gd name="T35" fmla="*/ 323 h 731"/>
                  <a:gd name="T36" fmla="*/ 16 w 563"/>
                  <a:gd name="T37" fmla="*/ 339 h 731"/>
                  <a:gd name="T38" fmla="*/ 139 w 563"/>
                  <a:gd name="T39" fmla="*/ 404 h 731"/>
                  <a:gd name="T40" fmla="*/ 103 w 563"/>
                  <a:gd name="T41" fmla="*/ 473 h 731"/>
                  <a:gd name="T42" fmla="*/ 112 w 563"/>
                  <a:gd name="T43" fmla="*/ 531 h 731"/>
                  <a:gd name="T44" fmla="*/ 160 w 563"/>
                  <a:gd name="T45" fmla="*/ 569 h 731"/>
                  <a:gd name="T46" fmla="*/ 256 w 563"/>
                  <a:gd name="T47" fmla="*/ 579 h 731"/>
                  <a:gd name="T48" fmla="*/ 262 w 563"/>
                  <a:gd name="T49" fmla="*/ 656 h 731"/>
                  <a:gd name="T50" fmla="*/ 298 w 563"/>
                  <a:gd name="T51" fmla="*/ 728 h 731"/>
                  <a:gd name="T52" fmla="*/ 400 w 563"/>
                  <a:gd name="T53" fmla="*/ 675 h 73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63"/>
                  <a:gd name="T82" fmla="*/ 0 h 731"/>
                  <a:gd name="T83" fmla="*/ 563 w 563"/>
                  <a:gd name="T84" fmla="*/ 731 h 73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63" h="731">
                    <a:moveTo>
                      <a:pt x="400" y="675"/>
                    </a:moveTo>
                    <a:cubicBezTo>
                      <a:pt x="428" y="667"/>
                      <a:pt x="446" y="684"/>
                      <a:pt x="469" y="680"/>
                    </a:cubicBezTo>
                    <a:cubicBezTo>
                      <a:pt x="492" y="676"/>
                      <a:pt x="531" y="664"/>
                      <a:pt x="541" y="653"/>
                    </a:cubicBezTo>
                    <a:cubicBezTo>
                      <a:pt x="551" y="642"/>
                      <a:pt x="539" y="623"/>
                      <a:pt x="532" y="611"/>
                    </a:cubicBezTo>
                    <a:cubicBezTo>
                      <a:pt x="525" y="599"/>
                      <a:pt x="494" y="600"/>
                      <a:pt x="496" y="579"/>
                    </a:cubicBezTo>
                    <a:cubicBezTo>
                      <a:pt x="498" y="558"/>
                      <a:pt x="534" y="513"/>
                      <a:pt x="541" y="485"/>
                    </a:cubicBezTo>
                    <a:cubicBezTo>
                      <a:pt x="548" y="457"/>
                      <a:pt x="563" y="435"/>
                      <a:pt x="538" y="413"/>
                    </a:cubicBezTo>
                    <a:cubicBezTo>
                      <a:pt x="513" y="391"/>
                      <a:pt x="415" y="364"/>
                      <a:pt x="392" y="355"/>
                    </a:cubicBezTo>
                    <a:cubicBezTo>
                      <a:pt x="369" y="346"/>
                      <a:pt x="393" y="371"/>
                      <a:pt x="400" y="362"/>
                    </a:cubicBezTo>
                    <a:cubicBezTo>
                      <a:pt x="407" y="353"/>
                      <a:pt x="429" y="327"/>
                      <a:pt x="436" y="299"/>
                    </a:cubicBezTo>
                    <a:cubicBezTo>
                      <a:pt x="443" y="271"/>
                      <a:pt x="463" y="211"/>
                      <a:pt x="440" y="195"/>
                    </a:cubicBezTo>
                    <a:cubicBezTo>
                      <a:pt x="417" y="179"/>
                      <a:pt x="324" y="223"/>
                      <a:pt x="298" y="203"/>
                    </a:cubicBezTo>
                    <a:cubicBezTo>
                      <a:pt x="272" y="183"/>
                      <a:pt x="298" y="107"/>
                      <a:pt x="283" y="74"/>
                    </a:cubicBezTo>
                    <a:cubicBezTo>
                      <a:pt x="268" y="41"/>
                      <a:pt x="233" y="6"/>
                      <a:pt x="208" y="3"/>
                    </a:cubicBezTo>
                    <a:cubicBezTo>
                      <a:pt x="183" y="0"/>
                      <a:pt x="149" y="21"/>
                      <a:pt x="133" y="53"/>
                    </a:cubicBezTo>
                    <a:cubicBezTo>
                      <a:pt x="117" y="85"/>
                      <a:pt x="126" y="165"/>
                      <a:pt x="112" y="195"/>
                    </a:cubicBezTo>
                    <a:cubicBezTo>
                      <a:pt x="98" y="225"/>
                      <a:pt x="64" y="209"/>
                      <a:pt x="52" y="230"/>
                    </a:cubicBezTo>
                    <a:cubicBezTo>
                      <a:pt x="40" y="251"/>
                      <a:pt x="46" y="305"/>
                      <a:pt x="40" y="323"/>
                    </a:cubicBezTo>
                    <a:cubicBezTo>
                      <a:pt x="34" y="341"/>
                      <a:pt x="0" y="326"/>
                      <a:pt x="16" y="339"/>
                    </a:cubicBezTo>
                    <a:cubicBezTo>
                      <a:pt x="32" y="352"/>
                      <a:pt x="125" y="382"/>
                      <a:pt x="139" y="404"/>
                    </a:cubicBezTo>
                    <a:cubicBezTo>
                      <a:pt x="153" y="426"/>
                      <a:pt x="108" y="452"/>
                      <a:pt x="103" y="473"/>
                    </a:cubicBezTo>
                    <a:cubicBezTo>
                      <a:pt x="98" y="494"/>
                      <a:pt x="103" y="515"/>
                      <a:pt x="112" y="531"/>
                    </a:cubicBezTo>
                    <a:cubicBezTo>
                      <a:pt x="121" y="547"/>
                      <a:pt x="136" y="561"/>
                      <a:pt x="160" y="569"/>
                    </a:cubicBezTo>
                    <a:cubicBezTo>
                      <a:pt x="184" y="577"/>
                      <a:pt x="239" y="565"/>
                      <a:pt x="256" y="579"/>
                    </a:cubicBezTo>
                    <a:cubicBezTo>
                      <a:pt x="273" y="593"/>
                      <a:pt x="255" y="631"/>
                      <a:pt x="262" y="656"/>
                    </a:cubicBezTo>
                    <a:cubicBezTo>
                      <a:pt x="269" y="681"/>
                      <a:pt x="275" y="725"/>
                      <a:pt x="298" y="728"/>
                    </a:cubicBezTo>
                    <a:cubicBezTo>
                      <a:pt x="321" y="731"/>
                      <a:pt x="375" y="685"/>
                      <a:pt x="400" y="675"/>
                    </a:cubicBezTo>
                    <a:close/>
                  </a:path>
                </a:pathLst>
              </a:cu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4927" name="Group 82"/>
              <p:cNvGrpSpPr>
                <a:grpSpLocks/>
              </p:cNvGrpSpPr>
              <p:nvPr/>
            </p:nvGrpSpPr>
            <p:grpSpPr bwMode="auto">
              <a:xfrm flipH="1" flipV="1">
                <a:off x="3004" y="3021"/>
                <a:ext cx="628" cy="820"/>
                <a:chOff x="2311" y="1925"/>
                <a:chExt cx="586" cy="731"/>
              </a:xfrm>
            </p:grpSpPr>
            <p:sp>
              <p:nvSpPr>
                <p:cNvPr id="34928" name="Freeform 83" descr="Зеленый мрамор"/>
                <p:cNvSpPr>
                  <a:spLocks/>
                </p:cNvSpPr>
                <p:nvPr/>
              </p:nvSpPr>
              <p:spPr bwMode="auto">
                <a:xfrm>
                  <a:off x="2311" y="1925"/>
                  <a:ext cx="70" cy="82"/>
                </a:xfrm>
                <a:custGeom>
                  <a:avLst/>
                  <a:gdLst>
                    <a:gd name="T0" fmla="*/ 3 w 139"/>
                    <a:gd name="T1" fmla="*/ 1 h 164"/>
                    <a:gd name="T2" fmla="*/ 2 w 139"/>
                    <a:gd name="T3" fmla="*/ 1 h 164"/>
                    <a:gd name="T4" fmla="*/ 2 w 139"/>
                    <a:gd name="T5" fmla="*/ 1 h 164"/>
                    <a:gd name="T6" fmla="*/ 2 w 139"/>
                    <a:gd name="T7" fmla="*/ 1 h 164"/>
                    <a:gd name="T8" fmla="*/ 1 w 139"/>
                    <a:gd name="T9" fmla="*/ 1 h 164"/>
                    <a:gd name="T10" fmla="*/ 1 w 139"/>
                    <a:gd name="T11" fmla="*/ 1 h 164"/>
                    <a:gd name="T12" fmla="*/ 1 w 139"/>
                    <a:gd name="T13" fmla="*/ 1 h 164"/>
                    <a:gd name="T14" fmla="*/ 1 w 139"/>
                    <a:gd name="T15" fmla="*/ 3 h 164"/>
                    <a:gd name="T16" fmla="*/ 0 w 139"/>
                    <a:gd name="T17" fmla="*/ 3 h 164"/>
                    <a:gd name="T18" fmla="*/ 1 w 139"/>
                    <a:gd name="T19" fmla="*/ 1 h 164"/>
                    <a:gd name="T20" fmla="*/ 1 w 139"/>
                    <a:gd name="T21" fmla="*/ 1 h 164"/>
                    <a:gd name="T22" fmla="*/ 1 w 139"/>
                    <a:gd name="T23" fmla="*/ 1 h 164"/>
                    <a:gd name="T24" fmla="*/ 1 w 139"/>
                    <a:gd name="T25" fmla="*/ 1 h 164"/>
                    <a:gd name="T26" fmla="*/ 2 w 139"/>
                    <a:gd name="T27" fmla="*/ 1 h 164"/>
                    <a:gd name="T28" fmla="*/ 2 w 139"/>
                    <a:gd name="T29" fmla="*/ 1 h 164"/>
                    <a:gd name="T30" fmla="*/ 2 w 139"/>
                    <a:gd name="T31" fmla="*/ 1 h 164"/>
                    <a:gd name="T32" fmla="*/ 2 w 139"/>
                    <a:gd name="T33" fmla="*/ 1 h 164"/>
                    <a:gd name="T34" fmla="*/ 3 w 139"/>
                    <a:gd name="T35" fmla="*/ 0 h 164"/>
                    <a:gd name="T36" fmla="*/ 3 w 139"/>
                    <a:gd name="T37" fmla="*/ 1 h 16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9"/>
                    <a:gd name="T58" fmla="*/ 0 h 164"/>
                    <a:gd name="T59" fmla="*/ 139 w 139"/>
                    <a:gd name="T60" fmla="*/ 164 h 16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9" h="164">
                      <a:moveTo>
                        <a:pt x="129" y="55"/>
                      </a:moveTo>
                      <a:lnTo>
                        <a:pt x="107" y="58"/>
                      </a:lnTo>
                      <a:lnTo>
                        <a:pt x="86" y="65"/>
                      </a:lnTo>
                      <a:lnTo>
                        <a:pt x="68" y="75"/>
                      </a:lnTo>
                      <a:lnTo>
                        <a:pt x="51" y="89"/>
                      </a:lnTo>
                      <a:lnTo>
                        <a:pt x="36" y="105"/>
                      </a:lnTo>
                      <a:lnTo>
                        <a:pt x="22" y="123"/>
                      </a:lnTo>
                      <a:lnTo>
                        <a:pt x="10" y="143"/>
                      </a:lnTo>
                      <a:lnTo>
                        <a:pt x="0" y="164"/>
                      </a:lnTo>
                      <a:lnTo>
                        <a:pt x="7" y="93"/>
                      </a:lnTo>
                      <a:lnTo>
                        <a:pt x="22" y="68"/>
                      </a:lnTo>
                      <a:lnTo>
                        <a:pt x="38" y="48"/>
                      </a:lnTo>
                      <a:lnTo>
                        <a:pt x="53" y="33"/>
                      </a:lnTo>
                      <a:lnTo>
                        <a:pt x="68" y="21"/>
                      </a:lnTo>
                      <a:lnTo>
                        <a:pt x="84" y="13"/>
                      </a:lnTo>
                      <a:lnTo>
                        <a:pt x="101" y="7"/>
                      </a:lnTo>
                      <a:lnTo>
                        <a:pt x="120" y="2"/>
                      </a:lnTo>
                      <a:lnTo>
                        <a:pt x="139" y="0"/>
                      </a:lnTo>
                      <a:lnTo>
                        <a:pt x="129" y="55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929" name="Freeform 84" descr="Зеленый мрамор"/>
                <p:cNvSpPr>
                  <a:spLocks/>
                </p:cNvSpPr>
                <p:nvPr/>
              </p:nvSpPr>
              <p:spPr bwMode="auto">
                <a:xfrm>
                  <a:off x="2376" y="1925"/>
                  <a:ext cx="521" cy="606"/>
                </a:xfrm>
                <a:custGeom>
                  <a:avLst/>
                  <a:gdLst>
                    <a:gd name="T0" fmla="*/ 12 w 1044"/>
                    <a:gd name="T1" fmla="*/ 17 h 1213"/>
                    <a:gd name="T2" fmla="*/ 13 w 1044"/>
                    <a:gd name="T3" fmla="*/ 17 h 1213"/>
                    <a:gd name="T4" fmla="*/ 14 w 1044"/>
                    <a:gd name="T5" fmla="*/ 16 h 1213"/>
                    <a:gd name="T6" fmla="*/ 15 w 1044"/>
                    <a:gd name="T7" fmla="*/ 15 h 1213"/>
                    <a:gd name="T8" fmla="*/ 15 w 1044"/>
                    <a:gd name="T9" fmla="*/ 13 h 1213"/>
                    <a:gd name="T10" fmla="*/ 13 w 1044"/>
                    <a:gd name="T11" fmla="*/ 12 h 1213"/>
                    <a:gd name="T12" fmla="*/ 12 w 1044"/>
                    <a:gd name="T13" fmla="*/ 11 h 1213"/>
                    <a:gd name="T14" fmla="*/ 13 w 1044"/>
                    <a:gd name="T15" fmla="*/ 9 h 1213"/>
                    <a:gd name="T16" fmla="*/ 13 w 1044"/>
                    <a:gd name="T17" fmla="*/ 7 h 1213"/>
                    <a:gd name="T18" fmla="*/ 11 w 1044"/>
                    <a:gd name="T19" fmla="*/ 7 h 1213"/>
                    <a:gd name="T20" fmla="*/ 10 w 1044"/>
                    <a:gd name="T21" fmla="*/ 7 h 1213"/>
                    <a:gd name="T22" fmla="*/ 9 w 1044"/>
                    <a:gd name="T23" fmla="*/ 7 h 1213"/>
                    <a:gd name="T24" fmla="*/ 9 w 1044"/>
                    <a:gd name="T25" fmla="*/ 3 h 1213"/>
                    <a:gd name="T26" fmla="*/ 6 w 1044"/>
                    <a:gd name="T27" fmla="*/ 2 h 1213"/>
                    <a:gd name="T28" fmla="*/ 5 w 1044"/>
                    <a:gd name="T29" fmla="*/ 4 h 1213"/>
                    <a:gd name="T30" fmla="*/ 6 w 1044"/>
                    <a:gd name="T31" fmla="*/ 5 h 1213"/>
                    <a:gd name="T32" fmla="*/ 7 w 1044"/>
                    <a:gd name="T33" fmla="*/ 7 h 1213"/>
                    <a:gd name="T34" fmla="*/ 8 w 1044"/>
                    <a:gd name="T35" fmla="*/ 8 h 1213"/>
                    <a:gd name="T36" fmla="*/ 9 w 1044"/>
                    <a:gd name="T37" fmla="*/ 9 h 1213"/>
                    <a:gd name="T38" fmla="*/ 10 w 1044"/>
                    <a:gd name="T39" fmla="*/ 9 h 1213"/>
                    <a:gd name="T40" fmla="*/ 10 w 1044"/>
                    <a:gd name="T41" fmla="*/ 9 h 1213"/>
                    <a:gd name="T42" fmla="*/ 8 w 1044"/>
                    <a:gd name="T43" fmla="*/ 10 h 1213"/>
                    <a:gd name="T44" fmla="*/ 12 w 1044"/>
                    <a:gd name="T45" fmla="*/ 15 h 1213"/>
                    <a:gd name="T46" fmla="*/ 10 w 1044"/>
                    <a:gd name="T47" fmla="*/ 14 h 1213"/>
                    <a:gd name="T48" fmla="*/ 10 w 1044"/>
                    <a:gd name="T49" fmla="*/ 16 h 1213"/>
                    <a:gd name="T50" fmla="*/ 10 w 1044"/>
                    <a:gd name="T51" fmla="*/ 16 h 1213"/>
                    <a:gd name="T52" fmla="*/ 9 w 1044"/>
                    <a:gd name="T53" fmla="*/ 13 h 1213"/>
                    <a:gd name="T54" fmla="*/ 8 w 1044"/>
                    <a:gd name="T55" fmla="*/ 12 h 1213"/>
                    <a:gd name="T56" fmla="*/ 7 w 1044"/>
                    <a:gd name="T57" fmla="*/ 13 h 1213"/>
                    <a:gd name="T58" fmla="*/ 6 w 1044"/>
                    <a:gd name="T59" fmla="*/ 15 h 1213"/>
                    <a:gd name="T60" fmla="*/ 7 w 1044"/>
                    <a:gd name="T61" fmla="*/ 14 h 1213"/>
                    <a:gd name="T62" fmla="*/ 8 w 1044"/>
                    <a:gd name="T63" fmla="*/ 11 h 1213"/>
                    <a:gd name="T64" fmla="*/ 7 w 1044"/>
                    <a:gd name="T65" fmla="*/ 8 h 1213"/>
                    <a:gd name="T66" fmla="*/ 6 w 1044"/>
                    <a:gd name="T67" fmla="*/ 5 h 1213"/>
                    <a:gd name="T68" fmla="*/ 5 w 1044"/>
                    <a:gd name="T69" fmla="*/ 4 h 1213"/>
                    <a:gd name="T70" fmla="*/ 3 w 1044"/>
                    <a:gd name="T71" fmla="*/ 2 h 1213"/>
                    <a:gd name="T72" fmla="*/ 1 w 1044"/>
                    <a:gd name="T73" fmla="*/ 1 h 1213"/>
                    <a:gd name="T74" fmla="*/ 0 w 1044"/>
                    <a:gd name="T75" fmla="*/ 0 h 1213"/>
                    <a:gd name="T76" fmla="*/ 1 w 1044"/>
                    <a:gd name="T77" fmla="*/ 0 h 1213"/>
                    <a:gd name="T78" fmla="*/ 2 w 1044"/>
                    <a:gd name="T79" fmla="*/ 0 h 1213"/>
                    <a:gd name="T80" fmla="*/ 3 w 1044"/>
                    <a:gd name="T81" fmla="*/ 1 h 1213"/>
                    <a:gd name="T82" fmla="*/ 4 w 1044"/>
                    <a:gd name="T83" fmla="*/ 2 h 1213"/>
                    <a:gd name="T84" fmla="*/ 5 w 1044"/>
                    <a:gd name="T85" fmla="*/ 3 h 1213"/>
                    <a:gd name="T86" fmla="*/ 6 w 1044"/>
                    <a:gd name="T87" fmla="*/ 2 h 1213"/>
                    <a:gd name="T88" fmla="*/ 7 w 1044"/>
                    <a:gd name="T89" fmla="*/ 1 h 1213"/>
                    <a:gd name="T90" fmla="*/ 9 w 1044"/>
                    <a:gd name="T91" fmla="*/ 2 h 1213"/>
                    <a:gd name="T92" fmla="*/ 9 w 1044"/>
                    <a:gd name="T93" fmla="*/ 6 h 1213"/>
                    <a:gd name="T94" fmla="*/ 10 w 1044"/>
                    <a:gd name="T95" fmla="*/ 6 h 1213"/>
                    <a:gd name="T96" fmla="*/ 12 w 1044"/>
                    <a:gd name="T97" fmla="*/ 6 h 1213"/>
                    <a:gd name="T98" fmla="*/ 13 w 1044"/>
                    <a:gd name="T99" fmla="*/ 6 h 1213"/>
                    <a:gd name="T100" fmla="*/ 14 w 1044"/>
                    <a:gd name="T101" fmla="*/ 8 h 1213"/>
                    <a:gd name="T102" fmla="*/ 13 w 1044"/>
                    <a:gd name="T103" fmla="*/ 10 h 1213"/>
                    <a:gd name="T104" fmla="*/ 13 w 1044"/>
                    <a:gd name="T105" fmla="*/ 11 h 1213"/>
                    <a:gd name="T106" fmla="*/ 15 w 1044"/>
                    <a:gd name="T107" fmla="*/ 12 h 1213"/>
                    <a:gd name="T108" fmla="*/ 16 w 1044"/>
                    <a:gd name="T109" fmla="*/ 15 h 1213"/>
                    <a:gd name="T110" fmla="*/ 15 w 1044"/>
                    <a:gd name="T111" fmla="*/ 16 h 1213"/>
                    <a:gd name="T112" fmla="*/ 13 w 1044"/>
                    <a:gd name="T113" fmla="*/ 17 h 1213"/>
                    <a:gd name="T114" fmla="*/ 13 w 1044"/>
                    <a:gd name="T115" fmla="*/ 17 h 1213"/>
                    <a:gd name="T116" fmla="*/ 13 w 1044"/>
                    <a:gd name="T117" fmla="*/ 18 h 121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044"/>
                    <a:gd name="T178" fmla="*/ 0 h 1213"/>
                    <a:gd name="T179" fmla="*/ 1044 w 1044"/>
                    <a:gd name="T180" fmla="*/ 1213 h 121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044" h="1213">
                      <a:moveTo>
                        <a:pt x="840" y="1213"/>
                      </a:moveTo>
                      <a:lnTo>
                        <a:pt x="833" y="1189"/>
                      </a:lnTo>
                      <a:lnTo>
                        <a:pt x="826" y="1165"/>
                      </a:lnTo>
                      <a:lnTo>
                        <a:pt x="819" y="1143"/>
                      </a:lnTo>
                      <a:lnTo>
                        <a:pt x="812" y="1123"/>
                      </a:lnTo>
                      <a:lnTo>
                        <a:pt x="806" y="1106"/>
                      </a:lnTo>
                      <a:lnTo>
                        <a:pt x="802" y="1093"/>
                      </a:lnTo>
                      <a:lnTo>
                        <a:pt x="798" y="1085"/>
                      </a:lnTo>
                      <a:lnTo>
                        <a:pt x="797" y="1082"/>
                      </a:lnTo>
                      <a:lnTo>
                        <a:pt x="813" y="1085"/>
                      </a:lnTo>
                      <a:lnTo>
                        <a:pt x="829" y="1087"/>
                      </a:lnTo>
                      <a:lnTo>
                        <a:pt x="845" y="1089"/>
                      </a:lnTo>
                      <a:lnTo>
                        <a:pt x="862" y="1090"/>
                      </a:lnTo>
                      <a:lnTo>
                        <a:pt x="878" y="1089"/>
                      </a:lnTo>
                      <a:lnTo>
                        <a:pt x="893" y="1087"/>
                      </a:lnTo>
                      <a:lnTo>
                        <a:pt x="908" y="1084"/>
                      </a:lnTo>
                      <a:lnTo>
                        <a:pt x="921" y="1080"/>
                      </a:lnTo>
                      <a:lnTo>
                        <a:pt x="935" y="1075"/>
                      </a:lnTo>
                      <a:lnTo>
                        <a:pt x="948" y="1069"/>
                      </a:lnTo>
                      <a:lnTo>
                        <a:pt x="958" y="1061"/>
                      </a:lnTo>
                      <a:lnTo>
                        <a:pt x="969" y="1052"/>
                      </a:lnTo>
                      <a:lnTo>
                        <a:pt x="977" y="1041"/>
                      </a:lnTo>
                      <a:lnTo>
                        <a:pt x="983" y="1029"/>
                      </a:lnTo>
                      <a:lnTo>
                        <a:pt x="988" y="1016"/>
                      </a:lnTo>
                      <a:lnTo>
                        <a:pt x="991" y="1001"/>
                      </a:lnTo>
                      <a:lnTo>
                        <a:pt x="995" y="976"/>
                      </a:lnTo>
                      <a:lnTo>
                        <a:pt x="996" y="953"/>
                      </a:lnTo>
                      <a:lnTo>
                        <a:pt x="994" y="932"/>
                      </a:lnTo>
                      <a:lnTo>
                        <a:pt x="988" y="911"/>
                      </a:lnTo>
                      <a:lnTo>
                        <a:pt x="979" y="892"/>
                      </a:lnTo>
                      <a:lnTo>
                        <a:pt x="965" y="872"/>
                      </a:lnTo>
                      <a:lnTo>
                        <a:pt x="947" y="854"/>
                      </a:lnTo>
                      <a:lnTo>
                        <a:pt x="923" y="833"/>
                      </a:lnTo>
                      <a:lnTo>
                        <a:pt x="903" y="818"/>
                      </a:lnTo>
                      <a:lnTo>
                        <a:pt x="880" y="801"/>
                      </a:lnTo>
                      <a:lnTo>
                        <a:pt x="856" y="783"/>
                      </a:lnTo>
                      <a:lnTo>
                        <a:pt x="830" y="765"/>
                      </a:lnTo>
                      <a:lnTo>
                        <a:pt x="809" y="749"/>
                      </a:lnTo>
                      <a:lnTo>
                        <a:pt x="790" y="735"/>
                      </a:lnTo>
                      <a:lnTo>
                        <a:pt x="779" y="726"/>
                      </a:lnTo>
                      <a:lnTo>
                        <a:pt x="775" y="722"/>
                      </a:lnTo>
                      <a:lnTo>
                        <a:pt x="790" y="712"/>
                      </a:lnTo>
                      <a:lnTo>
                        <a:pt x="806" y="700"/>
                      </a:lnTo>
                      <a:lnTo>
                        <a:pt x="821" y="688"/>
                      </a:lnTo>
                      <a:lnTo>
                        <a:pt x="836" y="674"/>
                      </a:lnTo>
                      <a:lnTo>
                        <a:pt x="850" y="657"/>
                      </a:lnTo>
                      <a:lnTo>
                        <a:pt x="862" y="638"/>
                      </a:lnTo>
                      <a:lnTo>
                        <a:pt x="871" y="617"/>
                      </a:lnTo>
                      <a:lnTo>
                        <a:pt x="878" y="594"/>
                      </a:lnTo>
                      <a:lnTo>
                        <a:pt x="879" y="569"/>
                      </a:lnTo>
                      <a:lnTo>
                        <a:pt x="874" y="547"/>
                      </a:lnTo>
                      <a:lnTo>
                        <a:pt x="866" y="526"/>
                      </a:lnTo>
                      <a:lnTo>
                        <a:pt x="854" y="508"/>
                      </a:lnTo>
                      <a:lnTo>
                        <a:pt x="837" y="492"/>
                      </a:lnTo>
                      <a:lnTo>
                        <a:pt x="819" y="479"/>
                      </a:lnTo>
                      <a:lnTo>
                        <a:pt x="798" y="469"/>
                      </a:lnTo>
                      <a:lnTo>
                        <a:pt x="776" y="461"/>
                      </a:lnTo>
                      <a:lnTo>
                        <a:pt x="764" y="458"/>
                      </a:lnTo>
                      <a:lnTo>
                        <a:pt x="752" y="456"/>
                      </a:lnTo>
                      <a:lnTo>
                        <a:pt x="739" y="455"/>
                      </a:lnTo>
                      <a:lnTo>
                        <a:pt x="728" y="455"/>
                      </a:lnTo>
                      <a:lnTo>
                        <a:pt x="715" y="455"/>
                      </a:lnTo>
                      <a:lnTo>
                        <a:pt x="704" y="456"/>
                      </a:lnTo>
                      <a:lnTo>
                        <a:pt x="692" y="457"/>
                      </a:lnTo>
                      <a:lnTo>
                        <a:pt x="681" y="460"/>
                      </a:lnTo>
                      <a:lnTo>
                        <a:pt x="668" y="463"/>
                      </a:lnTo>
                      <a:lnTo>
                        <a:pt x="657" y="467"/>
                      </a:lnTo>
                      <a:lnTo>
                        <a:pt x="646" y="470"/>
                      </a:lnTo>
                      <a:lnTo>
                        <a:pt x="635" y="475"/>
                      </a:lnTo>
                      <a:lnTo>
                        <a:pt x="623" y="479"/>
                      </a:lnTo>
                      <a:lnTo>
                        <a:pt x="613" y="484"/>
                      </a:lnTo>
                      <a:lnTo>
                        <a:pt x="601" y="488"/>
                      </a:lnTo>
                      <a:lnTo>
                        <a:pt x="591" y="494"/>
                      </a:lnTo>
                      <a:lnTo>
                        <a:pt x="585" y="452"/>
                      </a:lnTo>
                      <a:lnTo>
                        <a:pt x="584" y="402"/>
                      </a:lnTo>
                      <a:lnTo>
                        <a:pt x="584" y="349"/>
                      </a:lnTo>
                      <a:lnTo>
                        <a:pt x="583" y="298"/>
                      </a:lnTo>
                      <a:lnTo>
                        <a:pt x="577" y="251"/>
                      </a:lnTo>
                      <a:lnTo>
                        <a:pt x="563" y="212"/>
                      </a:lnTo>
                      <a:lnTo>
                        <a:pt x="540" y="184"/>
                      </a:lnTo>
                      <a:lnTo>
                        <a:pt x="503" y="173"/>
                      </a:lnTo>
                      <a:lnTo>
                        <a:pt x="471" y="173"/>
                      </a:lnTo>
                      <a:lnTo>
                        <a:pt x="445" y="177"/>
                      </a:lnTo>
                      <a:lnTo>
                        <a:pt x="424" y="187"/>
                      </a:lnTo>
                      <a:lnTo>
                        <a:pt x="408" y="198"/>
                      </a:lnTo>
                      <a:lnTo>
                        <a:pt x="396" y="211"/>
                      </a:lnTo>
                      <a:lnTo>
                        <a:pt x="387" y="226"/>
                      </a:lnTo>
                      <a:lnTo>
                        <a:pt x="379" y="241"/>
                      </a:lnTo>
                      <a:lnTo>
                        <a:pt x="373" y="256"/>
                      </a:lnTo>
                      <a:lnTo>
                        <a:pt x="381" y="270"/>
                      </a:lnTo>
                      <a:lnTo>
                        <a:pt x="389" y="283"/>
                      </a:lnTo>
                      <a:lnTo>
                        <a:pt x="397" y="297"/>
                      </a:lnTo>
                      <a:lnTo>
                        <a:pt x="405" y="311"/>
                      </a:lnTo>
                      <a:lnTo>
                        <a:pt x="412" y="326"/>
                      </a:lnTo>
                      <a:lnTo>
                        <a:pt x="419" y="341"/>
                      </a:lnTo>
                      <a:lnTo>
                        <a:pt x="426" y="356"/>
                      </a:lnTo>
                      <a:lnTo>
                        <a:pt x="432" y="371"/>
                      </a:lnTo>
                      <a:lnTo>
                        <a:pt x="440" y="391"/>
                      </a:lnTo>
                      <a:lnTo>
                        <a:pt x="448" y="410"/>
                      </a:lnTo>
                      <a:lnTo>
                        <a:pt x="455" y="430"/>
                      </a:lnTo>
                      <a:lnTo>
                        <a:pt x="463" y="448"/>
                      </a:lnTo>
                      <a:lnTo>
                        <a:pt x="471" y="468"/>
                      </a:lnTo>
                      <a:lnTo>
                        <a:pt x="479" y="487"/>
                      </a:lnTo>
                      <a:lnTo>
                        <a:pt x="487" y="506"/>
                      </a:lnTo>
                      <a:lnTo>
                        <a:pt x="495" y="525"/>
                      </a:lnTo>
                      <a:lnTo>
                        <a:pt x="507" y="538"/>
                      </a:lnTo>
                      <a:lnTo>
                        <a:pt x="517" y="551"/>
                      </a:lnTo>
                      <a:lnTo>
                        <a:pt x="530" y="562"/>
                      </a:lnTo>
                      <a:lnTo>
                        <a:pt x="543" y="574"/>
                      </a:lnTo>
                      <a:lnTo>
                        <a:pt x="556" y="584"/>
                      </a:lnTo>
                      <a:lnTo>
                        <a:pt x="570" y="593"/>
                      </a:lnTo>
                      <a:lnTo>
                        <a:pt x="586" y="600"/>
                      </a:lnTo>
                      <a:lnTo>
                        <a:pt x="602" y="605"/>
                      </a:lnTo>
                      <a:lnTo>
                        <a:pt x="617" y="607"/>
                      </a:lnTo>
                      <a:lnTo>
                        <a:pt x="632" y="607"/>
                      </a:lnTo>
                      <a:lnTo>
                        <a:pt x="646" y="607"/>
                      </a:lnTo>
                      <a:lnTo>
                        <a:pt x="660" y="607"/>
                      </a:lnTo>
                      <a:lnTo>
                        <a:pt x="674" y="605"/>
                      </a:lnTo>
                      <a:lnTo>
                        <a:pt x="688" y="604"/>
                      </a:lnTo>
                      <a:lnTo>
                        <a:pt x="701" y="601"/>
                      </a:lnTo>
                      <a:lnTo>
                        <a:pt x="715" y="599"/>
                      </a:lnTo>
                      <a:lnTo>
                        <a:pt x="713" y="601"/>
                      </a:lnTo>
                      <a:lnTo>
                        <a:pt x="705" y="607"/>
                      </a:lnTo>
                      <a:lnTo>
                        <a:pt x="692" y="614"/>
                      </a:lnTo>
                      <a:lnTo>
                        <a:pt x="673" y="621"/>
                      </a:lnTo>
                      <a:lnTo>
                        <a:pt x="647" y="627"/>
                      </a:lnTo>
                      <a:lnTo>
                        <a:pt x="616" y="629"/>
                      </a:lnTo>
                      <a:lnTo>
                        <a:pt x="578" y="625"/>
                      </a:lnTo>
                      <a:lnTo>
                        <a:pt x="532" y="616"/>
                      </a:lnTo>
                      <a:lnTo>
                        <a:pt x="544" y="643"/>
                      </a:lnTo>
                      <a:lnTo>
                        <a:pt x="555" y="670"/>
                      </a:lnTo>
                      <a:lnTo>
                        <a:pt x="567" y="697"/>
                      </a:lnTo>
                      <a:lnTo>
                        <a:pt x="578" y="723"/>
                      </a:lnTo>
                      <a:lnTo>
                        <a:pt x="590" y="750"/>
                      </a:lnTo>
                      <a:lnTo>
                        <a:pt x="601" y="778"/>
                      </a:lnTo>
                      <a:lnTo>
                        <a:pt x="613" y="804"/>
                      </a:lnTo>
                      <a:lnTo>
                        <a:pt x="624" y="832"/>
                      </a:lnTo>
                      <a:lnTo>
                        <a:pt x="814" y="984"/>
                      </a:lnTo>
                      <a:lnTo>
                        <a:pt x="789" y="979"/>
                      </a:lnTo>
                      <a:lnTo>
                        <a:pt x="766" y="971"/>
                      </a:lnTo>
                      <a:lnTo>
                        <a:pt x="743" y="960"/>
                      </a:lnTo>
                      <a:lnTo>
                        <a:pt x="722" y="946"/>
                      </a:lnTo>
                      <a:lnTo>
                        <a:pt x="701" y="931"/>
                      </a:lnTo>
                      <a:lnTo>
                        <a:pt x="682" y="913"/>
                      </a:lnTo>
                      <a:lnTo>
                        <a:pt x="662" y="897"/>
                      </a:lnTo>
                      <a:lnTo>
                        <a:pt x="643" y="880"/>
                      </a:lnTo>
                      <a:lnTo>
                        <a:pt x="659" y="935"/>
                      </a:lnTo>
                      <a:lnTo>
                        <a:pt x="668" y="988"/>
                      </a:lnTo>
                      <a:lnTo>
                        <a:pt x="672" y="1036"/>
                      </a:lnTo>
                      <a:lnTo>
                        <a:pt x="672" y="1078"/>
                      </a:lnTo>
                      <a:lnTo>
                        <a:pt x="669" y="1114"/>
                      </a:lnTo>
                      <a:lnTo>
                        <a:pt x="665" y="1140"/>
                      </a:lnTo>
                      <a:lnTo>
                        <a:pt x="661" y="1158"/>
                      </a:lnTo>
                      <a:lnTo>
                        <a:pt x="660" y="1163"/>
                      </a:lnTo>
                      <a:lnTo>
                        <a:pt x="660" y="1125"/>
                      </a:lnTo>
                      <a:lnTo>
                        <a:pt x="659" y="1087"/>
                      </a:lnTo>
                      <a:lnTo>
                        <a:pt x="657" y="1049"/>
                      </a:lnTo>
                      <a:lnTo>
                        <a:pt x="651" y="1012"/>
                      </a:lnTo>
                      <a:lnTo>
                        <a:pt x="644" y="976"/>
                      </a:lnTo>
                      <a:lnTo>
                        <a:pt x="635" y="939"/>
                      </a:lnTo>
                      <a:lnTo>
                        <a:pt x="622" y="903"/>
                      </a:lnTo>
                      <a:lnTo>
                        <a:pt x="606" y="869"/>
                      </a:lnTo>
                      <a:lnTo>
                        <a:pt x="598" y="854"/>
                      </a:lnTo>
                      <a:lnTo>
                        <a:pt x="591" y="839"/>
                      </a:lnTo>
                      <a:lnTo>
                        <a:pt x="583" y="822"/>
                      </a:lnTo>
                      <a:lnTo>
                        <a:pt x="576" y="807"/>
                      </a:lnTo>
                      <a:lnTo>
                        <a:pt x="569" y="791"/>
                      </a:lnTo>
                      <a:lnTo>
                        <a:pt x="562" y="776"/>
                      </a:lnTo>
                      <a:lnTo>
                        <a:pt x="555" y="760"/>
                      </a:lnTo>
                      <a:lnTo>
                        <a:pt x="548" y="745"/>
                      </a:lnTo>
                      <a:lnTo>
                        <a:pt x="545" y="767"/>
                      </a:lnTo>
                      <a:lnTo>
                        <a:pt x="538" y="795"/>
                      </a:lnTo>
                      <a:lnTo>
                        <a:pt x="525" y="828"/>
                      </a:lnTo>
                      <a:lnTo>
                        <a:pt x="509" y="863"/>
                      </a:lnTo>
                      <a:lnTo>
                        <a:pt x="490" y="897"/>
                      </a:lnTo>
                      <a:lnTo>
                        <a:pt x="465" y="930"/>
                      </a:lnTo>
                      <a:lnTo>
                        <a:pt x="438" y="957"/>
                      </a:lnTo>
                      <a:lnTo>
                        <a:pt x="408" y="978"/>
                      </a:lnTo>
                      <a:lnTo>
                        <a:pt x="409" y="977"/>
                      </a:lnTo>
                      <a:lnTo>
                        <a:pt x="414" y="972"/>
                      </a:lnTo>
                      <a:lnTo>
                        <a:pt x="419" y="965"/>
                      </a:lnTo>
                      <a:lnTo>
                        <a:pt x="426" y="955"/>
                      </a:lnTo>
                      <a:lnTo>
                        <a:pt x="435" y="945"/>
                      </a:lnTo>
                      <a:lnTo>
                        <a:pt x="445" y="931"/>
                      </a:lnTo>
                      <a:lnTo>
                        <a:pt x="455" y="917"/>
                      </a:lnTo>
                      <a:lnTo>
                        <a:pt x="464" y="902"/>
                      </a:lnTo>
                      <a:lnTo>
                        <a:pt x="475" y="882"/>
                      </a:lnTo>
                      <a:lnTo>
                        <a:pt x="486" y="857"/>
                      </a:lnTo>
                      <a:lnTo>
                        <a:pt x="499" y="827"/>
                      </a:lnTo>
                      <a:lnTo>
                        <a:pt x="510" y="797"/>
                      </a:lnTo>
                      <a:lnTo>
                        <a:pt x="522" y="769"/>
                      </a:lnTo>
                      <a:lnTo>
                        <a:pt x="531" y="746"/>
                      </a:lnTo>
                      <a:lnTo>
                        <a:pt x="537" y="730"/>
                      </a:lnTo>
                      <a:lnTo>
                        <a:pt x="539" y="725"/>
                      </a:lnTo>
                      <a:lnTo>
                        <a:pt x="528" y="697"/>
                      </a:lnTo>
                      <a:lnTo>
                        <a:pt x="511" y="658"/>
                      </a:lnTo>
                      <a:lnTo>
                        <a:pt x="493" y="612"/>
                      </a:lnTo>
                      <a:lnTo>
                        <a:pt x="473" y="561"/>
                      </a:lnTo>
                      <a:lnTo>
                        <a:pt x="454" y="511"/>
                      </a:lnTo>
                      <a:lnTo>
                        <a:pt x="437" y="467"/>
                      </a:lnTo>
                      <a:lnTo>
                        <a:pt x="422" y="431"/>
                      </a:lnTo>
                      <a:lnTo>
                        <a:pt x="412" y="407"/>
                      </a:lnTo>
                      <a:lnTo>
                        <a:pt x="404" y="388"/>
                      </a:lnTo>
                      <a:lnTo>
                        <a:pt x="396" y="370"/>
                      </a:lnTo>
                      <a:lnTo>
                        <a:pt x="388" y="353"/>
                      </a:lnTo>
                      <a:lnTo>
                        <a:pt x="379" y="334"/>
                      </a:lnTo>
                      <a:lnTo>
                        <a:pt x="370" y="317"/>
                      </a:lnTo>
                      <a:lnTo>
                        <a:pt x="359" y="300"/>
                      </a:lnTo>
                      <a:lnTo>
                        <a:pt x="349" y="282"/>
                      </a:lnTo>
                      <a:lnTo>
                        <a:pt x="337" y="266"/>
                      </a:lnTo>
                      <a:lnTo>
                        <a:pt x="327" y="253"/>
                      </a:lnTo>
                      <a:lnTo>
                        <a:pt x="314" y="240"/>
                      </a:lnTo>
                      <a:lnTo>
                        <a:pt x="299" y="225"/>
                      </a:lnTo>
                      <a:lnTo>
                        <a:pt x="283" y="210"/>
                      </a:lnTo>
                      <a:lnTo>
                        <a:pt x="265" y="194"/>
                      </a:lnTo>
                      <a:lnTo>
                        <a:pt x="245" y="177"/>
                      </a:lnTo>
                      <a:lnTo>
                        <a:pt x="223" y="161"/>
                      </a:lnTo>
                      <a:lnTo>
                        <a:pt x="202" y="145"/>
                      </a:lnTo>
                      <a:lnTo>
                        <a:pt x="179" y="129"/>
                      </a:lnTo>
                      <a:lnTo>
                        <a:pt x="154" y="114"/>
                      </a:lnTo>
                      <a:lnTo>
                        <a:pt x="129" y="100"/>
                      </a:lnTo>
                      <a:lnTo>
                        <a:pt x="104" y="88"/>
                      </a:lnTo>
                      <a:lnTo>
                        <a:pt x="78" y="77"/>
                      </a:lnTo>
                      <a:lnTo>
                        <a:pt x="52" y="68"/>
                      </a:lnTo>
                      <a:lnTo>
                        <a:pt x="26" y="60"/>
                      </a:lnTo>
                      <a:lnTo>
                        <a:pt x="0" y="55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30" y="1"/>
                      </a:lnTo>
                      <a:lnTo>
                        <a:pt x="43" y="2"/>
                      </a:lnTo>
                      <a:lnTo>
                        <a:pt x="56" y="4"/>
                      </a:lnTo>
                      <a:lnTo>
                        <a:pt x="70" y="6"/>
                      </a:lnTo>
                      <a:lnTo>
                        <a:pt x="85" y="9"/>
                      </a:lnTo>
                      <a:lnTo>
                        <a:pt x="99" y="13"/>
                      </a:lnTo>
                      <a:lnTo>
                        <a:pt x="113" y="17"/>
                      </a:lnTo>
                      <a:lnTo>
                        <a:pt x="126" y="23"/>
                      </a:lnTo>
                      <a:lnTo>
                        <a:pt x="138" y="29"/>
                      </a:lnTo>
                      <a:lnTo>
                        <a:pt x="151" y="36"/>
                      </a:lnTo>
                      <a:lnTo>
                        <a:pt x="164" y="43"/>
                      </a:lnTo>
                      <a:lnTo>
                        <a:pt x="176" y="50"/>
                      </a:lnTo>
                      <a:lnTo>
                        <a:pt x="189" y="57"/>
                      </a:lnTo>
                      <a:lnTo>
                        <a:pt x="200" y="65"/>
                      </a:lnTo>
                      <a:lnTo>
                        <a:pt x="212" y="74"/>
                      </a:lnTo>
                      <a:lnTo>
                        <a:pt x="223" y="82"/>
                      </a:lnTo>
                      <a:lnTo>
                        <a:pt x="235" y="91"/>
                      </a:lnTo>
                      <a:lnTo>
                        <a:pt x="246" y="100"/>
                      </a:lnTo>
                      <a:lnTo>
                        <a:pt x="258" y="109"/>
                      </a:lnTo>
                      <a:lnTo>
                        <a:pt x="268" y="120"/>
                      </a:lnTo>
                      <a:lnTo>
                        <a:pt x="279" y="130"/>
                      </a:lnTo>
                      <a:lnTo>
                        <a:pt x="289" y="141"/>
                      </a:lnTo>
                      <a:lnTo>
                        <a:pt x="297" y="149"/>
                      </a:lnTo>
                      <a:lnTo>
                        <a:pt x="305" y="158"/>
                      </a:lnTo>
                      <a:lnTo>
                        <a:pt x="313" y="166"/>
                      </a:lnTo>
                      <a:lnTo>
                        <a:pt x="323" y="174"/>
                      </a:lnTo>
                      <a:lnTo>
                        <a:pt x="331" y="183"/>
                      </a:lnTo>
                      <a:lnTo>
                        <a:pt x="339" y="191"/>
                      </a:lnTo>
                      <a:lnTo>
                        <a:pt x="348" y="199"/>
                      </a:lnTo>
                      <a:lnTo>
                        <a:pt x="356" y="207"/>
                      </a:lnTo>
                      <a:lnTo>
                        <a:pt x="362" y="199"/>
                      </a:lnTo>
                      <a:lnTo>
                        <a:pt x="367" y="190"/>
                      </a:lnTo>
                      <a:lnTo>
                        <a:pt x="373" y="180"/>
                      </a:lnTo>
                      <a:lnTo>
                        <a:pt x="379" y="168"/>
                      </a:lnTo>
                      <a:lnTo>
                        <a:pt x="385" y="157"/>
                      </a:lnTo>
                      <a:lnTo>
                        <a:pt x="390" y="145"/>
                      </a:lnTo>
                      <a:lnTo>
                        <a:pt x="397" y="135"/>
                      </a:lnTo>
                      <a:lnTo>
                        <a:pt x="404" y="126"/>
                      </a:lnTo>
                      <a:lnTo>
                        <a:pt x="420" y="113"/>
                      </a:lnTo>
                      <a:lnTo>
                        <a:pt x="440" y="105"/>
                      </a:lnTo>
                      <a:lnTo>
                        <a:pt x="463" y="101"/>
                      </a:lnTo>
                      <a:lnTo>
                        <a:pt x="488" y="101"/>
                      </a:lnTo>
                      <a:lnTo>
                        <a:pt x="513" y="105"/>
                      </a:lnTo>
                      <a:lnTo>
                        <a:pt x="534" y="112"/>
                      </a:lnTo>
                      <a:lnTo>
                        <a:pt x="554" y="121"/>
                      </a:lnTo>
                      <a:lnTo>
                        <a:pt x="569" y="134"/>
                      </a:lnTo>
                      <a:lnTo>
                        <a:pt x="592" y="168"/>
                      </a:lnTo>
                      <a:lnTo>
                        <a:pt x="605" y="204"/>
                      </a:lnTo>
                      <a:lnTo>
                        <a:pt x="610" y="242"/>
                      </a:lnTo>
                      <a:lnTo>
                        <a:pt x="613" y="281"/>
                      </a:lnTo>
                      <a:lnTo>
                        <a:pt x="612" y="320"/>
                      </a:lnTo>
                      <a:lnTo>
                        <a:pt x="610" y="361"/>
                      </a:lnTo>
                      <a:lnTo>
                        <a:pt x="612" y="401"/>
                      </a:lnTo>
                      <a:lnTo>
                        <a:pt x="617" y="440"/>
                      </a:lnTo>
                      <a:lnTo>
                        <a:pt x="630" y="433"/>
                      </a:lnTo>
                      <a:lnTo>
                        <a:pt x="644" y="426"/>
                      </a:lnTo>
                      <a:lnTo>
                        <a:pt x="657" y="420"/>
                      </a:lnTo>
                      <a:lnTo>
                        <a:pt x="670" y="415"/>
                      </a:lnTo>
                      <a:lnTo>
                        <a:pt x="684" y="410"/>
                      </a:lnTo>
                      <a:lnTo>
                        <a:pt x="699" y="407"/>
                      </a:lnTo>
                      <a:lnTo>
                        <a:pt x="713" y="403"/>
                      </a:lnTo>
                      <a:lnTo>
                        <a:pt x="728" y="401"/>
                      </a:lnTo>
                      <a:lnTo>
                        <a:pt x="742" y="400"/>
                      </a:lnTo>
                      <a:lnTo>
                        <a:pt x="757" y="399"/>
                      </a:lnTo>
                      <a:lnTo>
                        <a:pt x="771" y="400"/>
                      </a:lnTo>
                      <a:lnTo>
                        <a:pt x="786" y="402"/>
                      </a:lnTo>
                      <a:lnTo>
                        <a:pt x="799" y="404"/>
                      </a:lnTo>
                      <a:lnTo>
                        <a:pt x="814" y="409"/>
                      </a:lnTo>
                      <a:lnTo>
                        <a:pt x="828" y="416"/>
                      </a:lnTo>
                      <a:lnTo>
                        <a:pt x="842" y="423"/>
                      </a:lnTo>
                      <a:lnTo>
                        <a:pt x="858" y="433"/>
                      </a:lnTo>
                      <a:lnTo>
                        <a:pt x="874" y="444"/>
                      </a:lnTo>
                      <a:lnTo>
                        <a:pt x="889" y="456"/>
                      </a:lnTo>
                      <a:lnTo>
                        <a:pt x="902" y="470"/>
                      </a:lnTo>
                      <a:lnTo>
                        <a:pt x="912" y="485"/>
                      </a:lnTo>
                      <a:lnTo>
                        <a:pt x="919" y="501"/>
                      </a:lnTo>
                      <a:lnTo>
                        <a:pt x="923" y="518"/>
                      </a:lnTo>
                      <a:lnTo>
                        <a:pt x="921" y="537"/>
                      </a:lnTo>
                      <a:lnTo>
                        <a:pt x="917" y="563"/>
                      </a:lnTo>
                      <a:lnTo>
                        <a:pt x="909" y="590"/>
                      </a:lnTo>
                      <a:lnTo>
                        <a:pt x="898" y="615"/>
                      </a:lnTo>
                      <a:lnTo>
                        <a:pt x="887" y="639"/>
                      </a:lnTo>
                      <a:lnTo>
                        <a:pt x="872" y="662"/>
                      </a:lnTo>
                      <a:lnTo>
                        <a:pt x="856" y="683"/>
                      </a:lnTo>
                      <a:lnTo>
                        <a:pt x="839" y="704"/>
                      </a:lnTo>
                      <a:lnTo>
                        <a:pt x="819" y="722"/>
                      </a:lnTo>
                      <a:lnTo>
                        <a:pt x="835" y="729"/>
                      </a:lnTo>
                      <a:lnTo>
                        <a:pt x="852" y="736"/>
                      </a:lnTo>
                      <a:lnTo>
                        <a:pt x="870" y="743"/>
                      </a:lnTo>
                      <a:lnTo>
                        <a:pt x="887" y="751"/>
                      </a:lnTo>
                      <a:lnTo>
                        <a:pt x="904" y="760"/>
                      </a:lnTo>
                      <a:lnTo>
                        <a:pt x="921" y="768"/>
                      </a:lnTo>
                      <a:lnTo>
                        <a:pt x="938" y="779"/>
                      </a:lnTo>
                      <a:lnTo>
                        <a:pt x="954" y="788"/>
                      </a:lnTo>
                      <a:lnTo>
                        <a:pt x="986" y="811"/>
                      </a:lnTo>
                      <a:lnTo>
                        <a:pt x="1010" y="835"/>
                      </a:lnTo>
                      <a:lnTo>
                        <a:pt x="1027" y="860"/>
                      </a:lnTo>
                      <a:lnTo>
                        <a:pt x="1039" y="886"/>
                      </a:lnTo>
                      <a:lnTo>
                        <a:pt x="1044" y="911"/>
                      </a:lnTo>
                      <a:lnTo>
                        <a:pt x="1044" y="938"/>
                      </a:lnTo>
                      <a:lnTo>
                        <a:pt x="1040" y="964"/>
                      </a:lnTo>
                      <a:lnTo>
                        <a:pt x="1032" y="992"/>
                      </a:lnTo>
                      <a:lnTo>
                        <a:pt x="1025" y="1010"/>
                      </a:lnTo>
                      <a:lnTo>
                        <a:pt x="1017" y="1029"/>
                      </a:lnTo>
                      <a:lnTo>
                        <a:pt x="1008" y="1046"/>
                      </a:lnTo>
                      <a:lnTo>
                        <a:pt x="997" y="1063"/>
                      </a:lnTo>
                      <a:lnTo>
                        <a:pt x="985" y="1078"/>
                      </a:lnTo>
                      <a:lnTo>
                        <a:pt x="970" y="1091"/>
                      </a:lnTo>
                      <a:lnTo>
                        <a:pt x="953" y="1100"/>
                      </a:lnTo>
                      <a:lnTo>
                        <a:pt x="932" y="1106"/>
                      </a:lnTo>
                      <a:lnTo>
                        <a:pt x="920" y="1108"/>
                      </a:lnTo>
                      <a:lnTo>
                        <a:pt x="909" y="1109"/>
                      </a:lnTo>
                      <a:lnTo>
                        <a:pt x="896" y="1112"/>
                      </a:lnTo>
                      <a:lnTo>
                        <a:pt x="885" y="1113"/>
                      </a:lnTo>
                      <a:lnTo>
                        <a:pt x="873" y="1114"/>
                      </a:lnTo>
                      <a:lnTo>
                        <a:pt x="860" y="1115"/>
                      </a:lnTo>
                      <a:lnTo>
                        <a:pt x="849" y="1115"/>
                      </a:lnTo>
                      <a:lnTo>
                        <a:pt x="837" y="1115"/>
                      </a:lnTo>
                      <a:lnTo>
                        <a:pt x="843" y="1125"/>
                      </a:lnTo>
                      <a:lnTo>
                        <a:pt x="848" y="1136"/>
                      </a:lnTo>
                      <a:lnTo>
                        <a:pt x="852" y="1148"/>
                      </a:lnTo>
                      <a:lnTo>
                        <a:pt x="858" y="1160"/>
                      </a:lnTo>
                      <a:lnTo>
                        <a:pt x="862" y="1173"/>
                      </a:lnTo>
                      <a:lnTo>
                        <a:pt x="866" y="1185"/>
                      </a:lnTo>
                      <a:lnTo>
                        <a:pt x="870" y="1197"/>
                      </a:lnTo>
                      <a:lnTo>
                        <a:pt x="872" y="1208"/>
                      </a:lnTo>
                      <a:lnTo>
                        <a:pt x="840" y="1213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930" name="Freeform 85" descr="Зеленый мрамор"/>
                <p:cNvSpPr>
                  <a:spLocks/>
                </p:cNvSpPr>
                <p:nvPr/>
              </p:nvSpPr>
              <p:spPr bwMode="auto">
                <a:xfrm>
                  <a:off x="2371" y="2040"/>
                  <a:ext cx="275" cy="509"/>
                </a:xfrm>
                <a:custGeom>
                  <a:avLst/>
                  <a:gdLst>
                    <a:gd name="T0" fmla="*/ 8 w 548"/>
                    <a:gd name="T1" fmla="*/ 15 h 1019"/>
                    <a:gd name="T2" fmla="*/ 9 w 548"/>
                    <a:gd name="T3" fmla="*/ 14 h 1019"/>
                    <a:gd name="T4" fmla="*/ 9 w 548"/>
                    <a:gd name="T5" fmla="*/ 13 h 1019"/>
                    <a:gd name="T6" fmla="*/ 8 w 548"/>
                    <a:gd name="T7" fmla="*/ 13 h 1019"/>
                    <a:gd name="T8" fmla="*/ 7 w 548"/>
                    <a:gd name="T9" fmla="*/ 14 h 1019"/>
                    <a:gd name="T10" fmla="*/ 6 w 548"/>
                    <a:gd name="T11" fmla="*/ 14 h 1019"/>
                    <a:gd name="T12" fmla="*/ 4 w 548"/>
                    <a:gd name="T13" fmla="*/ 14 h 1019"/>
                    <a:gd name="T14" fmla="*/ 4 w 548"/>
                    <a:gd name="T15" fmla="*/ 13 h 1019"/>
                    <a:gd name="T16" fmla="*/ 4 w 548"/>
                    <a:gd name="T17" fmla="*/ 12 h 1019"/>
                    <a:gd name="T18" fmla="*/ 5 w 548"/>
                    <a:gd name="T19" fmla="*/ 10 h 1019"/>
                    <a:gd name="T20" fmla="*/ 6 w 548"/>
                    <a:gd name="T21" fmla="*/ 9 h 1019"/>
                    <a:gd name="T22" fmla="*/ 5 w 548"/>
                    <a:gd name="T23" fmla="*/ 9 h 1019"/>
                    <a:gd name="T24" fmla="*/ 4 w 548"/>
                    <a:gd name="T25" fmla="*/ 9 h 1019"/>
                    <a:gd name="T26" fmla="*/ 3 w 548"/>
                    <a:gd name="T27" fmla="*/ 8 h 1019"/>
                    <a:gd name="T28" fmla="*/ 2 w 548"/>
                    <a:gd name="T29" fmla="*/ 8 h 1019"/>
                    <a:gd name="T30" fmla="*/ 2 w 548"/>
                    <a:gd name="T31" fmla="*/ 8 h 1019"/>
                    <a:gd name="T32" fmla="*/ 1 w 548"/>
                    <a:gd name="T33" fmla="*/ 7 h 1019"/>
                    <a:gd name="T34" fmla="*/ 1 w 548"/>
                    <a:gd name="T35" fmla="*/ 7 h 1019"/>
                    <a:gd name="T36" fmla="*/ 1 w 548"/>
                    <a:gd name="T37" fmla="*/ 6 h 1019"/>
                    <a:gd name="T38" fmla="*/ 1 w 548"/>
                    <a:gd name="T39" fmla="*/ 5 h 1019"/>
                    <a:gd name="T40" fmla="*/ 2 w 548"/>
                    <a:gd name="T41" fmla="*/ 4 h 1019"/>
                    <a:gd name="T42" fmla="*/ 2 w 548"/>
                    <a:gd name="T43" fmla="*/ 3 h 1019"/>
                    <a:gd name="T44" fmla="*/ 1 w 548"/>
                    <a:gd name="T45" fmla="*/ 3 h 1019"/>
                    <a:gd name="T46" fmla="*/ 1 w 548"/>
                    <a:gd name="T47" fmla="*/ 2 h 1019"/>
                    <a:gd name="T48" fmla="*/ 1 w 548"/>
                    <a:gd name="T49" fmla="*/ 1 h 1019"/>
                    <a:gd name="T50" fmla="*/ 1 w 548"/>
                    <a:gd name="T51" fmla="*/ 0 h 1019"/>
                    <a:gd name="T52" fmla="*/ 2 w 548"/>
                    <a:gd name="T53" fmla="*/ 0 h 1019"/>
                    <a:gd name="T54" fmla="*/ 2 w 548"/>
                    <a:gd name="T55" fmla="*/ 0 h 1019"/>
                    <a:gd name="T56" fmla="*/ 3 w 548"/>
                    <a:gd name="T57" fmla="*/ 0 h 1019"/>
                    <a:gd name="T58" fmla="*/ 3 w 548"/>
                    <a:gd name="T59" fmla="*/ 1 h 1019"/>
                    <a:gd name="T60" fmla="*/ 2 w 548"/>
                    <a:gd name="T61" fmla="*/ 0 h 1019"/>
                    <a:gd name="T62" fmla="*/ 1 w 548"/>
                    <a:gd name="T63" fmla="*/ 1 h 1019"/>
                    <a:gd name="T64" fmla="*/ 2 w 548"/>
                    <a:gd name="T65" fmla="*/ 2 h 1019"/>
                    <a:gd name="T66" fmla="*/ 3 w 548"/>
                    <a:gd name="T67" fmla="*/ 2 h 1019"/>
                    <a:gd name="T68" fmla="*/ 4 w 548"/>
                    <a:gd name="T69" fmla="*/ 3 h 1019"/>
                    <a:gd name="T70" fmla="*/ 4 w 548"/>
                    <a:gd name="T71" fmla="*/ 3 h 1019"/>
                    <a:gd name="T72" fmla="*/ 3 w 548"/>
                    <a:gd name="T73" fmla="*/ 3 h 1019"/>
                    <a:gd name="T74" fmla="*/ 2 w 548"/>
                    <a:gd name="T75" fmla="*/ 4 h 1019"/>
                    <a:gd name="T76" fmla="*/ 2 w 548"/>
                    <a:gd name="T77" fmla="*/ 5 h 1019"/>
                    <a:gd name="T78" fmla="*/ 1 w 548"/>
                    <a:gd name="T79" fmla="*/ 6 h 1019"/>
                    <a:gd name="T80" fmla="*/ 2 w 548"/>
                    <a:gd name="T81" fmla="*/ 6 h 1019"/>
                    <a:gd name="T82" fmla="*/ 3 w 548"/>
                    <a:gd name="T83" fmla="*/ 7 h 1019"/>
                    <a:gd name="T84" fmla="*/ 4 w 548"/>
                    <a:gd name="T85" fmla="*/ 7 h 1019"/>
                    <a:gd name="T86" fmla="*/ 5 w 548"/>
                    <a:gd name="T87" fmla="*/ 8 h 1019"/>
                    <a:gd name="T88" fmla="*/ 6 w 548"/>
                    <a:gd name="T89" fmla="*/ 8 h 1019"/>
                    <a:gd name="T90" fmla="*/ 6 w 548"/>
                    <a:gd name="T91" fmla="*/ 8 h 1019"/>
                    <a:gd name="T92" fmla="*/ 6 w 548"/>
                    <a:gd name="T93" fmla="*/ 9 h 1019"/>
                    <a:gd name="T94" fmla="*/ 5 w 548"/>
                    <a:gd name="T95" fmla="*/ 11 h 1019"/>
                    <a:gd name="T96" fmla="*/ 4 w 548"/>
                    <a:gd name="T97" fmla="*/ 12 h 1019"/>
                    <a:gd name="T98" fmla="*/ 5 w 548"/>
                    <a:gd name="T99" fmla="*/ 13 h 1019"/>
                    <a:gd name="T100" fmla="*/ 6 w 548"/>
                    <a:gd name="T101" fmla="*/ 13 h 1019"/>
                    <a:gd name="T102" fmla="*/ 7 w 548"/>
                    <a:gd name="T103" fmla="*/ 13 h 1019"/>
                    <a:gd name="T104" fmla="*/ 8 w 548"/>
                    <a:gd name="T105" fmla="*/ 13 h 1019"/>
                    <a:gd name="T106" fmla="*/ 9 w 548"/>
                    <a:gd name="T107" fmla="*/ 12 h 1019"/>
                    <a:gd name="T108" fmla="*/ 9 w 548"/>
                    <a:gd name="T109" fmla="*/ 15 h 101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548"/>
                    <a:gd name="T166" fmla="*/ 0 h 1019"/>
                    <a:gd name="T167" fmla="*/ 548 w 548"/>
                    <a:gd name="T168" fmla="*/ 1019 h 1019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548" h="1019">
                      <a:moveTo>
                        <a:pt x="492" y="1019"/>
                      </a:moveTo>
                      <a:lnTo>
                        <a:pt x="496" y="1005"/>
                      </a:lnTo>
                      <a:lnTo>
                        <a:pt x="502" y="989"/>
                      </a:lnTo>
                      <a:lnTo>
                        <a:pt x="508" y="970"/>
                      </a:lnTo>
                      <a:lnTo>
                        <a:pt x="513" y="953"/>
                      </a:lnTo>
                      <a:lnTo>
                        <a:pt x="517" y="935"/>
                      </a:lnTo>
                      <a:lnTo>
                        <a:pt x="518" y="916"/>
                      </a:lnTo>
                      <a:lnTo>
                        <a:pt x="518" y="898"/>
                      </a:lnTo>
                      <a:lnTo>
                        <a:pt x="516" y="882"/>
                      </a:lnTo>
                      <a:lnTo>
                        <a:pt x="510" y="880"/>
                      </a:lnTo>
                      <a:lnTo>
                        <a:pt x="498" y="884"/>
                      </a:lnTo>
                      <a:lnTo>
                        <a:pt x="478" y="892"/>
                      </a:lnTo>
                      <a:lnTo>
                        <a:pt x="455" y="902"/>
                      </a:lnTo>
                      <a:lnTo>
                        <a:pt x="430" y="913"/>
                      </a:lnTo>
                      <a:lnTo>
                        <a:pt x="404" y="924"/>
                      </a:lnTo>
                      <a:lnTo>
                        <a:pt x="380" y="933"/>
                      </a:lnTo>
                      <a:lnTo>
                        <a:pt x="359" y="940"/>
                      </a:lnTo>
                      <a:lnTo>
                        <a:pt x="329" y="945"/>
                      </a:lnTo>
                      <a:lnTo>
                        <a:pt x="301" y="941"/>
                      </a:lnTo>
                      <a:lnTo>
                        <a:pt x="273" y="933"/>
                      </a:lnTo>
                      <a:lnTo>
                        <a:pt x="249" y="920"/>
                      </a:lnTo>
                      <a:lnTo>
                        <a:pt x="228" y="902"/>
                      </a:lnTo>
                      <a:lnTo>
                        <a:pt x="212" y="883"/>
                      </a:lnTo>
                      <a:lnTo>
                        <a:pt x="202" y="861"/>
                      </a:lnTo>
                      <a:lnTo>
                        <a:pt x="197" y="839"/>
                      </a:lnTo>
                      <a:lnTo>
                        <a:pt x="199" y="803"/>
                      </a:lnTo>
                      <a:lnTo>
                        <a:pt x="207" y="770"/>
                      </a:lnTo>
                      <a:lnTo>
                        <a:pt x="220" y="736"/>
                      </a:lnTo>
                      <a:lnTo>
                        <a:pt x="237" y="704"/>
                      </a:lnTo>
                      <a:lnTo>
                        <a:pt x="258" y="673"/>
                      </a:lnTo>
                      <a:lnTo>
                        <a:pt x="280" y="642"/>
                      </a:lnTo>
                      <a:lnTo>
                        <a:pt x="303" y="612"/>
                      </a:lnTo>
                      <a:lnTo>
                        <a:pt x="326" y="582"/>
                      </a:lnTo>
                      <a:lnTo>
                        <a:pt x="310" y="582"/>
                      </a:lnTo>
                      <a:lnTo>
                        <a:pt x="295" y="582"/>
                      </a:lnTo>
                      <a:lnTo>
                        <a:pt x="279" y="582"/>
                      </a:lnTo>
                      <a:lnTo>
                        <a:pt x="264" y="581"/>
                      </a:lnTo>
                      <a:lnTo>
                        <a:pt x="248" y="581"/>
                      </a:lnTo>
                      <a:lnTo>
                        <a:pt x="231" y="580"/>
                      </a:lnTo>
                      <a:lnTo>
                        <a:pt x="215" y="579"/>
                      </a:lnTo>
                      <a:lnTo>
                        <a:pt x="199" y="577"/>
                      </a:lnTo>
                      <a:lnTo>
                        <a:pt x="181" y="575"/>
                      </a:lnTo>
                      <a:lnTo>
                        <a:pt x="162" y="572"/>
                      </a:lnTo>
                      <a:lnTo>
                        <a:pt x="144" y="567"/>
                      </a:lnTo>
                      <a:lnTo>
                        <a:pt x="124" y="560"/>
                      </a:lnTo>
                      <a:lnTo>
                        <a:pt x="106" y="553"/>
                      </a:lnTo>
                      <a:lnTo>
                        <a:pt x="87" y="544"/>
                      </a:lnTo>
                      <a:lnTo>
                        <a:pt x="70" y="535"/>
                      </a:lnTo>
                      <a:lnTo>
                        <a:pt x="54" y="523"/>
                      </a:lnTo>
                      <a:lnTo>
                        <a:pt x="39" y="512"/>
                      </a:lnTo>
                      <a:lnTo>
                        <a:pt x="26" y="498"/>
                      </a:lnTo>
                      <a:lnTo>
                        <a:pt x="15" y="484"/>
                      </a:lnTo>
                      <a:lnTo>
                        <a:pt x="7" y="469"/>
                      </a:lnTo>
                      <a:lnTo>
                        <a:pt x="2" y="453"/>
                      </a:lnTo>
                      <a:lnTo>
                        <a:pt x="0" y="436"/>
                      </a:lnTo>
                      <a:lnTo>
                        <a:pt x="1" y="419"/>
                      </a:lnTo>
                      <a:lnTo>
                        <a:pt x="6" y="400"/>
                      </a:lnTo>
                      <a:lnTo>
                        <a:pt x="16" y="375"/>
                      </a:lnTo>
                      <a:lnTo>
                        <a:pt x="28" y="351"/>
                      </a:lnTo>
                      <a:lnTo>
                        <a:pt x="40" y="328"/>
                      </a:lnTo>
                      <a:lnTo>
                        <a:pt x="55" y="307"/>
                      </a:lnTo>
                      <a:lnTo>
                        <a:pt x="71" y="288"/>
                      </a:lnTo>
                      <a:lnTo>
                        <a:pt x="87" y="271"/>
                      </a:lnTo>
                      <a:lnTo>
                        <a:pt x="106" y="255"/>
                      </a:lnTo>
                      <a:lnTo>
                        <a:pt x="125" y="241"/>
                      </a:lnTo>
                      <a:lnTo>
                        <a:pt x="107" y="233"/>
                      </a:lnTo>
                      <a:lnTo>
                        <a:pt x="89" y="224"/>
                      </a:lnTo>
                      <a:lnTo>
                        <a:pt x="73" y="211"/>
                      </a:lnTo>
                      <a:lnTo>
                        <a:pt x="59" y="197"/>
                      </a:lnTo>
                      <a:lnTo>
                        <a:pt x="46" y="182"/>
                      </a:lnTo>
                      <a:lnTo>
                        <a:pt x="37" y="165"/>
                      </a:lnTo>
                      <a:lnTo>
                        <a:pt x="30" y="147"/>
                      </a:lnTo>
                      <a:lnTo>
                        <a:pt x="26" y="127"/>
                      </a:lnTo>
                      <a:lnTo>
                        <a:pt x="26" y="110"/>
                      </a:lnTo>
                      <a:lnTo>
                        <a:pt x="29" y="95"/>
                      </a:lnTo>
                      <a:lnTo>
                        <a:pt x="33" y="80"/>
                      </a:lnTo>
                      <a:lnTo>
                        <a:pt x="39" y="65"/>
                      </a:lnTo>
                      <a:lnTo>
                        <a:pt x="48" y="52"/>
                      </a:lnTo>
                      <a:lnTo>
                        <a:pt x="58" y="41"/>
                      </a:lnTo>
                      <a:lnTo>
                        <a:pt x="69" y="30"/>
                      </a:lnTo>
                      <a:lnTo>
                        <a:pt x="82" y="21"/>
                      </a:lnTo>
                      <a:lnTo>
                        <a:pt x="96" y="13"/>
                      </a:lnTo>
                      <a:lnTo>
                        <a:pt x="111" y="7"/>
                      </a:lnTo>
                      <a:lnTo>
                        <a:pt x="125" y="4"/>
                      </a:lnTo>
                      <a:lnTo>
                        <a:pt x="142" y="2"/>
                      </a:lnTo>
                      <a:lnTo>
                        <a:pt x="159" y="0"/>
                      </a:lnTo>
                      <a:lnTo>
                        <a:pt x="175" y="3"/>
                      </a:lnTo>
                      <a:lnTo>
                        <a:pt x="192" y="6"/>
                      </a:lnTo>
                      <a:lnTo>
                        <a:pt x="208" y="13"/>
                      </a:lnTo>
                      <a:lnTo>
                        <a:pt x="182" y="70"/>
                      </a:lnTo>
                      <a:lnTo>
                        <a:pt x="164" y="61"/>
                      </a:lnTo>
                      <a:lnTo>
                        <a:pt x="140" y="55"/>
                      </a:lnTo>
                      <a:lnTo>
                        <a:pt x="115" y="52"/>
                      </a:lnTo>
                      <a:lnTo>
                        <a:pt x="91" y="55"/>
                      </a:lnTo>
                      <a:lnTo>
                        <a:pt x="73" y="61"/>
                      </a:lnTo>
                      <a:lnTo>
                        <a:pt x="62" y="75"/>
                      </a:lnTo>
                      <a:lnTo>
                        <a:pt x="62" y="98"/>
                      </a:lnTo>
                      <a:lnTo>
                        <a:pt x="76" y="129"/>
                      </a:lnTo>
                      <a:lnTo>
                        <a:pt x="92" y="147"/>
                      </a:lnTo>
                      <a:lnTo>
                        <a:pt x="113" y="162"/>
                      </a:lnTo>
                      <a:lnTo>
                        <a:pt x="137" y="174"/>
                      </a:lnTo>
                      <a:lnTo>
                        <a:pt x="162" y="184"/>
                      </a:lnTo>
                      <a:lnTo>
                        <a:pt x="185" y="192"/>
                      </a:lnTo>
                      <a:lnTo>
                        <a:pt x="205" y="196"/>
                      </a:lnTo>
                      <a:lnTo>
                        <a:pt x="219" y="200"/>
                      </a:lnTo>
                      <a:lnTo>
                        <a:pt x="225" y="201"/>
                      </a:lnTo>
                      <a:lnTo>
                        <a:pt x="222" y="203"/>
                      </a:lnTo>
                      <a:lnTo>
                        <a:pt x="214" y="209"/>
                      </a:lnTo>
                      <a:lnTo>
                        <a:pt x="204" y="217"/>
                      </a:lnTo>
                      <a:lnTo>
                        <a:pt x="189" y="227"/>
                      </a:lnTo>
                      <a:lnTo>
                        <a:pt x="173" y="241"/>
                      </a:lnTo>
                      <a:lnTo>
                        <a:pt x="155" y="256"/>
                      </a:lnTo>
                      <a:lnTo>
                        <a:pt x="137" y="272"/>
                      </a:lnTo>
                      <a:lnTo>
                        <a:pt x="119" y="290"/>
                      </a:lnTo>
                      <a:lnTo>
                        <a:pt x="100" y="308"/>
                      </a:lnTo>
                      <a:lnTo>
                        <a:pt x="85" y="328"/>
                      </a:lnTo>
                      <a:lnTo>
                        <a:pt x="71" y="346"/>
                      </a:lnTo>
                      <a:lnTo>
                        <a:pt x="61" y="364"/>
                      </a:lnTo>
                      <a:lnTo>
                        <a:pt x="54" y="383"/>
                      </a:lnTo>
                      <a:lnTo>
                        <a:pt x="52" y="400"/>
                      </a:lnTo>
                      <a:lnTo>
                        <a:pt x="55" y="416"/>
                      </a:lnTo>
                      <a:lnTo>
                        <a:pt x="66" y="431"/>
                      </a:lnTo>
                      <a:lnTo>
                        <a:pt x="83" y="447"/>
                      </a:lnTo>
                      <a:lnTo>
                        <a:pt x="104" y="461"/>
                      </a:lnTo>
                      <a:lnTo>
                        <a:pt x="125" y="474"/>
                      </a:lnTo>
                      <a:lnTo>
                        <a:pt x="150" y="485"/>
                      </a:lnTo>
                      <a:lnTo>
                        <a:pt x="175" y="495"/>
                      </a:lnTo>
                      <a:lnTo>
                        <a:pt x="200" y="504"/>
                      </a:lnTo>
                      <a:lnTo>
                        <a:pt x="227" y="511"/>
                      </a:lnTo>
                      <a:lnTo>
                        <a:pt x="252" y="516"/>
                      </a:lnTo>
                      <a:lnTo>
                        <a:pt x="276" y="521"/>
                      </a:lnTo>
                      <a:lnTo>
                        <a:pt x="299" y="526"/>
                      </a:lnTo>
                      <a:lnTo>
                        <a:pt x="320" y="529"/>
                      </a:lnTo>
                      <a:lnTo>
                        <a:pt x="339" y="530"/>
                      </a:lnTo>
                      <a:lnTo>
                        <a:pt x="354" y="533"/>
                      </a:lnTo>
                      <a:lnTo>
                        <a:pt x="365" y="534"/>
                      </a:lnTo>
                      <a:lnTo>
                        <a:pt x="373" y="534"/>
                      </a:lnTo>
                      <a:lnTo>
                        <a:pt x="375" y="534"/>
                      </a:lnTo>
                      <a:lnTo>
                        <a:pt x="369" y="545"/>
                      </a:lnTo>
                      <a:lnTo>
                        <a:pt x="352" y="571"/>
                      </a:lnTo>
                      <a:lnTo>
                        <a:pt x="331" y="606"/>
                      </a:lnTo>
                      <a:lnTo>
                        <a:pt x="306" y="648"/>
                      </a:lnTo>
                      <a:lnTo>
                        <a:pt x="282" y="690"/>
                      </a:lnTo>
                      <a:lnTo>
                        <a:pt x="261" y="732"/>
                      </a:lnTo>
                      <a:lnTo>
                        <a:pt x="246" y="766"/>
                      </a:lnTo>
                      <a:lnTo>
                        <a:pt x="243" y="789"/>
                      </a:lnTo>
                      <a:lnTo>
                        <a:pt x="248" y="810"/>
                      </a:lnTo>
                      <a:lnTo>
                        <a:pt x="256" y="829"/>
                      </a:lnTo>
                      <a:lnTo>
                        <a:pt x="267" y="845"/>
                      </a:lnTo>
                      <a:lnTo>
                        <a:pt x="281" y="857"/>
                      </a:lnTo>
                      <a:lnTo>
                        <a:pt x="299" y="867"/>
                      </a:lnTo>
                      <a:lnTo>
                        <a:pt x="320" y="873"/>
                      </a:lnTo>
                      <a:lnTo>
                        <a:pt x="344" y="876"/>
                      </a:lnTo>
                      <a:lnTo>
                        <a:pt x="372" y="873"/>
                      </a:lnTo>
                      <a:lnTo>
                        <a:pt x="395" y="869"/>
                      </a:lnTo>
                      <a:lnTo>
                        <a:pt x="417" y="863"/>
                      </a:lnTo>
                      <a:lnTo>
                        <a:pt x="439" y="855"/>
                      </a:lnTo>
                      <a:lnTo>
                        <a:pt x="460" y="847"/>
                      </a:lnTo>
                      <a:lnTo>
                        <a:pt x="480" y="839"/>
                      </a:lnTo>
                      <a:lnTo>
                        <a:pt x="501" y="832"/>
                      </a:lnTo>
                      <a:lnTo>
                        <a:pt x="522" y="827"/>
                      </a:lnTo>
                      <a:lnTo>
                        <a:pt x="545" y="825"/>
                      </a:lnTo>
                      <a:lnTo>
                        <a:pt x="548" y="870"/>
                      </a:lnTo>
                      <a:lnTo>
                        <a:pt x="546" y="920"/>
                      </a:lnTo>
                      <a:lnTo>
                        <a:pt x="540" y="971"/>
                      </a:lnTo>
                      <a:lnTo>
                        <a:pt x="537" y="1017"/>
                      </a:lnTo>
                      <a:lnTo>
                        <a:pt x="492" y="1019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931" name="Freeform 86" descr="Зеленый мрамор"/>
                <p:cNvSpPr>
                  <a:spLocks/>
                </p:cNvSpPr>
                <p:nvPr/>
              </p:nvSpPr>
              <p:spPr bwMode="auto">
                <a:xfrm>
                  <a:off x="2615" y="2529"/>
                  <a:ext cx="196" cy="127"/>
                </a:xfrm>
                <a:custGeom>
                  <a:avLst/>
                  <a:gdLst>
                    <a:gd name="T0" fmla="*/ 0 w 393"/>
                    <a:gd name="T1" fmla="*/ 1 h 254"/>
                    <a:gd name="T2" fmla="*/ 0 w 393"/>
                    <a:gd name="T3" fmla="*/ 2 h 254"/>
                    <a:gd name="T4" fmla="*/ 0 w 393"/>
                    <a:gd name="T5" fmla="*/ 3 h 254"/>
                    <a:gd name="T6" fmla="*/ 0 w 393"/>
                    <a:gd name="T7" fmla="*/ 3 h 254"/>
                    <a:gd name="T8" fmla="*/ 0 w 393"/>
                    <a:gd name="T9" fmla="*/ 4 h 254"/>
                    <a:gd name="T10" fmla="*/ 1 w 393"/>
                    <a:gd name="T11" fmla="*/ 4 h 254"/>
                    <a:gd name="T12" fmla="*/ 2 w 393"/>
                    <a:gd name="T13" fmla="*/ 4 h 254"/>
                    <a:gd name="T14" fmla="*/ 2 w 393"/>
                    <a:gd name="T15" fmla="*/ 4 h 254"/>
                    <a:gd name="T16" fmla="*/ 3 w 393"/>
                    <a:gd name="T17" fmla="*/ 4 h 254"/>
                    <a:gd name="T18" fmla="*/ 3 w 393"/>
                    <a:gd name="T19" fmla="*/ 4 h 254"/>
                    <a:gd name="T20" fmla="*/ 4 w 393"/>
                    <a:gd name="T21" fmla="*/ 4 h 254"/>
                    <a:gd name="T22" fmla="*/ 4 w 393"/>
                    <a:gd name="T23" fmla="*/ 4 h 254"/>
                    <a:gd name="T24" fmla="*/ 5 w 393"/>
                    <a:gd name="T25" fmla="*/ 4 h 254"/>
                    <a:gd name="T26" fmla="*/ 5 w 393"/>
                    <a:gd name="T27" fmla="*/ 3 h 254"/>
                    <a:gd name="T28" fmla="*/ 5 w 393"/>
                    <a:gd name="T29" fmla="*/ 3 h 254"/>
                    <a:gd name="T30" fmla="*/ 6 w 393"/>
                    <a:gd name="T31" fmla="*/ 2 h 254"/>
                    <a:gd name="T32" fmla="*/ 6 w 393"/>
                    <a:gd name="T33" fmla="*/ 2 h 254"/>
                    <a:gd name="T34" fmla="*/ 6 w 393"/>
                    <a:gd name="T35" fmla="*/ 1 h 254"/>
                    <a:gd name="T36" fmla="*/ 5 w 393"/>
                    <a:gd name="T37" fmla="*/ 1 h 254"/>
                    <a:gd name="T38" fmla="*/ 5 w 393"/>
                    <a:gd name="T39" fmla="*/ 2 h 254"/>
                    <a:gd name="T40" fmla="*/ 5 w 393"/>
                    <a:gd name="T41" fmla="*/ 3 h 254"/>
                    <a:gd name="T42" fmla="*/ 5 w 393"/>
                    <a:gd name="T43" fmla="*/ 3 h 254"/>
                    <a:gd name="T44" fmla="*/ 4 w 393"/>
                    <a:gd name="T45" fmla="*/ 3 h 254"/>
                    <a:gd name="T46" fmla="*/ 4 w 393"/>
                    <a:gd name="T47" fmla="*/ 4 h 254"/>
                    <a:gd name="T48" fmla="*/ 3 w 393"/>
                    <a:gd name="T49" fmla="*/ 4 h 254"/>
                    <a:gd name="T50" fmla="*/ 3 w 393"/>
                    <a:gd name="T51" fmla="*/ 3 h 254"/>
                    <a:gd name="T52" fmla="*/ 2 w 393"/>
                    <a:gd name="T53" fmla="*/ 3 h 254"/>
                    <a:gd name="T54" fmla="*/ 1 w 393"/>
                    <a:gd name="T55" fmla="*/ 3 h 254"/>
                    <a:gd name="T56" fmla="*/ 1 w 393"/>
                    <a:gd name="T57" fmla="*/ 3 h 254"/>
                    <a:gd name="T58" fmla="*/ 1 w 393"/>
                    <a:gd name="T59" fmla="*/ 2 h 254"/>
                    <a:gd name="T60" fmla="*/ 0 w 393"/>
                    <a:gd name="T61" fmla="*/ 2 h 254"/>
                    <a:gd name="T62" fmla="*/ 0 w 393"/>
                    <a:gd name="T63" fmla="*/ 2 h 254"/>
                    <a:gd name="T64" fmla="*/ 0 w 393"/>
                    <a:gd name="T65" fmla="*/ 1 h 25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93"/>
                    <a:gd name="T100" fmla="*/ 0 h 254"/>
                    <a:gd name="T101" fmla="*/ 393 w 393"/>
                    <a:gd name="T102" fmla="*/ 254 h 25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93" h="254">
                      <a:moveTo>
                        <a:pt x="5" y="41"/>
                      </a:moveTo>
                      <a:lnTo>
                        <a:pt x="1" y="57"/>
                      </a:lnTo>
                      <a:lnTo>
                        <a:pt x="0" y="74"/>
                      </a:lnTo>
                      <a:lnTo>
                        <a:pt x="0" y="92"/>
                      </a:lnTo>
                      <a:lnTo>
                        <a:pt x="1" y="112"/>
                      </a:lnTo>
                      <a:lnTo>
                        <a:pt x="6" y="133"/>
                      </a:lnTo>
                      <a:lnTo>
                        <a:pt x="13" y="153"/>
                      </a:lnTo>
                      <a:lnTo>
                        <a:pt x="22" y="174"/>
                      </a:lnTo>
                      <a:lnTo>
                        <a:pt x="36" y="195"/>
                      </a:lnTo>
                      <a:lnTo>
                        <a:pt x="53" y="210"/>
                      </a:lnTo>
                      <a:lnTo>
                        <a:pt x="72" y="221"/>
                      </a:lnTo>
                      <a:lnTo>
                        <a:pt x="90" y="231"/>
                      </a:lnTo>
                      <a:lnTo>
                        <a:pt x="108" y="238"/>
                      </a:lnTo>
                      <a:lnTo>
                        <a:pt x="128" y="243"/>
                      </a:lnTo>
                      <a:lnTo>
                        <a:pt x="149" y="247"/>
                      </a:lnTo>
                      <a:lnTo>
                        <a:pt x="169" y="250"/>
                      </a:lnTo>
                      <a:lnTo>
                        <a:pt x="191" y="253"/>
                      </a:lnTo>
                      <a:lnTo>
                        <a:pt x="210" y="254"/>
                      </a:lnTo>
                      <a:lnTo>
                        <a:pt x="229" y="253"/>
                      </a:lnTo>
                      <a:lnTo>
                        <a:pt x="247" y="250"/>
                      </a:lnTo>
                      <a:lnTo>
                        <a:pt x="264" y="248"/>
                      </a:lnTo>
                      <a:lnTo>
                        <a:pt x="280" y="243"/>
                      </a:lnTo>
                      <a:lnTo>
                        <a:pt x="296" y="239"/>
                      </a:lnTo>
                      <a:lnTo>
                        <a:pt x="309" y="233"/>
                      </a:lnTo>
                      <a:lnTo>
                        <a:pt x="322" y="227"/>
                      </a:lnTo>
                      <a:lnTo>
                        <a:pt x="338" y="216"/>
                      </a:lnTo>
                      <a:lnTo>
                        <a:pt x="350" y="202"/>
                      </a:lnTo>
                      <a:lnTo>
                        <a:pt x="362" y="185"/>
                      </a:lnTo>
                      <a:lnTo>
                        <a:pt x="371" y="166"/>
                      </a:lnTo>
                      <a:lnTo>
                        <a:pt x="378" y="147"/>
                      </a:lnTo>
                      <a:lnTo>
                        <a:pt x="383" y="126"/>
                      </a:lnTo>
                      <a:lnTo>
                        <a:pt x="387" y="105"/>
                      </a:lnTo>
                      <a:lnTo>
                        <a:pt x="389" y="84"/>
                      </a:lnTo>
                      <a:lnTo>
                        <a:pt x="391" y="66"/>
                      </a:lnTo>
                      <a:lnTo>
                        <a:pt x="393" y="43"/>
                      </a:lnTo>
                      <a:lnTo>
                        <a:pt x="393" y="20"/>
                      </a:lnTo>
                      <a:lnTo>
                        <a:pt x="393" y="0"/>
                      </a:lnTo>
                      <a:lnTo>
                        <a:pt x="361" y="5"/>
                      </a:lnTo>
                      <a:lnTo>
                        <a:pt x="363" y="36"/>
                      </a:lnTo>
                      <a:lnTo>
                        <a:pt x="364" y="71"/>
                      </a:lnTo>
                      <a:lnTo>
                        <a:pt x="362" y="106"/>
                      </a:lnTo>
                      <a:lnTo>
                        <a:pt x="356" y="139"/>
                      </a:lnTo>
                      <a:lnTo>
                        <a:pt x="347" y="153"/>
                      </a:lnTo>
                      <a:lnTo>
                        <a:pt x="336" y="165"/>
                      </a:lnTo>
                      <a:lnTo>
                        <a:pt x="323" y="175"/>
                      </a:lnTo>
                      <a:lnTo>
                        <a:pt x="309" y="183"/>
                      </a:lnTo>
                      <a:lnTo>
                        <a:pt x="292" y="189"/>
                      </a:lnTo>
                      <a:lnTo>
                        <a:pt x="274" y="193"/>
                      </a:lnTo>
                      <a:lnTo>
                        <a:pt x="256" y="195"/>
                      </a:lnTo>
                      <a:lnTo>
                        <a:pt x="237" y="195"/>
                      </a:lnTo>
                      <a:lnTo>
                        <a:pt x="218" y="194"/>
                      </a:lnTo>
                      <a:lnTo>
                        <a:pt x="198" y="190"/>
                      </a:lnTo>
                      <a:lnTo>
                        <a:pt x="179" y="186"/>
                      </a:lnTo>
                      <a:lnTo>
                        <a:pt x="159" y="180"/>
                      </a:lnTo>
                      <a:lnTo>
                        <a:pt x="141" y="173"/>
                      </a:lnTo>
                      <a:lnTo>
                        <a:pt x="122" y="165"/>
                      </a:lnTo>
                      <a:lnTo>
                        <a:pt x="106" y="156"/>
                      </a:lnTo>
                      <a:lnTo>
                        <a:pt x="91" y="147"/>
                      </a:lnTo>
                      <a:lnTo>
                        <a:pt x="81" y="134"/>
                      </a:lnTo>
                      <a:lnTo>
                        <a:pt x="72" y="121"/>
                      </a:lnTo>
                      <a:lnTo>
                        <a:pt x="65" y="107"/>
                      </a:lnTo>
                      <a:lnTo>
                        <a:pt x="60" y="92"/>
                      </a:lnTo>
                      <a:lnTo>
                        <a:pt x="55" y="79"/>
                      </a:lnTo>
                      <a:lnTo>
                        <a:pt x="53" y="65"/>
                      </a:lnTo>
                      <a:lnTo>
                        <a:pt x="51" y="51"/>
                      </a:lnTo>
                      <a:lnTo>
                        <a:pt x="50" y="39"/>
                      </a:lnTo>
                      <a:lnTo>
                        <a:pt x="5" y="41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4919" name="Group 87"/>
            <p:cNvGrpSpPr>
              <a:grpSpLocks/>
            </p:cNvGrpSpPr>
            <p:nvPr/>
          </p:nvGrpSpPr>
          <p:grpSpPr bwMode="auto">
            <a:xfrm flipH="1" flipV="1">
              <a:off x="2081" y="3343"/>
              <a:ext cx="486" cy="536"/>
              <a:chOff x="3004" y="3021"/>
              <a:chExt cx="628" cy="820"/>
            </a:xfrm>
          </p:grpSpPr>
          <p:sp>
            <p:nvSpPr>
              <p:cNvPr id="34920" name="Freeform 88"/>
              <p:cNvSpPr>
                <a:spLocks/>
              </p:cNvSpPr>
              <p:nvPr/>
            </p:nvSpPr>
            <p:spPr bwMode="auto">
              <a:xfrm>
                <a:off x="3008" y="3021"/>
                <a:ext cx="563" cy="731"/>
              </a:xfrm>
              <a:custGeom>
                <a:avLst/>
                <a:gdLst>
                  <a:gd name="T0" fmla="*/ 400 w 563"/>
                  <a:gd name="T1" fmla="*/ 675 h 731"/>
                  <a:gd name="T2" fmla="*/ 469 w 563"/>
                  <a:gd name="T3" fmla="*/ 680 h 731"/>
                  <a:gd name="T4" fmla="*/ 541 w 563"/>
                  <a:gd name="T5" fmla="*/ 653 h 731"/>
                  <a:gd name="T6" fmla="*/ 532 w 563"/>
                  <a:gd name="T7" fmla="*/ 611 h 731"/>
                  <a:gd name="T8" fmla="*/ 496 w 563"/>
                  <a:gd name="T9" fmla="*/ 579 h 731"/>
                  <a:gd name="T10" fmla="*/ 541 w 563"/>
                  <a:gd name="T11" fmla="*/ 485 h 731"/>
                  <a:gd name="T12" fmla="*/ 538 w 563"/>
                  <a:gd name="T13" fmla="*/ 413 h 731"/>
                  <a:gd name="T14" fmla="*/ 392 w 563"/>
                  <a:gd name="T15" fmla="*/ 355 h 731"/>
                  <a:gd name="T16" fmla="*/ 400 w 563"/>
                  <a:gd name="T17" fmla="*/ 362 h 731"/>
                  <a:gd name="T18" fmla="*/ 436 w 563"/>
                  <a:gd name="T19" fmla="*/ 299 h 731"/>
                  <a:gd name="T20" fmla="*/ 440 w 563"/>
                  <a:gd name="T21" fmla="*/ 195 h 731"/>
                  <a:gd name="T22" fmla="*/ 298 w 563"/>
                  <a:gd name="T23" fmla="*/ 203 h 731"/>
                  <a:gd name="T24" fmla="*/ 283 w 563"/>
                  <a:gd name="T25" fmla="*/ 74 h 731"/>
                  <a:gd name="T26" fmla="*/ 208 w 563"/>
                  <a:gd name="T27" fmla="*/ 3 h 731"/>
                  <a:gd name="T28" fmla="*/ 133 w 563"/>
                  <a:gd name="T29" fmla="*/ 53 h 731"/>
                  <a:gd name="T30" fmla="*/ 112 w 563"/>
                  <a:gd name="T31" fmla="*/ 195 h 731"/>
                  <a:gd name="T32" fmla="*/ 52 w 563"/>
                  <a:gd name="T33" fmla="*/ 230 h 731"/>
                  <a:gd name="T34" fmla="*/ 40 w 563"/>
                  <a:gd name="T35" fmla="*/ 323 h 731"/>
                  <a:gd name="T36" fmla="*/ 16 w 563"/>
                  <a:gd name="T37" fmla="*/ 339 h 731"/>
                  <a:gd name="T38" fmla="*/ 139 w 563"/>
                  <a:gd name="T39" fmla="*/ 404 h 731"/>
                  <a:gd name="T40" fmla="*/ 103 w 563"/>
                  <a:gd name="T41" fmla="*/ 473 h 731"/>
                  <a:gd name="T42" fmla="*/ 112 w 563"/>
                  <a:gd name="T43" fmla="*/ 531 h 731"/>
                  <a:gd name="T44" fmla="*/ 160 w 563"/>
                  <a:gd name="T45" fmla="*/ 569 h 731"/>
                  <a:gd name="T46" fmla="*/ 256 w 563"/>
                  <a:gd name="T47" fmla="*/ 579 h 731"/>
                  <a:gd name="T48" fmla="*/ 262 w 563"/>
                  <a:gd name="T49" fmla="*/ 656 h 731"/>
                  <a:gd name="T50" fmla="*/ 298 w 563"/>
                  <a:gd name="T51" fmla="*/ 728 h 731"/>
                  <a:gd name="T52" fmla="*/ 400 w 563"/>
                  <a:gd name="T53" fmla="*/ 675 h 73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63"/>
                  <a:gd name="T82" fmla="*/ 0 h 731"/>
                  <a:gd name="T83" fmla="*/ 563 w 563"/>
                  <a:gd name="T84" fmla="*/ 731 h 73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63" h="731">
                    <a:moveTo>
                      <a:pt x="400" y="675"/>
                    </a:moveTo>
                    <a:cubicBezTo>
                      <a:pt x="428" y="667"/>
                      <a:pt x="446" y="684"/>
                      <a:pt x="469" y="680"/>
                    </a:cubicBezTo>
                    <a:cubicBezTo>
                      <a:pt x="492" y="676"/>
                      <a:pt x="531" y="664"/>
                      <a:pt x="541" y="653"/>
                    </a:cubicBezTo>
                    <a:cubicBezTo>
                      <a:pt x="551" y="642"/>
                      <a:pt x="539" y="623"/>
                      <a:pt x="532" y="611"/>
                    </a:cubicBezTo>
                    <a:cubicBezTo>
                      <a:pt x="525" y="599"/>
                      <a:pt x="494" y="600"/>
                      <a:pt x="496" y="579"/>
                    </a:cubicBezTo>
                    <a:cubicBezTo>
                      <a:pt x="498" y="558"/>
                      <a:pt x="534" y="513"/>
                      <a:pt x="541" y="485"/>
                    </a:cubicBezTo>
                    <a:cubicBezTo>
                      <a:pt x="548" y="457"/>
                      <a:pt x="563" y="435"/>
                      <a:pt x="538" y="413"/>
                    </a:cubicBezTo>
                    <a:cubicBezTo>
                      <a:pt x="513" y="391"/>
                      <a:pt x="415" y="364"/>
                      <a:pt x="392" y="355"/>
                    </a:cubicBezTo>
                    <a:cubicBezTo>
                      <a:pt x="369" y="346"/>
                      <a:pt x="393" y="371"/>
                      <a:pt x="400" y="362"/>
                    </a:cubicBezTo>
                    <a:cubicBezTo>
                      <a:pt x="407" y="353"/>
                      <a:pt x="429" y="327"/>
                      <a:pt x="436" y="299"/>
                    </a:cubicBezTo>
                    <a:cubicBezTo>
                      <a:pt x="443" y="271"/>
                      <a:pt x="463" y="211"/>
                      <a:pt x="440" y="195"/>
                    </a:cubicBezTo>
                    <a:cubicBezTo>
                      <a:pt x="417" y="179"/>
                      <a:pt x="324" y="223"/>
                      <a:pt x="298" y="203"/>
                    </a:cubicBezTo>
                    <a:cubicBezTo>
                      <a:pt x="272" y="183"/>
                      <a:pt x="298" y="107"/>
                      <a:pt x="283" y="74"/>
                    </a:cubicBezTo>
                    <a:cubicBezTo>
                      <a:pt x="268" y="41"/>
                      <a:pt x="233" y="6"/>
                      <a:pt x="208" y="3"/>
                    </a:cubicBezTo>
                    <a:cubicBezTo>
                      <a:pt x="183" y="0"/>
                      <a:pt x="149" y="21"/>
                      <a:pt x="133" y="53"/>
                    </a:cubicBezTo>
                    <a:cubicBezTo>
                      <a:pt x="117" y="85"/>
                      <a:pt x="126" y="165"/>
                      <a:pt x="112" y="195"/>
                    </a:cubicBezTo>
                    <a:cubicBezTo>
                      <a:pt x="98" y="225"/>
                      <a:pt x="64" y="209"/>
                      <a:pt x="52" y="230"/>
                    </a:cubicBezTo>
                    <a:cubicBezTo>
                      <a:pt x="40" y="251"/>
                      <a:pt x="46" y="305"/>
                      <a:pt x="40" y="323"/>
                    </a:cubicBezTo>
                    <a:cubicBezTo>
                      <a:pt x="34" y="341"/>
                      <a:pt x="0" y="326"/>
                      <a:pt x="16" y="339"/>
                    </a:cubicBezTo>
                    <a:cubicBezTo>
                      <a:pt x="32" y="352"/>
                      <a:pt x="125" y="382"/>
                      <a:pt x="139" y="404"/>
                    </a:cubicBezTo>
                    <a:cubicBezTo>
                      <a:pt x="153" y="426"/>
                      <a:pt x="108" y="452"/>
                      <a:pt x="103" y="473"/>
                    </a:cubicBezTo>
                    <a:cubicBezTo>
                      <a:pt x="98" y="494"/>
                      <a:pt x="103" y="515"/>
                      <a:pt x="112" y="531"/>
                    </a:cubicBezTo>
                    <a:cubicBezTo>
                      <a:pt x="121" y="547"/>
                      <a:pt x="136" y="561"/>
                      <a:pt x="160" y="569"/>
                    </a:cubicBezTo>
                    <a:cubicBezTo>
                      <a:pt x="184" y="577"/>
                      <a:pt x="239" y="565"/>
                      <a:pt x="256" y="579"/>
                    </a:cubicBezTo>
                    <a:cubicBezTo>
                      <a:pt x="273" y="593"/>
                      <a:pt x="255" y="631"/>
                      <a:pt x="262" y="656"/>
                    </a:cubicBezTo>
                    <a:cubicBezTo>
                      <a:pt x="269" y="681"/>
                      <a:pt x="275" y="725"/>
                      <a:pt x="298" y="728"/>
                    </a:cubicBezTo>
                    <a:cubicBezTo>
                      <a:pt x="321" y="731"/>
                      <a:pt x="375" y="685"/>
                      <a:pt x="400" y="675"/>
                    </a:cubicBezTo>
                    <a:close/>
                  </a:path>
                </a:pathLst>
              </a:cu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4921" name="Group 89"/>
              <p:cNvGrpSpPr>
                <a:grpSpLocks/>
              </p:cNvGrpSpPr>
              <p:nvPr/>
            </p:nvGrpSpPr>
            <p:grpSpPr bwMode="auto">
              <a:xfrm flipH="1" flipV="1">
                <a:off x="3004" y="3021"/>
                <a:ext cx="628" cy="820"/>
                <a:chOff x="2311" y="1925"/>
                <a:chExt cx="586" cy="731"/>
              </a:xfrm>
            </p:grpSpPr>
            <p:sp>
              <p:nvSpPr>
                <p:cNvPr id="34922" name="Freeform 90" descr="Зеленый мрамор"/>
                <p:cNvSpPr>
                  <a:spLocks/>
                </p:cNvSpPr>
                <p:nvPr/>
              </p:nvSpPr>
              <p:spPr bwMode="auto">
                <a:xfrm>
                  <a:off x="2311" y="1925"/>
                  <a:ext cx="70" cy="82"/>
                </a:xfrm>
                <a:custGeom>
                  <a:avLst/>
                  <a:gdLst>
                    <a:gd name="T0" fmla="*/ 3 w 139"/>
                    <a:gd name="T1" fmla="*/ 1 h 164"/>
                    <a:gd name="T2" fmla="*/ 2 w 139"/>
                    <a:gd name="T3" fmla="*/ 1 h 164"/>
                    <a:gd name="T4" fmla="*/ 2 w 139"/>
                    <a:gd name="T5" fmla="*/ 1 h 164"/>
                    <a:gd name="T6" fmla="*/ 2 w 139"/>
                    <a:gd name="T7" fmla="*/ 1 h 164"/>
                    <a:gd name="T8" fmla="*/ 1 w 139"/>
                    <a:gd name="T9" fmla="*/ 1 h 164"/>
                    <a:gd name="T10" fmla="*/ 1 w 139"/>
                    <a:gd name="T11" fmla="*/ 1 h 164"/>
                    <a:gd name="T12" fmla="*/ 1 w 139"/>
                    <a:gd name="T13" fmla="*/ 1 h 164"/>
                    <a:gd name="T14" fmla="*/ 1 w 139"/>
                    <a:gd name="T15" fmla="*/ 3 h 164"/>
                    <a:gd name="T16" fmla="*/ 0 w 139"/>
                    <a:gd name="T17" fmla="*/ 3 h 164"/>
                    <a:gd name="T18" fmla="*/ 1 w 139"/>
                    <a:gd name="T19" fmla="*/ 1 h 164"/>
                    <a:gd name="T20" fmla="*/ 1 w 139"/>
                    <a:gd name="T21" fmla="*/ 1 h 164"/>
                    <a:gd name="T22" fmla="*/ 1 w 139"/>
                    <a:gd name="T23" fmla="*/ 1 h 164"/>
                    <a:gd name="T24" fmla="*/ 1 w 139"/>
                    <a:gd name="T25" fmla="*/ 1 h 164"/>
                    <a:gd name="T26" fmla="*/ 2 w 139"/>
                    <a:gd name="T27" fmla="*/ 1 h 164"/>
                    <a:gd name="T28" fmla="*/ 2 w 139"/>
                    <a:gd name="T29" fmla="*/ 1 h 164"/>
                    <a:gd name="T30" fmla="*/ 2 w 139"/>
                    <a:gd name="T31" fmla="*/ 1 h 164"/>
                    <a:gd name="T32" fmla="*/ 2 w 139"/>
                    <a:gd name="T33" fmla="*/ 1 h 164"/>
                    <a:gd name="T34" fmla="*/ 3 w 139"/>
                    <a:gd name="T35" fmla="*/ 0 h 164"/>
                    <a:gd name="T36" fmla="*/ 3 w 139"/>
                    <a:gd name="T37" fmla="*/ 1 h 16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9"/>
                    <a:gd name="T58" fmla="*/ 0 h 164"/>
                    <a:gd name="T59" fmla="*/ 139 w 139"/>
                    <a:gd name="T60" fmla="*/ 164 h 16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9" h="164">
                      <a:moveTo>
                        <a:pt x="129" y="55"/>
                      </a:moveTo>
                      <a:lnTo>
                        <a:pt x="107" y="58"/>
                      </a:lnTo>
                      <a:lnTo>
                        <a:pt x="86" y="65"/>
                      </a:lnTo>
                      <a:lnTo>
                        <a:pt x="68" y="75"/>
                      </a:lnTo>
                      <a:lnTo>
                        <a:pt x="51" y="89"/>
                      </a:lnTo>
                      <a:lnTo>
                        <a:pt x="36" y="105"/>
                      </a:lnTo>
                      <a:lnTo>
                        <a:pt x="22" y="123"/>
                      </a:lnTo>
                      <a:lnTo>
                        <a:pt x="10" y="143"/>
                      </a:lnTo>
                      <a:lnTo>
                        <a:pt x="0" y="164"/>
                      </a:lnTo>
                      <a:lnTo>
                        <a:pt x="7" y="93"/>
                      </a:lnTo>
                      <a:lnTo>
                        <a:pt x="22" y="68"/>
                      </a:lnTo>
                      <a:lnTo>
                        <a:pt x="38" y="48"/>
                      </a:lnTo>
                      <a:lnTo>
                        <a:pt x="53" y="33"/>
                      </a:lnTo>
                      <a:lnTo>
                        <a:pt x="68" y="21"/>
                      </a:lnTo>
                      <a:lnTo>
                        <a:pt x="84" y="13"/>
                      </a:lnTo>
                      <a:lnTo>
                        <a:pt x="101" y="7"/>
                      </a:lnTo>
                      <a:lnTo>
                        <a:pt x="120" y="2"/>
                      </a:lnTo>
                      <a:lnTo>
                        <a:pt x="139" y="0"/>
                      </a:lnTo>
                      <a:lnTo>
                        <a:pt x="129" y="55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923" name="Freeform 91" descr="Зеленый мрамор"/>
                <p:cNvSpPr>
                  <a:spLocks/>
                </p:cNvSpPr>
                <p:nvPr/>
              </p:nvSpPr>
              <p:spPr bwMode="auto">
                <a:xfrm>
                  <a:off x="2376" y="1925"/>
                  <a:ext cx="521" cy="606"/>
                </a:xfrm>
                <a:custGeom>
                  <a:avLst/>
                  <a:gdLst>
                    <a:gd name="T0" fmla="*/ 12 w 1044"/>
                    <a:gd name="T1" fmla="*/ 17 h 1213"/>
                    <a:gd name="T2" fmla="*/ 13 w 1044"/>
                    <a:gd name="T3" fmla="*/ 17 h 1213"/>
                    <a:gd name="T4" fmla="*/ 14 w 1044"/>
                    <a:gd name="T5" fmla="*/ 16 h 1213"/>
                    <a:gd name="T6" fmla="*/ 15 w 1044"/>
                    <a:gd name="T7" fmla="*/ 15 h 1213"/>
                    <a:gd name="T8" fmla="*/ 15 w 1044"/>
                    <a:gd name="T9" fmla="*/ 13 h 1213"/>
                    <a:gd name="T10" fmla="*/ 13 w 1044"/>
                    <a:gd name="T11" fmla="*/ 12 h 1213"/>
                    <a:gd name="T12" fmla="*/ 12 w 1044"/>
                    <a:gd name="T13" fmla="*/ 11 h 1213"/>
                    <a:gd name="T14" fmla="*/ 13 w 1044"/>
                    <a:gd name="T15" fmla="*/ 9 h 1213"/>
                    <a:gd name="T16" fmla="*/ 13 w 1044"/>
                    <a:gd name="T17" fmla="*/ 7 h 1213"/>
                    <a:gd name="T18" fmla="*/ 11 w 1044"/>
                    <a:gd name="T19" fmla="*/ 7 h 1213"/>
                    <a:gd name="T20" fmla="*/ 10 w 1044"/>
                    <a:gd name="T21" fmla="*/ 7 h 1213"/>
                    <a:gd name="T22" fmla="*/ 9 w 1044"/>
                    <a:gd name="T23" fmla="*/ 7 h 1213"/>
                    <a:gd name="T24" fmla="*/ 9 w 1044"/>
                    <a:gd name="T25" fmla="*/ 3 h 1213"/>
                    <a:gd name="T26" fmla="*/ 6 w 1044"/>
                    <a:gd name="T27" fmla="*/ 2 h 1213"/>
                    <a:gd name="T28" fmla="*/ 5 w 1044"/>
                    <a:gd name="T29" fmla="*/ 4 h 1213"/>
                    <a:gd name="T30" fmla="*/ 6 w 1044"/>
                    <a:gd name="T31" fmla="*/ 5 h 1213"/>
                    <a:gd name="T32" fmla="*/ 7 w 1044"/>
                    <a:gd name="T33" fmla="*/ 7 h 1213"/>
                    <a:gd name="T34" fmla="*/ 8 w 1044"/>
                    <a:gd name="T35" fmla="*/ 8 h 1213"/>
                    <a:gd name="T36" fmla="*/ 9 w 1044"/>
                    <a:gd name="T37" fmla="*/ 9 h 1213"/>
                    <a:gd name="T38" fmla="*/ 10 w 1044"/>
                    <a:gd name="T39" fmla="*/ 9 h 1213"/>
                    <a:gd name="T40" fmla="*/ 10 w 1044"/>
                    <a:gd name="T41" fmla="*/ 9 h 1213"/>
                    <a:gd name="T42" fmla="*/ 8 w 1044"/>
                    <a:gd name="T43" fmla="*/ 10 h 1213"/>
                    <a:gd name="T44" fmla="*/ 12 w 1044"/>
                    <a:gd name="T45" fmla="*/ 15 h 1213"/>
                    <a:gd name="T46" fmla="*/ 10 w 1044"/>
                    <a:gd name="T47" fmla="*/ 14 h 1213"/>
                    <a:gd name="T48" fmla="*/ 10 w 1044"/>
                    <a:gd name="T49" fmla="*/ 16 h 1213"/>
                    <a:gd name="T50" fmla="*/ 10 w 1044"/>
                    <a:gd name="T51" fmla="*/ 16 h 1213"/>
                    <a:gd name="T52" fmla="*/ 9 w 1044"/>
                    <a:gd name="T53" fmla="*/ 13 h 1213"/>
                    <a:gd name="T54" fmla="*/ 8 w 1044"/>
                    <a:gd name="T55" fmla="*/ 12 h 1213"/>
                    <a:gd name="T56" fmla="*/ 7 w 1044"/>
                    <a:gd name="T57" fmla="*/ 13 h 1213"/>
                    <a:gd name="T58" fmla="*/ 6 w 1044"/>
                    <a:gd name="T59" fmla="*/ 15 h 1213"/>
                    <a:gd name="T60" fmla="*/ 7 w 1044"/>
                    <a:gd name="T61" fmla="*/ 14 h 1213"/>
                    <a:gd name="T62" fmla="*/ 8 w 1044"/>
                    <a:gd name="T63" fmla="*/ 11 h 1213"/>
                    <a:gd name="T64" fmla="*/ 7 w 1044"/>
                    <a:gd name="T65" fmla="*/ 8 h 1213"/>
                    <a:gd name="T66" fmla="*/ 6 w 1044"/>
                    <a:gd name="T67" fmla="*/ 5 h 1213"/>
                    <a:gd name="T68" fmla="*/ 5 w 1044"/>
                    <a:gd name="T69" fmla="*/ 4 h 1213"/>
                    <a:gd name="T70" fmla="*/ 3 w 1044"/>
                    <a:gd name="T71" fmla="*/ 2 h 1213"/>
                    <a:gd name="T72" fmla="*/ 1 w 1044"/>
                    <a:gd name="T73" fmla="*/ 1 h 1213"/>
                    <a:gd name="T74" fmla="*/ 0 w 1044"/>
                    <a:gd name="T75" fmla="*/ 0 h 1213"/>
                    <a:gd name="T76" fmla="*/ 1 w 1044"/>
                    <a:gd name="T77" fmla="*/ 0 h 1213"/>
                    <a:gd name="T78" fmla="*/ 2 w 1044"/>
                    <a:gd name="T79" fmla="*/ 0 h 1213"/>
                    <a:gd name="T80" fmla="*/ 3 w 1044"/>
                    <a:gd name="T81" fmla="*/ 1 h 1213"/>
                    <a:gd name="T82" fmla="*/ 4 w 1044"/>
                    <a:gd name="T83" fmla="*/ 2 h 1213"/>
                    <a:gd name="T84" fmla="*/ 5 w 1044"/>
                    <a:gd name="T85" fmla="*/ 3 h 1213"/>
                    <a:gd name="T86" fmla="*/ 6 w 1044"/>
                    <a:gd name="T87" fmla="*/ 2 h 1213"/>
                    <a:gd name="T88" fmla="*/ 7 w 1044"/>
                    <a:gd name="T89" fmla="*/ 1 h 1213"/>
                    <a:gd name="T90" fmla="*/ 9 w 1044"/>
                    <a:gd name="T91" fmla="*/ 2 h 1213"/>
                    <a:gd name="T92" fmla="*/ 9 w 1044"/>
                    <a:gd name="T93" fmla="*/ 6 h 1213"/>
                    <a:gd name="T94" fmla="*/ 10 w 1044"/>
                    <a:gd name="T95" fmla="*/ 6 h 1213"/>
                    <a:gd name="T96" fmla="*/ 12 w 1044"/>
                    <a:gd name="T97" fmla="*/ 6 h 1213"/>
                    <a:gd name="T98" fmla="*/ 13 w 1044"/>
                    <a:gd name="T99" fmla="*/ 6 h 1213"/>
                    <a:gd name="T100" fmla="*/ 14 w 1044"/>
                    <a:gd name="T101" fmla="*/ 8 h 1213"/>
                    <a:gd name="T102" fmla="*/ 13 w 1044"/>
                    <a:gd name="T103" fmla="*/ 10 h 1213"/>
                    <a:gd name="T104" fmla="*/ 13 w 1044"/>
                    <a:gd name="T105" fmla="*/ 11 h 1213"/>
                    <a:gd name="T106" fmla="*/ 15 w 1044"/>
                    <a:gd name="T107" fmla="*/ 12 h 1213"/>
                    <a:gd name="T108" fmla="*/ 16 w 1044"/>
                    <a:gd name="T109" fmla="*/ 15 h 1213"/>
                    <a:gd name="T110" fmla="*/ 15 w 1044"/>
                    <a:gd name="T111" fmla="*/ 16 h 1213"/>
                    <a:gd name="T112" fmla="*/ 13 w 1044"/>
                    <a:gd name="T113" fmla="*/ 17 h 1213"/>
                    <a:gd name="T114" fmla="*/ 13 w 1044"/>
                    <a:gd name="T115" fmla="*/ 17 h 1213"/>
                    <a:gd name="T116" fmla="*/ 13 w 1044"/>
                    <a:gd name="T117" fmla="*/ 18 h 121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044"/>
                    <a:gd name="T178" fmla="*/ 0 h 1213"/>
                    <a:gd name="T179" fmla="*/ 1044 w 1044"/>
                    <a:gd name="T180" fmla="*/ 1213 h 121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044" h="1213">
                      <a:moveTo>
                        <a:pt x="840" y="1213"/>
                      </a:moveTo>
                      <a:lnTo>
                        <a:pt x="833" y="1189"/>
                      </a:lnTo>
                      <a:lnTo>
                        <a:pt x="826" y="1165"/>
                      </a:lnTo>
                      <a:lnTo>
                        <a:pt x="819" y="1143"/>
                      </a:lnTo>
                      <a:lnTo>
                        <a:pt x="812" y="1123"/>
                      </a:lnTo>
                      <a:lnTo>
                        <a:pt x="806" y="1106"/>
                      </a:lnTo>
                      <a:lnTo>
                        <a:pt x="802" y="1093"/>
                      </a:lnTo>
                      <a:lnTo>
                        <a:pt x="798" y="1085"/>
                      </a:lnTo>
                      <a:lnTo>
                        <a:pt x="797" y="1082"/>
                      </a:lnTo>
                      <a:lnTo>
                        <a:pt x="813" y="1085"/>
                      </a:lnTo>
                      <a:lnTo>
                        <a:pt x="829" y="1087"/>
                      </a:lnTo>
                      <a:lnTo>
                        <a:pt x="845" y="1089"/>
                      </a:lnTo>
                      <a:lnTo>
                        <a:pt x="862" y="1090"/>
                      </a:lnTo>
                      <a:lnTo>
                        <a:pt x="878" y="1089"/>
                      </a:lnTo>
                      <a:lnTo>
                        <a:pt x="893" y="1087"/>
                      </a:lnTo>
                      <a:lnTo>
                        <a:pt x="908" y="1084"/>
                      </a:lnTo>
                      <a:lnTo>
                        <a:pt x="921" y="1080"/>
                      </a:lnTo>
                      <a:lnTo>
                        <a:pt x="935" y="1075"/>
                      </a:lnTo>
                      <a:lnTo>
                        <a:pt x="948" y="1069"/>
                      </a:lnTo>
                      <a:lnTo>
                        <a:pt x="958" y="1061"/>
                      </a:lnTo>
                      <a:lnTo>
                        <a:pt x="969" y="1052"/>
                      </a:lnTo>
                      <a:lnTo>
                        <a:pt x="977" y="1041"/>
                      </a:lnTo>
                      <a:lnTo>
                        <a:pt x="983" y="1029"/>
                      </a:lnTo>
                      <a:lnTo>
                        <a:pt x="988" y="1016"/>
                      </a:lnTo>
                      <a:lnTo>
                        <a:pt x="991" y="1001"/>
                      </a:lnTo>
                      <a:lnTo>
                        <a:pt x="995" y="976"/>
                      </a:lnTo>
                      <a:lnTo>
                        <a:pt x="996" y="953"/>
                      </a:lnTo>
                      <a:lnTo>
                        <a:pt x="994" y="932"/>
                      </a:lnTo>
                      <a:lnTo>
                        <a:pt x="988" y="911"/>
                      </a:lnTo>
                      <a:lnTo>
                        <a:pt x="979" y="892"/>
                      </a:lnTo>
                      <a:lnTo>
                        <a:pt x="965" y="872"/>
                      </a:lnTo>
                      <a:lnTo>
                        <a:pt x="947" y="854"/>
                      </a:lnTo>
                      <a:lnTo>
                        <a:pt x="923" y="833"/>
                      </a:lnTo>
                      <a:lnTo>
                        <a:pt x="903" y="818"/>
                      </a:lnTo>
                      <a:lnTo>
                        <a:pt x="880" y="801"/>
                      </a:lnTo>
                      <a:lnTo>
                        <a:pt x="856" y="783"/>
                      </a:lnTo>
                      <a:lnTo>
                        <a:pt x="830" y="765"/>
                      </a:lnTo>
                      <a:lnTo>
                        <a:pt x="809" y="749"/>
                      </a:lnTo>
                      <a:lnTo>
                        <a:pt x="790" y="735"/>
                      </a:lnTo>
                      <a:lnTo>
                        <a:pt x="779" y="726"/>
                      </a:lnTo>
                      <a:lnTo>
                        <a:pt x="775" y="722"/>
                      </a:lnTo>
                      <a:lnTo>
                        <a:pt x="790" y="712"/>
                      </a:lnTo>
                      <a:lnTo>
                        <a:pt x="806" y="700"/>
                      </a:lnTo>
                      <a:lnTo>
                        <a:pt x="821" y="688"/>
                      </a:lnTo>
                      <a:lnTo>
                        <a:pt x="836" y="674"/>
                      </a:lnTo>
                      <a:lnTo>
                        <a:pt x="850" y="657"/>
                      </a:lnTo>
                      <a:lnTo>
                        <a:pt x="862" y="638"/>
                      </a:lnTo>
                      <a:lnTo>
                        <a:pt x="871" y="617"/>
                      </a:lnTo>
                      <a:lnTo>
                        <a:pt x="878" y="594"/>
                      </a:lnTo>
                      <a:lnTo>
                        <a:pt x="879" y="569"/>
                      </a:lnTo>
                      <a:lnTo>
                        <a:pt x="874" y="547"/>
                      </a:lnTo>
                      <a:lnTo>
                        <a:pt x="866" y="526"/>
                      </a:lnTo>
                      <a:lnTo>
                        <a:pt x="854" y="508"/>
                      </a:lnTo>
                      <a:lnTo>
                        <a:pt x="837" y="492"/>
                      </a:lnTo>
                      <a:lnTo>
                        <a:pt x="819" y="479"/>
                      </a:lnTo>
                      <a:lnTo>
                        <a:pt x="798" y="469"/>
                      </a:lnTo>
                      <a:lnTo>
                        <a:pt x="776" y="461"/>
                      </a:lnTo>
                      <a:lnTo>
                        <a:pt x="764" y="458"/>
                      </a:lnTo>
                      <a:lnTo>
                        <a:pt x="752" y="456"/>
                      </a:lnTo>
                      <a:lnTo>
                        <a:pt x="739" y="455"/>
                      </a:lnTo>
                      <a:lnTo>
                        <a:pt x="728" y="455"/>
                      </a:lnTo>
                      <a:lnTo>
                        <a:pt x="715" y="455"/>
                      </a:lnTo>
                      <a:lnTo>
                        <a:pt x="704" y="456"/>
                      </a:lnTo>
                      <a:lnTo>
                        <a:pt x="692" y="457"/>
                      </a:lnTo>
                      <a:lnTo>
                        <a:pt x="681" y="460"/>
                      </a:lnTo>
                      <a:lnTo>
                        <a:pt x="668" y="463"/>
                      </a:lnTo>
                      <a:lnTo>
                        <a:pt x="657" y="467"/>
                      </a:lnTo>
                      <a:lnTo>
                        <a:pt x="646" y="470"/>
                      </a:lnTo>
                      <a:lnTo>
                        <a:pt x="635" y="475"/>
                      </a:lnTo>
                      <a:lnTo>
                        <a:pt x="623" y="479"/>
                      </a:lnTo>
                      <a:lnTo>
                        <a:pt x="613" y="484"/>
                      </a:lnTo>
                      <a:lnTo>
                        <a:pt x="601" y="488"/>
                      </a:lnTo>
                      <a:lnTo>
                        <a:pt x="591" y="494"/>
                      </a:lnTo>
                      <a:lnTo>
                        <a:pt x="585" y="452"/>
                      </a:lnTo>
                      <a:lnTo>
                        <a:pt x="584" y="402"/>
                      </a:lnTo>
                      <a:lnTo>
                        <a:pt x="584" y="349"/>
                      </a:lnTo>
                      <a:lnTo>
                        <a:pt x="583" y="298"/>
                      </a:lnTo>
                      <a:lnTo>
                        <a:pt x="577" y="251"/>
                      </a:lnTo>
                      <a:lnTo>
                        <a:pt x="563" y="212"/>
                      </a:lnTo>
                      <a:lnTo>
                        <a:pt x="540" y="184"/>
                      </a:lnTo>
                      <a:lnTo>
                        <a:pt x="503" y="173"/>
                      </a:lnTo>
                      <a:lnTo>
                        <a:pt x="471" y="173"/>
                      </a:lnTo>
                      <a:lnTo>
                        <a:pt x="445" y="177"/>
                      </a:lnTo>
                      <a:lnTo>
                        <a:pt x="424" y="187"/>
                      </a:lnTo>
                      <a:lnTo>
                        <a:pt x="408" y="198"/>
                      </a:lnTo>
                      <a:lnTo>
                        <a:pt x="396" y="211"/>
                      </a:lnTo>
                      <a:lnTo>
                        <a:pt x="387" y="226"/>
                      </a:lnTo>
                      <a:lnTo>
                        <a:pt x="379" y="241"/>
                      </a:lnTo>
                      <a:lnTo>
                        <a:pt x="373" y="256"/>
                      </a:lnTo>
                      <a:lnTo>
                        <a:pt x="381" y="270"/>
                      </a:lnTo>
                      <a:lnTo>
                        <a:pt x="389" y="283"/>
                      </a:lnTo>
                      <a:lnTo>
                        <a:pt x="397" y="297"/>
                      </a:lnTo>
                      <a:lnTo>
                        <a:pt x="405" y="311"/>
                      </a:lnTo>
                      <a:lnTo>
                        <a:pt x="412" y="326"/>
                      </a:lnTo>
                      <a:lnTo>
                        <a:pt x="419" y="341"/>
                      </a:lnTo>
                      <a:lnTo>
                        <a:pt x="426" y="356"/>
                      </a:lnTo>
                      <a:lnTo>
                        <a:pt x="432" y="371"/>
                      </a:lnTo>
                      <a:lnTo>
                        <a:pt x="440" y="391"/>
                      </a:lnTo>
                      <a:lnTo>
                        <a:pt x="448" y="410"/>
                      </a:lnTo>
                      <a:lnTo>
                        <a:pt x="455" y="430"/>
                      </a:lnTo>
                      <a:lnTo>
                        <a:pt x="463" y="448"/>
                      </a:lnTo>
                      <a:lnTo>
                        <a:pt x="471" y="468"/>
                      </a:lnTo>
                      <a:lnTo>
                        <a:pt x="479" y="487"/>
                      </a:lnTo>
                      <a:lnTo>
                        <a:pt x="487" y="506"/>
                      </a:lnTo>
                      <a:lnTo>
                        <a:pt x="495" y="525"/>
                      </a:lnTo>
                      <a:lnTo>
                        <a:pt x="507" y="538"/>
                      </a:lnTo>
                      <a:lnTo>
                        <a:pt x="517" y="551"/>
                      </a:lnTo>
                      <a:lnTo>
                        <a:pt x="530" y="562"/>
                      </a:lnTo>
                      <a:lnTo>
                        <a:pt x="543" y="574"/>
                      </a:lnTo>
                      <a:lnTo>
                        <a:pt x="556" y="584"/>
                      </a:lnTo>
                      <a:lnTo>
                        <a:pt x="570" y="593"/>
                      </a:lnTo>
                      <a:lnTo>
                        <a:pt x="586" y="600"/>
                      </a:lnTo>
                      <a:lnTo>
                        <a:pt x="602" y="605"/>
                      </a:lnTo>
                      <a:lnTo>
                        <a:pt x="617" y="607"/>
                      </a:lnTo>
                      <a:lnTo>
                        <a:pt x="632" y="607"/>
                      </a:lnTo>
                      <a:lnTo>
                        <a:pt x="646" y="607"/>
                      </a:lnTo>
                      <a:lnTo>
                        <a:pt x="660" y="607"/>
                      </a:lnTo>
                      <a:lnTo>
                        <a:pt x="674" y="605"/>
                      </a:lnTo>
                      <a:lnTo>
                        <a:pt x="688" y="604"/>
                      </a:lnTo>
                      <a:lnTo>
                        <a:pt x="701" y="601"/>
                      </a:lnTo>
                      <a:lnTo>
                        <a:pt x="715" y="599"/>
                      </a:lnTo>
                      <a:lnTo>
                        <a:pt x="713" y="601"/>
                      </a:lnTo>
                      <a:lnTo>
                        <a:pt x="705" y="607"/>
                      </a:lnTo>
                      <a:lnTo>
                        <a:pt x="692" y="614"/>
                      </a:lnTo>
                      <a:lnTo>
                        <a:pt x="673" y="621"/>
                      </a:lnTo>
                      <a:lnTo>
                        <a:pt x="647" y="627"/>
                      </a:lnTo>
                      <a:lnTo>
                        <a:pt x="616" y="629"/>
                      </a:lnTo>
                      <a:lnTo>
                        <a:pt x="578" y="625"/>
                      </a:lnTo>
                      <a:lnTo>
                        <a:pt x="532" y="616"/>
                      </a:lnTo>
                      <a:lnTo>
                        <a:pt x="544" y="643"/>
                      </a:lnTo>
                      <a:lnTo>
                        <a:pt x="555" y="670"/>
                      </a:lnTo>
                      <a:lnTo>
                        <a:pt x="567" y="697"/>
                      </a:lnTo>
                      <a:lnTo>
                        <a:pt x="578" y="723"/>
                      </a:lnTo>
                      <a:lnTo>
                        <a:pt x="590" y="750"/>
                      </a:lnTo>
                      <a:lnTo>
                        <a:pt x="601" y="778"/>
                      </a:lnTo>
                      <a:lnTo>
                        <a:pt x="613" y="804"/>
                      </a:lnTo>
                      <a:lnTo>
                        <a:pt x="624" y="832"/>
                      </a:lnTo>
                      <a:lnTo>
                        <a:pt x="814" y="984"/>
                      </a:lnTo>
                      <a:lnTo>
                        <a:pt x="789" y="979"/>
                      </a:lnTo>
                      <a:lnTo>
                        <a:pt x="766" y="971"/>
                      </a:lnTo>
                      <a:lnTo>
                        <a:pt x="743" y="960"/>
                      </a:lnTo>
                      <a:lnTo>
                        <a:pt x="722" y="946"/>
                      </a:lnTo>
                      <a:lnTo>
                        <a:pt x="701" y="931"/>
                      </a:lnTo>
                      <a:lnTo>
                        <a:pt x="682" y="913"/>
                      </a:lnTo>
                      <a:lnTo>
                        <a:pt x="662" y="897"/>
                      </a:lnTo>
                      <a:lnTo>
                        <a:pt x="643" y="880"/>
                      </a:lnTo>
                      <a:lnTo>
                        <a:pt x="659" y="935"/>
                      </a:lnTo>
                      <a:lnTo>
                        <a:pt x="668" y="988"/>
                      </a:lnTo>
                      <a:lnTo>
                        <a:pt x="672" y="1036"/>
                      </a:lnTo>
                      <a:lnTo>
                        <a:pt x="672" y="1078"/>
                      </a:lnTo>
                      <a:lnTo>
                        <a:pt x="669" y="1114"/>
                      </a:lnTo>
                      <a:lnTo>
                        <a:pt x="665" y="1140"/>
                      </a:lnTo>
                      <a:lnTo>
                        <a:pt x="661" y="1158"/>
                      </a:lnTo>
                      <a:lnTo>
                        <a:pt x="660" y="1163"/>
                      </a:lnTo>
                      <a:lnTo>
                        <a:pt x="660" y="1125"/>
                      </a:lnTo>
                      <a:lnTo>
                        <a:pt x="659" y="1087"/>
                      </a:lnTo>
                      <a:lnTo>
                        <a:pt x="657" y="1049"/>
                      </a:lnTo>
                      <a:lnTo>
                        <a:pt x="651" y="1012"/>
                      </a:lnTo>
                      <a:lnTo>
                        <a:pt x="644" y="976"/>
                      </a:lnTo>
                      <a:lnTo>
                        <a:pt x="635" y="939"/>
                      </a:lnTo>
                      <a:lnTo>
                        <a:pt x="622" y="903"/>
                      </a:lnTo>
                      <a:lnTo>
                        <a:pt x="606" y="869"/>
                      </a:lnTo>
                      <a:lnTo>
                        <a:pt x="598" y="854"/>
                      </a:lnTo>
                      <a:lnTo>
                        <a:pt x="591" y="839"/>
                      </a:lnTo>
                      <a:lnTo>
                        <a:pt x="583" y="822"/>
                      </a:lnTo>
                      <a:lnTo>
                        <a:pt x="576" y="807"/>
                      </a:lnTo>
                      <a:lnTo>
                        <a:pt x="569" y="791"/>
                      </a:lnTo>
                      <a:lnTo>
                        <a:pt x="562" y="776"/>
                      </a:lnTo>
                      <a:lnTo>
                        <a:pt x="555" y="760"/>
                      </a:lnTo>
                      <a:lnTo>
                        <a:pt x="548" y="745"/>
                      </a:lnTo>
                      <a:lnTo>
                        <a:pt x="545" y="767"/>
                      </a:lnTo>
                      <a:lnTo>
                        <a:pt x="538" y="795"/>
                      </a:lnTo>
                      <a:lnTo>
                        <a:pt x="525" y="828"/>
                      </a:lnTo>
                      <a:lnTo>
                        <a:pt x="509" y="863"/>
                      </a:lnTo>
                      <a:lnTo>
                        <a:pt x="490" y="897"/>
                      </a:lnTo>
                      <a:lnTo>
                        <a:pt x="465" y="930"/>
                      </a:lnTo>
                      <a:lnTo>
                        <a:pt x="438" y="957"/>
                      </a:lnTo>
                      <a:lnTo>
                        <a:pt x="408" y="978"/>
                      </a:lnTo>
                      <a:lnTo>
                        <a:pt x="409" y="977"/>
                      </a:lnTo>
                      <a:lnTo>
                        <a:pt x="414" y="972"/>
                      </a:lnTo>
                      <a:lnTo>
                        <a:pt x="419" y="965"/>
                      </a:lnTo>
                      <a:lnTo>
                        <a:pt x="426" y="955"/>
                      </a:lnTo>
                      <a:lnTo>
                        <a:pt x="435" y="945"/>
                      </a:lnTo>
                      <a:lnTo>
                        <a:pt x="445" y="931"/>
                      </a:lnTo>
                      <a:lnTo>
                        <a:pt x="455" y="917"/>
                      </a:lnTo>
                      <a:lnTo>
                        <a:pt x="464" y="902"/>
                      </a:lnTo>
                      <a:lnTo>
                        <a:pt x="475" y="882"/>
                      </a:lnTo>
                      <a:lnTo>
                        <a:pt x="486" y="857"/>
                      </a:lnTo>
                      <a:lnTo>
                        <a:pt x="499" y="827"/>
                      </a:lnTo>
                      <a:lnTo>
                        <a:pt x="510" y="797"/>
                      </a:lnTo>
                      <a:lnTo>
                        <a:pt x="522" y="769"/>
                      </a:lnTo>
                      <a:lnTo>
                        <a:pt x="531" y="746"/>
                      </a:lnTo>
                      <a:lnTo>
                        <a:pt x="537" y="730"/>
                      </a:lnTo>
                      <a:lnTo>
                        <a:pt x="539" y="725"/>
                      </a:lnTo>
                      <a:lnTo>
                        <a:pt x="528" y="697"/>
                      </a:lnTo>
                      <a:lnTo>
                        <a:pt x="511" y="658"/>
                      </a:lnTo>
                      <a:lnTo>
                        <a:pt x="493" y="612"/>
                      </a:lnTo>
                      <a:lnTo>
                        <a:pt x="473" y="561"/>
                      </a:lnTo>
                      <a:lnTo>
                        <a:pt x="454" y="511"/>
                      </a:lnTo>
                      <a:lnTo>
                        <a:pt x="437" y="467"/>
                      </a:lnTo>
                      <a:lnTo>
                        <a:pt x="422" y="431"/>
                      </a:lnTo>
                      <a:lnTo>
                        <a:pt x="412" y="407"/>
                      </a:lnTo>
                      <a:lnTo>
                        <a:pt x="404" y="388"/>
                      </a:lnTo>
                      <a:lnTo>
                        <a:pt x="396" y="370"/>
                      </a:lnTo>
                      <a:lnTo>
                        <a:pt x="388" y="353"/>
                      </a:lnTo>
                      <a:lnTo>
                        <a:pt x="379" y="334"/>
                      </a:lnTo>
                      <a:lnTo>
                        <a:pt x="370" y="317"/>
                      </a:lnTo>
                      <a:lnTo>
                        <a:pt x="359" y="300"/>
                      </a:lnTo>
                      <a:lnTo>
                        <a:pt x="349" y="282"/>
                      </a:lnTo>
                      <a:lnTo>
                        <a:pt x="337" y="266"/>
                      </a:lnTo>
                      <a:lnTo>
                        <a:pt x="327" y="253"/>
                      </a:lnTo>
                      <a:lnTo>
                        <a:pt x="314" y="240"/>
                      </a:lnTo>
                      <a:lnTo>
                        <a:pt x="299" y="225"/>
                      </a:lnTo>
                      <a:lnTo>
                        <a:pt x="283" y="210"/>
                      </a:lnTo>
                      <a:lnTo>
                        <a:pt x="265" y="194"/>
                      </a:lnTo>
                      <a:lnTo>
                        <a:pt x="245" y="177"/>
                      </a:lnTo>
                      <a:lnTo>
                        <a:pt x="223" y="161"/>
                      </a:lnTo>
                      <a:lnTo>
                        <a:pt x="202" y="145"/>
                      </a:lnTo>
                      <a:lnTo>
                        <a:pt x="179" y="129"/>
                      </a:lnTo>
                      <a:lnTo>
                        <a:pt x="154" y="114"/>
                      </a:lnTo>
                      <a:lnTo>
                        <a:pt x="129" y="100"/>
                      </a:lnTo>
                      <a:lnTo>
                        <a:pt x="104" y="88"/>
                      </a:lnTo>
                      <a:lnTo>
                        <a:pt x="78" y="77"/>
                      </a:lnTo>
                      <a:lnTo>
                        <a:pt x="52" y="68"/>
                      </a:lnTo>
                      <a:lnTo>
                        <a:pt x="26" y="60"/>
                      </a:lnTo>
                      <a:lnTo>
                        <a:pt x="0" y="55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30" y="1"/>
                      </a:lnTo>
                      <a:lnTo>
                        <a:pt x="43" y="2"/>
                      </a:lnTo>
                      <a:lnTo>
                        <a:pt x="56" y="4"/>
                      </a:lnTo>
                      <a:lnTo>
                        <a:pt x="70" y="6"/>
                      </a:lnTo>
                      <a:lnTo>
                        <a:pt x="85" y="9"/>
                      </a:lnTo>
                      <a:lnTo>
                        <a:pt x="99" y="13"/>
                      </a:lnTo>
                      <a:lnTo>
                        <a:pt x="113" y="17"/>
                      </a:lnTo>
                      <a:lnTo>
                        <a:pt x="126" y="23"/>
                      </a:lnTo>
                      <a:lnTo>
                        <a:pt x="138" y="29"/>
                      </a:lnTo>
                      <a:lnTo>
                        <a:pt x="151" y="36"/>
                      </a:lnTo>
                      <a:lnTo>
                        <a:pt x="164" y="43"/>
                      </a:lnTo>
                      <a:lnTo>
                        <a:pt x="176" y="50"/>
                      </a:lnTo>
                      <a:lnTo>
                        <a:pt x="189" y="57"/>
                      </a:lnTo>
                      <a:lnTo>
                        <a:pt x="200" y="65"/>
                      </a:lnTo>
                      <a:lnTo>
                        <a:pt x="212" y="74"/>
                      </a:lnTo>
                      <a:lnTo>
                        <a:pt x="223" y="82"/>
                      </a:lnTo>
                      <a:lnTo>
                        <a:pt x="235" y="91"/>
                      </a:lnTo>
                      <a:lnTo>
                        <a:pt x="246" y="100"/>
                      </a:lnTo>
                      <a:lnTo>
                        <a:pt x="258" y="109"/>
                      </a:lnTo>
                      <a:lnTo>
                        <a:pt x="268" y="120"/>
                      </a:lnTo>
                      <a:lnTo>
                        <a:pt x="279" y="130"/>
                      </a:lnTo>
                      <a:lnTo>
                        <a:pt x="289" y="141"/>
                      </a:lnTo>
                      <a:lnTo>
                        <a:pt x="297" y="149"/>
                      </a:lnTo>
                      <a:lnTo>
                        <a:pt x="305" y="158"/>
                      </a:lnTo>
                      <a:lnTo>
                        <a:pt x="313" y="166"/>
                      </a:lnTo>
                      <a:lnTo>
                        <a:pt x="323" y="174"/>
                      </a:lnTo>
                      <a:lnTo>
                        <a:pt x="331" y="183"/>
                      </a:lnTo>
                      <a:lnTo>
                        <a:pt x="339" y="191"/>
                      </a:lnTo>
                      <a:lnTo>
                        <a:pt x="348" y="199"/>
                      </a:lnTo>
                      <a:lnTo>
                        <a:pt x="356" y="207"/>
                      </a:lnTo>
                      <a:lnTo>
                        <a:pt x="362" y="199"/>
                      </a:lnTo>
                      <a:lnTo>
                        <a:pt x="367" y="190"/>
                      </a:lnTo>
                      <a:lnTo>
                        <a:pt x="373" y="180"/>
                      </a:lnTo>
                      <a:lnTo>
                        <a:pt x="379" y="168"/>
                      </a:lnTo>
                      <a:lnTo>
                        <a:pt x="385" y="157"/>
                      </a:lnTo>
                      <a:lnTo>
                        <a:pt x="390" y="145"/>
                      </a:lnTo>
                      <a:lnTo>
                        <a:pt x="397" y="135"/>
                      </a:lnTo>
                      <a:lnTo>
                        <a:pt x="404" y="126"/>
                      </a:lnTo>
                      <a:lnTo>
                        <a:pt x="420" y="113"/>
                      </a:lnTo>
                      <a:lnTo>
                        <a:pt x="440" y="105"/>
                      </a:lnTo>
                      <a:lnTo>
                        <a:pt x="463" y="101"/>
                      </a:lnTo>
                      <a:lnTo>
                        <a:pt x="488" y="101"/>
                      </a:lnTo>
                      <a:lnTo>
                        <a:pt x="513" y="105"/>
                      </a:lnTo>
                      <a:lnTo>
                        <a:pt x="534" y="112"/>
                      </a:lnTo>
                      <a:lnTo>
                        <a:pt x="554" y="121"/>
                      </a:lnTo>
                      <a:lnTo>
                        <a:pt x="569" y="134"/>
                      </a:lnTo>
                      <a:lnTo>
                        <a:pt x="592" y="168"/>
                      </a:lnTo>
                      <a:lnTo>
                        <a:pt x="605" y="204"/>
                      </a:lnTo>
                      <a:lnTo>
                        <a:pt x="610" y="242"/>
                      </a:lnTo>
                      <a:lnTo>
                        <a:pt x="613" y="281"/>
                      </a:lnTo>
                      <a:lnTo>
                        <a:pt x="612" y="320"/>
                      </a:lnTo>
                      <a:lnTo>
                        <a:pt x="610" y="361"/>
                      </a:lnTo>
                      <a:lnTo>
                        <a:pt x="612" y="401"/>
                      </a:lnTo>
                      <a:lnTo>
                        <a:pt x="617" y="440"/>
                      </a:lnTo>
                      <a:lnTo>
                        <a:pt x="630" y="433"/>
                      </a:lnTo>
                      <a:lnTo>
                        <a:pt x="644" y="426"/>
                      </a:lnTo>
                      <a:lnTo>
                        <a:pt x="657" y="420"/>
                      </a:lnTo>
                      <a:lnTo>
                        <a:pt x="670" y="415"/>
                      </a:lnTo>
                      <a:lnTo>
                        <a:pt x="684" y="410"/>
                      </a:lnTo>
                      <a:lnTo>
                        <a:pt x="699" y="407"/>
                      </a:lnTo>
                      <a:lnTo>
                        <a:pt x="713" y="403"/>
                      </a:lnTo>
                      <a:lnTo>
                        <a:pt x="728" y="401"/>
                      </a:lnTo>
                      <a:lnTo>
                        <a:pt x="742" y="400"/>
                      </a:lnTo>
                      <a:lnTo>
                        <a:pt x="757" y="399"/>
                      </a:lnTo>
                      <a:lnTo>
                        <a:pt x="771" y="400"/>
                      </a:lnTo>
                      <a:lnTo>
                        <a:pt x="786" y="402"/>
                      </a:lnTo>
                      <a:lnTo>
                        <a:pt x="799" y="404"/>
                      </a:lnTo>
                      <a:lnTo>
                        <a:pt x="814" y="409"/>
                      </a:lnTo>
                      <a:lnTo>
                        <a:pt x="828" y="416"/>
                      </a:lnTo>
                      <a:lnTo>
                        <a:pt x="842" y="423"/>
                      </a:lnTo>
                      <a:lnTo>
                        <a:pt x="858" y="433"/>
                      </a:lnTo>
                      <a:lnTo>
                        <a:pt x="874" y="444"/>
                      </a:lnTo>
                      <a:lnTo>
                        <a:pt x="889" y="456"/>
                      </a:lnTo>
                      <a:lnTo>
                        <a:pt x="902" y="470"/>
                      </a:lnTo>
                      <a:lnTo>
                        <a:pt x="912" y="485"/>
                      </a:lnTo>
                      <a:lnTo>
                        <a:pt x="919" y="501"/>
                      </a:lnTo>
                      <a:lnTo>
                        <a:pt x="923" y="518"/>
                      </a:lnTo>
                      <a:lnTo>
                        <a:pt x="921" y="537"/>
                      </a:lnTo>
                      <a:lnTo>
                        <a:pt x="917" y="563"/>
                      </a:lnTo>
                      <a:lnTo>
                        <a:pt x="909" y="590"/>
                      </a:lnTo>
                      <a:lnTo>
                        <a:pt x="898" y="615"/>
                      </a:lnTo>
                      <a:lnTo>
                        <a:pt x="887" y="639"/>
                      </a:lnTo>
                      <a:lnTo>
                        <a:pt x="872" y="662"/>
                      </a:lnTo>
                      <a:lnTo>
                        <a:pt x="856" y="683"/>
                      </a:lnTo>
                      <a:lnTo>
                        <a:pt x="839" y="704"/>
                      </a:lnTo>
                      <a:lnTo>
                        <a:pt x="819" y="722"/>
                      </a:lnTo>
                      <a:lnTo>
                        <a:pt x="835" y="729"/>
                      </a:lnTo>
                      <a:lnTo>
                        <a:pt x="852" y="736"/>
                      </a:lnTo>
                      <a:lnTo>
                        <a:pt x="870" y="743"/>
                      </a:lnTo>
                      <a:lnTo>
                        <a:pt x="887" y="751"/>
                      </a:lnTo>
                      <a:lnTo>
                        <a:pt x="904" y="760"/>
                      </a:lnTo>
                      <a:lnTo>
                        <a:pt x="921" y="768"/>
                      </a:lnTo>
                      <a:lnTo>
                        <a:pt x="938" y="779"/>
                      </a:lnTo>
                      <a:lnTo>
                        <a:pt x="954" y="788"/>
                      </a:lnTo>
                      <a:lnTo>
                        <a:pt x="986" y="811"/>
                      </a:lnTo>
                      <a:lnTo>
                        <a:pt x="1010" y="835"/>
                      </a:lnTo>
                      <a:lnTo>
                        <a:pt x="1027" y="860"/>
                      </a:lnTo>
                      <a:lnTo>
                        <a:pt x="1039" y="886"/>
                      </a:lnTo>
                      <a:lnTo>
                        <a:pt x="1044" y="911"/>
                      </a:lnTo>
                      <a:lnTo>
                        <a:pt x="1044" y="938"/>
                      </a:lnTo>
                      <a:lnTo>
                        <a:pt x="1040" y="964"/>
                      </a:lnTo>
                      <a:lnTo>
                        <a:pt x="1032" y="992"/>
                      </a:lnTo>
                      <a:lnTo>
                        <a:pt x="1025" y="1010"/>
                      </a:lnTo>
                      <a:lnTo>
                        <a:pt x="1017" y="1029"/>
                      </a:lnTo>
                      <a:lnTo>
                        <a:pt x="1008" y="1046"/>
                      </a:lnTo>
                      <a:lnTo>
                        <a:pt x="997" y="1063"/>
                      </a:lnTo>
                      <a:lnTo>
                        <a:pt x="985" y="1078"/>
                      </a:lnTo>
                      <a:lnTo>
                        <a:pt x="970" y="1091"/>
                      </a:lnTo>
                      <a:lnTo>
                        <a:pt x="953" y="1100"/>
                      </a:lnTo>
                      <a:lnTo>
                        <a:pt x="932" y="1106"/>
                      </a:lnTo>
                      <a:lnTo>
                        <a:pt x="920" y="1108"/>
                      </a:lnTo>
                      <a:lnTo>
                        <a:pt x="909" y="1109"/>
                      </a:lnTo>
                      <a:lnTo>
                        <a:pt x="896" y="1112"/>
                      </a:lnTo>
                      <a:lnTo>
                        <a:pt x="885" y="1113"/>
                      </a:lnTo>
                      <a:lnTo>
                        <a:pt x="873" y="1114"/>
                      </a:lnTo>
                      <a:lnTo>
                        <a:pt x="860" y="1115"/>
                      </a:lnTo>
                      <a:lnTo>
                        <a:pt x="849" y="1115"/>
                      </a:lnTo>
                      <a:lnTo>
                        <a:pt x="837" y="1115"/>
                      </a:lnTo>
                      <a:lnTo>
                        <a:pt x="843" y="1125"/>
                      </a:lnTo>
                      <a:lnTo>
                        <a:pt x="848" y="1136"/>
                      </a:lnTo>
                      <a:lnTo>
                        <a:pt x="852" y="1148"/>
                      </a:lnTo>
                      <a:lnTo>
                        <a:pt x="858" y="1160"/>
                      </a:lnTo>
                      <a:lnTo>
                        <a:pt x="862" y="1173"/>
                      </a:lnTo>
                      <a:lnTo>
                        <a:pt x="866" y="1185"/>
                      </a:lnTo>
                      <a:lnTo>
                        <a:pt x="870" y="1197"/>
                      </a:lnTo>
                      <a:lnTo>
                        <a:pt x="872" y="1208"/>
                      </a:lnTo>
                      <a:lnTo>
                        <a:pt x="840" y="1213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924" name="Freeform 92" descr="Зеленый мрамор"/>
                <p:cNvSpPr>
                  <a:spLocks/>
                </p:cNvSpPr>
                <p:nvPr/>
              </p:nvSpPr>
              <p:spPr bwMode="auto">
                <a:xfrm>
                  <a:off x="2371" y="2040"/>
                  <a:ext cx="275" cy="509"/>
                </a:xfrm>
                <a:custGeom>
                  <a:avLst/>
                  <a:gdLst>
                    <a:gd name="T0" fmla="*/ 8 w 548"/>
                    <a:gd name="T1" fmla="*/ 15 h 1019"/>
                    <a:gd name="T2" fmla="*/ 9 w 548"/>
                    <a:gd name="T3" fmla="*/ 14 h 1019"/>
                    <a:gd name="T4" fmla="*/ 9 w 548"/>
                    <a:gd name="T5" fmla="*/ 13 h 1019"/>
                    <a:gd name="T6" fmla="*/ 8 w 548"/>
                    <a:gd name="T7" fmla="*/ 13 h 1019"/>
                    <a:gd name="T8" fmla="*/ 7 w 548"/>
                    <a:gd name="T9" fmla="*/ 14 h 1019"/>
                    <a:gd name="T10" fmla="*/ 6 w 548"/>
                    <a:gd name="T11" fmla="*/ 14 h 1019"/>
                    <a:gd name="T12" fmla="*/ 4 w 548"/>
                    <a:gd name="T13" fmla="*/ 14 h 1019"/>
                    <a:gd name="T14" fmla="*/ 4 w 548"/>
                    <a:gd name="T15" fmla="*/ 13 h 1019"/>
                    <a:gd name="T16" fmla="*/ 4 w 548"/>
                    <a:gd name="T17" fmla="*/ 12 h 1019"/>
                    <a:gd name="T18" fmla="*/ 5 w 548"/>
                    <a:gd name="T19" fmla="*/ 10 h 1019"/>
                    <a:gd name="T20" fmla="*/ 6 w 548"/>
                    <a:gd name="T21" fmla="*/ 9 h 1019"/>
                    <a:gd name="T22" fmla="*/ 5 w 548"/>
                    <a:gd name="T23" fmla="*/ 9 h 1019"/>
                    <a:gd name="T24" fmla="*/ 4 w 548"/>
                    <a:gd name="T25" fmla="*/ 9 h 1019"/>
                    <a:gd name="T26" fmla="*/ 3 w 548"/>
                    <a:gd name="T27" fmla="*/ 8 h 1019"/>
                    <a:gd name="T28" fmla="*/ 2 w 548"/>
                    <a:gd name="T29" fmla="*/ 8 h 1019"/>
                    <a:gd name="T30" fmla="*/ 2 w 548"/>
                    <a:gd name="T31" fmla="*/ 8 h 1019"/>
                    <a:gd name="T32" fmla="*/ 1 w 548"/>
                    <a:gd name="T33" fmla="*/ 7 h 1019"/>
                    <a:gd name="T34" fmla="*/ 1 w 548"/>
                    <a:gd name="T35" fmla="*/ 7 h 1019"/>
                    <a:gd name="T36" fmla="*/ 1 w 548"/>
                    <a:gd name="T37" fmla="*/ 6 h 1019"/>
                    <a:gd name="T38" fmla="*/ 1 w 548"/>
                    <a:gd name="T39" fmla="*/ 5 h 1019"/>
                    <a:gd name="T40" fmla="*/ 2 w 548"/>
                    <a:gd name="T41" fmla="*/ 4 h 1019"/>
                    <a:gd name="T42" fmla="*/ 2 w 548"/>
                    <a:gd name="T43" fmla="*/ 3 h 1019"/>
                    <a:gd name="T44" fmla="*/ 1 w 548"/>
                    <a:gd name="T45" fmla="*/ 3 h 1019"/>
                    <a:gd name="T46" fmla="*/ 1 w 548"/>
                    <a:gd name="T47" fmla="*/ 2 h 1019"/>
                    <a:gd name="T48" fmla="*/ 1 w 548"/>
                    <a:gd name="T49" fmla="*/ 1 h 1019"/>
                    <a:gd name="T50" fmla="*/ 1 w 548"/>
                    <a:gd name="T51" fmla="*/ 0 h 1019"/>
                    <a:gd name="T52" fmla="*/ 2 w 548"/>
                    <a:gd name="T53" fmla="*/ 0 h 1019"/>
                    <a:gd name="T54" fmla="*/ 2 w 548"/>
                    <a:gd name="T55" fmla="*/ 0 h 1019"/>
                    <a:gd name="T56" fmla="*/ 3 w 548"/>
                    <a:gd name="T57" fmla="*/ 0 h 1019"/>
                    <a:gd name="T58" fmla="*/ 3 w 548"/>
                    <a:gd name="T59" fmla="*/ 1 h 1019"/>
                    <a:gd name="T60" fmla="*/ 2 w 548"/>
                    <a:gd name="T61" fmla="*/ 0 h 1019"/>
                    <a:gd name="T62" fmla="*/ 1 w 548"/>
                    <a:gd name="T63" fmla="*/ 1 h 1019"/>
                    <a:gd name="T64" fmla="*/ 2 w 548"/>
                    <a:gd name="T65" fmla="*/ 2 h 1019"/>
                    <a:gd name="T66" fmla="*/ 3 w 548"/>
                    <a:gd name="T67" fmla="*/ 2 h 1019"/>
                    <a:gd name="T68" fmla="*/ 4 w 548"/>
                    <a:gd name="T69" fmla="*/ 3 h 1019"/>
                    <a:gd name="T70" fmla="*/ 4 w 548"/>
                    <a:gd name="T71" fmla="*/ 3 h 1019"/>
                    <a:gd name="T72" fmla="*/ 3 w 548"/>
                    <a:gd name="T73" fmla="*/ 3 h 1019"/>
                    <a:gd name="T74" fmla="*/ 2 w 548"/>
                    <a:gd name="T75" fmla="*/ 4 h 1019"/>
                    <a:gd name="T76" fmla="*/ 2 w 548"/>
                    <a:gd name="T77" fmla="*/ 5 h 1019"/>
                    <a:gd name="T78" fmla="*/ 1 w 548"/>
                    <a:gd name="T79" fmla="*/ 6 h 1019"/>
                    <a:gd name="T80" fmla="*/ 2 w 548"/>
                    <a:gd name="T81" fmla="*/ 6 h 1019"/>
                    <a:gd name="T82" fmla="*/ 3 w 548"/>
                    <a:gd name="T83" fmla="*/ 7 h 1019"/>
                    <a:gd name="T84" fmla="*/ 4 w 548"/>
                    <a:gd name="T85" fmla="*/ 7 h 1019"/>
                    <a:gd name="T86" fmla="*/ 5 w 548"/>
                    <a:gd name="T87" fmla="*/ 8 h 1019"/>
                    <a:gd name="T88" fmla="*/ 6 w 548"/>
                    <a:gd name="T89" fmla="*/ 8 h 1019"/>
                    <a:gd name="T90" fmla="*/ 6 w 548"/>
                    <a:gd name="T91" fmla="*/ 8 h 1019"/>
                    <a:gd name="T92" fmla="*/ 6 w 548"/>
                    <a:gd name="T93" fmla="*/ 9 h 1019"/>
                    <a:gd name="T94" fmla="*/ 5 w 548"/>
                    <a:gd name="T95" fmla="*/ 11 h 1019"/>
                    <a:gd name="T96" fmla="*/ 4 w 548"/>
                    <a:gd name="T97" fmla="*/ 12 h 1019"/>
                    <a:gd name="T98" fmla="*/ 5 w 548"/>
                    <a:gd name="T99" fmla="*/ 13 h 1019"/>
                    <a:gd name="T100" fmla="*/ 6 w 548"/>
                    <a:gd name="T101" fmla="*/ 13 h 1019"/>
                    <a:gd name="T102" fmla="*/ 7 w 548"/>
                    <a:gd name="T103" fmla="*/ 13 h 1019"/>
                    <a:gd name="T104" fmla="*/ 8 w 548"/>
                    <a:gd name="T105" fmla="*/ 13 h 1019"/>
                    <a:gd name="T106" fmla="*/ 9 w 548"/>
                    <a:gd name="T107" fmla="*/ 12 h 1019"/>
                    <a:gd name="T108" fmla="*/ 9 w 548"/>
                    <a:gd name="T109" fmla="*/ 15 h 101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548"/>
                    <a:gd name="T166" fmla="*/ 0 h 1019"/>
                    <a:gd name="T167" fmla="*/ 548 w 548"/>
                    <a:gd name="T168" fmla="*/ 1019 h 1019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548" h="1019">
                      <a:moveTo>
                        <a:pt x="492" y="1019"/>
                      </a:moveTo>
                      <a:lnTo>
                        <a:pt x="496" y="1005"/>
                      </a:lnTo>
                      <a:lnTo>
                        <a:pt x="502" y="989"/>
                      </a:lnTo>
                      <a:lnTo>
                        <a:pt x="508" y="970"/>
                      </a:lnTo>
                      <a:lnTo>
                        <a:pt x="513" y="953"/>
                      </a:lnTo>
                      <a:lnTo>
                        <a:pt x="517" y="935"/>
                      </a:lnTo>
                      <a:lnTo>
                        <a:pt x="518" y="916"/>
                      </a:lnTo>
                      <a:lnTo>
                        <a:pt x="518" y="898"/>
                      </a:lnTo>
                      <a:lnTo>
                        <a:pt x="516" y="882"/>
                      </a:lnTo>
                      <a:lnTo>
                        <a:pt x="510" y="880"/>
                      </a:lnTo>
                      <a:lnTo>
                        <a:pt x="498" y="884"/>
                      </a:lnTo>
                      <a:lnTo>
                        <a:pt x="478" y="892"/>
                      </a:lnTo>
                      <a:lnTo>
                        <a:pt x="455" y="902"/>
                      </a:lnTo>
                      <a:lnTo>
                        <a:pt x="430" y="913"/>
                      </a:lnTo>
                      <a:lnTo>
                        <a:pt x="404" y="924"/>
                      </a:lnTo>
                      <a:lnTo>
                        <a:pt x="380" y="933"/>
                      </a:lnTo>
                      <a:lnTo>
                        <a:pt x="359" y="940"/>
                      </a:lnTo>
                      <a:lnTo>
                        <a:pt x="329" y="945"/>
                      </a:lnTo>
                      <a:lnTo>
                        <a:pt x="301" y="941"/>
                      </a:lnTo>
                      <a:lnTo>
                        <a:pt x="273" y="933"/>
                      </a:lnTo>
                      <a:lnTo>
                        <a:pt x="249" y="920"/>
                      </a:lnTo>
                      <a:lnTo>
                        <a:pt x="228" y="902"/>
                      </a:lnTo>
                      <a:lnTo>
                        <a:pt x="212" y="883"/>
                      </a:lnTo>
                      <a:lnTo>
                        <a:pt x="202" y="861"/>
                      </a:lnTo>
                      <a:lnTo>
                        <a:pt x="197" y="839"/>
                      </a:lnTo>
                      <a:lnTo>
                        <a:pt x="199" y="803"/>
                      </a:lnTo>
                      <a:lnTo>
                        <a:pt x="207" y="770"/>
                      </a:lnTo>
                      <a:lnTo>
                        <a:pt x="220" y="736"/>
                      </a:lnTo>
                      <a:lnTo>
                        <a:pt x="237" y="704"/>
                      </a:lnTo>
                      <a:lnTo>
                        <a:pt x="258" y="673"/>
                      </a:lnTo>
                      <a:lnTo>
                        <a:pt x="280" y="642"/>
                      </a:lnTo>
                      <a:lnTo>
                        <a:pt x="303" y="612"/>
                      </a:lnTo>
                      <a:lnTo>
                        <a:pt x="326" y="582"/>
                      </a:lnTo>
                      <a:lnTo>
                        <a:pt x="310" y="582"/>
                      </a:lnTo>
                      <a:lnTo>
                        <a:pt x="295" y="582"/>
                      </a:lnTo>
                      <a:lnTo>
                        <a:pt x="279" y="582"/>
                      </a:lnTo>
                      <a:lnTo>
                        <a:pt x="264" y="581"/>
                      </a:lnTo>
                      <a:lnTo>
                        <a:pt x="248" y="581"/>
                      </a:lnTo>
                      <a:lnTo>
                        <a:pt x="231" y="580"/>
                      </a:lnTo>
                      <a:lnTo>
                        <a:pt x="215" y="579"/>
                      </a:lnTo>
                      <a:lnTo>
                        <a:pt x="199" y="577"/>
                      </a:lnTo>
                      <a:lnTo>
                        <a:pt x="181" y="575"/>
                      </a:lnTo>
                      <a:lnTo>
                        <a:pt x="162" y="572"/>
                      </a:lnTo>
                      <a:lnTo>
                        <a:pt x="144" y="567"/>
                      </a:lnTo>
                      <a:lnTo>
                        <a:pt x="124" y="560"/>
                      </a:lnTo>
                      <a:lnTo>
                        <a:pt x="106" y="553"/>
                      </a:lnTo>
                      <a:lnTo>
                        <a:pt x="87" y="544"/>
                      </a:lnTo>
                      <a:lnTo>
                        <a:pt x="70" y="535"/>
                      </a:lnTo>
                      <a:lnTo>
                        <a:pt x="54" y="523"/>
                      </a:lnTo>
                      <a:lnTo>
                        <a:pt x="39" y="512"/>
                      </a:lnTo>
                      <a:lnTo>
                        <a:pt x="26" y="498"/>
                      </a:lnTo>
                      <a:lnTo>
                        <a:pt x="15" y="484"/>
                      </a:lnTo>
                      <a:lnTo>
                        <a:pt x="7" y="469"/>
                      </a:lnTo>
                      <a:lnTo>
                        <a:pt x="2" y="453"/>
                      </a:lnTo>
                      <a:lnTo>
                        <a:pt x="0" y="436"/>
                      </a:lnTo>
                      <a:lnTo>
                        <a:pt x="1" y="419"/>
                      </a:lnTo>
                      <a:lnTo>
                        <a:pt x="6" y="400"/>
                      </a:lnTo>
                      <a:lnTo>
                        <a:pt x="16" y="375"/>
                      </a:lnTo>
                      <a:lnTo>
                        <a:pt x="28" y="351"/>
                      </a:lnTo>
                      <a:lnTo>
                        <a:pt x="40" y="328"/>
                      </a:lnTo>
                      <a:lnTo>
                        <a:pt x="55" y="307"/>
                      </a:lnTo>
                      <a:lnTo>
                        <a:pt x="71" y="288"/>
                      </a:lnTo>
                      <a:lnTo>
                        <a:pt x="87" y="271"/>
                      </a:lnTo>
                      <a:lnTo>
                        <a:pt x="106" y="255"/>
                      </a:lnTo>
                      <a:lnTo>
                        <a:pt x="125" y="241"/>
                      </a:lnTo>
                      <a:lnTo>
                        <a:pt x="107" y="233"/>
                      </a:lnTo>
                      <a:lnTo>
                        <a:pt x="89" y="224"/>
                      </a:lnTo>
                      <a:lnTo>
                        <a:pt x="73" y="211"/>
                      </a:lnTo>
                      <a:lnTo>
                        <a:pt x="59" y="197"/>
                      </a:lnTo>
                      <a:lnTo>
                        <a:pt x="46" y="182"/>
                      </a:lnTo>
                      <a:lnTo>
                        <a:pt x="37" y="165"/>
                      </a:lnTo>
                      <a:lnTo>
                        <a:pt x="30" y="147"/>
                      </a:lnTo>
                      <a:lnTo>
                        <a:pt x="26" y="127"/>
                      </a:lnTo>
                      <a:lnTo>
                        <a:pt x="26" y="110"/>
                      </a:lnTo>
                      <a:lnTo>
                        <a:pt x="29" y="95"/>
                      </a:lnTo>
                      <a:lnTo>
                        <a:pt x="33" y="80"/>
                      </a:lnTo>
                      <a:lnTo>
                        <a:pt x="39" y="65"/>
                      </a:lnTo>
                      <a:lnTo>
                        <a:pt x="48" y="52"/>
                      </a:lnTo>
                      <a:lnTo>
                        <a:pt x="58" y="41"/>
                      </a:lnTo>
                      <a:lnTo>
                        <a:pt x="69" y="30"/>
                      </a:lnTo>
                      <a:lnTo>
                        <a:pt x="82" y="21"/>
                      </a:lnTo>
                      <a:lnTo>
                        <a:pt x="96" y="13"/>
                      </a:lnTo>
                      <a:lnTo>
                        <a:pt x="111" y="7"/>
                      </a:lnTo>
                      <a:lnTo>
                        <a:pt x="125" y="4"/>
                      </a:lnTo>
                      <a:lnTo>
                        <a:pt x="142" y="2"/>
                      </a:lnTo>
                      <a:lnTo>
                        <a:pt x="159" y="0"/>
                      </a:lnTo>
                      <a:lnTo>
                        <a:pt x="175" y="3"/>
                      </a:lnTo>
                      <a:lnTo>
                        <a:pt x="192" y="6"/>
                      </a:lnTo>
                      <a:lnTo>
                        <a:pt x="208" y="13"/>
                      </a:lnTo>
                      <a:lnTo>
                        <a:pt x="182" y="70"/>
                      </a:lnTo>
                      <a:lnTo>
                        <a:pt x="164" y="61"/>
                      </a:lnTo>
                      <a:lnTo>
                        <a:pt x="140" y="55"/>
                      </a:lnTo>
                      <a:lnTo>
                        <a:pt x="115" y="52"/>
                      </a:lnTo>
                      <a:lnTo>
                        <a:pt x="91" y="55"/>
                      </a:lnTo>
                      <a:lnTo>
                        <a:pt x="73" y="61"/>
                      </a:lnTo>
                      <a:lnTo>
                        <a:pt x="62" y="75"/>
                      </a:lnTo>
                      <a:lnTo>
                        <a:pt x="62" y="98"/>
                      </a:lnTo>
                      <a:lnTo>
                        <a:pt x="76" y="129"/>
                      </a:lnTo>
                      <a:lnTo>
                        <a:pt x="92" y="147"/>
                      </a:lnTo>
                      <a:lnTo>
                        <a:pt x="113" y="162"/>
                      </a:lnTo>
                      <a:lnTo>
                        <a:pt x="137" y="174"/>
                      </a:lnTo>
                      <a:lnTo>
                        <a:pt x="162" y="184"/>
                      </a:lnTo>
                      <a:lnTo>
                        <a:pt x="185" y="192"/>
                      </a:lnTo>
                      <a:lnTo>
                        <a:pt x="205" y="196"/>
                      </a:lnTo>
                      <a:lnTo>
                        <a:pt x="219" y="200"/>
                      </a:lnTo>
                      <a:lnTo>
                        <a:pt x="225" y="201"/>
                      </a:lnTo>
                      <a:lnTo>
                        <a:pt x="222" y="203"/>
                      </a:lnTo>
                      <a:lnTo>
                        <a:pt x="214" y="209"/>
                      </a:lnTo>
                      <a:lnTo>
                        <a:pt x="204" y="217"/>
                      </a:lnTo>
                      <a:lnTo>
                        <a:pt x="189" y="227"/>
                      </a:lnTo>
                      <a:lnTo>
                        <a:pt x="173" y="241"/>
                      </a:lnTo>
                      <a:lnTo>
                        <a:pt x="155" y="256"/>
                      </a:lnTo>
                      <a:lnTo>
                        <a:pt x="137" y="272"/>
                      </a:lnTo>
                      <a:lnTo>
                        <a:pt x="119" y="290"/>
                      </a:lnTo>
                      <a:lnTo>
                        <a:pt x="100" y="308"/>
                      </a:lnTo>
                      <a:lnTo>
                        <a:pt x="85" y="328"/>
                      </a:lnTo>
                      <a:lnTo>
                        <a:pt x="71" y="346"/>
                      </a:lnTo>
                      <a:lnTo>
                        <a:pt x="61" y="364"/>
                      </a:lnTo>
                      <a:lnTo>
                        <a:pt x="54" y="383"/>
                      </a:lnTo>
                      <a:lnTo>
                        <a:pt x="52" y="400"/>
                      </a:lnTo>
                      <a:lnTo>
                        <a:pt x="55" y="416"/>
                      </a:lnTo>
                      <a:lnTo>
                        <a:pt x="66" y="431"/>
                      </a:lnTo>
                      <a:lnTo>
                        <a:pt x="83" y="447"/>
                      </a:lnTo>
                      <a:lnTo>
                        <a:pt x="104" y="461"/>
                      </a:lnTo>
                      <a:lnTo>
                        <a:pt x="125" y="474"/>
                      </a:lnTo>
                      <a:lnTo>
                        <a:pt x="150" y="485"/>
                      </a:lnTo>
                      <a:lnTo>
                        <a:pt x="175" y="495"/>
                      </a:lnTo>
                      <a:lnTo>
                        <a:pt x="200" y="504"/>
                      </a:lnTo>
                      <a:lnTo>
                        <a:pt x="227" y="511"/>
                      </a:lnTo>
                      <a:lnTo>
                        <a:pt x="252" y="516"/>
                      </a:lnTo>
                      <a:lnTo>
                        <a:pt x="276" y="521"/>
                      </a:lnTo>
                      <a:lnTo>
                        <a:pt x="299" y="526"/>
                      </a:lnTo>
                      <a:lnTo>
                        <a:pt x="320" y="529"/>
                      </a:lnTo>
                      <a:lnTo>
                        <a:pt x="339" y="530"/>
                      </a:lnTo>
                      <a:lnTo>
                        <a:pt x="354" y="533"/>
                      </a:lnTo>
                      <a:lnTo>
                        <a:pt x="365" y="534"/>
                      </a:lnTo>
                      <a:lnTo>
                        <a:pt x="373" y="534"/>
                      </a:lnTo>
                      <a:lnTo>
                        <a:pt x="375" y="534"/>
                      </a:lnTo>
                      <a:lnTo>
                        <a:pt x="369" y="545"/>
                      </a:lnTo>
                      <a:lnTo>
                        <a:pt x="352" y="571"/>
                      </a:lnTo>
                      <a:lnTo>
                        <a:pt x="331" y="606"/>
                      </a:lnTo>
                      <a:lnTo>
                        <a:pt x="306" y="648"/>
                      </a:lnTo>
                      <a:lnTo>
                        <a:pt x="282" y="690"/>
                      </a:lnTo>
                      <a:lnTo>
                        <a:pt x="261" y="732"/>
                      </a:lnTo>
                      <a:lnTo>
                        <a:pt x="246" y="766"/>
                      </a:lnTo>
                      <a:lnTo>
                        <a:pt x="243" y="789"/>
                      </a:lnTo>
                      <a:lnTo>
                        <a:pt x="248" y="810"/>
                      </a:lnTo>
                      <a:lnTo>
                        <a:pt x="256" y="829"/>
                      </a:lnTo>
                      <a:lnTo>
                        <a:pt x="267" y="845"/>
                      </a:lnTo>
                      <a:lnTo>
                        <a:pt x="281" y="857"/>
                      </a:lnTo>
                      <a:lnTo>
                        <a:pt x="299" y="867"/>
                      </a:lnTo>
                      <a:lnTo>
                        <a:pt x="320" y="873"/>
                      </a:lnTo>
                      <a:lnTo>
                        <a:pt x="344" y="876"/>
                      </a:lnTo>
                      <a:lnTo>
                        <a:pt x="372" y="873"/>
                      </a:lnTo>
                      <a:lnTo>
                        <a:pt x="395" y="869"/>
                      </a:lnTo>
                      <a:lnTo>
                        <a:pt x="417" y="863"/>
                      </a:lnTo>
                      <a:lnTo>
                        <a:pt x="439" y="855"/>
                      </a:lnTo>
                      <a:lnTo>
                        <a:pt x="460" y="847"/>
                      </a:lnTo>
                      <a:lnTo>
                        <a:pt x="480" y="839"/>
                      </a:lnTo>
                      <a:lnTo>
                        <a:pt x="501" y="832"/>
                      </a:lnTo>
                      <a:lnTo>
                        <a:pt x="522" y="827"/>
                      </a:lnTo>
                      <a:lnTo>
                        <a:pt x="545" y="825"/>
                      </a:lnTo>
                      <a:lnTo>
                        <a:pt x="548" y="870"/>
                      </a:lnTo>
                      <a:lnTo>
                        <a:pt x="546" y="920"/>
                      </a:lnTo>
                      <a:lnTo>
                        <a:pt x="540" y="971"/>
                      </a:lnTo>
                      <a:lnTo>
                        <a:pt x="537" y="1017"/>
                      </a:lnTo>
                      <a:lnTo>
                        <a:pt x="492" y="1019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925" name="Freeform 93" descr="Зеленый мрамор"/>
                <p:cNvSpPr>
                  <a:spLocks/>
                </p:cNvSpPr>
                <p:nvPr/>
              </p:nvSpPr>
              <p:spPr bwMode="auto">
                <a:xfrm>
                  <a:off x="2615" y="2529"/>
                  <a:ext cx="196" cy="127"/>
                </a:xfrm>
                <a:custGeom>
                  <a:avLst/>
                  <a:gdLst>
                    <a:gd name="T0" fmla="*/ 0 w 393"/>
                    <a:gd name="T1" fmla="*/ 1 h 254"/>
                    <a:gd name="T2" fmla="*/ 0 w 393"/>
                    <a:gd name="T3" fmla="*/ 2 h 254"/>
                    <a:gd name="T4" fmla="*/ 0 w 393"/>
                    <a:gd name="T5" fmla="*/ 3 h 254"/>
                    <a:gd name="T6" fmla="*/ 0 w 393"/>
                    <a:gd name="T7" fmla="*/ 3 h 254"/>
                    <a:gd name="T8" fmla="*/ 0 w 393"/>
                    <a:gd name="T9" fmla="*/ 4 h 254"/>
                    <a:gd name="T10" fmla="*/ 1 w 393"/>
                    <a:gd name="T11" fmla="*/ 4 h 254"/>
                    <a:gd name="T12" fmla="*/ 2 w 393"/>
                    <a:gd name="T13" fmla="*/ 4 h 254"/>
                    <a:gd name="T14" fmla="*/ 2 w 393"/>
                    <a:gd name="T15" fmla="*/ 4 h 254"/>
                    <a:gd name="T16" fmla="*/ 3 w 393"/>
                    <a:gd name="T17" fmla="*/ 4 h 254"/>
                    <a:gd name="T18" fmla="*/ 3 w 393"/>
                    <a:gd name="T19" fmla="*/ 4 h 254"/>
                    <a:gd name="T20" fmla="*/ 4 w 393"/>
                    <a:gd name="T21" fmla="*/ 4 h 254"/>
                    <a:gd name="T22" fmla="*/ 4 w 393"/>
                    <a:gd name="T23" fmla="*/ 4 h 254"/>
                    <a:gd name="T24" fmla="*/ 5 w 393"/>
                    <a:gd name="T25" fmla="*/ 4 h 254"/>
                    <a:gd name="T26" fmla="*/ 5 w 393"/>
                    <a:gd name="T27" fmla="*/ 3 h 254"/>
                    <a:gd name="T28" fmla="*/ 5 w 393"/>
                    <a:gd name="T29" fmla="*/ 3 h 254"/>
                    <a:gd name="T30" fmla="*/ 6 w 393"/>
                    <a:gd name="T31" fmla="*/ 2 h 254"/>
                    <a:gd name="T32" fmla="*/ 6 w 393"/>
                    <a:gd name="T33" fmla="*/ 2 h 254"/>
                    <a:gd name="T34" fmla="*/ 6 w 393"/>
                    <a:gd name="T35" fmla="*/ 1 h 254"/>
                    <a:gd name="T36" fmla="*/ 5 w 393"/>
                    <a:gd name="T37" fmla="*/ 1 h 254"/>
                    <a:gd name="T38" fmla="*/ 5 w 393"/>
                    <a:gd name="T39" fmla="*/ 2 h 254"/>
                    <a:gd name="T40" fmla="*/ 5 w 393"/>
                    <a:gd name="T41" fmla="*/ 3 h 254"/>
                    <a:gd name="T42" fmla="*/ 5 w 393"/>
                    <a:gd name="T43" fmla="*/ 3 h 254"/>
                    <a:gd name="T44" fmla="*/ 4 w 393"/>
                    <a:gd name="T45" fmla="*/ 3 h 254"/>
                    <a:gd name="T46" fmla="*/ 4 w 393"/>
                    <a:gd name="T47" fmla="*/ 4 h 254"/>
                    <a:gd name="T48" fmla="*/ 3 w 393"/>
                    <a:gd name="T49" fmla="*/ 4 h 254"/>
                    <a:gd name="T50" fmla="*/ 3 w 393"/>
                    <a:gd name="T51" fmla="*/ 3 h 254"/>
                    <a:gd name="T52" fmla="*/ 2 w 393"/>
                    <a:gd name="T53" fmla="*/ 3 h 254"/>
                    <a:gd name="T54" fmla="*/ 1 w 393"/>
                    <a:gd name="T55" fmla="*/ 3 h 254"/>
                    <a:gd name="T56" fmla="*/ 1 w 393"/>
                    <a:gd name="T57" fmla="*/ 3 h 254"/>
                    <a:gd name="T58" fmla="*/ 1 w 393"/>
                    <a:gd name="T59" fmla="*/ 2 h 254"/>
                    <a:gd name="T60" fmla="*/ 0 w 393"/>
                    <a:gd name="T61" fmla="*/ 2 h 254"/>
                    <a:gd name="T62" fmla="*/ 0 w 393"/>
                    <a:gd name="T63" fmla="*/ 2 h 254"/>
                    <a:gd name="T64" fmla="*/ 0 w 393"/>
                    <a:gd name="T65" fmla="*/ 1 h 25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93"/>
                    <a:gd name="T100" fmla="*/ 0 h 254"/>
                    <a:gd name="T101" fmla="*/ 393 w 393"/>
                    <a:gd name="T102" fmla="*/ 254 h 25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93" h="254">
                      <a:moveTo>
                        <a:pt x="5" y="41"/>
                      </a:moveTo>
                      <a:lnTo>
                        <a:pt x="1" y="57"/>
                      </a:lnTo>
                      <a:lnTo>
                        <a:pt x="0" y="74"/>
                      </a:lnTo>
                      <a:lnTo>
                        <a:pt x="0" y="92"/>
                      </a:lnTo>
                      <a:lnTo>
                        <a:pt x="1" y="112"/>
                      </a:lnTo>
                      <a:lnTo>
                        <a:pt x="6" y="133"/>
                      </a:lnTo>
                      <a:lnTo>
                        <a:pt x="13" y="153"/>
                      </a:lnTo>
                      <a:lnTo>
                        <a:pt x="22" y="174"/>
                      </a:lnTo>
                      <a:lnTo>
                        <a:pt x="36" y="195"/>
                      </a:lnTo>
                      <a:lnTo>
                        <a:pt x="53" y="210"/>
                      </a:lnTo>
                      <a:lnTo>
                        <a:pt x="72" y="221"/>
                      </a:lnTo>
                      <a:lnTo>
                        <a:pt x="90" y="231"/>
                      </a:lnTo>
                      <a:lnTo>
                        <a:pt x="108" y="238"/>
                      </a:lnTo>
                      <a:lnTo>
                        <a:pt x="128" y="243"/>
                      </a:lnTo>
                      <a:lnTo>
                        <a:pt x="149" y="247"/>
                      </a:lnTo>
                      <a:lnTo>
                        <a:pt x="169" y="250"/>
                      </a:lnTo>
                      <a:lnTo>
                        <a:pt x="191" y="253"/>
                      </a:lnTo>
                      <a:lnTo>
                        <a:pt x="210" y="254"/>
                      </a:lnTo>
                      <a:lnTo>
                        <a:pt x="229" y="253"/>
                      </a:lnTo>
                      <a:lnTo>
                        <a:pt x="247" y="250"/>
                      </a:lnTo>
                      <a:lnTo>
                        <a:pt x="264" y="248"/>
                      </a:lnTo>
                      <a:lnTo>
                        <a:pt x="280" y="243"/>
                      </a:lnTo>
                      <a:lnTo>
                        <a:pt x="296" y="239"/>
                      </a:lnTo>
                      <a:lnTo>
                        <a:pt x="309" y="233"/>
                      </a:lnTo>
                      <a:lnTo>
                        <a:pt x="322" y="227"/>
                      </a:lnTo>
                      <a:lnTo>
                        <a:pt x="338" y="216"/>
                      </a:lnTo>
                      <a:lnTo>
                        <a:pt x="350" y="202"/>
                      </a:lnTo>
                      <a:lnTo>
                        <a:pt x="362" y="185"/>
                      </a:lnTo>
                      <a:lnTo>
                        <a:pt x="371" y="166"/>
                      </a:lnTo>
                      <a:lnTo>
                        <a:pt x="378" y="147"/>
                      </a:lnTo>
                      <a:lnTo>
                        <a:pt x="383" y="126"/>
                      </a:lnTo>
                      <a:lnTo>
                        <a:pt x="387" y="105"/>
                      </a:lnTo>
                      <a:lnTo>
                        <a:pt x="389" y="84"/>
                      </a:lnTo>
                      <a:lnTo>
                        <a:pt x="391" y="66"/>
                      </a:lnTo>
                      <a:lnTo>
                        <a:pt x="393" y="43"/>
                      </a:lnTo>
                      <a:lnTo>
                        <a:pt x="393" y="20"/>
                      </a:lnTo>
                      <a:lnTo>
                        <a:pt x="393" y="0"/>
                      </a:lnTo>
                      <a:lnTo>
                        <a:pt x="361" y="5"/>
                      </a:lnTo>
                      <a:lnTo>
                        <a:pt x="363" y="36"/>
                      </a:lnTo>
                      <a:lnTo>
                        <a:pt x="364" y="71"/>
                      </a:lnTo>
                      <a:lnTo>
                        <a:pt x="362" y="106"/>
                      </a:lnTo>
                      <a:lnTo>
                        <a:pt x="356" y="139"/>
                      </a:lnTo>
                      <a:lnTo>
                        <a:pt x="347" y="153"/>
                      </a:lnTo>
                      <a:lnTo>
                        <a:pt x="336" y="165"/>
                      </a:lnTo>
                      <a:lnTo>
                        <a:pt x="323" y="175"/>
                      </a:lnTo>
                      <a:lnTo>
                        <a:pt x="309" y="183"/>
                      </a:lnTo>
                      <a:lnTo>
                        <a:pt x="292" y="189"/>
                      </a:lnTo>
                      <a:lnTo>
                        <a:pt x="274" y="193"/>
                      </a:lnTo>
                      <a:lnTo>
                        <a:pt x="256" y="195"/>
                      </a:lnTo>
                      <a:lnTo>
                        <a:pt x="237" y="195"/>
                      </a:lnTo>
                      <a:lnTo>
                        <a:pt x="218" y="194"/>
                      </a:lnTo>
                      <a:lnTo>
                        <a:pt x="198" y="190"/>
                      </a:lnTo>
                      <a:lnTo>
                        <a:pt x="179" y="186"/>
                      </a:lnTo>
                      <a:lnTo>
                        <a:pt x="159" y="180"/>
                      </a:lnTo>
                      <a:lnTo>
                        <a:pt x="141" y="173"/>
                      </a:lnTo>
                      <a:lnTo>
                        <a:pt x="122" y="165"/>
                      </a:lnTo>
                      <a:lnTo>
                        <a:pt x="106" y="156"/>
                      </a:lnTo>
                      <a:lnTo>
                        <a:pt x="91" y="147"/>
                      </a:lnTo>
                      <a:lnTo>
                        <a:pt x="81" y="134"/>
                      </a:lnTo>
                      <a:lnTo>
                        <a:pt x="72" y="121"/>
                      </a:lnTo>
                      <a:lnTo>
                        <a:pt x="65" y="107"/>
                      </a:lnTo>
                      <a:lnTo>
                        <a:pt x="60" y="92"/>
                      </a:lnTo>
                      <a:lnTo>
                        <a:pt x="55" y="79"/>
                      </a:lnTo>
                      <a:lnTo>
                        <a:pt x="53" y="65"/>
                      </a:lnTo>
                      <a:lnTo>
                        <a:pt x="51" y="51"/>
                      </a:lnTo>
                      <a:lnTo>
                        <a:pt x="50" y="39"/>
                      </a:lnTo>
                      <a:lnTo>
                        <a:pt x="5" y="41"/>
                      </a:lnTo>
                      <a:close/>
                    </a:path>
                  </a:pathLst>
                </a:custGeom>
                <a:blipFill dpi="0" rotWithShape="1">
                  <a:blip r:embed="rId6" cstate="email"/>
                  <a:srcRect/>
                  <a:tile tx="0" ty="0" sx="100000" sy="100000" flip="none" algn="tl"/>
                </a:blip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34838" name="Group 299"/>
          <p:cNvGrpSpPr>
            <a:grpSpLocks/>
          </p:cNvGrpSpPr>
          <p:nvPr/>
        </p:nvGrpSpPr>
        <p:grpSpPr bwMode="auto">
          <a:xfrm>
            <a:off x="3500438" y="5357813"/>
            <a:ext cx="1285875" cy="358775"/>
            <a:chOff x="3353" y="4024"/>
            <a:chExt cx="1021" cy="296"/>
          </a:xfrm>
        </p:grpSpPr>
        <p:grpSp>
          <p:nvGrpSpPr>
            <p:cNvPr id="34865" name="Group 300"/>
            <p:cNvGrpSpPr>
              <a:grpSpLocks/>
            </p:cNvGrpSpPr>
            <p:nvPr/>
          </p:nvGrpSpPr>
          <p:grpSpPr bwMode="auto">
            <a:xfrm rot="464866">
              <a:off x="3353" y="4024"/>
              <a:ext cx="534" cy="296"/>
              <a:chOff x="4649" y="2704"/>
              <a:chExt cx="534" cy="296"/>
            </a:xfrm>
          </p:grpSpPr>
          <p:grpSp>
            <p:nvGrpSpPr>
              <p:cNvPr id="34887" name="Group 301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34898" name="Group 302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4905" name="Freeform 30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4906" name="Freeform 30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4899" name="Group 305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4903" name="Freeform 30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4904" name="Freeform 30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4900" name="Group 308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4901" name="Freeform 30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4902" name="Freeform 31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4888" name="Group 311"/>
              <p:cNvGrpSpPr>
                <a:grpSpLocks/>
              </p:cNvGrpSpPr>
              <p:nvPr/>
            </p:nvGrpSpPr>
            <p:grpSpPr bwMode="auto">
              <a:xfrm rot="-519260">
                <a:off x="4911" y="2704"/>
                <a:ext cx="272" cy="205"/>
                <a:chOff x="4694" y="3475"/>
                <a:chExt cx="363" cy="432"/>
              </a:xfrm>
            </p:grpSpPr>
            <p:grpSp>
              <p:nvGrpSpPr>
                <p:cNvPr id="34889" name="Group 312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4896" name="Freeform 31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4897" name="Freeform 31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4890" name="Group 315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4894" name="Freeform 31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4895" name="Freeform 31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4891" name="Group 318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4892" name="Freeform 31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4893" name="Freeform 32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4866" name="Group 321"/>
            <p:cNvGrpSpPr>
              <a:grpSpLocks/>
            </p:cNvGrpSpPr>
            <p:nvPr/>
          </p:nvGrpSpPr>
          <p:grpSpPr bwMode="auto">
            <a:xfrm rot="21135134" flipH="1">
              <a:off x="3840" y="4024"/>
              <a:ext cx="534" cy="296"/>
              <a:chOff x="4649" y="2704"/>
              <a:chExt cx="534" cy="296"/>
            </a:xfrm>
          </p:grpSpPr>
          <p:grpSp>
            <p:nvGrpSpPr>
              <p:cNvPr id="34867" name="Group 322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34878" name="Group 323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4885" name="Freeform 324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4886" name="Freeform 325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4879" name="Group 326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4883" name="Freeform 327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4884" name="Freeform 328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4880" name="Group 329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4881" name="Freeform 330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4882" name="Freeform 331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4868" name="Group 332"/>
              <p:cNvGrpSpPr>
                <a:grpSpLocks/>
              </p:cNvGrpSpPr>
              <p:nvPr/>
            </p:nvGrpSpPr>
            <p:grpSpPr bwMode="auto">
              <a:xfrm rot="-519260">
                <a:off x="4911" y="2704"/>
                <a:ext cx="272" cy="205"/>
                <a:chOff x="4694" y="3475"/>
                <a:chExt cx="363" cy="432"/>
              </a:xfrm>
            </p:grpSpPr>
            <p:grpSp>
              <p:nvGrpSpPr>
                <p:cNvPr id="34869" name="Group 333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4876" name="Freeform 334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4877" name="Freeform 335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4870" name="Group 336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4874" name="Freeform 337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4875" name="Freeform 338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4871" name="Group 339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4872" name="Freeform 340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4873" name="Freeform 341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</p:grpSp>
      <p:pic>
        <p:nvPicPr>
          <p:cNvPr id="682" name="Picture 102" descr="car37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20813349" flipH="1">
            <a:off x="9186863" y="1093788"/>
            <a:ext cx="8858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40" name="Line 101"/>
          <p:cNvSpPr>
            <a:spLocks noChangeShapeType="1"/>
          </p:cNvSpPr>
          <p:nvPr/>
        </p:nvSpPr>
        <p:spPr bwMode="auto">
          <a:xfrm flipV="1">
            <a:off x="1357313" y="1714500"/>
            <a:ext cx="6572250" cy="4572000"/>
          </a:xfrm>
          <a:prstGeom prst="line">
            <a:avLst/>
          </a:prstGeom>
          <a:noFill/>
          <a:ln w="381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41" name="Line 101"/>
          <p:cNvSpPr>
            <a:spLocks noChangeShapeType="1"/>
          </p:cNvSpPr>
          <p:nvPr/>
        </p:nvSpPr>
        <p:spPr bwMode="auto">
          <a:xfrm flipV="1">
            <a:off x="1500188" y="1785938"/>
            <a:ext cx="6858000" cy="4643437"/>
          </a:xfrm>
          <a:prstGeom prst="line">
            <a:avLst/>
          </a:prstGeom>
          <a:noFill/>
          <a:ln w="381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42" name="Line 101"/>
          <p:cNvSpPr>
            <a:spLocks noChangeShapeType="1"/>
          </p:cNvSpPr>
          <p:nvPr/>
        </p:nvSpPr>
        <p:spPr bwMode="auto">
          <a:xfrm flipV="1">
            <a:off x="1928813" y="1928813"/>
            <a:ext cx="6643687" cy="4500562"/>
          </a:xfrm>
          <a:prstGeom prst="line">
            <a:avLst/>
          </a:prstGeom>
          <a:noFill/>
          <a:ln w="381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43" name="TextBox 688"/>
          <p:cNvSpPr txBox="1">
            <a:spLocks noChangeArrowheads="1"/>
          </p:cNvSpPr>
          <p:nvPr/>
        </p:nvSpPr>
        <p:spPr bwMode="auto">
          <a:xfrm>
            <a:off x="1000125" y="3500438"/>
            <a:ext cx="3270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34844" name="TextBox 689"/>
          <p:cNvSpPr txBox="1">
            <a:spLocks noChangeArrowheads="1"/>
          </p:cNvSpPr>
          <p:nvPr/>
        </p:nvSpPr>
        <p:spPr bwMode="auto">
          <a:xfrm>
            <a:off x="6500813" y="285750"/>
            <a:ext cx="500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FF0000"/>
                </a:solidFill>
              </a:rPr>
              <a:t>В</a:t>
            </a:r>
          </a:p>
        </p:txBody>
      </p:sp>
      <p:sp>
        <p:nvSpPr>
          <p:cNvPr id="692" name="TextBox 691"/>
          <p:cNvSpPr txBox="1"/>
          <p:nvPr/>
        </p:nvSpPr>
        <p:spPr>
          <a:xfrm rot="20058646">
            <a:off x="5646738" y="4351338"/>
            <a:ext cx="150018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470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км</a:t>
            </a:r>
          </a:p>
        </p:txBody>
      </p:sp>
      <p:sp>
        <p:nvSpPr>
          <p:cNvPr id="693" name="AutoShape 73"/>
          <p:cNvSpPr>
            <a:spLocks/>
          </p:cNvSpPr>
          <p:nvPr/>
        </p:nvSpPr>
        <p:spPr bwMode="auto">
          <a:xfrm rot="3156476">
            <a:off x="2622550" y="2311401"/>
            <a:ext cx="630237" cy="4100512"/>
          </a:xfrm>
          <a:prstGeom prst="leftBrace">
            <a:avLst>
              <a:gd name="adj1" fmla="val 91841"/>
              <a:gd name="adj2" fmla="val 52866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96" name="TextBox 695"/>
          <p:cNvSpPr txBox="1"/>
          <p:nvPr/>
        </p:nvSpPr>
        <p:spPr>
          <a:xfrm>
            <a:off x="2000250" y="3643313"/>
            <a:ext cx="12858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350 км</a:t>
            </a:r>
          </a:p>
        </p:txBody>
      </p:sp>
      <p:grpSp>
        <p:nvGrpSpPr>
          <p:cNvPr id="35012" name="Group 256"/>
          <p:cNvGrpSpPr>
            <a:grpSpLocks/>
          </p:cNvGrpSpPr>
          <p:nvPr/>
        </p:nvGrpSpPr>
        <p:grpSpPr bwMode="auto">
          <a:xfrm rot="19017402" flipH="1">
            <a:off x="606425" y="5824538"/>
            <a:ext cx="866775" cy="628650"/>
            <a:chOff x="3195" y="1571"/>
            <a:chExt cx="763" cy="486"/>
          </a:xfrm>
        </p:grpSpPr>
        <p:sp>
          <p:nvSpPr>
            <p:cNvPr id="34850" name="Freeform 257"/>
            <p:cNvSpPr>
              <a:spLocks/>
            </p:cNvSpPr>
            <p:nvPr/>
          </p:nvSpPr>
          <p:spPr bwMode="auto">
            <a:xfrm>
              <a:off x="3195" y="1571"/>
              <a:ext cx="737" cy="455"/>
            </a:xfrm>
            <a:custGeom>
              <a:avLst/>
              <a:gdLst>
                <a:gd name="T0" fmla="*/ 523 w 737"/>
                <a:gd name="T1" fmla="*/ 284 h 455"/>
                <a:gd name="T2" fmla="*/ 515 w 737"/>
                <a:gd name="T3" fmla="*/ 249 h 455"/>
                <a:gd name="T4" fmla="*/ 520 w 737"/>
                <a:gd name="T5" fmla="*/ 223 h 455"/>
                <a:gd name="T6" fmla="*/ 528 w 737"/>
                <a:gd name="T7" fmla="*/ 201 h 455"/>
                <a:gd name="T8" fmla="*/ 550 w 737"/>
                <a:gd name="T9" fmla="*/ 184 h 455"/>
                <a:gd name="T10" fmla="*/ 576 w 737"/>
                <a:gd name="T11" fmla="*/ 171 h 455"/>
                <a:gd name="T12" fmla="*/ 601 w 737"/>
                <a:gd name="T13" fmla="*/ 166 h 455"/>
                <a:gd name="T14" fmla="*/ 628 w 737"/>
                <a:gd name="T15" fmla="*/ 171 h 455"/>
                <a:gd name="T16" fmla="*/ 649 w 737"/>
                <a:gd name="T17" fmla="*/ 184 h 455"/>
                <a:gd name="T18" fmla="*/ 671 w 737"/>
                <a:gd name="T19" fmla="*/ 206 h 455"/>
                <a:gd name="T20" fmla="*/ 679 w 737"/>
                <a:gd name="T21" fmla="*/ 227 h 455"/>
                <a:gd name="T22" fmla="*/ 732 w 737"/>
                <a:gd name="T23" fmla="*/ 206 h 455"/>
                <a:gd name="T24" fmla="*/ 737 w 737"/>
                <a:gd name="T25" fmla="*/ 196 h 455"/>
                <a:gd name="T26" fmla="*/ 732 w 737"/>
                <a:gd name="T27" fmla="*/ 188 h 455"/>
                <a:gd name="T28" fmla="*/ 684 w 737"/>
                <a:gd name="T29" fmla="*/ 48 h 455"/>
                <a:gd name="T30" fmla="*/ 676 w 737"/>
                <a:gd name="T31" fmla="*/ 44 h 455"/>
                <a:gd name="T32" fmla="*/ 667 w 737"/>
                <a:gd name="T33" fmla="*/ 44 h 455"/>
                <a:gd name="T34" fmla="*/ 606 w 737"/>
                <a:gd name="T35" fmla="*/ 65 h 455"/>
                <a:gd name="T36" fmla="*/ 598 w 737"/>
                <a:gd name="T37" fmla="*/ 62 h 455"/>
                <a:gd name="T38" fmla="*/ 462 w 737"/>
                <a:gd name="T39" fmla="*/ 0 h 455"/>
                <a:gd name="T40" fmla="*/ 454 w 737"/>
                <a:gd name="T41" fmla="*/ 0 h 455"/>
                <a:gd name="T42" fmla="*/ 162 w 737"/>
                <a:gd name="T43" fmla="*/ 223 h 455"/>
                <a:gd name="T44" fmla="*/ 5 w 737"/>
                <a:gd name="T45" fmla="*/ 315 h 455"/>
                <a:gd name="T46" fmla="*/ 0 w 737"/>
                <a:gd name="T47" fmla="*/ 319 h 455"/>
                <a:gd name="T48" fmla="*/ 48 w 737"/>
                <a:gd name="T49" fmla="*/ 446 h 455"/>
                <a:gd name="T50" fmla="*/ 48 w 737"/>
                <a:gd name="T51" fmla="*/ 450 h 455"/>
                <a:gd name="T52" fmla="*/ 58 w 737"/>
                <a:gd name="T53" fmla="*/ 455 h 455"/>
                <a:gd name="T54" fmla="*/ 93 w 737"/>
                <a:gd name="T55" fmla="*/ 441 h 455"/>
                <a:gd name="T56" fmla="*/ 83 w 737"/>
                <a:gd name="T57" fmla="*/ 410 h 455"/>
                <a:gd name="T58" fmla="*/ 88 w 737"/>
                <a:gd name="T59" fmla="*/ 380 h 455"/>
                <a:gd name="T60" fmla="*/ 101 w 737"/>
                <a:gd name="T61" fmla="*/ 355 h 455"/>
                <a:gd name="T62" fmla="*/ 118 w 737"/>
                <a:gd name="T63" fmla="*/ 337 h 455"/>
                <a:gd name="T64" fmla="*/ 144 w 737"/>
                <a:gd name="T65" fmla="*/ 324 h 455"/>
                <a:gd name="T66" fmla="*/ 174 w 737"/>
                <a:gd name="T67" fmla="*/ 319 h 455"/>
                <a:gd name="T68" fmla="*/ 202 w 737"/>
                <a:gd name="T69" fmla="*/ 327 h 455"/>
                <a:gd name="T70" fmla="*/ 227 w 737"/>
                <a:gd name="T71" fmla="*/ 345 h 455"/>
                <a:gd name="T72" fmla="*/ 240 w 737"/>
                <a:gd name="T73" fmla="*/ 363 h 455"/>
                <a:gd name="T74" fmla="*/ 249 w 737"/>
                <a:gd name="T75" fmla="*/ 385 h 45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37"/>
                <a:gd name="T115" fmla="*/ 0 h 455"/>
                <a:gd name="T116" fmla="*/ 737 w 737"/>
                <a:gd name="T117" fmla="*/ 455 h 45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37" h="455">
                  <a:moveTo>
                    <a:pt x="249" y="385"/>
                  </a:moveTo>
                  <a:lnTo>
                    <a:pt x="523" y="284"/>
                  </a:lnTo>
                  <a:lnTo>
                    <a:pt x="520" y="267"/>
                  </a:lnTo>
                  <a:lnTo>
                    <a:pt x="515" y="249"/>
                  </a:lnTo>
                  <a:lnTo>
                    <a:pt x="520" y="236"/>
                  </a:lnTo>
                  <a:lnTo>
                    <a:pt x="520" y="223"/>
                  </a:lnTo>
                  <a:lnTo>
                    <a:pt x="523" y="211"/>
                  </a:lnTo>
                  <a:lnTo>
                    <a:pt x="528" y="201"/>
                  </a:lnTo>
                  <a:lnTo>
                    <a:pt x="540" y="188"/>
                  </a:lnTo>
                  <a:lnTo>
                    <a:pt x="550" y="184"/>
                  </a:lnTo>
                  <a:lnTo>
                    <a:pt x="563" y="176"/>
                  </a:lnTo>
                  <a:lnTo>
                    <a:pt x="576" y="171"/>
                  </a:lnTo>
                  <a:lnTo>
                    <a:pt x="588" y="166"/>
                  </a:lnTo>
                  <a:lnTo>
                    <a:pt x="601" y="166"/>
                  </a:lnTo>
                  <a:lnTo>
                    <a:pt x="615" y="166"/>
                  </a:lnTo>
                  <a:lnTo>
                    <a:pt x="628" y="171"/>
                  </a:lnTo>
                  <a:lnTo>
                    <a:pt x="641" y="179"/>
                  </a:lnTo>
                  <a:lnTo>
                    <a:pt x="649" y="184"/>
                  </a:lnTo>
                  <a:lnTo>
                    <a:pt x="662" y="193"/>
                  </a:lnTo>
                  <a:lnTo>
                    <a:pt x="671" y="206"/>
                  </a:lnTo>
                  <a:lnTo>
                    <a:pt x="676" y="219"/>
                  </a:lnTo>
                  <a:lnTo>
                    <a:pt x="679" y="227"/>
                  </a:lnTo>
                  <a:lnTo>
                    <a:pt x="724" y="211"/>
                  </a:lnTo>
                  <a:lnTo>
                    <a:pt x="732" y="206"/>
                  </a:lnTo>
                  <a:lnTo>
                    <a:pt x="737" y="201"/>
                  </a:lnTo>
                  <a:lnTo>
                    <a:pt x="737" y="196"/>
                  </a:lnTo>
                  <a:lnTo>
                    <a:pt x="732" y="188"/>
                  </a:lnTo>
                  <a:lnTo>
                    <a:pt x="684" y="52"/>
                  </a:lnTo>
                  <a:lnTo>
                    <a:pt x="684" y="48"/>
                  </a:lnTo>
                  <a:lnTo>
                    <a:pt x="679" y="48"/>
                  </a:lnTo>
                  <a:lnTo>
                    <a:pt x="676" y="44"/>
                  </a:lnTo>
                  <a:lnTo>
                    <a:pt x="671" y="44"/>
                  </a:lnTo>
                  <a:lnTo>
                    <a:pt x="667" y="44"/>
                  </a:lnTo>
                  <a:lnTo>
                    <a:pt x="615" y="65"/>
                  </a:lnTo>
                  <a:lnTo>
                    <a:pt x="606" y="65"/>
                  </a:lnTo>
                  <a:lnTo>
                    <a:pt x="601" y="65"/>
                  </a:lnTo>
                  <a:lnTo>
                    <a:pt x="598" y="62"/>
                  </a:lnTo>
                  <a:lnTo>
                    <a:pt x="467" y="0"/>
                  </a:lnTo>
                  <a:lnTo>
                    <a:pt x="462" y="0"/>
                  </a:lnTo>
                  <a:lnTo>
                    <a:pt x="457" y="0"/>
                  </a:lnTo>
                  <a:lnTo>
                    <a:pt x="454" y="0"/>
                  </a:lnTo>
                  <a:lnTo>
                    <a:pt x="232" y="80"/>
                  </a:lnTo>
                  <a:lnTo>
                    <a:pt x="162" y="223"/>
                  </a:lnTo>
                  <a:lnTo>
                    <a:pt x="10" y="310"/>
                  </a:lnTo>
                  <a:lnTo>
                    <a:pt x="5" y="315"/>
                  </a:lnTo>
                  <a:lnTo>
                    <a:pt x="0" y="315"/>
                  </a:lnTo>
                  <a:lnTo>
                    <a:pt x="0" y="319"/>
                  </a:lnTo>
                  <a:lnTo>
                    <a:pt x="0" y="324"/>
                  </a:lnTo>
                  <a:lnTo>
                    <a:pt x="48" y="446"/>
                  </a:lnTo>
                  <a:lnTo>
                    <a:pt x="48" y="450"/>
                  </a:lnTo>
                  <a:lnTo>
                    <a:pt x="53" y="450"/>
                  </a:lnTo>
                  <a:lnTo>
                    <a:pt x="58" y="455"/>
                  </a:lnTo>
                  <a:lnTo>
                    <a:pt x="61" y="450"/>
                  </a:lnTo>
                  <a:lnTo>
                    <a:pt x="93" y="441"/>
                  </a:lnTo>
                  <a:lnTo>
                    <a:pt x="88" y="428"/>
                  </a:lnTo>
                  <a:lnTo>
                    <a:pt x="83" y="410"/>
                  </a:lnTo>
                  <a:lnTo>
                    <a:pt x="83" y="398"/>
                  </a:lnTo>
                  <a:lnTo>
                    <a:pt x="88" y="380"/>
                  </a:lnTo>
                  <a:lnTo>
                    <a:pt x="93" y="363"/>
                  </a:lnTo>
                  <a:lnTo>
                    <a:pt x="101" y="355"/>
                  </a:lnTo>
                  <a:lnTo>
                    <a:pt x="109" y="342"/>
                  </a:lnTo>
                  <a:lnTo>
                    <a:pt x="118" y="337"/>
                  </a:lnTo>
                  <a:lnTo>
                    <a:pt x="131" y="327"/>
                  </a:lnTo>
                  <a:lnTo>
                    <a:pt x="144" y="324"/>
                  </a:lnTo>
                  <a:lnTo>
                    <a:pt x="157" y="319"/>
                  </a:lnTo>
                  <a:lnTo>
                    <a:pt x="174" y="319"/>
                  </a:lnTo>
                  <a:lnTo>
                    <a:pt x="189" y="324"/>
                  </a:lnTo>
                  <a:lnTo>
                    <a:pt x="202" y="327"/>
                  </a:lnTo>
                  <a:lnTo>
                    <a:pt x="214" y="337"/>
                  </a:lnTo>
                  <a:lnTo>
                    <a:pt x="227" y="345"/>
                  </a:lnTo>
                  <a:lnTo>
                    <a:pt x="232" y="355"/>
                  </a:lnTo>
                  <a:lnTo>
                    <a:pt x="240" y="363"/>
                  </a:lnTo>
                  <a:lnTo>
                    <a:pt x="245" y="375"/>
                  </a:lnTo>
                  <a:lnTo>
                    <a:pt x="249" y="385"/>
                  </a:lnTo>
                  <a:close/>
                </a:path>
              </a:pathLst>
            </a:custGeom>
            <a:solidFill>
              <a:srgbClr val="55555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51" name="Freeform 258"/>
            <p:cNvSpPr>
              <a:spLocks/>
            </p:cNvSpPr>
            <p:nvPr/>
          </p:nvSpPr>
          <p:spPr bwMode="auto">
            <a:xfrm>
              <a:off x="3195" y="1571"/>
              <a:ext cx="737" cy="455"/>
            </a:xfrm>
            <a:custGeom>
              <a:avLst/>
              <a:gdLst>
                <a:gd name="T0" fmla="*/ 523 w 737"/>
                <a:gd name="T1" fmla="*/ 284 h 455"/>
                <a:gd name="T2" fmla="*/ 515 w 737"/>
                <a:gd name="T3" fmla="*/ 249 h 455"/>
                <a:gd name="T4" fmla="*/ 520 w 737"/>
                <a:gd name="T5" fmla="*/ 223 h 455"/>
                <a:gd name="T6" fmla="*/ 528 w 737"/>
                <a:gd name="T7" fmla="*/ 201 h 455"/>
                <a:gd name="T8" fmla="*/ 550 w 737"/>
                <a:gd name="T9" fmla="*/ 184 h 455"/>
                <a:gd name="T10" fmla="*/ 576 w 737"/>
                <a:gd name="T11" fmla="*/ 171 h 455"/>
                <a:gd name="T12" fmla="*/ 601 w 737"/>
                <a:gd name="T13" fmla="*/ 166 h 455"/>
                <a:gd name="T14" fmla="*/ 628 w 737"/>
                <a:gd name="T15" fmla="*/ 171 h 455"/>
                <a:gd name="T16" fmla="*/ 649 w 737"/>
                <a:gd name="T17" fmla="*/ 184 h 455"/>
                <a:gd name="T18" fmla="*/ 671 w 737"/>
                <a:gd name="T19" fmla="*/ 206 h 455"/>
                <a:gd name="T20" fmla="*/ 679 w 737"/>
                <a:gd name="T21" fmla="*/ 227 h 455"/>
                <a:gd name="T22" fmla="*/ 732 w 737"/>
                <a:gd name="T23" fmla="*/ 206 h 455"/>
                <a:gd name="T24" fmla="*/ 737 w 737"/>
                <a:gd name="T25" fmla="*/ 196 h 455"/>
                <a:gd name="T26" fmla="*/ 732 w 737"/>
                <a:gd name="T27" fmla="*/ 188 h 455"/>
                <a:gd name="T28" fmla="*/ 684 w 737"/>
                <a:gd name="T29" fmla="*/ 48 h 455"/>
                <a:gd name="T30" fmla="*/ 676 w 737"/>
                <a:gd name="T31" fmla="*/ 44 h 455"/>
                <a:gd name="T32" fmla="*/ 667 w 737"/>
                <a:gd name="T33" fmla="*/ 44 h 455"/>
                <a:gd name="T34" fmla="*/ 606 w 737"/>
                <a:gd name="T35" fmla="*/ 65 h 455"/>
                <a:gd name="T36" fmla="*/ 598 w 737"/>
                <a:gd name="T37" fmla="*/ 62 h 455"/>
                <a:gd name="T38" fmla="*/ 462 w 737"/>
                <a:gd name="T39" fmla="*/ 0 h 455"/>
                <a:gd name="T40" fmla="*/ 454 w 737"/>
                <a:gd name="T41" fmla="*/ 0 h 455"/>
                <a:gd name="T42" fmla="*/ 162 w 737"/>
                <a:gd name="T43" fmla="*/ 223 h 455"/>
                <a:gd name="T44" fmla="*/ 5 w 737"/>
                <a:gd name="T45" fmla="*/ 315 h 455"/>
                <a:gd name="T46" fmla="*/ 0 w 737"/>
                <a:gd name="T47" fmla="*/ 319 h 455"/>
                <a:gd name="T48" fmla="*/ 48 w 737"/>
                <a:gd name="T49" fmla="*/ 446 h 455"/>
                <a:gd name="T50" fmla="*/ 48 w 737"/>
                <a:gd name="T51" fmla="*/ 450 h 455"/>
                <a:gd name="T52" fmla="*/ 58 w 737"/>
                <a:gd name="T53" fmla="*/ 455 h 455"/>
                <a:gd name="T54" fmla="*/ 93 w 737"/>
                <a:gd name="T55" fmla="*/ 441 h 455"/>
                <a:gd name="T56" fmla="*/ 83 w 737"/>
                <a:gd name="T57" fmla="*/ 410 h 455"/>
                <a:gd name="T58" fmla="*/ 88 w 737"/>
                <a:gd name="T59" fmla="*/ 380 h 455"/>
                <a:gd name="T60" fmla="*/ 101 w 737"/>
                <a:gd name="T61" fmla="*/ 355 h 455"/>
                <a:gd name="T62" fmla="*/ 118 w 737"/>
                <a:gd name="T63" fmla="*/ 337 h 455"/>
                <a:gd name="T64" fmla="*/ 144 w 737"/>
                <a:gd name="T65" fmla="*/ 324 h 455"/>
                <a:gd name="T66" fmla="*/ 174 w 737"/>
                <a:gd name="T67" fmla="*/ 319 h 455"/>
                <a:gd name="T68" fmla="*/ 202 w 737"/>
                <a:gd name="T69" fmla="*/ 327 h 455"/>
                <a:gd name="T70" fmla="*/ 227 w 737"/>
                <a:gd name="T71" fmla="*/ 345 h 455"/>
                <a:gd name="T72" fmla="*/ 240 w 737"/>
                <a:gd name="T73" fmla="*/ 363 h 455"/>
                <a:gd name="T74" fmla="*/ 249 w 737"/>
                <a:gd name="T75" fmla="*/ 385 h 45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37"/>
                <a:gd name="T115" fmla="*/ 0 h 455"/>
                <a:gd name="T116" fmla="*/ 737 w 737"/>
                <a:gd name="T117" fmla="*/ 455 h 45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37" h="455">
                  <a:moveTo>
                    <a:pt x="249" y="385"/>
                  </a:moveTo>
                  <a:lnTo>
                    <a:pt x="523" y="284"/>
                  </a:lnTo>
                  <a:lnTo>
                    <a:pt x="520" y="267"/>
                  </a:lnTo>
                  <a:lnTo>
                    <a:pt x="515" y="249"/>
                  </a:lnTo>
                  <a:lnTo>
                    <a:pt x="520" y="236"/>
                  </a:lnTo>
                  <a:lnTo>
                    <a:pt x="520" y="223"/>
                  </a:lnTo>
                  <a:lnTo>
                    <a:pt x="523" y="211"/>
                  </a:lnTo>
                  <a:lnTo>
                    <a:pt x="528" y="201"/>
                  </a:lnTo>
                  <a:lnTo>
                    <a:pt x="540" y="188"/>
                  </a:lnTo>
                  <a:lnTo>
                    <a:pt x="550" y="184"/>
                  </a:lnTo>
                  <a:lnTo>
                    <a:pt x="563" y="176"/>
                  </a:lnTo>
                  <a:lnTo>
                    <a:pt x="576" y="171"/>
                  </a:lnTo>
                  <a:lnTo>
                    <a:pt x="588" y="166"/>
                  </a:lnTo>
                  <a:lnTo>
                    <a:pt x="601" y="166"/>
                  </a:lnTo>
                  <a:lnTo>
                    <a:pt x="615" y="166"/>
                  </a:lnTo>
                  <a:lnTo>
                    <a:pt x="628" y="171"/>
                  </a:lnTo>
                  <a:lnTo>
                    <a:pt x="641" y="179"/>
                  </a:lnTo>
                  <a:lnTo>
                    <a:pt x="649" y="184"/>
                  </a:lnTo>
                  <a:lnTo>
                    <a:pt x="662" y="193"/>
                  </a:lnTo>
                  <a:lnTo>
                    <a:pt x="671" y="206"/>
                  </a:lnTo>
                  <a:lnTo>
                    <a:pt x="676" y="219"/>
                  </a:lnTo>
                  <a:lnTo>
                    <a:pt x="679" y="227"/>
                  </a:lnTo>
                  <a:lnTo>
                    <a:pt x="724" y="211"/>
                  </a:lnTo>
                  <a:lnTo>
                    <a:pt x="732" y="206"/>
                  </a:lnTo>
                  <a:lnTo>
                    <a:pt x="737" y="201"/>
                  </a:lnTo>
                  <a:lnTo>
                    <a:pt x="737" y="196"/>
                  </a:lnTo>
                  <a:lnTo>
                    <a:pt x="732" y="188"/>
                  </a:lnTo>
                  <a:lnTo>
                    <a:pt x="684" y="52"/>
                  </a:lnTo>
                  <a:lnTo>
                    <a:pt x="684" y="48"/>
                  </a:lnTo>
                  <a:lnTo>
                    <a:pt x="679" y="48"/>
                  </a:lnTo>
                  <a:lnTo>
                    <a:pt x="676" y="44"/>
                  </a:lnTo>
                  <a:lnTo>
                    <a:pt x="671" y="44"/>
                  </a:lnTo>
                  <a:lnTo>
                    <a:pt x="667" y="44"/>
                  </a:lnTo>
                  <a:lnTo>
                    <a:pt x="615" y="65"/>
                  </a:lnTo>
                  <a:lnTo>
                    <a:pt x="606" y="65"/>
                  </a:lnTo>
                  <a:lnTo>
                    <a:pt x="601" y="65"/>
                  </a:lnTo>
                  <a:lnTo>
                    <a:pt x="598" y="62"/>
                  </a:lnTo>
                  <a:lnTo>
                    <a:pt x="467" y="0"/>
                  </a:lnTo>
                  <a:lnTo>
                    <a:pt x="462" y="0"/>
                  </a:lnTo>
                  <a:lnTo>
                    <a:pt x="457" y="0"/>
                  </a:lnTo>
                  <a:lnTo>
                    <a:pt x="454" y="0"/>
                  </a:lnTo>
                  <a:lnTo>
                    <a:pt x="232" y="80"/>
                  </a:lnTo>
                  <a:lnTo>
                    <a:pt x="162" y="223"/>
                  </a:lnTo>
                  <a:lnTo>
                    <a:pt x="10" y="310"/>
                  </a:lnTo>
                  <a:lnTo>
                    <a:pt x="5" y="315"/>
                  </a:lnTo>
                  <a:lnTo>
                    <a:pt x="0" y="315"/>
                  </a:lnTo>
                  <a:lnTo>
                    <a:pt x="0" y="319"/>
                  </a:lnTo>
                  <a:lnTo>
                    <a:pt x="0" y="324"/>
                  </a:lnTo>
                  <a:lnTo>
                    <a:pt x="48" y="446"/>
                  </a:lnTo>
                  <a:lnTo>
                    <a:pt x="48" y="450"/>
                  </a:lnTo>
                  <a:lnTo>
                    <a:pt x="53" y="450"/>
                  </a:lnTo>
                  <a:lnTo>
                    <a:pt x="58" y="455"/>
                  </a:lnTo>
                  <a:lnTo>
                    <a:pt x="61" y="450"/>
                  </a:lnTo>
                  <a:lnTo>
                    <a:pt x="93" y="441"/>
                  </a:lnTo>
                  <a:lnTo>
                    <a:pt x="88" y="428"/>
                  </a:lnTo>
                  <a:lnTo>
                    <a:pt x="83" y="410"/>
                  </a:lnTo>
                  <a:lnTo>
                    <a:pt x="83" y="398"/>
                  </a:lnTo>
                  <a:lnTo>
                    <a:pt x="88" y="380"/>
                  </a:lnTo>
                  <a:lnTo>
                    <a:pt x="93" y="363"/>
                  </a:lnTo>
                  <a:lnTo>
                    <a:pt x="101" y="355"/>
                  </a:lnTo>
                  <a:lnTo>
                    <a:pt x="109" y="342"/>
                  </a:lnTo>
                  <a:lnTo>
                    <a:pt x="118" y="337"/>
                  </a:lnTo>
                  <a:lnTo>
                    <a:pt x="131" y="327"/>
                  </a:lnTo>
                  <a:lnTo>
                    <a:pt x="144" y="324"/>
                  </a:lnTo>
                  <a:lnTo>
                    <a:pt x="157" y="319"/>
                  </a:lnTo>
                  <a:lnTo>
                    <a:pt x="174" y="319"/>
                  </a:lnTo>
                  <a:lnTo>
                    <a:pt x="189" y="324"/>
                  </a:lnTo>
                  <a:lnTo>
                    <a:pt x="202" y="327"/>
                  </a:lnTo>
                  <a:lnTo>
                    <a:pt x="214" y="337"/>
                  </a:lnTo>
                  <a:lnTo>
                    <a:pt x="227" y="345"/>
                  </a:lnTo>
                  <a:lnTo>
                    <a:pt x="232" y="355"/>
                  </a:lnTo>
                  <a:lnTo>
                    <a:pt x="240" y="363"/>
                  </a:lnTo>
                  <a:lnTo>
                    <a:pt x="245" y="375"/>
                  </a:lnTo>
                  <a:lnTo>
                    <a:pt x="249" y="385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52" name="Freeform 259"/>
            <p:cNvSpPr>
              <a:spLocks/>
            </p:cNvSpPr>
            <p:nvPr/>
          </p:nvSpPr>
          <p:spPr bwMode="auto">
            <a:xfrm>
              <a:off x="3727" y="1755"/>
              <a:ext cx="139" cy="143"/>
            </a:xfrm>
            <a:custGeom>
              <a:avLst/>
              <a:gdLst>
                <a:gd name="T0" fmla="*/ 4 w 139"/>
                <a:gd name="T1" fmla="*/ 95 h 143"/>
                <a:gd name="T2" fmla="*/ 8 w 139"/>
                <a:gd name="T3" fmla="*/ 108 h 143"/>
                <a:gd name="T4" fmla="*/ 18 w 139"/>
                <a:gd name="T5" fmla="*/ 123 h 143"/>
                <a:gd name="T6" fmla="*/ 31 w 139"/>
                <a:gd name="T7" fmla="*/ 131 h 143"/>
                <a:gd name="T8" fmla="*/ 44 w 139"/>
                <a:gd name="T9" fmla="*/ 140 h 143"/>
                <a:gd name="T10" fmla="*/ 56 w 139"/>
                <a:gd name="T11" fmla="*/ 143 h 143"/>
                <a:gd name="T12" fmla="*/ 69 w 139"/>
                <a:gd name="T13" fmla="*/ 143 h 143"/>
                <a:gd name="T14" fmla="*/ 83 w 139"/>
                <a:gd name="T15" fmla="*/ 143 h 143"/>
                <a:gd name="T16" fmla="*/ 96 w 139"/>
                <a:gd name="T17" fmla="*/ 140 h 143"/>
                <a:gd name="T18" fmla="*/ 109 w 139"/>
                <a:gd name="T19" fmla="*/ 135 h 143"/>
                <a:gd name="T20" fmla="*/ 117 w 139"/>
                <a:gd name="T21" fmla="*/ 126 h 143"/>
                <a:gd name="T22" fmla="*/ 127 w 139"/>
                <a:gd name="T23" fmla="*/ 118 h 143"/>
                <a:gd name="T24" fmla="*/ 135 w 139"/>
                <a:gd name="T25" fmla="*/ 105 h 143"/>
                <a:gd name="T26" fmla="*/ 139 w 139"/>
                <a:gd name="T27" fmla="*/ 92 h 143"/>
                <a:gd name="T28" fmla="*/ 139 w 139"/>
                <a:gd name="T29" fmla="*/ 78 h 143"/>
                <a:gd name="T30" fmla="*/ 139 w 139"/>
                <a:gd name="T31" fmla="*/ 60 h 143"/>
                <a:gd name="T32" fmla="*/ 135 w 139"/>
                <a:gd name="T33" fmla="*/ 47 h 143"/>
                <a:gd name="T34" fmla="*/ 130 w 139"/>
                <a:gd name="T35" fmla="*/ 35 h 143"/>
                <a:gd name="T36" fmla="*/ 122 w 139"/>
                <a:gd name="T37" fmla="*/ 22 h 143"/>
                <a:gd name="T38" fmla="*/ 109 w 139"/>
                <a:gd name="T39" fmla="*/ 12 h 143"/>
                <a:gd name="T40" fmla="*/ 99 w 139"/>
                <a:gd name="T41" fmla="*/ 4 h 143"/>
                <a:gd name="T42" fmla="*/ 87 w 139"/>
                <a:gd name="T43" fmla="*/ 0 h 143"/>
                <a:gd name="T44" fmla="*/ 74 w 139"/>
                <a:gd name="T45" fmla="*/ 0 h 143"/>
                <a:gd name="T46" fmla="*/ 56 w 139"/>
                <a:gd name="T47" fmla="*/ 0 h 143"/>
                <a:gd name="T48" fmla="*/ 44 w 139"/>
                <a:gd name="T49" fmla="*/ 0 h 143"/>
                <a:gd name="T50" fmla="*/ 31 w 139"/>
                <a:gd name="T51" fmla="*/ 9 h 143"/>
                <a:gd name="T52" fmla="*/ 21 w 139"/>
                <a:gd name="T53" fmla="*/ 17 h 143"/>
                <a:gd name="T54" fmla="*/ 13 w 139"/>
                <a:gd name="T55" fmla="*/ 27 h 143"/>
                <a:gd name="T56" fmla="*/ 4 w 139"/>
                <a:gd name="T57" fmla="*/ 39 h 143"/>
                <a:gd name="T58" fmla="*/ 0 w 139"/>
                <a:gd name="T59" fmla="*/ 52 h 143"/>
                <a:gd name="T60" fmla="*/ 0 w 139"/>
                <a:gd name="T61" fmla="*/ 65 h 143"/>
                <a:gd name="T62" fmla="*/ 0 w 139"/>
                <a:gd name="T63" fmla="*/ 83 h 143"/>
                <a:gd name="T64" fmla="*/ 4 w 139"/>
                <a:gd name="T65" fmla="*/ 95 h 1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9"/>
                <a:gd name="T100" fmla="*/ 0 h 143"/>
                <a:gd name="T101" fmla="*/ 139 w 139"/>
                <a:gd name="T102" fmla="*/ 143 h 14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9" h="143">
                  <a:moveTo>
                    <a:pt x="4" y="95"/>
                  </a:moveTo>
                  <a:lnTo>
                    <a:pt x="8" y="108"/>
                  </a:lnTo>
                  <a:lnTo>
                    <a:pt x="18" y="123"/>
                  </a:lnTo>
                  <a:lnTo>
                    <a:pt x="31" y="131"/>
                  </a:lnTo>
                  <a:lnTo>
                    <a:pt x="44" y="140"/>
                  </a:lnTo>
                  <a:lnTo>
                    <a:pt x="56" y="143"/>
                  </a:lnTo>
                  <a:lnTo>
                    <a:pt x="69" y="143"/>
                  </a:lnTo>
                  <a:lnTo>
                    <a:pt x="83" y="143"/>
                  </a:lnTo>
                  <a:lnTo>
                    <a:pt x="96" y="140"/>
                  </a:lnTo>
                  <a:lnTo>
                    <a:pt x="109" y="135"/>
                  </a:lnTo>
                  <a:lnTo>
                    <a:pt x="117" y="126"/>
                  </a:lnTo>
                  <a:lnTo>
                    <a:pt x="127" y="118"/>
                  </a:lnTo>
                  <a:lnTo>
                    <a:pt x="135" y="105"/>
                  </a:lnTo>
                  <a:lnTo>
                    <a:pt x="139" y="92"/>
                  </a:lnTo>
                  <a:lnTo>
                    <a:pt x="139" y="78"/>
                  </a:lnTo>
                  <a:lnTo>
                    <a:pt x="139" y="60"/>
                  </a:lnTo>
                  <a:lnTo>
                    <a:pt x="135" y="47"/>
                  </a:lnTo>
                  <a:lnTo>
                    <a:pt x="130" y="35"/>
                  </a:lnTo>
                  <a:lnTo>
                    <a:pt x="122" y="22"/>
                  </a:lnTo>
                  <a:lnTo>
                    <a:pt x="109" y="12"/>
                  </a:lnTo>
                  <a:lnTo>
                    <a:pt x="99" y="4"/>
                  </a:lnTo>
                  <a:lnTo>
                    <a:pt x="87" y="0"/>
                  </a:lnTo>
                  <a:lnTo>
                    <a:pt x="74" y="0"/>
                  </a:lnTo>
                  <a:lnTo>
                    <a:pt x="56" y="0"/>
                  </a:lnTo>
                  <a:lnTo>
                    <a:pt x="44" y="0"/>
                  </a:lnTo>
                  <a:lnTo>
                    <a:pt x="31" y="9"/>
                  </a:lnTo>
                  <a:lnTo>
                    <a:pt x="21" y="17"/>
                  </a:lnTo>
                  <a:lnTo>
                    <a:pt x="13" y="27"/>
                  </a:lnTo>
                  <a:lnTo>
                    <a:pt x="4" y="39"/>
                  </a:lnTo>
                  <a:lnTo>
                    <a:pt x="0" y="52"/>
                  </a:lnTo>
                  <a:lnTo>
                    <a:pt x="0" y="65"/>
                  </a:lnTo>
                  <a:lnTo>
                    <a:pt x="0" y="83"/>
                  </a:lnTo>
                  <a:lnTo>
                    <a:pt x="4" y="95"/>
                  </a:lnTo>
                  <a:close/>
                </a:path>
              </a:pathLst>
            </a:custGeom>
            <a:solidFill>
              <a:srgbClr val="1F1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53" name="Freeform 260"/>
            <p:cNvSpPr>
              <a:spLocks/>
            </p:cNvSpPr>
            <p:nvPr/>
          </p:nvSpPr>
          <p:spPr bwMode="auto">
            <a:xfrm>
              <a:off x="3727" y="1755"/>
              <a:ext cx="139" cy="143"/>
            </a:xfrm>
            <a:custGeom>
              <a:avLst/>
              <a:gdLst>
                <a:gd name="T0" fmla="*/ 4 w 139"/>
                <a:gd name="T1" fmla="*/ 95 h 143"/>
                <a:gd name="T2" fmla="*/ 8 w 139"/>
                <a:gd name="T3" fmla="*/ 108 h 143"/>
                <a:gd name="T4" fmla="*/ 18 w 139"/>
                <a:gd name="T5" fmla="*/ 123 h 143"/>
                <a:gd name="T6" fmla="*/ 31 w 139"/>
                <a:gd name="T7" fmla="*/ 131 h 143"/>
                <a:gd name="T8" fmla="*/ 44 w 139"/>
                <a:gd name="T9" fmla="*/ 140 h 143"/>
                <a:gd name="T10" fmla="*/ 56 w 139"/>
                <a:gd name="T11" fmla="*/ 143 h 143"/>
                <a:gd name="T12" fmla="*/ 69 w 139"/>
                <a:gd name="T13" fmla="*/ 143 h 143"/>
                <a:gd name="T14" fmla="*/ 83 w 139"/>
                <a:gd name="T15" fmla="*/ 143 h 143"/>
                <a:gd name="T16" fmla="*/ 96 w 139"/>
                <a:gd name="T17" fmla="*/ 140 h 143"/>
                <a:gd name="T18" fmla="*/ 109 w 139"/>
                <a:gd name="T19" fmla="*/ 135 h 143"/>
                <a:gd name="T20" fmla="*/ 117 w 139"/>
                <a:gd name="T21" fmla="*/ 126 h 143"/>
                <a:gd name="T22" fmla="*/ 127 w 139"/>
                <a:gd name="T23" fmla="*/ 118 h 143"/>
                <a:gd name="T24" fmla="*/ 135 w 139"/>
                <a:gd name="T25" fmla="*/ 105 h 143"/>
                <a:gd name="T26" fmla="*/ 139 w 139"/>
                <a:gd name="T27" fmla="*/ 92 h 143"/>
                <a:gd name="T28" fmla="*/ 139 w 139"/>
                <a:gd name="T29" fmla="*/ 78 h 143"/>
                <a:gd name="T30" fmla="*/ 139 w 139"/>
                <a:gd name="T31" fmla="*/ 60 h 143"/>
                <a:gd name="T32" fmla="*/ 135 w 139"/>
                <a:gd name="T33" fmla="*/ 47 h 143"/>
                <a:gd name="T34" fmla="*/ 130 w 139"/>
                <a:gd name="T35" fmla="*/ 35 h 143"/>
                <a:gd name="T36" fmla="*/ 122 w 139"/>
                <a:gd name="T37" fmla="*/ 22 h 143"/>
                <a:gd name="T38" fmla="*/ 109 w 139"/>
                <a:gd name="T39" fmla="*/ 12 h 143"/>
                <a:gd name="T40" fmla="*/ 99 w 139"/>
                <a:gd name="T41" fmla="*/ 4 h 143"/>
                <a:gd name="T42" fmla="*/ 87 w 139"/>
                <a:gd name="T43" fmla="*/ 0 h 143"/>
                <a:gd name="T44" fmla="*/ 74 w 139"/>
                <a:gd name="T45" fmla="*/ 0 h 143"/>
                <a:gd name="T46" fmla="*/ 56 w 139"/>
                <a:gd name="T47" fmla="*/ 0 h 143"/>
                <a:gd name="T48" fmla="*/ 44 w 139"/>
                <a:gd name="T49" fmla="*/ 0 h 143"/>
                <a:gd name="T50" fmla="*/ 31 w 139"/>
                <a:gd name="T51" fmla="*/ 9 h 143"/>
                <a:gd name="T52" fmla="*/ 21 w 139"/>
                <a:gd name="T53" fmla="*/ 17 h 143"/>
                <a:gd name="T54" fmla="*/ 13 w 139"/>
                <a:gd name="T55" fmla="*/ 27 h 143"/>
                <a:gd name="T56" fmla="*/ 4 w 139"/>
                <a:gd name="T57" fmla="*/ 39 h 143"/>
                <a:gd name="T58" fmla="*/ 0 w 139"/>
                <a:gd name="T59" fmla="*/ 52 h 143"/>
                <a:gd name="T60" fmla="*/ 0 w 139"/>
                <a:gd name="T61" fmla="*/ 65 h 143"/>
                <a:gd name="T62" fmla="*/ 0 w 139"/>
                <a:gd name="T63" fmla="*/ 83 h 143"/>
                <a:gd name="T64" fmla="*/ 4 w 139"/>
                <a:gd name="T65" fmla="*/ 95 h 1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9"/>
                <a:gd name="T100" fmla="*/ 0 h 143"/>
                <a:gd name="T101" fmla="*/ 139 w 139"/>
                <a:gd name="T102" fmla="*/ 143 h 14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9" h="143">
                  <a:moveTo>
                    <a:pt x="4" y="95"/>
                  </a:moveTo>
                  <a:lnTo>
                    <a:pt x="8" y="108"/>
                  </a:lnTo>
                  <a:lnTo>
                    <a:pt x="18" y="123"/>
                  </a:lnTo>
                  <a:lnTo>
                    <a:pt x="31" y="131"/>
                  </a:lnTo>
                  <a:lnTo>
                    <a:pt x="44" y="140"/>
                  </a:lnTo>
                  <a:lnTo>
                    <a:pt x="56" y="143"/>
                  </a:lnTo>
                  <a:lnTo>
                    <a:pt x="69" y="143"/>
                  </a:lnTo>
                  <a:lnTo>
                    <a:pt x="83" y="143"/>
                  </a:lnTo>
                  <a:lnTo>
                    <a:pt x="96" y="140"/>
                  </a:lnTo>
                  <a:lnTo>
                    <a:pt x="109" y="135"/>
                  </a:lnTo>
                  <a:lnTo>
                    <a:pt x="117" y="126"/>
                  </a:lnTo>
                  <a:lnTo>
                    <a:pt x="127" y="118"/>
                  </a:lnTo>
                  <a:lnTo>
                    <a:pt x="135" y="105"/>
                  </a:lnTo>
                  <a:lnTo>
                    <a:pt x="139" y="92"/>
                  </a:lnTo>
                  <a:lnTo>
                    <a:pt x="139" y="78"/>
                  </a:lnTo>
                  <a:lnTo>
                    <a:pt x="139" y="60"/>
                  </a:lnTo>
                  <a:lnTo>
                    <a:pt x="135" y="47"/>
                  </a:lnTo>
                  <a:lnTo>
                    <a:pt x="130" y="35"/>
                  </a:lnTo>
                  <a:lnTo>
                    <a:pt x="122" y="22"/>
                  </a:lnTo>
                  <a:lnTo>
                    <a:pt x="109" y="12"/>
                  </a:lnTo>
                  <a:lnTo>
                    <a:pt x="99" y="4"/>
                  </a:lnTo>
                  <a:lnTo>
                    <a:pt x="87" y="0"/>
                  </a:lnTo>
                  <a:lnTo>
                    <a:pt x="74" y="0"/>
                  </a:lnTo>
                  <a:lnTo>
                    <a:pt x="56" y="0"/>
                  </a:lnTo>
                  <a:lnTo>
                    <a:pt x="44" y="0"/>
                  </a:lnTo>
                  <a:lnTo>
                    <a:pt x="31" y="9"/>
                  </a:lnTo>
                  <a:lnTo>
                    <a:pt x="21" y="17"/>
                  </a:lnTo>
                  <a:lnTo>
                    <a:pt x="13" y="27"/>
                  </a:lnTo>
                  <a:lnTo>
                    <a:pt x="4" y="39"/>
                  </a:lnTo>
                  <a:lnTo>
                    <a:pt x="0" y="52"/>
                  </a:lnTo>
                  <a:lnTo>
                    <a:pt x="0" y="65"/>
                  </a:lnTo>
                  <a:lnTo>
                    <a:pt x="0" y="83"/>
                  </a:lnTo>
                  <a:lnTo>
                    <a:pt x="4" y="95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54" name="Freeform 261"/>
            <p:cNvSpPr>
              <a:spLocks/>
            </p:cNvSpPr>
            <p:nvPr/>
          </p:nvSpPr>
          <p:spPr bwMode="auto">
            <a:xfrm>
              <a:off x="3763" y="1790"/>
              <a:ext cx="68" cy="73"/>
            </a:xfrm>
            <a:custGeom>
              <a:avLst/>
              <a:gdLst>
                <a:gd name="T0" fmla="*/ 0 w 68"/>
                <a:gd name="T1" fmla="*/ 52 h 73"/>
                <a:gd name="T2" fmla="*/ 8 w 68"/>
                <a:gd name="T3" fmla="*/ 65 h 73"/>
                <a:gd name="T4" fmla="*/ 20 w 68"/>
                <a:gd name="T5" fmla="*/ 73 h 73"/>
                <a:gd name="T6" fmla="*/ 33 w 68"/>
                <a:gd name="T7" fmla="*/ 73 h 73"/>
                <a:gd name="T8" fmla="*/ 47 w 68"/>
                <a:gd name="T9" fmla="*/ 73 h 73"/>
                <a:gd name="T10" fmla="*/ 60 w 68"/>
                <a:gd name="T11" fmla="*/ 65 h 73"/>
                <a:gd name="T12" fmla="*/ 68 w 68"/>
                <a:gd name="T13" fmla="*/ 52 h 73"/>
                <a:gd name="T14" fmla="*/ 68 w 68"/>
                <a:gd name="T15" fmla="*/ 40 h 73"/>
                <a:gd name="T16" fmla="*/ 68 w 68"/>
                <a:gd name="T17" fmla="*/ 25 h 73"/>
                <a:gd name="T18" fmla="*/ 60 w 68"/>
                <a:gd name="T19" fmla="*/ 12 h 73"/>
                <a:gd name="T20" fmla="*/ 51 w 68"/>
                <a:gd name="T21" fmla="*/ 4 h 73"/>
                <a:gd name="T22" fmla="*/ 33 w 68"/>
                <a:gd name="T23" fmla="*/ 0 h 73"/>
                <a:gd name="T24" fmla="*/ 20 w 68"/>
                <a:gd name="T25" fmla="*/ 4 h 73"/>
                <a:gd name="T26" fmla="*/ 8 w 68"/>
                <a:gd name="T27" fmla="*/ 8 h 73"/>
                <a:gd name="T28" fmla="*/ 3 w 68"/>
                <a:gd name="T29" fmla="*/ 22 h 73"/>
                <a:gd name="T30" fmla="*/ 0 w 68"/>
                <a:gd name="T31" fmla="*/ 35 h 73"/>
                <a:gd name="T32" fmla="*/ 0 w 68"/>
                <a:gd name="T33" fmla="*/ 52 h 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73"/>
                <a:gd name="T53" fmla="*/ 68 w 68"/>
                <a:gd name="T54" fmla="*/ 73 h 7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73">
                  <a:moveTo>
                    <a:pt x="0" y="52"/>
                  </a:moveTo>
                  <a:lnTo>
                    <a:pt x="8" y="65"/>
                  </a:lnTo>
                  <a:lnTo>
                    <a:pt x="20" y="73"/>
                  </a:lnTo>
                  <a:lnTo>
                    <a:pt x="33" y="73"/>
                  </a:lnTo>
                  <a:lnTo>
                    <a:pt x="47" y="73"/>
                  </a:lnTo>
                  <a:lnTo>
                    <a:pt x="60" y="65"/>
                  </a:lnTo>
                  <a:lnTo>
                    <a:pt x="68" y="52"/>
                  </a:lnTo>
                  <a:lnTo>
                    <a:pt x="68" y="40"/>
                  </a:lnTo>
                  <a:lnTo>
                    <a:pt x="68" y="25"/>
                  </a:lnTo>
                  <a:lnTo>
                    <a:pt x="60" y="12"/>
                  </a:lnTo>
                  <a:lnTo>
                    <a:pt x="51" y="4"/>
                  </a:lnTo>
                  <a:lnTo>
                    <a:pt x="33" y="0"/>
                  </a:lnTo>
                  <a:lnTo>
                    <a:pt x="20" y="4"/>
                  </a:lnTo>
                  <a:lnTo>
                    <a:pt x="8" y="8"/>
                  </a:lnTo>
                  <a:lnTo>
                    <a:pt x="3" y="22"/>
                  </a:lnTo>
                  <a:lnTo>
                    <a:pt x="0" y="35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FBFBF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55" name="Freeform 262"/>
            <p:cNvSpPr>
              <a:spLocks/>
            </p:cNvSpPr>
            <p:nvPr/>
          </p:nvSpPr>
          <p:spPr bwMode="auto">
            <a:xfrm>
              <a:off x="3763" y="1790"/>
              <a:ext cx="68" cy="73"/>
            </a:xfrm>
            <a:custGeom>
              <a:avLst/>
              <a:gdLst>
                <a:gd name="T0" fmla="*/ 0 w 68"/>
                <a:gd name="T1" fmla="*/ 52 h 73"/>
                <a:gd name="T2" fmla="*/ 8 w 68"/>
                <a:gd name="T3" fmla="*/ 65 h 73"/>
                <a:gd name="T4" fmla="*/ 20 w 68"/>
                <a:gd name="T5" fmla="*/ 73 h 73"/>
                <a:gd name="T6" fmla="*/ 33 w 68"/>
                <a:gd name="T7" fmla="*/ 73 h 73"/>
                <a:gd name="T8" fmla="*/ 47 w 68"/>
                <a:gd name="T9" fmla="*/ 73 h 73"/>
                <a:gd name="T10" fmla="*/ 60 w 68"/>
                <a:gd name="T11" fmla="*/ 65 h 73"/>
                <a:gd name="T12" fmla="*/ 68 w 68"/>
                <a:gd name="T13" fmla="*/ 52 h 73"/>
                <a:gd name="T14" fmla="*/ 68 w 68"/>
                <a:gd name="T15" fmla="*/ 40 h 73"/>
                <a:gd name="T16" fmla="*/ 68 w 68"/>
                <a:gd name="T17" fmla="*/ 25 h 73"/>
                <a:gd name="T18" fmla="*/ 60 w 68"/>
                <a:gd name="T19" fmla="*/ 12 h 73"/>
                <a:gd name="T20" fmla="*/ 51 w 68"/>
                <a:gd name="T21" fmla="*/ 4 h 73"/>
                <a:gd name="T22" fmla="*/ 33 w 68"/>
                <a:gd name="T23" fmla="*/ 0 h 73"/>
                <a:gd name="T24" fmla="*/ 20 w 68"/>
                <a:gd name="T25" fmla="*/ 4 h 73"/>
                <a:gd name="T26" fmla="*/ 8 w 68"/>
                <a:gd name="T27" fmla="*/ 8 h 73"/>
                <a:gd name="T28" fmla="*/ 3 w 68"/>
                <a:gd name="T29" fmla="*/ 22 h 73"/>
                <a:gd name="T30" fmla="*/ 0 w 68"/>
                <a:gd name="T31" fmla="*/ 35 h 73"/>
                <a:gd name="T32" fmla="*/ 0 w 68"/>
                <a:gd name="T33" fmla="*/ 52 h 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73"/>
                <a:gd name="T53" fmla="*/ 68 w 68"/>
                <a:gd name="T54" fmla="*/ 73 h 7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73">
                  <a:moveTo>
                    <a:pt x="0" y="52"/>
                  </a:moveTo>
                  <a:lnTo>
                    <a:pt x="8" y="65"/>
                  </a:lnTo>
                  <a:lnTo>
                    <a:pt x="20" y="73"/>
                  </a:lnTo>
                  <a:lnTo>
                    <a:pt x="33" y="73"/>
                  </a:lnTo>
                  <a:lnTo>
                    <a:pt x="47" y="73"/>
                  </a:lnTo>
                  <a:lnTo>
                    <a:pt x="60" y="65"/>
                  </a:lnTo>
                  <a:lnTo>
                    <a:pt x="68" y="52"/>
                  </a:lnTo>
                  <a:lnTo>
                    <a:pt x="68" y="40"/>
                  </a:lnTo>
                  <a:lnTo>
                    <a:pt x="68" y="25"/>
                  </a:lnTo>
                  <a:lnTo>
                    <a:pt x="60" y="12"/>
                  </a:lnTo>
                  <a:lnTo>
                    <a:pt x="51" y="4"/>
                  </a:lnTo>
                  <a:lnTo>
                    <a:pt x="33" y="0"/>
                  </a:lnTo>
                  <a:lnTo>
                    <a:pt x="20" y="4"/>
                  </a:lnTo>
                  <a:lnTo>
                    <a:pt x="8" y="8"/>
                  </a:lnTo>
                  <a:lnTo>
                    <a:pt x="3" y="22"/>
                  </a:lnTo>
                  <a:lnTo>
                    <a:pt x="0" y="35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56" name="Freeform 263"/>
            <p:cNvSpPr>
              <a:spLocks/>
            </p:cNvSpPr>
            <p:nvPr/>
          </p:nvSpPr>
          <p:spPr bwMode="auto">
            <a:xfrm>
              <a:off x="3296" y="1908"/>
              <a:ext cx="139" cy="149"/>
            </a:xfrm>
            <a:custGeom>
              <a:avLst/>
              <a:gdLst>
                <a:gd name="T0" fmla="*/ 5 w 139"/>
                <a:gd name="T1" fmla="*/ 101 h 149"/>
                <a:gd name="T2" fmla="*/ 8 w 139"/>
                <a:gd name="T3" fmla="*/ 113 h 149"/>
                <a:gd name="T4" fmla="*/ 17 w 139"/>
                <a:gd name="T5" fmla="*/ 121 h 149"/>
                <a:gd name="T6" fmla="*/ 25 w 139"/>
                <a:gd name="T7" fmla="*/ 136 h 149"/>
                <a:gd name="T8" fmla="*/ 40 w 139"/>
                <a:gd name="T9" fmla="*/ 139 h 149"/>
                <a:gd name="T10" fmla="*/ 53 w 139"/>
                <a:gd name="T11" fmla="*/ 144 h 149"/>
                <a:gd name="T12" fmla="*/ 65 w 139"/>
                <a:gd name="T13" fmla="*/ 149 h 149"/>
                <a:gd name="T14" fmla="*/ 83 w 139"/>
                <a:gd name="T15" fmla="*/ 149 h 149"/>
                <a:gd name="T16" fmla="*/ 96 w 139"/>
                <a:gd name="T17" fmla="*/ 144 h 149"/>
                <a:gd name="T18" fmla="*/ 109 w 139"/>
                <a:gd name="T19" fmla="*/ 139 h 149"/>
                <a:gd name="T20" fmla="*/ 118 w 139"/>
                <a:gd name="T21" fmla="*/ 131 h 149"/>
                <a:gd name="T22" fmla="*/ 126 w 139"/>
                <a:gd name="T23" fmla="*/ 118 h 149"/>
                <a:gd name="T24" fmla="*/ 134 w 139"/>
                <a:gd name="T25" fmla="*/ 104 h 149"/>
                <a:gd name="T26" fmla="*/ 139 w 139"/>
                <a:gd name="T27" fmla="*/ 91 h 149"/>
                <a:gd name="T28" fmla="*/ 139 w 139"/>
                <a:gd name="T29" fmla="*/ 78 h 149"/>
                <a:gd name="T30" fmla="*/ 139 w 139"/>
                <a:gd name="T31" fmla="*/ 65 h 149"/>
                <a:gd name="T32" fmla="*/ 134 w 139"/>
                <a:gd name="T33" fmla="*/ 53 h 149"/>
                <a:gd name="T34" fmla="*/ 131 w 139"/>
                <a:gd name="T35" fmla="*/ 35 h 149"/>
                <a:gd name="T36" fmla="*/ 118 w 139"/>
                <a:gd name="T37" fmla="*/ 26 h 149"/>
                <a:gd name="T38" fmla="*/ 109 w 139"/>
                <a:gd name="T39" fmla="*/ 13 h 149"/>
                <a:gd name="T40" fmla="*/ 96 w 139"/>
                <a:gd name="T41" fmla="*/ 8 h 149"/>
                <a:gd name="T42" fmla="*/ 83 w 139"/>
                <a:gd name="T43" fmla="*/ 5 h 149"/>
                <a:gd name="T44" fmla="*/ 70 w 139"/>
                <a:gd name="T45" fmla="*/ 0 h 149"/>
                <a:gd name="T46" fmla="*/ 56 w 139"/>
                <a:gd name="T47" fmla="*/ 0 h 149"/>
                <a:gd name="T48" fmla="*/ 43 w 139"/>
                <a:gd name="T49" fmla="*/ 5 h 149"/>
                <a:gd name="T50" fmla="*/ 30 w 139"/>
                <a:gd name="T51" fmla="*/ 8 h 149"/>
                <a:gd name="T52" fmla="*/ 22 w 139"/>
                <a:gd name="T53" fmla="*/ 18 h 149"/>
                <a:gd name="T54" fmla="*/ 13 w 139"/>
                <a:gd name="T55" fmla="*/ 30 h 149"/>
                <a:gd name="T56" fmla="*/ 5 w 139"/>
                <a:gd name="T57" fmla="*/ 43 h 149"/>
                <a:gd name="T58" fmla="*/ 0 w 139"/>
                <a:gd name="T59" fmla="*/ 56 h 149"/>
                <a:gd name="T60" fmla="*/ 0 w 139"/>
                <a:gd name="T61" fmla="*/ 70 h 149"/>
                <a:gd name="T62" fmla="*/ 0 w 139"/>
                <a:gd name="T63" fmla="*/ 83 h 149"/>
                <a:gd name="T64" fmla="*/ 5 w 139"/>
                <a:gd name="T65" fmla="*/ 101 h 1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9"/>
                <a:gd name="T100" fmla="*/ 0 h 149"/>
                <a:gd name="T101" fmla="*/ 139 w 139"/>
                <a:gd name="T102" fmla="*/ 149 h 14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9" h="149">
                  <a:moveTo>
                    <a:pt x="5" y="101"/>
                  </a:moveTo>
                  <a:lnTo>
                    <a:pt x="8" y="113"/>
                  </a:lnTo>
                  <a:lnTo>
                    <a:pt x="17" y="121"/>
                  </a:lnTo>
                  <a:lnTo>
                    <a:pt x="25" y="136"/>
                  </a:lnTo>
                  <a:lnTo>
                    <a:pt x="40" y="139"/>
                  </a:lnTo>
                  <a:lnTo>
                    <a:pt x="53" y="144"/>
                  </a:lnTo>
                  <a:lnTo>
                    <a:pt x="65" y="149"/>
                  </a:lnTo>
                  <a:lnTo>
                    <a:pt x="83" y="149"/>
                  </a:lnTo>
                  <a:lnTo>
                    <a:pt x="96" y="144"/>
                  </a:lnTo>
                  <a:lnTo>
                    <a:pt x="109" y="139"/>
                  </a:lnTo>
                  <a:lnTo>
                    <a:pt x="118" y="131"/>
                  </a:lnTo>
                  <a:lnTo>
                    <a:pt x="126" y="118"/>
                  </a:lnTo>
                  <a:lnTo>
                    <a:pt x="134" y="104"/>
                  </a:lnTo>
                  <a:lnTo>
                    <a:pt x="139" y="91"/>
                  </a:lnTo>
                  <a:lnTo>
                    <a:pt x="139" y="78"/>
                  </a:lnTo>
                  <a:lnTo>
                    <a:pt x="139" y="65"/>
                  </a:lnTo>
                  <a:lnTo>
                    <a:pt x="134" y="53"/>
                  </a:lnTo>
                  <a:lnTo>
                    <a:pt x="131" y="35"/>
                  </a:lnTo>
                  <a:lnTo>
                    <a:pt x="118" y="26"/>
                  </a:lnTo>
                  <a:lnTo>
                    <a:pt x="109" y="13"/>
                  </a:lnTo>
                  <a:lnTo>
                    <a:pt x="96" y="8"/>
                  </a:lnTo>
                  <a:lnTo>
                    <a:pt x="83" y="5"/>
                  </a:lnTo>
                  <a:lnTo>
                    <a:pt x="70" y="0"/>
                  </a:lnTo>
                  <a:lnTo>
                    <a:pt x="56" y="0"/>
                  </a:lnTo>
                  <a:lnTo>
                    <a:pt x="43" y="5"/>
                  </a:lnTo>
                  <a:lnTo>
                    <a:pt x="30" y="8"/>
                  </a:lnTo>
                  <a:lnTo>
                    <a:pt x="22" y="18"/>
                  </a:lnTo>
                  <a:lnTo>
                    <a:pt x="13" y="30"/>
                  </a:lnTo>
                  <a:lnTo>
                    <a:pt x="5" y="43"/>
                  </a:lnTo>
                  <a:lnTo>
                    <a:pt x="0" y="56"/>
                  </a:lnTo>
                  <a:lnTo>
                    <a:pt x="0" y="70"/>
                  </a:lnTo>
                  <a:lnTo>
                    <a:pt x="0" y="83"/>
                  </a:lnTo>
                  <a:lnTo>
                    <a:pt x="5" y="101"/>
                  </a:lnTo>
                  <a:close/>
                </a:path>
              </a:pathLst>
            </a:custGeom>
            <a:solidFill>
              <a:srgbClr val="1F1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57" name="Freeform 264"/>
            <p:cNvSpPr>
              <a:spLocks/>
            </p:cNvSpPr>
            <p:nvPr/>
          </p:nvSpPr>
          <p:spPr bwMode="auto">
            <a:xfrm>
              <a:off x="3296" y="1908"/>
              <a:ext cx="139" cy="149"/>
            </a:xfrm>
            <a:custGeom>
              <a:avLst/>
              <a:gdLst>
                <a:gd name="T0" fmla="*/ 5 w 139"/>
                <a:gd name="T1" fmla="*/ 101 h 149"/>
                <a:gd name="T2" fmla="*/ 8 w 139"/>
                <a:gd name="T3" fmla="*/ 113 h 149"/>
                <a:gd name="T4" fmla="*/ 17 w 139"/>
                <a:gd name="T5" fmla="*/ 121 h 149"/>
                <a:gd name="T6" fmla="*/ 25 w 139"/>
                <a:gd name="T7" fmla="*/ 136 h 149"/>
                <a:gd name="T8" fmla="*/ 40 w 139"/>
                <a:gd name="T9" fmla="*/ 139 h 149"/>
                <a:gd name="T10" fmla="*/ 53 w 139"/>
                <a:gd name="T11" fmla="*/ 144 h 149"/>
                <a:gd name="T12" fmla="*/ 65 w 139"/>
                <a:gd name="T13" fmla="*/ 149 h 149"/>
                <a:gd name="T14" fmla="*/ 83 w 139"/>
                <a:gd name="T15" fmla="*/ 149 h 149"/>
                <a:gd name="T16" fmla="*/ 96 w 139"/>
                <a:gd name="T17" fmla="*/ 144 h 149"/>
                <a:gd name="T18" fmla="*/ 109 w 139"/>
                <a:gd name="T19" fmla="*/ 139 h 149"/>
                <a:gd name="T20" fmla="*/ 118 w 139"/>
                <a:gd name="T21" fmla="*/ 131 h 149"/>
                <a:gd name="T22" fmla="*/ 126 w 139"/>
                <a:gd name="T23" fmla="*/ 118 h 149"/>
                <a:gd name="T24" fmla="*/ 134 w 139"/>
                <a:gd name="T25" fmla="*/ 104 h 149"/>
                <a:gd name="T26" fmla="*/ 139 w 139"/>
                <a:gd name="T27" fmla="*/ 91 h 149"/>
                <a:gd name="T28" fmla="*/ 139 w 139"/>
                <a:gd name="T29" fmla="*/ 78 h 149"/>
                <a:gd name="T30" fmla="*/ 139 w 139"/>
                <a:gd name="T31" fmla="*/ 65 h 149"/>
                <a:gd name="T32" fmla="*/ 134 w 139"/>
                <a:gd name="T33" fmla="*/ 53 h 149"/>
                <a:gd name="T34" fmla="*/ 131 w 139"/>
                <a:gd name="T35" fmla="*/ 35 h 149"/>
                <a:gd name="T36" fmla="*/ 118 w 139"/>
                <a:gd name="T37" fmla="*/ 26 h 149"/>
                <a:gd name="T38" fmla="*/ 109 w 139"/>
                <a:gd name="T39" fmla="*/ 13 h 149"/>
                <a:gd name="T40" fmla="*/ 96 w 139"/>
                <a:gd name="T41" fmla="*/ 8 h 149"/>
                <a:gd name="T42" fmla="*/ 83 w 139"/>
                <a:gd name="T43" fmla="*/ 5 h 149"/>
                <a:gd name="T44" fmla="*/ 70 w 139"/>
                <a:gd name="T45" fmla="*/ 0 h 149"/>
                <a:gd name="T46" fmla="*/ 56 w 139"/>
                <a:gd name="T47" fmla="*/ 0 h 149"/>
                <a:gd name="T48" fmla="*/ 43 w 139"/>
                <a:gd name="T49" fmla="*/ 5 h 149"/>
                <a:gd name="T50" fmla="*/ 30 w 139"/>
                <a:gd name="T51" fmla="*/ 8 h 149"/>
                <a:gd name="T52" fmla="*/ 22 w 139"/>
                <a:gd name="T53" fmla="*/ 18 h 149"/>
                <a:gd name="T54" fmla="*/ 13 w 139"/>
                <a:gd name="T55" fmla="*/ 30 h 149"/>
                <a:gd name="T56" fmla="*/ 5 w 139"/>
                <a:gd name="T57" fmla="*/ 43 h 149"/>
                <a:gd name="T58" fmla="*/ 0 w 139"/>
                <a:gd name="T59" fmla="*/ 56 h 149"/>
                <a:gd name="T60" fmla="*/ 0 w 139"/>
                <a:gd name="T61" fmla="*/ 70 h 149"/>
                <a:gd name="T62" fmla="*/ 0 w 139"/>
                <a:gd name="T63" fmla="*/ 83 h 149"/>
                <a:gd name="T64" fmla="*/ 5 w 139"/>
                <a:gd name="T65" fmla="*/ 101 h 1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9"/>
                <a:gd name="T100" fmla="*/ 0 h 149"/>
                <a:gd name="T101" fmla="*/ 139 w 139"/>
                <a:gd name="T102" fmla="*/ 149 h 14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9" h="149">
                  <a:moveTo>
                    <a:pt x="5" y="101"/>
                  </a:moveTo>
                  <a:lnTo>
                    <a:pt x="8" y="113"/>
                  </a:lnTo>
                  <a:lnTo>
                    <a:pt x="17" y="121"/>
                  </a:lnTo>
                  <a:lnTo>
                    <a:pt x="25" y="136"/>
                  </a:lnTo>
                  <a:lnTo>
                    <a:pt x="40" y="139"/>
                  </a:lnTo>
                  <a:lnTo>
                    <a:pt x="53" y="144"/>
                  </a:lnTo>
                  <a:lnTo>
                    <a:pt x="65" y="149"/>
                  </a:lnTo>
                  <a:lnTo>
                    <a:pt x="83" y="149"/>
                  </a:lnTo>
                  <a:lnTo>
                    <a:pt x="96" y="144"/>
                  </a:lnTo>
                  <a:lnTo>
                    <a:pt x="109" y="139"/>
                  </a:lnTo>
                  <a:lnTo>
                    <a:pt x="118" y="131"/>
                  </a:lnTo>
                  <a:lnTo>
                    <a:pt x="126" y="118"/>
                  </a:lnTo>
                  <a:lnTo>
                    <a:pt x="134" y="104"/>
                  </a:lnTo>
                  <a:lnTo>
                    <a:pt x="139" y="91"/>
                  </a:lnTo>
                  <a:lnTo>
                    <a:pt x="139" y="78"/>
                  </a:lnTo>
                  <a:lnTo>
                    <a:pt x="139" y="65"/>
                  </a:lnTo>
                  <a:lnTo>
                    <a:pt x="134" y="53"/>
                  </a:lnTo>
                  <a:lnTo>
                    <a:pt x="131" y="35"/>
                  </a:lnTo>
                  <a:lnTo>
                    <a:pt x="118" y="26"/>
                  </a:lnTo>
                  <a:lnTo>
                    <a:pt x="109" y="13"/>
                  </a:lnTo>
                  <a:lnTo>
                    <a:pt x="96" y="8"/>
                  </a:lnTo>
                  <a:lnTo>
                    <a:pt x="83" y="5"/>
                  </a:lnTo>
                  <a:lnTo>
                    <a:pt x="70" y="0"/>
                  </a:lnTo>
                  <a:lnTo>
                    <a:pt x="56" y="0"/>
                  </a:lnTo>
                  <a:lnTo>
                    <a:pt x="43" y="5"/>
                  </a:lnTo>
                  <a:lnTo>
                    <a:pt x="30" y="8"/>
                  </a:lnTo>
                  <a:lnTo>
                    <a:pt x="22" y="18"/>
                  </a:lnTo>
                  <a:lnTo>
                    <a:pt x="13" y="30"/>
                  </a:lnTo>
                  <a:lnTo>
                    <a:pt x="5" y="43"/>
                  </a:lnTo>
                  <a:lnTo>
                    <a:pt x="0" y="56"/>
                  </a:lnTo>
                  <a:lnTo>
                    <a:pt x="0" y="70"/>
                  </a:lnTo>
                  <a:lnTo>
                    <a:pt x="0" y="83"/>
                  </a:lnTo>
                  <a:lnTo>
                    <a:pt x="5" y="101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58" name="Freeform 265"/>
            <p:cNvSpPr>
              <a:spLocks/>
            </p:cNvSpPr>
            <p:nvPr/>
          </p:nvSpPr>
          <p:spPr bwMode="auto">
            <a:xfrm>
              <a:off x="3331" y="1946"/>
              <a:ext cx="69" cy="75"/>
            </a:xfrm>
            <a:custGeom>
              <a:avLst/>
              <a:gdLst>
                <a:gd name="T0" fmla="*/ 0 w 69"/>
                <a:gd name="T1" fmla="*/ 48 h 75"/>
                <a:gd name="T2" fmla="*/ 8 w 69"/>
                <a:gd name="T3" fmla="*/ 63 h 75"/>
                <a:gd name="T4" fmla="*/ 18 w 69"/>
                <a:gd name="T5" fmla="*/ 71 h 75"/>
                <a:gd name="T6" fmla="*/ 35 w 69"/>
                <a:gd name="T7" fmla="*/ 75 h 75"/>
                <a:gd name="T8" fmla="*/ 48 w 69"/>
                <a:gd name="T9" fmla="*/ 71 h 75"/>
                <a:gd name="T10" fmla="*/ 56 w 69"/>
                <a:gd name="T11" fmla="*/ 66 h 75"/>
                <a:gd name="T12" fmla="*/ 66 w 69"/>
                <a:gd name="T13" fmla="*/ 53 h 75"/>
                <a:gd name="T14" fmla="*/ 69 w 69"/>
                <a:gd name="T15" fmla="*/ 40 h 75"/>
                <a:gd name="T16" fmla="*/ 69 w 69"/>
                <a:gd name="T17" fmla="*/ 27 h 75"/>
                <a:gd name="T18" fmla="*/ 61 w 69"/>
                <a:gd name="T19" fmla="*/ 15 h 75"/>
                <a:gd name="T20" fmla="*/ 48 w 69"/>
                <a:gd name="T21" fmla="*/ 5 h 75"/>
                <a:gd name="T22" fmla="*/ 35 w 69"/>
                <a:gd name="T23" fmla="*/ 0 h 75"/>
                <a:gd name="T24" fmla="*/ 21 w 69"/>
                <a:gd name="T25" fmla="*/ 0 h 75"/>
                <a:gd name="T26" fmla="*/ 8 w 69"/>
                <a:gd name="T27" fmla="*/ 10 h 75"/>
                <a:gd name="T28" fmla="*/ 0 w 69"/>
                <a:gd name="T29" fmla="*/ 23 h 75"/>
                <a:gd name="T30" fmla="*/ 0 w 69"/>
                <a:gd name="T31" fmla="*/ 35 h 75"/>
                <a:gd name="T32" fmla="*/ 0 w 69"/>
                <a:gd name="T33" fmla="*/ 48 h 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9"/>
                <a:gd name="T52" fmla="*/ 0 h 75"/>
                <a:gd name="T53" fmla="*/ 69 w 69"/>
                <a:gd name="T54" fmla="*/ 75 h 7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9" h="75">
                  <a:moveTo>
                    <a:pt x="0" y="48"/>
                  </a:moveTo>
                  <a:lnTo>
                    <a:pt x="8" y="63"/>
                  </a:lnTo>
                  <a:lnTo>
                    <a:pt x="18" y="71"/>
                  </a:lnTo>
                  <a:lnTo>
                    <a:pt x="35" y="75"/>
                  </a:lnTo>
                  <a:lnTo>
                    <a:pt x="48" y="71"/>
                  </a:lnTo>
                  <a:lnTo>
                    <a:pt x="56" y="66"/>
                  </a:lnTo>
                  <a:lnTo>
                    <a:pt x="66" y="53"/>
                  </a:lnTo>
                  <a:lnTo>
                    <a:pt x="69" y="40"/>
                  </a:lnTo>
                  <a:lnTo>
                    <a:pt x="69" y="27"/>
                  </a:lnTo>
                  <a:lnTo>
                    <a:pt x="61" y="15"/>
                  </a:lnTo>
                  <a:lnTo>
                    <a:pt x="48" y="5"/>
                  </a:lnTo>
                  <a:lnTo>
                    <a:pt x="35" y="0"/>
                  </a:lnTo>
                  <a:lnTo>
                    <a:pt x="21" y="0"/>
                  </a:lnTo>
                  <a:lnTo>
                    <a:pt x="8" y="10"/>
                  </a:lnTo>
                  <a:lnTo>
                    <a:pt x="0" y="23"/>
                  </a:lnTo>
                  <a:lnTo>
                    <a:pt x="0" y="35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BFBF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59" name="Freeform 266"/>
            <p:cNvSpPr>
              <a:spLocks/>
            </p:cNvSpPr>
            <p:nvPr/>
          </p:nvSpPr>
          <p:spPr bwMode="auto">
            <a:xfrm>
              <a:off x="3331" y="1946"/>
              <a:ext cx="69" cy="75"/>
            </a:xfrm>
            <a:custGeom>
              <a:avLst/>
              <a:gdLst>
                <a:gd name="T0" fmla="*/ 0 w 69"/>
                <a:gd name="T1" fmla="*/ 48 h 75"/>
                <a:gd name="T2" fmla="*/ 8 w 69"/>
                <a:gd name="T3" fmla="*/ 63 h 75"/>
                <a:gd name="T4" fmla="*/ 18 w 69"/>
                <a:gd name="T5" fmla="*/ 71 h 75"/>
                <a:gd name="T6" fmla="*/ 35 w 69"/>
                <a:gd name="T7" fmla="*/ 75 h 75"/>
                <a:gd name="T8" fmla="*/ 48 w 69"/>
                <a:gd name="T9" fmla="*/ 71 h 75"/>
                <a:gd name="T10" fmla="*/ 56 w 69"/>
                <a:gd name="T11" fmla="*/ 66 h 75"/>
                <a:gd name="T12" fmla="*/ 66 w 69"/>
                <a:gd name="T13" fmla="*/ 53 h 75"/>
                <a:gd name="T14" fmla="*/ 69 w 69"/>
                <a:gd name="T15" fmla="*/ 40 h 75"/>
                <a:gd name="T16" fmla="*/ 69 w 69"/>
                <a:gd name="T17" fmla="*/ 27 h 75"/>
                <a:gd name="T18" fmla="*/ 61 w 69"/>
                <a:gd name="T19" fmla="*/ 15 h 75"/>
                <a:gd name="T20" fmla="*/ 48 w 69"/>
                <a:gd name="T21" fmla="*/ 5 h 75"/>
                <a:gd name="T22" fmla="*/ 35 w 69"/>
                <a:gd name="T23" fmla="*/ 0 h 75"/>
                <a:gd name="T24" fmla="*/ 21 w 69"/>
                <a:gd name="T25" fmla="*/ 0 h 75"/>
                <a:gd name="T26" fmla="*/ 8 w 69"/>
                <a:gd name="T27" fmla="*/ 10 h 75"/>
                <a:gd name="T28" fmla="*/ 0 w 69"/>
                <a:gd name="T29" fmla="*/ 23 h 75"/>
                <a:gd name="T30" fmla="*/ 0 w 69"/>
                <a:gd name="T31" fmla="*/ 35 h 75"/>
                <a:gd name="T32" fmla="*/ 0 w 69"/>
                <a:gd name="T33" fmla="*/ 48 h 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9"/>
                <a:gd name="T52" fmla="*/ 0 h 75"/>
                <a:gd name="T53" fmla="*/ 69 w 69"/>
                <a:gd name="T54" fmla="*/ 75 h 7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9" h="75">
                  <a:moveTo>
                    <a:pt x="0" y="48"/>
                  </a:moveTo>
                  <a:lnTo>
                    <a:pt x="8" y="63"/>
                  </a:lnTo>
                  <a:lnTo>
                    <a:pt x="18" y="71"/>
                  </a:lnTo>
                  <a:lnTo>
                    <a:pt x="35" y="75"/>
                  </a:lnTo>
                  <a:lnTo>
                    <a:pt x="48" y="71"/>
                  </a:lnTo>
                  <a:lnTo>
                    <a:pt x="56" y="66"/>
                  </a:lnTo>
                  <a:lnTo>
                    <a:pt x="66" y="53"/>
                  </a:lnTo>
                  <a:lnTo>
                    <a:pt x="69" y="40"/>
                  </a:lnTo>
                  <a:lnTo>
                    <a:pt x="69" y="27"/>
                  </a:lnTo>
                  <a:lnTo>
                    <a:pt x="61" y="15"/>
                  </a:lnTo>
                  <a:lnTo>
                    <a:pt x="48" y="5"/>
                  </a:lnTo>
                  <a:lnTo>
                    <a:pt x="35" y="0"/>
                  </a:lnTo>
                  <a:lnTo>
                    <a:pt x="21" y="0"/>
                  </a:lnTo>
                  <a:lnTo>
                    <a:pt x="8" y="10"/>
                  </a:lnTo>
                  <a:lnTo>
                    <a:pt x="0" y="23"/>
                  </a:lnTo>
                  <a:lnTo>
                    <a:pt x="0" y="35"/>
                  </a:lnTo>
                  <a:lnTo>
                    <a:pt x="0" y="48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60" name="Freeform 267"/>
            <p:cNvSpPr>
              <a:spLocks/>
            </p:cNvSpPr>
            <p:nvPr/>
          </p:nvSpPr>
          <p:spPr bwMode="auto">
            <a:xfrm>
              <a:off x="3544" y="1588"/>
              <a:ext cx="179" cy="128"/>
            </a:xfrm>
            <a:custGeom>
              <a:avLst/>
              <a:gdLst>
                <a:gd name="T0" fmla="*/ 30 w 179"/>
                <a:gd name="T1" fmla="*/ 128 h 128"/>
                <a:gd name="T2" fmla="*/ 0 w 179"/>
                <a:gd name="T3" fmla="*/ 35 h 128"/>
                <a:gd name="T4" fmla="*/ 92 w 179"/>
                <a:gd name="T5" fmla="*/ 0 h 128"/>
                <a:gd name="T6" fmla="*/ 95 w 179"/>
                <a:gd name="T7" fmla="*/ 0 h 128"/>
                <a:gd name="T8" fmla="*/ 105 w 179"/>
                <a:gd name="T9" fmla="*/ 0 h 128"/>
                <a:gd name="T10" fmla="*/ 108 w 179"/>
                <a:gd name="T11" fmla="*/ 5 h 128"/>
                <a:gd name="T12" fmla="*/ 179 w 179"/>
                <a:gd name="T13" fmla="*/ 75 h 128"/>
                <a:gd name="T14" fmla="*/ 179 w 179"/>
                <a:gd name="T15" fmla="*/ 75 h 128"/>
                <a:gd name="T16" fmla="*/ 35 w 179"/>
                <a:gd name="T17" fmla="*/ 128 h 128"/>
                <a:gd name="T18" fmla="*/ 30 w 179"/>
                <a:gd name="T19" fmla="*/ 128 h 1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9"/>
                <a:gd name="T31" fmla="*/ 0 h 128"/>
                <a:gd name="T32" fmla="*/ 179 w 179"/>
                <a:gd name="T33" fmla="*/ 128 h 1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9" h="128">
                  <a:moveTo>
                    <a:pt x="30" y="128"/>
                  </a:moveTo>
                  <a:lnTo>
                    <a:pt x="0" y="35"/>
                  </a:lnTo>
                  <a:lnTo>
                    <a:pt x="92" y="0"/>
                  </a:lnTo>
                  <a:lnTo>
                    <a:pt x="95" y="0"/>
                  </a:lnTo>
                  <a:lnTo>
                    <a:pt x="105" y="0"/>
                  </a:lnTo>
                  <a:lnTo>
                    <a:pt x="108" y="5"/>
                  </a:lnTo>
                  <a:lnTo>
                    <a:pt x="179" y="75"/>
                  </a:lnTo>
                  <a:lnTo>
                    <a:pt x="35" y="128"/>
                  </a:lnTo>
                  <a:lnTo>
                    <a:pt x="30" y="128"/>
                  </a:lnTo>
                  <a:close/>
                </a:path>
              </a:pathLst>
            </a:custGeom>
            <a:solidFill>
              <a:srgbClr val="FCFCF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61" name="Freeform 268"/>
            <p:cNvSpPr>
              <a:spLocks/>
            </p:cNvSpPr>
            <p:nvPr/>
          </p:nvSpPr>
          <p:spPr bwMode="auto">
            <a:xfrm>
              <a:off x="3544" y="1588"/>
              <a:ext cx="179" cy="128"/>
            </a:xfrm>
            <a:custGeom>
              <a:avLst/>
              <a:gdLst>
                <a:gd name="T0" fmla="*/ 30 w 179"/>
                <a:gd name="T1" fmla="*/ 128 h 128"/>
                <a:gd name="T2" fmla="*/ 0 w 179"/>
                <a:gd name="T3" fmla="*/ 35 h 128"/>
                <a:gd name="T4" fmla="*/ 92 w 179"/>
                <a:gd name="T5" fmla="*/ 0 h 128"/>
                <a:gd name="T6" fmla="*/ 95 w 179"/>
                <a:gd name="T7" fmla="*/ 0 h 128"/>
                <a:gd name="T8" fmla="*/ 105 w 179"/>
                <a:gd name="T9" fmla="*/ 0 h 128"/>
                <a:gd name="T10" fmla="*/ 108 w 179"/>
                <a:gd name="T11" fmla="*/ 5 h 128"/>
                <a:gd name="T12" fmla="*/ 179 w 179"/>
                <a:gd name="T13" fmla="*/ 75 h 128"/>
                <a:gd name="T14" fmla="*/ 179 w 179"/>
                <a:gd name="T15" fmla="*/ 75 h 128"/>
                <a:gd name="T16" fmla="*/ 35 w 179"/>
                <a:gd name="T17" fmla="*/ 128 h 128"/>
                <a:gd name="T18" fmla="*/ 30 w 179"/>
                <a:gd name="T19" fmla="*/ 128 h 128"/>
                <a:gd name="T20" fmla="*/ 30 w 179"/>
                <a:gd name="T21" fmla="*/ 128 h 1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9"/>
                <a:gd name="T34" fmla="*/ 0 h 128"/>
                <a:gd name="T35" fmla="*/ 179 w 179"/>
                <a:gd name="T36" fmla="*/ 128 h 1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9" h="128">
                  <a:moveTo>
                    <a:pt x="30" y="128"/>
                  </a:moveTo>
                  <a:lnTo>
                    <a:pt x="0" y="35"/>
                  </a:lnTo>
                  <a:lnTo>
                    <a:pt x="92" y="0"/>
                  </a:lnTo>
                  <a:lnTo>
                    <a:pt x="95" y="0"/>
                  </a:lnTo>
                  <a:lnTo>
                    <a:pt x="105" y="0"/>
                  </a:lnTo>
                  <a:lnTo>
                    <a:pt x="108" y="5"/>
                  </a:lnTo>
                  <a:lnTo>
                    <a:pt x="179" y="75"/>
                  </a:lnTo>
                  <a:lnTo>
                    <a:pt x="35" y="128"/>
                  </a:lnTo>
                  <a:lnTo>
                    <a:pt x="30" y="128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62" name="Freeform 269"/>
            <p:cNvSpPr>
              <a:spLocks/>
            </p:cNvSpPr>
            <p:nvPr/>
          </p:nvSpPr>
          <p:spPr bwMode="auto">
            <a:xfrm>
              <a:off x="3374" y="1628"/>
              <a:ext cx="187" cy="157"/>
            </a:xfrm>
            <a:custGeom>
              <a:avLst/>
              <a:gdLst>
                <a:gd name="T0" fmla="*/ 157 w 187"/>
                <a:gd name="T1" fmla="*/ 0 h 157"/>
                <a:gd name="T2" fmla="*/ 187 w 187"/>
                <a:gd name="T3" fmla="*/ 91 h 157"/>
                <a:gd name="T4" fmla="*/ 0 w 187"/>
                <a:gd name="T5" fmla="*/ 157 h 157"/>
                <a:gd name="T6" fmla="*/ 66 w 187"/>
                <a:gd name="T7" fmla="*/ 35 h 157"/>
                <a:gd name="T8" fmla="*/ 157 w 187"/>
                <a:gd name="T9" fmla="*/ 0 h 1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"/>
                <a:gd name="T16" fmla="*/ 0 h 157"/>
                <a:gd name="T17" fmla="*/ 187 w 187"/>
                <a:gd name="T18" fmla="*/ 157 h 1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" h="157">
                  <a:moveTo>
                    <a:pt x="157" y="0"/>
                  </a:moveTo>
                  <a:lnTo>
                    <a:pt x="187" y="91"/>
                  </a:lnTo>
                  <a:lnTo>
                    <a:pt x="0" y="157"/>
                  </a:lnTo>
                  <a:lnTo>
                    <a:pt x="66" y="35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CFCF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63" name="Freeform 270"/>
            <p:cNvSpPr>
              <a:spLocks/>
            </p:cNvSpPr>
            <p:nvPr/>
          </p:nvSpPr>
          <p:spPr bwMode="auto">
            <a:xfrm>
              <a:off x="3374" y="1628"/>
              <a:ext cx="187" cy="157"/>
            </a:xfrm>
            <a:custGeom>
              <a:avLst/>
              <a:gdLst>
                <a:gd name="T0" fmla="*/ 157 w 187"/>
                <a:gd name="T1" fmla="*/ 0 h 157"/>
                <a:gd name="T2" fmla="*/ 187 w 187"/>
                <a:gd name="T3" fmla="*/ 91 h 157"/>
                <a:gd name="T4" fmla="*/ 0 w 187"/>
                <a:gd name="T5" fmla="*/ 157 h 157"/>
                <a:gd name="T6" fmla="*/ 66 w 187"/>
                <a:gd name="T7" fmla="*/ 35 h 157"/>
                <a:gd name="T8" fmla="*/ 157 w 187"/>
                <a:gd name="T9" fmla="*/ 0 h 157"/>
                <a:gd name="T10" fmla="*/ 157 w 187"/>
                <a:gd name="T11" fmla="*/ 0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157"/>
                <a:gd name="T20" fmla="*/ 187 w 187"/>
                <a:gd name="T21" fmla="*/ 157 h 1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157">
                  <a:moveTo>
                    <a:pt x="157" y="0"/>
                  </a:moveTo>
                  <a:lnTo>
                    <a:pt x="187" y="91"/>
                  </a:lnTo>
                  <a:lnTo>
                    <a:pt x="0" y="157"/>
                  </a:lnTo>
                  <a:lnTo>
                    <a:pt x="66" y="35"/>
                  </a:lnTo>
                  <a:lnTo>
                    <a:pt x="157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64" name="Freeform 271"/>
            <p:cNvSpPr>
              <a:spLocks/>
            </p:cNvSpPr>
            <p:nvPr/>
          </p:nvSpPr>
          <p:spPr bwMode="auto">
            <a:xfrm>
              <a:off x="3914" y="1716"/>
              <a:ext cx="44" cy="26"/>
            </a:xfrm>
            <a:custGeom>
              <a:avLst/>
              <a:gdLst>
                <a:gd name="T0" fmla="*/ 5 w 44"/>
                <a:gd name="T1" fmla="*/ 8 h 26"/>
                <a:gd name="T2" fmla="*/ 36 w 44"/>
                <a:gd name="T3" fmla="*/ 0 h 26"/>
                <a:gd name="T4" fmla="*/ 39 w 44"/>
                <a:gd name="T5" fmla="*/ 0 h 26"/>
                <a:gd name="T6" fmla="*/ 44 w 44"/>
                <a:gd name="T7" fmla="*/ 3 h 26"/>
                <a:gd name="T8" fmla="*/ 44 w 44"/>
                <a:gd name="T9" fmla="*/ 8 h 26"/>
                <a:gd name="T10" fmla="*/ 39 w 44"/>
                <a:gd name="T11" fmla="*/ 13 h 26"/>
                <a:gd name="T12" fmla="*/ 8 w 44"/>
                <a:gd name="T13" fmla="*/ 26 h 26"/>
                <a:gd name="T14" fmla="*/ 5 w 44"/>
                <a:gd name="T15" fmla="*/ 21 h 26"/>
                <a:gd name="T16" fmla="*/ 0 w 44"/>
                <a:gd name="T17" fmla="*/ 18 h 26"/>
                <a:gd name="T18" fmla="*/ 0 w 44"/>
                <a:gd name="T19" fmla="*/ 13 h 26"/>
                <a:gd name="T20" fmla="*/ 5 w 44"/>
                <a:gd name="T21" fmla="*/ 8 h 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"/>
                <a:gd name="T34" fmla="*/ 0 h 26"/>
                <a:gd name="T35" fmla="*/ 44 w 44"/>
                <a:gd name="T36" fmla="*/ 26 h 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" h="26">
                  <a:moveTo>
                    <a:pt x="5" y="8"/>
                  </a:moveTo>
                  <a:lnTo>
                    <a:pt x="36" y="0"/>
                  </a:lnTo>
                  <a:lnTo>
                    <a:pt x="39" y="0"/>
                  </a:lnTo>
                  <a:lnTo>
                    <a:pt x="44" y="3"/>
                  </a:lnTo>
                  <a:lnTo>
                    <a:pt x="44" y="8"/>
                  </a:lnTo>
                  <a:lnTo>
                    <a:pt x="39" y="13"/>
                  </a:lnTo>
                  <a:lnTo>
                    <a:pt x="8" y="26"/>
                  </a:lnTo>
                  <a:lnTo>
                    <a:pt x="5" y="21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20" name="Стрелка влево 719"/>
          <p:cNvSpPr/>
          <p:nvPr/>
        </p:nvSpPr>
        <p:spPr bwMode="auto">
          <a:xfrm>
            <a:off x="6357938" y="1214438"/>
            <a:ext cx="1928812" cy="642937"/>
          </a:xfrm>
          <a:prstGeom prst="leftArrow">
            <a:avLst/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Через 3 часа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11111E-6 C 0.00972 -0.00695 0.02031 -0.00972 0.02968 -0.01783 C 0.03645 -0.03148 0.0276 -0.01597 0.03559 -0.02431 C 0.03663 -0.02546 0.03697 -0.02778 0.03802 -0.02917 C 0.04114 -0.03333 0.04531 -0.03658 0.04878 -0.04051 C 0.05451 -0.04676 0.05954 -0.05347 0.06666 -0.05671 C 0.07152 -0.06134 0.07638 -0.06551 0.08229 -0.06806 C 0.08732 -0.07269 0.09236 -0.07708 0.09774 -0.08102 C 0.09809 -0.08264 0.09809 -0.08449 0.09895 -0.08565 C 0.09982 -0.08681 0.10138 -0.08658 0.10243 -0.08727 C 0.10746 -0.09097 0.11232 -0.09468 0.11788 -0.09699 C 0.1342 -0.10417 0.15069 -0.11088 0.16701 -0.11829 C 0.16944 -0.11945 0.1717 -0.12176 0.17413 -0.12292 C 0.17812 -0.13171 0.18524 -0.13727 0.19079 -0.14398 C 0.19704 -0.15139 0.20295 -0.16042 0.20868 -0.16806 C 0.21163 -0.17222 0.21597 -0.17755 0.21927 -0.18125 C 0.22152 -0.18357 0.22638 -0.1875 0.22638 -0.18727 C 0.22795 -0.19421 0.23055 -0.19676 0.23472 -0.20046 C 0.23645 -0.20787 0.2401 -0.21343 0.24322 -0.22014 C 0.24392 -0.22153 0.24375 -0.22361 0.24444 -0.22477 C 0.24774 -0.23009 0.25416 -0.23056 0.25885 -0.23264 C 0.27378 -0.23935 0.28784 -0.24931 0.30277 -0.25533 C 0.30503 -0.25741 0.30763 -0.2581 0.30989 -0.26042 C 0.31475 -0.26505 0.31684 -0.26806 0.32204 -0.27176 C 0.32638 -0.27454 0.32812 -0.27917 0.33281 -0.28125 C 0.34114 -0.28912 0.34982 -0.29838 0.35902 -0.30394 C 0.37413 -0.3132 0.3901 -0.31921 0.40434 -0.33148 C 0.41284 -0.33889 0.41909 -0.34745 0.42691 -0.35579 C 0.42916 -0.3581 0.43177 -0.35995 0.4342 -0.36227 C 0.43541 -0.3632 0.43767 -0.36551 0.43767 -0.36528 C 0.44131 -0.37245 0.44566 -0.37847 0.45086 -0.3831 C 0.45659 -0.3956 0.4493 -0.38125 0.45677 -0.3912 C 0.46024 -0.39583 0.4618 -0.40023 0.46631 -0.40417 C 0.46909 -0.41019 0.47621 -0.4213 0.48072 -0.42662 " pathEditMode="relative" rAng="0" ptsTypes="fffffffffffffffffffffffffffffffffA">
                                      <p:cBhvr>
                                        <p:cTn id="6" dur="5000" fill="hold"/>
                                        <p:tgtEl>
                                          <p:spTgt spid="350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" y="-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C -0.00608 0.00139 -0.01163 0.00463 -0.01771 0.00625 C -0.02257 0.00741 -0.03212 0.00949 -0.03212 0.00949 C -0.03716 0.01181 -0.04254 0.01181 -0.04757 0.01412 C -0.05313 0.01945 -0.04966 0.01667 -0.05834 0.0206 C -0.05955 0.02107 -0.06181 0.02222 -0.06181 0.02222 C -0.06511 0.02639 -0.06979 0.02986 -0.07257 0.03472 C -0.07882 0.0456 -0.08299 0.0588 -0.09167 0.06667 C -0.0941 0.07755 -0.09045 0.06505 -0.09636 0.07454 C -0.10104 0.08218 -0.09341 0.07708 -0.10104 0.08079 C -0.10313 0.08935 -0.11042 0.09398 -0.11667 0.09676 C -0.12275 0.10232 -0.12847 0.10533 -0.13559 0.10787 C -0.14063 0.11227 -0.14427 0.11366 -0.15 0.11574 C -0.15243 0.11667 -0.15469 0.11783 -0.15712 0.11898 C -0.15834 0.11945 -0.16059 0.1206 -0.16059 0.1206 C -0.16563 0.12523 -0.17084 0.12778 -0.17604 0.13171 C -0.18837 0.14074 -0.179 0.13588 -0.18681 0.13958 C -0.19115 0.14537 -0.19584 0.14745 -0.20104 0.15232 C -0.20868 0.15926 -0.21719 0.17222 -0.22604 0.17616 C -0.23004 0.17801 -0.23472 0.18079 -0.23802 0.18403 C -0.23941 0.18542 -0.24028 0.1875 -0.24167 0.18889 C -0.24636 0.19329 -0.25261 0.19514 -0.25712 0.2 C -0.26094 0.20417 -0.26302 0.20718 -0.26771 0.20949 C -0.27153 0.21667 -0.27639 0.22014 -0.28212 0.22361 C -0.28959 0.2375 -0.28108 0.22477 -0.29045 0.23171 C -0.29184 0.23287 -0.29254 0.23519 -0.29393 0.23634 C -0.29722 0.23958 -0.30191 0.24259 -0.30591 0.24445 C -0.30955 0.24931 -0.31841 0.25671 -0.32257 0.25857 C -0.325 0.25972 -0.32761 0.25995 -0.32969 0.26181 C -0.33785 0.26898 -0.33403 0.2669 -0.34045 0.26968 C -0.34601 0.275 -0.36372 0.28495 -0.37014 0.28727 C -0.3717 0.28889 -0.37327 0.29074 -0.375 0.2919 C -0.37726 0.29329 -0.38212 0.29514 -0.38212 0.29514 C -0.38334 0.2963 -0.38438 0.29769 -0.38559 0.29838 C -0.38872 0.30023 -0.39236 0.30046 -0.39514 0.30301 C -0.40347 0.31065 -0.41302 0.31482 -0.42136 0.32222 C -0.42222 0.32384 -0.42275 0.32546 -0.42379 0.32685 C -0.42483 0.32824 -0.42639 0.3287 -0.42726 0.33009 C -0.4283 0.33195 -0.42952 0.34213 -0.42969 0.34283 C -0.43004 0.34491 -0.43038 0.34699 -0.43091 0.34908 C -0.43125 0.3507 -0.43212 0.35394 -0.43212 0.35394 " pathEditMode="relative" ptsTypes="ffffffffffffffffffffffffffffffffffffffffA">
                                      <p:cBhvr>
                                        <p:cTn id="13" dur="5000" fill="hold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072 -0.42662 C 0.48767 -0.42963 0.49583 -0.42847 0.50225 -0.4331 C 0.50798 -0.43727 0.51111 -0.44283 0.51649 -0.44722 C 0.52048 -0.45463 0.5243 -0.46088 0.52829 -0.46783 C 0.53003 -0.47084 0.53159 -0.47431 0.53316 -0.47755 C 0.53402 -0.47917 0.53559 -0.48218 0.53559 -0.48218 C 0.53697 -0.48889 0.5427 -0.49491 0.54739 -0.49815 C 0.55086 -0.50695 0.55416 -0.50672 0.56059 -0.51088 C 0.56788 -0.51551 0.57517 -0.51945 0.58316 -0.52199 C 0.5875 -0.52593 0.59322 -0.52616 0.59739 -0.52986 C 0.60555 -0.53704 0.60173 -0.53496 0.60816 -0.53773 C 0.62152 -0.55023 0.63993 -0.55371 0.65572 -0.55672 C 0.66267 -0.55996 0.66892 -0.56505 0.67604 -0.56783 C 0.68298 -0.57408 0.68854 -0.5831 0.69496 -0.58866 C 0.696 -0.58959 0.69739 -0.58935 0.69861 -0.59005 C 0.7052 -0.59375 0.71076 -0.59977 0.7177 -0.60278 C 0.72882 -0.6132 0.74375 -0.61829 0.75694 -0.62338 C 0.76493 -0.63056 0.76996 -0.63287 0.77951 -0.63449 C 0.78316 -0.63611 0.78715 -0.63658 0.79027 -0.63935 C 0.79427 -0.64283 0.79253 -0.6426 0.79496 -0.6426 " pathEditMode="relative" ptsTypes="fffffffffffffffffffA">
                                      <p:cBhvr>
                                        <p:cTn id="34" dur="5000" fill="hold"/>
                                        <p:tgtEl>
                                          <p:spTgt spid="350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212 0.35416 C -0.43334 0.35532 -0.43455 0.35648 -0.43577 0.35741 C -0.43681 0.3581 -0.4382 0.35833 -0.43924 0.35903 C -0.44462 0.36296 -0.44809 0.36759 -0.45365 0.37014 C -0.45573 0.37916 -0.45295 0.37083 -0.45834 0.37801 C -0.4625 0.38356 -0.46181 0.38472 -0.46789 0.3875 C -0.47483 0.39375 -0.48021 0.40162 -0.48698 0.4081 C -0.4915 0.41736 -0.4967 0.42569 -0.50365 0.43194 C -0.50608 0.43403 -0.50868 0.43565 -0.51077 0.43842 C -0.51511 0.44421 -0.51268 0.44236 -0.51789 0.44467 C -0.52136 0.45162 -0.52691 0.4544 -0.53212 0.45903 C -0.53594 0.4625 -0.53854 0.46666 -0.54289 0.46852 C -0.55 0.47523 -0.55591 0.48171 -0.56424 0.48588 C -0.5691 0.49236 -0.57657 0.49884 -0.58334 0.50185 C -0.59532 0.51435 -0.58004 0.49954 -0.5941 0.50972 C -0.60157 0.51528 -0.60868 0.52106 -0.61667 0.52569 C -0.62969 0.53333 -0.61354 0.52407 -0.625 0.53356 C -0.62986 0.5375 -0.63021 0.53588 -0.63455 0.53842 C -0.64809 0.54653 -0.63959 0.54305 -0.64879 0.54629 C -0.65278 0.55162 -0.65764 0.55324 -0.66302 0.55579 C -0.66615 0.55717 -0.67257 0.55903 -0.67257 0.55903 C -0.67813 0.56389 -0.68403 0.56458 -0.69045 0.5669 C -0.69479 0.57268 -0.69983 0.57592 -0.70591 0.57801 C -0.71789 0.58866 -0.72952 0.59954 -0.74167 0.60972 C -0.74584 0.61319 -0.74896 0.61736 -0.75365 0.61921 C -0.75955 0.62523 -0.7658 0.63032 -0.77136 0.6368 C -0.78021 0.64699 -0.78716 0.66111 -0.7941 0.67338 C -0.79792 0.68009 -0.79914 0.68727 -0.80243 0.69398 C -0.80834 0.70602 -0.80365 0.69143 -0.80834 0.70347 C -0.81059 0.70926 -0.81111 0.71227 -0.81545 0.7162 C -0.81875 0.71921 -0.8257 0.72546 -0.82969 0.72569 C -0.87483 0.72893 -0.86198 0.71412 -0.875 0.73032 " pathEditMode="relative" ptsTypes="fffffffffffffffffffffffffffffffA">
                                      <p:cBhvr>
                                        <p:cTn id="36" dur="5000" fill="hold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692" grpId="0"/>
      <p:bldP spid="693" grpId="0" animBg="1"/>
      <p:bldP spid="696" grpId="0"/>
      <p:bldP spid="7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4"/>
          <p:cNvSpPr>
            <a:spLocks noChangeArrowheads="1" noChangeShapeType="1" noTextEdit="1"/>
          </p:cNvSpPr>
          <p:nvPr/>
        </p:nvSpPr>
        <p:spPr bwMode="auto">
          <a:xfrm>
            <a:off x="1524000" y="609600"/>
            <a:ext cx="6858000" cy="2819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23956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3300"/>
              </a:solidFill>
              <a:latin typeface="Arial"/>
              <a:cs typeface="Arial"/>
            </a:endParaRPr>
          </a:p>
        </p:txBody>
      </p:sp>
      <p:sp>
        <p:nvSpPr>
          <p:cNvPr id="35843" name="WordArt 5"/>
          <p:cNvSpPr>
            <a:spLocks noChangeArrowheads="1" noChangeShapeType="1" noTextEdit="1"/>
          </p:cNvSpPr>
          <p:nvPr/>
        </p:nvSpPr>
        <p:spPr bwMode="auto">
          <a:xfrm>
            <a:off x="1371600" y="2133600"/>
            <a:ext cx="7239000" cy="18288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3300"/>
              </a:solidFill>
              <a:latin typeface="Times New Roman"/>
              <a:cs typeface="Times New Roman"/>
            </a:endParaRPr>
          </a:p>
        </p:txBody>
      </p:sp>
      <p:sp>
        <p:nvSpPr>
          <p:cNvPr id="3584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84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846" name="Rectangle 5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b="0"/>
          </a:p>
        </p:txBody>
      </p:sp>
      <p:sp>
        <p:nvSpPr>
          <p:cNvPr id="7" name="TextBox 6"/>
          <p:cNvSpPr txBox="1"/>
          <p:nvPr/>
        </p:nvSpPr>
        <p:spPr>
          <a:xfrm>
            <a:off x="1071563" y="428625"/>
            <a:ext cx="6929437" cy="6062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/>
              <a:t>Решение.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2800" dirty="0"/>
              <a:t>Второй автомобиль из города В до места встречи проехал путь, равный: 470-350=120 км.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2800" dirty="0"/>
              <a:t>Значит его время равно: 120:60=2 ч.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2800" dirty="0"/>
              <a:t>Тогда время первого автомобиля больше на 3 часа по условию, то есть: 2+3=5 ч.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2800" dirty="0"/>
              <a:t>Путь первого автомобиля из города А до места встречи равен 350 км.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2800" dirty="0"/>
              <a:t>Скорость первого автомобиля равна: 350:5=70км/ч.</a:t>
            </a:r>
          </a:p>
          <a:p>
            <a:pPr marL="457200" indent="-457200">
              <a:defRPr/>
            </a:pPr>
            <a:r>
              <a:rPr lang="ru-RU" sz="2800" dirty="0"/>
              <a:t>Ответ. 70 км/ч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WordArt 4"/>
          <p:cNvSpPr>
            <a:spLocks noChangeArrowheads="1" noChangeShapeType="1" noTextEdit="1"/>
          </p:cNvSpPr>
          <p:nvPr/>
        </p:nvSpPr>
        <p:spPr bwMode="auto">
          <a:xfrm>
            <a:off x="1524000" y="609600"/>
            <a:ext cx="6858000" cy="2819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23956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3300"/>
              </a:solidFill>
              <a:latin typeface="Arial"/>
              <a:cs typeface="Arial"/>
            </a:endParaRPr>
          </a:p>
        </p:txBody>
      </p:sp>
      <p:sp>
        <p:nvSpPr>
          <p:cNvPr id="36867" name="WordArt 5"/>
          <p:cNvSpPr>
            <a:spLocks noChangeArrowheads="1" noChangeShapeType="1" noTextEdit="1"/>
          </p:cNvSpPr>
          <p:nvPr/>
        </p:nvSpPr>
        <p:spPr bwMode="auto">
          <a:xfrm>
            <a:off x="1371600" y="2133600"/>
            <a:ext cx="7239000" cy="18288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3300"/>
              </a:solidFill>
              <a:latin typeface="Times New Roman"/>
              <a:cs typeface="Times New Roman"/>
            </a:endParaRPr>
          </a:p>
        </p:txBody>
      </p:sp>
      <p:sp>
        <p:nvSpPr>
          <p:cNvPr id="3686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870" name="Rectangle 5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b="0"/>
          </a:p>
        </p:txBody>
      </p:sp>
      <p:sp>
        <p:nvSpPr>
          <p:cNvPr id="7" name="TextBox 6"/>
          <p:cNvSpPr txBox="1"/>
          <p:nvPr/>
        </p:nvSpPr>
        <p:spPr>
          <a:xfrm>
            <a:off x="1000125" y="357188"/>
            <a:ext cx="7500938" cy="3786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99597.</a:t>
            </a:r>
          </a:p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 велосипедист выехал из поселка по шоссе со скоростью 15 км/ч. Через час после него со скоростью 10 км/ч из того же поселка в том же направлении выехал второй велосипедист, а еще через час после этого – третий. Найдите скорость третьего велосипедиста, если сначала он догнал второго, а через 2 часа 20 минут после этого догнал первого. Ответ дайте в км/ч.</a:t>
            </a:r>
          </a:p>
          <a:p>
            <a:pPr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872" name="Picture 19" descr="Рисунок2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72438" y="3165475"/>
            <a:ext cx="768350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afficher_image54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536661" flipH="1">
            <a:off x="9466263" y="3163888"/>
            <a:ext cx="739775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289" descr="j0303500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927775" flipH="1">
            <a:off x="9201150" y="3365500"/>
            <a:ext cx="890588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Line 4"/>
          <p:cNvSpPr>
            <a:spLocks noChangeShapeType="1"/>
          </p:cNvSpPr>
          <p:nvPr/>
        </p:nvSpPr>
        <p:spPr bwMode="auto">
          <a:xfrm flipV="1">
            <a:off x="1071563" y="4572000"/>
            <a:ext cx="7786687" cy="1928813"/>
          </a:xfrm>
          <a:prstGeom prst="line">
            <a:avLst/>
          </a:prstGeom>
          <a:noFill/>
          <a:ln w="76200">
            <a:solidFill>
              <a:schemeClr val="accent3">
                <a:lumMod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" name="Line 4"/>
          <p:cNvSpPr>
            <a:spLocks noChangeShapeType="1"/>
          </p:cNvSpPr>
          <p:nvPr/>
        </p:nvSpPr>
        <p:spPr bwMode="auto">
          <a:xfrm flipV="1">
            <a:off x="1000125" y="4572000"/>
            <a:ext cx="7858125" cy="2000250"/>
          </a:xfrm>
          <a:prstGeom prst="line">
            <a:avLst/>
          </a:prstGeom>
          <a:noFill/>
          <a:ln w="76200">
            <a:solidFill>
              <a:schemeClr val="accent3">
                <a:lumMod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36877" name="Group 151"/>
          <p:cNvGrpSpPr>
            <a:grpSpLocks/>
          </p:cNvGrpSpPr>
          <p:nvPr/>
        </p:nvGrpSpPr>
        <p:grpSpPr bwMode="auto">
          <a:xfrm>
            <a:off x="1357313" y="4000500"/>
            <a:ext cx="1214437" cy="541338"/>
            <a:chOff x="3353" y="4024"/>
            <a:chExt cx="1021" cy="296"/>
          </a:xfrm>
        </p:grpSpPr>
        <p:grpSp>
          <p:nvGrpSpPr>
            <p:cNvPr id="37069" name="Group 152"/>
            <p:cNvGrpSpPr>
              <a:grpSpLocks/>
            </p:cNvGrpSpPr>
            <p:nvPr/>
          </p:nvGrpSpPr>
          <p:grpSpPr bwMode="auto">
            <a:xfrm rot="464866">
              <a:off x="3353" y="4024"/>
              <a:ext cx="540" cy="296"/>
              <a:chOff x="4649" y="2704"/>
              <a:chExt cx="540" cy="296"/>
            </a:xfrm>
          </p:grpSpPr>
          <p:grpSp>
            <p:nvGrpSpPr>
              <p:cNvPr id="37091" name="Group 153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37102" name="Group 154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7109" name="Freeform 155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7110" name="Freeform 156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7103" name="Group 157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7107" name="Freeform 158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7108" name="Freeform 159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7104" name="Group 160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7105" name="Freeform 161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7106" name="Freeform 162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7092" name="Group 163"/>
              <p:cNvGrpSpPr>
                <a:grpSpLocks/>
              </p:cNvGrpSpPr>
              <p:nvPr/>
            </p:nvGrpSpPr>
            <p:grpSpPr bwMode="auto">
              <a:xfrm rot="-519260">
                <a:off x="4917" y="2704"/>
                <a:ext cx="272" cy="205"/>
                <a:chOff x="4694" y="3475"/>
                <a:chExt cx="363" cy="432"/>
              </a:xfrm>
            </p:grpSpPr>
            <p:grpSp>
              <p:nvGrpSpPr>
                <p:cNvPr id="37093" name="Group 164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7100" name="Freeform 165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7101" name="Freeform 166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7094" name="Group 167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7098" name="Freeform 168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7099" name="Freeform 169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7095" name="Group 170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7096" name="Freeform 171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7097" name="Freeform 172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7070" name="Group 173"/>
            <p:cNvGrpSpPr>
              <a:grpSpLocks/>
            </p:cNvGrpSpPr>
            <p:nvPr/>
          </p:nvGrpSpPr>
          <p:grpSpPr bwMode="auto">
            <a:xfrm rot="21135134" flipH="1">
              <a:off x="3834" y="4024"/>
              <a:ext cx="540" cy="296"/>
              <a:chOff x="4649" y="2704"/>
              <a:chExt cx="540" cy="296"/>
            </a:xfrm>
          </p:grpSpPr>
          <p:grpSp>
            <p:nvGrpSpPr>
              <p:cNvPr id="37071" name="Group 174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37082" name="Group 175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7089" name="Freeform 17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7090" name="Freeform 17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7083" name="Group 178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7087" name="Freeform 17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7088" name="Freeform 18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7084" name="Group 181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7085" name="Freeform 18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7086" name="Freeform 18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7072" name="Group 184"/>
              <p:cNvGrpSpPr>
                <a:grpSpLocks/>
              </p:cNvGrpSpPr>
              <p:nvPr/>
            </p:nvGrpSpPr>
            <p:grpSpPr bwMode="auto">
              <a:xfrm rot="-519260">
                <a:off x="4917" y="2704"/>
                <a:ext cx="272" cy="205"/>
                <a:chOff x="4694" y="3475"/>
                <a:chExt cx="363" cy="432"/>
              </a:xfrm>
            </p:grpSpPr>
            <p:grpSp>
              <p:nvGrpSpPr>
                <p:cNvPr id="37073" name="Group 185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7080" name="Freeform 18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7081" name="Freeform 18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7074" name="Group 188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7078" name="Freeform 18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7079" name="Freeform 19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7075" name="Group 191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7076" name="Freeform 19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7077" name="Freeform 19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</p:grpSp>
      <p:sp>
        <p:nvSpPr>
          <p:cNvPr id="36878" name="Freeform 192"/>
          <p:cNvSpPr>
            <a:spLocks/>
          </p:cNvSpPr>
          <p:nvPr/>
        </p:nvSpPr>
        <p:spPr bwMode="auto">
          <a:xfrm rot="20096988" flipH="1">
            <a:off x="2066925" y="4252913"/>
            <a:ext cx="122238" cy="276225"/>
          </a:xfrm>
          <a:custGeom>
            <a:avLst/>
            <a:gdLst>
              <a:gd name="T0" fmla="*/ 2147483647 w 136"/>
              <a:gd name="T1" fmla="*/ 0 h 318"/>
              <a:gd name="T2" fmla="*/ 2147483647 w 136"/>
              <a:gd name="T3" fmla="*/ 2147483647 h 318"/>
              <a:gd name="T4" fmla="*/ 0 w 136"/>
              <a:gd name="T5" fmla="*/ 2147483647 h 318"/>
              <a:gd name="T6" fmla="*/ 0 60000 65536"/>
              <a:gd name="T7" fmla="*/ 0 60000 65536"/>
              <a:gd name="T8" fmla="*/ 0 60000 65536"/>
              <a:gd name="T9" fmla="*/ 0 w 136"/>
              <a:gd name="T10" fmla="*/ 0 h 318"/>
              <a:gd name="T11" fmla="*/ 136 w 136"/>
              <a:gd name="T12" fmla="*/ 318 h 3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" h="318">
                <a:moveTo>
                  <a:pt x="136" y="0"/>
                </a:moveTo>
                <a:cubicBezTo>
                  <a:pt x="102" y="42"/>
                  <a:pt x="69" y="84"/>
                  <a:pt x="46" y="137"/>
                </a:cubicBezTo>
                <a:cubicBezTo>
                  <a:pt x="23" y="190"/>
                  <a:pt x="11" y="254"/>
                  <a:pt x="0" y="318"/>
                </a:cubicBezTo>
              </a:path>
            </a:pathLst>
          </a:custGeom>
          <a:solidFill>
            <a:srgbClr val="66FF66"/>
          </a:solidFill>
          <a:ln w="28575">
            <a:solidFill>
              <a:srgbClr val="33CC33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grpSp>
        <p:nvGrpSpPr>
          <p:cNvPr id="36879" name="Group 151"/>
          <p:cNvGrpSpPr>
            <a:grpSpLocks/>
          </p:cNvGrpSpPr>
          <p:nvPr/>
        </p:nvGrpSpPr>
        <p:grpSpPr bwMode="auto">
          <a:xfrm>
            <a:off x="5572125" y="3500438"/>
            <a:ext cx="1285875" cy="469900"/>
            <a:chOff x="3353" y="4024"/>
            <a:chExt cx="1021" cy="296"/>
          </a:xfrm>
        </p:grpSpPr>
        <p:grpSp>
          <p:nvGrpSpPr>
            <p:cNvPr id="37027" name="Group 152"/>
            <p:cNvGrpSpPr>
              <a:grpSpLocks/>
            </p:cNvGrpSpPr>
            <p:nvPr/>
          </p:nvGrpSpPr>
          <p:grpSpPr bwMode="auto">
            <a:xfrm rot="464866">
              <a:off x="3353" y="4024"/>
              <a:ext cx="538" cy="296"/>
              <a:chOff x="4649" y="2704"/>
              <a:chExt cx="538" cy="296"/>
            </a:xfrm>
          </p:grpSpPr>
          <p:grpSp>
            <p:nvGrpSpPr>
              <p:cNvPr id="37049" name="Group 153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37060" name="Group 154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7067" name="Freeform 155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7068" name="Freeform 156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7061" name="Group 157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7065" name="Freeform 158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7066" name="Freeform 159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7062" name="Group 160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7063" name="Freeform 161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7064" name="Freeform 162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7050" name="Group 163"/>
              <p:cNvGrpSpPr>
                <a:grpSpLocks/>
              </p:cNvGrpSpPr>
              <p:nvPr/>
            </p:nvGrpSpPr>
            <p:grpSpPr bwMode="auto">
              <a:xfrm rot="-519260">
                <a:off x="4915" y="2704"/>
                <a:ext cx="272" cy="205"/>
                <a:chOff x="4694" y="3475"/>
                <a:chExt cx="363" cy="432"/>
              </a:xfrm>
            </p:grpSpPr>
            <p:grpSp>
              <p:nvGrpSpPr>
                <p:cNvPr id="37051" name="Group 164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7058" name="Freeform 165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7059" name="Freeform 166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7052" name="Group 167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7056" name="Freeform 168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7057" name="Freeform 169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7053" name="Group 170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7054" name="Freeform 171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7055" name="Freeform 172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7028" name="Group 173"/>
            <p:cNvGrpSpPr>
              <a:grpSpLocks/>
            </p:cNvGrpSpPr>
            <p:nvPr/>
          </p:nvGrpSpPr>
          <p:grpSpPr bwMode="auto">
            <a:xfrm rot="21135134" flipH="1">
              <a:off x="3836" y="4024"/>
              <a:ext cx="538" cy="296"/>
              <a:chOff x="4649" y="2704"/>
              <a:chExt cx="538" cy="296"/>
            </a:xfrm>
          </p:grpSpPr>
          <p:grpSp>
            <p:nvGrpSpPr>
              <p:cNvPr id="37029" name="Group 174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37040" name="Group 175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7047" name="Freeform 17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7048" name="Freeform 17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7041" name="Group 178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7045" name="Freeform 17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7046" name="Freeform 18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7042" name="Group 181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7043" name="Freeform 18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7044" name="Freeform 18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7030" name="Group 184"/>
              <p:cNvGrpSpPr>
                <a:grpSpLocks/>
              </p:cNvGrpSpPr>
              <p:nvPr/>
            </p:nvGrpSpPr>
            <p:grpSpPr bwMode="auto">
              <a:xfrm rot="-519260">
                <a:off x="4915" y="2704"/>
                <a:ext cx="272" cy="205"/>
                <a:chOff x="4694" y="3475"/>
                <a:chExt cx="363" cy="432"/>
              </a:xfrm>
            </p:grpSpPr>
            <p:grpSp>
              <p:nvGrpSpPr>
                <p:cNvPr id="37031" name="Group 185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7038" name="Freeform 18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7039" name="Freeform 18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7032" name="Group 188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7036" name="Freeform 18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7037" name="Freeform 19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7033" name="Group 191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7034" name="Freeform 19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7035" name="Freeform 19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</p:grpSp>
      <p:grpSp>
        <p:nvGrpSpPr>
          <p:cNvPr id="36880" name="Group 151"/>
          <p:cNvGrpSpPr>
            <a:grpSpLocks/>
          </p:cNvGrpSpPr>
          <p:nvPr/>
        </p:nvGrpSpPr>
        <p:grpSpPr bwMode="auto">
          <a:xfrm>
            <a:off x="785813" y="5429250"/>
            <a:ext cx="1214437" cy="541338"/>
            <a:chOff x="3353" y="4024"/>
            <a:chExt cx="1021" cy="296"/>
          </a:xfrm>
        </p:grpSpPr>
        <p:grpSp>
          <p:nvGrpSpPr>
            <p:cNvPr id="36985" name="Group 152"/>
            <p:cNvGrpSpPr>
              <a:grpSpLocks/>
            </p:cNvGrpSpPr>
            <p:nvPr/>
          </p:nvGrpSpPr>
          <p:grpSpPr bwMode="auto">
            <a:xfrm rot="464866">
              <a:off x="3353" y="4024"/>
              <a:ext cx="538" cy="296"/>
              <a:chOff x="4649" y="2704"/>
              <a:chExt cx="538" cy="296"/>
            </a:xfrm>
          </p:grpSpPr>
          <p:grpSp>
            <p:nvGrpSpPr>
              <p:cNvPr id="3" name="Group 153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37018" name="Group 154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7025" name="Freeform 155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7026" name="Freeform 156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7019" name="Group 157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7023" name="Freeform 158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7024" name="Freeform 159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7020" name="Group 160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7021" name="Freeform 161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7022" name="Freeform 162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" name="Group 163"/>
              <p:cNvGrpSpPr>
                <a:grpSpLocks/>
              </p:cNvGrpSpPr>
              <p:nvPr/>
            </p:nvGrpSpPr>
            <p:grpSpPr bwMode="auto">
              <a:xfrm rot="-519260">
                <a:off x="4915" y="2704"/>
                <a:ext cx="272" cy="205"/>
                <a:chOff x="4694" y="3475"/>
                <a:chExt cx="363" cy="432"/>
              </a:xfrm>
            </p:grpSpPr>
            <p:grpSp>
              <p:nvGrpSpPr>
                <p:cNvPr id="5" name="Group 164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7016" name="Freeform 165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7017" name="Freeform 166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7010" name="Group 167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7014" name="Freeform 168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7015" name="Freeform 169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7011" name="Group 170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7012" name="Freeform 171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7013" name="Freeform 172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6986" name="Group 173"/>
            <p:cNvGrpSpPr>
              <a:grpSpLocks/>
            </p:cNvGrpSpPr>
            <p:nvPr/>
          </p:nvGrpSpPr>
          <p:grpSpPr bwMode="auto">
            <a:xfrm rot="21135134" flipH="1">
              <a:off x="3836" y="4024"/>
              <a:ext cx="538" cy="296"/>
              <a:chOff x="4649" y="2704"/>
              <a:chExt cx="538" cy="296"/>
            </a:xfrm>
          </p:grpSpPr>
          <p:grpSp>
            <p:nvGrpSpPr>
              <p:cNvPr id="36987" name="Group 174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36998" name="Group 175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7005" name="Freeform 17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7006" name="Freeform 17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6999" name="Group 178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7003" name="Freeform 17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7004" name="Freeform 18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7000" name="Group 181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7001" name="Freeform 18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7002" name="Freeform 18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6988" name="Group 184"/>
              <p:cNvGrpSpPr>
                <a:grpSpLocks/>
              </p:cNvGrpSpPr>
              <p:nvPr/>
            </p:nvGrpSpPr>
            <p:grpSpPr bwMode="auto">
              <a:xfrm rot="-519260">
                <a:off x="4915" y="2704"/>
                <a:ext cx="272" cy="205"/>
                <a:chOff x="4694" y="3475"/>
                <a:chExt cx="363" cy="432"/>
              </a:xfrm>
            </p:grpSpPr>
            <p:grpSp>
              <p:nvGrpSpPr>
                <p:cNvPr id="36989" name="Group 185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6996" name="Freeform 18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6997" name="Freeform 18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6990" name="Group 188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6994" name="Freeform 18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6995" name="Freeform 19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6991" name="Group 191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6992" name="Freeform 19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6993" name="Freeform 19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</p:grpSp>
      <p:grpSp>
        <p:nvGrpSpPr>
          <p:cNvPr id="36881" name="Group 151"/>
          <p:cNvGrpSpPr>
            <a:grpSpLocks/>
          </p:cNvGrpSpPr>
          <p:nvPr/>
        </p:nvGrpSpPr>
        <p:grpSpPr bwMode="auto">
          <a:xfrm>
            <a:off x="2357438" y="6000750"/>
            <a:ext cx="1214437" cy="541338"/>
            <a:chOff x="3353" y="4024"/>
            <a:chExt cx="1021" cy="296"/>
          </a:xfrm>
        </p:grpSpPr>
        <p:grpSp>
          <p:nvGrpSpPr>
            <p:cNvPr id="36943" name="Group 152"/>
            <p:cNvGrpSpPr>
              <a:grpSpLocks/>
            </p:cNvGrpSpPr>
            <p:nvPr/>
          </p:nvGrpSpPr>
          <p:grpSpPr bwMode="auto">
            <a:xfrm rot="464866">
              <a:off x="3353" y="4024"/>
              <a:ext cx="538" cy="296"/>
              <a:chOff x="4649" y="2704"/>
              <a:chExt cx="538" cy="296"/>
            </a:xfrm>
          </p:grpSpPr>
          <p:grpSp>
            <p:nvGrpSpPr>
              <p:cNvPr id="36965" name="Group 153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36976" name="Group 154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6983" name="Freeform 155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6984" name="Freeform 156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6977" name="Group 157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6981" name="Freeform 158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6982" name="Freeform 159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6978" name="Group 160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6979" name="Freeform 161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6980" name="Freeform 162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6966" name="Group 163"/>
              <p:cNvGrpSpPr>
                <a:grpSpLocks/>
              </p:cNvGrpSpPr>
              <p:nvPr/>
            </p:nvGrpSpPr>
            <p:grpSpPr bwMode="auto">
              <a:xfrm rot="-519260">
                <a:off x="4915" y="2704"/>
                <a:ext cx="272" cy="205"/>
                <a:chOff x="4694" y="3475"/>
                <a:chExt cx="363" cy="432"/>
              </a:xfrm>
            </p:grpSpPr>
            <p:grpSp>
              <p:nvGrpSpPr>
                <p:cNvPr id="36967" name="Group 164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6974" name="Freeform 165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6975" name="Freeform 166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6968" name="Group 167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6972" name="Freeform 168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6973" name="Freeform 169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6969" name="Group 170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6970" name="Freeform 171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6971" name="Freeform 172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6944" name="Group 173"/>
            <p:cNvGrpSpPr>
              <a:grpSpLocks/>
            </p:cNvGrpSpPr>
            <p:nvPr/>
          </p:nvGrpSpPr>
          <p:grpSpPr bwMode="auto">
            <a:xfrm rot="21135134" flipH="1">
              <a:off x="3836" y="4024"/>
              <a:ext cx="538" cy="296"/>
              <a:chOff x="4649" y="2704"/>
              <a:chExt cx="538" cy="296"/>
            </a:xfrm>
          </p:grpSpPr>
          <p:grpSp>
            <p:nvGrpSpPr>
              <p:cNvPr id="36945" name="Group 174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36956" name="Group 175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6963" name="Freeform 17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6964" name="Freeform 17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6957" name="Group 178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6961" name="Freeform 17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6962" name="Freeform 18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6958" name="Group 181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6959" name="Freeform 18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6960" name="Freeform 18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6946" name="Group 184"/>
              <p:cNvGrpSpPr>
                <a:grpSpLocks/>
              </p:cNvGrpSpPr>
              <p:nvPr/>
            </p:nvGrpSpPr>
            <p:grpSpPr bwMode="auto">
              <a:xfrm rot="-519260">
                <a:off x="4915" y="2704"/>
                <a:ext cx="272" cy="205"/>
                <a:chOff x="4694" y="3475"/>
                <a:chExt cx="363" cy="432"/>
              </a:xfrm>
            </p:grpSpPr>
            <p:grpSp>
              <p:nvGrpSpPr>
                <p:cNvPr id="36947" name="Group 185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6954" name="Freeform 18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6955" name="Freeform 18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6948" name="Group 188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6952" name="Freeform 18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6953" name="Freeform 19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6949" name="Group 191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6950" name="Freeform 19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6951" name="Freeform 19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</p:grpSp>
      <p:pic>
        <p:nvPicPr>
          <p:cNvPr id="36882" name="Picture 70" descr="B_Fly02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00875" y="5072063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883" name="Group 151"/>
          <p:cNvGrpSpPr>
            <a:grpSpLocks/>
          </p:cNvGrpSpPr>
          <p:nvPr/>
        </p:nvGrpSpPr>
        <p:grpSpPr bwMode="auto">
          <a:xfrm>
            <a:off x="3786188" y="4143375"/>
            <a:ext cx="1620837" cy="469900"/>
            <a:chOff x="3353" y="4024"/>
            <a:chExt cx="1021" cy="296"/>
          </a:xfrm>
        </p:grpSpPr>
        <p:grpSp>
          <p:nvGrpSpPr>
            <p:cNvPr id="36901" name="Group 152"/>
            <p:cNvGrpSpPr>
              <a:grpSpLocks/>
            </p:cNvGrpSpPr>
            <p:nvPr/>
          </p:nvGrpSpPr>
          <p:grpSpPr bwMode="auto">
            <a:xfrm rot="464866">
              <a:off x="3353" y="4024"/>
              <a:ext cx="540" cy="296"/>
              <a:chOff x="4649" y="2704"/>
              <a:chExt cx="540" cy="296"/>
            </a:xfrm>
          </p:grpSpPr>
          <p:grpSp>
            <p:nvGrpSpPr>
              <p:cNvPr id="36923" name="Group 153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36934" name="Group 154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6941" name="Freeform 155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6942" name="Freeform 156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6935" name="Group 157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6939" name="Freeform 158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6940" name="Freeform 159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6936" name="Group 160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6937" name="Freeform 161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6938" name="Freeform 162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6924" name="Group 163"/>
              <p:cNvGrpSpPr>
                <a:grpSpLocks/>
              </p:cNvGrpSpPr>
              <p:nvPr/>
            </p:nvGrpSpPr>
            <p:grpSpPr bwMode="auto">
              <a:xfrm rot="-519260">
                <a:off x="4917" y="2704"/>
                <a:ext cx="272" cy="205"/>
                <a:chOff x="4694" y="3475"/>
                <a:chExt cx="363" cy="432"/>
              </a:xfrm>
            </p:grpSpPr>
            <p:grpSp>
              <p:nvGrpSpPr>
                <p:cNvPr id="36925" name="Group 164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6932" name="Freeform 165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6933" name="Freeform 166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6926" name="Group 167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6930" name="Freeform 168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6931" name="Freeform 169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6927" name="Group 170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6928" name="Freeform 171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6929" name="Freeform 172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6902" name="Group 173"/>
            <p:cNvGrpSpPr>
              <a:grpSpLocks/>
            </p:cNvGrpSpPr>
            <p:nvPr/>
          </p:nvGrpSpPr>
          <p:grpSpPr bwMode="auto">
            <a:xfrm rot="21135134" flipH="1">
              <a:off x="3834" y="4024"/>
              <a:ext cx="540" cy="296"/>
              <a:chOff x="4649" y="2704"/>
              <a:chExt cx="540" cy="296"/>
            </a:xfrm>
          </p:grpSpPr>
          <p:grpSp>
            <p:nvGrpSpPr>
              <p:cNvPr id="36903" name="Group 174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36914" name="Group 175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6921" name="Freeform 17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6922" name="Freeform 17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6915" name="Group 178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6919" name="Freeform 17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6920" name="Freeform 18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6916" name="Group 181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6917" name="Freeform 18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6918" name="Freeform 18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6904" name="Group 184"/>
              <p:cNvGrpSpPr>
                <a:grpSpLocks/>
              </p:cNvGrpSpPr>
              <p:nvPr/>
            </p:nvGrpSpPr>
            <p:grpSpPr bwMode="auto">
              <a:xfrm rot="-519260">
                <a:off x="4917" y="2704"/>
                <a:ext cx="272" cy="205"/>
                <a:chOff x="4694" y="3475"/>
                <a:chExt cx="363" cy="432"/>
              </a:xfrm>
            </p:grpSpPr>
            <p:grpSp>
              <p:nvGrpSpPr>
                <p:cNvPr id="36905" name="Group 185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6912" name="Freeform 18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6913" name="Freeform 18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6906" name="Group 188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6910" name="Freeform 18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6911" name="Freeform 19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6907" name="Group 191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6908" name="Freeform 19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6909" name="Freeform 19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</p:grpSp>
      <p:sp>
        <p:nvSpPr>
          <p:cNvPr id="237" name="Rectangle 2"/>
          <p:cNvSpPr>
            <a:spLocks noChangeArrowheads="1"/>
          </p:cNvSpPr>
          <p:nvPr/>
        </p:nvSpPr>
        <p:spPr bwMode="auto">
          <a:xfrm rot="20672848" flipH="1">
            <a:off x="7154863" y="3336925"/>
            <a:ext cx="158750" cy="769938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ru-RU" sz="44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9" name="TextBox 238"/>
          <p:cNvSpPr txBox="1"/>
          <p:nvPr/>
        </p:nvSpPr>
        <p:spPr>
          <a:xfrm rot="20561339">
            <a:off x="3033713" y="4432300"/>
            <a:ext cx="152717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v=15 </a:t>
            </a:r>
            <a:r>
              <a:rPr lang="ru-RU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км/ч</a:t>
            </a:r>
          </a:p>
        </p:txBody>
      </p:sp>
      <p:pic>
        <p:nvPicPr>
          <p:cNvPr id="36886" name="Picture 7" descr="C:\Users\Ольга Воеводина\Desktop\sport061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-1604741">
            <a:off x="9236075" y="769938"/>
            <a:ext cx="7048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8" descr="C:\Users\Ольга Воеводина\Desktop\4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-1055742">
            <a:off x="8726488" y="3535363"/>
            <a:ext cx="8350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007" name="Group 50"/>
          <p:cNvGrpSpPr>
            <a:grpSpLocks/>
          </p:cNvGrpSpPr>
          <p:nvPr/>
        </p:nvGrpSpPr>
        <p:grpSpPr bwMode="auto">
          <a:xfrm rot="20672848" flipH="1">
            <a:off x="3074988" y="4267200"/>
            <a:ext cx="1571625" cy="769938"/>
            <a:chOff x="556" y="3158"/>
            <a:chExt cx="1145" cy="485"/>
          </a:xfrm>
        </p:grpSpPr>
        <p:sp>
          <p:nvSpPr>
            <p:cNvPr id="243" name="Rectangle 2"/>
            <p:cNvSpPr>
              <a:spLocks noChangeArrowheads="1"/>
            </p:cNvSpPr>
            <p:nvPr/>
          </p:nvSpPr>
          <p:spPr bwMode="auto">
            <a:xfrm>
              <a:off x="624" y="3158"/>
              <a:ext cx="116" cy="485"/>
            </a:xfrm>
            <a:prstGeom prst="rect">
              <a:avLst/>
            </a:prstGeom>
            <a:noFill/>
            <a:ln w="9525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ru-RU" sz="4400" i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36900" name="Line 16"/>
            <p:cNvSpPr>
              <a:spLocks noChangeShapeType="1"/>
            </p:cNvSpPr>
            <p:nvPr/>
          </p:nvSpPr>
          <p:spPr bwMode="auto">
            <a:xfrm>
              <a:off x="556" y="3619"/>
              <a:ext cx="1145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7008" name="Group 50"/>
          <p:cNvGrpSpPr>
            <a:grpSpLocks/>
          </p:cNvGrpSpPr>
          <p:nvPr/>
        </p:nvGrpSpPr>
        <p:grpSpPr bwMode="auto">
          <a:xfrm rot="20672848" flipH="1">
            <a:off x="4718050" y="3838575"/>
            <a:ext cx="1571625" cy="769938"/>
            <a:chOff x="556" y="3158"/>
            <a:chExt cx="1145" cy="485"/>
          </a:xfrm>
        </p:grpSpPr>
        <p:sp>
          <p:nvSpPr>
            <p:cNvPr id="247" name="Rectangle 2"/>
            <p:cNvSpPr>
              <a:spLocks noChangeArrowheads="1"/>
            </p:cNvSpPr>
            <p:nvPr/>
          </p:nvSpPr>
          <p:spPr bwMode="auto">
            <a:xfrm>
              <a:off x="624" y="3158"/>
              <a:ext cx="116" cy="485"/>
            </a:xfrm>
            <a:prstGeom prst="rect">
              <a:avLst/>
            </a:prstGeom>
            <a:noFill/>
            <a:ln w="9525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ru-RU" sz="4400" i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36898" name="Line 16"/>
            <p:cNvSpPr>
              <a:spLocks noChangeShapeType="1"/>
            </p:cNvSpPr>
            <p:nvPr/>
          </p:nvSpPr>
          <p:spPr bwMode="auto">
            <a:xfrm>
              <a:off x="556" y="3619"/>
              <a:ext cx="1145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49" name="TextBox 248"/>
          <p:cNvSpPr txBox="1"/>
          <p:nvPr/>
        </p:nvSpPr>
        <p:spPr>
          <a:xfrm rot="20265752">
            <a:off x="4730750" y="3660775"/>
            <a:ext cx="1871663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Через 1 час </a:t>
            </a: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v=10 </a:t>
            </a:r>
            <a:r>
              <a:rPr lang="ru-RU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км/ч</a:t>
            </a:r>
          </a:p>
        </p:txBody>
      </p:sp>
      <p:sp>
        <p:nvSpPr>
          <p:cNvPr id="250" name="Выноска 3 (с границей) 249"/>
          <p:cNvSpPr/>
          <p:nvPr/>
        </p:nvSpPr>
        <p:spPr bwMode="auto">
          <a:xfrm>
            <a:off x="928688" y="4143375"/>
            <a:ext cx="2143125" cy="642938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24876"/>
              <a:gd name="adj6" fmla="val -22996"/>
              <a:gd name="adj7" fmla="val 214242"/>
              <a:gd name="adj8" fmla="val 21541"/>
            </a:avLst>
          </a:prstGeom>
          <a:solidFill>
            <a:srgbClr val="00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S=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15+15=30км</a:t>
            </a:r>
          </a:p>
        </p:txBody>
      </p:sp>
      <p:grpSp>
        <p:nvGrpSpPr>
          <p:cNvPr id="37009" name="Group 50"/>
          <p:cNvGrpSpPr>
            <a:grpSpLocks/>
          </p:cNvGrpSpPr>
          <p:nvPr/>
        </p:nvGrpSpPr>
        <p:grpSpPr bwMode="auto">
          <a:xfrm rot="20672848" flipH="1">
            <a:off x="6503988" y="3409950"/>
            <a:ext cx="1571625" cy="769938"/>
            <a:chOff x="556" y="3158"/>
            <a:chExt cx="1145" cy="485"/>
          </a:xfrm>
        </p:grpSpPr>
        <p:sp>
          <p:nvSpPr>
            <p:cNvPr id="252" name="Rectangle 2"/>
            <p:cNvSpPr>
              <a:spLocks noChangeArrowheads="1"/>
            </p:cNvSpPr>
            <p:nvPr/>
          </p:nvSpPr>
          <p:spPr bwMode="auto">
            <a:xfrm>
              <a:off x="624" y="3158"/>
              <a:ext cx="116" cy="485"/>
            </a:xfrm>
            <a:prstGeom prst="rect">
              <a:avLst/>
            </a:prstGeom>
            <a:noFill/>
            <a:ln w="9525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ru-RU" sz="4400" i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36896" name="Line 16"/>
            <p:cNvSpPr>
              <a:spLocks noChangeShapeType="1"/>
            </p:cNvSpPr>
            <p:nvPr/>
          </p:nvSpPr>
          <p:spPr bwMode="auto">
            <a:xfrm>
              <a:off x="556" y="3619"/>
              <a:ext cx="1145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4" name="TextBox 253"/>
          <p:cNvSpPr txBox="1"/>
          <p:nvPr/>
        </p:nvSpPr>
        <p:spPr>
          <a:xfrm rot="20505289">
            <a:off x="6859588" y="3402013"/>
            <a:ext cx="132397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Еще через  1час</a:t>
            </a:r>
          </a:p>
        </p:txBody>
      </p:sp>
      <p:sp>
        <p:nvSpPr>
          <p:cNvPr id="256" name="Выноска 1 255"/>
          <p:cNvSpPr/>
          <p:nvPr/>
        </p:nvSpPr>
        <p:spPr bwMode="auto">
          <a:xfrm rot="10800000" flipV="1">
            <a:off x="3571875" y="6143625"/>
            <a:ext cx="1500188" cy="428625"/>
          </a:xfrm>
          <a:prstGeom prst="borderCallout1">
            <a:avLst>
              <a:gd name="adj1" fmla="val -7155"/>
              <a:gd name="adj2" fmla="val -2709"/>
              <a:gd name="adj3" fmla="val -72641"/>
              <a:gd name="adj4" fmla="val 106178"/>
            </a:avLst>
          </a:prstGeom>
          <a:solidFill>
            <a:srgbClr val="00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S=10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км</a:t>
            </a: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1.11022E-16 C 0.00851 -0.00231 0.01667 -0.00625 0.025 -0.00949 C 0.03403 -0.01296 0.0224 -0.0088 0.03212 -0.01435 C 0.03368 -0.01528 0.03837 -0.01597 0.03681 -0.01597 C 0.03038 -0.01597 0.02413 -0.01366 0.01788 -0.01273 C 0.01545 -0.01157 0.01302 -0.01065 0.01059 -0.00949 C 0.00938 -0.00903 0.00833 -0.00833 0.00712 -0.00787 C 0.00469 -0.00671 -1.11022E-16 -0.00486 -1.11022E-16 -0.00463 C -0.00417 -0.00116 -0.00712 1.11022E-16 -0.01198 0.00162 C -0.02118 0.01019 -0.0099 0.00046 -0.0191 0.00625 C -0.02569 0.01042 -0.03108 0.01574 -0.03819 0.01898 C -0.04392 0.02431 -0.05156 0.02569 -0.05833 0.02847 C -0.0776 0.03657 -0.0967 0.04676 -0.11667 0.05069 C -0.12448 0.05417 -0.13108 0.05602 -0.13941 0.05718 C -0.14948 0.06181 -0.16094 0.05995 -0.17153 0.06181 C -0.17865 0.06505 -0.18576 0.06829 -0.19288 0.07153 C -0.19583 0.07292 -0.19826 0.07616 -0.20122 0.07778 C -0.20781 0.08148 -0.21493 0.08356 -0.22153 0.08727 C -0.22656 0.09028 -0.22708 0.09236 -0.23333 0.09375 C -0.24306 0.09606 -0.25243 0.09954 -0.26198 0.10162 C -0.28003 0.10972 -0.29896 0.11644 -0.31788 0.11898 C -0.32899 0.12384 -0.34184 0.12199 -0.35365 0.12384 C -0.36267 0.12801 -0.37205 0.13079 -0.38108 0.13495 C -0.38472 0.13657 -0.38437 0.13657 -0.38819 0.13819 C -0.38941 0.13866 -0.39167 0.13958 -0.39167 0.13981 C -0.40451 0.15116 -0.42344 0.15116 -0.43819 0.15556 C -0.45503 0.16042 -0.47049 0.1706 -0.48698 0.17616 C -0.48819 0.17731 -0.48924 0.1787 -0.49045 0.1794 C -0.49201 0.18032 -0.49531 0.18102 -0.49531 0.18125 " pathEditMode="relative" rAng="0" ptsTypes="ffffffffffffffffffffffffffffA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" y="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37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7 C -0.00799 0.00046 -0.0158 0.00069 -0.02379 0.00162 C -0.02761 0.00208 -0.03455 0.00625 -0.03455 0.00625 C -0.03906 0.01041 -0.04219 0.01134 -0.04757 0.01273 C -0.05156 0.01528 -0.05556 0.01828 -0.05955 0.0206 C -0.06354 0.02291 -0.0684 0.02361 -0.07257 0.02523 C -0.0816 0.0287 -0.09097 0.0324 -0.1 0.03634 C -0.10729 0.03958 -0.11424 0.04467 -0.12136 0.04745 C -0.12465 0.05023 -0.12865 0.05347 -0.13212 0.05555 C -0.13438 0.05694 -0.13924 0.05856 -0.13924 0.05856 C -0.14792 0.0662 -0.15851 0.0706 -0.16788 0.07615 C -0.17014 0.07754 -0.17292 0.07754 -0.175 0.0794 C -0.18212 0.08541 -0.18993 0.08912 -0.19757 0.09352 C -0.20209 0.09606 -0.20608 0.10069 -0.21077 0.10301 C -0.21424 0.10463 -0.21788 0.10509 -0.22136 0.10625 C -0.22257 0.1074 -0.22361 0.10879 -0.225 0.10949 C -0.22656 0.11041 -0.2283 0.11018 -0.22969 0.11111 C -0.24445 0.12176 -0.23177 0.11736 -0.2441 0.1206 C -0.26337 0.13403 -0.28594 0.1368 -0.30712 0.1412 C -0.31684 0.14328 -0.32604 0.14722 -0.33577 0.14907 C -0.35243 0.15694 -0.36979 0.16227 -0.38681 0.16828 C -0.39809 0.17222 -0.41094 0.1706 -0.42257 0.17291 C -0.42952 0.17615 -0.43577 0.17916 -0.44288 0.18078 C -0.44705 0.18287 -0.44514 0.1824 -0.44879 0.1824 " pathEditMode="relative" ptsTypes="fffffffffffffffffffffff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37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531 0.18126 C -0.50885 0.18496 -0.52083 0.19468 -0.53455 0.19862 C -0.54444 0.20741 -0.55868 0.21065 -0.57031 0.21459 C -0.57621 0.21667 -0.58229 0.22015 -0.58819 0.22246 C -0.61406 0.23241 -0.64132 0.24075 -0.66788 0.24468 C -0.67621 0.24839 -0.6842 0.25163 -0.69288 0.25417 C -0.70139 0.25996 -0.71076 0.26343 -0.72031 0.26528 C -0.73003 0.26968 -0.725 0.26806 -0.73576 0.27015 C -0.74566 0.27454 -0.75555 0.28056 -0.76545 0.2845 C -0.77916 0.29005 -0.80191 0.28866 -0.81319 0.28913 C -0.8217 0.29306 -0.81823 0.29052 -0.82378 0.29561 C -0.82535 0.29885 -0.82778 0.3014 -0.82864 0.3051 C -0.82986 0.30973 -0.83073 0.31737 -0.83333 0.32084 C -0.8342 0.322 -0.83576 0.322 -0.83698 0.32246 C -0.84184 0.32686 -0.83906 0.3257 -0.84531 0.3257 " pathEditMode="relative" ptsTypes="ffffffffffffffA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878 0.18241 C -0.45156 0.18797 -0.45347 0.18982 -0.45833 0.1919 C -0.4625 0.20093 -0.47257 0.20325 -0.47968 0.20788 C -0.48229 0.2095 -0.4842 0.2125 -0.4868 0.21413 C -0.49982 0.22223 -0.52274 0.23195 -0.5368 0.23311 C -0.54826 0.23403 -0.55989 0.23426 -0.57135 0.23473 C -0.58142 0.2382 -0.59201 0.24005 -0.60225 0.24283 C -0.61111 0.24514 -0.61979 0.2507 -0.62847 0.25394 C -0.63489 0.25649 -0.6401 0.26065 -0.64635 0.26343 C -0.64878 0.26459 -0.65347 0.26644 -0.65347 0.26644 C -0.66302 0.275 -0.67708 0.27593 -0.68802 0.28079 C -0.7 0.28635 -0.68177 0.27801 -0.69635 0.28403 C -0.69878 0.28496 -0.70347 0.28727 -0.70347 0.28727 " pathEditMode="relative" ptsTypes="ffffffffffffA">
                                      <p:cBhvr>
                                        <p:cTn id="3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37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37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-6.66667E-6 C -0.00555 0.00462 -0.01197 0.00578 -0.01788 0.00949 C -0.02465 0.01365 -0.02968 0.02036 -0.03697 0.02361 C -0.04895 0.02893 -0.06093 0.03425 -0.07274 0.03958 C -0.07986 0.04629 -0.09461 0.05069 -0.10364 0.05393 C -0.11024 0.05949 -0.11788 0.06388 -0.12499 0.06805 C -0.12742 0.06944 -0.13003 0.06967 -0.13229 0.07129 C -0.1394 0.07615 -0.14583 0.08124 -0.15364 0.08402 C -0.16406 0.09328 -0.17725 0.09884 -0.1894 0.103 C -0.20937 0.11689 -0.2342 0.1162 -0.25607 0.11898 C -0.26892 0.12476 -0.28229 0.12847 -0.29531 0.13333 C -0.30069 0.13541 -0.30555 0.13888 -0.31076 0.1412 C -0.31492 0.14305 -0.31961 0.14398 -0.32395 0.14583 C -0.32742 0.14722 -0.33124 0.14999 -0.33454 0.15231 C -0.33697 0.15416 -0.34288 0.1618 -0.34652 0.1618 " pathEditMode="relative" ptsTypes="ffffffffffffffA">
                                      <p:cBhvr>
                                        <p:cTn id="5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39" grpId="0"/>
      <p:bldP spid="249" grpId="0"/>
      <p:bldP spid="250" grpId="0" animBg="1"/>
      <p:bldP spid="254" grpId="0"/>
      <p:bldP spid="25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4"/>
          <p:cNvSpPr>
            <a:spLocks noChangeArrowheads="1" noChangeShapeType="1" noTextEdit="1"/>
          </p:cNvSpPr>
          <p:nvPr/>
        </p:nvSpPr>
        <p:spPr bwMode="auto">
          <a:xfrm>
            <a:off x="1428750" y="571500"/>
            <a:ext cx="6858000" cy="2819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23956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3300"/>
              </a:solidFill>
              <a:latin typeface="Arial"/>
              <a:cs typeface="Arial"/>
            </a:endParaRPr>
          </a:p>
        </p:txBody>
      </p:sp>
      <p:sp>
        <p:nvSpPr>
          <p:cNvPr id="37891" name="WordArt 5"/>
          <p:cNvSpPr>
            <a:spLocks noChangeArrowheads="1" noChangeShapeType="1" noTextEdit="1"/>
          </p:cNvSpPr>
          <p:nvPr/>
        </p:nvSpPr>
        <p:spPr bwMode="auto">
          <a:xfrm>
            <a:off x="1371600" y="2133600"/>
            <a:ext cx="7239000" cy="18288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3300"/>
              </a:solidFill>
              <a:latin typeface="Times New Roman"/>
              <a:cs typeface="Times New Roman"/>
            </a:endParaRPr>
          </a:p>
        </p:txBody>
      </p:sp>
      <p:sp>
        <p:nvSpPr>
          <p:cNvPr id="3789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789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7894" name="Rectangle 5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b="0"/>
          </a:p>
        </p:txBody>
      </p:sp>
      <p:pic>
        <p:nvPicPr>
          <p:cNvPr id="8" name="Picture 3" descr="afficher_image54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9908434" flipH="1">
            <a:off x="7180263" y="536575"/>
            <a:ext cx="10175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896" name="Group 151"/>
          <p:cNvGrpSpPr>
            <a:grpSpLocks/>
          </p:cNvGrpSpPr>
          <p:nvPr/>
        </p:nvGrpSpPr>
        <p:grpSpPr bwMode="auto">
          <a:xfrm>
            <a:off x="7715250" y="2357438"/>
            <a:ext cx="928688" cy="541337"/>
            <a:chOff x="3353" y="4024"/>
            <a:chExt cx="1021" cy="296"/>
          </a:xfrm>
        </p:grpSpPr>
        <p:grpSp>
          <p:nvGrpSpPr>
            <p:cNvPr id="38137" name="Group 152"/>
            <p:cNvGrpSpPr>
              <a:grpSpLocks/>
            </p:cNvGrpSpPr>
            <p:nvPr/>
          </p:nvGrpSpPr>
          <p:grpSpPr bwMode="auto">
            <a:xfrm rot="464866">
              <a:off x="3353" y="4024"/>
              <a:ext cx="540" cy="296"/>
              <a:chOff x="4649" y="2704"/>
              <a:chExt cx="540" cy="296"/>
            </a:xfrm>
          </p:grpSpPr>
          <p:grpSp>
            <p:nvGrpSpPr>
              <p:cNvPr id="38159" name="Group 153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38170" name="Group 154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8177" name="Freeform 155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8178" name="Freeform 156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8171" name="Group 157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8175" name="Freeform 158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8176" name="Freeform 159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8172" name="Group 160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8173" name="Freeform 161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8174" name="Freeform 162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8160" name="Group 163"/>
              <p:cNvGrpSpPr>
                <a:grpSpLocks/>
              </p:cNvGrpSpPr>
              <p:nvPr/>
            </p:nvGrpSpPr>
            <p:grpSpPr bwMode="auto">
              <a:xfrm rot="-519260">
                <a:off x="4917" y="2704"/>
                <a:ext cx="272" cy="205"/>
                <a:chOff x="4694" y="3475"/>
                <a:chExt cx="363" cy="432"/>
              </a:xfrm>
            </p:grpSpPr>
            <p:grpSp>
              <p:nvGrpSpPr>
                <p:cNvPr id="38161" name="Group 164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8168" name="Freeform 165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8169" name="Freeform 166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8162" name="Group 167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8166" name="Freeform 168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8167" name="Freeform 169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8163" name="Group 170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8164" name="Freeform 171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8165" name="Freeform 172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8138" name="Group 173"/>
            <p:cNvGrpSpPr>
              <a:grpSpLocks/>
            </p:cNvGrpSpPr>
            <p:nvPr/>
          </p:nvGrpSpPr>
          <p:grpSpPr bwMode="auto">
            <a:xfrm rot="21135134" flipH="1">
              <a:off x="3834" y="4024"/>
              <a:ext cx="540" cy="296"/>
              <a:chOff x="4649" y="2704"/>
              <a:chExt cx="540" cy="296"/>
            </a:xfrm>
          </p:grpSpPr>
          <p:grpSp>
            <p:nvGrpSpPr>
              <p:cNvPr id="38139" name="Group 174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38150" name="Group 175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8157" name="Freeform 17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8158" name="Freeform 17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8151" name="Group 178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8155" name="Freeform 17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8156" name="Freeform 18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8152" name="Group 181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8153" name="Freeform 18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8154" name="Freeform 18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8140" name="Group 184"/>
              <p:cNvGrpSpPr>
                <a:grpSpLocks/>
              </p:cNvGrpSpPr>
              <p:nvPr/>
            </p:nvGrpSpPr>
            <p:grpSpPr bwMode="auto">
              <a:xfrm rot="-519260">
                <a:off x="4917" y="2704"/>
                <a:ext cx="272" cy="205"/>
                <a:chOff x="4694" y="3475"/>
                <a:chExt cx="363" cy="432"/>
              </a:xfrm>
            </p:grpSpPr>
            <p:grpSp>
              <p:nvGrpSpPr>
                <p:cNvPr id="38141" name="Group 185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8148" name="Freeform 18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8149" name="Freeform 18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8142" name="Group 188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8146" name="Freeform 18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8147" name="Freeform 19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8143" name="Group 191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8144" name="Freeform 19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8145" name="Freeform 19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</p:grpSp>
      <p:pic>
        <p:nvPicPr>
          <p:cNvPr id="37897" name="Picture 70" descr="B_Fly02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8125" y="5429250"/>
            <a:ext cx="10953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" name="Picture 4289" descr="j0303500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9854822" flipH="1">
            <a:off x="4648200" y="2451100"/>
            <a:ext cx="12144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" name="Line 4"/>
          <p:cNvSpPr>
            <a:spLocks noChangeShapeType="1"/>
          </p:cNvSpPr>
          <p:nvPr/>
        </p:nvSpPr>
        <p:spPr bwMode="auto">
          <a:xfrm flipV="1">
            <a:off x="785813" y="1143000"/>
            <a:ext cx="8215312" cy="5429250"/>
          </a:xfrm>
          <a:prstGeom prst="line">
            <a:avLst/>
          </a:prstGeom>
          <a:noFill/>
          <a:ln w="76200">
            <a:solidFill>
              <a:schemeClr val="bg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7900" name="Picture 19" descr="Рисунок2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143875" y="357188"/>
            <a:ext cx="768350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901" name="Group 151"/>
          <p:cNvGrpSpPr>
            <a:grpSpLocks/>
          </p:cNvGrpSpPr>
          <p:nvPr/>
        </p:nvGrpSpPr>
        <p:grpSpPr bwMode="auto">
          <a:xfrm>
            <a:off x="1143000" y="2071688"/>
            <a:ext cx="1143000" cy="469900"/>
            <a:chOff x="3353" y="4024"/>
            <a:chExt cx="1021" cy="296"/>
          </a:xfrm>
        </p:grpSpPr>
        <p:grpSp>
          <p:nvGrpSpPr>
            <p:cNvPr id="38095" name="Group 152"/>
            <p:cNvGrpSpPr>
              <a:grpSpLocks/>
            </p:cNvGrpSpPr>
            <p:nvPr/>
          </p:nvGrpSpPr>
          <p:grpSpPr bwMode="auto">
            <a:xfrm rot="464866">
              <a:off x="3353" y="4024"/>
              <a:ext cx="540" cy="296"/>
              <a:chOff x="4649" y="2704"/>
              <a:chExt cx="540" cy="296"/>
            </a:xfrm>
          </p:grpSpPr>
          <p:grpSp>
            <p:nvGrpSpPr>
              <p:cNvPr id="38117" name="Group 153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38128" name="Group 154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8135" name="Freeform 155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8136" name="Freeform 156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8129" name="Group 157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8133" name="Freeform 158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8134" name="Freeform 159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8130" name="Group 160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8131" name="Freeform 161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8132" name="Freeform 162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8118" name="Group 163"/>
              <p:cNvGrpSpPr>
                <a:grpSpLocks/>
              </p:cNvGrpSpPr>
              <p:nvPr/>
            </p:nvGrpSpPr>
            <p:grpSpPr bwMode="auto">
              <a:xfrm rot="-519260">
                <a:off x="4917" y="2704"/>
                <a:ext cx="272" cy="205"/>
                <a:chOff x="4694" y="3475"/>
                <a:chExt cx="363" cy="432"/>
              </a:xfrm>
            </p:grpSpPr>
            <p:grpSp>
              <p:nvGrpSpPr>
                <p:cNvPr id="38119" name="Group 164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8126" name="Freeform 165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8127" name="Freeform 166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8120" name="Group 167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8124" name="Freeform 168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8125" name="Freeform 169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8121" name="Group 170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8122" name="Freeform 171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8123" name="Freeform 172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8096" name="Group 173"/>
            <p:cNvGrpSpPr>
              <a:grpSpLocks/>
            </p:cNvGrpSpPr>
            <p:nvPr/>
          </p:nvGrpSpPr>
          <p:grpSpPr bwMode="auto">
            <a:xfrm rot="21135134" flipH="1">
              <a:off x="3834" y="4024"/>
              <a:ext cx="540" cy="296"/>
              <a:chOff x="4649" y="2704"/>
              <a:chExt cx="540" cy="296"/>
            </a:xfrm>
          </p:grpSpPr>
          <p:grpSp>
            <p:nvGrpSpPr>
              <p:cNvPr id="38097" name="Group 174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38108" name="Group 175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8115" name="Freeform 17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8116" name="Freeform 17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8109" name="Group 178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8113" name="Freeform 17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8114" name="Freeform 18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8110" name="Group 181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8111" name="Freeform 18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8112" name="Freeform 18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8098" name="Group 184"/>
              <p:cNvGrpSpPr>
                <a:grpSpLocks/>
              </p:cNvGrpSpPr>
              <p:nvPr/>
            </p:nvGrpSpPr>
            <p:grpSpPr bwMode="auto">
              <a:xfrm rot="-519260">
                <a:off x="4917" y="2704"/>
                <a:ext cx="272" cy="205"/>
                <a:chOff x="4694" y="3475"/>
                <a:chExt cx="363" cy="432"/>
              </a:xfrm>
            </p:grpSpPr>
            <p:grpSp>
              <p:nvGrpSpPr>
                <p:cNvPr id="38099" name="Group 185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8106" name="Freeform 18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8107" name="Freeform 18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8100" name="Group 188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8104" name="Freeform 18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8105" name="Freeform 19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8101" name="Group 191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8102" name="Freeform 19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8103" name="Freeform 19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</p:grpSp>
      <p:grpSp>
        <p:nvGrpSpPr>
          <p:cNvPr id="37902" name="Group 151"/>
          <p:cNvGrpSpPr>
            <a:grpSpLocks/>
          </p:cNvGrpSpPr>
          <p:nvPr/>
        </p:nvGrpSpPr>
        <p:grpSpPr bwMode="auto">
          <a:xfrm>
            <a:off x="3643313" y="785813"/>
            <a:ext cx="1620837" cy="469900"/>
            <a:chOff x="3353" y="4024"/>
            <a:chExt cx="1021" cy="296"/>
          </a:xfrm>
        </p:grpSpPr>
        <p:grpSp>
          <p:nvGrpSpPr>
            <p:cNvPr id="38053" name="Group 152"/>
            <p:cNvGrpSpPr>
              <a:grpSpLocks/>
            </p:cNvGrpSpPr>
            <p:nvPr/>
          </p:nvGrpSpPr>
          <p:grpSpPr bwMode="auto">
            <a:xfrm rot="464866">
              <a:off x="3353" y="4024"/>
              <a:ext cx="538" cy="296"/>
              <a:chOff x="4649" y="2704"/>
              <a:chExt cx="538" cy="296"/>
            </a:xfrm>
          </p:grpSpPr>
          <p:grpSp>
            <p:nvGrpSpPr>
              <p:cNvPr id="38075" name="Group 153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38086" name="Group 154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8093" name="Freeform 155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8094" name="Freeform 156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8087" name="Group 157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8091" name="Freeform 158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8092" name="Freeform 159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8088" name="Group 160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8089" name="Freeform 161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8090" name="Freeform 162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8076" name="Group 163"/>
              <p:cNvGrpSpPr>
                <a:grpSpLocks/>
              </p:cNvGrpSpPr>
              <p:nvPr/>
            </p:nvGrpSpPr>
            <p:grpSpPr bwMode="auto">
              <a:xfrm rot="-519260">
                <a:off x="4915" y="2704"/>
                <a:ext cx="272" cy="205"/>
                <a:chOff x="4694" y="3475"/>
                <a:chExt cx="363" cy="432"/>
              </a:xfrm>
            </p:grpSpPr>
            <p:grpSp>
              <p:nvGrpSpPr>
                <p:cNvPr id="38077" name="Group 164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8084" name="Freeform 165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8085" name="Freeform 166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8078" name="Group 167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8082" name="Freeform 168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8083" name="Freeform 169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8079" name="Group 170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8080" name="Freeform 171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8081" name="Freeform 172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8054" name="Group 173"/>
            <p:cNvGrpSpPr>
              <a:grpSpLocks/>
            </p:cNvGrpSpPr>
            <p:nvPr/>
          </p:nvGrpSpPr>
          <p:grpSpPr bwMode="auto">
            <a:xfrm rot="21135134" flipH="1">
              <a:off x="3836" y="4024"/>
              <a:ext cx="538" cy="296"/>
              <a:chOff x="4649" y="2704"/>
              <a:chExt cx="538" cy="296"/>
            </a:xfrm>
          </p:grpSpPr>
          <p:grpSp>
            <p:nvGrpSpPr>
              <p:cNvPr id="38055" name="Group 174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38066" name="Group 175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8073" name="Freeform 17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8074" name="Freeform 17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8067" name="Group 178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8071" name="Freeform 17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8072" name="Freeform 18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8068" name="Group 181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8069" name="Freeform 18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8070" name="Freeform 18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8056" name="Group 184"/>
              <p:cNvGrpSpPr>
                <a:grpSpLocks/>
              </p:cNvGrpSpPr>
              <p:nvPr/>
            </p:nvGrpSpPr>
            <p:grpSpPr bwMode="auto">
              <a:xfrm rot="-519260">
                <a:off x="4915" y="2704"/>
                <a:ext cx="272" cy="205"/>
                <a:chOff x="4694" y="3475"/>
                <a:chExt cx="363" cy="432"/>
              </a:xfrm>
            </p:grpSpPr>
            <p:grpSp>
              <p:nvGrpSpPr>
                <p:cNvPr id="38057" name="Group 185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8064" name="Freeform 18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8065" name="Freeform 18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8058" name="Group 188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8062" name="Freeform 18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8063" name="Freeform 19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8059" name="Group 191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8060" name="Freeform 19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8061" name="Freeform 19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</p:grpSp>
      <p:grpSp>
        <p:nvGrpSpPr>
          <p:cNvPr id="37903" name="Group 151"/>
          <p:cNvGrpSpPr>
            <a:grpSpLocks/>
          </p:cNvGrpSpPr>
          <p:nvPr/>
        </p:nvGrpSpPr>
        <p:grpSpPr bwMode="auto">
          <a:xfrm>
            <a:off x="1714500" y="6072188"/>
            <a:ext cx="1620838" cy="469900"/>
            <a:chOff x="3353" y="4024"/>
            <a:chExt cx="1021" cy="296"/>
          </a:xfrm>
        </p:grpSpPr>
        <p:grpSp>
          <p:nvGrpSpPr>
            <p:cNvPr id="38011" name="Group 152"/>
            <p:cNvGrpSpPr>
              <a:grpSpLocks/>
            </p:cNvGrpSpPr>
            <p:nvPr/>
          </p:nvGrpSpPr>
          <p:grpSpPr bwMode="auto">
            <a:xfrm rot="464866">
              <a:off x="3353" y="4024"/>
              <a:ext cx="538" cy="296"/>
              <a:chOff x="4649" y="2704"/>
              <a:chExt cx="538" cy="296"/>
            </a:xfrm>
          </p:grpSpPr>
          <p:grpSp>
            <p:nvGrpSpPr>
              <p:cNvPr id="38033" name="Group 153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38044" name="Group 154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8051" name="Freeform 155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8052" name="Freeform 156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8045" name="Group 157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8049" name="Freeform 158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8050" name="Freeform 159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8046" name="Group 160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8047" name="Freeform 161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8048" name="Freeform 162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8034" name="Group 163"/>
              <p:cNvGrpSpPr>
                <a:grpSpLocks/>
              </p:cNvGrpSpPr>
              <p:nvPr/>
            </p:nvGrpSpPr>
            <p:grpSpPr bwMode="auto">
              <a:xfrm rot="-519260">
                <a:off x="4915" y="2704"/>
                <a:ext cx="272" cy="205"/>
                <a:chOff x="4694" y="3475"/>
                <a:chExt cx="363" cy="432"/>
              </a:xfrm>
            </p:grpSpPr>
            <p:grpSp>
              <p:nvGrpSpPr>
                <p:cNvPr id="38035" name="Group 164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8042" name="Freeform 165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8043" name="Freeform 166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8036" name="Group 167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8040" name="Freeform 168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8041" name="Freeform 169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8037" name="Group 170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8038" name="Freeform 171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8039" name="Freeform 172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8012" name="Group 173"/>
            <p:cNvGrpSpPr>
              <a:grpSpLocks/>
            </p:cNvGrpSpPr>
            <p:nvPr/>
          </p:nvGrpSpPr>
          <p:grpSpPr bwMode="auto">
            <a:xfrm rot="21135134" flipH="1">
              <a:off x="3836" y="4024"/>
              <a:ext cx="538" cy="296"/>
              <a:chOff x="4649" y="2704"/>
              <a:chExt cx="538" cy="296"/>
            </a:xfrm>
          </p:grpSpPr>
          <p:grpSp>
            <p:nvGrpSpPr>
              <p:cNvPr id="38013" name="Group 174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38024" name="Group 175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8031" name="Freeform 17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8032" name="Freeform 17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8025" name="Group 178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8029" name="Freeform 17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8030" name="Freeform 18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8026" name="Group 181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8027" name="Freeform 18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8028" name="Freeform 18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8014" name="Group 184"/>
              <p:cNvGrpSpPr>
                <a:grpSpLocks/>
              </p:cNvGrpSpPr>
              <p:nvPr/>
            </p:nvGrpSpPr>
            <p:grpSpPr bwMode="auto">
              <a:xfrm rot="-519260">
                <a:off x="4915" y="2704"/>
                <a:ext cx="272" cy="205"/>
                <a:chOff x="4694" y="3475"/>
                <a:chExt cx="363" cy="432"/>
              </a:xfrm>
            </p:grpSpPr>
            <p:grpSp>
              <p:nvGrpSpPr>
                <p:cNvPr id="38015" name="Group 185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8022" name="Freeform 18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8023" name="Freeform 18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8016" name="Group 188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8020" name="Freeform 18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8021" name="Freeform 19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8017" name="Group 191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8018" name="Freeform 19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8019" name="Freeform 19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</p:grpSp>
      <p:grpSp>
        <p:nvGrpSpPr>
          <p:cNvPr id="37904" name="Group 151"/>
          <p:cNvGrpSpPr>
            <a:grpSpLocks/>
          </p:cNvGrpSpPr>
          <p:nvPr/>
        </p:nvGrpSpPr>
        <p:grpSpPr bwMode="auto">
          <a:xfrm>
            <a:off x="7286625" y="4500563"/>
            <a:ext cx="1192213" cy="469900"/>
            <a:chOff x="3353" y="4024"/>
            <a:chExt cx="1021" cy="296"/>
          </a:xfrm>
        </p:grpSpPr>
        <p:grpSp>
          <p:nvGrpSpPr>
            <p:cNvPr id="37969" name="Group 152"/>
            <p:cNvGrpSpPr>
              <a:grpSpLocks/>
            </p:cNvGrpSpPr>
            <p:nvPr/>
          </p:nvGrpSpPr>
          <p:grpSpPr bwMode="auto">
            <a:xfrm rot="464866">
              <a:off x="3353" y="4024"/>
              <a:ext cx="538" cy="296"/>
              <a:chOff x="4649" y="2704"/>
              <a:chExt cx="538" cy="296"/>
            </a:xfrm>
          </p:grpSpPr>
          <p:grpSp>
            <p:nvGrpSpPr>
              <p:cNvPr id="37991" name="Group 153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38002" name="Group 154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8009" name="Freeform 155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8010" name="Freeform 156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8003" name="Group 157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8007" name="Freeform 158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8008" name="Freeform 159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8004" name="Group 160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8005" name="Freeform 161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8006" name="Freeform 162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7992" name="Group 163"/>
              <p:cNvGrpSpPr>
                <a:grpSpLocks/>
              </p:cNvGrpSpPr>
              <p:nvPr/>
            </p:nvGrpSpPr>
            <p:grpSpPr bwMode="auto">
              <a:xfrm rot="-519260">
                <a:off x="4915" y="2704"/>
                <a:ext cx="272" cy="205"/>
                <a:chOff x="4694" y="3475"/>
                <a:chExt cx="363" cy="432"/>
              </a:xfrm>
            </p:grpSpPr>
            <p:grpSp>
              <p:nvGrpSpPr>
                <p:cNvPr id="37993" name="Group 164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8000" name="Freeform 165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8001" name="Freeform 166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7994" name="Group 167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7998" name="Freeform 168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7999" name="Freeform 169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7995" name="Group 170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7996" name="Freeform 171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7997" name="Freeform 172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7970" name="Group 173"/>
            <p:cNvGrpSpPr>
              <a:grpSpLocks/>
            </p:cNvGrpSpPr>
            <p:nvPr/>
          </p:nvGrpSpPr>
          <p:grpSpPr bwMode="auto">
            <a:xfrm rot="21135134" flipH="1">
              <a:off x="3836" y="4024"/>
              <a:ext cx="538" cy="296"/>
              <a:chOff x="4649" y="2704"/>
              <a:chExt cx="538" cy="296"/>
            </a:xfrm>
          </p:grpSpPr>
          <p:grpSp>
            <p:nvGrpSpPr>
              <p:cNvPr id="37971" name="Group 174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37982" name="Group 175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7989" name="Freeform 17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7990" name="Freeform 17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7983" name="Group 178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7987" name="Freeform 17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7988" name="Freeform 18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7984" name="Group 181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7985" name="Freeform 18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7986" name="Freeform 18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7972" name="Group 184"/>
              <p:cNvGrpSpPr>
                <a:grpSpLocks/>
              </p:cNvGrpSpPr>
              <p:nvPr/>
            </p:nvGrpSpPr>
            <p:grpSpPr bwMode="auto">
              <a:xfrm rot="-519260">
                <a:off x="4915" y="2704"/>
                <a:ext cx="272" cy="205"/>
                <a:chOff x="4694" y="3475"/>
                <a:chExt cx="363" cy="432"/>
              </a:xfrm>
            </p:grpSpPr>
            <p:grpSp>
              <p:nvGrpSpPr>
                <p:cNvPr id="37973" name="Group 185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7980" name="Freeform 18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7981" name="Freeform 18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7974" name="Group 188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7978" name="Freeform 18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7979" name="Freeform 19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7975" name="Group 191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7976" name="Freeform 19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7977" name="Freeform 19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</p:grpSp>
      <p:grpSp>
        <p:nvGrpSpPr>
          <p:cNvPr id="37905" name="Group 151"/>
          <p:cNvGrpSpPr>
            <a:grpSpLocks/>
          </p:cNvGrpSpPr>
          <p:nvPr/>
        </p:nvGrpSpPr>
        <p:grpSpPr bwMode="auto">
          <a:xfrm rot="-550632">
            <a:off x="6599238" y="5842000"/>
            <a:ext cx="1620837" cy="469900"/>
            <a:chOff x="3353" y="4024"/>
            <a:chExt cx="1021" cy="296"/>
          </a:xfrm>
        </p:grpSpPr>
        <p:grpSp>
          <p:nvGrpSpPr>
            <p:cNvPr id="37927" name="Group 152"/>
            <p:cNvGrpSpPr>
              <a:grpSpLocks/>
            </p:cNvGrpSpPr>
            <p:nvPr/>
          </p:nvGrpSpPr>
          <p:grpSpPr bwMode="auto">
            <a:xfrm rot="464866">
              <a:off x="3353" y="4024"/>
              <a:ext cx="538" cy="296"/>
              <a:chOff x="4649" y="2704"/>
              <a:chExt cx="538" cy="296"/>
            </a:xfrm>
          </p:grpSpPr>
          <p:grpSp>
            <p:nvGrpSpPr>
              <p:cNvPr id="37949" name="Group 153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37960" name="Group 154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7967" name="Freeform 155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7968" name="Freeform 156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7961" name="Group 157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7965" name="Freeform 158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7966" name="Freeform 159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7962" name="Group 160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7963" name="Freeform 161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7964" name="Freeform 162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7950" name="Group 163"/>
              <p:cNvGrpSpPr>
                <a:grpSpLocks/>
              </p:cNvGrpSpPr>
              <p:nvPr/>
            </p:nvGrpSpPr>
            <p:grpSpPr bwMode="auto">
              <a:xfrm rot="-519260">
                <a:off x="4915" y="2704"/>
                <a:ext cx="272" cy="205"/>
                <a:chOff x="4694" y="3475"/>
                <a:chExt cx="363" cy="432"/>
              </a:xfrm>
            </p:grpSpPr>
            <p:grpSp>
              <p:nvGrpSpPr>
                <p:cNvPr id="37951" name="Group 164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7958" name="Freeform 165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7959" name="Freeform 166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7952" name="Group 167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7956" name="Freeform 168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7957" name="Freeform 169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7953" name="Group 170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7954" name="Freeform 171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7955" name="Freeform 172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7928" name="Group 173"/>
            <p:cNvGrpSpPr>
              <a:grpSpLocks/>
            </p:cNvGrpSpPr>
            <p:nvPr/>
          </p:nvGrpSpPr>
          <p:grpSpPr bwMode="auto">
            <a:xfrm rot="21135134" flipH="1">
              <a:off x="3836" y="4024"/>
              <a:ext cx="538" cy="296"/>
              <a:chOff x="4649" y="2704"/>
              <a:chExt cx="538" cy="296"/>
            </a:xfrm>
          </p:grpSpPr>
          <p:grpSp>
            <p:nvGrpSpPr>
              <p:cNvPr id="37929" name="Group 174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37940" name="Group 175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7947" name="Freeform 17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7948" name="Freeform 17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7941" name="Group 178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7945" name="Freeform 17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7946" name="Freeform 18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7942" name="Group 181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7943" name="Freeform 18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7944" name="Freeform 18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7930" name="Group 184"/>
              <p:cNvGrpSpPr>
                <a:grpSpLocks/>
              </p:cNvGrpSpPr>
              <p:nvPr/>
            </p:nvGrpSpPr>
            <p:grpSpPr bwMode="auto">
              <a:xfrm rot="-519260">
                <a:off x="4915" y="2704"/>
                <a:ext cx="272" cy="205"/>
                <a:chOff x="4694" y="3475"/>
                <a:chExt cx="363" cy="432"/>
              </a:xfrm>
            </p:grpSpPr>
            <p:grpSp>
              <p:nvGrpSpPr>
                <p:cNvPr id="37931" name="Group 185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7938" name="Freeform 18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7939" name="Freeform 18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7932" name="Group 188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7936" name="Freeform 18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7937" name="Freeform 19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7933" name="Group 191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7934" name="Freeform 19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7935" name="Freeform 19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</p:grpSp>
      <p:sp>
        <p:nvSpPr>
          <p:cNvPr id="324" name="Прямоугольная выноска 323"/>
          <p:cNvSpPr/>
          <p:nvPr/>
        </p:nvSpPr>
        <p:spPr bwMode="auto">
          <a:xfrm>
            <a:off x="857250" y="357188"/>
            <a:ext cx="6858000" cy="827087"/>
          </a:xfrm>
          <a:prstGeom prst="wedgeRectCallout">
            <a:avLst>
              <a:gd name="adj1" fmla="val -19718"/>
              <a:gd name="adj2" fmla="val 123052"/>
            </a:avLst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r>
              <a:rPr lang="ru-RU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Пусть </a:t>
            </a: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ru-RU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время, за которое 3-ий догнал второго , </a:t>
            </a:r>
          </a:p>
          <a:p>
            <a:pPr>
              <a:defRPr/>
            </a:pPr>
            <a:r>
              <a:rPr lang="ru-RU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тогда </a:t>
            </a:r>
          </a:p>
        </p:txBody>
      </p:sp>
      <p:sp>
        <p:nvSpPr>
          <p:cNvPr id="3790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813" y="642938"/>
            <a:ext cx="14287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8" name="Line 4"/>
          <p:cNvSpPr>
            <a:spLocks noChangeShapeType="1"/>
          </p:cNvSpPr>
          <p:nvPr/>
        </p:nvSpPr>
        <p:spPr bwMode="auto">
          <a:xfrm flipV="1">
            <a:off x="928688" y="1143000"/>
            <a:ext cx="8215312" cy="5429250"/>
          </a:xfrm>
          <a:prstGeom prst="line">
            <a:avLst/>
          </a:prstGeom>
          <a:noFill/>
          <a:ln w="76200">
            <a:solidFill>
              <a:schemeClr val="bg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29" name="Picture 8" descr="C:\Users\Ольга Воеводина\Desktop\4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-1903165">
            <a:off x="1544638" y="4533900"/>
            <a:ext cx="950912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3" name="AutoShape 73"/>
          <p:cNvSpPr>
            <a:spLocks/>
          </p:cNvSpPr>
          <p:nvPr/>
        </p:nvSpPr>
        <p:spPr bwMode="auto">
          <a:xfrm rot="3156476">
            <a:off x="2816226" y="1597025"/>
            <a:ext cx="723900" cy="3521075"/>
          </a:xfrm>
          <a:prstGeom prst="leftBrace">
            <a:avLst>
              <a:gd name="adj1" fmla="val 92034"/>
              <a:gd name="adj2" fmla="val 52866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" name="TextBox 336"/>
          <p:cNvSpPr txBox="1"/>
          <p:nvPr/>
        </p:nvSpPr>
        <p:spPr>
          <a:xfrm rot="19431620">
            <a:off x="1619250" y="2667000"/>
            <a:ext cx="257333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Через 2 ч 20 мин</a:t>
            </a:r>
          </a:p>
        </p:txBody>
      </p:sp>
      <p:sp>
        <p:nvSpPr>
          <p:cNvPr id="338" name="Овальная выноска 337"/>
          <p:cNvSpPr>
            <a:spLocks noChangeArrowheads="1"/>
          </p:cNvSpPr>
          <p:nvPr/>
        </p:nvSpPr>
        <p:spPr bwMode="auto">
          <a:xfrm>
            <a:off x="500063" y="3929063"/>
            <a:ext cx="1714500" cy="755650"/>
          </a:xfrm>
          <a:prstGeom prst="wedgeEllipseCallout">
            <a:avLst>
              <a:gd name="adj1" fmla="val 14644"/>
              <a:gd name="adj2" fmla="val 109847"/>
            </a:avLst>
          </a:prstGeom>
          <a:solidFill>
            <a:srgbClr val="00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3791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" y="4143375"/>
            <a:ext cx="1304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16" name="Rectangle 6"/>
          <p:cNvSpPr>
            <a:spLocks noChangeArrowheads="1"/>
          </p:cNvSpPr>
          <p:nvPr/>
        </p:nvSpPr>
        <p:spPr bwMode="auto">
          <a:xfrm>
            <a:off x="0" y="733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342" name="Овальная выноска 341"/>
          <p:cNvSpPr>
            <a:spLocks noChangeArrowheads="1"/>
          </p:cNvSpPr>
          <p:nvPr/>
        </p:nvSpPr>
        <p:spPr bwMode="auto">
          <a:xfrm>
            <a:off x="6215063" y="3286125"/>
            <a:ext cx="2286000" cy="755650"/>
          </a:xfrm>
          <a:prstGeom prst="wedgeEllipseCallout">
            <a:avLst>
              <a:gd name="adj1" fmla="val -83769"/>
              <a:gd name="adj2" fmla="val -27028"/>
            </a:avLst>
          </a:prstGeom>
          <a:solidFill>
            <a:srgbClr val="00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3791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7919" name="Rectangle 9"/>
          <p:cNvSpPr>
            <a:spLocks noChangeArrowheads="1"/>
          </p:cNvSpPr>
          <p:nvPr/>
        </p:nvSpPr>
        <p:spPr bwMode="auto">
          <a:xfrm>
            <a:off x="0" y="733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3792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60426" name="Picture 10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75" y="3500438"/>
            <a:ext cx="18002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22" name="Rectangle 12"/>
          <p:cNvSpPr>
            <a:spLocks noChangeArrowheads="1"/>
          </p:cNvSpPr>
          <p:nvPr/>
        </p:nvSpPr>
        <p:spPr bwMode="auto">
          <a:xfrm>
            <a:off x="0" y="733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349" name="AutoShape 73"/>
          <p:cNvSpPr>
            <a:spLocks/>
          </p:cNvSpPr>
          <p:nvPr/>
        </p:nvSpPr>
        <p:spPr bwMode="auto">
          <a:xfrm rot="-7537156">
            <a:off x="3829844" y="2983706"/>
            <a:ext cx="808038" cy="3686175"/>
          </a:xfrm>
          <a:prstGeom prst="leftBrace">
            <a:avLst>
              <a:gd name="adj1" fmla="val 91850"/>
              <a:gd name="adj2" fmla="val 53556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92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60429" name="Picture 13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076594">
            <a:off x="3043238" y="4868863"/>
            <a:ext cx="3898900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26" name="Rectangle 15"/>
          <p:cNvSpPr>
            <a:spLocks noChangeArrowheads="1"/>
          </p:cNvSpPr>
          <p:nvPr/>
        </p:nvSpPr>
        <p:spPr bwMode="auto">
          <a:xfrm>
            <a:off x="0" y="733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61 0.03287 C -0.05903 0.04143 -0.06632 0.05486 -0.07414 0.06134 C -0.07934 0.07268 -0.07292 0.06018 -0.08004 0.06944 C -0.08351 0.07384 -0.08542 0.07847 -0.08959 0.08217 C -0.09584 0.09514 -0.08542 0.075 -0.09914 0.09329 C -0.1033 0.09884 -0.10539 0.10393 -0.11094 0.10741 C -0.11702 0.11551 -0.1132 0.11088 -0.12292 0.12014 C -0.13125 0.12801 -0.13785 0.1412 -0.14792 0.1456 C -0.15313 0.15254 -0.15834 0.15625 -0.16459 0.16134 C -0.16927 0.17153 -0.16355 0.1618 -0.17171 0.16782 C -0.17431 0.16991 -0.17622 0.17338 -0.17882 0.17569 C -0.1823 0.18264 -0.18733 0.18727 -0.19184 0.19329 C -0.19289 0.19467 -0.19323 0.19676 -0.19427 0.19791 C -0.19636 0.20046 -0.20139 0.2044 -0.20139 0.20463 C -0.20487 0.21111 -0.2066 0.2169 -0.20973 0.22338 C -0.21233 0.22847 -0.21546 0.23264 -0.21806 0.23773 C -0.21962 0.24097 -0.22136 0.24398 -0.22292 0.24722 C -0.22362 0.24884 -0.22448 0.25023 -0.22518 0.25185 C -0.22605 0.25347 -0.22761 0.25671 -0.22761 0.25694 " pathEditMode="relative" rAng="0" ptsTypes="ffffffffffffffffff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1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76 0.25695 C -0.23507 0.26158 -0.24253 0.26806 -0.25017 0.27107 C -0.25712 0.27732 -0.26614 0.28357 -0.27413 0.28704 C -0.27777 0.29052 -0.27986 0.29468 -0.2835 0.29816 C -0.28802 0.30695 -0.28871 0.31112 -0.29548 0.31552 C -0.30191 0.32871 -0.31215 0.34214 -0.32291 0.34885 C -0.32587 0.3551 -0.33073 0.36066 -0.33593 0.3632 C -0.33958 0.36806 -0.34184 0.37061 -0.3467 0.37269 C -0.35225 0.37802 -0.35538 0.38311 -0.36215 0.38542 C -0.3658 0.39029 -0.37066 0.39468 -0.37517 0.39816 C -0.38229 0.40371 -0.37604 0.39283 -0.38593 0.40603 C -0.39201 0.41413 -0.39982 0.42316 -0.40746 0.42825 C -0.40902 0.42917 -0.41076 0.4301 -0.41215 0.43149 C -0.41545 0.4345 -0.41823 0.43866 -0.4217 0.44098 C -0.42482 0.44306 -0.43125 0.44746 -0.43125 0.44746 C -0.43455 0.45417 -0.44027 0.45556 -0.44548 0.45996 C -0.45573 0.46853 -0.4658 0.48126 -0.4776 0.48542 C -0.48264 0.49214 -0.4875 0.49491 -0.49427 0.49816 C -0.49809 0.50325 -0.5 0.50371 -0.50503 0.50603 C -0.50885 0.5095 -0.51284 0.51089 -0.51684 0.51413 C -0.52274 0.51876 -0.52812 0.52408 -0.53472 0.52663 C -0.53593 0.52779 -0.53732 0.52871 -0.53837 0.52987 C -0.53958 0.53126 -0.54045 0.53357 -0.54184 0.53473 C -0.54479 0.53751 -0.5493 0.53866 -0.5526 0.54098 C -0.55694 0.54399 -0.55868 0.54839 -0.56337 0.55047 C -0.56892 0.55556 -0.56545 0.55302 -0.57413 0.55695 L -0.57413 0.55695 C -0.57534 0.55788 -0.5776 0.55996 -0.5776 0.55996 " pathEditMode="relative" ptsTypes="fffffffffffffffffffffffffFf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1000"/>
                                        <p:tgtEl>
                                          <p:spTgt spid="60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1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10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" grpId="0" animBg="1"/>
      <p:bldP spid="333" grpId="0" animBg="1"/>
      <p:bldP spid="337" grpId="0"/>
      <p:bldP spid="338" grpId="0" animBg="1"/>
      <p:bldP spid="342" grpId="0" animBg="1"/>
      <p:bldP spid="34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WordArt 5"/>
          <p:cNvSpPr>
            <a:spLocks noChangeArrowheads="1" noChangeShapeType="1" noTextEdit="1"/>
          </p:cNvSpPr>
          <p:nvPr/>
        </p:nvSpPr>
        <p:spPr bwMode="auto">
          <a:xfrm>
            <a:off x="1371600" y="2133600"/>
            <a:ext cx="7239000" cy="18288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3300"/>
              </a:solidFill>
              <a:latin typeface="Times New Roman"/>
              <a:cs typeface="Times New Roman"/>
            </a:endParaRPr>
          </a:p>
        </p:txBody>
      </p:sp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b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71563" y="357188"/>
            <a:ext cx="764381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Решение.</a:t>
            </a:r>
          </a:p>
          <a:p>
            <a:r>
              <a:rPr lang="ru-RU"/>
              <a:t>Пусть </a:t>
            </a:r>
            <a:r>
              <a:rPr lang="en-US" i="1"/>
              <a:t>x</a:t>
            </a:r>
            <a:r>
              <a:rPr lang="ru-RU" i="1"/>
              <a:t> –</a:t>
            </a:r>
            <a:r>
              <a:rPr lang="ru-RU"/>
              <a:t>время за которое третий догнал второго.</a:t>
            </a:r>
            <a:r>
              <a:rPr lang="ru-RU" i="1"/>
              <a:t> </a:t>
            </a:r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3891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8920" name="Rectangle 3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3892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38" y="1214438"/>
            <a:ext cx="621506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3" name="Rectangle 6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3892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59399" name="Picture 7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38" y="2000250"/>
            <a:ext cx="7072312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6" name="Rectangle 9"/>
          <p:cNvSpPr>
            <a:spLocks noChangeArrowheads="1"/>
          </p:cNvSpPr>
          <p:nvPr/>
        </p:nvSpPr>
        <p:spPr bwMode="auto">
          <a:xfrm>
            <a:off x="0" y="885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3892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59402" name="Picture 10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2857500"/>
            <a:ext cx="721518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9" name="Rectangle 12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3893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59405" name="Picture 1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63" y="3857625"/>
            <a:ext cx="464343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32" name="Rectangle 15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5286375"/>
            <a:ext cx="507206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WordArt 5"/>
          <p:cNvSpPr>
            <a:spLocks noChangeArrowheads="1" noChangeShapeType="1" noTextEdit="1"/>
          </p:cNvSpPr>
          <p:nvPr/>
        </p:nvSpPr>
        <p:spPr bwMode="auto">
          <a:xfrm>
            <a:off x="1371600" y="2133600"/>
            <a:ext cx="7239000" cy="18288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3300"/>
              </a:solidFill>
              <a:latin typeface="Times New Roman"/>
              <a:cs typeface="Times New Roman"/>
            </a:endParaRPr>
          </a:p>
        </p:txBody>
      </p:sp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b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428625"/>
            <a:ext cx="507206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1143000"/>
            <a:ext cx="59293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9945" name="Rectangle 5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39946" name="Rectangle 6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39947" name="Rectangle 7"/>
          <p:cNvSpPr>
            <a:spLocks noChangeArrowheads="1"/>
          </p:cNvSpPr>
          <p:nvPr/>
        </p:nvSpPr>
        <p:spPr bwMode="auto">
          <a:xfrm>
            <a:off x="0" y="1504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39948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58376" name="Picture 8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25" y="2500313"/>
            <a:ext cx="67151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50" name="Rectangle 10"/>
          <p:cNvSpPr>
            <a:spLocks noChangeArrowheads="1"/>
          </p:cNvSpPr>
          <p:nvPr/>
        </p:nvSpPr>
        <p:spPr bwMode="auto">
          <a:xfrm>
            <a:off x="0" y="1304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214438" y="4357688"/>
            <a:ext cx="3714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Ответ: 25 км/ч. 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58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WordArt 5"/>
          <p:cNvSpPr>
            <a:spLocks noChangeArrowheads="1" noChangeShapeType="1" noTextEdit="1"/>
          </p:cNvSpPr>
          <p:nvPr/>
        </p:nvSpPr>
        <p:spPr bwMode="auto">
          <a:xfrm>
            <a:off x="1371600" y="2133600"/>
            <a:ext cx="7239000" cy="18288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3300"/>
              </a:solidFill>
              <a:latin typeface="Times New Roman"/>
              <a:cs typeface="Times New Roman"/>
            </a:endParaRPr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b="0"/>
          </a:p>
        </p:txBody>
      </p:sp>
      <p:sp>
        <p:nvSpPr>
          <p:cNvPr id="4096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0967" name="Rectangle 5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40968" name="Rectangle 6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40969" name="Rectangle 7"/>
          <p:cNvSpPr>
            <a:spLocks noChangeArrowheads="1"/>
          </p:cNvSpPr>
          <p:nvPr/>
        </p:nvSpPr>
        <p:spPr bwMode="auto">
          <a:xfrm>
            <a:off x="0" y="1504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40970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0971" name="Rectangle 10"/>
          <p:cNvSpPr>
            <a:spLocks noChangeArrowheads="1"/>
          </p:cNvSpPr>
          <p:nvPr/>
        </p:nvSpPr>
        <p:spPr bwMode="auto">
          <a:xfrm>
            <a:off x="0" y="1304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40972" name="TextBox 15"/>
          <p:cNvSpPr txBox="1">
            <a:spLocks noChangeArrowheads="1"/>
          </p:cNvSpPr>
          <p:nvPr/>
        </p:nvSpPr>
        <p:spPr bwMode="auto">
          <a:xfrm>
            <a:off x="1143000" y="1495425"/>
            <a:ext cx="72278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hlinkClick r:id="rId2"/>
              </a:rPr>
              <a:t>1. </a:t>
            </a:r>
            <a:r>
              <a:rPr lang="en-US">
                <a:hlinkClick r:id="rId2"/>
              </a:rPr>
              <a:t>http://le-savchen.ucoz.ru/index/0-67</a:t>
            </a:r>
            <a:r>
              <a:rPr lang="ru-RU"/>
              <a:t>  </a:t>
            </a:r>
          </a:p>
          <a:p>
            <a:endParaRPr lang="ru-RU"/>
          </a:p>
        </p:txBody>
      </p:sp>
      <p:sp>
        <p:nvSpPr>
          <p:cNvPr id="40973" name="TextBox 16"/>
          <p:cNvSpPr txBox="1">
            <a:spLocks noChangeArrowheads="1"/>
          </p:cNvSpPr>
          <p:nvPr/>
        </p:nvSpPr>
        <p:spPr bwMode="auto">
          <a:xfrm>
            <a:off x="1285875" y="857250"/>
            <a:ext cx="62690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/>
              <a:t>Использованные ресурсы:</a:t>
            </a:r>
          </a:p>
        </p:txBody>
      </p:sp>
      <p:sp>
        <p:nvSpPr>
          <p:cNvPr id="40974" name="TextBox 20"/>
          <p:cNvSpPr txBox="1">
            <a:spLocks noChangeArrowheads="1"/>
          </p:cNvSpPr>
          <p:nvPr/>
        </p:nvSpPr>
        <p:spPr bwMode="auto">
          <a:xfrm>
            <a:off x="1428750" y="2000250"/>
            <a:ext cx="6357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Я рисую в </a:t>
            </a:r>
            <a:r>
              <a:rPr lang="en-US"/>
              <a:t>PowerPoint</a:t>
            </a:r>
            <a:endParaRPr lang="ru-RU"/>
          </a:p>
        </p:txBody>
      </p:sp>
      <p:sp>
        <p:nvSpPr>
          <p:cNvPr id="40975" name="TextBox 21"/>
          <p:cNvSpPr txBox="1">
            <a:spLocks noChangeArrowheads="1"/>
          </p:cNvSpPr>
          <p:nvPr/>
        </p:nvSpPr>
        <p:spPr bwMode="auto">
          <a:xfrm>
            <a:off x="1357313" y="2643188"/>
            <a:ext cx="65722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2. Открытый банк заданий по математике ЕГЭ 2012-2013   </a:t>
            </a:r>
            <a:r>
              <a:rPr lang="en-US"/>
              <a:t>http://mathege.ru</a:t>
            </a:r>
            <a:endParaRPr lang="ru-RU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4"/>
          <p:cNvSpPr>
            <a:spLocks noChangeArrowheads="1" noChangeShapeType="1" noTextEdit="1"/>
          </p:cNvSpPr>
          <p:nvPr/>
        </p:nvSpPr>
        <p:spPr bwMode="auto">
          <a:xfrm>
            <a:off x="1524000" y="609600"/>
            <a:ext cx="6858000" cy="2819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23956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3300"/>
              </a:solidFill>
              <a:latin typeface="Arial"/>
              <a:cs typeface="Arial"/>
            </a:endParaRPr>
          </a:p>
        </p:txBody>
      </p:sp>
      <p:sp>
        <p:nvSpPr>
          <p:cNvPr id="6147" name="WordArt 5"/>
          <p:cNvSpPr>
            <a:spLocks noChangeArrowheads="1" noChangeShapeType="1" noTextEdit="1"/>
          </p:cNvSpPr>
          <p:nvPr/>
        </p:nvSpPr>
        <p:spPr bwMode="auto">
          <a:xfrm>
            <a:off x="1371600" y="2133600"/>
            <a:ext cx="7239000" cy="18288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3300"/>
              </a:solidFill>
              <a:latin typeface="Times New Roman"/>
              <a:cs typeface="Times New Roman"/>
            </a:endParaRPr>
          </a:p>
        </p:txBody>
      </p:sp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b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000125" y="357188"/>
            <a:ext cx="7858125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C00000"/>
                </a:solidFill>
              </a:rPr>
              <a:t>№ 99607.</a:t>
            </a:r>
          </a:p>
          <a:p>
            <a:r>
              <a:rPr lang="ru-RU" sz="2800"/>
              <a:t>Первые 190 км автомобиль ехал со скоростью 50 км/ч,</a:t>
            </a:r>
            <a:r>
              <a:rPr lang="ru-RU" sz="2800">
                <a:solidFill>
                  <a:srgbClr val="C00000"/>
                </a:solidFill>
              </a:rPr>
              <a:t> </a:t>
            </a:r>
            <a:r>
              <a:rPr lang="ru-RU" sz="2800"/>
              <a:t>следующие 180 км – со скоростью 90 км/ч, а затем 170 км – со скоростью 100 км/ч. Найдите среднюю скорость всего автомобиля на протяжении всего пути. Ответ дайте в км/ч.</a:t>
            </a:r>
          </a:p>
          <a:p>
            <a:endParaRPr lang="ru-RU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000" y="3214688"/>
            <a:ext cx="7715250" cy="2986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dirty="0"/>
              <a:t>Решение.</a:t>
            </a:r>
          </a:p>
          <a:p>
            <a:pPr marL="514350" indent="-514350">
              <a:buFontTx/>
              <a:buAutoNum type="arabicPeriod"/>
              <a:defRPr/>
            </a:pPr>
            <a:r>
              <a:rPr lang="ru-RU" sz="3200" dirty="0"/>
              <a:t>Ищем время на каждом участке пути.</a:t>
            </a:r>
          </a:p>
          <a:p>
            <a:pPr marL="514350" indent="-514350">
              <a:buFontTx/>
              <a:buAutoNum type="arabicPeriod"/>
              <a:defRPr/>
            </a:pPr>
            <a:r>
              <a:rPr lang="ru-RU" sz="3200" dirty="0"/>
              <a:t>Ищем общее время.</a:t>
            </a:r>
          </a:p>
          <a:p>
            <a:pPr marL="514350" indent="-514350">
              <a:buFontTx/>
              <a:buAutoNum type="arabicPeriod"/>
              <a:defRPr/>
            </a:pPr>
            <a:r>
              <a:rPr lang="ru-RU" sz="3200" dirty="0"/>
              <a:t>Ищем общий путь.</a:t>
            </a:r>
          </a:p>
          <a:p>
            <a:pPr marL="514350" indent="-514350">
              <a:buFontTx/>
              <a:buAutoNum type="arabicPeriod"/>
              <a:defRPr/>
            </a:pPr>
            <a:r>
              <a:rPr lang="ru-RU" sz="3200" dirty="0"/>
              <a:t>Ищем среднюю скорость по формуле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6153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54" name="Rectangle 14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6155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56" name="Rectangle 17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88" y="5786438"/>
            <a:ext cx="44291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6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4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4"/>
          <p:cNvSpPr>
            <a:spLocks noChangeArrowheads="1" noChangeShapeType="1" noTextEdit="1"/>
          </p:cNvSpPr>
          <p:nvPr/>
        </p:nvSpPr>
        <p:spPr bwMode="auto">
          <a:xfrm>
            <a:off x="1524000" y="609600"/>
            <a:ext cx="6858000" cy="2819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23956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3300"/>
              </a:solidFill>
              <a:latin typeface="Arial"/>
              <a:cs typeface="Arial"/>
            </a:endParaRPr>
          </a:p>
        </p:txBody>
      </p:sp>
      <p:sp>
        <p:nvSpPr>
          <p:cNvPr id="7171" name="WordArt 5"/>
          <p:cNvSpPr>
            <a:spLocks noChangeArrowheads="1" noChangeShapeType="1" noTextEdit="1"/>
          </p:cNvSpPr>
          <p:nvPr/>
        </p:nvSpPr>
        <p:spPr bwMode="auto">
          <a:xfrm>
            <a:off x="1371600" y="2133600"/>
            <a:ext cx="7239000" cy="18288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3300"/>
              </a:solidFill>
              <a:latin typeface="Times New Roman"/>
              <a:cs typeface="Times New Roman"/>
            </a:endParaRPr>
          </a:p>
        </p:txBody>
      </p:sp>
      <p:sp>
        <p:nvSpPr>
          <p:cNvPr id="717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b="0"/>
          </a:p>
        </p:txBody>
      </p:sp>
      <p:sp>
        <p:nvSpPr>
          <p:cNvPr id="717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76" name="Rectangle 3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b="0"/>
          </a:p>
        </p:txBody>
      </p:sp>
      <p:sp>
        <p:nvSpPr>
          <p:cNvPr id="71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78" name="Rectangle 6"/>
          <p:cNvSpPr>
            <a:spLocks noChangeArrowheads="1"/>
          </p:cNvSpPr>
          <p:nvPr/>
        </p:nvSpPr>
        <p:spPr bwMode="auto">
          <a:xfrm>
            <a:off x="0" y="695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b="0"/>
          </a:p>
        </p:txBody>
      </p:sp>
      <p:sp>
        <p:nvSpPr>
          <p:cNvPr id="717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80" name="Rectangle 9"/>
          <p:cNvSpPr>
            <a:spLocks noChangeArrowheads="1"/>
          </p:cNvSpPr>
          <p:nvPr/>
        </p:nvSpPr>
        <p:spPr bwMode="auto">
          <a:xfrm>
            <a:off x="0" y="695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b="0"/>
          </a:p>
        </p:txBody>
      </p:sp>
      <p:sp>
        <p:nvSpPr>
          <p:cNvPr id="718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82" name="Rectangle 12"/>
          <p:cNvSpPr>
            <a:spLocks noChangeArrowheads="1"/>
          </p:cNvSpPr>
          <p:nvPr/>
        </p:nvSpPr>
        <p:spPr bwMode="auto">
          <a:xfrm>
            <a:off x="0" y="866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b="0"/>
          </a:p>
        </p:txBody>
      </p:sp>
      <p:sp>
        <p:nvSpPr>
          <p:cNvPr id="718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84" name="Rectangle 15"/>
          <p:cNvSpPr>
            <a:spLocks noChangeArrowheads="1"/>
          </p:cNvSpPr>
          <p:nvPr/>
        </p:nvSpPr>
        <p:spPr bwMode="auto">
          <a:xfrm rot="11566021" flipV="1">
            <a:off x="2506663" y="325438"/>
            <a:ext cx="5286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b="0"/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0" y="742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b="0"/>
          </a:p>
        </p:txBody>
      </p:sp>
      <p:sp>
        <p:nvSpPr>
          <p:cNvPr id="7187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88" name="Rectangle 21"/>
          <p:cNvSpPr>
            <a:spLocks noChangeArrowheads="1"/>
          </p:cNvSpPr>
          <p:nvPr/>
        </p:nvSpPr>
        <p:spPr bwMode="auto">
          <a:xfrm>
            <a:off x="0" y="695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b="0"/>
          </a:p>
        </p:txBody>
      </p:sp>
      <p:sp>
        <p:nvSpPr>
          <p:cNvPr id="7189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90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91" name="Rectangle 3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7206" name="Picture 38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63" y="4357688"/>
            <a:ext cx="6500812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3" name="Rectangle 40"/>
          <p:cNvSpPr>
            <a:spLocks noChangeArrowheads="1"/>
          </p:cNvSpPr>
          <p:nvPr/>
        </p:nvSpPr>
        <p:spPr bwMode="auto">
          <a:xfrm>
            <a:off x="0" y="752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7194" name="Rectangle 4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7209" name="Picture 4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5357813"/>
            <a:ext cx="3857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6" name="Rectangle 43"/>
          <p:cNvSpPr>
            <a:spLocks noChangeArrowheads="1"/>
          </p:cNvSpPr>
          <p:nvPr/>
        </p:nvSpPr>
        <p:spPr bwMode="auto">
          <a:xfrm>
            <a:off x="0" y="9810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pic>
        <p:nvPicPr>
          <p:cNvPr id="44" name="Picture 1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63" y="571500"/>
            <a:ext cx="6929437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1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63" y="2357438"/>
            <a:ext cx="750093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5572125" y="5857875"/>
            <a:ext cx="3286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Ответ: 72 км/ч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Рисунок2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50" y="500063"/>
            <a:ext cx="2714625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195" name="Group 471"/>
          <p:cNvGrpSpPr>
            <a:grpSpLocks/>
          </p:cNvGrpSpPr>
          <p:nvPr/>
        </p:nvGrpSpPr>
        <p:grpSpPr bwMode="auto">
          <a:xfrm rot="-1388265">
            <a:off x="1908175" y="3933825"/>
            <a:ext cx="1512888" cy="358775"/>
            <a:chOff x="3353" y="4024"/>
            <a:chExt cx="1021" cy="296"/>
          </a:xfrm>
        </p:grpSpPr>
        <p:grpSp>
          <p:nvGrpSpPr>
            <p:cNvPr id="8750" name="Group 472"/>
            <p:cNvGrpSpPr>
              <a:grpSpLocks/>
            </p:cNvGrpSpPr>
            <p:nvPr/>
          </p:nvGrpSpPr>
          <p:grpSpPr bwMode="auto">
            <a:xfrm rot="464866">
              <a:off x="3353" y="4024"/>
              <a:ext cx="544" cy="296"/>
              <a:chOff x="4649" y="2704"/>
              <a:chExt cx="544" cy="296"/>
            </a:xfrm>
          </p:grpSpPr>
          <p:grpSp>
            <p:nvGrpSpPr>
              <p:cNvPr id="8772" name="Group 473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8783" name="Group 474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8790" name="Freeform 475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791" name="Freeform 476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784" name="Group 477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8788" name="Freeform 478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789" name="Freeform 479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785" name="Group 480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8786" name="Freeform 481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787" name="Freeform 482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773" name="Group 483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8774" name="Group 484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8781" name="Freeform 485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782" name="Freeform 486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775" name="Group 487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8779" name="Freeform 488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780" name="Freeform 489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776" name="Group 490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8777" name="Freeform 491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778" name="Freeform 492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8751" name="Group 493"/>
            <p:cNvGrpSpPr>
              <a:grpSpLocks/>
            </p:cNvGrpSpPr>
            <p:nvPr/>
          </p:nvGrpSpPr>
          <p:grpSpPr bwMode="auto">
            <a:xfrm rot="21135134" flipH="1">
              <a:off x="3830" y="4024"/>
              <a:ext cx="544" cy="296"/>
              <a:chOff x="4649" y="2704"/>
              <a:chExt cx="544" cy="296"/>
            </a:xfrm>
          </p:grpSpPr>
          <p:grpSp>
            <p:nvGrpSpPr>
              <p:cNvPr id="8752" name="Group 494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8763" name="Group 495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8770" name="Freeform 49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771" name="Freeform 49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764" name="Group 498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8768" name="Freeform 49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769" name="Freeform 50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765" name="Group 501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8766" name="Freeform 50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767" name="Freeform 50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753" name="Group 504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8754" name="Group 505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8761" name="Freeform 50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762" name="Freeform 50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755" name="Group 508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8759" name="Freeform 50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760" name="Freeform 51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756" name="Group 511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8757" name="Freeform 51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758" name="Freeform 51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</p:grpSp>
      <p:grpSp>
        <p:nvGrpSpPr>
          <p:cNvPr id="8196" name="Group 428"/>
          <p:cNvGrpSpPr>
            <a:grpSpLocks/>
          </p:cNvGrpSpPr>
          <p:nvPr/>
        </p:nvGrpSpPr>
        <p:grpSpPr bwMode="auto">
          <a:xfrm rot="-1388265">
            <a:off x="2195513" y="4005263"/>
            <a:ext cx="1512887" cy="358775"/>
            <a:chOff x="3353" y="4024"/>
            <a:chExt cx="1021" cy="296"/>
          </a:xfrm>
        </p:grpSpPr>
        <p:grpSp>
          <p:nvGrpSpPr>
            <p:cNvPr id="8708" name="Group 429"/>
            <p:cNvGrpSpPr>
              <a:grpSpLocks/>
            </p:cNvGrpSpPr>
            <p:nvPr/>
          </p:nvGrpSpPr>
          <p:grpSpPr bwMode="auto">
            <a:xfrm rot="464866">
              <a:off x="3353" y="4024"/>
              <a:ext cx="544" cy="296"/>
              <a:chOff x="4649" y="2704"/>
              <a:chExt cx="544" cy="296"/>
            </a:xfrm>
          </p:grpSpPr>
          <p:grpSp>
            <p:nvGrpSpPr>
              <p:cNvPr id="8730" name="Group 430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8741" name="Group 431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8748" name="Freeform 43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749" name="Freeform 43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742" name="Group 434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8746" name="Freeform 435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747" name="Freeform 436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743" name="Group 437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8744" name="Freeform 438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745" name="Freeform 439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731" name="Group 440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8732" name="Group 441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8739" name="Freeform 44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740" name="Freeform 44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733" name="Group 444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8737" name="Freeform 445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738" name="Freeform 446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734" name="Group 447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8735" name="Freeform 448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736" name="Freeform 449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8709" name="Group 450"/>
            <p:cNvGrpSpPr>
              <a:grpSpLocks/>
            </p:cNvGrpSpPr>
            <p:nvPr/>
          </p:nvGrpSpPr>
          <p:grpSpPr bwMode="auto">
            <a:xfrm rot="21135134" flipH="1">
              <a:off x="3830" y="4024"/>
              <a:ext cx="544" cy="296"/>
              <a:chOff x="4649" y="2704"/>
              <a:chExt cx="544" cy="296"/>
            </a:xfrm>
          </p:grpSpPr>
          <p:grpSp>
            <p:nvGrpSpPr>
              <p:cNvPr id="8710" name="Group 451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8721" name="Group 452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8728" name="Freeform 45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729" name="Freeform 45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722" name="Group 455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8726" name="Freeform 45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727" name="Freeform 45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723" name="Group 458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8724" name="Freeform 45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725" name="Freeform 46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711" name="Group 461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8712" name="Group 462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8719" name="Freeform 46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720" name="Freeform 46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713" name="Group 465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8717" name="Freeform 46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718" name="Freeform 46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714" name="Group 468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8715" name="Freeform 46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716" name="Freeform 47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</p:grpSp>
      <p:sp>
        <p:nvSpPr>
          <p:cNvPr id="110594" name="Freeform 2"/>
          <p:cNvSpPr>
            <a:spLocks/>
          </p:cNvSpPr>
          <p:nvPr/>
        </p:nvSpPr>
        <p:spPr bwMode="auto">
          <a:xfrm>
            <a:off x="-50800" y="1257300"/>
            <a:ext cx="9245600" cy="5194300"/>
          </a:xfrm>
          <a:custGeom>
            <a:avLst/>
            <a:gdLst/>
            <a:ahLst/>
            <a:cxnLst>
              <a:cxn ang="0">
                <a:pos x="5752" y="0"/>
              </a:cxn>
              <a:cxn ang="0">
                <a:pos x="0" y="2864"/>
              </a:cxn>
              <a:cxn ang="0">
                <a:pos x="0" y="3272"/>
              </a:cxn>
              <a:cxn ang="0">
                <a:pos x="5824" y="392"/>
              </a:cxn>
              <a:cxn ang="0">
                <a:pos x="5752" y="0"/>
              </a:cxn>
            </a:cxnLst>
            <a:rect l="0" t="0" r="r" b="b"/>
            <a:pathLst>
              <a:path w="5824" h="3272">
                <a:moveTo>
                  <a:pt x="5752" y="0"/>
                </a:moveTo>
                <a:lnTo>
                  <a:pt x="0" y="2864"/>
                </a:lnTo>
                <a:lnTo>
                  <a:pt x="0" y="3272"/>
                </a:lnTo>
                <a:lnTo>
                  <a:pt x="5824" y="392"/>
                </a:lnTo>
                <a:lnTo>
                  <a:pt x="5752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rgbClr val="969696"/>
              </a:gs>
              <a:gs pos="100000">
                <a:schemeClr val="bg1"/>
              </a:gs>
            </a:gsLst>
            <a:lin ang="2700000" scaled="1"/>
          </a:gradFill>
          <a:ln w="952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0599" name="Rectangle 7"/>
          <p:cNvSpPr>
            <a:spLocks noChangeArrowheads="1"/>
          </p:cNvSpPr>
          <p:nvPr/>
        </p:nvSpPr>
        <p:spPr bwMode="auto">
          <a:xfrm>
            <a:off x="7015163" y="608013"/>
            <a:ext cx="2082800" cy="646112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v=</a:t>
            </a:r>
            <a:r>
              <a:rPr lang="ru-RU" sz="3600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  <a:r>
              <a:rPr lang="ru-RU" sz="3600" dirty="0">
                <a:solidFill>
                  <a:schemeClr val="tx2"/>
                </a:solidFill>
              </a:rPr>
              <a:t>0</a:t>
            </a:r>
            <a:r>
              <a:rPr lang="ru-RU" sz="3600" dirty="0"/>
              <a:t>км/ч</a:t>
            </a:r>
          </a:p>
        </p:txBody>
      </p:sp>
      <p:sp>
        <p:nvSpPr>
          <p:cNvPr id="8199" name="Rectangle 9"/>
          <p:cNvSpPr>
            <a:spLocks noChangeArrowheads="1"/>
          </p:cNvSpPr>
          <p:nvPr/>
        </p:nvSpPr>
        <p:spPr bwMode="auto">
          <a:xfrm>
            <a:off x="5219700" y="1268413"/>
            <a:ext cx="2189163" cy="830262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CC"/>
                </a:solidFill>
              </a:rPr>
              <a:t>S=190 </a:t>
            </a:r>
            <a:r>
              <a:rPr lang="ru-RU" sz="3200">
                <a:solidFill>
                  <a:srgbClr val="0000CC"/>
                </a:solidFill>
              </a:rPr>
              <a:t>км</a:t>
            </a:r>
            <a:r>
              <a:rPr lang="ru-RU" sz="4800"/>
              <a:t>  </a:t>
            </a:r>
          </a:p>
        </p:txBody>
      </p:sp>
      <p:sp>
        <p:nvSpPr>
          <p:cNvPr id="8200" name="Line 10"/>
          <p:cNvSpPr>
            <a:spLocks noChangeShapeType="1"/>
          </p:cNvSpPr>
          <p:nvPr/>
        </p:nvSpPr>
        <p:spPr bwMode="auto">
          <a:xfrm flipV="1">
            <a:off x="0" y="1524000"/>
            <a:ext cx="9144000" cy="4572000"/>
          </a:xfrm>
          <a:prstGeom prst="line">
            <a:avLst/>
          </a:prstGeom>
          <a:noFill/>
          <a:ln w="381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10603" name="Picture 11" descr="car37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359270" flipH="1">
            <a:off x="6897688" y="1255713"/>
            <a:ext cx="2208212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202" name="Group 22"/>
          <p:cNvGrpSpPr>
            <a:grpSpLocks/>
          </p:cNvGrpSpPr>
          <p:nvPr/>
        </p:nvGrpSpPr>
        <p:grpSpPr bwMode="auto">
          <a:xfrm>
            <a:off x="0" y="1268413"/>
            <a:ext cx="1152525" cy="315912"/>
            <a:chOff x="3353" y="4024"/>
            <a:chExt cx="1021" cy="296"/>
          </a:xfrm>
        </p:grpSpPr>
        <p:grpSp>
          <p:nvGrpSpPr>
            <p:cNvPr id="8666" name="Group 23"/>
            <p:cNvGrpSpPr>
              <a:grpSpLocks/>
            </p:cNvGrpSpPr>
            <p:nvPr/>
          </p:nvGrpSpPr>
          <p:grpSpPr bwMode="auto">
            <a:xfrm rot="464866">
              <a:off x="3353" y="4024"/>
              <a:ext cx="544" cy="296"/>
              <a:chOff x="4649" y="2704"/>
              <a:chExt cx="544" cy="296"/>
            </a:xfrm>
          </p:grpSpPr>
          <p:grpSp>
            <p:nvGrpSpPr>
              <p:cNvPr id="8688" name="Group 24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8699" name="Group 25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8706" name="Freeform 2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707" name="Freeform 2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700" name="Group 28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8704" name="Freeform 2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705" name="Freeform 3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701" name="Group 31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8702" name="Freeform 3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703" name="Freeform 3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689" name="Group 34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8690" name="Group 35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8697" name="Freeform 3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698" name="Freeform 3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691" name="Group 38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8695" name="Freeform 3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696" name="Freeform 4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692" name="Group 41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8693" name="Freeform 4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694" name="Freeform 4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8667" name="Group 44"/>
            <p:cNvGrpSpPr>
              <a:grpSpLocks/>
            </p:cNvGrpSpPr>
            <p:nvPr/>
          </p:nvGrpSpPr>
          <p:grpSpPr bwMode="auto">
            <a:xfrm rot="21135134" flipH="1">
              <a:off x="3830" y="4024"/>
              <a:ext cx="544" cy="296"/>
              <a:chOff x="4649" y="2704"/>
              <a:chExt cx="544" cy="296"/>
            </a:xfrm>
          </p:grpSpPr>
          <p:grpSp>
            <p:nvGrpSpPr>
              <p:cNvPr id="8668" name="Group 45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8679" name="Group 46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8686" name="Freeform 47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687" name="Freeform 48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680" name="Group 49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8684" name="Freeform 50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685" name="Freeform 51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681" name="Group 52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8682" name="Freeform 5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683" name="Freeform 5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669" name="Group 55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8670" name="Group 56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8677" name="Freeform 57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678" name="Freeform 58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671" name="Group 59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8675" name="Freeform 60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676" name="Freeform 61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672" name="Group 62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8673" name="Freeform 6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674" name="Freeform 6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</p:grpSp>
      <p:grpSp>
        <p:nvGrpSpPr>
          <p:cNvPr id="8203" name="Group 65"/>
          <p:cNvGrpSpPr>
            <a:grpSpLocks/>
          </p:cNvGrpSpPr>
          <p:nvPr/>
        </p:nvGrpSpPr>
        <p:grpSpPr bwMode="auto">
          <a:xfrm>
            <a:off x="3286125" y="214313"/>
            <a:ext cx="1285875" cy="1143000"/>
            <a:chOff x="437" y="1341"/>
            <a:chExt cx="1495" cy="1235"/>
          </a:xfrm>
        </p:grpSpPr>
        <p:grpSp>
          <p:nvGrpSpPr>
            <p:cNvPr id="8615" name="Group 66"/>
            <p:cNvGrpSpPr>
              <a:grpSpLocks/>
            </p:cNvGrpSpPr>
            <p:nvPr/>
          </p:nvGrpSpPr>
          <p:grpSpPr bwMode="auto">
            <a:xfrm>
              <a:off x="437" y="1341"/>
              <a:ext cx="1144" cy="1210"/>
              <a:chOff x="101" y="2029"/>
              <a:chExt cx="1528" cy="1666"/>
            </a:xfrm>
          </p:grpSpPr>
          <p:sp>
            <p:nvSpPr>
              <p:cNvPr id="8659" name="Freeform 67" descr="Папирус"/>
              <p:cNvSpPr>
                <a:spLocks/>
              </p:cNvSpPr>
              <p:nvPr/>
            </p:nvSpPr>
            <p:spPr bwMode="auto">
              <a:xfrm>
                <a:off x="101" y="2029"/>
                <a:ext cx="1528" cy="1666"/>
              </a:xfrm>
              <a:custGeom>
                <a:avLst/>
                <a:gdLst>
                  <a:gd name="T0" fmla="*/ 83 w 1528"/>
                  <a:gd name="T1" fmla="*/ 1451 h 1666"/>
                  <a:gd name="T2" fmla="*/ 555 w 1528"/>
                  <a:gd name="T3" fmla="*/ 203 h 1666"/>
                  <a:gd name="T4" fmla="*/ 907 w 1528"/>
                  <a:gd name="T5" fmla="*/ 235 h 1666"/>
                  <a:gd name="T6" fmla="*/ 1059 w 1528"/>
                  <a:gd name="T7" fmla="*/ 571 h 1666"/>
                  <a:gd name="T8" fmla="*/ 1227 w 1528"/>
                  <a:gd name="T9" fmla="*/ 739 h 1666"/>
                  <a:gd name="T10" fmla="*/ 1347 w 1528"/>
                  <a:gd name="T11" fmla="*/ 1027 h 1666"/>
                  <a:gd name="T12" fmla="*/ 1523 w 1528"/>
                  <a:gd name="T13" fmla="*/ 1443 h 1666"/>
                  <a:gd name="T14" fmla="*/ 1315 w 1528"/>
                  <a:gd name="T15" fmla="*/ 1459 h 1666"/>
                  <a:gd name="T16" fmla="*/ 907 w 1528"/>
                  <a:gd name="T17" fmla="*/ 1467 h 1666"/>
                  <a:gd name="T18" fmla="*/ 707 w 1528"/>
                  <a:gd name="T19" fmla="*/ 1467 h 1666"/>
                  <a:gd name="T20" fmla="*/ 427 w 1528"/>
                  <a:gd name="T21" fmla="*/ 1475 h 1666"/>
                  <a:gd name="T22" fmla="*/ 163 w 1528"/>
                  <a:gd name="T23" fmla="*/ 1491 h 1666"/>
                  <a:gd name="T24" fmla="*/ 59 w 1528"/>
                  <a:gd name="T25" fmla="*/ 1491 h 1666"/>
                  <a:gd name="T26" fmla="*/ 83 w 1528"/>
                  <a:gd name="T27" fmla="*/ 1451 h 166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28"/>
                  <a:gd name="T43" fmla="*/ 0 h 1666"/>
                  <a:gd name="T44" fmla="*/ 1528 w 1528"/>
                  <a:gd name="T45" fmla="*/ 1666 h 166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28" h="1666">
                    <a:moveTo>
                      <a:pt x="83" y="1451"/>
                    </a:moveTo>
                    <a:cubicBezTo>
                      <a:pt x="166" y="1236"/>
                      <a:pt x="418" y="406"/>
                      <a:pt x="555" y="203"/>
                    </a:cubicBezTo>
                    <a:cubicBezTo>
                      <a:pt x="692" y="0"/>
                      <a:pt x="823" y="174"/>
                      <a:pt x="907" y="235"/>
                    </a:cubicBezTo>
                    <a:cubicBezTo>
                      <a:pt x="991" y="296"/>
                      <a:pt x="1006" y="487"/>
                      <a:pt x="1059" y="571"/>
                    </a:cubicBezTo>
                    <a:cubicBezTo>
                      <a:pt x="1112" y="655"/>
                      <a:pt x="1179" y="663"/>
                      <a:pt x="1227" y="739"/>
                    </a:cubicBezTo>
                    <a:cubicBezTo>
                      <a:pt x="1275" y="815"/>
                      <a:pt x="1298" y="910"/>
                      <a:pt x="1347" y="1027"/>
                    </a:cubicBezTo>
                    <a:cubicBezTo>
                      <a:pt x="1396" y="1144"/>
                      <a:pt x="1528" y="1371"/>
                      <a:pt x="1523" y="1443"/>
                    </a:cubicBezTo>
                    <a:cubicBezTo>
                      <a:pt x="1518" y="1515"/>
                      <a:pt x="1418" y="1455"/>
                      <a:pt x="1315" y="1459"/>
                    </a:cubicBezTo>
                    <a:cubicBezTo>
                      <a:pt x="1212" y="1463"/>
                      <a:pt x="1008" y="1466"/>
                      <a:pt x="907" y="1467"/>
                    </a:cubicBezTo>
                    <a:cubicBezTo>
                      <a:pt x="806" y="1468"/>
                      <a:pt x="787" y="1466"/>
                      <a:pt x="707" y="1467"/>
                    </a:cubicBezTo>
                    <a:cubicBezTo>
                      <a:pt x="627" y="1468"/>
                      <a:pt x="518" y="1471"/>
                      <a:pt x="427" y="1475"/>
                    </a:cubicBezTo>
                    <a:cubicBezTo>
                      <a:pt x="336" y="1479"/>
                      <a:pt x="224" y="1488"/>
                      <a:pt x="163" y="1491"/>
                    </a:cubicBezTo>
                    <a:cubicBezTo>
                      <a:pt x="102" y="1494"/>
                      <a:pt x="74" y="1502"/>
                      <a:pt x="59" y="1491"/>
                    </a:cubicBezTo>
                    <a:cubicBezTo>
                      <a:pt x="44" y="1480"/>
                      <a:pt x="0" y="1666"/>
                      <a:pt x="83" y="1451"/>
                    </a:cubicBezTo>
                    <a:close/>
                  </a:path>
                </a:pathLst>
              </a:custGeom>
              <a:blipFill dpi="0" rotWithShape="1">
                <a:blip r:embed="rId5" cstate="email"/>
                <a:srcRect/>
                <a:tile tx="0" ty="0" sx="100000" sy="100000" flip="none" algn="tl"/>
              </a:blipFill>
              <a:ln w="9525">
                <a:solidFill>
                  <a:srgbClr val="FF33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60" name="Freeform 68"/>
              <p:cNvSpPr>
                <a:spLocks/>
              </p:cNvSpPr>
              <p:nvPr/>
            </p:nvSpPr>
            <p:spPr bwMode="auto">
              <a:xfrm>
                <a:off x="328" y="3317"/>
                <a:ext cx="440" cy="147"/>
              </a:xfrm>
              <a:custGeom>
                <a:avLst/>
                <a:gdLst>
                  <a:gd name="T0" fmla="*/ 0 w 440"/>
                  <a:gd name="T1" fmla="*/ 147 h 147"/>
                  <a:gd name="T2" fmla="*/ 96 w 440"/>
                  <a:gd name="T3" fmla="*/ 75 h 147"/>
                  <a:gd name="T4" fmla="*/ 208 w 440"/>
                  <a:gd name="T5" fmla="*/ 123 h 147"/>
                  <a:gd name="T6" fmla="*/ 344 w 440"/>
                  <a:gd name="T7" fmla="*/ 91 h 147"/>
                  <a:gd name="T8" fmla="*/ 352 w 440"/>
                  <a:gd name="T9" fmla="*/ 11 h 147"/>
                  <a:gd name="T10" fmla="*/ 440 w 440"/>
                  <a:gd name="T11" fmla="*/ 27 h 1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40"/>
                  <a:gd name="T19" fmla="*/ 0 h 147"/>
                  <a:gd name="T20" fmla="*/ 440 w 440"/>
                  <a:gd name="T21" fmla="*/ 147 h 1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40" h="147">
                    <a:moveTo>
                      <a:pt x="0" y="147"/>
                    </a:moveTo>
                    <a:cubicBezTo>
                      <a:pt x="30" y="113"/>
                      <a:pt x="61" y="79"/>
                      <a:pt x="96" y="75"/>
                    </a:cubicBezTo>
                    <a:cubicBezTo>
                      <a:pt x="131" y="71"/>
                      <a:pt x="167" y="120"/>
                      <a:pt x="208" y="123"/>
                    </a:cubicBezTo>
                    <a:cubicBezTo>
                      <a:pt x="249" y="126"/>
                      <a:pt x="320" y="110"/>
                      <a:pt x="344" y="91"/>
                    </a:cubicBezTo>
                    <a:cubicBezTo>
                      <a:pt x="368" y="72"/>
                      <a:pt x="336" y="22"/>
                      <a:pt x="352" y="11"/>
                    </a:cubicBezTo>
                    <a:cubicBezTo>
                      <a:pt x="368" y="0"/>
                      <a:pt x="404" y="13"/>
                      <a:pt x="440" y="27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61" name="Freeform 69"/>
              <p:cNvSpPr>
                <a:spLocks/>
              </p:cNvSpPr>
              <p:nvPr/>
            </p:nvSpPr>
            <p:spPr bwMode="auto">
              <a:xfrm flipH="1">
                <a:off x="712" y="3045"/>
                <a:ext cx="440" cy="147"/>
              </a:xfrm>
              <a:custGeom>
                <a:avLst/>
                <a:gdLst>
                  <a:gd name="T0" fmla="*/ 0 w 440"/>
                  <a:gd name="T1" fmla="*/ 147 h 147"/>
                  <a:gd name="T2" fmla="*/ 96 w 440"/>
                  <a:gd name="T3" fmla="*/ 75 h 147"/>
                  <a:gd name="T4" fmla="*/ 208 w 440"/>
                  <a:gd name="T5" fmla="*/ 123 h 147"/>
                  <a:gd name="T6" fmla="*/ 344 w 440"/>
                  <a:gd name="T7" fmla="*/ 91 h 147"/>
                  <a:gd name="T8" fmla="*/ 352 w 440"/>
                  <a:gd name="T9" fmla="*/ 11 h 147"/>
                  <a:gd name="T10" fmla="*/ 440 w 440"/>
                  <a:gd name="T11" fmla="*/ 27 h 1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40"/>
                  <a:gd name="T19" fmla="*/ 0 h 147"/>
                  <a:gd name="T20" fmla="*/ 440 w 440"/>
                  <a:gd name="T21" fmla="*/ 147 h 1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40" h="147">
                    <a:moveTo>
                      <a:pt x="0" y="147"/>
                    </a:moveTo>
                    <a:cubicBezTo>
                      <a:pt x="30" y="113"/>
                      <a:pt x="61" y="79"/>
                      <a:pt x="96" y="75"/>
                    </a:cubicBezTo>
                    <a:cubicBezTo>
                      <a:pt x="131" y="71"/>
                      <a:pt x="167" y="120"/>
                      <a:pt x="208" y="123"/>
                    </a:cubicBezTo>
                    <a:cubicBezTo>
                      <a:pt x="249" y="126"/>
                      <a:pt x="320" y="110"/>
                      <a:pt x="344" y="91"/>
                    </a:cubicBezTo>
                    <a:cubicBezTo>
                      <a:pt x="368" y="72"/>
                      <a:pt x="336" y="22"/>
                      <a:pt x="352" y="11"/>
                    </a:cubicBezTo>
                    <a:cubicBezTo>
                      <a:pt x="368" y="0"/>
                      <a:pt x="404" y="13"/>
                      <a:pt x="440" y="27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62" name="Freeform 70"/>
              <p:cNvSpPr>
                <a:spLocks/>
              </p:cNvSpPr>
              <p:nvPr/>
            </p:nvSpPr>
            <p:spPr bwMode="auto">
              <a:xfrm flipH="1">
                <a:off x="752" y="3157"/>
                <a:ext cx="440" cy="147"/>
              </a:xfrm>
              <a:custGeom>
                <a:avLst/>
                <a:gdLst>
                  <a:gd name="T0" fmla="*/ 0 w 440"/>
                  <a:gd name="T1" fmla="*/ 147 h 147"/>
                  <a:gd name="T2" fmla="*/ 96 w 440"/>
                  <a:gd name="T3" fmla="*/ 75 h 147"/>
                  <a:gd name="T4" fmla="*/ 208 w 440"/>
                  <a:gd name="T5" fmla="*/ 123 h 147"/>
                  <a:gd name="T6" fmla="*/ 344 w 440"/>
                  <a:gd name="T7" fmla="*/ 91 h 147"/>
                  <a:gd name="T8" fmla="*/ 352 w 440"/>
                  <a:gd name="T9" fmla="*/ 11 h 147"/>
                  <a:gd name="T10" fmla="*/ 440 w 440"/>
                  <a:gd name="T11" fmla="*/ 27 h 1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40"/>
                  <a:gd name="T19" fmla="*/ 0 h 147"/>
                  <a:gd name="T20" fmla="*/ 440 w 440"/>
                  <a:gd name="T21" fmla="*/ 147 h 1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40" h="147">
                    <a:moveTo>
                      <a:pt x="0" y="147"/>
                    </a:moveTo>
                    <a:cubicBezTo>
                      <a:pt x="30" y="113"/>
                      <a:pt x="61" y="79"/>
                      <a:pt x="96" y="75"/>
                    </a:cubicBezTo>
                    <a:cubicBezTo>
                      <a:pt x="131" y="71"/>
                      <a:pt x="167" y="120"/>
                      <a:pt x="208" y="123"/>
                    </a:cubicBezTo>
                    <a:cubicBezTo>
                      <a:pt x="249" y="126"/>
                      <a:pt x="320" y="110"/>
                      <a:pt x="344" y="91"/>
                    </a:cubicBezTo>
                    <a:cubicBezTo>
                      <a:pt x="368" y="72"/>
                      <a:pt x="336" y="22"/>
                      <a:pt x="352" y="11"/>
                    </a:cubicBezTo>
                    <a:cubicBezTo>
                      <a:pt x="368" y="0"/>
                      <a:pt x="404" y="13"/>
                      <a:pt x="440" y="27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63" name="Freeform 71"/>
              <p:cNvSpPr>
                <a:spLocks/>
              </p:cNvSpPr>
              <p:nvPr/>
            </p:nvSpPr>
            <p:spPr bwMode="auto">
              <a:xfrm flipH="1">
                <a:off x="800" y="2933"/>
                <a:ext cx="440" cy="147"/>
              </a:xfrm>
              <a:custGeom>
                <a:avLst/>
                <a:gdLst>
                  <a:gd name="T0" fmla="*/ 0 w 440"/>
                  <a:gd name="T1" fmla="*/ 147 h 147"/>
                  <a:gd name="T2" fmla="*/ 96 w 440"/>
                  <a:gd name="T3" fmla="*/ 75 h 147"/>
                  <a:gd name="T4" fmla="*/ 208 w 440"/>
                  <a:gd name="T5" fmla="*/ 123 h 147"/>
                  <a:gd name="T6" fmla="*/ 344 w 440"/>
                  <a:gd name="T7" fmla="*/ 91 h 147"/>
                  <a:gd name="T8" fmla="*/ 352 w 440"/>
                  <a:gd name="T9" fmla="*/ 11 h 147"/>
                  <a:gd name="T10" fmla="*/ 440 w 440"/>
                  <a:gd name="T11" fmla="*/ 27 h 1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40"/>
                  <a:gd name="T19" fmla="*/ 0 h 147"/>
                  <a:gd name="T20" fmla="*/ 440 w 440"/>
                  <a:gd name="T21" fmla="*/ 147 h 1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40" h="147">
                    <a:moveTo>
                      <a:pt x="0" y="147"/>
                    </a:moveTo>
                    <a:cubicBezTo>
                      <a:pt x="30" y="113"/>
                      <a:pt x="61" y="79"/>
                      <a:pt x="96" y="75"/>
                    </a:cubicBezTo>
                    <a:cubicBezTo>
                      <a:pt x="131" y="71"/>
                      <a:pt x="167" y="120"/>
                      <a:pt x="208" y="123"/>
                    </a:cubicBezTo>
                    <a:cubicBezTo>
                      <a:pt x="249" y="126"/>
                      <a:pt x="320" y="110"/>
                      <a:pt x="344" y="91"/>
                    </a:cubicBezTo>
                    <a:cubicBezTo>
                      <a:pt x="368" y="72"/>
                      <a:pt x="336" y="22"/>
                      <a:pt x="352" y="11"/>
                    </a:cubicBezTo>
                    <a:cubicBezTo>
                      <a:pt x="368" y="0"/>
                      <a:pt x="404" y="13"/>
                      <a:pt x="440" y="27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64" name="Freeform 72"/>
              <p:cNvSpPr>
                <a:spLocks/>
              </p:cNvSpPr>
              <p:nvPr/>
            </p:nvSpPr>
            <p:spPr bwMode="auto">
              <a:xfrm>
                <a:off x="408" y="2829"/>
                <a:ext cx="440" cy="147"/>
              </a:xfrm>
              <a:custGeom>
                <a:avLst/>
                <a:gdLst>
                  <a:gd name="T0" fmla="*/ 0 w 440"/>
                  <a:gd name="T1" fmla="*/ 147 h 147"/>
                  <a:gd name="T2" fmla="*/ 96 w 440"/>
                  <a:gd name="T3" fmla="*/ 75 h 147"/>
                  <a:gd name="T4" fmla="*/ 208 w 440"/>
                  <a:gd name="T5" fmla="*/ 123 h 147"/>
                  <a:gd name="T6" fmla="*/ 344 w 440"/>
                  <a:gd name="T7" fmla="*/ 91 h 147"/>
                  <a:gd name="T8" fmla="*/ 352 w 440"/>
                  <a:gd name="T9" fmla="*/ 11 h 147"/>
                  <a:gd name="T10" fmla="*/ 440 w 440"/>
                  <a:gd name="T11" fmla="*/ 27 h 1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40"/>
                  <a:gd name="T19" fmla="*/ 0 h 147"/>
                  <a:gd name="T20" fmla="*/ 440 w 440"/>
                  <a:gd name="T21" fmla="*/ 147 h 1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40" h="147">
                    <a:moveTo>
                      <a:pt x="0" y="147"/>
                    </a:moveTo>
                    <a:cubicBezTo>
                      <a:pt x="30" y="113"/>
                      <a:pt x="61" y="79"/>
                      <a:pt x="96" y="75"/>
                    </a:cubicBezTo>
                    <a:cubicBezTo>
                      <a:pt x="131" y="71"/>
                      <a:pt x="167" y="120"/>
                      <a:pt x="208" y="123"/>
                    </a:cubicBezTo>
                    <a:cubicBezTo>
                      <a:pt x="249" y="126"/>
                      <a:pt x="320" y="110"/>
                      <a:pt x="344" y="91"/>
                    </a:cubicBezTo>
                    <a:cubicBezTo>
                      <a:pt x="368" y="72"/>
                      <a:pt x="336" y="22"/>
                      <a:pt x="352" y="11"/>
                    </a:cubicBezTo>
                    <a:cubicBezTo>
                      <a:pt x="368" y="0"/>
                      <a:pt x="404" y="13"/>
                      <a:pt x="440" y="27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65" name="Freeform 73"/>
              <p:cNvSpPr>
                <a:spLocks/>
              </p:cNvSpPr>
              <p:nvPr/>
            </p:nvSpPr>
            <p:spPr bwMode="auto">
              <a:xfrm>
                <a:off x="536" y="2413"/>
                <a:ext cx="440" cy="147"/>
              </a:xfrm>
              <a:custGeom>
                <a:avLst/>
                <a:gdLst>
                  <a:gd name="T0" fmla="*/ 0 w 440"/>
                  <a:gd name="T1" fmla="*/ 147 h 147"/>
                  <a:gd name="T2" fmla="*/ 96 w 440"/>
                  <a:gd name="T3" fmla="*/ 75 h 147"/>
                  <a:gd name="T4" fmla="*/ 208 w 440"/>
                  <a:gd name="T5" fmla="*/ 123 h 147"/>
                  <a:gd name="T6" fmla="*/ 344 w 440"/>
                  <a:gd name="T7" fmla="*/ 91 h 147"/>
                  <a:gd name="T8" fmla="*/ 352 w 440"/>
                  <a:gd name="T9" fmla="*/ 11 h 147"/>
                  <a:gd name="T10" fmla="*/ 440 w 440"/>
                  <a:gd name="T11" fmla="*/ 27 h 1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40"/>
                  <a:gd name="T19" fmla="*/ 0 h 147"/>
                  <a:gd name="T20" fmla="*/ 440 w 440"/>
                  <a:gd name="T21" fmla="*/ 147 h 1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40" h="147">
                    <a:moveTo>
                      <a:pt x="0" y="147"/>
                    </a:moveTo>
                    <a:cubicBezTo>
                      <a:pt x="30" y="113"/>
                      <a:pt x="61" y="79"/>
                      <a:pt x="96" y="75"/>
                    </a:cubicBezTo>
                    <a:cubicBezTo>
                      <a:pt x="131" y="71"/>
                      <a:pt x="167" y="120"/>
                      <a:pt x="208" y="123"/>
                    </a:cubicBezTo>
                    <a:cubicBezTo>
                      <a:pt x="249" y="126"/>
                      <a:pt x="320" y="110"/>
                      <a:pt x="344" y="91"/>
                    </a:cubicBezTo>
                    <a:cubicBezTo>
                      <a:pt x="368" y="72"/>
                      <a:pt x="336" y="22"/>
                      <a:pt x="352" y="11"/>
                    </a:cubicBezTo>
                    <a:cubicBezTo>
                      <a:pt x="368" y="0"/>
                      <a:pt x="404" y="13"/>
                      <a:pt x="440" y="27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616" name="Group 74"/>
            <p:cNvGrpSpPr>
              <a:grpSpLocks/>
            </p:cNvGrpSpPr>
            <p:nvPr/>
          </p:nvGrpSpPr>
          <p:grpSpPr bwMode="auto">
            <a:xfrm>
              <a:off x="911" y="2280"/>
              <a:ext cx="1021" cy="296"/>
              <a:chOff x="3353" y="4024"/>
              <a:chExt cx="1021" cy="296"/>
            </a:xfrm>
          </p:grpSpPr>
          <p:grpSp>
            <p:nvGrpSpPr>
              <p:cNvPr id="8617" name="Group 75"/>
              <p:cNvGrpSpPr>
                <a:grpSpLocks/>
              </p:cNvGrpSpPr>
              <p:nvPr/>
            </p:nvGrpSpPr>
            <p:grpSpPr bwMode="auto">
              <a:xfrm rot="464866">
                <a:off x="3353" y="4024"/>
                <a:ext cx="544" cy="296"/>
                <a:chOff x="4649" y="2704"/>
                <a:chExt cx="544" cy="296"/>
              </a:xfrm>
            </p:grpSpPr>
            <p:grpSp>
              <p:nvGrpSpPr>
                <p:cNvPr id="8639" name="Group 76"/>
                <p:cNvGrpSpPr>
                  <a:grpSpLocks/>
                </p:cNvGrpSpPr>
                <p:nvPr/>
              </p:nvGrpSpPr>
              <p:grpSpPr bwMode="auto">
                <a:xfrm rot="20634609" flipH="1">
                  <a:off x="4649" y="2795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8650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8657" name="Freeform 78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658" name="Freeform 79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8651" name="Group 80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8655" name="Freeform 81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656" name="Freeform 82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8652" name="Group 83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8653" name="Freeform 84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654" name="Freeform 85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8640" name="Group 86"/>
                <p:cNvGrpSpPr>
                  <a:grpSpLocks/>
                </p:cNvGrpSpPr>
                <p:nvPr/>
              </p:nvGrpSpPr>
              <p:grpSpPr bwMode="auto">
                <a:xfrm rot="-519260">
                  <a:off x="4921" y="2704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8641" name="Group 87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8648" name="Freeform 88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649" name="Freeform 89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8642" name="Group 90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8646" name="Freeform 91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647" name="Freeform 92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8643" name="Group 93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8644" name="Freeform 94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645" name="Freeform 95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8618" name="Group 96"/>
              <p:cNvGrpSpPr>
                <a:grpSpLocks/>
              </p:cNvGrpSpPr>
              <p:nvPr/>
            </p:nvGrpSpPr>
            <p:grpSpPr bwMode="auto">
              <a:xfrm rot="21135134" flipH="1">
                <a:off x="3830" y="4024"/>
                <a:ext cx="544" cy="296"/>
                <a:chOff x="4649" y="2704"/>
                <a:chExt cx="544" cy="296"/>
              </a:xfrm>
            </p:grpSpPr>
            <p:grpSp>
              <p:nvGrpSpPr>
                <p:cNvPr id="8619" name="Group 97"/>
                <p:cNvGrpSpPr>
                  <a:grpSpLocks/>
                </p:cNvGrpSpPr>
                <p:nvPr/>
              </p:nvGrpSpPr>
              <p:grpSpPr bwMode="auto">
                <a:xfrm rot="20634609" flipH="1">
                  <a:off x="4649" y="2795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8630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8637" name="Freeform 99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638" name="Freeform 100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8631" name="Group 101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8635" name="Freeform 102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636" name="Freeform 103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8632" name="Group 104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8633" name="Freeform 105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634" name="Freeform 106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8620" name="Group 107"/>
                <p:cNvGrpSpPr>
                  <a:grpSpLocks/>
                </p:cNvGrpSpPr>
                <p:nvPr/>
              </p:nvGrpSpPr>
              <p:grpSpPr bwMode="auto">
                <a:xfrm rot="-519260">
                  <a:off x="4921" y="2704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8621" name="Group 108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8628" name="Freeform 109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629" name="Freeform 110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8622" name="Group 111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8626" name="Freeform 112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627" name="Freeform 113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8623" name="Group 114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8624" name="Freeform 115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625" name="Freeform 116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</p:grpSp>
        </p:grpSp>
      </p:grpSp>
      <p:grpSp>
        <p:nvGrpSpPr>
          <p:cNvPr id="8204" name="Group 125"/>
          <p:cNvGrpSpPr>
            <a:grpSpLocks/>
          </p:cNvGrpSpPr>
          <p:nvPr/>
        </p:nvGrpSpPr>
        <p:grpSpPr bwMode="auto">
          <a:xfrm>
            <a:off x="1214438" y="2786063"/>
            <a:ext cx="1154112" cy="315912"/>
            <a:chOff x="3353" y="4024"/>
            <a:chExt cx="1021" cy="296"/>
          </a:xfrm>
        </p:grpSpPr>
        <p:grpSp>
          <p:nvGrpSpPr>
            <p:cNvPr id="8573" name="Group 126"/>
            <p:cNvGrpSpPr>
              <a:grpSpLocks/>
            </p:cNvGrpSpPr>
            <p:nvPr/>
          </p:nvGrpSpPr>
          <p:grpSpPr bwMode="auto">
            <a:xfrm rot="464866">
              <a:off x="3353" y="4024"/>
              <a:ext cx="544" cy="296"/>
              <a:chOff x="4649" y="2704"/>
              <a:chExt cx="544" cy="296"/>
            </a:xfrm>
          </p:grpSpPr>
          <p:grpSp>
            <p:nvGrpSpPr>
              <p:cNvPr id="8595" name="Group 127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8606" name="Group 128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8613" name="Freeform 12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614" name="Freeform 13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607" name="Group 131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8611" name="Freeform 13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612" name="Freeform 13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608" name="Group 134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8609" name="Freeform 135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610" name="Freeform 136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596" name="Group 137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8597" name="Group 138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8604" name="Freeform 13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605" name="Freeform 14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598" name="Group 141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8602" name="Freeform 14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603" name="Freeform 14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599" name="Group 144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8600" name="Freeform 145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601" name="Freeform 146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8574" name="Group 147"/>
            <p:cNvGrpSpPr>
              <a:grpSpLocks/>
            </p:cNvGrpSpPr>
            <p:nvPr/>
          </p:nvGrpSpPr>
          <p:grpSpPr bwMode="auto">
            <a:xfrm rot="21135134" flipH="1">
              <a:off x="3830" y="4024"/>
              <a:ext cx="544" cy="296"/>
              <a:chOff x="4649" y="2704"/>
              <a:chExt cx="544" cy="296"/>
            </a:xfrm>
          </p:grpSpPr>
          <p:grpSp>
            <p:nvGrpSpPr>
              <p:cNvPr id="8575" name="Group 148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8586" name="Group 149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8593" name="Freeform 150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594" name="Freeform 151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587" name="Group 152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8591" name="Freeform 15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592" name="Freeform 15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588" name="Group 155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8589" name="Freeform 15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590" name="Freeform 15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576" name="Group 158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8577" name="Group 159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8584" name="Freeform 160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585" name="Freeform 161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578" name="Group 162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8582" name="Freeform 16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583" name="Freeform 16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579" name="Group 165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8580" name="Freeform 16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581" name="Freeform 16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</p:grpSp>
      <p:grpSp>
        <p:nvGrpSpPr>
          <p:cNvPr id="8205" name="Group 168"/>
          <p:cNvGrpSpPr>
            <a:grpSpLocks/>
          </p:cNvGrpSpPr>
          <p:nvPr/>
        </p:nvGrpSpPr>
        <p:grpSpPr bwMode="auto">
          <a:xfrm>
            <a:off x="2268538" y="2276475"/>
            <a:ext cx="1154112" cy="315913"/>
            <a:chOff x="3353" y="4024"/>
            <a:chExt cx="1021" cy="296"/>
          </a:xfrm>
        </p:grpSpPr>
        <p:grpSp>
          <p:nvGrpSpPr>
            <p:cNvPr id="8531" name="Group 169"/>
            <p:cNvGrpSpPr>
              <a:grpSpLocks/>
            </p:cNvGrpSpPr>
            <p:nvPr/>
          </p:nvGrpSpPr>
          <p:grpSpPr bwMode="auto">
            <a:xfrm rot="464866">
              <a:off x="3353" y="4024"/>
              <a:ext cx="544" cy="296"/>
              <a:chOff x="4649" y="2704"/>
              <a:chExt cx="544" cy="296"/>
            </a:xfrm>
          </p:grpSpPr>
          <p:grpSp>
            <p:nvGrpSpPr>
              <p:cNvPr id="8553" name="Group 170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8564" name="Group 171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8571" name="Freeform 17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572" name="Freeform 17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565" name="Group 174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8569" name="Freeform 175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570" name="Freeform 176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566" name="Group 177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8567" name="Freeform 178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568" name="Freeform 179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554" name="Group 180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8555" name="Group 181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8562" name="Freeform 18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563" name="Freeform 18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556" name="Group 184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8560" name="Freeform 185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561" name="Freeform 186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557" name="Group 187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8558" name="Freeform 188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559" name="Freeform 189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8532" name="Group 190"/>
            <p:cNvGrpSpPr>
              <a:grpSpLocks/>
            </p:cNvGrpSpPr>
            <p:nvPr/>
          </p:nvGrpSpPr>
          <p:grpSpPr bwMode="auto">
            <a:xfrm rot="21135134" flipH="1">
              <a:off x="3830" y="4024"/>
              <a:ext cx="544" cy="296"/>
              <a:chOff x="4649" y="2704"/>
              <a:chExt cx="544" cy="296"/>
            </a:xfrm>
          </p:grpSpPr>
          <p:grpSp>
            <p:nvGrpSpPr>
              <p:cNvPr id="8533" name="Group 191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8544" name="Group 192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8551" name="Freeform 19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552" name="Freeform 19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545" name="Group 195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8549" name="Freeform 19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550" name="Freeform 19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546" name="Group 198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8547" name="Freeform 19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548" name="Freeform 20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534" name="Group 201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8535" name="Group 202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8542" name="Freeform 20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543" name="Freeform 20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536" name="Group 205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8540" name="Freeform 20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541" name="Freeform 20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537" name="Group 208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8538" name="Freeform 20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539" name="Freeform 21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</p:grpSp>
      <p:grpSp>
        <p:nvGrpSpPr>
          <p:cNvPr id="8206" name="Group 213"/>
          <p:cNvGrpSpPr>
            <a:grpSpLocks/>
          </p:cNvGrpSpPr>
          <p:nvPr/>
        </p:nvGrpSpPr>
        <p:grpSpPr bwMode="auto">
          <a:xfrm>
            <a:off x="4427538" y="3933825"/>
            <a:ext cx="1512887" cy="358775"/>
            <a:chOff x="3353" y="4024"/>
            <a:chExt cx="1021" cy="296"/>
          </a:xfrm>
        </p:grpSpPr>
        <p:grpSp>
          <p:nvGrpSpPr>
            <p:cNvPr id="8489" name="Group 214"/>
            <p:cNvGrpSpPr>
              <a:grpSpLocks/>
            </p:cNvGrpSpPr>
            <p:nvPr/>
          </p:nvGrpSpPr>
          <p:grpSpPr bwMode="auto">
            <a:xfrm rot="464866">
              <a:off x="3353" y="4024"/>
              <a:ext cx="544" cy="296"/>
              <a:chOff x="4649" y="2704"/>
              <a:chExt cx="544" cy="296"/>
            </a:xfrm>
          </p:grpSpPr>
          <p:grpSp>
            <p:nvGrpSpPr>
              <p:cNvPr id="8511" name="Group 215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8522" name="Group 216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8529" name="Freeform 217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530" name="Freeform 218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523" name="Group 219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8527" name="Freeform 220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528" name="Freeform 221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524" name="Group 222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8525" name="Freeform 22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526" name="Freeform 22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512" name="Group 225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8513" name="Group 226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8520" name="Freeform 227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521" name="Freeform 228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514" name="Group 229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8518" name="Freeform 230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519" name="Freeform 231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515" name="Group 232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8516" name="Freeform 23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517" name="Freeform 23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8490" name="Group 235"/>
            <p:cNvGrpSpPr>
              <a:grpSpLocks/>
            </p:cNvGrpSpPr>
            <p:nvPr/>
          </p:nvGrpSpPr>
          <p:grpSpPr bwMode="auto">
            <a:xfrm rot="21135134" flipH="1">
              <a:off x="3830" y="4024"/>
              <a:ext cx="544" cy="296"/>
              <a:chOff x="4649" y="2704"/>
              <a:chExt cx="544" cy="296"/>
            </a:xfrm>
          </p:grpSpPr>
          <p:grpSp>
            <p:nvGrpSpPr>
              <p:cNvPr id="8491" name="Group 236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8502" name="Group 237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8509" name="Freeform 238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510" name="Freeform 239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503" name="Group 240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8507" name="Freeform 241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508" name="Freeform 242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504" name="Group 243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8505" name="Freeform 244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506" name="Freeform 245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492" name="Group 246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8493" name="Group 247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8500" name="Freeform 248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501" name="Freeform 249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494" name="Group 250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8498" name="Freeform 251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499" name="Freeform 252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495" name="Group 253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8496" name="Freeform 254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497" name="Freeform 255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</p:grpSp>
      <p:grpSp>
        <p:nvGrpSpPr>
          <p:cNvPr id="8207" name="Group 256"/>
          <p:cNvGrpSpPr>
            <a:grpSpLocks/>
          </p:cNvGrpSpPr>
          <p:nvPr/>
        </p:nvGrpSpPr>
        <p:grpSpPr bwMode="auto">
          <a:xfrm>
            <a:off x="5580063" y="3716338"/>
            <a:ext cx="1512887" cy="358775"/>
            <a:chOff x="3353" y="4024"/>
            <a:chExt cx="1021" cy="296"/>
          </a:xfrm>
        </p:grpSpPr>
        <p:grpSp>
          <p:nvGrpSpPr>
            <p:cNvPr id="8447" name="Group 257"/>
            <p:cNvGrpSpPr>
              <a:grpSpLocks/>
            </p:cNvGrpSpPr>
            <p:nvPr/>
          </p:nvGrpSpPr>
          <p:grpSpPr bwMode="auto">
            <a:xfrm rot="464866">
              <a:off x="3353" y="4024"/>
              <a:ext cx="544" cy="296"/>
              <a:chOff x="4649" y="2704"/>
              <a:chExt cx="544" cy="296"/>
            </a:xfrm>
          </p:grpSpPr>
          <p:grpSp>
            <p:nvGrpSpPr>
              <p:cNvPr id="8469" name="Group 258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8480" name="Group 259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8487" name="Freeform 260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488" name="Freeform 261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481" name="Group 262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8485" name="Freeform 26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486" name="Freeform 26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482" name="Group 265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8483" name="Freeform 26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484" name="Freeform 26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470" name="Group 268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8471" name="Group 269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8478" name="Freeform 270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479" name="Freeform 271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472" name="Group 272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8476" name="Freeform 27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477" name="Freeform 27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473" name="Group 275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8474" name="Freeform 27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475" name="Freeform 27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8448" name="Group 278"/>
            <p:cNvGrpSpPr>
              <a:grpSpLocks/>
            </p:cNvGrpSpPr>
            <p:nvPr/>
          </p:nvGrpSpPr>
          <p:grpSpPr bwMode="auto">
            <a:xfrm rot="21135134" flipH="1">
              <a:off x="3830" y="4024"/>
              <a:ext cx="544" cy="296"/>
              <a:chOff x="4649" y="2704"/>
              <a:chExt cx="544" cy="296"/>
            </a:xfrm>
          </p:grpSpPr>
          <p:grpSp>
            <p:nvGrpSpPr>
              <p:cNvPr id="8449" name="Group 279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8460" name="Group 280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8467" name="Freeform 281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468" name="Freeform 282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461" name="Group 283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8465" name="Freeform 284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466" name="Freeform 285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462" name="Group 286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8463" name="Freeform 287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464" name="Freeform 288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450" name="Group 289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8451" name="Group 290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8458" name="Freeform 291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459" name="Freeform 292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452" name="Group 293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8456" name="Freeform 294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457" name="Freeform 295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453" name="Group 296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8454" name="Freeform 297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455" name="Freeform 298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</p:grpSp>
      <p:grpSp>
        <p:nvGrpSpPr>
          <p:cNvPr id="8208" name="Group 299"/>
          <p:cNvGrpSpPr>
            <a:grpSpLocks/>
          </p:cNvGrpSpPr>
          <p:nvPr/>
        </p:nvGrpSpPr>
        <p:grpSpPr bwMode="auto">
          <a:xfrm>
            <a:off x="4716463" y="4221163"/>
            <a:ext cx="1512887" cy="358775"/>
            <a:chOff x="3353" y="4024"/>
            <a:chExt cx="1021" cy="296"/>
          </a:xfrm>
        </p:grpSpPr>
        <p:grpSp>
          <p:nvGrpSpPr>
            <p:cNvPr id="8405" name="Group 300"/>
            <p:cNvGrpSpPr>
              <a:grpSpLocks/>
            </p:cNvGrpSpPr>
            <p:nvPr/>
          </p:nvGrpSpPr>
          <p:grpSpPr bwMode="auto">
            <a:xfrm rot="464866">
              <a:off x="3353" y="4024"/>
              <a:ext cx="544" cy="296"/>
              <a:chOff x="4649" y="2704"/>
              <a:chExt cx="544" cy="296"/>
            </a:xfrm>
          </p:grpSpPr>
          <p:grpSp>
            <p:nvGrpSpPr>
              <p:cNvPr id="8427" name="Group 301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8438" name="Group 302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8445" name="Freeform 30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446" name="Freeform 30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439" name="Group 305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8443" name="Freeform 30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444" name="Freeform 30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440" name="Group 308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8441" name="Freeform 30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442" name="Freeform 31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428" name="Group 311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8429" name="Group 312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8436" name="Freeform 31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437" name="Freeform 31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430" name="Group 315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8434" name="Freeform 31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435" name="Freeform 31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431" name="Group 318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8432" name="Freeform 31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433" name="Freeform 32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8406" name="Group 321"/>
            <p:cNvGrpSpPr>
              <a:grpSpLocks/>
            </p:cNvGrpSpPr>
            <p:nvPr/>
          </p:nvGrpSpPr>
          <p:grpSpPr bwMode="auto">
            <a:xfrm rot="21135134" flipH="1">
              <a:off x="3830" y="4024"/>
              <a:ext cx="544" cy="296"/>
              <a:chOff x="4649" y="2704"/>
              <a:chExt cx="544" cy="296"/>
            </a:xfrm>
          </p:grpSpPr>
          <p:grpSp>
            <p:nvGrpSpPr>
              <p:cNvPr id="8407" name="Group 322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8418" name="Group 323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8425" name="Freeform 324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426" name="Freeform 325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419" name="Group 326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8423" name="Freeform 327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424" name="Freeform 328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420" name="Group 329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8421" name="Freeform 330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422" name="Freeform 331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408" name="Group 332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8409" name="Group 333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8416" name="Freeform 334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417" name="Freeform 335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410" name="Group 336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8414" name="Freeform 337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415" name="Freeform 338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411" name="Group 339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8412" name="Freeform 340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413" name="Freeform 341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</p:grpSp>
      <p:grpSp>
        <p:nvGrpSpPr>
          <p:cNvPr id="8209" name="Group 342"/>
          <p:cNvGrpSpPr>
            <a:grpSpLocks/>
          </p:cNvGrpSpPr>
          <p:nvPr/>
        </p:nvGrpSpPr>
        <p:grpSpPr bwMode="auto">
          <a:xfrm>
            <a:off x="4211638" y="4437063"/>
            <a:ext cx="1512887" cy="358775"/>
            <a:chOff x="3353" y="4024"/>
            <a:chExt cx="1021" cy="296"/>
          </a:xfrm>
        </p:grpSpPr>
        <p:grpSp>
          <p:nvGrpSpPr>
            <p:cNvPr id="8363" name="Group 343"/>
            <p:cNvGrpSpPr>
              <a:grpSpLocks/>
            </p:cNvGrpSpPr>
            <p:nvPr/>
          </p:nvGrpSpPr>
          <p:grpSpPr bwMode="auto">
            <a:xfrm rot="464866">
              <a:off x="3353" y="4024"/>
              <a:ext cx="544" cy="296"/>
              <a:chOff x="4649" y="2704"/>
              <a:chExt cx="544" cy="296"/>
            </a:xfrm>
          </p:grpSpPr>
          <p:grpSp>
            <p:nvGrpSpPr>
              <p:cNvPr id="8385" name="Group 344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8396" name="Group 345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8403" name="Freeform 34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404" name="Freeform 34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397" name="Group 348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8401" name="Freeform 34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402" name="Freeform 35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398" name="Group 351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8399" name="Freeform 35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400" name="Freeform 35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386" name="Group 354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8387" name="Group 355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8394" name="Freeform 35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395" name="Freeform 35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388" name="Group 358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8392" name="Freeform 35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393" name="Freeform 36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389" name="Group 361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8390" name="Freeform 36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391" name="Freeform 36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8364" name="Group 364"/>
            <p:cNvGrpSpPr>
              <a:grpSpLocks/>
            </p:cNvGrpSpPr>
            <p:nvPr/>
          </p:nvGrpSpPr>
          <p:grpSpPr bwMode="auto">
            <a:xfrm rot="21135134" flipH="1">
              <a:off x="3830" y="4024"/>
              <a:ext cx="544" cy="296"/>
              <a:chOff x="4649" y="2704"/>
              <a:chExt cx="544" cy="296"/>
            </a:xfrm>
          </p:grpSpPr>
          <p:grpSp>
            <p:nvGrpSpPr>
              <p:cNvPr id="8365" name="Group 365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8376" name="Group 366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8383" name="Freeform 367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384" name="Freeform 368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377" name="Group 369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8381" name="Freeform 370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382" name="Freeform 371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378" name="Group 372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8379" name="Freeform 37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380" name="Freeform 37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366" name="Group 375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8367" name="Group 376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8374" name="Freeform 377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375" name="Freeform 378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368" name="Group 379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8372" name="Freeform 380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373" name="Freeform 381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369" name="Group 382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8370" name="Freeform 38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371" name="Freeform 38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</p:grpSp>
      <p:grpSp>
        <p:nvGrpSpPr>
          <p:cNvPr id="8210" name="Group 385"/>
          <p:cNvGrpSpPr>
            <a:grpSpLocks/>
          </p:cNvGrpSpPr>
          <p:nvPr/>
        </p:nvGrpSpPr>
        <p:grpSpPr bwMode="auto">
          <a:xfrm>
            <a:off x="0" y="4581525"/>
            <a:ext cx="1512888" cy="358775"/>
            <a:chOff x="3353" y="4024"/>
            <a:chExt cx="1021" cy="296"/>
          </a:xfrm>
        </p:grpSpPr>
        <p:grpSp>
          <p:nvGrpSpPr>
            <p:cNvPr id="8321" name="Group 386"/>
            <p:cNvGrpSpPr>
              <a:grpSpLocks/>
            </p:cNvGrpSpPr>
            <p:nvPr/>
          </p:nvGrpSpPr>
          <p:grpSpPr bwMode="auto">
            <a:xfrm rot="464866">
              <a:off x="3353" y="4024"/>
              <a:ext cx="544" cy="296"/>
              <a:chOff x="4649" y="2704"/>
              <a:chExt cx="544" cy="296"/>
            </a:xfrm>
          </p:grpSpPr>
          <p:grpSp>
            <p:nvGrpSpPr>
              <p:cNvPr id="8343" name="Group 387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8354" name="Group 388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8361" name="Freeform 38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362" name="Freeform 39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355" name="Group 391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8359" name="Freeform 39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360" name="Freeform 39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356" name="Group 394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8357" name="Freeform 395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358" name="Freeform 396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344" name="Group 397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8345" name="Group 398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8352" name="Freeform 39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353" name="Freeform 40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346" name="Group 401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8350" name="Freeform 40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351" name="Freeform 40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347" name="Group 404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8348" name="Freeform 405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349" name="Freeform 406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8322" name="Group 407"/>
            <p:cNvGrpSpPr>
              <a:grpSpLocks/>
            </p:cNvGrpSpPr>
            <p:nvPr/>
          </p:nvGrpSpPr>
          <p:grpSpPr bwMode="auto">
            <a:xfrm rot="21135134" flipH="1">
              <a:off x="3830" y="4024"/>
              <a:ext cx="544" cy="296"/>
              <a:chOff x="4649" y="2704"/>
              <a:chExt cx="544" cy="296"/>
            </a:xfrm>
          </p:grpSpPr>
          <p:grpSp>
            <p:nvGrpSpPr>
              <p:cNvPr id="8323" name="Group 408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8334" name="Group 409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8341" name="Freeform 410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342" name="Freeform 411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335" name="Group 412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8339" name="Freeform 41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340" name="Freeform 41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336" name="Group 415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8337" name="Freeform 41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338" name="Freeform 41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324" name="Group 418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8325" name="Group 419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8332" name="Freeform 420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333" name="Freeform 421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326" name="Group 422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8330" name="Freeform 42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331" name="Freeform 42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327" name="Group 425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8328" name="Freeform 42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329" name="Freeform 42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</p:grpSp>
      <p:sp>
        <p:nvSpPr>
          <p:cNvPr id="8211" name="TextBox 509"/>
          <p:cNvSpPr txBox="1">
            <a:spLocks noChangeArrowheads="1"/>
          </p:cNvSpPr>
          <p:nvPr/>
        </p:nvSpPr>
        <p:spPr bwMode="auto">
          <a:xfrm>
            <a:off x="1214438" y="3071813"/>
            <a:ext cx="1857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S=180 </a:t>
            </a:r>
            <a:r>
              <a:rPr lang="ru-RU" sz="2800">
                <a:solidFill>
                  <a:srgbClr val="FF0000"/>
                </a:solidFill>
              </a:rPr>
              <a:t>км</a:t>
            </a:r>
          </a:p>
        </p:txBody>
      </p:sp>
      <p:grpSp>
        <p:nvGrpSpPr>
          <p:cNvPr id="8212" name="Group 65"/>
          <p:cNvGrpSpPr>
            <a:grpSpLocks/>
          </p:cNvGrpSpPr>
          <p:nvPr/>
        </p:nvGrpSpPr>
        <p:grpSpPr bwMode="auto">
          <a:xfrm>
            <a:off x="6215063" y="5286375"/>
            <a:ext cx="1689100" cy="1316038"/>
            <a:chOff x="437" y="1341"/>
            <a:chExt cx="1495" cy="1235"/>
          </a:xfrm>
        </p:grpSpPr>
        <p:grpSp>
          <p:nvGrpSpPr>
            <p:cNvPr id="8270" name="Group 66"/>
            <p:cNvGrpSpPr>
              <a:grpSpLocks/>
            </p:cNvGrpSpPr>
            <p:nvPr/>
          </p:nvGrpSpPr>
          <p:grpSpPr bwMode="auto">
            <a:xfrm>
              <a:off x="437" y="1341"/>
              <a:ext cx="1144" cy="1210"/>
              <a:chOff x="101" y="2029"/>
              <a:chExt cx="1528" cy="1666"/>
            </a:xfrm>
          </p:grpSpPr>
          <p:sp>
            <p:nvSpPr>
              <p:cNvPr id="8314" name="Freeform 67" descr="Папирус"/>
              <p:cNvSpPr>
                <a:spLocks/>
              </p:cNvSpPr>
              <p:nvPr/>
            </p:nvSpPr>
            <p:spPr bwMode="auto">
              <a:xfrm>
                <a:off x="101" y="2029"/>
                <a:ext cx="1528" cy="1666"/>
              </a:xfrm>
              <a:custGeom>
                <a:avLst/>
                <a:gdLst>
                  <a:gd name="T0" fmla="*/ 83 w 1528"/>
                  <a:gd name="T1" fmla="*/ 1451 h 1666"/>
                  <a:gd name="T2" fmla="*/ 555 w 1528"/>
                  <a:gd name="T3" fmla="*/ 203 h 1666"/>
                  <a:gd name="T4" fmla="*/ 907 w 1528"/>
                  <a:gd name="T5" fmla="*/ 235 h 1666"/>
                  <a:gd name="T6" fmla="*/ 1059 w 1528"/>
                  <a:gd name="T7" fmla="*/ 571 h 1666"/>
                  <a:gd name="T8" fmla="*/ 1227 w 1528"/>
                  <a:gd name="T9" fmla="*/ 739 h 1666"/>
                  <a:gd name="T10" fmla="*/ 1347 w 1528"/>
                  <a:gd name="T11" fmla="*/ 1027 h 1666"/>
                  <a:gd name="T12" fmla="*/ 1523 w 1528"/>
                  <a:gd name="T13" fmla="*/ 1443 h 1666"/>
                  <a:gd name="T14" fmla="*/ 1315 w 1528"/>
                  <a:gd name="T15" fmla="*/ 1459 h 1666"/>
                  <a:gd name="T16" fmla="*/ 907 w 1528"/>
                  <a:gd name="T17" fmla="*/ 1467 h 1666"/>
                  <a:gd name="T18" fmla="*/ 707 w 1528"/>
                  <a:gd name="T19" fmla="*/ 1467 h 1666"/>
                  <a:gd name="T20" fmla="*/ 427 w 1528"/>
                  <a:gd name="T21" fmla="*/ 1475 h 1666"/>
                  <a:gd name="T22" fmla="*/ 163 w 1528"/>
                  <a:gd name="T23" fmla="*/ 1491 h 1666"/>
                  <a:gd name="T24" fmla="*/ 59 w 1528"/>
                  <a:gd name="T25" fmla="*/ 1491 h 1666"/>
                  <a:gd name="T26" fmla="*/ 83 w 1528"/>
                  <a:gd name="T27" fmla="*/ 1451 h 166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28"/>
                  <a:gd name="T43" fmla="*/ 0 h 1666"/>
                  <a:gd name="T44" fmla="*/ 1528 w 1528"/>
                  <a:gd name="T45" fmla="*/ 1666 h 166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28" h="1666">
                    <a:moveTo>
                      <a:pt x="83" y="1451"/>
                    </a:moveTo>
                    <a:cubicBezTo>
                      <a:pt x="166" y="1236"/>
                      <a:pt x="418" y="406"/>
                      <a:pt x="555" y="203"/>
                    </a:cubicBezTo>
                    <a:cubicBezTo>
                      <a:pt x="692" y="0"/>
                      <a:pt x="823" y="174"/>
                      <a:pt x="907" y="235"/>
                    </a:cubicBezTo>
                    <a:cubicBezTo>
                      <a:pt x="991" y="296"/>
                      <a:pt x="1006" y="487"/>
                      <a:pt x="1059" y="571"/>
                    </a:cubicBezTo>
                    <a:cubicBezTo>
                      <a:pt x="1112" y="655"/>
                      <a:pt x="1179" y="663"/>
                      <a:pt x="1227" y="739"/>
                    </a:cubicBezTo>
                    <a:cubicBezTo>
                      <a:pt x="1275" y="815"/>
                      <a:pt x="1298" y="910"/>
                      <a:pt x="1347" y="1027"/>
                    </a:cubicBezTo>
                    <a:cubicBezTo>
                      <a:pt x="1396" y="1144"/>
                      <a:pt x="1528" y="1371"/>
                      <a:pt x="1523" y="1443"/>
                    </a:cubicBezTo>
                    <a:cubicBezTo>
                      <a:pt x="1518" y="1515"/>
                      <a:pt x="1418" y="1455"/>
                      <a:pt x="1315" y="1459"/>
                    </a:cubicBezTo>
                    <a:cubicBezTo>
                      <a:pt x="1212" y="1463"/>
                      <a:pt x="1008" y="1466"/>
                      <a:pt x="907" y="1467"/>
                    </a:cubicBezTo>
                    <a:cubicBezTo>
                      <a:pt x="806" y="1468"/>
                      <a:pt x="787" y="1466"/>
                      <a:pt x="707" y="1467"/>
                    </a:cubicBezTo>
                    <a:cubicBezTo>
                      <a:pt x="627" y="1468"/>
                      <a:pt x="518" y="1471"/>
                      <a:pt x="427" y="1475"/>
                    </a:cubicBezTo>
                    <a:cubicBezTo>
                      <a:pt x="336" y="1479"/>
                      <a:pt x="224" y="1488"/>
                      <a:pt x="163" y="1491"/>
                    </a:cubicBezTo>
                    <a:cubicBezTo>
                      <a:pt x="102" y="1494"/>
                      <a:pt x="74" y="1502"/>
                      <a:pt x="59" y="1491"/>
                    </a:cubicBezTo>
                    <a:cubicBezTo>
                      <a:pt x="44" y="1480"/>
                      <a:pt x="0" y="1666"/>
                      <a:pt x="83" y="1451"/>
                    </a:cubicBezTo>
                    <a:close/>
                  </a:path>
                </a:pathLst>
              </a:custGeom>
              <a:blipFill dpi="0" rotWithShape="1">
                <a:blip r:embed="rId5" cstate="email"/>
                <a:srcRect/>
                <a:tile tx="0" ty="0" sx="100000" sy="100000" flip="none" algn="tl"/>
              </a:blipFill>
              <a:ln w="9525">
                <a:solidFill>
                  <a:srgbClr val="FF33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15" name="Freeform 68"/>
              <p:cNvSpPr>
                <a:spLocks/>
              </p:cNvSpPr>
              <p:nvPr/>
            </p:nvSpPr>
            <p:spPr bwMode="auto">
              <a:xfrm>
                <a:off x="328" y="3317"/>
                <a:ext cx="440" cy="147"/>
              </a:xfrm>
              <a:custGeom>
                <a:avLst/>
                <a:gdLst>
                  <a:gd name="T0" fmla="*/ 0 w 440"/>
                  <a:gd name="T1" fmla="*/ 147 h 147"/>
                  <a:gd name="T2" fmla="*/ 96 w 440"/>
                  <a:gd name="T3" fmla="*/ 75 h 147"/>
                  <a:gd name="T4" fmla="*/ 208 w 440"/>
                  <a:gd name="T5" fmla="*/ 123 h 147"/>
                  <a:gd name="T6" fmla="*/ 344 w 440"/>
                  <a:gd name="T7" fmla="*/ 91 h 147"/>
                  <a:gd name="T8" fmla="*/ 352 w 440"/>
                  <a:gd name="T9" fmla="*/ 11 h 147"/>
                  <a:gd name="T10" fmla="*/ 440 w 440"/>
                  <a:gd name="T11" fmla="*/ 27 h 1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40"/>
                  <a:gd name="T19" fmla="*/ 0 h 147"/>
                  <a:gd name="T20" fmla="*/ 440 w 440"/>
                  <a:gd name="T21" fmla="*/ 147 h 1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40" h="147">
                    <a:moveTo>
                      <a:pt x="0" y="147"/>
                    </a:moveTo>
                    <a:cubicBezTo>
                      <a:pt x="30" y="113"/>
                      <a:pt x="61" y="79"/>
                      <a:pt x="96" y="75"/>
                    </a:cubicBezTo>
                    <a:cubicBezTo>
                      <a:pt x="131" y="71"/>
                      <a:pt x="167" y="120"/>
                      <a:pt x="208" y="123"/>
                    </a:cubicBezTo>
                    <a:cubicBezTo>
                      <a:pt x="249" y="126"/>
                      <a:pt x="320" y="110"/>
                      <a:pt x="344" y="91"/>
                    </a:cubicBezTo>
                    <a:cubicBezTo>
                      <a:pt x="368" y="72"/>
                      <a:pt x="336" y="22"/>
                      <a:pt x="352" y="11"/>
                    </a:cubicBezTo>
                    <a:cubicBezTo>
                      <a:pt x="368" y="0"/>
                      <a:pt x="404" y="13"/>
                      <a:pt x="440" y="27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16" name="Freeform 69"/>
              <p:cNvSpPr>
                <a:spLocks/>
              </p:cNvSpPr>
              <p:nvPr/>
            </p:nvSpPr>
            <p:spPr bwMode="auto">
              <a:xfrm flipH="1">
                <a:off x="712" y="3045"/>
                <a:ext cx="440" cy="147"/>
              </a:xfrm>
              <a:custGeom>
                <a:avLst/>
                <a:gdLst>
                  <a:gd name="T0" fmla="*/ 0 w 440"/>
                  <a:gd name="T1" fmla="*/ 147 h 147"/>
                  <a:gd name="T2" fmla="*/ 96 w 440"/>
                  <a:gd name="T3" fmla="*/ 75 h 147"/>
                  <a:gd name="T4" fmla="*/ 208 w 440"/>
                  <a:gd name="T5" fmla="*/ 123 h 147"/>
                  <a:gd name="T6" fmla="*/ 344 w 440"/>
                  <a:gd name="T7" fmla="*/ 91 h 147"/>
                  <a:gd name="T8" fmla="*/ 352 w 440"/>
                  <a:gd name="T9" fmla="*/ 11 h 147"/>
                  <a:gd name="T10" fmla="*/ 440 w 440"/>
                  <a:gd name="T11" fmla="*/ 27 h 1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40"/>
                  <a:gd name="T19" fmla="*/ 0 h 147"/>
                  <a:gd name="T20" fmla="*/ 440 w 440"/>
                  <a:gd name="T21" fmla="*/ 147 h 1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40" h="147">
                    <a:moveTo>
                      <a:pt x="0" y="147"/>
                    </a:moveTo>
                    <a:cubicBezTo>
                      <a:pt x="30" y="113"/>
                      <a:pt x="61" y="79"/>
                      <a:pt x="96" y="75"/>
                    </a:cubicBezTo>
                    <a:cubicBezTo>
                      <a:pt x="131" y="71"/>
                      <a:pt x="167" y="120"/>
                      <a:pt x="208" y="123"/>
                    </a:cubicBezTo>
                    <a:cubicBezTo>
                      <a:pt x="249" y="126"/>
                      <a:pt x="320" y="110"/>
                      <a:pt x="344" y="91"/>
                    </a:cubicBezTo>
                    <a:cubicBezTo>
                      <a:pt x="368" y="72"/>
                      <a:pt x="336" y="22"/>
                      <a:pt x="352" y="11"/>
                    </a:cubicBezTo>
                    <a:cubicBezTo>
                      <a:pt x="368" y="0"/>
                      <a:pt x="404" y="13"/>
                      <a:pt x="440" y="27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17" name="Freeform 70"/>
              <p:cNvSpPr>
                <a:spLocks/>
              </p:cNvSpPr>
              <p:nvPr/>
            </p:nvSpPr>
            <p:spPr bwMode="auto">
              <a:xfrm flipH="1">
                <a:off x="752" y="3157"/>
                <a:ext cx="440" cy="147"/>
              </a:xfrm>
              <a:custGeom>
                <a:avLst/>
                <a:gdLst>
                  <a:gd name="T0" fmla="*/ 0 w 440"/>
                  <a:gd name="T1" fmla="*/ 147 h 147"/>
                  <a:gd name="T2" fmla="*/ 96 w 440"/>
                  <a:gd name="T3" fmla="*/ 75 h 147"/>
                  <a:gd name="T4" fmla="*/ 208 w 440"/>
                  <a:gd name="T5" fmla="*/ 123 h 147"/>
                  <a:gd name="T6" fmla="*/ 344 w 440"/>
                  <a:gd name="T7" fmla="*/ 91 h 147"/>
                  <a:gd name="T8" fmla="*/ 352 w 440"/>
                  <a:gd name="T9" fmla="*/ 11 h 147"/>
                  <a:gd name="T10" fmla="*/ 440 w 440"/>
                  <a:gd name="T11" fmla="*/ 27 h 1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40"/>
                  <a:gd name="T19" fmla="*/ 0 h 147"/>
                  <a:gd name="T20" fmla="*/ 440 w 440"/>
                  <a:gd name="T21" fmla="*/ 147 h 1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40" h="147">
                    <a:moveTo>
                      <a:pt x="0" y="147"/>
                    </a:moveTo>
                    <a:cubicBezTo>
                      <a:pt x="30" y="113"/>
                      <a:pt x="61" y="79"/>
                      <a:pt x="96" y="75"/>
                    </a:cubicBezTo>
                    <a:cubicBezTo>
                      <a:pt x="131" y="71"/>
                      <a:pt x="167" y="120"/>
                      <a:pt x="208" y="123"/>
                    </a:cubicBezTo>
                    <a:cubicBezTo>
                      <a:pt x="249" y="126"/>
                      <a:pt x="320" y="110"/>
                      <a:pt x="344" y="91"/>
                    </a:cubicBezTo>
                    <a:cubicBezTo>
                      <a:pt x="368" y="72"/>
                      <a:pt x="336" y="22"/>
                      <a:pt x="352" y="11"/>
                    </a:cubicBezTo>
                    <a:cubicBezTo>
                      <a:pt x="368" y="0"/>
                      <a:pt x="404" y="13"/>
                      <a:pt x="440" y="27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18" name="Freeform 71"/>
              <p:cNvSpPr>
                <a:spLocks/>
              </p:cNvSpPr>
              <p:nvPr/>
            </p:nvSpPr>
            <p:spPr bwMode="auto">
              <a:xfrm flipH="1">
                <a:off x="800" y="2933"/>
                <a:ext cx="440" cy="147"/>
              </a:xfrm>
              <a:custGeom>
                <a:avLst/>
                <a:gdLst>
                  <a:gd name="T0" fmla="*/ 0 w 440"/>
                  <a:gd name="T1" fmla="*/ 147 h 147"/>
                  <a:gd name="T2" fmla="*/ 96 w 440"/>
                  <a:gd name="T3" fmla="*/ 75 h 147"/>
                  <a:gd name="T4" fmla="*/ 208 w 440"/>
                  <a:gd name="T5" fmla="*/ 123 h 147"/>
                  <a:gd name="T6" fmla="*/ 344 w 440"/>
                  <a:gd name="T7" fmla="*/ 91 h 147"/>
                  <a:gd name="T8" fmla="*/ 352 w 440"/>
                  <a:gd name="T9" fmla="*/ 11 h 147"/>
                  <a:gd name="T10" fmla="*/ 440 w 440"/>
                  <a:gd name="T11" fmla="*/ 27 h 1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40"/>
                  <a:gd name="T19" fmla="*/ 0 h 147"/>
                  <a:gd name="T20" fmla="*/ 440 w 440"/>
                  <a:gd name="T21" fmla="*/ 147 h 1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40" h="147">
                    <a:moveTo>
                      <a:pt x="0" y="147"/>
                    </a:moveTo>
                    <a:cubicBezTo>
                      <a:pt x="30" y="113"/>
                      <a:pt x="61" y="79"/>
                      <a:pt x="96" y="75"/>
                    </a:cubicBezTo>
                    <a:cubicBezTo>
                      <a:pt x="131" y="71"/>
                      <a:pt x="167" y="120"/>
                      <a:pt x="208" y="123"/>
                    </a:cubicBezTo>
                    <a:cubicBezTo>
                      <a:pt x="249" y="126"/>
                      <a:pt x="320" y="110"/>
                      <a:pt x="344" y="91"/>
                    </a:cubicBezTo>
                    <a:cubicBezTo>
                      <a:pt x="368" y="72"/>
                      <a:pt x="336" y="22"/>
                      <a:pt x="352" y="11"/>
                    </a:cubicBezTo>
                    <a:cubicBezTo>
                      <a:pt x="368" y="0"/>
                      <a:pt x="404" y="13"/>
                      <a:pt x="440" y="27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19" name="Freeform 72"/>
              <p:cNvSpPr>
                <a:spLocks/>
              </p:cNvSpPr>
              <p:nvPr/>
            </p:nvSpPr>
            <p:spPr bwMode="auto">
              <a:xfrm>
                <a:off x="408" y="2829"/>
                <a:ext cx="440" cy="147"/>
              </a:xfrm>
              <a:custGeom>
                <a:avLst/>
                <a:gdLst>
                  <a:gd name="T0" fmla="*/ 0 w 440"/>
                  <a:gd name="T1" fmla="*/ 147 h 147"/>
                  <a:gd name="T2" fmla="*/ 96 w 440"/>
                  <a:gd name="T3" fmla="*/ 75 h 147"/>
                  <a:gd name="T4" fmla="*/ 208 w 440"/>
                  <a:gd name="T5" fmla="*/ 123 h 147"/>
                  <a:gd name="T6" fmla="*/ 344 w 440"/>
                  <a:gd name="T7" fmla="*/ 91 h 147"/>
                  <a:gd name="T8" fmla="*/ 352 w 440"/>
                  <a:gd name="T9" fmla="*/ 11 h 147"/>
                  <a:gd name="T10" fmla="*/ 440 w 440"/>
                  <a:gd name="T11" fmla="*/ 27 h 1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40"/>
                  <a:gd name="T19" fmla="*/ 0 h 147"/>
                  <a:gd name="T20" fmla="*/ 440 w 440"/>
                  <a:gd name="T21" fmla="*/ 147 h 1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40" h="147">
                    <a:moveTo>
                      <a:pt x="0" y="147"/>
                    </a:moveTo>
                    <a:cubicBezTo>
                      <a:pt x="30" y="113"/>
                      <a:pt x="61" y="79"/>
                      <a:pt x="96" y="75"/>
                    </a:cubicBezTo>
                    <a:cubicBezTo>
                      <a:pt x="131" y="71"/>
                      <a:pt x="167" y="120"/>
                      <a:pt x="208" y="123"/>
                    </a:cubicBezTo>
                    <a:cubicBezTo>
                      <a:pt x="249" y="126"/>
                      <a:pt x="320" y="110"/>
                      <a:pt x="344" y="91"/>
                    </a:cubicBezTo>
                    <a:cubicBezTo>
                      <a:pt x="368" y="72"/>
                      <a:pt x="336" y="22"/>
                      <a:pt x="352" y="11"/>
                    </a:cubicBezTo>
                    <a:cubicBezTo>
                      <a:pt x="368" y="0"/>
                      <a:pt x="404" y="13"/>
                      <a:pt x="440" y="27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20" name="Freeform 73"/>
              <p:cNvSpPr>
                <a:spLocks/>
              </p:cNvSpPr>
              <p:nvPr/>
            </p:nvSpPr>
            <p:spPr bwMode="auto">
              <a:xfrm>
                <a:off x="536" y="2413"/>
                <a:ext cx="440" cy="147"/>
              </a:xfrm>
              <a:custGeom>
                <a:avLst/>
                <a:gdLst>
                  <a:gd name="T0" fmla="*/ 0 w 440"/>
                  <a:gd name="T1" fmla="*/ 147 h 147"/>
                  <a:gd name="T2" fmla="*/ 96 w 440"/>
                  <a:gd name="T3" fmla="*/ 75 h 147"/>
                  <a:gd name="T4" fmla="*/ 208 w 440"/>
                  <a:gd name="T5" fmla="*/ 123 h 147"/>
                  <a:gd name="T6" fmla="*/ 344 w 440"/>
                  <a:gd name="T7" fmla="*/ 91 h 147"/>
                  <a:gd name="T8" fmla="*/ 352 w 440"/>
                  <a:gd name="T9" fmla="*/ 11 h 147"/>
                  <a:gd name="T10" fmla="*/ 440 w 440"/>
                  <a:gd name="T11" fmla="*/ 27 h 1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40"/>
                  <a:gd name="T19" fmla="*/ 0 h 147"/>
                  <a:gd name="T20" fmla="*/ 440 w 440"/>
                  <a:gd name="T21" fmla="*/ 147 h 1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40" h="147">
                    <a:moveTo>
                      <a:pt x="0" y="147"/>
                    </a:moveTo>
                    <a:cubicBezTo>
                      <a:pt x="30" y="113"/>
                      <a:pt x="61" y="79"/>
                      <a:pt x="96" y="75"/>
                    </a:cubicBezTo>
                    <a:cubicBezTo>
                      <a:pt x="131" y="71"/>
                      <a:pt x="167" y="120"/>
                      <a:pt x="208" y="123"/>
                    </a:cubicBezTo>
                    <a:cubicBezTo>
                      <a:pt x="249" y="126"/>
                      <a:pt x="320" y="110"/>
                      <a:pt x="344" y="91"/>
                    </a:cubicBezTo>
                    <a:cubicBezTo>
                      <a:pt x="368" y="72"/>
                      <a:pt x="336" y="22"/>
                      <a:pt x="352" y="11"/>
                    </a:cubicBezTo>
                    <a:cubicBezTo>
                      <a:pt x="368" y="0"/>
                      <a:pt x="404" y="13"/>
                      <a:pt x="440" y="27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71" name="Group 74"/>
            <p:cNvGrpSpPr>
              <a:grpSpLocks/>
            </p:cNvGrpSpPr>
            <p:nvPr/>
          </p:nvGrpSpPr>
          <p:grpSpPr bwMode="auto">
            <a:xfrm>
              <a:off x="911" y="2280"/>
              <a:ext cx="1021" cy="296"/>
              <a:chOff x="3353" y="4024"/>
              <a:chExt cx="1021" cy="296"/>
            </a:xfrm>
          </p:grpSpPr>
          <p:grpSp>
            <p:nvGrpSpPr>
              <p:cNvPr id="8272" name="Group 75"/>
              <p:cNvGrpSpPr>
                <a:grpSpLocks/>
              </p:cNvGrpSpPr>
              <p:nvPr/>
            </p:nvGrpSpPr>
            <p:grpSpPr bwMode="auto">
              <a:xfrm rot="464866">
                <a:off x="3353" y="4024"/>
                <a:ext cx="543" cy="296"/>
                <a:chOff x="4649" y="2704"/>
                <a:chExt cx="543" cy="296"/>
              </a:xfrm>
            </p:grpSpPr>
            <p:grpSp>
              <p:nvGrpSpPr>
                <p:cNvPr id="8294" name="Group 76"/>
                <p:cNvGrpSpPr>
                  <a:grpSpLocks/>
                </p:cNvGrpSpPr>
                <p:nvPr/>
              </p:nvGrpSpPr>
              <p:grpSpPr bwMode="auto">
                <a:xfrm rot="20634609" flipH="1">
                  <a:off x="4649" y="2795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8305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8312" name="Freeform 78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313" name="Freeform 79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8306" name="Group 80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8310" name="Freeform 81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311" name="Freeform 82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8307" name="Group 83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8308" name="Freeform 84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309" name="Freeform 85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8295" name="Group 86"/>
                <p:cNvGrpSpPr>
                  <a:grpSpLocks/>
                </p:cNvGrpSpPr>
                <p:nvPr/>
              </p:nvGrpSpPr>
              <p:grpSpPr bwMode="auto">
                <a:xfrm rot="-519260">
                  <a:off x="4920" y="2704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8296" name="Group 87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8303" name="Freeform 88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304" name="Freeform 89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8297" name="Group 90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8301" name="Freeform 91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302" name="Freeform 92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8298" name="Group 93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8299" name="Freeform 94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300" name="Freeform 95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8273" name="Group 96"/>
              <p:cNvGrpSpPr>
                <a:grpSpLocks/>
              </p:cNvGrpSpPr>
              <p:nvPr/>
            </p:nvGrpSpPr>
            <p:grpSpPr bwMode="auto">
              <a:xfrm rot="21135134" flipH="1">
                <a:off x="3831" y="4024"/>
                <a:ext cx="543" cy="296"/>
                <a:chOff x="4649" y="2704"/>
                <a:chExt cx="543" cy="296"/>
              </a:xfrm>
            </p:grpSpPr>
            <p:grpSp>
              <p:nvGrpSpPr>
                <p:cNvPr id="8274" name="Group 97"/>
                <p:cNvGrpSpPr>
                  <a:grpSpLocks/>
                </p:cNvGrpSpPr>
                <p:nvPr/>
              </p:nvGrpSpPr>
              <p:grpSpPr bwMode="auto">
                <a:xfrm rot="20634609" flipH="1">
                  <a:off x="4649" y="2795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828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8292" name="Freeform 99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293" name="Freeform 100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8286" name="Group 101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8290" name="Freeform 102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291" name="Freeform 103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8287" name="Group 104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8288" name="Freeform 105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289" name="Freeform 106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8275" name="Group 107"/>
                <p:cNvGrpSpPr>
                  <a:grpSpLocks/>
                </p:cNvGrpSpPr>
                <p:nvPr/>
              </p:nvGrpSpPr>
              <p:grpSpPr bwMode="auto">
                <a:xfrm rot="-519260">
                  <a:off x="4920" y="2704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8276" name="Group 108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8283" name="Freeform 109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284" name="Freeform 110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8277" name="Group 111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8281" name="Freeform 112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282" name="Freeform 113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8278" name="Group 114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8279" name="Freeform 115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280" name="Freeform 116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</p:grpSp>
        </p:grpSp>
      </p:grpSp>
      <p:grpSp>
        <p:nvGrpSpPr>
          <p:cNvPr id="8213" name="Group 65"/>
          <p:cNvGrpSpPr>
            <a:grpSpLocks/>
          </p:cNvGrpSpPr>
          <p:nvPr/>
        </p:nvGrpSpPr>
        <p:grpSpPr bwMode="auto">
          <a:xfrm>
            <a:off x="7454900" y="3929063"/>
            <a:ext cx="1689100" cy="1316037"/>
            <a:chOff x="437" y="1341"/>
            <a:chExt cx="1495" cy="1235"/>
          </a:xfrm>
        </p:grpSpPr>
        <p:grpSp>
          <p:nvGrpSpPr>
            <p:cNvPr id="8219" name="Group 66"/>
            <p:cNvGrpSpPr>
              <a:grpSpLocks/>
            </p:cNvGrpSpPr>
            <p:nvPr/>
          </p:nvGrpSpPr>
          <p:grpSpPr bwMode="auto">
            <a:xfrm>
              <a:off x="437" y="1341"/>
              <a:ext cx="1144" cy="1210"/>
              <a:chOff x="101" y="2029"/>
              <a:chExt cx="1528" cy="1666"/>
            </a:xfrm>
          </p:grpSpPr>
          <p:sp>
            <p:nvSpPr>
              <p:cNvPr id="8263" name="Freeform 67" descr="Папирус"/>
              <p:cNvSpPr>
                <a:spLocks/>
              </p:cNvSpPr>
              <p:nvPr/>
            </p:nvSpPr>
            <p:spPr bwMode="auto">
              <a:xfrm>
                <a:off x="101" y="2029"/>
                <a:ext cx="1528" cy="1666"/>
              </a:xfrm>
              <a:custGeom>
                <a:avLst/>
                <a:gdLst>
                  <a:gd name="T0" fmla="*/ 83 w 1528"/>
                  <a:gd name="T1" fmla="*/ 1451 h 1666"/>
                  <a:gd name="T2" fmla="*/ 555 w 1528"/>
                  <a:gd name="T3" fmla="*/ 203 h 1666"/>
                  <a:gd name="T4" fmla="*/ 907 w 1528"/>
                  <a:gd name="T5" fmla="*/ 235 h 1666"/>
                  <a:gd name="T6" fmla="*/ 1059 w 1528"/>
                  <a:gd name="T7" fmla="*/ 571 h 1666"/>
                  <a:gd name="T8" fmla="*/ 1227 w 1528"/>
                  <a:gd name="T9" fmla="*/ 739 h 1666"/>
                  <a:gd name="T10" fmla="*/ 1347 w 1528"/>
                  <a:gd name="T11" fmla="*/ 1027 h 1666"/>
                  <a:gd name="T12" fmla="*/ 1523 w 1528"/>
                  <a:gd name="T13" fmla="*/ 1443 h 1666"/>
                  <a:gd name="T14" fmla="*/ 1315 w 1528"/>
                  <a:gd name="T15" fmla="*/ 1459 h 1666"/>
                  <a:gd name="T16" fmla="*/ 907 w 1528"/>
                  <a:gd name="T17" fmla="*/ 1467 h 1666"/>
                  <a:gd name="T18" fmla="*/ 707 w 1528"/>
                  <a:gd name="T19" fmla="*/ 1467 h 1666"/>
                  <a:gd name="T20" fmla="*/ 427 w 1528"/>
                  <a:gd name="T21" fmla="*/ 1475 h 1666"/>
                  <a:gd name="T22" fmla="*/ 163 w 1528"/>
                  <a:gd name="T23" fmla="*/ 1491 h 1666"/>
                  <a:gd name="T24" fmla="*/ 59 w 1528"/>
                  <a:gd name="T25" fmla="*/ 1491 h 1666"/>
                  <a:gd name="T26" fmla="*/ 83 w 1528"/>
                  <a:gd name="T27" fmla="*/ 1451 h 166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28"/>
                  <a:gd name="T43" fmla="*/ 0 h 1666"/>
                  <a:gd name="T44" fmla="*/ 1528 w 1528"/>
                  <a:gd name="T45" fmla="*/ 1666 h 166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28" h="1666">
                    <a:moveTo>
                      <a:pt x="83" y="1451"/>
                    </a:moveTo>
                    <a:cubicBezTo>
                      <a:pt x="166" y="1236"/>
                      <a:pt x="418" y="406"/>
                      <a:pt x="555" y="203"/>
                    </a:cubicBezTo>
                    <a:cubicBezTo>
                      <a:pt x="692" y="0"/>
                      <a:pt x="823" y="174"/>
                      <a:pt x="907" y="235"/>
                    </a:cubicBezTo>
                    <a:cubicBezTo>
                      <a:pt x="991" y="296"/>
                      <a:pt x="1006" y="487"/>
                      <a:pt x="1059" y="571"/>
                    </a:cubicBezTo>
                    <a:cubicBezTo>
                      <a:pt x="1112" y="655"/>
                      <a:pt x="1179" y="663"/>
                      <a:pt x="1227" y="739"/>
                    </a:cubicBezTo>
                    <a:cubicBezTo>
                      <a:pt x="1275" y="815"/>
                      <a:pt x="1298" y="910"/>
                      <a:pt x="1347" y="1027"/>
                    </a:cubicBezTo>
                    <a:cubicBezTo>
                      <a:pt x="1396" y="1144"/>
                      <a:pt x="1528" y="1371"/>
                      <a:pt x="1523" y="1443"/>
                    </a:cubicBezTo>
                    <a:cubicBezTo>
                      <a:pt x="1518" y="1515"/>
                      <a:pt x="1418" y="1455"/>
                      <a:pt x="1315" y="1459"/>
                    </a:cubicBezTo>
                    <a:cubicBezTo>
                      <a:pt x="1212" y="1463"/>
                      <a:pt x="1008" y="1466"/>
                      <a:pt x="907" y="1467"/>
                    </a:cubicBezTo>
                    <a:cubicBezTo>
                      <a:pt x="806" y="1468"/>
                      <a:pt x="787" y="1466"/>
                      <a:pt x="707" y="1467"/>
                    </a:cubicBezTo>
                    <a:cubicBezTo>
                      <a:pt x="627" y="1468"/>
                      <a:pt x="518" y="1471"/>
                      <a:pt x="427" y="1475"/>
                    </a:cubicBezTo>
                    <a:cubicBezTo>
                      <a:pt x="336" y="1479"/>
                      <a:pt x="224" y="1488"/>
                      <a:pt x="163" y="1491"/>
                    </a:cubicBezTo>
                    <a:cubicBezTo>
                      <a:pt x="102" y="1494"/>
                      <a:pt x="74" y="1502"/>
                      <a:pt x="59" y="1491"/>
                    </a:cubicBezTo>
                    <a:cubicBezTo>
                      <a:pt x="44" y="1480"/>
                      <a:pt x="0" y="1666"/>
                      <a:pt x="83" y="1451"/>
                    </a:cubicBezTo>
                    <a:close/>
                  </a:path>
                </a:pathLst>
              </a:custGeom>
              <a:blipFill dpi="0" rotWithShape="1">
                <a:blip r:embed="rId5" cstate="email"/>
                <a:srcRect/>
                <a:tile tx="0" ty="0" sx="100000" sy="100000" flip="none" algn="tl"/>
              </a:blipFill>
              <a:ln w="9525">
                <a:solidFill>
                  <a:srgbClr val="FF33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64" name="Freeform 68"/>
              <p:cNvSpPr>
                <a:spLocks/>
              </p:cNvSpPr>
              <p:nvPr/>
            </p:nvSpPr>
            <p:spPr bwMode="auto">
              <a:xfrm>
                <a:off x="328" y="3317"/>
                <a:ext cx="440" cy="147"/>
              </a:xfrm>
              <a:custGeom>
                <a:avLst/>
                <a:gdLst>
                  <a:gd name="T0" fmla="*/ 0 w 440"/>
                  <a:gd name="T1" fmla="*/ 147 h 147"/>
                  <a:gd name="T2" fmla="*/ 96 w 440"/>
                  <a:gd name="T3" fmla="*/ 75 h 147"/>
                  <a:gd name="T4" fmla="*/ 208 w 440"/>
                  <a:gd name="T5" fmla="*/ 123 h 147"/>
                  <a:gd name="T6" fmla="*/ 344 w 440"/>
                  <a:gd name="T7" fmla="*/ 91 h 147"/>
                  <a:gd name="T8" fmla="*/ 352 w 440"/>
                  <a:gd name="T9" fmla="*/ 11 h 147"/>
                  <a:gd name="T10" fmla="*/ 440 w 440"/>
                  <a:gd name="T11" fmla="*/ 27 h 1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40"/>
                  <a:gd name="T19" fmla="*/ 0 h 147"/>
                  <a:gd name="T20" fmla="*/ 440 w 440"/>
                  <a:gd name="T21" fmla="*/ 147 h 1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40" h="147">
                    <a:moveTo>
                      <a:pt x="0" y="147"/>
                    </a:moveTo>
                    <a:cubicBezTo>
                      <a:pt x="30" y="113"/>
                      <a:pt x="61" y="79"/>
                      <a:pt x="96" y="75"/>
                    </a:cubicBezTo>
                    <a:cubicBezTo>
                      <a:pt x="131" y="71"/>
                      <a:pt x="167" y="120"/>
                      <a:pt x="208" y="123"/>
                    </a:cubicBezTo>
                    <a:cubicBezTo>
                      <a:pt x="249" y="126"/>
                      <a:pt x="320" y="110"/>
                      <a:pt x="344" y="91"/>
                    </a:cubicBezTo>
                    <a:cubicBezTo>
                      <a:pt x="368" y="72"/>
                      <a:pt x="336" y="22"/>
                      <a:pt x="352" y="11"/>
                    </a:cubicBezTo>
                    <a:cubicBezTo>
                      <a:pt x="368" y="0"/>
                      <a:pt x="404" y="13"/>
                      <a:pt x="440" y="27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65" name="Freeform 69"/>
              <p:cNvSpPr>
                <a:spLocks/>
              </p:cNvSpPr>
              <p:nvPr/>
            </p:nvSpPr>
            <p:spPr bwMode="auto">
              <a:xfrm flipH="1">
                <a:off x="712" y="3045"/>
                <a:ext cx="440" cy="147"/>
              </a:xfrm>
              <a:custGeom>
                <a:avLst/>
                <a:gdLst>
                  <a:gd name="T0" fmla="*/ 0 w 440"/>
                  <a:gd name="T1" fmla="*/ 147 h 147"/>
                  <a:gd name="T2" fmla="*/ 96 w 440"/>
                  <a:gd name="T3" fmla="*/ 75 h 147"/>
                  <a:gd name="T4" fmla="*/ 208 w 440"/>
                  <a:gd name="T5" fmla="*/ 123 h 147"/>
                  <a:gd name="T6" fmla="*/ 344 w 440"/>
                  <a:gd name="T7" fmla="*/ 91 h 147"/>
                  <a:gd name="T8" fmla="*/ 352 w 440"/>
                  <a:gd name="T9" fmla="*/ 11 h 147"/>
                  <a:gd name="T10" fmla="*/ 440 w 440"/>
                  <a:gd name="T11" fmla="*/ 27 h 1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40"/>
                  <a:gd name="T19" fmla="*/ 0 h 147"/>
                  <a:gd name="T20" fmla="*/ 440 w 440"/>
                  <a:gd name="T21" fmla="*/ 147 h 1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40" h="147">
                    <a:moveTo>
                      <a:pt x="0" y="147"/>
                    </a:moveTo>
                    <a:cubicBezTo>
                      <a:pt x="30" y="113"/>
                      <a:pt x="61" y="79"/>
                      <a:pt x="96" y="75"/>
                    </a:cubicBezTo>
                    <a:cubicBezTo>
                      <a:pt x="131" y="71"/>
                      <a:pt x="167" y="120"/>
                      <a:pt x="208" y="123"/>
                    </a:cubicBezTo>
                    <a:cubicBezTo>
                      <a:pt x="249" y="126"/>
                      <a:pt x="320" y="110"/>
                      <a:pt x="344" y="91"/>
                    </a:cubicBezTo>
                    <a:cubicBezTo>
                      <a:pt x="368" y="72"/>
                      <a:pt x="336" y="22"/>
                      <a:pt x="352" y="11"/>
                    </a:cubicBezTo>
                    <a:cubicBezTo>
                      <a:pt x="368" y="0"/>
                      <a:pt x="404" y="13"/>
                      <a:pt x="440" y="27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66" name="Freeform 70"/>
              <p:cNvSpPr>
                <a:spLocks/>
              </p:cNvSpPr>
              <p:nvPr/>
            </p:nvSpPr>
            <p:spPr bwMode="auto">
              <a:xfrm flipH="1">
                <a:off x="752" y="3157"/>
                <a:ext cx="440" cy="147"/>
              </a:xfrm>
              <a:custGeom>
                <a:avLst/>
                <a:gdLst>
                  <a:gd name="T0" fmla="*/ 0 w 440"/>
                  <a:gd name="T1" fmla="*/ 147 h 147"/>
                  <a:gd name="T2" fmla="*/ 96 w 440"/>
                  <a:gd name="T3" fmla="*/ 75 h 147"/>
                  <a:gd name="T4" fmla="*/ 208 w 440"/>
                  <a:gd name="T5" fmla="*/ 123 h 147"/>
                  <a:gd name="T6" fmla="*/ 344 w 440"/>
                  <a:gd name="T7" fmla="*/ 91 h 147"/>
                  <a:gd name="T8" fmla="*/ 352 w 440"/>
                  <a:gd name="T9" fmla="*/ 11 h 147"/>
                  <a:gd name="T10" fmla="*/ 440 w 440"/>
                  <a:gd name="T11" fmla="*/ 27 h 1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40"/>
                  <a:gd name="T19" fmla="*/ 0 h 147"/>
                  <a:gd name="T20" fmla="*/ 440 w 440"/>
                  <a:gd name="T21" fmla="*/ 147 h 1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40" h="147">
                    <a:moveTo>
                      <a:pt x="0" y="147"/>
                    </a:moveTo>
                    <a:cubicBezTo>
                      <a:pt x="30" y="113"/>
                      <a:pt x="61" y="79"/>
                      <a:pt x="96" y="75"/>
                    </a:cubicBezTo>
                    <a:cubicBezTo>
                      <a:pt x="131" y="71"/>
                      <a:pt x="167" y="120"/>
                      <a:pt x="208" y="123"/>
                    </a:cubicBezTo>
                    <a:cubicBezTo>
                      <a:pt x="249" y="126"/>
                      <a:pt x="320" y="110"/>
                      <a:pt x="344" y="91"/>
                    </a:cubicBezTo>
                    <a:cubicBezTo>
                      <a:pt x="368" y="72"/>
                      <a:pt x="336" y="22"/>
                      <a:pt x="352" y="11"/>
                    </a:cubicBezTo>
                    <a:cubicBezTo>
                      <a:pt x="368" y="0"/>
                      <a:pt x="404" y="13"/>
                      <a:pt x="440" y="27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67" name="Freeform 71"/>
              <p:cNvSpPr>
                <a:spLocks/>
              </p:cNvSpPr>
              <p:nvPr/>
            </p:nvSpPr>
            <p:spPr bwMode="auto">
              <a:xfrm flipH="1">
                <a:off x="800" y="2933"/>
                <a:ext cx="440" cy="147"/>
              </a:xfrm>
              <a:custGeom>
                <a:avLst/>
                <a:gdLst>
                  <a:gd name="T0" fmla="*/ 0 w 440"/>
                  <a:gd name="T1" fmla="*/ 147 h 147"/>
                  <a:gd name="T2" fmla="*/ 96 w 440"/>
                  <a:gd name="T3" fmla="*/ 75 h 147"/>
                  <a:gd name="T4" fmla="*/ 208 w 440"/>
                  <a:gd name="T5" fmla="*/ 123 h 147"/>
                  <a:gd name="T6" fmla="*/ 344 w 440"/>
                  <a:gd name="T7" fmla="*/ 91 h 147"/>
                  <a:gd name="T8" fmla="*/ 352 w 440"/>
                  <a:gd name="T9" fmla="*/ 11 h 147"/>
                  <a:gd name="T10" fmla="*/ 440 w 440"/>
                  <a:gd name="T11" fmla="*/ 27 h 1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40"/>
                  <a:gd name="T19" fmla="*/ 0 h 147"/>
                  <a:gd name="T20" fmla="*/ 440 w 440"/>
                  <a:gd name="T21" fmla="*/ 147 h 1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40" h="147">
                    <a:moveTo>
                      <a:pt x="0" y="147"/>
                    </a:moveTo>
                    <a:cubicBezTo>
                      <a:pt x="30" y="113"/>
                      <a:pt x="61" y="79"/>
                      <a:pt x="96" y="75"/>
                    </a:cubicBezTo>
                    <a:cubicBezTo>
                      <a:pt x="131" y="71"/>
                      <a:pt x="167" y="120"/>
                      <a:pt x="208" y="123"/>
                    </a:cubicBezTo>
                    <a:cubicBezTo>
                      <a:pt x="249" y="126"/>
                      <a:pt x="320" y="110"/>
                      <a:pt x="344" y="91"/>
                    </a:cubicBezTo>
                    <a:cubicBezTo>
                      <a:pt x="368" y="72"/>
                      <a:pt x="336" y="22"/>
                      <a:pt x="352" y="11"/>
                    </a:cubicBezTo>
                    <a:cubicBezTo>
                      <a:pt x="368" y="0"/>
                      <a:pt x="404" y="13"/>
                      <a:pt x="440" y="27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68" name="Freeform 72"/>
              <p:cNvSpPr>
                <a:spLocks/>
              </p:cNvSpPr>
              <p:nvPr/>
            </p:nvSpPr>
            <p:spPr bwMode="auto">
              <a:xfrm>
                <a:off x="408" y="2829"/>
                <a:ext cx="440" cy="147"/>
              </a:xfrm>
              <a:custGeom>
                <a:avLst/>
                <a:gdLst>
                  <a:gd name="T0" fmla="*/ 0 w 440"/>
                  <a:gd name="T1" fmla="*/ 147 h 147"/>
                  <a:gd name="T2" fmla="*/ 96 w 440"/>
                  <a:gd name="T3" fmla="*/ 75 h 147"/>
                  <a:gd name="T4" fmla="*/ 208 w 440"/>
                  <a:gd name="T5" fmla="*/ 123 h 147"/>
                  <a:gd name="T6" fmla="*/ 344 w 440"/>
                  <a:gd name="T7" fmla="*/ 91 h 147"/>
                  <a:gd name="T8" fmla="*/ 352 w 440"/>
                  <a:gd name="T9" fmla="*/ 11 h 147"/>
                  <a:gd name="T10" fmla="*/ 440 w 440"/>
                  <a:gd name="T11" fmla="*/ 27 h 1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40"/>
                  <a:gd name="T19" fmla="*/ 0 h 147"/>
                  <a:gd name="T20" fmla="*/ 440 w 440"/>
                  <a:gd name="T21" fmla="*/ 147 h 1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40" h="147">
                    <a:moveTo>
                      <a:pt x="0" y="147"/>
                    </a:moveTo>
                    <a:cubicBezTo>
                      <a:pt x="30" y="113"/>
                      <a:pt x="61" y="79"/>
                      <a:pt x="96" y="75"/>
                    </a:cubicBezTo>
                    <a:cubicBezTo>
                      <a:pt x="131" y="71"/>
                      <a:pt x="167" y="120"/>
                      <a:pt x="208" y="123"/>
                    </a:cubicBezTo>
                    <a:cubicBezTo>
                      <a:pt x="249" y="126"/>
                      <a:pt x="320" y="110"/>
                      <a:pt x="344" y="91"/>
                    </a:cubicBezTo>
                    <a:cubicBezTo>
                      <a:pt x="368" y="72"/>
                      <a:pt x="336" y="22"/>
                      <a:pt x="352" y="11"/>
                    </a:cubicBezTo>
                    <a:cubicBezTo>
                      <a:pt x="368" y="0"/>
                      <a:pt x="404" y="13"/>
                      <a:pt x="440" y="27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69" name="Freeform 73"/>
              <p:cNvSpPr>
                <a:spLocks/>
              </p:cNvSpPr>
              <p:nvPr/>
            </p:nvSpPr>
            <p:spPr bwMode="auto">
              <a:xfrm>
                <a:off x="536" y="2413"/>
                <a:ext cx="440" cy="147"/>
              </a:xfrm>
              <a:custGeom>
                <a:avLst/>
                <a:gdLst>
                  <a:gd name="T0" fmla="*/ 0 w 440"/>
                  <a:gd name="T1" fmla="*/ 147 h 147"/>
                  <a:gd name="T2" fmla="*/ 96 w 440"/>
                  <a:gd name="T3" fmla="*/ 75 h 147"/>
                  <a:gd name="T4" fmla="*/ 208 w 440"/>
                  <a:gd name="T5" fmla="*/ 123 h 147"/>
                  <a:gd name="T6" fmla="*/ 344 w 440"/>
                  <a:gd name="T7" fmla="*/ 91 h 147"/>
                  <a:gd name="T8" fmla="*/ 352 w 440"/>
                  <a:gd name="T9" fmla="*/ 11 h 147"/>
                  <a:gd name="T10" fmla="*/ 440 w 440"/>
                  <a:gd name="T11" fmla="*/ 27 h 1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40"/>
                  <a:gd name="T19" fmla="*/ 0 h 147"/>
                  <a:gd name="T20" fmla="*/ 440 w 440"/>
                  <a:gd name="T21" fmla="*/ 147 h 1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40" h="147">
                    <a:moveTo>
                      <a:pt x="0" y="147"/>
                    </a:moveTo>
                    <a:cubicBezTo>
                      <a:pt x="30" y="113"/>
                      <a:pt x="61" y="79"/>
                      <a:pt x="96" y="75"/>
                    </a:cubicBezTo>
                    <a:cubicBezTo>
                      <a:pt x="131" y="71"/>
                      <a:pt x="167" y="120"/>
                      <a:pt x="208" y="123"/>
                    </a:cubicBezTo>
                    <a:cubicBezTo>
                      <a:pt x="249" y="126"/>
                      <a:pt x="320" y="110"/>
                      <a:pt x="344" y="91"/>
                    </a:cubicBezTo>
                    <a:cubicBezTo>
                      <a:pt x="368" y="72"/>
                      <a:pt x="336" y="22"/>
                      <a:pt x="352" y="11"/>
                    </a:cubicBezTo>
                    <a:cubicBezTo>
                      <a:pt x="368" y="0"/>
                      <a:pt x="404" y="13"/>
                      <a:pt x="440" y="27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20" name="Group 74"/>
            <p:cNvGrpSpPr>
              <a:grpSpLocks/>
            </p:cNvGrpSpPr>
            <p:nvPr/>
          </p:nvGrpSpPr>
          <p:grpSpPr bwMode="auto">
            <a:xfrm>
              <a:off x="911" y="2280"/>
              <a:ext cx="1021" cy="296"/>
              <a:chOff x="3353" y="4024"/>
              <a:chExt cx="1021" cy="296"/>
            </a:xfrm>
          </p:grpSpPr>
          <p:grpSp>
            <p:nvGrpSpPr>
              <p:cNvPr id="8221" name="Group 75"/>
              <p:cNvGrpSpPr>
                <a:grpSpLocks/>
              </p:cNvGrpSpPr>
              <p:nvPr/>
            </p:nvGrpSpPr>
            <p:grpSpPr bwMode="auto">
              <a:xfrm rot="464866">
                <a:off x="3353" y="4024"/>
                <a:ext cx="541" cy="296"/>
                <a:chOff x="4649" y="2704"/>
                <a:chExt cx="541" cy="296"/>
              </a:xfrm>
            </p:grpSpPr>
            <p:grpSp>
              <p:nvGrpSpPr>
                <p:cNvPr id="8243" name="Group 76"/>
                <p:cNvGrpSpPr>
                  <a:grpSpLocks/>
                </p:cNvGrpSpPr>
                <p:nvPr/>
              </p:nvGrpSpPr>
              <p:grpSpPr bwMode="auto">
                <a:xfrm rot="20634609" flipH="1">
                  <a:off x="4649" y="2795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8254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8261" name="Freeform 78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262" name="Freeform 79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8255" name="Group 80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8259" name="Freeform 81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260" name="Freeform 82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8256" name="Group 83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8257" name="Freeform 84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258" name="Freeform 85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8244" name="Group 86"/>
                <p:cNvGrpSpPr>
                  <a:grpSpLocks/>
                </p:cNvGrpSpPr>
                <p:nvPr/>
              </p:nvGrpSpPr>
              <p:grpSpPr bwMode="auto">
                <a:xfrm rot="-519260">
                  <a:off x="4918" y="2704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8245" name="Group 87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8252" name="Freeform 88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253" name="Freeform 89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8246" name="Group 90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8250" name="Freeform 91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251" name="Freeform 92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8247" name="Group 93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8248" name="Freeform 94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249" name="Freeform 95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8222" name="Group 96"/>
              <p:cNvGrpSpPr>
                <a:grpSpLocks/>
              </p:cNvGrpSpPr>
              <p:nvPr/>
            </p:nvGrpSpPr>
            <p:grpSpPr bwMode="auto">
              <a:xfrm rot="21135134" flipH="1">
                <a:off x="3833" y="4024"/>
                <a:ext cx="541" cy="296"/>
                <a:chOff x="4649" y="2704"/>
                <a:chExt cx="541" cy="296"/>
              </a:xfrm>
            </p:grpSpPr>
            <p:grpSp>
              <p:nvGrpSpPr>
                <p:cNvPr id="8223" name="Group 97"/>
                <p:cNvGrpSpPr>
                  <a:grpSpLocks/>
                </p:cNvGrpSpPr>
                <p:nvPr/>
              </p:nvGrpSpPr>
              <p:grpSpPr bwMode="auto">
                <a:xfrm rot="20634609" flipH="1">
                  <a:off x="4649" y="2795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8234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8241" name="Freeform 99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242" name="Freeform 100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8235" name="Group 101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8239" name="Freeform 102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240" name="Freeform 103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8236" name="Group 104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8237" name="Freeform 105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238" name="Freeform 106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8224" name="Group 107"/>
                <p:cNvGrpSpPr>
                  <a:grpSpLocks/>
                </p:cNvGrpSpPr>
                <p:nvPr/>
              </p:nvGrpSpPr>
              <p:grpSpPr bwMode="auto">
                <a:xfrm rot="-519260">
                  <a:off x="4918" y="2704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8225" name="Group 108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8232" name="Freeform 109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233" name="Freeform 110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8226" name="Group 111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8230" name="Freeform 112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231" name="Freeform 113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8227" name="Group 114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8228" name="Freeform 115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229" name="Freeform 116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</p:grpSp>
        </p:grpSp>
      </p:grpSp>
      <p:sp>
        <p:nvSpPr>
          <p:cNvPr id="8214" name="TextBox 614"/>
          <p:cNvSpPr txBox="1">
            <a:spLocks noChangeArrowheads="1"/>
          </p:cNvSpPr>
          <p:nvPr/>
        </p:nvSpPr>
        <p:spPr bwMode="auto">
          <a:xfrm>
            <a:off x="2786063" y="2857500"/>
            <a:ext cx="1785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/>
              <a:t>v=90 </a:t>
            </a:r>
            <a:r>
              <a:rPr lang="ru-RU" sz="2800" i="1"/>
              <a:t>км/ч</a:t>
            </a:r>
          </a:p>
        </p:txBody>
      </p:sp>
      <p:sp>
        <p:nvSpPr>
          <p:cNvPr id="8215" name="TextBox 617"/>
          <p:cNvSpPr txBox="1">
            <a:spLocks noChangeArrowheads="1"/>
          </p:cNvSpPr>
          <p:nvPr/>
        </p:nvSpPr>
        <p:spPr bwMode="auto">
          <a:xfrm>
            <a:off x="785813" y="5643563"/>
            <a:ext cx="19288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S=170 </a:t>
            </a:r>
            <a:r>
              <a:rPr lang="ru-RU">
                <a:solidFill>
                  <a:srgbClr val="0070C0"/>
                </a:solidFill>
              </a:rPr>
              <a:t>км, </a:t>
            </a:r>
            <a:r>
              <a:rPr lang="en-US" i="1">
                <a:solidFill>
                  <a:srgbClr val="0070C0"/>
                </a:solidFill>
              </a:rPr>
              <a:t>v</a:t>
            </a:r>
            <a:r>
              <a:rPr lang="ru-RU" i="1">
                <a:solidFill>
                  <a:srgbClr val="0070C0"/>
                </a:solidFill>
              </a:rPr>
              <a:t>=100 км/ч</a:t>
            </a:r>
            <a:endParaRPr lang="ru-RU">
              <a:solidFill>
                <a:srgbClr val="0070C0"/>
              </a:solidFill>
            </a:endParaRPr>
          </a:p>
        </p:txBody>
      </p:sp>
      <p:sp>
        <p:nvSpPr>
          <p:cNvPr id="82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63" y="4857750"/>
            <a:ext cx="307181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8" name="Rectangle 3"/>
          <p:cNvSpPr>
            <a:spLocks noChangeArrowheads="1"/>
          </p:cNvSpPr>
          <p:nvPr/>
        </p:nvSpPr>
        <p:spPr bwMode="auto">
          <a:xfrm>
            <a:off x="0" y="9810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8.51852E-6 L -0.36215 0.23102 " pathEditMode="relative" ptsTypes="AA">
                                      <p:cBhvr>
                                        <p:cTn id="6" dur="5000" fill="hold"/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979 0.2 L -0.76094 0.50463 " pathEditMode="fixed" ptsTypes="AA">
                                      <p:cBhvr>
                                        <p:cTn id="10" dur="5000" fill="hold"/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47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5"/>
          <p:cNvSpPr>
            <a:spLocks noChangeArrowheads="1" noChangeShapeType="1" noTextEdit="1"/>
          </p:cNvSpPr>
          <p:nvPr/>
        </p:nvSpPr>
        <p:spPr bwMode="auto">
          <a:xfrm>
            <a:off x="1571625" y="2071688"/>
            <a:ext cx="7239000" cy="18288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3300"/>
              </a:solidFill>
              <a:latin typeface="Times New Roman"/>
              <a:cs typeface="Times New Roman"/>
            </a:endParaRP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785938" y="647700"/>
            <a:ext cx="428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b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57250" y="428625"/>
            <a:ext cx="8001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C00000"/>
                </a:solidFill>
              </a:rPr>
              <a:t>№ 99604.</a:t>
            </a:r>
          </a:p>
          <a:p>
            <a:pPr algn="just"/>
            <a:r>
              <a:rPr lang="ru-RU" sz="2800"/>
              <a:t>Путешественник переплыл море на яхте со средней скоростью 20 км/ч. Обратно он летел на спортивном самолете со скоростью 480 км/ч. Найдите среднюю скорость путешественника на протяжении всего пути. Ответ дайте в км/ч.</a:t>
            </a:r>
          </a:p>
        </p:txBody>
      </p:sp>
      <p:sp>
        <p:nvSpPr>
          <p:cNvPr id="922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24" name="Rectangle 3"/>
          <p:cNvSpPr>
            <a:spLocks noChangeArrowheads="1"/>
          </p:cNvSpPr>
          <p:nvPr/>
        </p:nvSpPr>
        <p:spPr bwMode="auto">
          <a:xfrm>
            <a:off x="0" y="1009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b="0"/>
          </a:p>
        </p:txBody>
      </p:sp>
      <p:sp>
        <p:nvSpPr>
          <p:cNvPr id="9225" name="WordArt 5"/>
          <p:cNvSpPr>
            <a:spLocks noChangeArrowheads="1" noChangeShapeType="1" noTextEdit="1"/>
          </p:cNvSpPr>
          <p:nvPr/>
        </p:nvSpPr>
        <p:spPr bwMode="auto">
          <a:xfrm>
            <a:off x="1524000" y="2286000"/>
            <a:ext cx="7239000" cy="18288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3300"/>
              </a:solidFill>
              <a:latin typeface="Times New Roman"/>
              <a:cs typeface="Times New Roman"/>
            </a:endParaRPr>
          </a:p>
        </p:txBody>
      </p:sp>
      <p:sp>
        <p:nvSpPr>
          <p:cNvPr id="9226" name="WordArt 5"/>
          <p:cNvSpPr>
            <a:spLocks noChangeArrowheads="1" noChangeShapeType="1" noTextEdit="1"/>
          </p:cNvSpPr>
          <p:nvPr/>
        </p:nvSpPr>
        <p:spPr bwMode="auto">
          <a:xfrm>
            <a:off x="1643063" y="2357438"/>
            <a:ext cx="7239000" cy="18288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3300"/>
              </a:solidFill>
              <a:latin typeface="Times New Roman"/>
              <a:cs typeface="Times New Roman"/>
            </a:endParaRPr>
          </a:p>
        </p:txBody>
      </p:sp>
      <p:cxnSp>
        <p:nvCxnSpPr>
          <p:cNvPr id="19" name="Прямая со стрелкой 18"/>
          <p:cNvCxnSpPr>
            <a:cxnSpLocks noChangeShapeType="1"/>
          </p:cNvCxnSpPr>
          <p:nvPr/>
        </p:nvCxnSpPr>
        <p:spPr bwMode="auto">
          <a:xfrm rot="10800000">
            <a:off x="6786563" y="4000500"/>
            <a:ext cx="2071687" cy="1588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500813" y="3286125"/>
            <a:ext cx="2357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solidFill>
                  <a:srgbClr val="FF0000"/>
                </a:solidFill>
              </a:rPr>
              <a:t>v=20 </a:t>
            </a:r>
            <a:r>
              <a:rPr lang="ru-RU" sz="2800" i="1">
                <a:solidFill>
                  <a:srgbClr val="FF0000"/>
                </a:solidFill>
              </a:rPr>
              <a:t>км/ч</a:t>
            </a:r>
          </a:p>
        </p:txBody>
      </p:sp>
      <p:cxnSp>
        <p:nvCxnSpPr>
          <p:cNvPr id="55" name="Прямая со стрелкой 54"/>
          <p:cNvCxnSpPr>
            <a:cxnSpLocks noChangeShapeType="1"/>
          </p:cNvCxnSpPr>
          <p:nvPr/>
        </p:nvCxnSpPr>
        <p:spPr bwMode="auto">
          <a:xfrm flipV="1">
            <a:off x="1071563" y="3929063"/>
            <a:ext cx="1714500" cy="1587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 type="arrow" w="med" len="med"/>
          </a:ln>
        </p:spPr>
      </p:cxn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928688" y="3143250"/>
            <a:ext cx="228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solidFill>
                  <a:srgbClr val="C00000"/>
                </a:solidFill>
              </a:rPr>
              <a:t>v=480 </a:t>
            </a:r>
            <a:r>
              <a:rPr lang="ru-RU" sz="2800" i="1">
                <a:solidFill>
                  <a:srgbClr val="C00000"/>
                </a:solidFill>
              </a:rPr>
              <a:t>км/ч</a:t>
            </a:r>
          </a:p>
        </p:txBody>
      </p:sp>
      <p:pic>
        <p:nvPicPr>
          <p:cNvPr id="10252" name="Picture 12" descr="C:\Users\Ольга Воеводина\Desktop\76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58250" y="4214813"/>
            <a:ext cx="17145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6" name="Picture 16" descr="C:\Users\Ольга Воеводина\Desktop\6t5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311275" y="4500563"/>
            <a:ext cx="179228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7 -0.00857 L -1.09792 -0.01898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6" y="-5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93 0.00648 L 1.05573 -0.05649 " pathEditMode="relative" rAng="0" ptsTypes="AA">
                                      <p:cBhvr>
                                        <p:cTn id="33" dur="5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/>
      <p:bldP spid="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4"/>
          <p:cNvSpPr>
            <a:spLocks noChangeArrowheads="1" noChangeShapeType="1" noTextEdit="1"/>
          </p:cNvSpPr>
          <p:nvPr/>
        </p:nvSpPr>
        <p:spPr bwMode="auto">
          <a:xfrm>
            <a:off x="1524000" y="609600"/>
            <a:ext cx="6858000" cy="2819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23956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3300"/>
              </a:solidFill>
              <a:latin typeface="Arial"/>
              <a:cs typeface="Arial"/>
            </a:endParaRPr>
          </a:p>
        </p:txBody>
      </p:sp>
      <p:sp>
        <p:nvSpPr>
          <p:cNvPr id="10243" name="WordArt 5"/>
          <p:cNvSpPr>
            <a:spLocks noChangeArrowheads="1" noChangeShapeType="1" noTextEdit="1"/>
          </p:cNvSpPr>
          <p:nvPr/>
        </p:nvSpPr>
        <p:spPr bwMode="auto">
          <a:xfrm>
            <a:off x="1371600" y="2133600"/>
            <a:ext cx="7239000" cy="18288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3300"/>
              </a:solidFill>
              <a:latin typeface="Times New Roman"/>
              <a:cs typeface="Times New Roman"/>
            </a:endParaRPr>
          </a:p>
        </p:txBody>
      </p:sp>
      <p:sp>
        <p:nvSpPr>
          <p:cNvPr id="1024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b="0"/>
          </a:p>
        </p:txBody>
      </p:sp>
      <p:sp>
        <p:nvSpPr>
          <p:cNvPr id="1024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48" name="Rectangle 3"/>
          <p:cNvSpPr>
            <a:spLocks noChangeArrowheads="1"/>
          </p:cNvSpPr>
          <p:nvPr/>
        </p:nvSpPr>
        <p:spPr bwMode="auto">
          <a:xfrm>
            <a:off x="0" y="714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b="0"/>
          </a:p>
        </p:txBody>
      </p:sp>
      <p:sp>
        <p:nvSpPr>
          <p:cNvPr id="10249" name="Rectangle 5"/>
          <p:cNvSpPr>
            <a:spLocks noChangeArrowheads="1"/>
          </p:cNvSpPr>
          <p:nvPr/>
        </p:nvSpPr>
        <p:spPr bwMode="auto">
          <a:xfrm>
            <a:off x="214313" y="2857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50" name="Rectangle 6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b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071563" y="285750"/>
            <a:ext cx="74295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Решение</a:t>
            </a:r>
            <a:r>
              <a:rPr lang="ru-RU"/>
              <a:t>.</a:t>
            </a:r>
          </a:p>
          <a:p>
            <a:r>
              <a:rPr lang="ru-RU" sz="3200"/>
              <a:t>Пусть </a:t>
            </a:r>
            <a:r>
              <a:rPr lang="en-US" sz="3200"/>
              <a:t>S</a:t>
            </a:r>
            <a:r>
              <a:rPr lang="ru-RU" sz="3200"/>
              <a:t> – путь в одну сторону, тогда весь путь 2</a:t>
            </a:r>
            <a:r>
              <a:rPr lang="en-US" sz="3200"/>
              <a:t>S</a:t>
            </a:r>
            <a:r>
              <a:rPr lang="ru-RU" sz="3200"/>
              <a:t>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71563" y="1928813"/>
            <a:ext cx="3429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Время на яхте</a:t>
            </a:r>
            <a:r>
              <a:rPr lang="ru-RU" sz="3200"/>
              <a:t>: </a:t>
            </a: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Ins="539580" anchor="ctr">
            <a:spAutoFit/>
          </a:bodyPr>
          <a:lstStyle/>
          <a:p>
            <a:endParaRPr lang="ru-RU"/>
          </a:p>
        </p:txBody>
      </p:sp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0" y="1643063"/>
            <a:ext cx="2928938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5" name="Rectangle 14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>********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143000" y="2571750"/>
            <a:ext cx="5715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Время на самолете:  </a:t>
            </a:r>
          </a:p>
        </p:txBody>
      </p:sp>
      <p:sp>
        <p:nvSpPr>
          <p:cNvPr id="10257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3" y="2500313"/>
            <a:ext cx="278606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9" name="Rectangle 17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0260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9234" name="Picture 18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3143250"/>
            <a:ext cx="32861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2" name="Rectangle 20"/>
          <p:cNvSpPr>
            <a:spLocks noChangeArrowheads="1"/>
          </p:cNvSpPr>
          <p:nvPr/>
        </p:nvSpPr>
        <p:spPr bwMode="auto">
          <a:xfrm>
            <a:off x="0" y="1019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0263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Ins="539580" anchor="ctr">
            <a:spAutoFit/>
          </a:bodyPr>
          <a:lstStyle/>
          <a:p>
            <a:endParaRPr lang="ru-RU"/>
          </a:p>
        </p:txBody>
      </p:sp>
      <p:pic>
        <p:nvPicPr>
          <p:cNvPr id="9237" name="Picture 21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25" y="4429125"/>
            <a:ext cx="7500938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5" name="Rectangle 23"/>
          <p:cNvSpPr>
            <a:spLocks noChangeArrowheads="1"/>
          </p:cNvSpPr>
          <p:nvPr/>
        </p:nvSpPr>
        <p:spPr bwMode="auto">
          <a:xfrm>
            <a:off x="0" y="11525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>**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143000" y="6000750"/>
            <a:ext cx="5000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Ответ: 38,4 км/ч</a:t>
            </a: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8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48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160"/>
                            </p:stCondLst>
                            <p:childTnLst>
                              <p:par>
                                <p:cTn id="2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1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16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160"/>
                            </p:stCondLst>
                            <p:childTnLst>
                              <p:par>
                                <p:cTn id="35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7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160"/>
                            </p:stCondLst>
                            <p:childTnLst>
                              <p:par>
                                <p:cTn id="3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4"/>
          <p:cNvSpPr>
            <a:spLocks noChangeArrowheads="1" noChangeShapeType="1" noTextEdit="1"/>
          </p:cNvSpPr>
          <p:nvPr/>
        </p:nvSpPr>
        <p:spPr bwMode="auto">
          <a:xfrm>
            <a:off x="1524000" y="609600"/>
            <a:ext cx="6858000" cy="2819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23956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3300"/>
              </a:solidFill>
              <a:latin typeface="Arial"/>
              <a:cs typeface="Arial"/>
            </a:endParaRPr>
          </a:p>
        </p:txBody>
      </p:sp>
      <p:sp>
        <p:nvSpPr>
          <p:cNvPr id="11267" name="WordArt 5"/>
          <p:cNvSpPr>
            <a:spLocks noChangeArrowheads="1" noChangeShapeType="1" noTextEdit="1"/>
          </p:cNvSpPr>
          <p:nvPr/>
        </p:nvSpPr>
        <p:spPr bwMode="auto">
          <a:xfrm>
            <a:off x="1371600" y="2133600"/>
            <a:ext cx="7239000" cy="18288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3300"/>
              </a:solidFill>
              <a:latin typeface="Times New Roman"/>
              <a:cs typeface="Times New Roman"/>
            </a:endParaRPr>
          </a:p>
        </p:txBody>
      </p:sp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b="0"/>
          </a:p>
        </p:txBody>
      </p:sp>
      <p:sp>
        <p:nvSpPr>
          <p:cNvPr id="1127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14438" y="357188"/>
            <a:ext cx="714375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C00000"/>
                </a:solidFill>
              </a:rPr>
              <a:t>№ 99602.</a:t>
            </a:r>
          </a:p>
          <a:p>
            <a:r>
              <a:rPr lang="ru-RU" sz="3200"/>
              <a:t>Расстояние между пристанями А и В равно 120 км. Из А в В по течению реки отправился плот, а через час вслед за ним отправилась яхта, которая, прибыв в пункт В, тотчас повернула обратно и возвратилась в А. К этому времени плот прошел 24 км. Найдите скорость яхты в неподвижной воде, если скорость течения реки равна 2 км/ч. Ответ дайте в км/ч.</a:t>
            </a:r>
            <a:r>
              <a:rPr lang="ru-RU" sz="3200">
                <a:solidFill>
                  <a:srgbClr val="C00000"/>
                </a:solidFill>
              </a:rPr>
              <a:t> </a:t>
            </a:r>
          </a:p>
          <a:p>
            <a:endParaRPr lang="ru-RU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Тетрадь">
  <a:themeElements>
    <a:clrScheme name="Тетрадь 2">
      <a:dk1>
        <a:srgbClr val="000000"/>
      </a:dk1>
      <a:lt1>
        <a:srgbClr val="FFFFFF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FFFF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Тетрадь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традь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2034</TotalTime>
  <Words>1366</Words>
  <Application>Microsoft Office PowerPoint</Application>
  <PresentationFormat>Экран (4:3)</PresentationFormat>
  <Paragraphs>150</Paragraphs>
  <Slides>36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0" baseType="lpstr">
      <vt:lpstr>Times New Roman</vt:lpstr>
      <vt:lpstr>Arial</vt:lpstr>
      <vt:lpstr>Calibri</vt:lpstr>
      <vt:lpstr>Тетрадь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Company>Министрерство образования РФ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Гусев Григорий Юрьев</dc:creator>
  <cp:lastModifiedBy>revaz</cp:lastModifiedBy>
  <cp:revision>202</cp:revision>
  <cp:lastPrinted>1601-01-01T00:00:00Z</cp:lastPrinted>
  <dcterms:created xsi:type="dcterms:W3CDTF">2005-02-26T10:02:29Z</dcterms:created>
  <dcterms:modified xsi:type="dcterms:W3CDTF">2013-02-07T17:24:55Z</dcterms:modified>
</cp:coreProperties>
</file>